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58" r:id="rId3"/>
    <p:sldId id="259" r:id="rId4"/>
    <p:sldId id="260" r:id="rId5"/>
    <p:sldId id="261" r:id="rId6"/>
    <p:sldId id="262" r:id="rId8"/>
    <p:sldId id="263" r:id="rId9"/>
    <p:sldId id="264" r:id="rId10"/>
    <p:sldId id="265" r:id="rId11"/>
    <p:sldId id="266" r:id="rId12"/>
    <p:sldId id="267" r:id="rId13"/>
    <p:sldId id="295" r:id="rId14"/>
    <p:sldId id="269" r:id="rId15"/>
    <p:sldId id="270" r:id="rId16"/>
    <p:sldId id="296" r:id="rId17"/>
    <p:sldId id="272" r:id="rId18"/>
    <p:sldId id="273" r:id="rId19"/>
    <p:sldId id="274" r:id="rId20"/>
    <p:sldId id="297" r:id="rId21"/>
    <p:sldId id="276" r:id="rId22"/>
    <p:sldId id="277" r:id="rId23"/>
    <p:sldId id="278" r:id="rId24"/>
    <p:sldId id="279" r:id="rId25"/>
    <p:sldId id="280" r:id="rId26"/>
    <p:sldId id="281" r:id="rId27"/>
    <p:sldId id="282" r:id="rId28"/>
    <p:sldId id="283" r:id="rId29"/>
    <p:sldId id="284" r:id="rId30"/>
    <p:sldId id="298" r:id="rId31"/>
    <p:sldId id="286" r:id="rId32"/>
    <p:sldId id="287" r:id="rId33"/>
    <p:sldId id="288" r:id="rId34"/>
    <p:sldId id="289" r:id="rId35"/>
    <p:sldId id="290" r:id="rId36"/>
    <p:sldId id="299" r:id="rId37"/>
    <p:sldId id="292" r:id="rId38"/>
    <p:sldId id="293" r:id="rId39"/>
    <p:sldId id="294" r:id="rId40"/>
  </p:sldIdLst>
  <p:sldSz cx="12192000" cy="6858000"/>
  <p:notesSz cx="6858000" cy="9144000"/>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BF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69" autoAdjust="0"/>
    <p:restoredTop sz="94660"/>
  </p:normalViewPr>
  <p:slideViewPr>
    <p:cSldViewPr snapToGrid="0" showGuides="1">
      <p:cViewPr>
        <p:scale>
          <a:sx n="66" d="100"/>
          <a:sy n="66" d="100"/>
        </p:scale>
        <p:origin x="408" y="330"/>
      </p:cViewPr>
      <p:guideLst>
        <p:guide orient="horz" pos="504"/>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4" Type="http://schemas.openxmlformats.org/officeDocument/2006/relationships/tags" Target="tags/tag23.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00AEF2-574E-495C-8771-841CDC3725E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6558C1-D515-4435-95DD-C26638B642B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74B59-A258-456D-9819-D068518269D7}"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74B59-A258-456D-9819-D068518269D7}"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74B59-A258-456D-9819-D068518269D7}"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74B59-A258-456D-9819-D068518269D7}"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74B59-A258-456D-9819-D068518269D7}"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74B59-A258-456D-9819-D068518269D7}"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74B59-A258-456D-9819-D068518269D7}"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74B59-A258-456D-9819-D068518269D7}"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74B59-A258-456D-9819-D068518269D7}"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74B59-A258-456D-9819-D068518269D7}"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74B59-A258-456D-9819-D068518269D7}"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74B59-A258-456D-9819-D068518269D7}"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74B59-A258-456D-9819-D068518269D7}"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74B59-A258-456D-9819-D068518269D7}"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74B59-A258-456D-9819-D068518269D7}"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74B59-A258-456D-9819-D068518269D7}"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74B59-A258-456D-9819-D068518269D7}"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74B59-A258-456D-9819-D068518269D7}"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74B59-A258-456D-9819-D068518269D7}"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74B59-A258-456D-9819-D068518269D7}"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74B59-A258-456D-9819-D068518269D7}"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74B59-A258-456D-9819-D068518269D7}"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74B59-A258-456D-9819-D068518269D7}"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74B59-A258-456D-9819-D068518269D7}"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74B59-A258-456D-9819-D068518269D7}"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74B59-A258-456D-9819-D068518269D7}"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74B59-A258-456D-9819-D068518269D7}"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74B59-A258-456D-9819-D068518269D7}"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74B59-A258-456D-9819-D068518269D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zh-CN" altLang="en-US"/>
              <a:t>单击此处编辑母版标题样式</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zh-CN" altLang="en-US"/>
              <a:t>单击此处编辑母版副标题样式</a:t>
            </a:r>
            <a:endParaRPr lang="en-US"/>
          </a:p>
        </p:txBody>
      </p:sp>
      <p:sp>
        <p:nvSpPr>
          <p:cNvPr id="4" name="Date Placeholder 3"/>
          <p:cNvSpPr>
            <a:spLocks noGrp="1"/>
          </p:cNvSpPr>
          <p:nvPr>
            <p:ph type="dt" sz="half" idx="10"/>
          </p:nvPr>
        </p:nvSpPr>
        <p:spPr/>
        <p:txBody>
          <a:bodyPr/>
          <a:lstStyle/>
          <a:p>
            <a:fld id="{53A222CB-8DA2-4E6C-8614-9A4C9473454C}"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a:xfrm>
            <a:off x="8737600" y="6356352"/>
            <a:ext cx="2844800" cy="365125"/>
          </a:xfrm>
          <a:prstGeom prst="rect">
            <a:avLst/>
          </a:prstGeom>
        </p:spPr>
        <p:txBody>
          <a:bodyPr/>
          <a:lstStyle/>
          <a:p>
            <a:fld id="{AEB6C1FE-9A01-42D6-BC0C-1D703A1EEC88}"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4" name="Date Placeholder 3"/>
          <p:cNvSpPr>
            <a:spLocks noGrp="1"/>
          </p:cNvSpPr>
          <p:nvPr>
            <p:ph type="dt" sz="half" idx="10"/>
          </p:nvPr>
        </p:nvSpPr>
        <p:spPr/>
        <p:txBody>
          <a:bodyPr/>
          <a:lstStyle/>
          <a:p>
            <a:fld id="{53A222CB-8DA2-4E6C-8614-9A4C9473454C}"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a:xfrm>
            <a:off x="8737600" y="6356352"/>
            <a:ext cx="2844800" cy="365125"/>
          </a:xfrm>
          <a:prstGeom prst="rect">
            <a:avLst/>
          </a:prstGeom>
        </p:spPr>
        <p:txBody>
          <a:bodyPr/>
          <a:lstStyle/>
          <a:p>
            <a:fld id="{AEB6C1FE-9A01-42D6-BC0C-1D703A1EEC88}"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5" b="1" cap="all"/>
            </a:lvl1pPr>
          </a:lstStyle>
          <a:p>
            <a:r>
              <a:rPr lang="zh-CN" altLang="en-US"/>
              <a:t>单击此处编辑母版标题样式</a:t>
            </a:r>
            <a:endParaRPr lang="en-US"/>
          </a:p>
        </p:txBody>
      </p:sp>
      <p:sp>
        <p:nvSpPr>
          <p:cNvPr id="3" name="Text Placeholder 2"/>
          <p:cNvSpPr>
            <a:spLocks noGrp="1"/>
          </p:cNvSpPr>
          <p:nvPr>
            <p:ph type="body" idx="1" hasCustomPrompt="1"/>
          </p:nvPr>
        </p:nvSpPr>
        <p:spPr>
          <a:xfrm>
            <a:off x="963084" y="2906713"/>
            <a:ext cx="10363200" cy="1500187"/>
          </a:xfrm>
        </p:spPr>
        <p:txBody>
          <a:bodyPr anchor="b"/>
          <a:lstStyle>
            <a:lvl1pPr marL="0" indent="0">
              <a:buNone/>
              <a:defRPr sz="2665">
                <a:solidFill>
                  <a:schemeClr val="tx1">
                    <a:tint val="75000"/>
                  </a:schemeClr>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53A222CB-8DA2-4E6C-8614-9A4C9473454C}"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a:xfrm>
            <a:off x="8737600" y="6356352"/>
            <a:ext cx="2844800" cy="365125"/>
          </a:xfrm>
          <a:prstGeom prst="rect">
            <a:avLst/>
          </a:prstGeom>
        </p:spPr>
        <p:txBody>
          <a:bodyPr/>
          <a:lstStyle/>
          <a:p>
            <a:fld id="{AEB6C1FE-9A01-42D6-BC0C-1D703A1EEC88}"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Content Placeholder 2"/>
          <p:cNvSpPr>
            <a:spLocks noGrp="1"/>
          </p:cNvSpPr>
          <p:nvPr>
            <p:ph sz="half" idx="1" hasCustomPrompt="1"/>
          </p:nvPr>
        </p:nvSpPr>
        <p:spPr>
          <a:xfrm>
            <a:off x="609600" y="1600201"/>
            <a:ext cx="5384800" cy="4525963"/>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4" name="Content Placeholder 3"/>
          <p:cNvSpPr>
            <a:spLocks noGrp="1"/>
          </p:cNvSpPr>
          <p:nvPr>
            <p:ph sz="half" idx="2" hasCustomPrompt="1"/>
          </p:nvPr>
        </p:nvSpPr>
        <p:spPr>
          <a:xfrm>
            <a:off x="6197600" y="1600201"/>
            <a:ext cx="5384800" cy="4525963"/>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5" name="Date Placeholder 4"/>
          <p:cNvSpPr>
            <a:spLocks noGrp="1"/>
          </p:cNvSpPr>
          <p:nvPr>
            <p:ph type="dt" sz="half" idx="10"/>
          </p:nvPr>
        </p:nvSpPr>
        <p:spPr/>
        <p:txBody>
          <a:bodyPr/>
          <a:lstStyle/>
          <a:p>
            <a:fld id="{53A222CB-8DA2-4E6C-8614-9A4C9473454C}"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a:xfrm>
            <a:off x="8737600" y="6356352"/>
            <a:ext cx="2844800" cy="365125"/>
          </a:xfrm>
          <a:prstGeom prst="rect">
            <a:avLst/>
          </a:prstGeom>
        </p:spPr>
        <p:txBody>
          <a:bodyPr/>
          <a:lstStyle/>
          <a:p>
            <a:fld id="{AEB6C1FE-9A01-42D6-BC0C-1D703A1EEC88}"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a:t>单击此处编辑母版标题样式</a:t>
            </a:r>
            <a:endParaRPr lang="en-US"/>
          </a:p>
        </p:txBody>
      </p:sp>
      <p:sp>
        <p:nvSpPr>
          <p:cNvPr id="3" name="Text Placeholder 2"/>
          <p:cNvSpPr>
            <a:spLocks noGrp="1"/>
          </p:cNvSpPr>
          <p:nvPr>
            <p:ph type="body" idx="1" hasCustomPrompt="1"/>
          </p:nvPr>
        </p:nvSpPr>
        <p:spPr>
          <a:xfrm>
            <a:off x="609600" y="1535113"/>
            <a:ext cx="5386917"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609600" y="2174875"/>
            <a:ext cx="5386917"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5" name="Text Placeholder 4"/>
          <p:cNvSpPr>
            <a:spLocks noGrp="1"/>
          </p:cNvSpPr>
          <p:nvPr>
            <p:ph type="body" sz="quarter" idx="3" hasCustomPrompt="1"/>
          </p:nvPr>
        </p:nvSpPr>
        <p:spPr>
          <a:xfrm>
            <a:off x="6193372" y="1535113"/>
            <a:ext cx="5389033"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6193372" y="2174875"/>
            <a:ext cx="5389033"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7" name="Date Placeholder 6"/>
          <p:cNvSpPr>
            <a:spLocks noGrp="1"/>
          </p:cNvSpPr>
          <p:nvPr>
            <p:ph type="dt" sz="half" idx="10"/>
          </p:nvPr>
        </p:nvSpPr>
        <p:spPr/>
        <p:txBody>
          <a:bodyPr/>
          <a:lstStyle/>
          <a:p>
            <a:fld id="{53A222CB-8DA2-4E6C-8614-9A4C9473454C}"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a:xfrm>
            <a:off x="8737600" y="6356352"/>
            <a:ext cx="2844800" cy="365125"/>
          </a:xfrm>
          <a:prstGeom prst="rect">
            <a:avLst/>
          </a:prstGeom>
        </p:spPr>
        <p:txBody>
          <a:bodyPr/>
          <a:lstStyle/>
          <a:p>
            <a:fld id="{AEB6C1FE-9A01-42D6-BC0C-1D703A1EEC88}"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3A222CB-8DA2-4E6C-8614-9A4C9473454C}"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a:xfrm>
            <a:off x="8737600" y="6356352"/>
            <a:ext cx="2844800" cy="365125"/>
          </a:xfrm>
          <a:prstGeom prst="rect">
            <a:avLst/>
          </a:prstGeom>
        </p:spPr>
        <p:txBody>
          <a:bodyPr/>
          <a:lstStyle/>
          <a:p>
            <a:fld id="{AEB6C1FE-9A01-42D6-BC0C-1D703A1EEC88}" type="slidenum">
              <a:rPr lang="zh-CN" altLang="en-US" smtClean="0"/>
            </a:fld>
            <a:endParaRPr lang="zh-CN" altLang="en-US"/>
          </a:p>
        </p:txBody>
      </p:sp>
      <p:sp>
        <p:nvSpPr>
          <p:cNvPr id="6" name="圆角矩形 5"/>
          <p:cNvSpPr/>
          <p:nvPr/>
        </p:nvSpPr>
        <p:spPr>
          <a:xfrm>
            <a:off x="11038082" y="-661973"/>
            <a:ext cx="472687" cy="1243420"/>
          </a:xfrm>
          <a:prstGeom prst="roundRect">
            <a:avLst>
              <a:gd name="adj" fmla="val 50000"/>
            </a:avLst>
          </a:prstGeom>
          <a:solidFill>
            <a:srgbClr val="FBFBFB"/>
          </a:solidFill>
          <a:ln>
            <a:noFill/>
          </a:ln>
          <a:effectLst>
            <a:outerShdw blurRad="50800" dist="254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Slide Number Placeholder 5"/>
          <p:cNvSpPr txBox="1"/>
          <p:nvPr/>
        </p:nvSpPr>
        <p:spPr>
          <a:xfrm>
            <a:off x="10956497" y="213736"/>
            <a:ext cx="635855" cy="278157"/>
          </a:xfrm>
          <a:prstGeom prst="rect">
            <a:avLst/>
          </a:prstGeom>
        </p:spPr>
        <p:txBody>
          <a:bodyPr vert="horz" lIns="91440" tIns="45720" rIns="91440" bIns="45720" rtlCol="0" anchor="ctr"/>
          <a:lstStyle>
            <a:defPPr>
              <a:defRPr lang="zh-CN"/>
            </a:defPPr>
            <a:lvl1pPr marL="0" algn="ctr" defTabSz="914400" rtl="0" eaLnBrk="1" latinLnBrk="0" hangingPunct="1">
              <a:defRPr sz="11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13105">
              <a:defRPr/>
            </a:pPr>
            <a:fld id="{48F63A3B-78C7-47BE-AE5E-E10140E04643}" type="slidenum">
              <a:rPr lang="en-US" sz="1600" smtClean="0">
                <a:solidFill>
                  <a:schemeClr val="bg1">
                    <a:lumMod val="50000"/>
                  </a:schemeClr>
                </a:solidFill>
                <a:latin typeface="ITC Avant Garde Std Bk" panose="020B0502020202020204" pitchFamily="34" charset="0"/>
              </a:rPr>
            </a:fld>
            <a:endParaRPr lang="en-US" sz="1600" dirty="0">
              <a:solidFill>
                <a:schemeClr val="bg1">
                  <a:lumMod val="50000"/>
                </a:schemeClr>
              </a:solidFill>
              <a:latin typeface="ITC Avant Garde Std Bk" panose="020B0502020202020204" pitchFamily="34" charset="0"/>
            </a:endParaRPr>
          </a:p>
        </p:txBody>
      </p:sp>
      <p:grpSp>
        <p:nvGrpSpPr>
          <p:cNvPr id="9" name="组合 8"/>
          <p:cNvGrpSpPr/>
          <p:nvPr/>
        </p:nvGrpSpPr>
        <p:grpSpPr>
          <a:xfrm>
            <a:off x="4135584" y="6463732"/>
            <a:ext cx="3920832" cy="323165"/>
            <a:chOff x="3604958" y="6435154"/>
            <a:chExt cx="3920829" cy="323165"/>
          </a:xfrm>
        </p:grpSpPr>
        <p:sp>
          <p:nvSpPr>
            <p:cNvPr id="10" name="TextBox 19"/>
            <p:cNvSpPr txBox="1"/>
            <p:nvPr userDrawn="1"/>
          </p:nvSpPr>
          <p:spPr>
            <a:xfrm>
              <a:off x="5509819" y="6435154"/>
              <a:ext cx="2015968" cy="323165"/>
            </a:xfrm>
            <a:prstGeom prst="rect">
              <a:avLst/>
            </a:prstGeom>
            <a:noFill/>
          </p:spPr>
          <p:txBody>
            <a:bodyPr wrap="square" rtlCol="0">
              <a:spAutoFit/>
            </a:bodyPr>
            <a:lstStyle/>
            <a:p>
              <a:pPr algn="dist" defTabSz="713105">
                <a:lnSpc>
                  <a:spcPct val="150000"/>
                </a:lnSpc>
              </a:pPr>
              <a:r>
                <a:rPr lang="en-US" sz="10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http://xiaoer.yanj.cn/</a:t>
              </a:r>
              <a:endParaRPr lang="bg-BG" sz="10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1" name="Oval 25"/>
            <p:cNvSpPr/>
            <p:nvPr userDrawn="1"/>
          </p:nvSpPr>
          <p:spPr>
            <a:xfrm>
              <a:off x="5438102" y="6587736"/>
              <a:ext cx="55320" cy="55320"/>
            </a:xfrm>
            <a:prstGeom prst="ellipse">
              <a:avLst/>
            </a:prstGeom>
            <a:solidFill>
              <a:srgbClr val="565656"/>
            </a:solidFill>
            <a:ln w="12700" cap="flat" cmpd="sng" algn="ctr">
              <a:noFill/>
              <a:prstDash val="solid"/>
              <a:miter lim="800000"/>
            </a:ln>
            <a:effectLst/>
          </p:spPr>
          <p:txBody>
            <a:bodyPr rtlCol="0" anchor="ctr"/>
            <a:lstStyle/>
            <a:p>
              <a:pPr algn="dist" defTabSz="713105">
                <a:defRPr/>
              </a:pPr>
              <a:endParaRPr lang="bg-BG" sz="1405" kern="0">
                <a:solidFill>
                  <a:srgbClr val="565656"/>
                </a:solidFill>
              </a:endParaRPr>
            </a:p>
          </p:txBody>
        </p:sp>
        <p:sp>
          <p:nvSpPr>
            <p:cNvPr id="12" name="矩形 11"/>
            <p:cNvSpPr/>
            <p:nvPr userDrawn="1"/>
          </p:nvSpPr>
          <p:spPr>
            <a:xfrm>
              <a:off x="3604958" y="6500260"/>
              <a:ext cx="1821733" cy="230832"/>
            </a:xfrm>
            <a:prstGeom prst="rect">
              <a:avLst/>
            </a:prstGeom>
          </p:spPr>
          <p:txBody>
            <a:bodyPr wrap="square">
              <a:spAutoFit/>
            </a:bodyPr>
            <a:lstStyle/>
            <a:p>
              <a:pPr algn="dist"/>
              <a:r>
                <a:rPr lang="zh-CN" altLang="en-US" sz="9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杜小二</a:t>
              </a:r>
              <a:r>
                <a:rPr lang="en-US" altLang="zh-CN" sz="9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PPT</a:t>
              </a:r>
              <a:r>
                <a:rPr lang="zh-CN" altLang="en-US" sz="9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工作室荣誉出品</a:t>
              </a:r>
              <a:r>
                <a:rPr lang="en-US" altLang="zh-CN" sz="9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 </a:t>
              </a:r>
              <a:endParaRPr lang="zh-CN" altLang="en-US" sz="900" dirty="0">
                <a:solidFill>
                  <a:srgbClr val="000000"/>
                </a:solidFill>
              </a:endParaRPr>
            </a:p>
          </p:txBody>
        </p:sp>
      </p:grpSp>
      <p:sp>
        <p:nvSpPr>
          <p:cNvPr id="13" name="Rounded Rectangle 14"/>
          <p:cNvSpPr/>
          <p:nvPr/>
        </p:nvSpPr>
        <p:spPr>
          <a:xfrm flipV="1">
            <a:off x="830591" y="6424377"/>
            <a:ext cx="10603230" cy="28388"/>
          </a:xfrm>
          <a:prstGeom prst="roundRect">
            <a:avLst>
              <a:gd name="adj" fmla="val 50000"/>
            </a:avLst>
          </a:prstGeom>
          <a:solidFill>
            <a:srgbClr val="FAFAFA">
              <a:lumMod val="90000"/>
            </a:srgbClr>
          </a:solidFill>
          <a:ln w="12700" cap="flat" cmpd="sng" algn="ctr">
            <a:noFill/>
            <a:prstDash val="solid"/>
            <a:miter lim="800000"/>
          </a:ln>
          <a:effectLst/>
        </p:spPr>
        <p:txBody>
          <a:bodyPr rtlCol="0" anchor="ctr"/>
          <a:lstStyle/>
          <a:p>
            <a:pPr algn="ctr" defTabSz="713105">
              <a:defRPr/>
            </a:pPr>
            <a:endParaRPr lang="bg-BG" sz="1405" kern="0">
              <a:solidFill>
                <a:srgbClr val="9BBC57"/>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A222CB-8DA2-4E6C-8614-9A4C9473454C}"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a:xfrm>
            <a:off x="8737600" y="6356352"/>
            <a:ext cx="2844800" cy="365125"/>
          </a:xfrm>
          <a:prstGeom prst="rect">
            <a:avLst/>
          </a:prstGeom>
        </p:spPr>
        <p:txBody>
          <a:bodyPr/>
          <a:lstStyle/>
          <a:p>
            <a:fld id="{AEB6C1FE-9A01-42D6-BC0C-1D703A1EEC88}" type="slidenum">
              <a:rPr lang="zh-CN" altLang="en-US" smtClean="0"/>
            </a:fld>
            <a:endParaRPr lang="zh-CN" altLang="en-US"/>
          </a:p>
        </p:txBody>
      </p:sp>
      <p:sp>
        <p:nvSpPr>
          <p:cNvPr id="5" name="Rounded Rectangle 24"/>
          <p:cNvSpPr/>
          <p:nvPr/>
        </p:nvSpPr>
        <p:spPr>
          <a:xfrm>
            <a:off x="829345" y="6548700"/>
            <a:ext cx="485546" cy="201864"/>
          </a:xfrm>
          <a:prstGeom prst="roundRect">
            <a:avLst>
              <a:gd name="adj" fmla="val 50000"/>
            </a:avLst>
          </a:prstGeom>
          <a:solidFill>
            <a:srgbClr val="44546A"/>
          </a:solidFill>
          <a:ln w="12700" cap="flat" cmpd="sng" algn="ctr">
            <a:noFill/>
            <a:prstDash val="solid"/>
            <a:miter lim="800000"/>
          </a:ln>
          <a:effectLst/>
        </p:spPr>
        <p:txBody>
          <a:bodyPr rtlCol="0" anchor="ctr"/>
          <a:lstStyle/>
          <a:p>
            <a:pPr algn="ctr" defTabSz="713105">
              <a:defRPr/>
            </a:pPr>
            <a:endParaRPr lang="bg-BG" sz="1405" kern="0">
              <a:solidFill>
                <a:srgbClr val="297F9D"/>
              </a:solidFill>
            </a:endParaRPr>
          </a:p>
        </p:txBody>
      </p:sp>
      <p:sp>
        <p:nvSpPr>
          <p:cNvPr id="6" name="Slide Number Placeholder 5"/>
          <p:cNvSpPr txBox="1"/>
          <p:nvPr/>
        </p:nvSpPr>
        <p:spPr>
          <a:xfrm>
            <a:off x="758180" y="6511047"/>
            <a:ext cx="635855" cy="278157"/>
          </a:xfrm>
          <a:prstGeom prst="rect">
            <a:avLst/>
          </a:prstGeom>
        </p:spPr>
        <p:txBody>
          <a:bodyPr vert="horz" lIns="91440" tIns="45720" rIns="91440" bIns="45720" rtlCol="0" anchor="ctr"/>
          <a:lstStyle>
            <a:defPPr>
              <a:defRPr lang="zh-CN"/>
            </a:defPPr>
            <a:lvl1pPr marL="0" algn="ctr" defTabSz="914400" rtl="0" eaLnBrk="1" latinLnBrk="0" hangingPunct="1">
              <a:defRPr sz="11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13105">
              <a:defRPr/>
            </a:pPr>
            <a:fld id="{48F63A3B-78C7-47BE-AE5E-E10140E04643}" type="slidenum">
              <a:rPr lang="en-US" smtClean="0">
                <a:solidFill>
                  <a:srgbClr val="FAFAFA"/>
                </a:solidFill>
              </a:rPr>
            </a:fld>
            <a:endParaRPr lang="en-US" dirty="0">
              <a:solidFill>
                <a:srgbClr val="FAFAFA"/>
              </a:solidFill>
            </a:endParaRPr>
          </a:p>
        </p:txBody>
      </p:sp>
      <p:sp>
        <p:nvSpPr>
          <p:cNvPr id="7" name="Rounded Rectangle 14"/>
          <p:cNvSpPr/>
          <p:nvPr/>
        </p:nvSpPr>
        <p:spPr>
          <a:xfrm flipV="1">
            <a:off x="830591" y="6410911"/>
            <a:ext cx="10603230" cy="55320"/>
          </a:xfrm>
          <a:prstGeom prst="roundRect">
            <a:avLst>
              <a:gd name="adj" fmla="val 50000"/>
            </a:avLst>
          </a:prstGeom>
          <a:solidFill>
            <a:srgbClr val="FAFAFA">
              <a:lumMod val="90000"/>
            </a:srgbClr>
          </a:solidFill>
          <a:ln w="12700" cap="flat" cmpd="sng" algn="ctr">
            <a:noFill/>
            <a:prstDash val="solid"/>
            <a:miter lim="800000"/>
          </a:ln>
          <a:effectLst/>
        </p:spPr>
        <p:txBody>
          <a:bodyPr rtlCol="0" anchor="ctr"/>
          <a:lstStyle/>
          <a:p>
            <a:pPr algn="ctr" defTabSz="713105">
              <a:defRPr/>
            </a:pPr>
            <a:endParaRPr lang="bg-BG" sz="1405" kern="0">
              <a:solidFill>
                <a:srgbClr val="9BBC57"/>
              </a:solidFill>
            </a:endParaRPr>
          </a:p>
        </p:txBody>
      </p:sp>
      <p:sp>
        <p:nvSpPr>
          <p:cNvPr id="8" name="Freeform 539">
            <a:hlinkClick r:id="" action="ppaction://hlinkshowjump?jump=nextslide"/>
          </p:cNvPr>
          <p:cNvSpPr>
            <a:spLocks noEditPoints="1"/>
          </p:cNvSpPr>
          <p:nvPr/>
        </p:nvSpPr>
        <p:spPr bwMode="auto">
          <a:xfrm>
            <a:off x="11218987" y="6551903"/>
            <a:ext cx="213298" cy="214054"/>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256 w 512"/>
              <a:gd name="T11" fmla="*/ 464 h 512"/>
              <a:gd name="T12" fmla="*/ 48 w 512"/>
              <a:gd name="T13" fmla="*/ 256 h 512"/>
              <a:gd name="T14" fmla="*/ 256 w 512"/>
              <a:gd name="T15" fmla="*/ 48 h 512"/>
              <a:gd name="T16" fmla="*/ 464 w 512"/>
              <a:gd name="T17" fmla="*/ 256 h 512"/>
              <a:gd name="T18" fmla="*/ 256 w 512"/>
              <a:gd name="T19" fmla="*/ 464 h 512"/>
              <a:gd name="T20" fmla="*/ 192 w 512"/>
              <a:gd name="T21" fmla="*/ 144 h 512"/>
              <a:gd name="T22" fmla="*/ 384 w 512"/>
              <a:gd name="T23" fmla="*/ 256 h 512"/>
              <a:gd name="T24" fmla="*/ 192 w 512"/>
              <a:gd name="T25" fmla="*/ 368 h 512"/>
              <a:gd name="T26" fmla="*/ 192 w 512"/>
              <a:gd name="T27" fmla="*/ 144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2" h="512">
                <a:moveTo>
                  <a:pt x="256" y="0"/>
                </a:moveTo>
                <a:cubicBezTo>
                  <a:pt x="115" y="0"/>
                  <a:pt x="0" y="115"/>
                  <a:pt x="0" y="256"/>
                </a:cubicBezTo>
                <a:cubicBezTo>
                  <a:pt x="0" y="397"/>
                  <a:pt x="115" y="512"/>
                  <a:pt x="256" y="512"/>
                </a:cubicBezTo>
                <a:cubicBezTo>
                  <a:pt x="397" y="512"/>
                  <a:pt x="512" y="397"/>
                  <a:pt x="512" y="256"/>
                </a:cubicBezTo>
                <a:cubicBezTo>
                  <a:pt x="512" y="115"/>
                  <a:pt x="397" y="0"/>
                  <a:pt x="256" y="0"/>
                </a:cubicBezTo>
                <a:close/>
                <a:moveTo>
                  <a:pt x="256" y="464"/>
                </a:moveTo>
                <a:cubicBezTo>
                  <a:pt x="141" y="464"/>
                  <a:pt x="48" y="371"/>
                  <a:pt x="48" y="256"/>
                </a:cubicBezTo>
                <a:cubicBezTo>
                  <a:pt x="48" y="141"/>
                  <a:pt x="141" y="48"/>
                  <a:pt x="256" y="48"/>
                </a:cubicBezTo>
                <a:cubicBezTo>
                  <a:pt x="371" y="48"/>
                  <a:pt x="464" y="141"/>
                  <a:pt x="464" y="256"/>
                </a:cubicBezTo>
                <a:cubicBezTo>
                  <a:pt x="464" y="371"/>
                  <a:pt x="371" y="464"/>
                  <a:pt x="256" y="464"/>
                </a:cubicBezTo>
                <a:close/>
                <a:moveTo>
                  <a:pt x="192" y="144"/>
                </a:moveTo>
                <a:cubicBezTo>
                  <a:pt x="384" y="256"/>
                  <a:pt x="384" y="256"/>
                  <a:pt x="384" y="256"/>
                </a:cubicBezTo>
                <a:cubicBezTo>
                  <a:pt x="192" y="368"/>
                  <a:pt x="192" y="368"/>
                  <a:pt x="192" y="368"/>
                </a:cubicBezTo>
                <a:lnTo>
                  <a:pt x="192" y="144"/>
                </a:lnTo>
                <a:close/>
              </a:path>
            </a:pathLst>
          </a:custGeom>
          <a:solidFill>
            <a:srgbClr val="FAFAFA">
              <a:lumMod val="90000"/>
            </a:srgbClr>
          </a:solidFill>
          <a:ln>
            <a:noFill/>
          </a:ln>
        </p:spPr>
        <p:txBody>
          <a:bodyPr vert="horz" wrap="square" lIns="91440" tIns="45720" rIns="91440" bIns="45720" numCol="1" anchor="t" anchorCtr="0" compatLnSpc="1"/>
          <a:lstStyle/>
          <a:p>
            <a:pPr defTabSz="713105">
              <a:defRPr/>
            </a:pPr>
            <a:endParaRPr lang="en-US" sz="1405" kern="0">
              <a:solidFill>
                <a:srgbClr val="297F9D">
                  <a:lumMod val="85000"/>
                </a:srgbClr>
              </a:solidFill>
            </a:endParaRPr>
          </a:p>
        </p:txBody>
      </p:sp>
      <p:sp>
        <p:nvSpPr>
          <p:cNvPr id="9" name="Freeform 539">
            <a:hlinkClick r:id="" action="ppaction://hlinkshowjump?jump=previousslide"/>
          </p:cNvPr>
          <p:cNvSpPr>
            <a:spLocks noEditPoints="1"/>
          </p:cNvSpPr>
          <p:nvPr/>
        </p:nvSpPr>
        <p:spPr bwMode="auto">
          <a:xfrm flipH="1">
            <a:off x="10975697" y="6551903"/>
            <a:ext cx="213298" cy="214054"/>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256 w 512"/>
              <a:gd name="T11" fmla="*/ 464 h 512"/>
              <a:gd name="T12" fmla="*/ 48 w 512"/>
              <a:gd name="T13" fmla="*/ 256 h 512"/>
              <a:gd name="T14" fmla="*/ 256 w 512"/>
              <a:gd name="T15" fmla="*/ 48 h 512"/>
              <a:gd name="T16" fmla="*/ 464 w 512"/>
              <a:gd name="T17" fmla="*/ 256 h 512"/>
              <a:gd name="T18" fmla="*/ 256 w 512"/>
              <a:gd name="T19" fmla="*/ 464 h 512"/>
              <a:gd name="T20" fmla="*/ 192 w 512"/>
              <a:gd name="T21" fmla="*/ 144 h 512"/>
              <a:gd name="T22" fmla="*/ 384 w 512"/>
              <a:gd name="T23" fmla="*/ 256 h 512"/>
              <a:gd name="T24" fmla="*/ 192 w 512"/>
              <a:gd name="T25" fmla="*/ 368 h 512"/>
              <a:gd name="T26" fmla="*/ 192 w 512"/>
              <a:gd name="T27" fmla="*/ 144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2" h="512">
                <a:moveTo>
                  <a:pt x="256" y="0"/>
                </a:moveTo>
                <a:cubicBezTo>
                  <a:pt x="115" y="0"/>
                  <a:pt x="0" y="115"/>
                  <a:pt x="0" y="256"/>
                </a:cubicBezTo>
                <a:cubicBezTo>
                  <a:pt x="0" y="397"/>
                  <a:pt x="115" y="512"/>
                  <a:pt x="256" y="512"/>
                </a:cubicBezTo>
                <a:cubicBezTo>
                  <a:pt x="397" y="512"/>
                  <a:pt x="512" y="397"/>
                  <a:pt x="512" y="256"/>
                </a:cubicBezTo>
                <a:cubicBezTo>
                  <a:pt x="512" y="115"/>
                  <a:pt x="397" y="0"/>
                  <a:pt x="256" y="0"/>
                </a:cubicBezTo>
                <a:close/>
                <a:moveTo>
                  <a:pt x="256" y="464"/>
                </a:moveTo>
                <a:cubicBezTo>
                  <a:pt x="141" y="464"/>
                  <a:pt x="48" y="371"/>
                  <a:pt x="48" y="256"/>
                </a:cubicBezTo>
                <a:cubicBezTo>
                  <a:pt x="48" y="141"/>
                  <a:pt x="141" y="48"/>
                  <a:pt x="256" y="48"/>
                </a:cubicBezTo>
                <a:cubicBezTo>
                  <a:pt x="371" y="48"/>
                  <a:pt x="464" y="141"/>
                  <a:pt x="464" y="256"/>
                </a:cubicBezTo>
                <a:cubicBezTo>
                  <a:pt x="464" y="371"/>
                  <a:pt x="371" y="464"/>
                  <a:pt x="256" y="464"/>
                </a:cubicBezTo>
                <a:close/>
                <a:moveTo>
                  <a:pt x="192" y="144"/>
                </a:moveTo>
                <a:cubicBezTo>
                  <a:pt x="384" y="256"/>
                  <a:pt x="384" y="256"/>
                  <a:pt x="384" y="256"/>
                </a:cubicBezTo>
                <a:cubicBezTo>
                  <a:pt x="192" y="368"/>
                  <a:pt x="192" y="368"/>
                  <a:pt x="192" y="368"/>
                </a:cubicBezTo>
                <a:lnTo>
                  <a:pt x="192" y="144"/>
                </a:lnTo>
                <a:close/>
              </a:path>
            </a:pathLst>
          </a:custGeom>
          <a:solidFill>
            <a:srgbClr val="FAFAFA">
              <a:lumMod val="90000"/>
            </a:srgbClr>
          </a:solidFill>
          <a:ln>
            <a:noFill/>
          </a:ln>
        </p:spPr>
        <p:txBody>
          <a:bodyPr vert="horz" wrap="square" lIns="91440" tIns="45720" rIns="91440" bIns="45720" numCol="1" anchor="t" anchorCtr="0" compatLnSpc="1"/>
          <a:lstStyle/>
          <a:p>
            <a:pPr defTabSz="713105">
              <a:defRPr/>
            </a:pPr>
            <a:endParaRPr lang="en-US" sz="1405" kern="0">
              <a:solidFill>
                <a:srgbClr val="297F9D">
                  <a:lumMod val="85000"/>
                </a:srgbClr>
              </a:solidFill>
            </a:endParaRPr>
          </a:p>
        </p:txBody>
      </p:sp>
      <p:grpSp>
        <p:nvGrpSpPr>
          <p:cNvPr id="10" name="组合 9"/>
          <p:cNvGrpSpPr/>
          <p:nvPr/>
        </p:nvGrpSpPr>
        <p:grpSpPr>
          <a:xfrm>
            <a:off x="4846357" y="6463732"/>
            <a:ext cx="3866153" cy="297133"/>
            <a:chOff x="3983439" y="6435154"/>
            <a:chExt cx="3866153" cy="297133"/>
          </a:xfrm>
        </p:grpSpPr>
        <p:sp>
          <p:nvSpPr>
            <p:cNvPr id="11" name="TextBox 19"/>
            <p:cNvSpPr txBox="1"/>
            <p:nvPr userDrawn="1"/>
          </p:nvSpPr>
          <p:spPr>
            <a:xfrm>
              <a:off x="4342408" y="6435154"/>
              <a:ext cx="3507184" cy="297133"/>
            </a:xfrm>
            <a:prstGeom prst="rect">
              <a:avLst/>
            </a:prstGeom>
            <a:noFill/>
          </p:spPr>
          <p:txBody>
            <a:bodyPr wrap="square" rtlCol="0">
              <a:spAutoFit/>
            </a:bodyPr>
            <a:lstStyle/>
            <a:p>
              <a:pPr algn="ctr" defTabSz="713105">
                <a:lnSpc>
                  <a:spcPct val="150000"/>
                </a:lnSpc>
              </a:pPr>
              <a:r>
                <a:rPr lang="en-US" sz="10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http://xiaoer.yanj.cn/</a:t>
              </a:r>
              <a:endParaRPr lang="bg-BG" sz="10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2" name="Oval 25"/>
            <p:cNvSpPr/>
            <p:nvPr userDrawn="1"/>
          </p:nvSpPr>
          <p:spPr>
            <a:xfrm>
              <a:off x="5438102" y="6587736"/>
              <a:ext cx="55320" cy="55320"/>
            </a:xfrm>
            <a:prstGeom prst="ellipse">
              <a:avLst/>
            </a:prstGeom>
            <a:solidFill>
              <a:srgbClr val="565656"/>
            </a:solidFill>
            <a:ln w="12700" cap="flat" cmpd="sng" algn="ctr">
              <a:noFill/>
              <a:prstDash val="solid"/>
              <a:miter lim="800000"/>
            </a:ln>
            <a:effectLst/>
          </p:spPr>
          <p:txBody>
            <a:bodyPr rtlCol="0" anchor="ctr"/>
            <a:lstStyle/>
            <a:p>
              <a:pPr algn="ctr" defTabSz="713105">
                <a:defRPr/>
              </a:pPr>
              <a:endParaRPr lang="bg-BG" sz="1405" kern="0">
                <a:solidFill>
                  <a:srgbClr val="565656"/>
                </a:solidFill>
              </a:endParaRPr>
            </a:p>
          </p:txBody>
        </p:sp>
        <p:sp>
          <p:nvSpPr>
            <p:cNvPr id="13" name="矩形 12"/>
            <p:cNvSpPr/>
            <p:nvPr userDrawn="1"/>
          </p:nvSpPr>
          <p:spPr>
            <a:xfrm>
              <a:off x="3983439" y="6500260"/>
              <a:ext cx="1526380" cy="230832"/>
            </a:xfrm>
            <a:prstGeom prst="rect">
              <a:avLst/>
            </a:prstGeom>
          </p:spPr>
          <p:txBody>
            <a:bodyPr wrap="none">
              <a:spAutoFit/>
            </a:bodyPr>
            <a:lstStyle/>
            <a:p>
              <a:r>
                <a:rPr lang="zh-CN" altLang="en-US" sz="9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杜小二</a:t>
              </a:r>
              <a:r>
                <a:rPr lang="en-US" altLang="zh-CN" sz="9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PPT</a:t>
              </a:r>
              <a:r>
                <a:rPr lang="zh-CN" altLang="en-US" sz="9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工作室荣誉出品</a:t>
              </a:r>
              <a:r>
                <a:rPr lang="en-US" altLang="zh-CN" sz="9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 </a:t>
              </a:r>
              <a:endParaRPr lang="zh-CN" altLang="en-US" sz="900" dirty="0">
                <a:solidFill>
                  <a:srgbClr val="000000"/>
                </a:solidFill>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49"/>
            <a:ext cx="4011084" cy="1162051"/>
          </a:xfrm>
        </p:spPr>
        <p:txBody>
          <a:bodyPr anchor="b"/>
          <a:lstStyle>
            <a:lvl1pPr algn="l">
              <a:defRPr sz="2665" b="1"/>
            </a:lvl1pPr>
          </a:lstStyle>
          <a:p>
            <a:r>
              <a:rPr lang="zh-CN" altLang="en-US"/>
              <a:t>单击此处编辑母版标题样式</a:t>
            </a:r>
            <a:endParaRPr lang="en-US"/>
          </a:p>
        </p:txBody>
      </p:sp>
      <p:sp>
        <p:nvSpPr>
          <p:cNvPr id="3" name="Content Placeholder 2"/>
          <p:cNvSpPr>
            <a:spLocks noGrp="1"/>
          </p:cNvSpPr>
          <p:nvPr>
            <p:ph idx="1" hasCustomPrompt="1"/>
          </p:nvPr>
        </p:nvSpPr>
        <p:spPr>
          <a:xfrm>
            <a:off x="4766733" y="273053"/>
            <a:ext cx="6815667" cy="5853113"/>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4" name="Text Placeholder 3"/>
          <p:cNvSpPr>
            <a:spLocks noGrp="1"/>
          </p:cNvSpPr>
          <p:nvPr>
            <p:ph type="body" sz="half" idx="2" hasCustomPrompt="1"/>
          </p:nvPr>
        </p:nvSpPr>
        <p:spPr>
          <a:xfrm>
            <a:off x="609603" y="1435103"/>
            <a:ext cx="4011084" cy="46910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53A222CB-8DA2-4E6C-8614-9A4C9473454C}"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a:xfrm>
            <a:off x="8737600" y="6356352"/>
            <a:ext cx="2844800" cy="365125"/>
          </a:xfrm>
          <a:prstGeom prst="rect">
            <a:avLst/>
          </a:prstGeom>
        </p:spPr>
        <p:txBody>
          <a:bodyPr/>
          <a:lstStyle/>
          <a:p>
            <a:fld id="{AEB6C1FE-9A01-42D6-BC0C-1D703A1EEC88}"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665" b="1"/>
            </a:lvl1pPr>
          </a:lstStyle>
          <a:p>
            <a:r>
              <a:rPr lang="zh-CN" altLang="en-US"/>
              <a:t>单击此处编辑母版标题样式</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r>
              <a:rPr lang="zh-CN" altLang="en-US"/>
              <a:t>单击图标添加图片</a:t>
            </a:r>
            <a:endParaRPr lang="en-US"/>
          </a:p>
        </p:txBody>
      </p:sp>
      <p:sp>
        <p:nvSpPr>
          <p:cNvPr id="4" name="Text Placeholder 3"/>
          <p:cNvSpPr>
            <a:spLocks noGrp="1"/>
          </p:cNvSpPr>
          <p:nvPr>
            <p:ph type="body" sz="half" idx="2" hasCustomPrompt="1"/>
          </p:nvPr>
        </p:nvSpPr>
        <p:spPr>
          <a:xfrm>
            <a:off x="2389717" y="5367339"/>
            <a:ext cx="7315200" cy="8048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53A222CB-8DA2-4E6C-8614-9A4C9473454C}"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a:xfrm>
            <a:off x="8737600" y="6356352"/>
            <a:ext cx="2844800" cy="365125"/>
          </a:xfrm>
          <a:prstGeom prst="rect">
            <a:avLst/>
          </a:prstGeom>
        </p:spPr>
        <p:txBody>
          <a:bodyPr/>
          <a:lstStyle/>
          <a:p>
            <a:fld id="{AEB6C1FE-9A01-42D6-BC0C-1D703A1EEC88}"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标题和竖排文字">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hasCustomPrompt="1"/>
          </p:nvPr>
        </p:nvSpPr>
        <p:spPr>
          <a:xfrm>
            <a:off x="609600" y="274639"/>
            <a:ext cx="8026400" cy="5851525"/>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4" name="Date Placeholder 3"/>
          <p:cNvSpPr>
            <a:spLocks noGrp="1"/>
          </p:cNvSpPr>
          <p:nvPr>
            <p:ph type="dt" sz="half" idx="10"/>
          </p:nvPr>
        </p:nvSpPr>
        <p:spPr/>
        <p:txBody>
          <a:bodyPr/>
          <a:lstStyle/>
          <a:p>
            <a:fld id="{53A222CB-8DA2-4E6C-8614-9A4C9473454C}"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a:xfrm>
            <a:off x="8737600" y="6356352"/>
            <a:ext cx="2844800" cy="365125"/>
          </a:xfrm>
          <a:prstGeom prst="rect">
            <a:avLst/>
          </a:prstGeom>
        </p:spPr>
        <p:txBody>
          <a:bodyPr/>
          <a:lstStyle/>
          <a:p>
            <a:fld id="{AEB6C1FE-9A01-42D6-BC0C-1D703A1EEC88}"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Vertical Text">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内容与标题">
    <p:spTree>
      <p:nvGrpSpPr>
        <p:cNvPr id="1" name=""/>
        <p:cNvGrpSpPr/>
        <p:nvPr/>
      </p:nvGrpSpPr>
      <p:grpSpPr>
        <a:xfrm>
          <a:off x="0" y="0"/>
          <a:ext cx="0" cy="0"/>
          <a:chOff x="0" y="0"/>
          <a:chExt cx="0" cy="0"/>
        </a:xfrm>
      </p:grpSpPr>
      <p:pic>
        <p:nvPicPr>
          <p:cNvPr id="9" name="图片 8"/>
          <p:cNvPicPr>
            <a:picLocks noChangeAspect="1"/>
          </p:cNvPicPr>
          <p:nvPr userDrawn="1"/>
        </p:nvPicPr>
        <p:blipFill rotWithShape="1">
          <a:blip r:embed="rId2" cstate="print">
            <a:duotone>
              <a:prstClr val="black"/>
              <a:schemeClr val="tx1">
                <a:tint val="45000"/>
                <a:satMod val="400000"/>
              </a:schemeClr>
            </a:duotone>
          </a:blip>
          <a:srcRect l="4800" t="64281" r="60388" b="29563"/>
          <a:stretch>
            <a:fillRect/>
          </a:stretch>
        </p:blipFill>
        <p:spPr>
          <a:xfrm>
            <a:off x="8936264" y="506771"/>
            <a:ext cx="3255736" cy="422144"/>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2.jpe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32228" y="2275379"/>
            <a:ext cx="10972800" cy="1143000"/>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53A222CB-8DA2-4E6C-8614-9A4C9473454C}" type="datetimeFigureOut">
              <a:rPr lang="zh-CN" altLang="en-US" smtClean="0"/>
            </a:fld>
            <a:endParaRPr lang="zh-CN" altLang="en-US"/>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1219200"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265"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microsoft.com/office/2007/relationships/hdphoto" Target="../media/image4.wdp"/><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12.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7.xml"/><Relationship Id="rId2" Type="http://schemas.microsoft.com/office/2007/relationships/hdphoto" Target="../media/image4.wdp"/><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13.xml"/><Relationship Id="rId8" Type="http://schemas.openxmlformats.org/officeDocument/2006/relationships/tags" Target="../tags/tag8.xml"/><Relationship Id="rId7" Type="http://schemas.openxmlformats.org/officeDocument/2006/relationships/hyperlink" Target="http://baike.so.com/doc/6599062-6812846.html" TargetMode="External"/><Relationship Id="rId6" Type="http://schemas.openxmlformats.org/officeDocument/2006/relationships/hyperlink" Target="http://baike.so.com/doc/6774429-6989626.html" TargetMode="External"/><Relationship Id="rId5" Type="http://schemas.openxmlformats.org/officeDocument/2006/relationships/hyperlink" Target="http://baike.so.com/doc/7156726-7380717.html" TargetMode="External"/><Relationship Id="rId4" Type="http://schemas.openxmlformats.org/officeDocument/2006/relationships/hyperlink" Target="http://baike.so.com/doc/3517946-3700475.html" TargetMode="External"/><Relationship Id="rId3" Type="http://schemas.openxmlformats.org/officeDocument/2006/relationships/hyperlink" Target="http://baike.so.com/doc/2018111-2135561.html" TargetMode="External"/><Relationship Id="rId2" Type="http://schemas.openxmlformats.org/officeDocument/2006/relationships/hyperlink" Target="http://baike.so.com/doc/6117987-6331131.html" TargetMode="External"/><Relationship Id="rId10" Type="http://schemas.openxmlformats.org/officeDocument/2006/relationships/notesSlide" Target="../notesSlides/notesSlide1.xml"/><Relationship Id="rId1" Type="http://schemas.openxmlformats.org/officeDocument/2006/relationships/hyperlink" Target="http://baike.so.com/doc/9022006-9351681.html" TargetMode="Externa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1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3.xml"/><Relationship Id="rId2" Type="http://schemas.microsoft.com/office/2007/relationships/hdphoto" Target="../media/image7.wdp"/><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13.xml"/><Relationship Id="rId2" Type="http://schemas.microsoft.com/office/2007/relationships/hdphoto" Target="../media/image4.wdp"/><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14.xml"/><Relationship Id="rId2" Type="http://schemas.microsoft.com/office/2007/relationships/hdphoto" Target="../media/image4.wdp"/><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13.xml"/><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16.xml"/><Relationship Id="rId2" Type="http://schemas.microsoft.com/office/2007/relationships/hdphoto" Target="../media/image4.wdp"/><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image" Target="../media/image12.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image" Target="../media/image14.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17.xml"/><Relationship Id="rId2" Type="http://schemas.microsoft.com/office/2007/relationships/hdphoto" Target="../media/image4.wdp"/><Relationship Id="rId1" Type="http://schemas.openxmlformats.org/officeDocument/2006/relationships/image" Target="../media/image3.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tags" Target="../tags/tag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3.xml"/><Relationship Id="rId1" Type="http://schemas.openxmlformats.org/officeDocument/2006/relationships/tags" Target="../tags/tag20.xml"/></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21.xml"/><Relationship Id="rId2" Type="http://schemas.microsoft.com/office/2007/relationships/hdphoto" Target="../media/image4.wdp"/><Relationship Id="rId1" Type="http://schemas.openxmlformats.org/officeDocument/2006/relationships/image" Target="../media/image3.pn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13.xml"/><Relationship Id="rId2" Type="http://schemas.openxmlformats.org/officeDocument/2006/relationships/image" Target="../media/image16.png"/><Relationship Id="rId1" Type="http://schemas.openxmlformats.org/officeDocument/2006/relationships/image" Target="../media/image15.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tags" Target="../tags/tag2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1" cstate="print">
            <a:extLst>
              <a:ext uri="{BEBA8EAE-BF5A-486C-A8C5-ECC9F3942E4B}">
                <a14:imgProps xmlns:a14="http://schemas.microsoft.com/office/drawing/2010/main">
                  <a14:imgLayer r:embed="rId2">
                    <a14:imgEffect>
                      <a14:artisticMarker/>
                    </a14:imgEffect>
                    <a14:imgEffect>
                      <a14:saturation sat="200000"/>
                    </a14:imgEffect>
                  </a14:imgLayer>
                </a14:imgProps>
              </a:ext>
            </a:extLst>
          </a:blip>
          <a:srcRect/>
          <a:stretch>
            <a:fillRect/>
          </a:stretch>
        </p:blipFill>
        <p:spPr>
          <a:xfrm>
            <a:off x="-34" y="0"/>
            <a:ext cx="12190411" cy="7029451"/>
          </a:xfrm>
          <a:prstGeom prst="rect">
            <a:avLst/>
          </a:prstGeom>
        </p:spPr>
      </p:pic>
      <p:sp>
        <p:nvSpPr>
          <p:cNvPr id="5" name="矩形 4"/>
          <p:cNvSpPr/>
          <p:nvPr/>
        </p:nvSpPr>
        <p:spPr>
          <a:xfrm>
            <a:off x="-25400" y="1766724"/>
            <a:ext cx="12242800" cy="2384361"/>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5" name="TextBox 59"/>
          <p:cNvSpPr>
            <a:spLocks noChangeArrowheads="1"/>
          </p:cNvSpPr>
          <p:nvPr/>
        </p:nvSpPr>
        <p:spPr bwMode="auto">
          <a:xfrm flipH="1">
            <a:off x="52389" y="1829317"/>
            <a:ext cx="12190411"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11000" b="1" spc="6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方正兰亭黑_GBK" pitchFamily="2" charset="-122"/>
              </a:rPr>
              <a:t>团队建设管理培训</a:t>
            </a:r>
            <a:endParaRPr lang="en-US" altLang="zh-CN" sz="11000" b="1" spc="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方正兰亭黑_GBK" pitchFamily="2" charset="-122"/>
            </a:endParaRPr>
          </a:p>
        </p:txBody>
      </p:sp>
      <p:sp>
        <p:nvSpPr>
          <p:cNvPr id="46" name="矩形 45"/>
          <p:cNvSpPr/>
          <p:nvPr/>
        </p:nvSpPr>
        <p:spPr>
          <a:xfrm flipH="1">
            <a:off x="2614872" y="3491983"/>
            <a:ext cx="7059115" cy="369332"/>
          </a:xfrm>
          <a:prstGeom prst="rect">
            <a:avLst/>
          </a:prstGeom>
        </p:spPr>
        <p:txBody>
          <a:bodyPr wrap="square">
            <a:spAutoFit/>
          </a:bodyPr>
          <a:lstStyle/>
          <a:p>
            <a:pPr algn="ctr"/>
            <a:r>
              <a:rPr lang="en-US" altLang="zh-CN" spc="600" dirty="0">
                <a:solidFill>
                  <a:schemeClr val="bg1"/>
                </a:solidFill>
                <a:latin typeface="微软雅黑" panose="020B0503020204020204" pitchFamily="34" charset="-122"/>
                <a:ea typeface="微软雅黑" panose="020B0503020204020204" pitchFamily="34" charset="-122"/>
              </a:rPr>
              <a:t>| </a:t>
            </a:r>
            <a:r>
              <a:rPr lang="zh-CN" altLang="en-US" spc="600" dirty="0">
                <a:solidFill>
                  <a:schemeClr val="bg1"/>
                </a:solidFill>
                <a:latin typeface="微软雅黑" panose="020B0503020204020204" pitchFamily="34" charset="-122"/>
                <a:ea typeface="微软雅黑" panose="020B0503020204020204" pitchFamily="34" charset="-122"/>
              </a:rPr>
              <a:t>项目展示 </a:t>
            </a:r>
            <a:r>
              <a:rPr lang="en-US" altLang="zh-CN" spc="600" dirty="0">
                <a:solidFill>
                  <a:schemeClr val="bg1"/>
                </a:solidFill>
                <a:latin typeface="微软雅黑" panose="020B0503020204020204" pitchFamily="34" charset="-122"/>
                <a:ea typeface="微软雅黑" panose="020B0503020204020204" pitchFamily="34" charset="-122"/>
              </a:rPr>
              <a:t>|</a:t>
            </a:r>
            <a:r>
              <a:rPr lang="zh-CN" altLang="en-US" spc="600" dirty="0">
                <a:solidFill>
                  <a:schemeClr val="bg1"/>
                </a:solidFill>
                <a:latin typeface="微软雅黑" panose="020B0503020204020204" pitchFamily="34" charset="-122"/>
                <a:ea typeface="微软雅黑" panose="020B0503020204020204" pitchFamily="34" charset="-122"/>
              </a:rPr>
              <a:t> 活动宣传 </a:t>
            </a:r>
            <a:r>
              <a:rPr lang="en-US" altLang="zh-CN" spc="600" dirty="0">
                <a:solidFill>
                  <a:schemeClr val="bg1"/>
                </a:solidFill>
                <a:latin typeface="微软雅黑" panose="020B0503020204020204" pitchFamily="34" charset="-122"/>
                <a:ea typeface="微软雅黑" panose="020B0503020204020204" pitchFamily="34" charset="-122"/>
              </a:rPr>
              <a:t>| </a:t>
            </a:r>
            <a:r>
              <a:rPr lang="zh-CN" altLang="en-US" spc="600" dirty="0">
                <a:solidFill>
                  <a:schemeClr val="bg1"/>
                </a:solidFill>
                <a:latin typeface="微软雅黑" panose="020B0503020204020204" pitchFamily="34" charset="-122"/>
                <a:ea typeface="微软雅黑" panose="020B0503020204020204" pitchFamily="34" charset="-122"/>
              </a:rPr>
              <a:t>工作总结</a:t>
            </a:r>
            <a:r>
              <a:rPr lang="en-US" altLang="zh-CN" spc="600" dirty="0">
                <a:solidFill>
                  <a:schemeClr val="bg1"/>
                </a:solidFill>
                <a:latin typeface="微软雅黑" panose="020B0503020204020204" pitchFamily="34" charset="-122"/>
                <a:ea typeface="微软雅黑" panose="020B0503020204020204" pitchFamily="34" charset="-122"/>
              </a:rPr>
              <a:t>|</a:t>
            </a:r>
            <a:r>
              <a:rPr lang="zh-CN" altLang="en-US" spc="600" dirty="0">
                <a:solidFill>
                  <a:schemeClr val="bg1"/>
                </a:solidFill>
                <a:latin typeface="微软雅黑" panose="020B0503020204020204" pitchFamily="34" charset="-122"/>
                <a:ea typeface="微软雅黑" panose="020B0503020204020204" pitchFamily="34" charset="-122"/>
              </a:rPr>
              <a:t> 商务展示 </a:t>
            </a:r>
            <a:r>
              <a:rPr lang="en-US" altLang="zh-CN" spc="600" dirty="0">
                <a:solidFill>
                  <a:schemeClr val="bg1"/>
                </a:solidFill>
                <a:latin typeface="微软雅黑" panose="020B0503020204020204" pitchFamily="34" charset="-122"/>
                <a:ea typeface="微软雅黑" panose="020B0503020204020204" pitchFamily="34" charset="-122"/>
              </a:rPr>
              <a:t>| </a:t>
            </a:r>
            <a:endParaRPr lang="zh-CN" altLang="en-US" spc="600" dirty="0">
              <a:solidFill>
                <a:schemeClr val="bg1"/>
              </a:solidFill>
              <a:latin typeface="微软雅黑" panose="020B0503020204020204" pitchFamily="34" charset="-122"/>
              <a:ea typeface="微软雅黑" panose="020B0503020204020204" pitchFamily="34" charset="-122"/>
            </a:endParaRPr>
          </a:p>
        </p:txBody>
      </p:sp>
      <p:sp>
        <p:nvSpPr>
          <p:cNvPr id="47" name="矩形 46"/>
          <p:cNvSpPr/>
          <p:nvPr/>
        </p:nvSpPr>
        <p:spPr>
          <a:xfrm flipH="1">
            <a:off x="4423410" y="4505960"/>
            <a:ext cx="3638550" cy="306705"/>
          </a:xfrm>
          <a:prstGeom prst="rect">
            <a:avLst/>
          </a:prstGeom>
          <a:solidFill>
            <a:srgbClr val="FF0000"/>
          </a:solidFill>
          <a:effectLst>
            <a:outerShdw blurRad="50800" dist="38100" dir="2700000" algn="tl" rotWithShape="0">
              <a:prstClr val="black">
                <a:alpha val="40000"/>
              </a:prstClr>
            </a:outerShdw>
          </a:effectLst>
        </p:spPr>
        <p:txBody>
          <a:bodyPr wrap="square">
            <a:spAutoFit/>
          </a:bodyPr>
          <a:lstStyle/>
          <a:p>
            <a:pPr algn="ctr"/>
            <a:r>
              <a:rPr lang="zh-CN" altLang="en-US" sz="1400" spc="300">
                <a:solidFill>
                  <a:schemeClr val="bg1"/>
                </a:solidFill>
                <a:latin typeface="微软雅黑" panose="020B0503020204020204" pitchFamily="34" charset="-122"/>
                <a:ea typeface="微软雅黑" panose="020B0503020204020204" pitchFamily="34" charset="-122"/>
              </a:rPr>
              <a:t>培训师：管理论</a:t>
            </a:r>
            <a:r>
              <a:rPr lang="en-US" altLang="zh-CN" sz="1400" spc="300">
                <a:solidFill>
                  <a:schemeClr val="bg1"/>
                </a:solidFill>
                <a:latin typeface="微软雅黑" panose="020B0503020204020204" pitchFamily="34" charset="-122"/>
                <a:ea typeface="微软雅黑" panose="020B0503020204020204" pitchFamily="34" charset="-122"/>
              </a:rPr>
              <a:t> </a:t>
            </a:r>
            <a:r>
              <a:rPr lang="zh-CN" altLang="en-US" sz="1400" spc="300">
                <a:solidFill>
                  <a:schemeClr val="bg1"/>
                </a:solidFill>
                <a:latin typeface="微软雅黑" panose="020B0503020204020204" pitchFamily="34" charset="-122"/>
                <a:ea typeface="微软雅黑" panose="020B0503020204020204" pitchFamily="34" charset="-122"/>
              </a:rPr>
              <a:t>时间：</a:t>
            </a:r>
            <a:r>
              <a:rPr lang="en-US" altLang="zh-CN" sz="1400" spc="300">
                <a:solidFill>
                  <a:schemeClr val="bg1"/>
                </a:solidFill>
                <a:latin typeface="微软雅黑" panose="020B0503020204020204" pitchFamily="34" charset="-122"/>
                <a:ea typeface="微软雅黑" panose="020B0503020204020204" pitchFamily="34" charset="-122"/>
              </a:rPr>
              <a:t>20XX.1.1</a:t>
            </a:r>
            <a:endParaRPr lang="zh-CN" altLang="en-US" sz="1400" spc="300" dirty="0">
              <a:solidFill>
                <a:schemeClr val="bg1"/>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366768" y="379301"/>
            <a:ext cx="4057109" cy="1166557"/>
            <a:chOff x="8854117" y="1846932"/>
            <a:chExt cx="4057109" cy="1166557"/>
          </a:xfrm>
        </p:grpSpPr>
        <p:sp>
          <p:nvSpPr>
            <p:cNvPr id="10" name="矩形 9"/>
            <p:cNvSpPr/>
            <p:nvPr/>
          </p:nvSpPr>
          <p:spPr>
            <a:xfrm>
              <a:off x="8877047" y="2613379"/>
              <a:ext cx="3036985" cy="400110"/>
            </a:xfrm>
            <a:prstGeom prst="rect">
              <a:avLst/>
            </a:prstGeom>
          </p:spPr>
          <p:txBody>
            <a:bodyPr wrap="none">
              <a:spAutoFit/>
            </a:bodyPr>
            <a:lstStyle/>
            <a:p>
              <a:r>
                <a:rPr lang="en-US" altLang="zh-CN" sz="2000" spc="408" dirty="0">
                  <a:solidFill>
                    <a:schemeClr val="bg1">
                      <a:lumMod val="50000"/>
                    </a:schemeClr>
                  </a:solidFill>
                  <a:latin typeface="微软雅黑" panose="020B0503020204020204" pitchFamily="34" charset="-122"/>
                  <a:ea typeface="微软雅黑" panose="020B0503020204020204" pitchFamily="34" charset="-122"/>
                  <a:cs typeface="Aharoni" panose="02010803020104030203" pitchFamily="2" charset="-79"/>
                </a:rPr>
                <a:t>WHAT IS A TEAM</a:t>
              </a:r>
              <a:endParaRPr lang="zh-CN" altLang="en-US" sz="2000" spc="408" dirty="0">
                <a:solidFill>
                  <a:schemeClr val="bg1">
                    <a:lumMod val="50000"/>
                  </a:schemeClr>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11" name="矩形 10"/>
            <p:cNvSpPr/>
            <p:nvPr/>
          </p:nvSpPr>
          <p:spPr>
            <a:xfrm>
              <a:off x="8854117" y="1846932"/>
              <a:ext cx="4057109" cy="1015663"/>
            </a:xfrm>
            <a:prstGeom prst="rect">
              <a:avLst/>
            </a:prstGeom>
          </p:spPr>
          <p:txBody>
            <a:bodyPr wrap="square">
              <a:spAutoFit/>
            </a:bodyPr>
            <a:lstStyle/>
            <a:p>
              <a:r>
                <a:rPr lang="en-US" altLang="zh-CN" sz="6000" b="1" spc="408" dirty="0">
                  <a:solidFill>
                    <a:srgbClr val="FF0000"/>
                  </a:solidFill>
                  <a:latin typeface="Adobe Gothic Std B" panose="020B0800000000000000" pitchFamily="34" charset="-128"/>
                  <a:ea typeface="Adobe Gothic Std B" panose="020B0800000000000000" pitchFamily="34" charset="-128"/>
                  <a:cs typeface="Aharoni" panose="02010803020104030203" pitchFamily="2" charset="-79"/>
                </a:rPr>
                <a:t>TEAM</a:t>
              </a:r>
              <a:endParaRPr lang="zh-CN" altLang="en-US" sz="6000" b="1" spc="408" dirty="0">
                <a:solidFill>
                  <a:srgbClr val="FF0000"/>
                </a:solidFill>
                <a:latin typeface="Adobe Gothic Std B" panose="020B0800000000000000" pitchFamily="34" charset="-128"/>
                <a:cs typeface="Aharoni" panose="02010803020104030203" pitchFamily="2" charset="-79"/>
              </a:endParaRPr>
            </a:p>
          </p:txBody>
        </p:sp>
      </p:grpSp>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par>
                          <p:cTn id="11" fill="hold">
                            <p:stCondLst>
                              <p:cond delay="500"/>
                            </p:stCondLst>
                            <p:childTnLst>
                              <p:par>
                                <p:cTn id="12" presetID="12" presetClass="entr" presetSubtype="4" fill="hold" grpId="0" nodeType="afterEffect">
                                  <p:stCondLst>
                                    <p:cond delay="0"/>
                                  </p:stCondLst>
                                  <p:childTnLst>
                                    <p:set>
                                      <p:cBhvr>
                                        <p:cTn id="13" dur="1" fill="hold">
                                          <p:stCondLst>
                                            <p:cond delay="0"/>
                                          </p:stCondLst>
                                        </p:cTn>
                                        <p:tgtEl>
                                          <p:spTgt spid="45"/>
                                        </p:tgtEl>
                                        <p:attrNameLst>
                                          <p:attrName>style.visibility</p:attrName>
                                        </p:attrNameLst>
                                      </p:cBhvr>
                                      <p:to>
                                        <p:strVal val="visible"/>
                                      </p:to>
                                    </p:set>
                                    <p:anim calcmode="lin" valueType="num">
                                      <p:cBhvr additive="base">
                                        <p:cTn id="14" dur="500"/>
                                        <p:tgtEl>
                                          <p:spTgt spid="45"/>
                                        </p:tgtEl>
                                        <p:attrNameLst>
                                          <p:attrName>ppt_y</p:attrName>
                                        </p:attrNameLst>
                                      </p:cBhvr>
                                      <p:tavLst>
                                        <p:tav tm="0">
                                          <p:val>
                                            <p:strVal val="#ppt_y+#ppt_h*1.125000"/>
                                          </p:val>
                                        </p:tav>
                                        <p:tav tm="100000">
                                          <p:val>
                                            <p:strVal val="#ppt_y"/>
                                          </p:val>
                                        </p:tav>
                                      </p:tavLst>
                                    </p:anim>
                                    <p:animEffect transition="in" filter="wipe(up)">
                                      <p:cBhvr>
                                        <p:cTn id="15" dur="500"/>
                                        <p:tgtEl>
                                          <p:spTgt spid="45"/>
                                        </p:tgtEl>
                                      </p:cBhvr>
                                    </p:animEffect>
                                  </p:childTnLst>
                                </p:cTn>
                              </p:par>
                            </p:childTnLst>
                          </p:cTn>
                        </p:par>
                        <p:par>
                          <p:cTn id="16" fill="hold">
                            <p:stCondLst>
                              <p:cond delay="1000"/>
                            </p:stCondLst>
                            <p:childTnLst>
                              <p:par>
                                <p:cTn id="17" presetID="16" presetClass="entr" presetSubtype="21"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barn(inVertical)">
                                      <p:cBhvr>
                                        <p:cTn id="19" dur="750"/>
                                        <p:tgtEl>
                                          <p:spTgt spid="46"/>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barn(inVertical)">
                                      <p:cBhvr>
                                        <p:cTn id="23" dur="7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5" grpId="0"/>
      <p:bldP spid="46" grpId="0"/>
      <p:bldP spid="47"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Title_1"/>
          <p:cNvSpPr>
            <a:spLocks noChangeArrowheads="1"/>
          </p:cNvSpPr>
          <p:nvPr/>
        </p:nvSpPr>
        <p:spPr bwMode="auto">
          <a:xfrm>
            <a:off x="-19469" y="2040704"/>
            <a:ext cx="1868189" cy="2699915"/>
          </a:xfrm>
          <a:custGeom>
            <a:avLst/>
            <a:gdLst>
              <a:gd name="T0" fmla="*/ 272796 w 1159484"/>
              <a:gd name="T1" fmla="*/ 1430 h 1674380"/>
              <a:gd name="T2" fmla="*/ 986253 w 1159484"/>
              <a:gd name="T3" fmla="*/ 329551 h 1674380"/>
              <a:gd name="T4" fmla="*/ 983624 w 1159484"/>
              <a:gd name="T5" fmla="*/ 1349563 h 1674380"/>
              <a:gd name="T6" fmla="*/ 0 w 1159484"/>
              <a:gd name="T7" fmla="*/ 1611015 h 1674380"/>
              <a:gd name="T8" fmla="*/ 3991 w 1159484"/>
              <a:gd name="T9" fmla="*/ 63005 h 1674380"/>
              <a:gd name="T10" fmla="*/ 272796 w 1159484"/>
              <a:gd name="T11" fmla="*/ 1430 h 1674380"/>
              <a:gd name="T12" fmla="*/ 0 60000 65536"/>
              <a:gd name="T13" fmla="*/ 0 60000 65536"/>
              <a:gd name="T14" fmla="*/ 0 60000 65536"/>
              <a:gd name="T15" fmla="*/ 0 60000 65536"/>
              <a:gd name="T16" fmla="*/ 0 60000 65536"/>
              <a:gd name="T17" fmla="*/ 0 60000 65536"/>
              <a:gd name="T18" fmla="*/ 0 w 1159484"/>
              <a:gd name="T19" fmla="*/ 0 h 1674380"/>
              <a:gd name="T20" fmla="*/ 1159484 w 1159484"/>
              <a:gd name="T21" fmla="*/ 1674380 h 1674380"/>
            </a:gdLst>
            <a:ahLst/>
            <a:cxnLst>
              <a:cxn ang="T12">
                <a:pos x="T0" y="T1"/>
              </a:cxn>
              <a:cxn ang="T13">
                <a:pos x="T2" y="T3"/>
              </a:cxn>
              <a:cxn ang="T14">
                <a:pos x="T4" y="T5"/>
              </a:cxn>
              <a:cxn ang="T15">
                <a:pos x="T6" y="T7"/>
              </a:cxn>
              <a:cxn ang="T16">
                <a:pos x="T8" y="T9"/>
              </a:cxn>
              <a:cxn ang="T17">
                <a:pos x="T10" y="T11"/>
              </a:cxn>
            </a:cxnLst>
            <a:rect l="T18" t="T19" r="T20" b="T21"/>
            <a:pathLst>
              <a:path w="1159484" h="1674380">
                <a:moveTo>
                  <a:pt x="273226" y="1430"/>
                </a:moveTo>
                <a:cubicBezTo>
                  <a:pt x="545324" y="-14516"/>
                  <a:pt x="815402" y="103404"/>
                  <a:pt x="987809" y="329296"/>
                </a:cubicBezTo>
                <a:cubicBezTo>
                  <a:pt x="1217686" y="630485"/>
                  <a:pt x="1216605" y="1048522"/>
                  <a:pt x="985175" y="1348519"/>
                </a:cubicBezTo>
                <a:cubicBezTo>
                  <a:pt x="753745" y="1648515"/>
                  <a:pt x="349672" y="1755668"/>
                  <a:pt x="0" y="1609769"/>
                </a:cubicBezTo>
                <a:lnTo>
                  <a:pt x="3997" y="62957"/>
                </a:lnTo>
                <a:cubicBezTo>
                  <a:pt x="91603" y="26935"/>
                  <a:pt x="182527" y="6745"/>
                  <a:pt x="273226" y="1430"/>
                </a:cubicBezTo>
                <a:close/>
              </a:path>
            </a:pathLst>
          </a:custGeom>
          <a:solidFill>
            <a:schemeClr val="accent1"/>
          </a:solidFill>
          <a:ln>
            <a:noFill/>
          </a:ln>
        </p:spPr>
        <p:txBody>
          <a:bodyPr lIns="0" tIns="0" rIns="107919"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latinLnBrk="1"/>
            <a:r>
              <a:rPr lang="zh-CN" altLang="en-US" sz="5400" b="1" spc="300">
                <a:solidFill>
                  <a:schemeClr val="bg1"/>
                </a:solidFill>
                <a:latin typeface="+mn-ea"/>
                <a:ea typeface="+mn-ea"/>
                <a:cs typeface="Arial" panose="020B0604020202020204" pitchFamily="34" charset="0"/>
              </a:rPr>
              <a:t>目录</a:t>
            </a:r>
            <a:endParaRPr lang="zh-CN" altLang="en-US" sz="5400" b="1" spc="300" dirty="0">
              <a:solidFill>
                <a:schemeClr val="bg1"/>
              </a:solidFill>
              <a:latin typeface="+mn-ea"/>
              <a:ea typeface="+mn-ea"/>
              <a:cs typeface="Arial" panose="020B0604020202020204" pitchFamily="34" charset="0"/>
            </a:endParaRPr>
          </a:p>
        </p:txBody>
      </p:sp>
      <p:sp>
        <p:nvSpPr>
          <p:cNvPr id="3" name="MH_Other_2"/>
          <p:cNvSpPr/>
          <p:nvPr/>
        </p:nvSpPr>
        <p:spPr bwMode="auto">
          <a:xfrm>
            <a:off x="1510781" y="1655556"/>
            <a:ext cx="3262966" cy="1777491"/>
          </a:xfrm>
          <a:custGeom>
            <a:avLst/>
            <a:gdLst>
              <a:gd name="T0" fmla="*/ 0 w 3263900"/>
              <a:gd name="T1" fmla="*/ 1778000 h 1778000"/>
              <a:gd name="T2" fmla="*/ 2070100 w 3263900"/>
              <a:gd name="T3" fmla="*/ 1016000 h 1778000"/>
              <a:gd name="T4" fmla="*/ 3263900 w 3263900"/>
              <a:gd name="T5" fmla="*/ 0 h 1778000"/>
              <a:gd name="T6" fmla="*/ 0 60000 65536"/>
              <a:gd name="T7" fmla="*/ 0 60000 65536"/>
              <a:gd name="T8" fmla="*/ 0 60000 65536"/>
            </a:gdLst>
            <a:ahLst/>
            <a:cxnLst>
              <a:cxn ang="T6">
                <a:pos x="T0" y="T1"/>
              </a:cxn>
              <a:cxn ang="T7">
                <a:pos x="T2" y="T3"/>
              </a:cxn>
              <a:cxn ang="T8">
                <a:pos x="T4" y="T5"/>
              </a:cxn>
            </a:cxnLst>
            <a:rect l="0" t="0" r="r" b="b"/>
            <a:pathLst>
              <a:path w="3263900" h="1778000">
                <a:moveTo>
                  <a:pt x="0" y="1778000"/>
                </a:moveTo>
                <a:cubicBezTo>
                  <a:pt x="594783" y="1656291"/>
                  <a:pt x="1526117" y="1312333"/>
                  <a:pt x="2070100" y="1016000"/>
                </a:cubicBezTo>
                <a:cubicBezTo>
                  <a:pt x="2614083" y="719667"/>
                  <a:pt x="2897716" y="483658"/>
                  <a:pt x="3263900" y="0"/>
                </a:cubicBezTo>
              </a:path>
            </a:pathLst>
          </a:custGeom>
          <a:noFill/>
          <a:ln w="9525" cap="flat" cmpd="sng">
            <a:solidFill>
              <a:schemeClr val="accent2"/>
            </a:solidFill>
            <a:miter lim="800000"/>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4" name="MH_Other_6"/>
          <p:cNvSpPr>
            <a:spLocks noChangeArrowheads="1"/>
          </p:cNvSpPr>
          <p:nvPr/>
        </p:nvSpPr>
        <p:spPr bwMode="auto">
          <a:xfrm>
            <a:off x="4478557" y="1296883"/>
            <a:ext cx="668146" cy="668146"/>
          </a:xfrm>
          <a:prstGeom prst="ellipse">
            <a:avLst/>
          </a:prstGeom>
          <a:solidFill>
            <a:schemeClr val="accent2"/>
          </a:solidFill>
          <a:ln>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400" spc="300" dirty="0">
                <a:solidFill>
                  <a:srgbClr val="FFFFFF"/>
                </a:solidFill>
                <a:latin typeface="Impact" panose="020B0806030902050204" pitchFamily="34" charset="0"/>
                <a:ea typeface="Gungsuh" panose="02030600000101010101" pitchFamily="18" charset="-127"/>
              </a:rPr>
              <a:t>01</a:t>
            </a:r>
            <a:endParaRPr lang="zh-CN" altLang="en-US" sz="2400" spc="300" dirty="0">
              <a:solidFill>
                <a:srgbClr val="FFFFFF"/>
              </a:solidFill>
              <a:latin typeface="Impact" panose="020B0806030902050204" pitchFamily="34" charset="0"/>
              <a:ea typeface="Gungsuh" panose="02030600000101010101" pitchFamily="18" charset="-127"/>
            </a:endParaRPr>
          </a:p>
        </p:txBody>
      </p:sp>
      <p:sp>
        <p:nvSpPr>
          <p:cNvPr id="5" name="MH_Text_1"/>
          <p:cNvSpPr/>
          <p:nvPr>
            <p:custDataLst>
              <p:tags r:id="rId1"/>
            </p:custDataLst>
          </p:nvPr>
        </p:nvSpPr>
        <p:spPr>
          <a:xfrm>
            <a:off x="6702009" y="1393858"/>
            <a:ext cx="2653247" cy="3873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a:lnSpc>
                <a:spcPct val="120000"/>
              </a:lnSpc>
              <a:buClr>
                <a:schemeClr val="accent4"/>
              </a:buClr>
            </a:pPr>
            <a:r>
              <a:rPr lang="zh-CN" altLang="en-US" sz="2400" b="1" spc="300">
                <a:solidFill>
                  <a:schemeClr val="accent2"/>
                </a:solidFill>
                <a:cs typeface="+mn-ea"/>
                <a:sym typeface="+mn-lt"/>
              </a:rPr>
              <a:t>什么是团队</a:t>
            </a:r>
            <a:endParaRPr lang="en-US" altLang="zh-CN" sz="2400" b="1" spc="300" dirty="0">
              <a:solidFill>
                <a:schemeClr val="accent2"/>
              </a:solidFill>
              <a:cs typeface="+mn-ea"/>
              <a:sym typeface="+mn-lt"/>
            </a:endParaRPr>
          </a:p>
        </p:txBody>
      </p:sp>
      <p:sp>
        <p:nvSpPr>
          <p:cNvPr id="7" name="MH_Other_3"/>
          <p:cNvSpPr/>
          <p:nvPr/>
        </p:nvSpPr>
        <p:spPr bwMode="auto">
          <a:xfrm>
            <a:off x="1510781" y="2493515"/>
            <a:ext cx="4202496" cy="939531"/>
          </a:xfrm>
          <a:custGeom>
            <a:avLst/>
            <a:gdLst>
              <a:gd name="T0" fmla="*/ 0 w 4203700"/>
              <a:gd name="T1" fmla="*/ 939800 h 939800"/>
              <a:gd name="T2" fmla="*/ 2387600 w 4203700"/>
              <a:gd name="T3" fmla="*/ 622300 h 939800"/>
              <a:gd name="T4" fmla="*/ 4203700 w 4203700"/>
              <a:gd name="T5" fmla="*/ 0 h 939800"/>
              <a:gd name="T6" fmla="*/ 0 60000 65536"/>
              <a:gd name="T7" fmla="*/ 0 60000 65536"/>
              <a:gd name="T8" fmla="*/ 0 60000 65536"/>
            </a:gdLst>
            <a:ahLst/>
            <a:cxnLst>
              <a:cxn ang="T6">
                <a:pos x="T0" y="T1"/>
              </a:cxn>
              <a:cxn ang="T7">
                <a:pos x="T2" y="T3"/>
              </a:cxn>
              <a:cxn ang="T8">
                <a:pos x="T4" y="T5"/>
              </a:cxn>
            </a:cxnLst>
            <a:rect l="0" t="0" r="r" b="b"/>
            <a:pathLst>
              <a:path w="4203700" h="939800">
                <a:moveTo>
                  <a:pt x="0" y="939800"/>
                </a:moveTo>
                <a:cubicBezTo>
                  <a:pt x="919691" y="827616"/>
                  <a:pt x="1686983" y="778933"/>
                  <a:pt x="2387600" y="622300"/>
                </a:cubicBezTo>
                <a:cubicBezTo>
                  <a:pt x="3088217" y="465667"/>
                  <a:pt x="3722158" y="201083"/>
                  <a:pt x="4203700" y="0"/>
                </a:cubicBezTo>
              </a:path>
            </a:pathLst>
          </a:custGeom>
          <a:noFill/>
          <a:ln w="9525" cap="flat" cmpd="sng">
            <a:solidFill>
              <a:schemeClr val="accent3"/>
            </a:solidFill>
            <a:miter lim="800000"/>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8" name="MH_Other_7"/>
          <p:cNvSpPr>
            <a:spLocks noChangeArrowheads="1"/>
          </p:cNvSpPr>
          <p:nvPr/>
        </p:nvSpPr>
        <p:spPr bwMode="auto">
          <a:xfrm>
            <a:off x="5406980" y="2101515"/>
            <a:ext cx="668145" cy="668145"/>
          </a:xfrm>
          <a:prstGeom prst="ellipse">
            <a:avLst/>
          </a:prstGeom>
          <a:solidFill>
            <a:schemeClr val="accent3"/>
          </a:solidFill>
          <a:ln>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400" spc="300" dirty="0">
                <a:solidFill>
                  <a:srgbClr val="FFFFFF"/>
                </a:solidFill>
                <a:latin typeface="Impact" panose="020B0806030902050204" pitchFamily="34" charset="0"/>
                <a:ea typeface="Gungsuh" panose="02030600000101010101" pitchFamily="18" charset="-127"/>
              </a:rPr>
              <a:t>02</a:t>
            </a:r>
            <a:endParaRPr lang="zh-CN" altLang="en-US" sz="2400" spc="300" dirty="0">
              <a:solidFill>
                <a:srgbClr val="FFFFFF"/>
              </a:solidFill>
              <a:latin typeface="Impact" panose="020B0806030902050204" pitchFamily="34" charset="0"/>
              <a:ea typeface="Gungsuh" panose="02030600000101010101" pitchFamily="18" charset="-127"/>
            </a:endParaRPr>
          </a:p>
        </p:txBody>
      </p:sp>
      <p:sp>
        <p:nvSpPr>
          <p:cNvPr id="9" name="MH_Text_1"/>
          <p:cNvSpPr/>
          <p:nvPr>
            <p:custDataLst>
              <p:tags r:id="rId2"/>
            </p:custDataLst>
          </p:nvPr>
        </p:nvSpPr>
        <p:spPr>
          <a:xfrm>
            <a:off x="6702009" y="2225915"/>
            <a:ext cx="2653247" cy="3873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a:lnSpc>
                <a:spcPct val="120000"/>
              </a:lnSpc>
              <a:buClr>
                <a:schemeClr val="accent4"/>
              </a:buClr>
            </a:pPr>
            <a:r>
              <a:rPr lang="zh-CN" altLang="en-US" sz="2400" b="1" spc="300">
                <a:solidFill>
                  <a:schemeClr val="accent3"/>
                </a:solidFill>
                <a:cs typeface="+mn-ea"/>
                <a:sym typeface="+mn-lt"/>
              </a:rPr>
              <a:t>团队的力量</a:t>
            </a:r>
            <a:endParaRPr lang="en-US" altLang="zh-CN" sz="2400" b="1" spc="300" dirty="0">
              <a:solidFill>
                <a:schemeClr val="accent3"/>
              </a:solidFill>
              <a:cs typeface="+mn-ea"/>
              <a:sym typeface="+mn-lt"/>
            </a:endParaRPr>
          </a:p>
        </p:txBody>
      </p:sp>
      <p:sp>
        <p:nvSpPr>
          <p:cNvPr id="11" name="MH_Other_1"/>
          <p:cNvSpPr/>
          <p:nvPr/>
        </p:nvSpPr>
        <p:spPr bwMode="auto">
          <a:xfrm>
            <a:off x="1510780" y="3318779"/>
            <a:ext cx="3758124" cy="179336"/>
          </a:xfrm>
          <a:custGeom>
            <a:avLst/>
            <a:gdLst>
              <a:gd name="T0" fmla="*/ 0 w 3759200"/>
              <a:gd name="T1" fmla="*/ 76116 h 179488"/>
              <a:gd name="T2" fmla="*/ 2070100 w 3759200"/>
              <a:gd name="T3" fmla="*/ 177602 h 179488"/>
              <a:gd name="T4" fmla="*/ 3759200 w 3759200"/>
              <a:gd name="T5" fmla="*/ 0 h 179488"/>
              <a:gd name="T6" fmla="*/ 0 60000 65536"/>
              <a:gd name="T7" fmla="*/ 0 60000 65536"/>
              <a:gd name="T8" fmla="*/ 0 60000 65536"/>
            </a:gdLst>
            <a:ahLst/>
            <a:cxnLst>
              <a:cxn ang="T6">
                <a:pos x="T0" y="T1"/>
              </a:cxn>
              <a:cxn ang="T7">
                <a:pos x="T2" y="T3"/>
              </a:cxn>
              <a:cxn ang="T8">
                <a:pos x="T4" y="T5"/>
              </a:cxn>
            </a:cxnLst>
            <a:rect l="0" t="0" r="r" b="b"/>
            <a:pathLst>
              <a:path w="3759200" h="179488">
                <a:moveTo>
                  <a:pt x="0" y="76200"/>
                </a:moveTo>
                <a:cubicBezTo>
                  <a:pt x="921808" y="129116"/>
                  <a:pt x="1443567" y="190500"/>
                  <a:pt x="2070100" y="177800"/>
                </a:cubicBezTo>
                <a:cubicBezTo>
                  <a:pt x="2696633" y="165100"/>
                  <a:pt x="3440641" y="86783"/>
                  <a:pt x="3759200" y="0"/>
                </a:cubicBezTo>
              </a:path>
            </a:pathLst>
          </a:custGeom>
          <a:noFill/>
          <a:ln w="9525" cap="flat" cmpd="sng">
            <a:solidFill>
              <a:schemeClr val="accent4"/>
            </a:solidFill>
            <a:miter lim="800000"/>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12" name="MH_Other_8"/>
          <p:cNvSpPr>
            <a:spLocks noChangeArrowheads="1"/>
          </p:cNvSpPr>
          <p:nvPr/>
        </p:nvSpPr>
        <p:spPr bwMode="auto">
          <a:xfrm>
            <a:off x="4932452" y="2969628"/>
            <a:ext cx="668146" cy="669733"/>
          </a:xfrm>
          <a:prstGeom prst="ellipse">
            <a:avLst/>
          </a:prstGeom>
          <a:solidFill>
            <a:schemeClr val="accent4"/>
          </a:solidFill>
          <a:ln>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400" spc="300">
                <a:solidFill>
                  <a:srgbClr val="FFFFFF"/>
                </a:solidFill>
                <a:latin typeface="Impact" panose="020B0806030902050204" pitchFamily="34" charset="0"/>
                <a:ea typeface="Gungsuh" panose="02030600000101010101" pitchFamily="18" charset="-127"/>
              </a:rPr>
              <a:t>03</a:t>
            </a:r>
            <a:endParaRPr lang="zh-CN" altLang="en-US" sz="2400" spc="300">
              <a:solidFill>
                <a:srgbClr val="FFFFFF"/>
              </a:solidFill>
              <a:latin typeface="Impact" panose="020B0806030902050204" pitchFamily="34" charset="0"/>
              <a:ea typeface="Gungsuh" panose="02030600000101010101" pitchFamily="18" charset="-127"/>
            </a:endParaRPr>
          </a:p>
        </p:txBody>
      </p:sp>
      <p:sp>
        <p:nvSpPr>
          <p:cNvPr id="13" name="MH_Text_1"/>
          <p:cNvSpPr/>
          <p:nvPr>
            <p:custDataLst>
              <p:tags r:id="rId3"/>
            </p:custDataLst>
          </p:nvPr>
        </p:nvSpPr>
        <p:spPr>
          <a:xfrm>
            <a:off x="6702009" y="3057972"/>
            <a:ext cx="4422285" cy="3873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a:lnSpc>
                <a:spcPct val="120000"/>
              </a:lnSpc>
              <a:buClr>
                <a:schemeClr val="accent4"/>
              </a:buClr>
            </a:pPr>
            <a:r>
              <a:rPr lang="zh-CN" altLang="en-US" sz="2400" b="1" spc="300">
                <a:solidFill>
                  <a:schemeClr val="accent4"/>
                </a:solidFill>
                <a:cs typeface="+mn-ea"/>
                <a:sym typeface="+mn-lt"/>
              </a:rPr>
              <a:t>高效团队的基本特征</a:t>
            </a:r>
            <a:endParaRPr lang="en-US" altLang="zh-CN" sz="2400" b="1" spc="300" dirty="0">
              <a:solidFill>
                <a:schemeClr val="accent4"/>
              </a:solidFill>
              <a:cs typeface="+mn-ea"/>
              <a:sym typeface="+mn-lt"/>
            </a:endParaRPr>
          </a:p>
        </p:txBody>
      </p:sp>
      <p:sp>
        <p:nvSpPr>
          <p:cNvPr id="15" name="MH_Other_4"/>
          <p:cNvSpPr/>
          <p:nvPr/>
        </p:nvSpPr>
        <p:spPr bwMode="auto">
          <a:xfrm>
            <a:off x="1574263" y="3420350"/>
            <a:ext cx="4151710" cy="685603"/>
          </a:xfrm>
          <a:custGeom>
            <a:avLst/>
            <a:gdLst>
              <a:gd name="T0" fmla="*/ 0 w 4152900"/>
              <a:gd name="T1" fmla="*/ 0 h 685800"/>
              <a:gd name="T2" fmla="*/ 2959100 w 4152900"/>
              <a:gd name="T3" fmla="*/ 368300 h 685800"/>
              <a:gd name="T4" fmla="*/ 4152900 w 4152900"/>
              <a:gd name="T5" fmla="*/ 685800 h 685800"/>
              <a:gd name="T6" fmla="*/ 0 60000 65536"/>
              <a:gd name="T7" fmla="*/ 0 60000 65536"/>
              <a:gd name="T8" fmla="*/ 0 60000 65536"/>
            </a:gdLst>
            <a:ahLst/>
            <a:cxnLst>
              <a:cxn ang="T6">
                <a:pos x="T0" y="T1"/>
              </a:cxn>
              <a:cxn ang="T7">
                <a:pos x="T2" y="T3"/>
              </a:cxn>
              <a:cxn ang="T8">
                <a:pos x="T4" y="T5"/>
              </a:cxn>
            </a:cxnLst>
            <a:rect l="0" t="0" r="r" b="b"/>
            <a:pathLst>
              <a:path w="4152900" h="685800">
                <a:moveTo>
                  <a:pt x="0" y="0"/>
                </a:moveTo>
                <a:cubicBezTo>
                  <a:pt x="1133475" y="127000"/>
                  <a:pt x="2266950" y="254000"/>
                  <a:pt x="2959100" y="368300"/>
                </a:cubicBezTo>
                <a:cubicBezTo>
                  <a:pt x="3651250" y="482600"/>
                  <a:pt x="3902075" y="584200"/>
                  <a:pt x="4152900" y="685800"/>
                </a:cubicBezTo>
              </a:path>
            </a:pathLst>
          </a:custGeom>
          <a:noFill/>
          <a:ln w="9525" cap="flat" cmpd="sng">
            <a:solidFill>
              <a:schemeClr val="accent5"/>
            </a:solidFill>
            <a:miter lim="800000"/>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16" name="MH_Other_9"/>
          <p:cNvSpPr>
            <a:spLocks noChangeArrowheads="1"/>
          </p:cNvSpPr>
          <p:nvPr/>
        </p:nvSpPr>
        <p:spPr bwMode="auto">
          <a:xfrm>
            <a:off x="5403805" y="3710779"/>
            <a:ext cx="668145" cy="669733"/>
          </a:xfrm>
          <a:prstGeom prst="ellipse">
            <a:avLst/>
          </a:prstGeom>
          <a:solidFill>
            <a:schemeClr val="accent5"/>
          </a:solidFill>
          <a:ln>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400" spc="300" dirty="0">
                <a:solidFill>
                  <a:srgbClr val="FFFFFF"/>
                </a:solidFill>
                <a:latin typeface="Impact" panose="020B0806030902050204" pitchFamily="34" charset="0"/>
                <a:ea typeface="Gungsuh" panose="02030600000101010101" pitchFamily="18" charset="-127"/>
              </a:rPr>
              <a:t>04</a:t>
            </a:r>
            <a:endParaRPr lang="zh-CN" altLang="en-US" sz="2400" spc="300" dirty="0">
              <a:solidFill>
                <a:srgbClr val="FFFFFF"/>
              </a:solidFill>
              <a:latin typeface="Impact" panose="020B0806030902050204" pitchFamily="34" charset="0"/>
              <a:ea typeface="Gungsuh" panose="02030600000101010101" pitchFamily="18" charset="-127"/>
            </a:endParaRPr>
          </a:p>
        </p:txBody>
      </p:sp>
      <p:sp>
        <p:nvSpPr>
          <p:cNvPr id="17" name="MH_Text_1"/>
          <p:cNvSpPr/>
          <p:nvPr>
            <p:custDataLst>
              <p:tags r:id="rId4"/>
            </p:custDataLst>
          </p:nvPr>
        </p:nvSpPr>
        <p:spPr>
          <a:xfrm>
            <a:off x="6702009" y="3890029"/>
            <a:ext cx="4422285" cy="3873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a:lnSpc>
                <a:spcPct val="120000"/>
              </a:lnSpc>
              <a:buClr>
                <a:schemeClr val="accent4"/>
              </a:buClr>
            </a:pPr>
            <a:r>
              <a:rPr lang="zh-CN" altLang="en-US" sz="2400" b="1" spc="300">
                <a:solidFill>
                  <a:schemeClr val="accent5"/>
                </a:solidFill>
                <a:cs typeface="+mn-ea"/>
                <a:sym typeface="+mn-lt"/>
              </a:rPr>
              <a:t>如何打造一支高效的团队</a:t>
            </a:r>
            <a:endParaRPr lang="en-US" altLang="zh-CN" sz="2400" b="1" spc="300" dirty="0">
              <a:solidFill>
                <a:schemeClr val="accent5"/>
              </a:solidFill>
              <a:cs typeface="+mn-ea"/>
              <a:sym typeface="+mn-lt"/>
            </a:endParaRPr>
          </a:p>
        </p:txBody>
      </p:sp>
      <p:sp>
        <p:nvSpPr>
          <p:cNvPr id="19" name="MH_Other_5"/>
          <p:cNvSpPr/>
          <p:nvPr/>
        </p:nvSpPr>
        <p:spPr bwMode="auto">
          <a:xfrm>
            <a:off x="1523476" y="3420350"/>
            <a:ext cx="3250270" cy="1536259"/>
          </a:xfrm>
          <a:custGeom>
            <a:avLst/>
            <a:gdLst>
              <a:gd name="T0" fmla="*/ 0 w 3251200"/>
              <a:gd name="T1" fmla="*/ 0 h 1536700"/>
              <a:gd name="T2" fmla="*/ 2235200 w 3251200"/>
              <a:gd name="T3" fmla="*/ 787400 h 1536700"/>
              <a:gd name="T4" fmla="*/ 3251200 w 3251200"/>
              <a:gd name="T5" fmla="*/ 1536700 h 1536700"/>
              <a:gd name="T6" fmla="*/ 0 60000 65536"/>
              <a:gd name="T7" fmla="*/ 0 60000 65536"/>
              <a:gd name="T8" fmla="*/ 0 60000 65536"/>
            </a:gdLst>
            <a:ahLst/>
            <a:cxnLst>
              <a:cxn ang="T6">
                <a:pos x="T0" y="T1"/>
              </a:cxn>
              <a:cxn ang="T7">
                <a:pos x="T2" y="T3"/>
              </a:cxn>
              <a:cxn ang="T8">
                <a:pos x="T4" y="T5"/>
              </a:cxn>
            </a:cxnLst>
            <a:rect l="0" t="0" r="r" b="b"/>
            <a:pathLst>
              <a:path w="3251200" h="1536700">
                <a:moveTo>
                  <a:pt x="0" y="0"/>
                </a:moveTo>
                <a:cubicBezTo>
                  <a:pt x="1049866" y="208491"/>
                  <a:pt x="1693333" y="531283"/>
                  <a:pt x="2235200" y="787400"/>
                </a:cubicBezTo>
                <a:cubicBezTo>
                  <a:pt x="2777067" y="1043517"/>
                  <a:pt x="3141133" y="1359958"/>
                  <a:pt x="3251200" y="1536700"/>
                </a:cubicBezTo>
              </a:path>
            </a:pathLst>
          </a:custGeom>
          <a:noFill/>
          <a:ln w="9525" cap="flat" cmpd="sng">
            <a:solidFill>
              <a:schemeClr val="accent6"/>
            </a:solidFill>
            <a:miter lim="800000"/>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20" name="MH_Other_10"/>
          <p:cNvSpPr>
            <a:spLocks noChangeArrowheads="1"/>
          </p:cNvSpPr>
          <p:nvPr/>
        </p:nvSpPr>
        <p:spPr bwMode="auto">
          <a:xfrm>
            <a:off x="4446816" y="4643962"/>
            <a:ext cx="668146" cy="668145"/>
          </a:xfrm>
          <a:prstGeom prst="ellipse">
            <a:avLst/>
          </a:prstGeom>
          <a:solidFill>
            <a:schemeClr val="accent6"/>
          </a:solidFill>
          <a:ln>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400" spc="300">
                <a:solidFill>
                  <a:srgbClr val="FFFFFF"/>
                </a:solidFill>
                <a:latin typeface="Impact" panose="020B0806030902050204" pitchFamily="34" charset="0"/>
                <a:ea typeface="Gungsuh" panose="02030600000101010101" pitchFamily="18" charset="-127"/>
              </a:rPr>
              <a:t>05</a:t>
            </a:r>
            <a:endParaRPr lang="zh-CN" altLang="en-US" sz="2400" spc="300">
              <a:solidFill>
                <a:srgbClr val="FFFFFF"/>
              </a:solidFill>
              <a:latin typeface="Impact" panose="020B0806030902050204" pitchFamily="34" charset="0"/>
              <a:ea typeface="Gungsuh" panose="02030600000101010101" pitchFamily="18" charset="-127"/>
            </a:endParaRPr>
          </a:p>
        </p:txBody>
      </p:sp>
      <p:sp>
        <p:nvSpPr>
          <p:cNvPr id="21" name="MH_Text_1"/>
          <p:cNvSpPr/>
          <p:nvPr>
            <p:custDataLst>
              <p:tags r:id="rId5"/>
            </p:custDataLst>
          </p:nvPr>
        </p:nvSpPr>
        <p:spPr>
          <a:xfrm>
            <a:off x="6702009" y="4722086"/>
            <a:ext cx="4422285" cy="3873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a:lnSpc>
                <a:spcPct val="120000"/>
              </a:lnSpc>
              <a:buClr>
                <a:schemeClr val="accent4"/>
              </a:buClr>
            </a:pPr>
            <a:r>
              <a:rPr lang="zh-CN" altLang="en-US" sz="2400" b="1" spc="300">
                <a:solidFill>
                  <a:schemeClr val="accent6"/>
                </a:solidFill>
                <a:cs typeface="+mn-ea"/>
                <a:sym typeface="+mn-lt"/>
              </a:rPr>
              <a:t>我应该为团队做什么 </a:t>
            </a:r>
            <a:endParaRPr lang="en-US" altLang="zh-CN" sz="2400" b="1" spc="300" dirty="0">
              <a:solidFill>
                <a:schemeClr val="accent6"/>
              </a:solidFill>
              <a:cs typeface="+mn-ea"/>
              <a:sym typeface="+mn-lt"/>
            </a:endParaRPr>
          </a:p>
        </p:txBody>
      </p:sp>
      <p:sp>
        <p:nvSpPr>
          <p:cNvPr id="28" name="MH_Other_5"/>
          <p:cNvSpPr/>
          <p:nvPr/>
        </p:nvSpPr>
        <p:spPr bwMode="auto">
          <a:xfrm>
            <a:off x="1561567" y="3420351"/>
            <a:ext cx="2019307" cy="2213928"/>
          </a:xfrm>
          <a:custGeom>
            <a:avLst/>
            <a:gdLst>
              <a:gd name="T0" fmla="*/ 0 w 3251200"/>
              <a:gd name="T1" fmla="*/ 0 h 1536700"/>
              <a:gd name="T2" fmla="*/ 2235200 w 3251200"/>
              <a:gd name="T3" fmla="*/ 787400 h 1536700"/>
              <a:gd name="T4" fmla="*/ 3251200 w 3251200"/>
              <a:gd name="T5" fmla="*/ 1536700 h 1536700"/>
              <a:gd name="T6" fmla="*/ 0 60000 65536"/>
              <a:gd name="T7" fmla="*/ 0 60000 65536"/>
              <a:gd name="T8" fmla="*/ 0 60000 65536"/>
            </a:gdLst>
            <a:ahLst/>
            <a:cxnLst>
              <a:cxn ang="T6">
                <a:pos x="T0" y="T1"/>
              </a:cxn>
              <a:cxn ang="T7">
                <a:pos x="T2" y="T3"/>
              </a:cxn>
              <a:cxn ang="T8">
                <a:pos x="T4" y="T5"/>
              </a:cxn>
            </a:cxnLst>
            <a:rect l="0" t="0" r="r" b="b"/>
            <a:pathLst>
              <a:path w="3251200" h="1536700">
                <a:moveTo>
                  <a:pt x="0" y="0"/>
                </a:moveTo>
                <a:cubicBezTo>
                  <a:pt x="1049866" y="208491"/>
                  <a:pt x="1693333" y="531283"/>
                  <a:pt x="2235200" y="787400"/>
                </a:cubicBezTo>
                <a:cubicBezTo>
                  <a:pt x="2777067" y="1043517"/>
                  <a:pt x="3141133" y="1359958"/>
                  <a:pt x="3251200" y="1536700"/>
                </a:cubicBezTo>
              </a:path>
            </a:pathLst>
          </a:custGeom>
          <a:noFill/>
          <a:ln w="9525" cap="flat" cmpd="sng">
            <a:solidFill>
              <a:schemeClr val="accent2">
                <a:lumMod val="75000"/>
              </a:schemeClr>
            </a:solidFill>
            <a:miter lim="800000"/>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29" name="MH_Other_10"/>
          <p:cNvSpPr>
            <a:spLocks noChangeArrowheads="1"/>
          </p:cNvSpPr>
          <p:nvPr/>
        </p:nvSpPr>
        <p:spPr bwMode="auto">
          <a:xfrm>
            <a:off x="3253944" y="5321631"/>
            <a:ext cx="668146" cy="668145"/>
          </a:xfrm>
          <a:prstGeom prst="ellipse">
            <a:avLst/>
          </a:prstGeom>
          <a:solidFill>
            <a:schemeClr val="accent2">
              <a:lumMod val="75000"/>
            </a:schemeClr>
          </a:solidFill>
          <a:ln>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400" spc="300">
                <a:solidFill>
                  <a:srgbClr val="FFFFFF"/>
                </a:solidFill>
                <a:latin typeface="Impact" panose="020B0806030902050204" pitchFamily="34" charset="0"/>
                <a:ea typeface="Gungsuh" panose="02030600000101010101" pitchFamily="18" charset="-127"/>
              </a:rPr>
              <a:t>06</a:t>
            </a:r>
            <a:endParaRPr lang="zh-CN" altLang="en-US" sz="2400" spc="300">
              <a:solidFill>
                <a:srgbClr val="FFFFFF"/>
              </a:solidFill>
              <a:latin typeface="Impact" panose="020B0806030902050204" pitchFamily="34" charset="0"/>
              <a:ea typeface="Gungsuh" panose="02030600000101010101" pitchFamily="18" charset="-127"/>
            </a:endParaRPr>
          </a:p>
        </p:txBody>
      </p:sp>
      <p:sp>
        <p:nvSpPr>
          <p:cNvPr id="30" name="MH_Text_1"/>
          <p:cNvSpPr/>
          <p:nvPr>
            <p:custDataLst>
              <p:tags r:id="rId6"/>
            </p:custDataLst>
          </p:nvPr>
        </p:nvSpPr>
        <p:spPr>
          <a:xfrm>
            <a:off x="6702009" y="5554141"/>
            <a:ext cx="2653247" cy="3873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a:lnSpc>
                <a:spcPct val="120000"/>
              </a:lnSpc>
              <a:buClr>
                <a:schemeClr val="accent4"/>
              </a:buClr>
            </a:pPr>
            <a:r>
              <a:rPr lang="zh-CN" altLang="en-US" sz="2400" b="1" spc="300">
                <a:solidFill>
                  <a:schemeClr val="tx1">
                    <a:lumMod val="75000"/>
                    <a:lumOff val="25000"/>
                  </a:schemeClr>
                </a:solidFill>
                <a:cs typeface="+mn-ea"/>
                <a:sym typeface="+mn-lt"/>
              </a:rPr>
              <a:t>管理要点</a:t>
            </a:r>
            <a:endParaRPr lang="en-US" altLang="zh-CN" sz="2400" b="1" spc="300" dirty="0">
              <a:solidFill>
                <a:schemeClr val="tx1">
                  <a:lumMod val="75000"/>
                  <a:lumOff val="25000"/>
                </a:schemeClr>
              </a:solidFill>
              <a:cs typeface="+mn-ea"/>
              <a:sym typeface="+mn-lt"/>
            </a:endParaRPr>
          </a:p>
        </p:txBody>
      </p:sp>
      <p:grpSp>
        <p:nvGrpSpPr>
          <p:cNvPr id="32" name="组合 31"/>
          <p:cNvGrpSpPr/>
          <p:nvPr/>
        </p:nvGrpSpPr>
        <p:grpSpPr>
          <a:xfrm>
            <a:off x="9095739" y="130326"/>
            <a:ext cx="4057109" cy="1166557"/>
            <a:chOff x="8854117" y="1846932"/>
            <a:chExt cx="4057109" cy="1166557"/>
          </a:xfrm>
        </p:grpSpPr>
        <p:sp>
          <p:nvSpPr>
            <p:cNvPr id="33" name="矩形 32"/>
            <p:cNvSpPr/>
            <p:nvPr/>
          </p:nvSpPr>
          <p:spPr>
            <a:xfrm>
              <a:off x="8877047" y="2613379"/>
              <a:ext cx="3036985" cy="400110"/>
            </a:xfrm>
            <a:prstGeom prst="rect">
              <a:avLst/>
            </a:prstGeom>
          </p:spPr>
          <p:txBody>
            <a:bodyPr wrap="none">
              <a:spAutoFit/>
            </a:bodyPr>
            <a:lstStyle/>
            <a:p>
              <a:r>
                <a:rPr lang="en-US" altLang="zh-CN" sz="2000" spc="408" dirty="0">
                  <a:solidFill>
                    <a:schemeClr val="bg1">
                      <a:lumMod val="50000"/>
                    </a:schemeClr>
                  </a:solidFill>
                  <a:latin typeface="微软雅黑" panose="020B0503020204020204" pitchFamily="34" charset="-122"/>
                  <a:ea typeface="微软雅黑" panose="020B0503020204020204" pitchFamily="34" charset="-122"/>
                  <a:cs typeface="Aharoni" panose="02010803020104030203" pitchFamily="2" charset="-79"/>
                </a:rPr>
                <a:t>WHAT IS A TEAM</a:t>
              </a:r>
              <a:endParaRPr lang="zh-CN" altLang="en-US" sz="2000" spc="408" dirty="0">
                <a:solidFill>
                  <a:schemeClr val="bg1">
                    <a:lumMod val="50000"/>
                  </a:schemeClr>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34" name="矩形 33"/>
            <p:cNvSpPr/>
            <p:nvPr/>
          </p:nvSpPr>
          <p:spPr>
            <a:xfrm>
              <a:off x="8854117" y="1846932"/>
              <a:ext cx="4057109" cy="1015663"/>
            </a:xfrm>
            <a:prstGeom prst="rect">
              <a:avLst/>
            </a:prstGeom>
          </p:spPr>
          <p:txBody>
            <a:bodyPr wrap="square">
              <a:spAutoFit/>
            </a:bodyPr>
            <a:lstStyle/>
            <a:p>
              <a:r>
                <a:rPr lang="en-US" altLang="zh-CN" sz="6000" b="1" spc="408" dirty="0">
                  <a:solidFill>
                    <a:srgbClr val="FF0000"/>
                  </a:solidFill>
                  <a:latin typeface="Adobe Gothic Std B" panose="020B0800000000000000" pitchFamily="34" charset="-128"/>
                  <a:ea typeface="Adobe Gothic Std B" panose="020B0800000000000000" pitchFamily="34" charset="-128"/>
                  <a:cs typeface="Aharoni" panose="02010803020104030203" pitchFamily="2" charset="-79"/>
                </a:rPr>
                <a:t>TEAM</a:t>
              </a:r>
              <a:endParaRPr lang="zh-CN" altLang="en-US" sz="6000" b="1" spc="408" dirty="0">
                <a:solidFill>
                  <a:srgbClr val="FF0000"/>
                </a:solidFill>
                <a:latin typeface="Adobe Gothic Std B" panose="020B0800000000000000" pitchFamily="34" charset="-128"/>
                <a:cs typeface="Aharoni" panose="02010803020104030203" pitchFamily="2" charset="-79"/>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25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250" fill="hold"/>
                                        <p:tgtEl>
                                          <p:spTgt spid="4"/>
                                        </p:tgtEl>
                                        <p:attrNameLst>
                                          <p:attrName>ppt_w</p:attrName>
                                        </p:attrNameLst>
                                      </p:cBhvr>
                                      <p:tavLst>
                                        <p:tav tm="0">
                                          <p:val>
                                            <p:fltVal val="0"/>
                                          </p:val>
                                        </p:tav>
                                        <p:tav tm="100000">
                                          <p:val>
                                            <p:strVal val="#ppt_w"/>
                                          </p:val>
                                        </p:tav>
                                      </p:tavLst>
                                    </p:anim>
                                    <p:anim calcmode="lin" valueType="num">
                                      <p:cBhvr>
                                        <p:cTn id="20" dur="250" fill="hold"/>
                                        <p:tgtEl>
                                          <p:spTgt spid="4"/>
                                        </p:tgtEl>
                                        <p:attrNameLst>
                                          <p:attrName>ppt_h</p:attrName>
                                        </p:attrNameLst>
                                      </p:cBhvr>
                                      <p:tavLst>
                                        <p:tav tm="0">
                                          <p:val>
                                            <p:fltVal val="0"/>
                                          </p:val>
                                        </p:tav>
                                        <p:tav tm="100000">
                                          <p:val>
                                            <p:strVal val="#ppt_h"/>
                                          </p:val>
                                        </p:tav>
                                      </p:tavLst>
                                    </p:anim>
                                    <p:animEffect transition="in" filter="fade">
                                      <p:cBhvr>
                                        <p:cTn id="21" dur="250"/>
                                        <p:tgtEl>
                                          <p:spTgt spid="4"/>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250"/>
                                        <p:tgtEl>
                                          <p:spTgt spid="7"/>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250" fill="hold"/>
                                        <p:tgtEl>
                                          <p:spTgt spid="8"/>
                                        </p:tgtEl>
                                        <p:attrNameLst>
                                          <p:attrName>ppt_w</p:attrName>
                                        </p:attrNameLst>
                                      </p:cBhvr>
                                      <p:tavLst>
                                        <p:tav tm="0">
                                          <p:val>
                                            <p:fltVal val="0"/>
                                          </p:val>
                                        </p:tav>
                                        <p:tav tm="100000">
                                          <p:val>
                                            <p:strVal val="#ppt_w"/>
                                          </p:val>
                                        </p:tav>
                                      </p:tavLst>
                                    </p:anim>
                                    <p:anim calcmode="lin" valueType="num">
                                      <p:cBhvr>
                                        <p:cTn id="34" dur="250" fill="hold"/>
                                        <p:tgtEl>
                                          <p:spTgt spid="8"/>
                                        </p:tgtEl>
                                        <p:attrNameLst>
                                          <p:attrName>ppt_h</p:attrName>
                                        </p:attrNameLst>
                                      </p:cBhvr>
                                      <p:tavLst>
                                        <p:tav tm="0">
                                          <p:val>
                                            <p:fltVal val="0"/>
                                          </p:val>
                                        </p:tav>
                                        <p:tav tm="100000">
                                          <p:val>
                                            <p:strVal val="#ppt_h"/>
                                          </p:val>
                                        </p:tav>
                                      </p:tavLst>
                                    </p:anim>
                                    <p:animEffect transition="in" filter="fade">
                                      <p:cBhvr>
                                        <p:cTn id="35" dur="250"/>
                                        <p:tgtEl>
                                          <p:spTgt spid="8"/>
                                        </p:tgtEl>
                                      </p:cBhvr>
                                    </p:animEffect>
                                  </p:childTnLst>
                                </p:cTn>
                              </p:par>
                            </p:childTnLst>
                          </p:cTn>
                        </p:par>
                        <p:par>
                          <p:cTn id="36" fill="hold">
                            <p:stCondLst>
                              <p:cond delay="3000"/>
                            </p:stCondLst>
                            <p:childTnLst>
                              <p:par>
                                <p:cTn id="37" presetID="22" presetClass="entr" presetSubtype="8"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250"/>
                                        <p:tgtEl>
                                          <p:spTgt spid="11"/>
                                        </p:tgtEl>
                                      </p:cBhvr>
                                    </p:animEffec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250" fill="hold"/>
                                        <p:tgtEl>
                                          <p:spTgt spid="12"/>
                                        </p:tgtEl>
                                        <p:attrNameLst>
                                          <p:attrName>ppt_w</p:attrName>
                                        </p:attrNameLst>
                                      </p:cBhvr>
                                      <p:tavLst>
                                        <p:tav tm="0">
                                          <p:val>
                                            <p:fltVal val="0"/>
                                          </p:val>
                                        </p:tav>
                                        <p:tav tm="100000">
                                          <p:val>
                                            <p:strVal val="#ppt_w"/>
                                          </p:val>
                                        </p:tav>
                                      </p:tavLst>
                                    </p:anim>
                                    <p:anim calcmode="lin" valueType="num">
                                      <p:cBhvr>
                                        <p:cTn id="48" dur="250" fill="hold"/>
                                        <p:tgtEl>
                                          <p:spTgt spid="12"/>
                                        </p:tgtEl>
                                        <p:attrNameLst>
                                          <p:attrName>ppt_h</p:attrName>
                                        </p:attrNameLst>
                                      </p:cBhvr>
                                      <p:tavLst>
                                        <p:tav tm="0">
                                          <p:val>
                                            <p:fltVal val="0"/>
                                          </p:val>
                                        </p:tav>
                                        <p:tav tm="100000">
                                          <p:val>
                                            <p:strVal val="#ppt_h"/>
                                          </p:val>
                                        </p:tav>
                                      </p:tavLst>
                                    </p:anim>
                                    <p:animEffect transition="in" filter="fade">
                                      <p:cBhvr>
                                        <p:cTn id="49" dur="250"/>
                                        <p:tgtEl>
                                          <p:spTgt spid="12"/>
                                        </p:tgtEl>
                                      </p:cBhvr>
                                    </p:animEffect>
                                  </p:childTnLst>
                                </p:cTn>
                              </p:par>
                            </p:childTnLst>
                          </p:cTn>
                        </p:par>
                        <p:par>
                          <p:cTn id="50" fill="hold">
                            <p:stCondLst>
                              <p:cond delay="4500"/>
                            </p:stCondLst>
                            <p:childTnLst>
                              <p:par>
                                <p:cTn id="51" presetID="22" presetClass="entr" presetSubtype="8"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left)">
                                      <p:cBhvr>
                                        <p:cTn id="53" dur="500"/>
                                        <p:tgtEl>
                                          <p:spTgt spid="13"/>
                                        </p:tgtEl>
                                      </p:cBhvr>
                                    </p:animEffect>
                                  </p:childTnLst>
                                </p:cTn>
                              </p:par>
                            </p:childTnLst>
                          </p:cTn>
                        </p:par>
                        <p:par>
                          <p:cTn id="54" fill="hold">
                            <p:stCondLst>
                              <p:cond delay="5000"/>
                            </p:stCondLst>
                            <p:childTnLst>
                              <p:par>
                                <p:cTn id="55" presetID="22" presetClass="entr" presetSubtype="8"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left)">
                                      <p:cBhvr>
                                        <p:cTn id="57" dur="250"/>
                                        <p:tgtEl>
                                          <p:spTgt spid="15"/>
                                        </p:tgtEl>
                                      </p:cBhvr>
                                    </p:animEffect>
                                  </p:childTnLst>
                                </p:cTn>
                              </p:par>
                            </p:childTnLst>
                          </p:cTn>
                        </p:par>
                        <p:par>
                          <p:cTn id="58" fill="hold">
                            <p:stCondLst>
                              <p:cond delay="5500"/>
                            </p:stCondLst>
                            <p:childTnLst>
                              <p:par>
                                <p:cTn id="59" presetID="53" presetClass="entr" presetSubtype="16"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p:cTn id="61" dur="250" fill="hold"/>
                                        <p:tgtEl>
                                          <p:spTgt spid="16"/>
                                        </p:tgtEl>
                                        <p:attrNameLst>
                                          <p:attrName>ppt_w</p:attrName>
                                        </p:attrNameLst>
                                      </p:cBhvr>
                                      <p:tavLst>
                                        <p:tav tm="0">
                                          <p:val>
                                            <p:fltVal val="0"/>
                                          </p:val>
                                        </p:tav>
                                        <p:tav tm="100000">
                                          <p:val>
                                            <p:strVal val="#ppt_w"/>
                                          </p:val>
                                        </p:tav>
                                      </p:tavLst>
                                    </p:anim>
                                    <p:anim calcmode="lin" valueType="num">
                                      <p:cBhvr>
                                        <p:cTn id="62" dur="250" fill="hold"/>
                                        <p:tgtEl>
                                          <p:spTgt spid="16"/>
                                        </p:tgtEl>
                                        <p:attrNameLst>
                                          <p:attrName>ppt_h</p:attrName>
                                        </p:attrNameLst>
                                      </p:cBhvr>
                                      <p:tavLst>
                                        <p:tav tm="0">
                                          <p:val>
                                            <p:fltVal val="0"/>
                                          </p:val>
                                        </p:tav>
                                        <p:tav tm="100000">
                                          <p:val>
                                            <p:strVal val="#ppt_h"/>
                                          </p:val>
                                        </p:tav>
                                      </p:tavLst>
                                    </p:anim>
                                    <p:animEffect transition="in" filter="fade">
                                      <p:cBhvr>
                                        <p:cTn id="63" dur="250"/>
                                        <p:tgtEl>
                                          <p:spTgt spid="16"/>
                                        </p:tgtEl>
                                      </p:cBhvr>
                                    </p:animEffect>
                                  </p:childTnLst>
                                </p:cTn>
                              </p:par>
                            </p:childTnLst>
                          </p:cTn>
                        </p:par>
                        <p:par>
                          <p:cTn id="64" fill="hold">
                            <p:stCondLst>
                              <p:cond delay="6000"/>
                            </p:stCondLst>
                            <p:childTnLst>
                              <p:par>
                                <p:cTn id="65" presetID="22" presetClass="entr" presetSubtype="8"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left)">
                                      <p:cBhvr>
                                        <p:cTn id="67" dur="500"/>
                                        <p:tgtEl>
                                          <p:spTgt spid="17"/>
                                        </p:tgtEl>
                                      </p:cBhvr>
                                    </p:animEffect>
                                  </p:childTnLst>
                                </p:cTn>
                              </p:par>
                            </p:childTnLst>
                          </p:cTn>
                        </p:par>
                        <p:par>
                          <p:cTn id="68" fill="hold">
                            <p:stCondLst>
                              <p:cond delay="6500"/>
                            </p:stCondLst>
                            <p:childTnLst>
                              <p:par>
                                <p:cTn id="69" presetID="22" presetClass="entr" presetSubtype="8" fill="hold" grpId="0"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wipe(left)">
                                      <p:cBhvr>
                                        <p:cTn id="71" dur="250"/>
                                        <p:tgtEl>
                                          <p:spTgt spid="19"/>
                                        </p:tgtEl>
                                      </p:cBhvr>
                                    </p:animEffect>
                                  </p:childTnLst>
                                </p:cTn>
                              </p:par>
                            </p:childTnLst>
                          </p:cTn>
                        </p:par>
                        <p:par>
                          <p:cTn id="72" fill="hold">
                            <p:stCondLst>
                              <p:cond delay="7000"/>
                            </p:stCondLst>
                            <p:childTnLst>
                              <p:par>
                                <p:cTn id="73" presetID="53" presetClass="entr" presetSubtype="16"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 calcmode="lin" valueType="num">
                                      <p:cBhvr>
                                        <p:cTn id="75" dur="250" fill="hold"/>
                                        <p:tgtEl>
                                          <p:spTgt spid="20"/>
                                        </p:tgtEl>
                                        <p:attrNameLst>
                                          <p:attrName>ppt_w</p:attrName>
                                        </p:attrNameLst>
                                      </p:cBhvr>
                                      <p:tavLst>
                                        <p:tav tm="0">
                                          <p:val>
                                            <p:fltVal val="0"/>
                                          </p:val>
                                        </p:tav>
                                        <p:tav tm="100000">
                                          <p:val>
                                            <p:strVal val="#ppt_w"/>
                                          </p:val>
                                        </p:tav>
                                      </p:tavLst>
                                    </p:anim>
                                    <p:anim calcmode="lin" valueType="num">
                                      <p:cBhvr>
                                        <p:cTn id="76" dur="250" fill="hold"/>
                                        <p:tgtEl>
                                          <p:spTgt spid="20"/>
                                        </p:tgtEl>
                                        <p:attrNameLst>
                                          <p:attrName>ppt_h</p:attrName>
                                        </p:attrNameLst>
                                      </p:cBhvr>
                                      <p:tavLst>
                                        <p:tav tm="0">
                                          <p:val>
                                            <p:fltVal val="0"/>
                                          </p:val>
                                        </p:tav>
                                        <p:tav tm="100000">
                                          <p:val>
                                            <p:strVal val="#ppt_h"/>
                                          </p:val>
                                        </p:tav>
                                      </p:tavLst>
                                    </p:anim>
                                    <p:animEffect transition="in" filter="fade">
                                      <p:cBhvr>
                                        <p:cTn id="77" dur="250"/>
                                        <p:tgtEl>
                                          <p:spTgt spid="20"/>
                                        </p:tgtEl>
                                      </p:cBhvr>
                                    </p:animEffect>
                                  </p:childTnLst>
                                </p:cTn>
                              </p:par>
                            </p:childTnLst>
                          </p:cTn>
                        </p:par>
                        <p:par>
                          <p:cTn id="78" fill="hold">
                            <p:stCondLst>
                              <p:cond delay="7500"/>
                            </p:stCondLst>
                            <p:childTnLst>
                              <p:par>
                                <p:cTn id="79" presetID="22" presetClass="entr" presetSubtype="8" fill="hold" grpId="0" nodeType="after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wipe(left)">
                                      <p:cBhvr>
                                        <p:cTn id="81" dur="500"/>
                                        <p:tgtEl>
                                          <p:spTgt spid="21"/>
                                        </p:tgtEl>
                                      </p:cBhvr>
                                    </p:animEffect>
                                  </p:childTnLst>
                                </p:cTn>
                              </p:par>
                            </p:childTnLst>
                          </p:cTn>
                        </p:par>
                        <p:par>
                          <p:cTn id="82" fill="hold">
                            <p:stCondLst>
                              <p:cond delay="8000"/>
                            </p:stCondLst>
                            <p:childTnLst>
                              <p:par>
                                <p:cTn id="83" presetID="22" presetClass="entr" presetSubtype="8"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wipe(left)">
                                      <p:cBhvr>
                                        <p:cTn id="85" dur="250"/>
                                        <p:tgtEl>
                                          <p:spTgt spid="28"/>
                                        </p:tgtEl>
                                      </p:cBhvr>
                                    </p:animEffect>
                                  </p:childTnLst>
                                </p:cTn>
                              </p:par>
                            </p:childTnLst>
                          </p:cTn>
                        </p:par>
                        <p:par>
                          <p:cTn id="86" fill="hold">
                            <p:stCondLst>
                              <p:cond delay="8500"/>
                            </p:stCondLst>
                            <p:childTnLst>
                              <p:par>
                                <p:cTn id="87" presetID="53" presetClass="entr" presetSubtype="16" fill="hold" grpId="0" nodeType="afterEffect">
                                  <p:stCondLst>
                                    <p:cond delay="0"/>
                                  </p:stCondLst>
                                  <p:childTnLst>
                                    <p:set>
                                      <p:cBhvr>
                                        <p:cTn id="88" dur="1" fill="hold">
                                          <p:stCondLst>
                                            <p:cond delay="0"/>
                                          </p:stCondLst>
                                        </p:cTn>
                                        <p:tgtEl>
                                          <p:spTgt spid="29"/>
                                        </p:tgtEl>
                                        <p:attrNameLst>
                                          <p:attrName>style.visibility</p:attrName>
                                        </p:attrNameLst>
                                      </p:cBhvr>
                                      <p:to>
                                        <p:strVal val="visible"/>
                                      </p:to>
                                    </p:set>
                                    <p:anim calcmode="lin" valueType="num">
                                      <p:cBhvr>
                                        <p:cTn id="89" dur="250" fill="hold"/>
                                        <p:tgtEl>
                                          <p:spTgt spid="29"/>
                                        </p:tgtEl>
                                        <p:attrNameLst>
                                          <p:attrName>ppt_w</p:attrName>
                                        </p:attrNameLst>
                                      </p:cBhvr>
                                      <p:tavLst>
                                        <p:tav tm="0">
                                          <p:val>
                                            <p:fltVal val="0"/>
                                          </p:val>
                                        </p:tav>
                                        <p:tav tm="100000">
                                          <p:val>
                                            <p:strVal val="#ppt_w"/>
                                          </p:val>
                                        </p:tav>
                                      </p:tavLst>
                                    </p:anim>
                                    <p:anim calcmode="lin" valueType="num">
                                      <p:cBhvr>
                                        <p:cTn id="90" dur="250" fill="hold"/>
                                        <p:tgtEl>
                                          <p:spTgt spid="29"/>
                                        </p:tgtEl>
                                        <p:attrNameLst>
                                          <p:attrName>ppt_h</p:attrName>
                                        </p:attrNameLst>
                                      </p:cBhvr>
                                      <p:tavLst>
                                        <p:tav tm="0">
                                          <p:val>
                                            <p:fltVal val="0"/>
                                          </p:val>
                                        </p:tav>
                                        <p:tav tm="100000">
                                          <p:val>
                                            <p:strVal val="#ppt_h"/>
                                          </p:val>
                                        </p:tav>
                                      </p:tavLst>
                                    </p:anim>
                                    <p:animEffect transition="in" filter="fade">
                                      <p:cBhvr>
                                        <p:cTn id="91" dur="250"/>
                                        <p:tgtEl>
                                          <p:spTgt spid="29"/>
                                        </p:tgtEl>
                                      </p:cBhvr>
                                    </p:animEffect>
                                  </p:childTnLst>
                                </p:cTn>
                              </p:par>
                            </p:childTnLst>
                          </p:cTn>
                        </p:par>
                        <p:par>
                          <p:cTn id="92" fill="hold">
                            <p:stCondLst>
                              <p:cond delay="9000"/>
                            </p:stCondLst>
                            <p:childTnLst>
                              <p:par>
                                <p:cTn id="93" presetID="22" presetClass="entr" presetSubtype="8" fill="hold" grpId="0" nodeType="afterEffect">
                                  <p:stCondLst>
                                    <p:cond delay="0"/>
                                  </p:stCondLst>
                                  <p:childTnLst>
                                    <p:set>
                                      <p:cBhvr>
                                        <p:cTn id="94" dur="1" fill="hold">
                                          <p:stCondLst>
                                            <p:cond delay="0"/>
                                          </p:stCondLst>
                                        </p:cTn>
                                        <p:tgtEl>
                                          <p:spTgt spid="30"/>
                                        </p:tgtEl>
                                        <p:attrNameLst>
                                          <p:attrName>style.visibility</p:attrName>
                                        </p:attrNameLst>
                                      </p:cBhvr>
                                      <p:to>
                                        <p:strVal val="visible"/>
                                      </p:to>
                                    </p:set>
                                    <p:animEffect transition="in" filter="wipe(left)">
                                      <p:cBhvr>
                                        <p:cTn id="9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7" grpId="0" animBg="1"/>
      <p:bldP spid="8" grpId="0" animBg="1"/>
      <p:bldP spid="9" grpId="0"/>
      <p:bldP spid="11" grpId="0" animBg="1"/>
      <p:bldP spid="12" grpId="0" animBg="1"/>
      <p:bldP spid="13" grpId="0"/>
      <p:bldP spid="15" grpId="0" animBg="1"/>
      <p:bldP spid="16" grpId="0" animBg="1"/>
      <p:bldP spid="17" grpId="0"/>
      <p:bldP spid="19" grpId="0" animBg="1"/>
      <p:bldP spid="20" grpId="0" animBg="1"/>
      <p:bldP spid="21" grpId="0"/>
      <p:bldP spid="28" grpId="0" animBg="1"/>
      <p:bldP spid="29" grpId="0" animBg="1"/>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1" cstate="print">
            <a:extLst>
              <a:ext uri="{BEBA8EAE-BF5A-486C-A8C5-ECC9F3942E4B}">
                <a14:imgProps xmlns:a14="http://schemas.microsoft.com/office/drawing/2010/main">
                  <a14:imgLayer r:embed="rId2">
                    <a14:imgEffect>
                      <a14:artisticMarker/>
                    </a14:imgEffect>
                    <a14:imgEffect>
                      <a14:saturation sat="200000"/>
                    </a14:imgEffect>
                  </a14:imgLayer>
                </a14:imgProps>
              </a:ext>
            </a:extLst>
          </a:blip>
          <a:srcRect/>
          <a:stretch>
            <a:fillRect/>
          </a:stretch>
        </p:blipFill>
        <p:spPr>
          <a:xfrm>
            <a:off x="1871" y="0"/>
            <a:ext cx="12190411" cy="7029451"/>
          </a:xfrm>
          <a:prstGeom prst="rect">
            <a:avLst/>
          </a:prstGeom>
        </p:spPr>
      </p:pic>
      <p:grpSp>
        <p:nvGrpSpPr>
          <p:cNvPr id="20" name="组合 19"/>
          <p:cNvGrpSpPr/>
          <p:nvPr/>
        </p:nvGrpSpPr>
        <p:grpSpPr>
          <a:xfrm>
            <a:off x="3389086" y="1984048"/>
            <a:ext cx="5413828" cy="1354236"/>
            <a:chOff x="3389086" y="1984048"/>
            <a:chExt cx="5413828" cy="1354236"/>
          </a:xfrm>
        </p:grpSpPr>
        <p:sp>
          <p:nvSpPr>
            <p:cNvPr id="19" name="流程图: 过程 18"/>
            <p:cNvSpPr/>
            <p:nvPr/>
          </p:nvSpPr>
          <p:spPr>
            <a:xfrm>
              <a:off x="3389086" y="1984048"/>
              <a:ext cx="5413828" cy="1354236"/>
            </a:xfrm>
            <a:prstGeom prst="flowChartProcess">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MH_Text_1"/>
            <p:cNvSpPr/>
            <p:nvPr>
              <p:custDataLst>
                <p:tags r:id="rId3"/>
              </p:custDataLst>
            </p:nvPr>
          </p:nvSpPr>
          <p:spPr>
            <a:xfrm>
              <a:off x="3783703" y="2160667"/>
              <a:ext cx="4624595" cy="10009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algn="ctr">
                <a:lnSpc>
                  <a:spcPct val="120000"/>
                </a:lnSpc>
                <a:buClr>
                  <a:schemeClr val="accent4"/>
                </a:buClr>
              </a:pPr>
              <a:r>
                <a:rPr lang="zh-CN" altLang="en-US" sz="6000" b="1" spc="600">
                  <a:solidFill>
                    <a:schemeClr val="bg1"/>
                  </a:solidFill>
                  <a:effectLst>
                    <a:outerShdw blurRad="38100" dist="38100" dir="2700000" algn="tl">
                      <a:srgbClr val="000000">
                        <a:alpha val="43137"/>
                      </a:srgbClr>
                    </a:outerShdw>
                  </a:effectLst>
                  <a:cs typeface="+mn-ea"/>
                  <a:sym typeface="+mn-lt"/>
                </a:rPr>
                <a:t>什么是团队</a:t>
              </a:r>
              <a:endParaRPr lang="en-US" altLang="zh-CN" sz="6000" b="1" spc="600" dirty="0">
                <a:solidFill>
                  <a:schemeClr val="bg1"/>
                </a:solidFill>
                <a:effectLst>
                  <a:outerShdw blurRad="38100" dist="38100" dir="2700000" algn="tl">
                    <a:srgbClr val="000000">
                      <a:alpha val="43137"/>
                    </a:srgbClr>
                  </a:outerShdw>
                </a:effectLst>
                <a:cs typeface="+mn-ea"/>
                <a:sym typeface="+mn-lt"/>
              </a:endParaRPr>
            </a:p>
          </p:txBody>
        </p:sp>
      </p:grpSp>
      <p:sp>
        <p:nvSpPr>
          <p:cNvPr id="5" name="Text Box 7"/>
          <p:cNvSpPr txBox="1">
            <a:spLocks noChangeArrowheads="1"/>
          </p:cNvSpPr>
          <p:nvPr/>
        </p:nvSpPr>
        <p:spPr bwMode="auto">
          <a:xfrm>
            <a:off x="2098862" y="3385456"/>
            <a:ext cx="8023304" cy="415862"/>
          </a:xfrm>
          <a:prstGeom prst="rect">
            <a:avLst/>
          </a:prstGeom>
          <a:noFill/>
          <a:ln w="9525">
            <a:noFill/>
            <a:miter lim="800000"/>
          </a:ln>
        </p:spPr>
        <p:txBody>
          <a:bodyPr wrap="none" lIns="46078" tIns="23040" rIns="46078" bIns="23040">
            <a:spAutoFit/>
          </a:bodyPr>
          <a:lstStyle/>
          <a:p>
            <a:pPr algn="ctr" defTabSz="1096645"/>
            <a:r>
              <a:rPr lang="en-CA" sz="2400" spc="3000" dirty="0">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rPr>
              <a:t>WHAT IS A TEAM</a:t>
            </a:r>
            <a:endParaRPr lang="en-CA" sz="2400" spc="3000" dirty="0">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0">
        <p14:vortex dir="r"/>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54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4000">
                                          <p:cBhvr additive="base">
                                            <p:cTn id="7" dur="500" fill="hold"/>
                                            <p:tgtEl>
                                              <p:spTgt spid="20"/>
                                            </p:tgtEl>
                                            <p:attrNameLst>
                                              <p:attrName>ppt_x</p:attrName>
                                            </p:attrNameLst>
                                          </p:cBhvr>
                                          <p:tavLst>
                                            <p:tav tm="0">
                                              <p:val>
                                                <p:strVal val="0-#ppt_w/2"/>
                                              </p:val>
                                            </p:tav>
                                            <p:tav tm="100000">
                                              <p:val>
                                                <p:strVal val="#ppt_x"/>
                                              </p:val>
                                            </p:tav>
                                          </p:tavLst>
                                        </p:anim>
                                        <p:anim calcmode="lin" valueType="num" p14:bounceEnd="54000">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矩形 60"/>
          <p:cNvSpPr/>
          <p:nvPr/>
        </p:nvSpPr>
        <p:spPr>
          <a:xfrm>
            <a:off x="1069809" y="2045903"/>
            <a:ext cx="9582123" cy="3670236"/>
          </a:xfrm>
          <a:prstGeom prst="rect">
            <a:avLst/>
          </a:prstGeom>
        </p:spPr>
        <p:txBody>
          <a:bodyPr wrap="square">
            <a:spAutoFit/>
          </a:bodyPr>
          <a:lstStyle/>
          <a:p>
            <a:pPr algn="just">
              <a:lnSpc>
                <a:spcPct val="150000"/>
              </a:lnSpc>
              <a:buFont typeface="Wingdings" panose="05000000000000000000" pitchFamily="2" charset="2"/>
              <a:buNone/>
            </a:pPr>
            <a:r>
              <a:rPr lang="zh-CN" altLang="en-US" sz="3200" b="1" spc="408" dirty="0">
                <a:solidFill>
                  <a:schemeClr val="accent4">
                    <a:lumMod val="75000"/>
                  </a:schemeClr>
                </a:solidFill>
                <a:latin typeface="+mj-ea"/>
                <a:ea typeface="+mj-ea"/>
              </a:rPr>
              <a:t>团队</a:t>
            </a:r>
            <a:r>
              <a:rPr lang="zh-CN" altLang="en-US" sz="3200" b="1" spc="408">
                <a:solidFill>
                  <a:schemeClr val="accent4">
                    <a:lumMod val="75000"/>
                  </a:schemeClr>
                </a:solidFill>
                <a:latin typeface="+mj-ea"/>
                <a:ea typeface="+mj-ea"/>
              </a:rPr>
              <a:t>的定义</a:t>
            </a:r>
            <a:endParaRPr lang="en-US" altLang="zh-CN" sz="3200" b="1" spc="408">
              <a:solidFill>
                <a:schemeClr val="accent4">
                  <a:lumMod val="75000"/>
                </a:schemeClr>
              </a:solidFill>
              <a:latin typeface="+mj-ea"/>
              <a:ea typeface="+mj-ea"/>
            </a:endParaRPr>
          </a:p>
          <a:p>
            <a:pPr algn="just">
              <a:lnSpc>
                <a:spcPct val="150000"/>
              </a:lnSpc>
              <a:buFont typeface="Wingdings" panose="05000000000000000000" pitchFamily="2" charset="2"/>
              <a:buNone/>
            </a:pPr>
            <a:endParaRPr lang="en-US" altLang="zh-CN" sz="1500" b="1" spc="408" dirty="0">
              <a:latin typeface="+mj-ea"/>
              <a:ea typeface="+mj-ea"/>
            </a:endParaRPr>
          </a:p>
          <a:p>
            <a:pPr algn="just">
              <a:lnSpc>
                <a:spcPct val="150000"/>
              </a:lnSpc>
            </a:pPr>
            <a:r>
              <a:rPr lang="zh-CN" altLang="en-US" spc="408">
                <a:latin typeface="+mj-ea"/>
                <a:ea typeface="+mj-ea"/>
              </a:rPr>
              <a:t>团队</a:t>
            </a:r>
            <a:r>
              <a:rPr lang="en-US" altLang="zh-CN" spc="408" dirty="0">
                <a:latin typeface="+mj-ea"/>
                <a:ea typeface="+mj-ea"/>
              </a:rPr>
              <a:t>(Team)</a:t>
            </a:r>
            <a:r>
              <a:rPr lang="zh-CN" altLang="en-US" spc="408" dirty="0">
                <a:latin typeface="+mj-ea"/>
                <a:ea typeface="+mj-ea"/>
              </a:rPr>
              <a:t>是由基层和管理层人员组成的一个</a:t>
            </a:r>
            <a:r>
              <a:rPr lang="zh-CN" altLang="en-US" spc="408" dirty="0">
                <a:latin typeface="+mj-ea"/>
                <a:ea typeface="+mj-ea"/>
                <a:hlinkClick r:id="rId1"/>
              </a:rPr>
              <a:t>共同体</a:t>
            </a:r>
            <a:r>
              <a:rPr lang="zh-CN" altLang="en-US" spc="408" dirty="0">
                <a:latin typeface="+mj-ea"/>
                <a:ea typeface="+mj-ea"/>
              </a:rPr>
              <a:t>，它合理利用每一个</a:t>
            </a:r>
            <a:r>
              <a:rPr lang="zh-CN" altLang="en-US" spc="408" dirty="0">
                <a:latin typeface="+mj-ea"/>
                <a:ea typeface="+mj-ea"/>
                <a:hlinkClick r:id="rId2"/>
              </a:rPr>
              <a:t>成员</a:t>
            </a:r>
            <a:r>
              <a:rPr lang="zh-CN" altLang="en-US" spc="408" dirty="0">
                <a:latin typeface="+mj-ea"/>
                <a:ea typeface="+mj-ea"/>
              </a:rPr>
              <a:t>的知识和技能协同工作，解决问题，达到共同的目标。</a:t>
            </a:r>
            <a:endParaRPr lang="zh-CN" altLang="en-US" spc="408" dirty="0">
              <a:latin typeface="+mj-ea"/>
              <a:ea typeface="+mj-ea"/>
            </a:endParaRPr>
          </a:p>
          <a:p>
            <a:pPr algn="just">
              <a:lnSpc>
                <a:spcPct val="150000"/>
              </a:lnSpc>
            </a:pPr>
            <a:r>
              <a:rPr lang="zh-CN" altLang="en-US" spc="408" dirty="0">
                <a:latin typeface="+mj-ea"/>
                <a:ea typeface="+mj-ea"/>
              </a:rPr>
              <a:t>团队的构成要素总结为</a:t>
            </a:r>
            <a:r>
              <a:rPr lang="en-US" altLang="zh-CN" spc="408" dirty="0">
                <a:latin typeface="+mj-ea"/>
                <a:ea typeface="+mj-ea"/>
              </a:rPr>
              <a:t>5P</a:t>
            </a:r>
            <a:r>
              <a:rPr lang="zh-CN" altLang="en-US" spc="408" dirty="0">
                <a:latin typeface="+mj-ea"/>
                <a:ea typeface="+mj-ea"/>
              </a:rPr>
              <a:t>，分别为</a:t>
            </a:r>
            <a:r>
              <a:rPr lang="zh-CN" altLang="en-US" b="1" spc="408" dirty="0">
                <a:solidFill>
                  <a:srgbClr val="0070C0"/>
                </a:solidFill>
                <a:latin typeface="+mj-ea"/>
                <a:ea typeface="+mj-ea"/>
              </a:rPr>
              <a:t>目标、人、定位、权限、计划。</a:t>
            </a:r>
            <a:r>
              <a:rPr lang="zh-CN" altLang="en-US" spc="408" dirty="0">
                <a:latin typeface="+mj-ea"/>
                <a:ea typeface="+mj-ea"/>
              </a:rPr>
              <a:t>团队和</a:t>
            </a:r>
            <a:r>
              <a:rPr lang="zh-CN" altLang="en-US" spc="408" dirty="0">
                <a:latin typeface="+mj-ea"/>
                <a:ea typeface="+mj-ea"/>
                <a:hlinkClick r:id="rId3"/>
              </a:rPr>
              <a:t>群体</a:t>
            </a:r>
            <a:r>
              <a:rPr lang="zh-CN" altLang="en-US" spc="408" dirty="0">
                <a:latin typeface="+mj-ea"/>
                <a:ea typeface="+mj-ea"/>
              </a:rPr>
              <a:t>有着根本性的一些区别，群体可以向团队过渡。一般根据团队存在的目的和</a:t>
            </a:r>
            <a:r>
              <a:rPr lang="zh-CN" altLang="en-US" spc="408" dirty="0">
                <a:latin typeface="+mj-ea"/>
                <a:ea typeface="+mj-ea"/>
                <a:hlinkClick r:id="rId4"/>
              </a:rPr>
              <a:t>拥有</a:t>
            </a:r>
            <a:r>
              <a:rPr lang="zh-CN" altLang="en-US" spc="408" dirty="0">
                <a:latin typeface="+mj-ea"/>
                <a:ea typeface="+mj-ea"/>
              </a:rPr>
              <a:t>自主权的大小将团队分为四种类型</a:t>
            </a:r>
            <a:r>
              <a:rPr lang="en-US" altLang="zh-CN" spc="408" dirty="0">
                <a:latin typeface="+mj-ea"/>
                <a:ea typeface="+mj-ea"/>
              </a:rPr>
              <a:t>:</a:t>
            </a:r>
            <a:r>
              <a:rPr lang="zh-CN" altLang="en-US" spc="408" dirty="0">
                <a:latin typeface="+mj-ea"/>
                <a:ea typeface="+mj-ea"/>
                <a:hlinkClick r:id="rId5"/>
              </a:rPr>
              <a:t>问题解决型团队</a:t>
            </a:r>
            <a:r>
              <a:rPr lang="zh-CN" altLang="en-US" spc="408" dirty="0">
                <a:latin typeface="+mj-ea"/>
                <a:ea typeface="+mj-ea"/>
              </a:rPr>
              <a:t>、</a:t>
            </a:r>
            <a:r>
              <a:rPr lang="zh-CN" altLang="en-US" spc="408" dirty="0">
                <a:latin typeface="+mj-ea"/>
                <a:ea typeface="+mj-ea"/>
                <a:hlinkClick r:id="rId6"/>
              </a:rPr>
              <a:t>自我管理型团队</a:t>
            </a:r>
            <a:r>
              <a:rPr lang="zh-CN" altLang="en-US" spc="408" dirty="0">
                <a:latin typeface="+mj-ea"/>
                <a:ea typeface="+mj-ea"/>
              </a:rPr>
              <a:t>、多功能型团队、共同目标型团队、正面</a:t>
            </a:r>
            <a:r>
              <a:rPr lang="zh-CN" altLang="en-US" spc="408" dirty="0">
                <a:latin typeface="+mj-ea"/>
                <a:ea typeface="+mj-ea"/>
                <a:hlinkClick r:id="rId7"/>
              </a:rPr>
              <a:t>默契</a:t>
            </a:r>
            <a:r>
              <a:rPr lang="zh-CN" altLang="en-US" spc="408" dirty="0">
                <a:latin typeface="+mj-ea"/>
                <a:ea typeface="+mj-ea"/>
              </a:rPr>
              <a:t>型团队。</a:t>
            </a:r>
            <a:endParaRPr lang="zh-CN" altLang="en-US" spc="408" dirty="0">
              <a:latin typeface="+mj-ea"/>
              <a:ea typeface="+mj-ea"/>
            </a:endParaRPr>
          </a:p>
        </p:txBody>
      </p:sp>
      <p:grpSp>
        <p:nvGrpSpPr>
          <p:cNvPr id="203" name="3b7d6fdc-118b-47d4-9ab6-91b7d1986cf5"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8"/>
            </p:custDataLst>
          </p:nvPr>
        </p:nvGrpSpPr>
        <p:grpSpPr>
          <a:xfrm>
            <a:off x="7677524" y="1228113"/>
            <a:ext cx="2719978" cy="1635579"/>
            <a:chOff x="2034515" y="1252765"/>
            <a:chExt cx="8122970" cy="4884510"/>
          </a:xfrm>
        </p:grpSpPr>
        <p:sp>
          <p:nvSpPr>
            <p:cNvPr id="204" name="íşlïḓè"/>
            <p:cNvSpPr/>
            <p:nvPr/>
          </p:nvSpPr>
          <p:spPr bwMode="auto">
            <a:xfrm>
              <a:off x="2034515" y="5996104"/>
              <a:ext cx="8122970" cy="141171"/>
            </a:xfrm>
            <a:custGeom>
              <a:avLst/>
              <a:gdLst>
                <a:gd name="T0" fmla="*/ 2745 w 2770"/>
                <a:gd name="T1" fmla="*/ 48 h 48"/>
                <a:gd name="T2" fmla="*/ 25 w 2770"/>
                <a:gd name="T3" fmla="*/ 48 h 48"/>
                <a:gd name="T4" fmla="*/ 0 w 2770"/>
                <a:gd name="T5" fmla="*/ 24 h 48"/>
                <a:gd name="T6" fmla="*/ 0 w 2770"/>
                <a:gd name="T7" fmla="*/ 24 h 48"/>
                <a:gd name="T8" fmla="*/ 25 w 2770"/>
                <a:gd name="T9" fmla="*/ 0 h 48"/>
                <a:gd name="T10" fmla="*/ 2745 w 2770"/>
                <a:gd name="T11" fmla="*/ 0 h 48"/>
                <a:gd name="T12" fmla="*/ 2770 w 2770"/>
                <a:gd name="T13" fmla="*/ 24 h 48"/>
                <a:gd name="T14" fmla="*/ 2770 w 2770"/>
                <a:gd name="T15" fmla="*/ 24 h 48"/>
                <a:gd name="T16" fmla="*/ 2745 w 2770"/>
                <a:gd name="T17"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70" h="48">
                  <a:moveTo>
                    <a:pt x="2745" y="48"/>
                  </a:moveTo>
                  <a:cubicBezTo>
                    <a:pt x="25" y="48"/>
                    <a:pt x="25" y="48"/>
                    <a:pt x="25" y="48"/>
                  </a:cubicBezTo>
                  <a:cubicBezTo>
                    <a:pt x="11" y="48"/>
                    <a:pt x="0" y="37"/>
                    <a:pt x="0" y="24"/>
                  </a:cubicBezTo>
                  <a:cubicBezTo>
                    <a:pt x="0" y="24"/>
                    <a:pt x="0" y="24"/>
                    <a:pt x="0" y="24"/>
                  </a:cubicBezTo>
                  <a:cubicBezTo>
                    <a:pt x="0" y="11"/>
                    <a:pt x="11" y="0"/>
                    <a:pt x="25" y="0"/>
                  </a:cubicBezTo>
                  <a:cubicBezTo>
                    <a:pt x="2745" y="0"/>
                    <a:pt x="2745" y="0"/>
                    <a:pt x="2745" y="0"/>
                  </a:cubicBezTo>
                  <a:cubicBezTo>
                    <a:pt x="2759" y="0"/>
                    <a:pt x="2770" y="11"/>
                    <a:pt x="2770" y="24"/>
                  </a:cubicBezTo>
                  <a:cubicBezTo>
                    <a:pt x="2770" y="24"/>
                    <a:pt x="2770" y="24"/>
                    <a:pt x="2770" y="24"/>
                  </a:cubicBezTo>
                  <a:cubicBezTo>
                    <a:pt x="2770" y="37"/>
                    <a:pt x="2759" y="48"/>
                    <a:pt x="2745" y="48"/>
                  </a:cubicBezTo>
                  <a:close/>
                </a:path>
              </a:pathLst>
            </a:custGeom>
            <a:solidFill>
              <a:srgbClr val="9695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5" name="íṣliḓe"/>
            <p:cNvSpPr/>
            <p:nvPr/>
          </p:nvSpPr>
          <p:spPr bwMode="auto">
            <a:xfrm>
              <a:off x="2858953" y="3878542"/>
              <a:ext cx="721383" cy="1945334"/>
            </a:xfrm>
            <a:custGeom>
              <a:avLst/>
              <a:gdLst>
                <a:gd name="T0" fmla="*/ 2 w 246"/>
                <a:gd name="T1" fmla="*/ 57 h 664"/>
                <a:gd name="T2" fmla="*/ 4 w 246"/>
                <a:gd name="T3" fmla="*/ 0 h 664"/>
                <a:gd name="T4" fmla="*/ 27 w 246"/>
                <a:gd name="T5" fmla="*/ 28 h 664"/>
                <a:gd name="T6" fmla="*/ 217 w 246"/>
                <a:gd name="T7" fmla="*/ 28 h 664"/>
                <a:gd name="T8" fmla="*/ 246 w 246"/>
                <a:gd name="T9" fmla="*/ 407 h 664"/>
                <a:gd name="T10" fmla="*/ 246 w 246"/>
                <a:gd name="T11" fmla="*/ 664 h 664"/>
                <a:gd name="T12" fmla="*/ 125 w 246"/>
                <a:gd name="T13" fmla="*/ 664 h 664"/>
                <a:gd name="T14" fmla="*/ 125 w 246"/>
                <a:gd name="T15" fmla="*/ 423 h 664"/>
                <a:gd name="T16" fmla="*/ 81 w 246"/>
                <a:gd name="T17" fmla="*/ 290 h 664"/>
                <a:gd name="T18" fmla="*/ 81 w 246"/>
                <a:gd name="T19" fmla="*/ 290 h 664"/>
                <a:gd name="T20" fmla="*/ 41 w 246"/>
                <a:gd name="T21" fmla="*/ 230 h 664"/>
                <a:gd name="T22" fmla="*/ 2 w 246"/>
                <a:gd name="T23" fmla="*/ 5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664">
                  <a:moveTo>
                    <a:pt x="2" y="57"/>
                  </a:moveTo>
                  <a:cubicBezTo>
                    <a:pt x="4" y="0"/>
                    <a:pt x="4" y="0"/>
                    <a:pt x="4" y="0"/>
                  </a:cubicBezTo>
                  <a:cubicBezTo>
                    <a:pt x="27" y="28"/>
                    <a:pt x="27" y="28"/>
                    <a:pt x="27" y="28"/>
                  </a:cubicBezTo>
                  <a:cubicBezTo>
                    <a:pt x="217" y="28"/>
                    <a:pt x="217" y="28"/>
                    <a:pt x="217" y="28"/>
                  </a:cubicBezTo>
                  <a:cubicBezTo>
                    <a:pt x="246" y="407"/>
                    <a:pt x="246" y="407"/>
                    <a:pt x="246" y="407"/>
                  </a:cubicBezTo>
                  <a:cubicBezTo>
                    <a:pt x="246" y="664"/>
                    <a:pt x="246" y="664"/>
                    <a:pt x="246" y="664"/>
                  </a:cubicBezTo>
                  <a:cubicBezTo>
                    <a:pt x="125" y="664"/>
                    <a:pt x="125" y="664"/>
                    <a:pt x="125" y="664"/>
                  </a:cubicBezTo>
                  <a:cubicBezTo>
                    <a:pt x="125" y="423"/>
                    <a:pt x="125" y="423"/>
                    <a:pt x="125" y="423"/>
                  </a:cubicBezTo>
                  <a:cubicBezTo>
                    <a:pt x="81" y="290"/>
                    <a:pt x="81" y="290"/>
                    <a:pt x="81" y="290"/>
                  </a:cubicBezTo>
                  <a:cubicBezTo>
                    <a:pt x="81" y="290"/>
                    <a:pt x="81" y="290"/>
                    <a:pt x="81" y="290"/>
                  </a:cubicBezTo>
                  <a:cubicBezTo>
                    <a:pt x="41" y="230"/>
                    <a:pt x="41" y="230"/>
                    <a:pt x="41" y="230"/>
                  </a:cubicBezTo>
                  <a:cubicBezTo>
                    <a:pt x="12" y="186"/>
                    <a:pt x="0" y="111"/>
                    <a:pt x="2" y="57"/>
                  </a:cubicBezTo>
                  <a:close/>
                </a:path>
              </a:pathLst>
            </a:custGeom>
            <a:solidFill>
              <a:srgbClr val="0C22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6" name="ïśḻidè"/>
            <p:cNvSpPr/>
            <p:nvPr/>
          </p:nvSpPr>
          <p:spPr bwMode="auto">
            <a:xfrm>
              <a:off x="3439165" y="4031007"/>
              <a:ext cx="141171" cy="1792869"/>
            </a:xfrm>
            <a:custGeom>
              <a:avLst/>
              <a:gdLst>
                <a:gd name="T0" fmla="*/ 71 w 100"/>
                <a:gd name="T1" fmla="*/ 8 h 1270"/>
                <a:gd name="T2" fmla="*/ 0 w 100"/>
                <a:gd name="T3" fmla="*/ 0 h 1270"/>
                <a:gd name="T4" fmla="*/ 19 w 100"/>
                <a:gd name="T5" fmla="*/ 371 h 1270"/>
                <a:gd name="T6" fmla="*/ 19 w 100"/>
                <a:gd name="T7" fmla="*/ 1270 h 1270"/>
                <a:gd name="T8" fmla="*/ 100 w 100"/>
                <a:gd name="T9" fmla="*/ 1270 h 1270"/>
                <a:gd name="T10" fmla="*/ 100 w 100"/>
                <a:gd name="T11" fmla="*/ 737 h 1270"/>
                <a:gd name="T12" fmla="*/ 71 w 100"/>
                <a:gd name="T13" fmla="*/ 8 h 1270"/>
              </a:gdLst>
              <a:ahLst/>
              <a:cxnLst>
                <a:cxn ang="0">
                  <a:pos x="T0" y="T1"/>
                </a:cxn>
                <a:cxn ang="0">
                  <a:pos x="T2" y="T3"/>
                </a:cxn>
                <a:cxn ang="0">
                  <a:pos x="T4" y="T5"/>
                </a:cxn>
                <a:cxn ang="0">
                  <a:pos x="T6" y="T7"/>
                </a:cxn>
                <a:cxn ang="0">
                  <a:pos x="T8" y="T9"/>
                </a:cxn>
                <a:cxn ang="0">
                  <a:pos x="T10" y="T11"/>
                </a:cxn>
                <a:cxn ang="0">
                  <a:pos x="T12" y="T13"/>
                </a:cxn>
              </a:cxnLst>
              <a:rect l="0" t="0" r="r" b="b"/>
              <a:pathLst>
                <a:path w="100" h="1270">
                  <a:moveTo>
                    <a:pt x="71" y="8"/>
                  </a:moveTo>
                  <a:lnTo>
                    <a:pt x="0" y="0"/>
                  </a:lnTo>
                  <a:lnTo>
                    <a:pt x="19" y="371"/>
                  </a:lnTo>
                  <a:lnTo>
                    <a:pt x="19" y="1270"/>
                  </a:lnTo>
                  <a:lnTo>
                    <a:pt x="100" y="1270"/>
                  </a:lnTo>
                  <a:lnTo>
                    <a:pt x="100" y="737"/>
                  </a:lnTo>
                  <a:lnTo>
                    <a:pt x="71" y="8"/>
                  </a:lnTo>
                  <a:close/>
                </a:path>
              </a:pathLst>
            </a:custGeom>
            <a:solidFill>
              <a:srgbClr val="05181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7" name="îṣľiďê"/>
            <p:cNvSpPr/>
            <p:nvPr/>
          </p:nvSpPr>
          <p:spPr bwMode="auto">
            <a:xfrm>
              <a:off x="3303641" y="3960421"/>
              <a:ext cx="135524" cy="70585"/>
            </a:xfrm>
            <a:custGeom>
              <a:avLst/>
              <a:gdLst>
                <a:gd name="T0" fmla="*/ 0 w 96"/>
                <a:gd name="T1" fmla="*/ 0 h 50"/>
                <a:gd name="T2" fmla="*/ 0 w 96"/>
                <a:gd name="T3" fmla="*/ 35 h 50"/>
                <a:gd name="T4" fmla="*/ 96 w 96"/>
                <a:gd name="T5" fmla="*/ 50 h 50"/>
                <a:gd name="T6" fmla="*/ 94 w 96"/>
                <a:gd name="T7" fmla="*/ 0 h 50"/>
                <a:gd name="T8" fmla="*/ 0 w 96"/>
                <a:gd name="T9" fmla="*/ 0 h 50"/>
              </a:gdLst>
              <a:ahLst/>
              <a:cxnLst>
                <a:cxn ang="0">
                  <a:pos x="T0" y="T1"/>
                </a:cxn>
                <a:cxn ang="0">
                  <a:pos x="T2" y="T3"/>
                </a:cxn>
                <a:cxn ang="0">
                  <a:pos x="T4" y="T5"/>
                </a:cxn>
                <a:cxn ang="0">
                  <a:pos x="T6" y="T7"/>
                </a:cxn>
                <a:cxn ang="0">
                  <a:pos x="T8" y="T9"/>
                </a:cxn>
              </a:cxnLst>
              <a:rect l="0" t="0" r="r" b="b"/>
              <a:pathLst>
                <a:path w="96" h="50">
                  <a:moveTo>
                    <a:pt x="0" y="0"/>
                  </a:moveTo>
                  <a:lnTo>
                    <a:pt x="0" y="35"/>
                  </a:lnTo>
                  <a:lnTo>
                    <a:pt x="96" y="50"/>
                  </a:lnTo>
                  <a:lnTo>
                    <a:pt x="94" y="0"/>
                  </a:lnTo>
                  <a:lnTo>
                    <a:pt x="0" y="0"/>
                  </a:lnTo>
                  <a:close/>
                </a:path>
              </a:pathLst>
            </a:custGeom>
            <a:solidFill>
              <a:srgbClr val="05181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8" name="íṣļîdê"/>
            <p:cNvSpPr/>
            <p:nvPr/>
          </p:nvSpPr>
          <p:spPr bwMode="auto">
            <a:xfrm>
              <a:off x="3216115" y="5812582"/>
              <a:ext cx="729854" cy="254107"/>
            </a:xfrm>
            <a:custGeom>
              <a:avLst/>
              <a:gdLst>
                <a:gd name="T0" fmla="*/ 12 w 249"/>
                <a:gd name="T1" fmla="*/ 87 h 87"/>
                <a:gd name="T2" fmla="*/ 237 w 249"/>
                <a:gd name="T3" fmla="*/ 87 h 87"/>
                <a:gd name="T4" fmla="*/ 249 w 249"/>
                <a:gd name="T5" fmla="*/ 75 h 87"/>
                <a:gd name="T6" fmla="*/ 249 w 249"/>
                <a:gd name="T7" fmla="*/ 75 h 87"/>
                <a:gd name="T8" fmla="*/ 174 w 249"/>
                <a:gd name="T9" fmla="*/ 0 h 87"/>
                <a:gd name="T10" fmla="*/ 0 w 249"/>
                <a:gd name="T11" fmla="*/ 0 h 87"/>
                <a:gd name="T12" fmla="*/ 0 w 249"/>
                <a:gd name="T13" fmla="*/ 75 h 87"/>
                <a:gd name="T14" fmla="*/ 12 w 249"/>
                <a:gd name="T15" fmla="*/ 87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9" h="87">
                  <a:moveTo>
                    <a:pt x="12" y="87"/>
                  </a:moveTo>
                  <a:cubicBezTo>
                    <a:pt x="237" y="87"/>
                    <a:pt x="237" y="87"/>
                    <a:pt x="237" y="87"/>
                  </a:cubicBezTo>
                  <a:cubicBezTo>
                    <a:pt x="243" y="87"/>
                    <a:pt x="249" y="82"/>
                    <a:pt x="249" y="75"/>
                  </a:cubicBezTo>
                  <a:cubicBezTo>
                    <a:pt x="249" y="75"/>
                    <a:pt x="249" y="75"/>
                    <a:pt x="249" y="75"/>
                  </a:cubicBezTo>
                  <a:cubicBezTo>
                    <a:pt x="249" y="33"/>
                    <a:pt x="215" y="0"/>
                    <a:pt x="174" y="0"/>
                  </a:cubicBezTo>
                  <a:cubicBezTo>
                    <a:pt x="0" y="0"/>
                    <a:pt x="0" y="0"/>
                    <a:pt x="0" y="0"/>
                  </a:cubicBezTo>
                  <a:cubicBezTo>
                    <a:pt x="0" y="75"/>
                    <a:pt x="0" y="75"/>
                    <a:pt x="0" y="75"/>
                  </a:cubicBezTo>
                  <a:cubicBezTo>
                    <a:pt x="0" y="82"/>
                    <a:pt x="6" y="87"/>
                    <a:pt x="12" y="87"/>
                  </a:cubicBezTo>
                  <a:close/>
                </a:path>
              </a:pathLst>
            </a:custGeom>
            <a:solidFill>
              <a:srgbClr val="7A3D0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9" name="îŝ1íďê"/>
            <p:cNvSpPr/>
            <p:nvPr/>
          </p:nvSpPr>
          <p:spPr bwMode="auto">
            <a:xfrm>
              <a:off x="2717782" y="5812582"/>
              <a:ext cx="686090" cy="254107"/>
            </a:xfrm>
            <a:custGeom>
              <a:avLst/>
              <a:gdLst>
                <a:gd name="T0" fmla="*/ 12 w 234"/>
                <a:gd name="T1" fmla="*/ 87 h 87"/>
                <a:gd name="T2" fmla="*/ 222 w 234"/>
                <a:gd name="T3" fmla="*/ 87 h 87"/>
                <a:gd name="T4" fmla="*/ 234 w 234"/>
                <a:gd name="T5" fmla="*/ 75 h 87"/>
                <a:gd name="T6" fmla="*/ 234 w 234"/>
                <a:gd name="T7" fmla="*/ 75 h 87"/>
                <a:gd name="T8" fmla="*/ 159 w 234"/>
                <a:gd name="T9" fmla="*/ 0 h 87"/>
                <a:gd name="T10" fmla="*/ 0 w 234"/>
                <a:gd name="T11" fmla="*/ 0 h 87"/>
                <a:gd name="T12" fmla="*/ 0 w 234"/>
                <a:gd name="T13" fmla="*/ 75 h 87"/>
                <a:gd name="T14" fmla="*/ 12 w 234"/>
                <a:gd name="T15" fmla="*/ 87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4" h="87">
                  <a:moveTo>
                    <a:pt x="12" y="87"/>
                  </a:moveTo>
                  <a:cubicBezTo>
                    <a:pt x="222" y="87"/>
                    <a:pt x="222" y="87"/>
                    <a:pt x="222" y="87"/>
                  </a:cubicBezTo>
                  <a:cubicBezTo>
                    <a:pt x="229" y="87"/>
                    <a:pt x="234" y="82"/>
                    <a:pt x="234" y="75"/>
                  </a:cubicBezTo>
                  <a:cubicBezTo>
                    <a:pt x="234" y="75"/>
                    <a:pt x="234" y="75"/>
                    <a:pt x="234" y="75"/>
                  </a:cubicBezTo>
                  <a:cubicBezTo>
                    <a:pt x="234" y="33"/>
                    <a:pt x="201" y="0"/>
                    <a:pt x="159" y="0"/>
                  </a:cubicBezTo>
                  <a:cubicBezTo>
                    <a:pt x="0" y="0"/>
                    <a:pt x="0" y="0"/>
                    <a:pt x="0" y="0"/>
                  </a:cubicBezTo>
                  <a:cubicBezTo>
                    <a:pt x="0" y="75"/>
                    <a:pt x="0" y="75"/>
                    <a:pt x="0" y="75"/>
                  </a:cubicBezTo>
                  <a:cubicBezTo>
                    <a:pt x="0" y="82"/>
                    <a:pt x="5" y="87"/>
                    <a:pt x="12" y="87"/>
                  </a:cubicBezTo>
                  <a:close/>
                </a:path>
              </a:pathLst>
            </a:custGeom>
            <a:solidFill>
              <a:srgbClr val="964C0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0" name="ïṩļîdè"/>
            <p:cNvSpPr/>
            <p:nvPr/>
          </p:nvSpPr>
          <p:spPr bwMode="auto">
            <a:xfrm>
              <a:off x="4215605" y="2536008"/>
              <a:ext cx="575977" cy="424925"/>
            </a:xfrm>
            <a:custGeom>
              <a:avLst/>
              <a:gdLst>
                <a:gd name="T0" fmla="*/ 182 w 196"/>
                <a:gd name="T1" fmla="*/ 50 h 145"/>
                <a:gd name="T2" fmla="*/ 196 w 196"/>
                <a:gd name="T3" fmla="*/ 32 h 145"/>
                <a:gd name="T4" fmla="*/ 190 w 196"/>
                <a:gd name="T5" fmla="*/ 28 h 145"/>
                <a:gd name="T6" fmla="*/ 191 w 196"/>
                <a:gd name="T7" fmla="*/ 13 h 145"/>
                <a:gd name="T8" fmla="*/ 181 w 196"/>
                <a:gd name="T9" fmla="*/ 17 h 145"/>
                <a:gd name="T10" fmla="*/ 180 w 196"/>
                <a:gd name="T11" fmla="*/ 6 h 145"/>
                <a:gd name="T12" fmla="*/ 153 w 196"/>
                <a:gd name="T13" fmla="*/ 29 h 145"/>
                <a:gd name="T14" fmla="*/ 129 w 196"/>
                <a:gd name="T15" fmla="*/ 47 h 145"/>
                <a:gd name="T16" fmla="*/ 114 w 196"/>
                <a:gd name="T17" fmla="*/ 56 h 145"/>
                <a:gd name="T18" fmla="*/ 99 w 196"/>
                <a:gd name="T19" fmla="*/ 59 h 145"/>
                <a:gd name="T20" fmla="*/ 101 w 196"/>
                <a:gd name="T21" fmla="*/ 35 h 145"/>
                <a:gd name="T22" fmla="*/ 107 w 196"/>
                <a:gd name="T23" fmla="*/ 15 h 145"/>
                <a:gd name="T24" fmla="*/ 79 w 196"/>
                <a:gd name="T25" fmla="*/ 37 h 145"/>
                <a:gd name="T26" fmla="*/ 65 w 196"/>
                <a:gd name="T27" fmla="*/ 65 h 145"/>
                <a:gd name="T28" fmla="*/ 57 w 196"/>
                <a:gd name="T29" fmla="*/ 77 h 145"/>
                <a:gd name="T30" fmla="*/ 43 w 196"/>
                <a:gd name="T31" fmla="*/ 90 h 145"/>
                <a:gd name="T32" fmla="*/ 29 w 196"/>
                <a:gd name="T33" fmla="*/ 104 h 145"/>
                <a:gd name="T34" fmla="*/ 6 w 196"/>
                <a:gd name="T35" fmla="*/ 129 h 145"/>
                <a:gd name="T36" fmla="*/ 0 w 196"/>
                <a:gd name="T37" fmla="*/ 136 h 145"/>
                <a:gd name="T38" fmla="*/ 13 w 196"/>
                <a:gd name="T39" fmla="*/ 145 h 145"/>
                <a:gd name="T40" fmla="*/ 71 w 196"/>
                <a:gd name="T41" fmla="*/ 145 h 145"/>
                <a:gd name="T42" fmla="*/ 99 w 196"/>
                <a:gd name="T43" fmla="*/ 121 h 145"/>
                <a:gd name="T44" fmla="*/ 142 w 196"/>
                <a:gd name="T45" fmla="*/ 98 h 145"/>
                <a:gd name="T46" fmla="*/ 182 w 196"/>
                <a:gd name="T47" fmla="*/ 5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6" h="145">
                  <a:moveTo>
                    <a:pt x="182" y="50"/>
                  </a:moveTo>
                  <a:cubicBezTo>
                    <a:pt x="190" y="44"/>
                    <a:pt x="196" y="36"/>
                    <a:pt x="196" y="32"/>
                  </a:cubicBezTo>
                  <a:cubicBezTo>
                    <a:pt x="195" y="29"/>
                    <a:pt x="191" y="28"/>
                    <a:pt x="190" y="28"/>
                  </a:cubicBezTo>
                  <a:cubicBezTo>
                    <a:pt x="192" y="24"/>
                    <a:pt x="194" y="15"/>
                    <a:pt x="191" y="13"/>
                  </a:cubicBezTo>
                  <a:cubicBezTo>
                    <a:pt x="188" y="10"/>
                    <a:pt x="185" y="12"/>
                    <a:pt x="181" y="17"/>
                  </a:cubicBezTo>
                  <a:cubicBezTo>
                    <a:pt x="182" y="13"/>
                    <a:pt x="182" y="9"/>
                    <a:pt x="180" y="6"/>
                  </a:cubicBezTo>
                  <a:cubicBezTo>
                    <a:pt x="176" y="0"/>
                    <a:pt x="162" y="21"/>
                    <a:pt x="153" y="29"/>
                  </a:cubicBezTo>
                  <a:cubicBezTo>
                    <a:pt x="145" y="35"/>
                    <a:pt x="137" y="41"/>
                    <a:pt x="129" y="47"/>
                  </a:cubicBezTo>
                  <a:cubicBezTo>
                    <a:pt x="124" y="50"/>
                    <a:pt x="119" y="53"/>
                    <a:pt x="114" y="56"/>
                  </a:cubicBezTo>
                  <a:cubicBezTo>
                    <a:pt x="110" y="57"/>
                    <a:pt x="103" y="61"/>
                    <a:pt x="99" y="59"/>
                  </a:cubicBezTo>
                  <a:cubicBezTo>
                    <a:pt x="91" y="55"/>
                    <a:pt x="98" y="41"/>
                    <a:pt x="101" y="35"/>
                  </a:cubicBezTo>
                  <a:cubicBezTo>
                    <a:pt x="103" y="31"/>
                    <a:pt x="110" y="21"/>
                    <a:pt x="107" y="15"/>
                  </a:cubicBezTo>
                  <a:cubicBezTo>
                    <a:pt x="103" y="9"/>
                    <a:pt x="86" y="20"/>
                    <a:pt x="79" y="37"/>
                  </a:cubicBezTo>
                  <a:cubicBezTo>
                    <a:pt x="72" y="54"/>
                    <a:pt x="72" y="50"/>
                    <a:pt x="65" y="65"/>
                  </a:cubicBezTo>
                  <a:cubicBezTo>
                    <a:pt x="62" y="69"/>
                    <a:pt x="60" y="74"/>
                    <a:pt x="57" y="77"/>
                  </a:cubicBezTo>
                  <a:cubicBezTo>
                    <a:pt x="53" y="82"/>
                    <a:pt x="47" y="85"/>
                    <a:pt x="43" y="90"/>
                  </a:cubicBezTo>
                  <a:cubicBezTo>
                    <a:pt x="38" y="94"/>
                    <a:pt x="33" y="99"/>
                    <a:pt x="29" y="104"/>
                  </a:cubicBezTo>
                  <a:cubicBezTo>
                    <a:pt x="21" y="113"/>
                    <a:pt x="14" y="121"/>
                    <a:pt x="6" y="129"/>
                  </a:cubicBezTo>
                  <a:cubicBezTo>
                    <a:pt x="4" y="131"/>
                    <a:pt x="2" y="134"/>
                    <a:pt x="0" y="136"/>
                  </a:cubicBezTo>
                  <a:cubicBezTo>
                    <a:pt x="0" y="136"/>
                    <a:pt x="5" y="140"/>
                    <a:pt x="13" y="145"/>
                  </a:cubicBezTo>
                  <a:cubicBezTo>
                    <a:pt x="71" y="145"/>
                    <a:pt x="71" y="145"/>
                    <a:pt x="71" y="145"/>
                  </a:cubicBezTo>
                  <a:cubicBezTo>
                    <a:pt x="80" y="128"/>
                    <a:pt x="99" y="121"/>
                    <a:pt x="99" y="121"/>
                  </a:cubicBezTo>
                  <a:cubicBezTo>
                    <a:pt x="111" y="116"/>
                    <a:pt x="126" y="109"/>
                    <a:pt x="142" y="98"/>
                  </a:cubicBezTo>
                  <a:cubicBezTo>
                    <a:pt x="195" y="62"/>
                    <a:pt x="196" y="55"/>
                    <a:pt x="182" y="50"/>
                  </a:cubicBezTo>
                  <a:close/>
                </a:path>
              </a:pathLst>
            </a:custGeom>
            <a:solidFill>
              <a:srgbClr val="F8BC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1" name="íşḷîḋe"/>
            <p:cNvSpPr/>
            <p:nvPr/>
          </p:nvSpPr>
          <p:spPr bwMode="auto">
            <a:xfrm>
              <a:off x="4215605" y="2788703"/>
              <a:ext cx="261166" cy="172228"/>
            </a:xfrm>
            <a:custGeom>
              <a:avLst/>
              <a:gdLst>
                <a:gd name="T0" fmla="*/ 48 w 89"/>
                <a:gd name="T1" fmla="*/ 0 h 59"/>
                <a:gd name="T2" fmla="*/ 43 w 89"/>
                <a:gd name="T3" fmla="*/ 4 h 59"/>
                <a:gd name="T4" fmla="*/ 29 w 89"/>
                <a:gd name="T5" fmla="*/ 18 h 59"/>
                <a:gd name="T6" fmla="*/ 6 w 89"/>
                <a:gd name="T7" fmla="*/ 43 h 59"/>
                <a:gd name="T8" fmla="*/ 0 w 89"/>
                <a:gd name="T9" fmla="*/ 50 h 59"/>
                <a:gd name="T10" fmla="*/ 13 w 89"/>
                <a:gd name="T11" fmla="*/ 59 h 59"/>
                <a:gd name="T12" fmla="*/ 71 w 89"/>
                <a:gd name="T13" fmla="*/ 59 h 59"/>
                <a:gd name="T14" fmla="*/ 89 w 89"/>
                <a:gd name="T15" fmla="*/ 41 h 59"/>
                <a:gd name="T16" fmla="*/ 48 w 89"/>
                <a:gd name="T1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 h="59">
                  <a:moveTo>
                    <a:pt x="48" y="0"/>
                  </a:moveTo>
                  <a:cubicBezTo>
                    <a:pt x="46" y="1"/>
                    <a:pt x="44" y="2"/>
                    <a:pt x="43" y="4"/>
                  </a:cubicBezTo>
                  <a:cubicBezTo>
                    <a:pt x="38" y="8"/>
                    <a:pt x="33" y="13"/>
                    <a:pt x="29" y="18"/>
                  </a:cubicBezTo>
                  <a:cubicBezTo>
                    <a:pt x="21" y="27"/>
                    <a:pt x="14" y="35"/>
                    <a:pt x="6" y="43"/>
                  </a:cubicBezTo>
                  <a:cubicBezTo>
                    <a:pt x="4" y="45"/>
                    <a:pt x="2" y="48"/>
                    <a:pt x="0" y="50"/>
                  </a:cubicBezTo>
                  <a:cubicBezTo>
                    <a:pt x="0" y="50"/>
                    <a:pt x="5" y="54"/>
                    <a:pt x="13" y="59"/>
                  </a:cubicBezTo>
                  <a:cubicBezTo>
                    <a:pt x="71" y="59"/>
                    <a:pt x="71" y="59"/>
                    <a:pt x="71" y="59"/>
                  </a:cubicBezTo>
                  <a:cubicBezTo>
                    <a:pt x="76" y="50"/>
                    <a:pt x="83" y="44"/>
                    <a:pt x="89" y="41"/>
                  </a:cubicBezTo>
                  <a:cubicBezTo>
                    <a:pt x="74" y="28"/>
                    <a:pt x="60" y="15"/>
                    <a:pt x="48" y="0"/>
                  </a:cubicBezTo>
                  <a:close/>
                </a:path>
              </a:pathLst>
            </a:custGeom>
            <a:solidFill>
              <a:srgbClr val="D190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2" name="íṣlîḋé"/>
            <p:cNvSpPr/>
            <p:nvPr/>
          </p:nvSpPr>
          <p:spPr bwMode="auto">
            <a:xfrm>
              <a:off x="4410421" y="2718118"/>
              <a:ext cx="354339" cy="242814"/>
            </a:xfrm>
            <a:custGeom>
              <a:avLst/>
              <a:gdLst>
                <a:gd name="T0" fmla="*/ 91 w 121"/>
                <a:gd name="T1" fmla="*/ 18 h 83"/>
                <a:gd name="T2" fmla="*/ 39 w 121"/>
                <a:gd name="T3" fmla="*/ 43 h 83"/>
                <a:gd name="T4" fmla="*/ 39 w 121"/>
                <a:gd name="T5" fmla="*/ 43 h 83"/>
                <a:gd name="T6" fmla="*/ 0 w 121"/>
                <a:gd name="T7" fmla="*/ 81 h 83"/>
                <a:gd name="T8" fmla="*/ 0 w 121"/>
                <a:gd name="T9" fmla="*/ 83 h 83"/>
                <a:gd name="T10" fmla="*/ 5 w 121"/>
                <a:gd name="T11" fmla="*/ 83 h 83"/>
                <a:gd name="T12" fmla="*/ 33 w 121"/>
                <a:gd name="T13" fmla="*/ 59 h 83"/>
                <a:gd name="T14" fmla="*/ 33 w 121"/>
                <a:gd name="T15" fmla="*/ 59 h 83"/>
                <a:gd name="T16" fmla="*/ 76 w 121"/>
                <a:gd name="T17" fmla="*/ 36 h 83"/>
                <a:gd name="T18" fmla="*/ 121 w 121"/>
                <a:gd name="T19" fmla="*/ 0 h 83"/>
                <a:gd name="T20" fmla="*/ 91 w 121"/>
                <a:gd name="T21" fmla="*/ 18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1" h="83">
                  <a:moveTo>
                    <a:pt x="91" y="18"/>
                  </a:moveTo>
                  <a:cubicBezTo>
                    <a:pt x="72" y="30"/>
                    <a:pt x="54" y="37"/>
                    <a:pt x="39" y="43"/>
                  </a:cubicBezTo>
                  <a:cubicBezTo>
                    <a:pt x="39" y="43"/>
                    <a:pt x="39" y="43"/>
                    <a:pt x="39" y="43"/>
                  </a:cubicBezTo>
                  <a:cubicBezTo>
                    <a:pt x="39" y="43"/>
                    <a:pt x="5" y="53"/>
                    <a:pt x="0" y="81"/>
                  </a:cubicBezTo>
                  <a:cubicBezTo>
                    <a:pt x="0" y="81"/>
                    <a:pt x="0" y="82"/>
                    <a:pt x="0" y="83"/>
                  </a:cubicBezTo>
                  <a:cubicBezTo>
                    <a:pt x="5" y="83"/>
                    <a:pt x="5" y="83"/>
                    <a:pt x="5" y="83"/>
                  </a:cubicBezTo>
                  <a:cubicBezTo>
                    <a:pt x="14" y="66"/>
                    <a:pt x="33" y="59"/>
                    <a:pt x="33" y="59"/>
                  </a:cubicBezTo>
                  <a:cubicBezTo>
                    <a:pt x="33" y="59"/>
                    <a:pt x="33" y="59"/>
                    <a:pt x="33" y="59"/>
                  </a:cubicBezTo>
                  <a:cubicBezTo>
                    <a:pt x="45" y="54"/>
                    <a:pt x="60" y="47"/>
                    <a:pt x="76" y="36"/>
                  </a:cubicBezTo>
                  <a:cubicBezTo>
                    <a:pt x="103" y="18"/>
                    <a:pt x="116" y="7"/>
                    <a:pt x="121" y="0"/>
                  </a:cubicBezTo>
                  <a:cubicBezTo>
                    <a:pt x="113" y="5"/>
                    <a:pt x="103" y="11"/>
                    <a:pt x="91" y="18"/>
                  </a:cubicBezTo>
                  <a:close/>
                </a:path>
              </a:pathLst>
            </a:custGeom>
            <a:solidFill>
              <a:srgbClr val="D1906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3" name="ís1íḑe"/>
            <p:cNvSpPr/>
            <p:nvPr/>
          </p:nvSpPr>
          <p:spPr bwMode="auto">
            <a:xfrm>
              <a:off x="3738447" y="2788703"/>
              <a:ext cx="732677" cy="612681"/>
            </a:xfrm>
            <a:custGeom>
              <a:avLst/>
              <a:gdLst>
                <a:gd name="T0" fmla="*/ 21 w 250"/>
                <a:gd name="T1" fmla="*/ 96 h 209"/>
                <a:gd name="T2" fmla="*/ 46 w 250"/>
                <a:gd name="T3" fmla="*/ 0 h 209"/>
                <a:gd name="T4" fmla="*/ 82 w 250"/>
                <a:gd name="T5" fmla="*/ 110 h 209"/>
                <a:gd name="T6" fmla="*/ 195 w 250"/>
                <a:gd name="T7" fmla="*/ 1 h 209"/>
                <a:gd name="T8" fmla="*/ 250 w 250"/>
                <a:gd name="T9" fmla="*/ 59 h 209"/>
                <a:gd name="T10" fmla="*/ 125 w 250"/>
                <a:gd name="T11" fmla="*/ 180 h 209"/>
                <a:gd name="T12" fmla="*/ 37 w 250"/>
                <a:gd name="T13" fmla="*/ 189 h 209"/>
                <a:gd name="T14" fmla="*/ 21 w 250"/>
                <a:gd name="T15" fmla="*/ 96 h 2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209">
                  <a:moveTo>
                    <a:pt x="21" y="96"/>
                  </a:moveTo>
                  <a:cubicBezTo>
                    <a:pt x="23" y="94"/>
                    <a:pt x="45" y="2"/>
                    <a:pt x="46" y="0"/>
                  </a:cubicBezTo>
                  <a:cubicBezTo>
                    <a:pt x="82" y="110"/>
                    <a:pt x="82" y="110"/>
                    <a:pt x="82" y="110"/>
                  </a:cubicBezTo>
                  <a:cubicBezTo>
                    <a:pt x="195" y="1"/>
                    <a:pt x="195" y="1"/>
                    <a:pt x="195" y="1"/>
                  </a:cubicBezTo>
                  <a:cubicBezTo>
                    <a:pt x="195" y="1"/>
                    <a:pt x="232" y="39"/>
                    <a:pt x="250" y="59"/>
                  </a:cubicBezTo>
                  <a:cubicBezTo>
                    <a:pt x="125" y="180"/>
                    <a:pt x="125" y="180"/>
                    <a:pt x="125" y="180"/>
                  </a:cubicBezTo>
                  <a:cubicBezTo>
                    <a:pt x="103" y="204"/>
                    <a:pt x="65" y="209"/>
                    <a:pt x="37" y="189"/>
                  </a:cubicBezTo>
                  <a:cubicBezTo>
                    <a:pt x="7" y="168"/>
                    <a:pt x="0" y="126"/>
                    <a:pt x="21" y="96"/>
                  </a:cubicBezTo>
                  <a:close/>
                </a:path>
              </a:pathLst>
            </a:custGeom>
            <a:solidFill>
              <a:srgbClr val="D9D9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4" name="ïšļíḍe"/>
            <p:cNvSpPr/>
            <p:nvPr/>
          </p:nvSpPr>
          <p:spPr bwMode="auto">
            <a:xfrm>
              <a:off x="3770916" y="3061164"/>
              <a:ext cx="597153" cy="340222"/>
            </a:xfrm>
            <a:custGeom>
              <a:avLst/>
              <a:gdLst>
                <a:gd name="T0" fmla="*/ 174 w 204"/>
                <a:gd name="T1" fmla="*/ 8 h 116"/>
                <a:gd name="T2" fmla="*/ 45 w 204"/>
                <a:gd name="T3" fmla="*/ 44 h 116"/>
                <a:gd name="T4" fmla="*/ 0 w 204"/>
                <a:gd name="T5" fmla="*/ 57 h 116"/>
                <a:gd name="T6" fmla="*/ 26 w 204"/>
                <a:gd name="T7" fmla="*/ 96 h 116"/>
                <a:gd name="T8" fmla="*/ 114 w 204"/>
                <a:gd name="T9" fmla="*/ 87 h 116"/>
                <a:gd name="T10" fmla="*/ 204 w 204"/>
                <a:gd name="T11" fmla="*/ 0 h 116"/>
                <a:gd name="T12" fmla="*/ 174 w 204"/>
                <a:gd name="T13" fmla="*/ 8 h 116"/>
              </a:gdLst>
              <a:ahLst/>
              <a:cxnLst>
                <a:cxn ang="0">
                  <a:pos x="T0" y="T1"/>
                </a:cxn>
                <a:cxn ang="0">
                  <a:pos x="T2" y="T3"/>
                </a:cxn>
                <a:cxn ang="0">
                  <a:pos x="T4" y="T5"/>
                </a:cxn>
                <a:cxn ang="0">
                  <a:pos x="T6" y="T7"/>
                </a:cxn>
                <a:cxn ang="0">
                  <a:pos x="T8" y="T9"/>
                </a:cxn>
                <a:cxn ang="0">
                  <a:pos x="T10" y="T11"/>
                </a:cxn>
                <a:cxn ang="0">
                  <a:pos x="T12" y="T13"/>
                </a:cxn>
              </a:cxnLst>
              <a:rect l="0" t="0" r="r" b="b"/>
              <a:pathLst>
                <a:path w="204" h="116">
                  <a:moveTo>
                    <a:pt x="174" y="8"/>
                  </a:moveTo>
                  <a:cubicBezTo>
                    <a:pt x="131" y="21"/>
                    <a:pt x="88" y="33"/>
                    <a:pt x="45" y="44"/>
                  </a:cubicBezTo>
                  <a:cubicBezTo>
                    <a:pt x="30" y="48"/>
                    <a:pt x="15" y="52"/>
                    <a:pt x="0" y="57"/>
                  </a:cubicBezTo>
                  <a:cubicBezTo>
                    <a:pt x="3" y="72"/>
                    <a:pt x="12" y="86"/>
                    <a:pt x="26" y="96"/>
                  </a:cubicBezTo>
                  <a:cubicBezTo>
                    <a:pt x="54" y="116"/>
                    <a:pt x="92" y="111"/>
                    <a:pt x="114" y="87"/>
                  </a:cubicBezTo>
                  <a:cubicBezTo>
                    <a:pt x="204" y="0"/>
                    <a:pt x="204" y="0"/>
                    <a:pt x="204" y="0"/>
                  </a:cubicBezTo>
                  <a:cubicBezTo>
                    <a:pt x="194" y="3"/>
                    <a:pt x="184" y="6"/>
                    <a:pt x="174" y="8"/>
                  </a:cubicBezTo>
                  <a:close/>
                </a:path>
              </a:pathLst>
            </a:custGeom>
            <a:solidFill>
              <a:srgbClr val="ADAC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5" name="iṣliḋé"/>
            <p:cNvSpPr/>
            <p:nvPr/>
          </p:nvSpPr>
          <p:spPr bwMode="auto">
            <a:xfrm>
              <a:off x="3755388" y="2935521"/>
              <a:ext cx="715737" cy="465864"/>
            </a:xfrm>
            <a:custGeom>
              <a:avLst/>
              <a:gdLst>
                <a:gd name="T0" fmla="*/ 119 w 244"/>
                <a:gd name="T1" fmla="*/ 112 h 159"/>
                <a:gd name="T2" fmla="*/ 31 w 244"/>
                <a:gd name="T3" fmla="*/ 121 h 159"/>
                <a:gd name="T4" fmla="*/ 3 w 244"/>
                <a:gd name="T5" fmla="*/ 76 h 159"/>
                <a:gd name="T6" fmla="*/ 31 w 244"/>
                <a:gd name="T7" fmla="*/ 139 h 159"/>
                <a:gd name="T8" fmla="*/ 119 w 244"/>
                <a:gd name="T9" fmla="*/ 130 h 159"/>
                <a:gd name="T10" fmla="*/ 244 w 244"/>
                <a:gd name="T11" fmla="*/ 9 h 159"/>
                <a:gd name="T12" fmla="*/ 235 w 244"/>
                <a:gd name="T13" fmla="*/ 0 h 159"/>
                <a:gd name="T14" fmla="*/ 119 w 244"/>
                <a:gd name="T15" fmla="*/ 112 h 1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4" h="159">
                  <a:moveTo>
                    <a:pt x="119" y="112"/>
                  </a:moveTo>
                  <a:cubicBezTo>
                    <a:pt x="97" y="136"/>
                    <a:pt x="59" y="141"/>
                    <a:pt x="31" y="121"/>
                  </a:cubicBezTo>
                  <a:cubicBezTo>
                    <a:pt x="15" y="110"/>
                    <a:pt x="6" y="93"/>
                    <a:pt x="3" y="76"/>
                  </a:cubicBezTo>
                  <a:cubicBezTo>
                    <a:pt x="0" y="100"/>
                    <a:pt x="10" y="124"/>
                    <a:pt x="31" y="139"/>
                  </a:cubicBezTo>
                  <a:cubicBezTo>
                    <a:pt x="59" y="159"/>
                    <a:pt x="97" y="154"/>
                    <a:pt x="119" y="130"/>
                  </a:cubicBezTo>
                  <a:cubicBezTo>
                    <a:pt x="244" y="9"/>
                    <a:pt x="244" y="9"/>
                    <a:pt x="244" y="9"/>
                  </a:cubicBezTo>
                  <a:cubicBezTo>
                    <a:pt x="241" y="6"/>
                    <a:pt x="238" y="3"/>
                    <a:pt x="235" y="0"/>
                  </a:cubicBezTo>
                  <a:lnTo>
                    <a:pt x="119" y="112"/>
                  </a:lnTo>
                  <a:close/>
                </a:path>
              </a:pathLst>
            </a:custGeom>
            <a:solidFill>
              <a:srgbClr val="ADAC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6" name="ïsļïďê"/>
            <p:cNvSpPr/>
            <p:nvPr/>
          </p:nvSpPr>
          <p:spPr bwMode="auto">
            <a:xfrm>
              <a:off x="3738447" y="2788703"/>
              <a:ext cx="263990" cy="597153"/>
            </a:xfrm>
            <a:custGeom>
              <a:avLst/>
              <a:gdLst>
                <a:gd name="T0" fmla="*/ 21 w 90"/>
                <a:gd name="T1" fmla="*/ 96 h 204"/>
                <a:gd name="T2" fmla="*/ 46 w 90"/>
                <a:gd name="T3" fmla="*/ 0 h 204"/>
                <a:gd name="T4" fmla="*/ 82 w 90"/>
                <a:gd name="T5" fmla="*/ 110 h 204"/>
                <a:gd name="T6" fmla="*/ 90 w 90"/>
                <a:gd name="T7" fmla="*/ 102 h 204"/>
                <a:gd name="T8" fmla="*/ 90 w 90"/>
                <a:gd name="T9" fmla="*/ 200 h 204"/>
                <a:gd name="T10" fmla="*/ 37 w 90"/>
                <a:gd name="T11" fmla="*/ 189 h 204"/>
                <a:gd name="T12" fmla="*/ 21 w 90"/>
                <a:gd name="T13" fmla="*/ 96 h 204"/>
              </a:gdLst>
              <a:ahLst/>
              <a:cxnLst>
                <a:cxn ang="0">
                  <a:pos x="T0" y="T1"/>
                </a:cxn>
                <a:cxn ang="0">
                  <a:pos x="T2" y="T3"/>
                </a:cxn>
                <a:cxn ang="0">
                  <a:pos x="T4" y="T5"/>
                </a:cxn>
                <a:cxn ang="0">
                  <a:pos x="T6" y="T7"/>
                </a:cxn>
                <a:cxn ang="0">
                  <a:pos x="T8" y="T9"/>
                </a:cxn>
                <a:cxn ang="0">
                  <a:pos x="T10" y="T11"/>
                </a:cxn>
                <a:cxn ang="0">
                  <a:pos x="T12" y="T13"/>
                </a:cxn>
              </a:cxnLst>
              <a:rect l="0" t="0" r="r" b="b"/>
              <a:pathLst>
                <a:path w="90" h="204">
                  <a:moveTo>
                    <a:pt x="21" y="96"/>
                  </a:moveTo>
                  <a:cubicBezTo>
                    <a:pt x="23" y="94"/>
                    <a:pt x="45" y="2"/>
                    <a:pt x="46" y="0"/>
                  </a:cubicBezTo>
                  <a:cubicBezTo>
                    <a:pt x="82" y="110"/>
                    <a:pt x="82" y="110"/>
                    <a:pt x="82" y="110"/>
                  </a:cubicBezTo>
                  <a:cubicBezTo>
                    <a:pt x="90" y="102"/>
                    <a:pt x="90" y="102"/>
                    <a:pt x="90" y="102"/>
                  </a:cubicBezTo>
                  <a:cubicBezTo>
                    <a:pt x="90" y="200"/>
                    <a:pt x="90" y="200"/>
                    <a:pt x="90" y="200"/>
                  </a:cubicBezTo>
                  <a:cubicBezTo>
                    <a:pt x="72" y="204"/>
                    <a:pt x="53" y="201"/>
                    <a:pt x="37" y="189"/>
                  </a:cubicBezTo>
                  <a:cubicBezTo>
                    <a:pt x="7" y="168"/>
                    <a:pt x="0" y="126"/>
                    <a:pt x="21" y="96"/>
                  </a:cubicBezTo>
                  <a:close/>
                </a:path>
              </a:pathLst>
            </a:custGeom>
            <a:solidFill>
              <a:srgbClr val="ADAC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7" name="íṧlídè"/>
            <p:cNvSpPr/>
            <p:nvPr/>
          </p:nvSpPr>
          <p:spPr bwMode="auto">
            <a:xfrm>
              <a:off x="2952125" y="3960421"/>
              <a:ext cx="527979" cy="1283243"/>
            </a:xfrm>
            <a:custGeom>
              <a:avLst/>
              <a:gdLst>
                <a:gd name="T0" fmla="*/ 93 w 180"/>
                <a:gd name="T1" fmla="*/ 438 h 438"/>
                <a:gd name="T2" fmla="*/ 180 w 180"/>
                <a:gd name="T3" fmla="*/ 11 h 438"/>
                <a:gd name="T4" fmla="*/ 108 w 180"/>
                <a:gd name="T5" fmla="*/ 0 h 438"/>
                <a:gd name="T6" fmla="*/ 20 w 180"/>
                <a:gd name="T7" fmla="*/ 0 h 438"/>
                <a:gd name="T8" fmla="*/ 0 w 180"/>
                <a:gd name="T9" fmla="*/ 188 h 438"/>
                <a:gd name="T10" fmla="*/ 9 w 180"/>
                <a:gd name="T11" fmla="*/ 202 h 438"/>
                <a:gd name="T12" fmla="*/ 49 w 180"/>
                <a:gd name="T13" fmla="*/ 262 h 438"/>
                <a:gd name="T14" fmla="*/ 93 w 180"/>
                <a:gd name="T15" fmla="*/ 395 h 438"/>
                <a:gd name="T16" fmla="*/ 93 w 180"/>
                <a:gd name="T17" fmla="*/ 438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438">
                  <a:moveTo>
                    <a:pt x="93" y="438"/>
                  </a:moveTo>
                  <a:cubicBezTo>
                    <a:pt x="180" y="11"/>
                    <a:pt x="180" y="11"/>
                    <a:pt x="180" y="11"/>
                  </a:cubicBezTo>
                  <a:cubicBezTo>
                    <a:pt x="108" y="0"/>
                    <a:pt x="108" y="0"/>
                    <a:pt x="108" y="0"/>
                  </a:cubicBezTo>
                  <a:cubicBezTo>
                    <a:pt x="20" y="0"/>
                    <a:pt x="20" y="0"/>
                    <a:pt x="20" y="0"/>
                  </a:cubicBezTo>
                  <a:cubicBezTo>
                    <a:pt x="0" y="188"/>
                    <a:pt x="0" y="188"/>
                    <a:pt x="0" y="188"/>
                  </a:cubicBezTo>
                  <a:cubicBezTo>
                    <a:pt x="3" y="193"/>
                    <a:pt x="6" y="197"/>
                    <a:pt x="9" y="202"/>
                  </a:cubicBezTo>
                  <a:cubicBezTo>
                    <a:pt x="49" y="262"/>
                    <a:pt x="49" y="262"/>
                    <a:pt x="49" y="262"/>
                  </a:cubicBezTo>
                  <a:cubicBezTo>
                    <a:pt x="93" y="395"/>
                    <a:pt x="93" y="395"/>
                    <a:pt x="93" y="395"/>
                  </a:cubicBezTo>
                  <a:lnTo>
                    <a:pt x="93" y="438"/>
                  </a:lnTo>
                  <a:close/>
                </a:path>
              </a:pathLst>
            </a:custGeom>
            <a:solidFill>
              <a:srgbClr val="05181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8" name="îsľíďê"/>
            <p:cNvSpPr/>
            <p:nvPr/>
          </p:nvSpPr>
          <p:spPr bwMode="auto">
            <a:xfrm>
              <a:off x="2717782" y="3919482"/>
              <a:ext cx="712913" cy="1893101"/>
            </a:xfrm>
            <a:custGeom>
              <a:avLst/>
              <a:gdLst>
                <a:gd name="T0" fmla="*/ 137 w 505"/>
                <a:gd name="T1" fmla="*/ 0 h 1341"/>
                <a:gd name="T2" fmla="*/ 0 w 505"/>
                <a:gd name="T3" fmla="*/ 1341 h 1341"/>
                <a:gd name="T4" fmla="*/ 203 w 505"/>
                <a:gd name="T5" fmla="*/ 1341 h 1341"/>
                <a:gd name="T6" fmla="*/ 505 w 505"/>
                <a:gd name="T7" fmla="*/ 10 h 1341"/>
                <a:gd name="T8" fmla="*/ 137 w 505"/>
                <a:gd name="T9" fmla="*/ 0 h 1341"/>
              </a:gdLst>
              <a:ahLst/>
              <a:cxnLst>
                <a:cxn ang="0">
                  <a:pos x="T0" y="T1"/>
                </a:cxn>
                <a:cxn ang="0">
                  <a:pos x="T2" y="T3"/>
                </a:cxn>
                <a:cxn ang="0">
                  <a:pos x="T4" y="T5"/>
                </a:cxn>
                <a:cxn ang="0">
                  <a:pos x="T6" y="T7"/>
                </a:cxn>
                <a:cxn ang="0">
                  <a:pos x="T8" y="T9"/>
                </a:cxn>
              </a:cxnLst>
              <a:rect l="0" t="0" r="r" b="b"/>
              <a:pathLst>
                <a:path w="505" h="1341">
                  <a:moveTo>
                    <a:pt x="137" y="0"/>
                  </a:moveTo>
                  <a:lnTo>
                    <a:pt x="0" y="1341"/>
                  </a:lnTo>
                  <a:lnTo>
                    <a:pt x="203" y="1341"/>
                  </a:lnTo>
                  <a:lnTo>
                    <a:pt x="505" y="10"/>
                  </a:lnTo>
                  <a:lnTo>
                    <a:pt x="137" y="0"/>
                  </a:lnTo>
                  <a:close/>
                </a:path>
              </a:pathLst>
            </a:custGeom>
            <a:solidFill>
              <a:srgbClr val="0C22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9" name="ïṥḻíḓe"/>
            <p:cNvSpPr/>
            <p:nvPr/>
          </p:nvSpPr>
          <p:spPr bwMode="auto">
            <a:xfrm>
              <a:off x="3512574" y="2257901"/>
              <a:ext cx="357163" cy="433395"/>
            </a:xfrm>
            <a:custGeom>
              <a:avLst/>
              <a:gdLst>
                <a:gd name="T0" fmla="*/ 253 w 253"/>
                <a:gd name="T1" fmla="*/ 108 h 307"/>
                <a:gd name="T2" fmla="*/ 147 w 253"/>
                <a:gd name="T3" fmla="*/ 307 h 307"/>
                <a:gd name="T4" fmla="*/ 0 w 253"/>
                <a:gd name="T5" fmla="*/ 183 h 307"/>
                <a:gd name="T6" fmla="*/ 93 w 253"/>
                <a:gd name="T7" fmla="*/ 0 h 307"/>
                <a:gd name="T8" fmla="*/ 253 w 253"/>
                <a:gd name="T9" fmla="*/ 108 h 307"/>
              </a:gdLst>
              <a:ahLst/>
              <a:cxnLst>
                <a:cxn ang="0">
                  <a:pos x="T0" y="T1"/>
                </a:cxn>
                <a:cxn ang="0">
                  <a:pos x="T2" y="T3"/>
                </a:cxn>
                <a:cxn ang="0">
                  <a:pos x="T4" y="T5"/>
                </a:cxn>
                <a:cxn ang="0">
                  <a:pos x="T6" y="T7"/>
                </a:cxn>
                <a:cxn ang="0">
                  <a:pos x="T8" y="T9"/>
                </a:cxn>
              </a:cxnLst>
              <a:rect l="0" t="0" r="r" b="b"/>
              <a:pathLst>
                <a:path w="253" h="307">
                  <a:moveTo>
                    <a:pt x="253" y="108"/>
                  </a:moveTo>
                  <a:lnTo>
                    <a:pt x="147" y="307"/>
                  </a:lnTo>
                  <a:lnTo>
                    <a:pt x="0" y="183"/>
                  </a:lnTo>
                  <a:lnTo>
                    <a:pt x="93" y="0"/>
                  </a:lnTo>
                  <a:lnTo>
                    <a:pt x="253" y="108"/>
                  </a:lnTo>
                  <a:close/>
                </a:path>
              </a:pathLst>
            </a:custGeom>
            <a:solidFill>
              <a:srgbClr val="F8BC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0" name="ïšļîḍé"/>
            <p:cNvSpPr/>
            <p:nvPr/>
          </p:nvSpPr>
          <p:spPr bwMode="auto">
            <a:xfrm>
              <a:off x="3594453" y="2255078"/>
              <a:ext cx="278107" cy="225873"/>
            </a:xfrm>
            <a:custGeom>
              <a:avLst/>
              <a:gdLst>
                <a:gd name="T0" fmla="*/ 0 w 95"/>
                <a:gd name="T1" fmla="*/ 33 h 77"/>
                <a:gd name="T2" fmla="*/ 44 w 95"/>
                <a:gd name="T3" fmla="*/ 63 h 77"/>
                <a:gd name="T4" fmla="*/ 81 w 95"/>
                <a:gd name="T5" fmla="*/ 77 h 77"/>
                <a:gd name="T6" fmla="*/ 95 w 95"/>
                <a:gd name="T7" fmla="*/ 52 h 77"/>
                <a:gd name="T8" fmla="*/ 18 w 95"/>
                <a:gd name="T9" fmla="*/ 0 h 77"/>
                <a:gd name="T10" fmla="*/ 0 w 95"/>
                <a:gd name="T11" fmla="*/ 33 h 77"/>
              </a:gdLst>
              <a:ahLst/>
              <a:cxnLst>
                <a:cxn ang="0">
                  <a:pos x="T0" y="T1"/>
                </a:cxn>
                <a:cxn ang="0">
                  <a:pos x="T2" y="T3"/>
                </a:cxn>
                <a:cxn ang="0">
                  <a:pos x="T4" y="T5"/>
                </a:cxn>
                <a:cxn ang="0">
                  <a:pos x="T6" y="T7"/>
                </a:cxn>
                <a:cxn ang="0">
                  <a:pos x="T8" y="T9"/>
                </a:cxn>
                <a:cxn ang="0">
                  <a:pos x="T10" y="T11"/>
                </a:cxn>
              </a:cxnLst>
              <a:rect l="0" t="0" r="r" b="b"/>
              <a:pathLst>
                <a:path w="95" h="77">
                  <a:moveTo>
                    <a:pt x="0" y="33"/>
                  </a:moveTo>
                  <a:cubicBezTo>
                    <a:pt x="13" y="45"/>
                    <a:pt x="28" y="55"/>
                    <a:pt x="44" y="63"/>
                  </a:cubicBezTo>
                  <a:cubicBezTo>
                    <a:pt x="54" y="68"/>
                    <a:pt x="67" y="73"/>
                    <a:pt x="81" y="77"/>
                  </a:cubicBezTo>
                  <a:cubicBezTo>
                    <a:pt x="95" y="52"/>
                    <a:pt x="95" y="52"/>
                    <a:pt x="95" y="52"/>
                  </a:cubicBezTo>
                  <a:cubicBezTo>
                    <a:pt x="18" y="0"/>
                    <a:pt x="18" y="0"/>
                    <a:pt x="18" y="0"/>
                  </a:cubicBezTo>
                  <a:lnTo>
                    <a:pt x="0" y="33"/>
                  </a:lnTo>
                  <a:close/>
                </a:path>
              </a:pathLst>
            </a:custGeom>
            <a:solidFill>
              <a:srgbClr val="D190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1" name="ïṩľîḓe"/>
            <p:cNvSpPr/>
            <p:nvPr/>
          </p:nvSpPr>
          <p:spPr bwMode="auto">
            <a:xfrm>
              <a:off x="3382697" y="1352997"/>
              <a:ext cx="871025" cy="1154777"/>
            </a:xfrm>
            <a:custGeom>
              <a:avLst/>
              <a:gdLst>
                <a:gd name="T0" fmla="*/ 113 w 297"/>
                <a:gd name="T1" fmla="*/ 22 h 394"/>
                <a:gd name="T2" fmla="*/ 242 w 297"/>
                <a:gd name="T3" fmla="*/ 72 h 394"/>
                <a:gd name="T4" fmla="*/ 258 w 297"/>
                <a:gd name="T5" fmla="*/ 153 h 394"/>
                <a:gd name="T6" fmla="*/ 270 w 297"/>
                <a:gd name="T7" fmla="*/ 234 h 394"/>
                <a:gd name="T8" fmla="*/ 244 w 297"/>
                <a:gd name="T9" fmla="*/ 370 h 394"/>
                <a:gd name="T10" fmla="*/ 118 w 297"/>
                <a:gd name="T11" fmla="*/ 363 h 394"/>
                <a:gd name="T12" fmla="*/ 51 w 297"/>
                <a:gd name="T13" fmla="*/ 309 h 394"/>
                <a:gd name="T14" fmla="*/ 12 w 297"/>
                <a:gd name="T15" fmla="*/ 241 h 394"/>
                <a:gd name="T16" fmla="*/ 113 w 297"/>
                <a:gd name="T17" fmla="*/ 22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394">
                  <a:moveTo>
                    <a:pt x="113" y="22"/>
                  </a:moveTo>
                  <a:cubicBezTo>
                    <a:pt x="209" y="0"/>
                    <a:pt x="242" y="72"/>
                    <a:pt x="242" y="72"/>
                  </a:cubicBezTo>
                  <a:cubicBezTo>
                    <a:pt x="242" y="72"/>
                    <a:pt x="268" y="129"/>
                    <a:pt x="258" y="153"/>
                  </a:cubicBezTo>
                  <a:cubicBezTo>
                    <a:pt x="247" y="178"/>
                    <a:pt x="259" y="211"/>
                    <a:pt x="270" y="234"/>
                  </a:cubicBezTo>
                  <a:cubicBezTo>
                    <a:pt x="297" y="288"/>
                    <a:pt x="285" y="341"/>
                    <a:pt x="244" y="370"/>
                  </a:cubicBezTo>
                  <a:cubicBezTo>
                    <a:pt x="211" y="394"/>
                    <a:pt x="152" y="380"/>
                    <a:pt x="118" y="363"/>
                  </a:cubicBezTo>
                  <a:cubicBezTo>
                    <a:pt x="92" y="350"/>
                    <a:pt x="70" y="331"/>
                    <a:pt x="51" y="309"/>
                  </a:cubicBezTo>
                  <a:cubicBezTo>
                    <a:pt x="35" y="289"/>
                    <a:pt x="19" y="266"/>
                    <a:pt x="12" y="241"/>
                  </a:cubicBezTo>
                  <a:cubicBezTo>
                    <a:pt x="0" y="199"/>
                    <a:pt x="18" y="44"/>
                    <a:pt x="113" y="22"/>
                  </a:cubicBezTo>
                  <a:close/>
                </a:path>
              </a:pathLst>
            </a:custGeom>
            <a:solidFill>
              <a:srgbClr val="F8BC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2" name="ïṡlidê"/>
            <p:cNvSpPr/>
            <p:nvPr/>
          </p:nvSpPr>
          <p:spPr bwMode="auto">
            <a:xfrm>
              <a:off x="3415166" y="2044734"/>
              <a:ext cx="540685" cy="427748"/>
            </a:xfrm>
            <a:custGeom>
              <a:avLst/>
              <a:gdLst>
                <a:gd name="T0" fmla="*/ 79 w 184"/>
                <a:gd name="T1" fmla="*/ 78 h 146"/>
                <a:gd name="T2" fmla="*/ 40 w 184"/>
                <a:gd name="T3" fmla="*/ 11 h 146"/>
                <a:gd name="T4" fmla="*/ 38 w 184"/>
                <a:gd name="T5" fmla="*/ 0 h 146"/>
                <a:gd name="T6" fmla="*/ 0 w 184"/>
                <a:gd name="T7" fmla="*/ 0 h 146"/>
                <a:gd name="T8" fmla="*/ 1 w 184"/>
                <a:gd name="T9" fmla="*/ 5 h 146"/>
                <a:gd name="T10" fmla="*/ 40 w 184"/>
                <a:gd name="T11" fmla="*/ 73 h 146"/>
                <a:gd name="T12" fmla="*/ 107 w 184"/>
                <a:gd name="T13" fmla="*/ 127 h 146"/>
                <a:gd name="T14" fmla="*/ 184 w 184"/>
                <a:gd name="T15" fmla="*/ 146 h 146"/>
                <a:gd name="T16" fmla="*/ 146 w 184"/>
                <a:gd name="T17" fmla="*/ 132 h 146"/>
                <a:gd name="T18" fmla="*/ 79 w 184"/>
                <a:gd name="T19" fmla="*/ 7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46">
                  <a:moveTo>
                    <a:pt x="79" y="78"/>
                  </a:moveTo>
                  <a:cubicBezTo>
                    <a:pt x="63" y="59"/>
                    <a:pt x="47" y="36"/>
                    <a:pt x="40" y="11"/>
                  </a:cubicBezTo>
                  <a:cubicBezTo>
                    <a:pt x="39" y="8"/>
                    <a:pt x="38" y="4"/>
                    <a:pt x="38" y="0"/>
                  </a:cubicBezTo>
                  <a:cubicBezTo>
                    <a:pt x="0" y="0"/>
                    <a:pt x="0" y="0"/>
                    <a:pt x="0" y="0"/>
                  </a:cubicBezTo>
                  <a:cubicBezTo>
                    <a:pt x="0" y="2"/>
                    <a:pt x="1" y="4"/>
                    <a:pt x="1" y="5"/>
                  </a:cubicBezTo>
                  <a:cubicBezTo>
                    <a:pt x="8" y="30"/>
                    <a:pt x="24" y="53"/>
                    <a:pt x="40" y="73"/>
                  </a:cubicBezTo>
                  <a:cubicBezTo>
                    <a:pt x="59" y="95"/>
                    <a:pt x="81" y="114"/>
                    <a:pt x="107" y="127"/>
                  </a:cubicBezTo>
                  <a:cubicBezTo>
                    <a:pt x="128" y="137"/>
                    <a:pt x="157" y="146"/>
                    <a:pt x="184" y="146"/>
                  </a:cubicBezTo>
                  <a:cubicBezTo>
                    <a:pt x="170" y="143"/>
                    <a:pt x="157" y="138"/>
                    <a:pt x="146" y="132"/>
                  </a:cubicBezTo>
                  <a:cubicBezTo>
                    <a:pt x="120" y="119"/>
                    <a:pt x="98" y="100"/>
                    <a:pt x="79" y="78"/>
                  </a:cubicBezTo>
                  <a:close/>
                </a:path>
              </a:pathLst>
            </a:custGeom>
            <a:solidFill>
              <a:srgbClr val="D190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3" name="ïṩḷiďè"/>
            <p:cNvSpPr/>
            <p:nvPr/>
          </p:nvSpPr>
          <p:spPr bwMode="auto">
            <a:xfrm>
              <a:off x="3392578" y="1352997"/>
              <a:ext cx="746794" cy="940198"/>
            </a:xfrm>
            <a:custGeom>
              <a:avLst/>
              <a:gdLst>
                <a:gd name="T0" fmla="*/ 239 w 255"/>
                <a:gd name="T1" fmla="*/ 72 h 321"/>
                <a:gd name="T2" fmla="*/ 110 w 255"/>
                <a:gd name="T3" fmla="*/ 22 h 321"/>
                <a:gd name="T4" fmla="*/ 103 w 255"/>
                <a:gd name="T5" fmla="*/ 24 h 321"/>
                <a:gd name="T6" fmla="*/ 68 w 255"/>
                <a:gd name="T7" fmla="*/ 47 h 321"/>
                <a:gd name="T8" fmla="*/ 62 w 255"/>
                <a:gd name="T9" fmla="*/ 49 h 321"/>
                <a:gd name="T10" fmla="*/ 9 w 255"/>
                <a:gd name="T11" fmla="*/ 241 h 321"/>
                <a:gd name="T12" fmla="*/ 48 w 255"/>
                <a:gd name="T13" fmla="*/ 309 h 321"/>
                <a:gd name="T14" fmla="*/ 60 w 255"/>
                <a:gd name="T15" fmla="*/ 321 h 321"/>
                <a:gd name="T16" fmla="*/ 78 w 255"/>
                <a:gd name="T17" fmla="*/ 272 h 321"/>
                <a:gd name="T18" fmla="*/ 76 w 255"/>
                <a:gd name="T19" fmla="*/ 176 h 321"/>
                <a:gd name="T20" fmla="*/ 97 w 255"/>
                <a:gd name="T21" fmla="*/ 158 h 321"/>
                <a:gd name="T22" fmla="*/ 113 w 255"/>
                <a:gd name="T23" fmla="*/ 166 h 321"/>
                <a:gd name="T24" fmla="*/ 130 w 255"/>
                <a:gd name="T25" fmla="*/ 182 h 321"/>
                <a:gd name="T26" fmla="*/ 132 w 255"/>
                <a:gd name="T27" fmla="*/ 187 h 321"/>
                <a:gd name="T28" fmla="*/ 144 w 255"/>
                <a:gd name="T29" fmla="*/ 187 h 321"/>
                <a:gd name="T30" fmla="*/ 197 w 255"/>
                <a:gd name="T31" fmla="*/ 141 h 321"/>
                <a:gd name="T32" fmla="*/ 213 w 255"/>
                <a:gd name="T33" fmla="*/ 142 h 321"/>
                <a:gd name="T34" fmla="*/ 255 w 255"/>
                <a:gd name="T35" fmla="*/ 119 h 321"/>
                <a:gd name="T36" fmla="*/ 239 w 255"/>
                <a:gd name="T37" fmla="*/ 72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5" h="321">
                  <a:moveTo>
                    <a:pt x="239" y="72"/>
                  </a:moveTo>
                  <a:cubicBezTo>
                    <a:pt x="239" y="72"/>
                    <a:pt x="206" y="0"/>
                    <a:pt x="110" y="22"/>
                  </a:cubicBezTo>
                  <a:cubicBezTo>
                    <a:pt x="108" y="22"/>
                    <a:pt x="106" y="23"/>
                    <a:pt x="103" y="24"/>
                  </a:cubicBezTo>
                  <a:cubicBezTo>
                    <a:pt x="82" y="36"/>
                    <a:pt x="68" y="47"/>
                    <a:pt x="68" y="47"/>
                  </a:cubicBezTo>
                  <a:cubicBezTo>
                    <a:pt x="66" y="48"/>
                    <a:pt x="64" y="49"/>
                    <a:pt x="62" y="49"/>
                  </a:cubicBezTo>
                  <a:cubicBezTo>
                    <a:pt x="9" y="102"/>
                    <a:pt x="0" y="207"/>
                    <a:pt x="9" y="241"/>
                  </a:cubicBezTo>
                  <a:cubicBezTo>
                    <a:pt x="16" y="266"/>
                    <a:pt x="32" y="289"/>
                    <a:pt x="48" y="309"/>
                  </a:cubicBezTo>
                  <a:cubicBezTo>
                    <a:pt x="52" y="313"/>
                    <a:pt x="56" y="317"/>
                    <a:pt x="60" y="321"/>
                  </a:cubicBezTo>
                  <a:cubicBezTo>
                    <a:pt x="79" y="308"/>
                    <a:pt x="89" y="282"/>
                    <a:pt x="78" y="272"/>
                  </a:cubicBezTo>
                  <a:cubicBezTo>
                    <a:pt x="62" y="258"/>
                    <a:pt x="49" y="191"/>
                    <a:pt x="76" y="176"/>
                  </a:cubicBezTo>
                  <a:cubicBezTo>
                    <a:pt x="78" y="167"/>
                    <a:pt x="84" y="158"/>
                    <a:pt x="97" y="158"/>
                  </a:cubicBezTo>
                  <a:cubicBezTo>
                    <a:pt x="104" y="158"/>
                    <a:pt x="110" y="161"/>
                    <a:pt x="113" y="166"/>
                  </a:cubicBezTo>
                  <a:cubicBezTo>
                    <a:pt x="121" y="168"/>
                    <a:pt x="127" y="174"/>
                    <a:pt x="130" y="182"/>
                  </a:cubicBezTo>
                  <a:cubicBezTo>
                    <a:pt x="130" y="183"/>
                    <a:pt x="131" y="185"/>
                    <a:pt x="132" y="187"/>
                  </a:cubicBezTo>
                  <a:cubicBezTo>
                    <a:pt x="144" y="187"/>
                    <a:pt x="144" y="187"/>
                    <a:pt x="144" y="187"/>
                  </a:cubicBezTo>
                  <a:cubicBezTo>
                    <a:pt x="146" y="157"/>
                    <a:pt x="163" y="135"/>
                    <a:pt x="197" y="141"/>
                  </a:cubicBezTo>
                  <a:cubicBezTo>
                    <a:pt x="202" y="142"/>
                    <a:pt x="208" y="142"/>
                    <a:pt x="213" y="142"/>
                  </a:cubicBezTo>
                  <a:cubicBezTo>
                    <a:pt x="230" y="141"/>
                    <a:pt x="245" y="132"/>
                    <a:pt x="255" y="119"/>
                  </a:cubicBezTo>
                  <a:cubicBezTo>
                    <a:pt x="250" y="96"/>
                    <a:pt x="239" y="72"/>
                    <a:pt x="239" y="72"/>
                  </a:cubicBezTo>
                  <a:close/>
                </a:path>
              </a:pathLst>
            </a:custGeom>
            <a:solidFill>
              <a:srgbClr val="D190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4" name="îṣḷídé"/>
            <p:cNvSpPr/>
            <p:nvPr/>
          </p:nvSpPr>
          <p:spPr bwMode="auto">
            <a:xfrm>
              <a:off x="3465987" y="1756745"/>
              <a:ext cx="319046" cy="424925"/>
            </a:xfrm>
            <a:custGeom>
              <a:avLst/>
              <a:gdLst>
                <a:gd name="T0" fmla="*/ 87 w 109"/>
                <a:gd name="T1" fmla="*/ 23 h 145"/>
                <a:gd name="T2" fmla="*/ 51 w 109"/>
                <a:gd name="T3" fmla="*/ 58 h 145"/>
                <a:gd name="T4" fmla="*/ 109 w 109"/>
                <a:gd name="T5" fmla="*/ 113 h 145"/>
                <a:gd name="T6" fmla="*/ 32 w 109"/>
                <a:gd name="T7" fmla="*/ 73 h 145"/>
                <a:gd name="T8" fmla="*/ 81 w 109"/>
                <a:gd name="T9" fmla="*/ 0 h 145"/>
                <a:gd name="T10" fmla="*/ 87 w 109"/>
                <a:gd name="T11" fmla="*/ 23 h 145"/>
              </a:gdLst>
              <a:ahLst/>
              <a:cxnLst>
                <a:cxn ang="0">
                  <a:pos x="T0" y="T1"/>
                </a:cxn>
                <a:cxn ang="0">
                  <a:pos x="T2" y="T3"/>
                </a:cxn>
                <a:cxn ang="0">
                  <a:pos x="T4" y="T5"/>
                </a:cxn>
                <a:cxn ang="0">
                  <a:pos x="T6" y="T7"/>
                </a:cxn>
                <a:cxn ang="0">
                  <a:pos x="T8" y="T9"/>
                </a:cxn>
                <a:cxn ang="0">
                  <a:pos x="T10" y="T11"/>
                </a:cxn>
              </a:cxnLst>
              <a:rect l="0" t="0" r="r" b="b"/>
              <a:pathLst>
                <a:path w="109" h="145">
                  <a:moveTo>
                    <a:pt x="87" y="23"/>
                  </a:moveTo>
                  <a:cubicBezTo>
                    <a:pt x="87" y="23"/>
                    <a:pt x="49" y="10"/>
                    <a:pt x="51" y="58"/>
                  </a:cubicBezTo>
                  <a:cubicBezTo>
                    <a:pt x="53" y="105"/>
                    <a:pt x="91" y="120"/>
                    <a:pt x="109" y="113"/>
                  </a:cubicBezTo>
                  <a:cubicBezTo>
                    <a:pt x="109" y="113"/>
                    <a:pt x="64" y="145"/>
                    <a:pt x="32" y="73"/>
                  </a:cubicBezTo>
                  <a:cubicBezTo>
                    <a:pt x="0" y="2"/>
                    <a:pt x="81" y="0"/>
                    <a:pt x="81" y="0"/>
                  </a:cubicBezTo>
                  <a:lnTo>
                    <a:pt x="87" y="23"/>
                  </a:lnTo>
                  <a:close/>
                </a:path>
              </a:pathLst>
            </a:custGeom>
            <a:solidFill>
              <a:srgbClr val="D190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5" name="ïṥlíde"/>
            <p:cNvSpPr/>
            <p:nvPr/>
          </p:nvSpPr>
          <p:spPr bwMode="auto">
            <a:xfrm>
              <a:off x="2870246" y="2380720"/>
              <a:ext cx="1034783" cy="1631935"/>
            </a:xfrm>
            <a:custGeom>
              <a:avLst/>
              <a:gdLst>
                <a:gd name="T0" fmla="*/ 255 w 353"/>
                <a:gd name="T1" fmla="*/ 20 h 557"/>
                <a:gd name="T2" fmla="*/ 82 w 353"/>
                <a:gd name="T3" fmla="*/ 141 h 557"/>
                <a:gd name="T4" fmla="*/ 0 w 353"/>
                <a:gd name="T5" fmla="*/ 508 h 557"/>
                <a:gd name="T6" fmla="*/ 13 w 353"/>
                <a:gd name="T7" fmla="*/ 513 h 557"/>
                <a:gd name="T8" fmla="*/ 66 w 353"/>
                <a:gd name="T9" fmla="*/ 531 h 557"/>
                <a:gd name="T10" fmla="*/ 180 w 353"/>
                <a:gd name="T11" fmla="*/ 551 h 557"/>
                <a:gd name="T12" fmla="*/ 233 w 353"/>
                <a:gd name="T13" fmla="*/ 557 h 557"/>
                <a:gd name="T14" fmla="*/ 250 w 353"/>
                <a:gd name="T15" fmla="*/ 476 h 557"/>
                <a:gd name="T16" fmla="*/ 257 w 353"/>
                <a:gd name="T17" fmla="*/ 449 h 557"/>
                <a:gd name="T18" fmla="*/ 286 w 353"/>
                <a:gd name="T19" fmla="*/ 385 h 557"/>
                <a:gd name="T20" fmla="*/ 312 w 353"/>
                <a:gd name="T21" fmla="*/ 326 h 557"/>
                <a:gd name="T22" fmla="*/ 331 w 353"/>
                <a:gd name="T23" fmla="*/ 263 h 557"/>
                <a:gd name="T24" fmla="*/ 353 w 353"/>
                <a:gd name="T25" fmla="*/ 149 h 557"/>
                <a:gd name="T26" fmla="*/ 255 w 353"/>
                <a:gd name="T27" fmla="*/ 20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 h="557">
                  <a:moveTo>
                    <a:pt x="255" y="20"/>
                  </a:moveTo>
                  <a:cubicBezTo>
                    <a:pt x="175" y="0"/>
                    <a:pt x="103" y="101"/>
                    <a:pt x="82" y="141"/>
                  </a:cubicBezTo>
                  <a:cubicBezTo>
                    <a:pt x="28" y="246"/>
                    <a:pt x="26" y="342"/>
                    <a:pt x="0" y="508"/>
                  </a:cubicBezTo>
                  <a:cubicBezTo>
                    <a:pt x="8" y="518"/>
                    <a:pt x="3" y="508"/>
                    <a:pt x="13" y="513"/>
                  </a:cubicBezTo>
                  <a:cubicBezTo>
                    <a:pt x="30" y="521"/>
                    <a:pt x="48" y="526"/>
                    <a:pt x="66" y="531"/>
                  </a:cubicBezTo>
                  <a:cubicBezTo>
                    <a:pt x="103" y="541"/>
                    <a:pt x="141" y="546"/>
                    <a:pt x="180" y="551"/>
                  </a:cubicBezTo>
                  <a:cubicBezTo>
                    <a:pt x="197" y="553"/>
                    <a:pt x="215" y="555"/>
                    <a:pt x="233" y="557"/>
                  </a:cubicBezTo>
                  <a:cubicBezTo>
                    <a:pt x="244" y="532"/>
                    <a:pt x="243" y="504"/>
                    <a:pt x="250" y="476"/>
                  </a:cubicBezTo>
                  <a:cubicBezTo>
                    <a:pt x="254" y="461"/>
                    <a:pt x="250" y="465"/>
                    <a:pt x="257" y="449"/>
                  </a:cubicBezTo>
                  <a:cubicBezTo>
                    <a:pt x="260" y="427"/>
                    <a:pt x="276" y="407"/>
                    <a:pt x="286" y="385"/>
                  </a:cubicBezTo>
                  <a:cubicBezTo>
                    <a:pt x="294" y="365"/>
                    <a:pt x="305" y="346"/>
                    <a:pt x="312" y="326"/>
                  </a:cubicBezTo>
                  <a:cubicBezTo>
                    <a:pt x="319" y="306"/>
                    <a:pt x="325" y="284"/>
                    <a:pt x="331" y="263"/>
                  </a:cubicBezTo>
                  <a:cubicBezTo>
                    <a:pt x="341" y="226"/>
                    <a:pt x="350" y="188"/>
                    <a:pt x="353" y="149"/>
                  </a:cubicBezTo>
                  <a:cubicBezTo>
                    <a:pt x="347" y="88"/>
                    <a:pt x="320" y="37"/>
                    <a:pt x="255" y="20"/>
                  </a:cubicBezTo>
                  <a:close/>
                </a:path>
              </a:pathLst>
            </a:custGeom>
            <a:solidFill>
              <a:srgbClr val="D9D9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6" name="íṣlîḍé"/>
            <p:cNvSpPr/>
            <p:nvPr/>
          </p:nvSpPr>
          <p:spPr bwMode="auto">
            <a:xfrm>
              <a:off x="3471634" y="2428718"/>
              <a:ext cx="398102" cy="237167"/>
            </a:xfrm>
            <a:custGeom>
              <a:avLst/>
              <a:gdLst>
                <a:gd name="T0" fmla="*/ 69 w 136"/>
                <a:gd name="T1" fmla="*/ 62 h 81"/>
                <a:gd name="T2" fmla="*/ 0 w 136"/>
                <a:gd name="T3" fmla="*/ 11 h 81"/>
                <a:gd name="T4" fmla="*/ 50 w 136"/>
                <a:gd name="T5" fmla="*/ 4 h 81"/>
                <a:gd name="T6" fmla="*/ 136 w 136"/>
                <a:gd name="T7" fmla="*/ 81 h 81"/>
                <a:gd name="T8" fmla="*/ 69 w 136"/>
                <a:gd name="T9" fmla="*/ 62 h 81"/>
              </a:gdLst>
              <a:ahLst/>
              <a:cxnLst>
                <a:cxn ang="0">
                  <a:pos x="T0" y="T1"/>
                </a:cxn>
                <a:cxn ang="0">
                  <a:pos x="T2" y="T3"/>
                </a:cxn>
                <a:cxn ang="0">
                  <a:pos x="T4" y="T5"/>
                </a:cxn>
                <a:cxn ang="0">
                  <a:pos x="T6" y="T7"/>
                </a:cxn>
                <a:cxn ang="0">
                  <a:pos x="T8" y="T9"/>
                </a:cxn>
              </a:cxnLst>
              <a:rect l="0" t="0" r="r" b="b"/>
              <a:pathLst>
                <a:path w="136" h="81">
                  <a:moveTo>
                    <a:pt x="69" y="62"/>
                  </a:moveTo>
                  <a:cubicBezTo>
                    <a:pt x="43" y="52"/>
                    <a:pt x="12" y="37"/>
                    <a:pt x="0" y="11"/>
                  </a:cubicBezTo>
                  <a:cubicBezTo>
                    <a:pt x="16" y="3"/>
                    <a:pt x="33" y="0"/>
                    <a:pt x="50" y="4"/>
                  </a:cubicBezTo>
                  <a:cubicBezTo>
                    <a:pt x="95" y="16"/>
                    <a:pt x="122" y="44"/>
                    <a:pt x="136" y="81"/>
                  </a:cubicBezTo>
                  <a:cubicBezTo>
                    <a:pt x="113" y="76"/>
                    <a:pt x="91" y="71"/>
                    <a:pt x="69" y="62"/>
                  </a:cubicBezTo>
                  <a:close/>
                </a:path>
              </a:pathLst>
            </a:custGeom>
            <a:solidFill>
              <a:srgbClr val="ADAC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7" name="ïSliḑè"/>
            <p:cNvSpPr/>
            <p:nvPr/>
          </p:nvSpPr>
          <p:spPr bwMode="auto">
            <a:xfrm>
              <a:off x="3450459" y="2454129"/>
              <a:ext cx="454570" cy="1561349"/>
            </a:xfrm>
            <a:custGeom>
              <a:avLst/>
              <a:gdLst>
                <a:gd name="T0" fmla="*/ 72 w 155"/>
                <a:gd name="T1" fmla="*/ 0 h 533"/>
                <a:gd name="T2" fmla="*/ 87 w 155"/>
                <a:gd name="T3" fmla="*/ 249 h 533"/>
                <a:gd name="T4" fmla="*/ 0 w 155"/>
                <a:gd name="T5" fmla="*/ 528 h 533"/>
                <a:gd name="T6" fmla="*/ 35 w 155"/>
                <a:gd name="T7" fmla="*/ 532 h 533"/>
                <a:gd name="T8" fmla="*/ 59 w 155"/>
                <a:gd name="T9" fmla="*/ 460 h 533"/>
                <a:gd name="T10" fmla="*/ 114 w 155"/>
                <a:gd name="T11" fmla="*/ 301 h 533"/>
                <a:gd name="T12" fmla="*/ 133 w 155"/>
                <a:gd name="T13" fmla="*/ 238 h 533"/>
                <a:gd name="T14" fmla="*/ 155 w 155"/>
                <a:gd name="T15" fmla="*/ 125 h 533"/>
                <a:gd name="T16" fmla="*/ 72 w 155"/>
                <a:gd name="T17"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 h="533">
                  <a:moveTo>
                    <a:pt x="72" y="0"/>
                  </a:moveTo>
                  <a:cubicBezTo>
                    <a:pt x="118" y="58"/>
                    <a:pt x="110" y="162"/>
                    <a:pt x="87" y="249"/>
                  </a:cubicBezTo>
                  <a:cubicBezTo>
                    <a:pt x="0" y="528"/>
                    <a:pt x="0" y="528"/>
                    <a:pt x="0" y="528"/>
                  </a:cubicBezTo>
                  <a:cubicBezTo>
                    <a:pt x="12" y="530"/>
                    <a:pt x="23" y="531"/>
                    <a:pt x="35" y="532"/>
                  </a:cubicBezTo>
                  <a:cubicBezTo>
                    <a:pt x="43" y="533"/>
                    <a:pt x="57" y="467"/>
                    <a:pt x="59" y="460"/>
                  </a:cubicBezTo>
                  <a:cubicBezTo>
                    <a:pt x="73" y="405"/>
                    <a:pt x="95" y="354"/>
                    <a:pt x="114" y="301"/>
                  </a:cubicBezTo>
                  <a:cubicBezTo>
                    <a:pt x="121" y="281"/>
                    <a:pt x="127" y="259"/>
                    <a:pt x="133" y="238"/>
                  </a:cubicBezTo>
                  <a:cubicBezTo>
                    <a:pt x="143" y="201"/>
                    <a:pt x="152" y="163"/>
                    <a:pt x="155" y="125"/>
                  </a:cubicBezTo>
                  <a:cubicBezTo>
                    <a:pt x="149" y="69"/>
                    <a:pt x="126" y="21"/>
                    <a:pt x="72" y="0"/>
                  </a:cubicBezTo>
                  <a:close/>
                </a:path>
              </a:pathLst>
            </a:custGeom>
            <a:solidFill>
              <a:srgbClr val="ADAC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8" name="îṣľiḍè"/>
            <p:cNvSpPr/>
            <p:nvPr/>
          </p:nvSpPr>
          <p:spPr bwMode="auto">
            <a:xfrm>
              <a:off x="3673509" y="2530361"/>
              <a:ext cx="214580" cy="187758"/>
            </a:xfrm>
            <a:custGeom>
              <a:avLst/>
              <a:gdLst>
                <a:gd name="T0" fmla="*/ 73 w 73"/>
                <a:gd name="T1" fmla="*/ 64 h 64"/>
                <a:gd name="T2" fmla="*/ 3 w 73"/>
                <a:gd name="T3" fmla="*/ 10 h 64"/>
                <a:gd name="T4" fmla="*/ 12 w 73"/>
                <a:gd name="T5" fmla="*/ 0 h 64"/>
                <a:gd name="T6" fmla="*/ 49 w 73"/>
                <a:gd name="T7" fmla="*/ 14 h 64"/>
                <a:gd name="T8" fmla="*/ 73 w 73"/>
                <a:gd name="T9" fmla="*/ 64 h 64"/>
              </a:gdLst>
              <a:ahLst/>
              <a:cxnLst>
                <a:cxn ang="0">
                  <a:pos x="T0" y="T1"/>
                </a:cxn>
                <a:cxn ang="0">
                  <a:pos x="T2" y="T3"/>
                </a:cxn>
                <a:cxn ang="0">
                  <a:pos x="T4" y="T5"/>
                </a:cxn>
                <a:cxn ang="0">
                  <a:pos x="T6" y="T7"/>
                </a:cxn>
                <a:cxn ang="0">
                  <a:pos x="T8" y="T9"/>
                </a:cxn>
              </a:cxnLst>
              <a:rect l="0" t="0" r="r" b="b"/>
              <a:pathLst>
                <a:path w="73" h="64">
                  <a:moveTo>
                    <a:pt x="73" y="64"/>
                  </a:moveTo>
                  <a:cubicBezTo>
                    <a:pt x="72" y="64"/>
                    <a:pt x="24" y="29"/>
                    <a:pt x="3" y="10"/>
                  </a:cubicBezTo>
                  <a:cubicBezTo>
                    <a:pt x="0" y="1"/>
                    <a:pt x="16" y="8"/>
                    <a:pt x="12" y="0"/>
                  </a:cubicBezTo>
                  <a:cubicBezTo>
                    <a:pt x="22" y="2"/>
                    <a:pt x="37" y="8"/>
                    <a:pt x="49" y="14"/>
                  </a:cubicBezTo>
                  <a:cubicBezTo>
                    <a:pt x="60" y="28"/>
                    <a:pt x="68" y="45"/>
                    <a:pt x="73" y="64"/>
                  </a:cubicBezTo>
                  <a:close/>
                </a:path>
              </a:pathLst>
            </a:custGeom>
            <a:solidFill>
              <a:srgbClr val="ADAC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9" name="íŝ1íďê"/>
            <p:cNvSpPr/>
            <p:nvPr/>
          </p:nvSpPr>
          <p:spPr bwMode="auto">
            <a:xfrm>
              <a:off x="3673509" y="2530361"/>
              <a:ext cx="176464" cy="87526"/>
            </a:xfrm>
            <a:custGeom>
              <a:avLst/>
              <a:gdLst>
                <a:gd name="T0" fmla="*/ 15 w 60"/>
                <a:gd name="T1" fmla="*/ 20 h 30"/>
                <a:gd name="T2" fmla="*/ 3 w 60"/>
                <a:gd name="T3" fmla="*/ 10 h 30"/>
                <a:gd name="T4" fmla="*/ 12 w 60"/>
                <a:gd name="T5" fmla="*/ 0 h 30"/>
                <a:gd name="T6" fmla="*/ 49 w 60"/>
                <a:gd name="T7" fmla="*/ 14 h 30"/>
                <a:gd name="T8" fmla="*/ 60 w 60"/>
                <a:gd name="T9" fmla="*/ 30 h 30"/>
                <a:gd name="T10" fmla="*/ 15 w 60"/>
                <a:gd name="T11" fmla="*/ 20 h 30"/>
              </a:gdLst>
              <a:ahLst/>
              <a:cxnLst>
                <a:cxn ang="0">
                  <a:pos x="T0" y="T1"/>
                </a:cxn>
                <a:cxn ang="0">
                  <a:pos x="T2" y="T3"/>
                </a:cxn>
                <a:cxn ang="0">
                  <a:pos x="T4" y="T5"/>
                </a:cxn>
                <a:cxn ang="0">
                  <a:pos x="T6" y="T7"/>
                </a:cxn>
                <a:cxn ang="0">
                  <a:pos x="T8" y="T9"/>
                </a:cxn>
                <a:cxn ang="0">
                  <a:pos x="T10" y="T11"/>
                </a:cxn>
              </a:cxnLst>
              <a:rect l="0" t="0" r="r" b="b"/>
              <a:pathLst>
                <a:path w="60" h="30">
                  <a:moveTo>
                    <a:pt x="15" y="20"/>
                  </a:moveTo>
                  <a:cubicBezTo>
                    <a:pt x="10" y="16"/>
                    <a:pt x="6" y="13"/>
                    <a:pt x="3" y="10"/>
                  </a:cubicBezTo>
                  <a:cubicBezTo>
                    <a:pt x="0" y="1"/>
                    <a:pt x="16" y="8"/>
                    <a:pt x="12" y="0"/>
                  </a:cubicBezTo>
                  <a:cubicBezTo>
                    <a:pt x="22" y="2"/>
                    <a:pt x="37" y="8"/>
                    <a:pt x="49" y="14"/>
                  </a:cubicBezTo>
                  <a:cubicBezTo>
                    <a:pt x="53" y="19"/>
                    <a:pt x="57" y="24"/>
                    <a:pt x="60" y="30"/>
                  </a:cubicBezTo>
                  <a:cubicBezTo>
                    <a:pt x="50" y="28"/>
                    <a:pt x="33" y="25"/>
                    <a:pt x="15" y="20"/>
                  </a:cubicBezTo>
                  <a:close/>
                </a:path>
              </a:pathLst>
            </a:custGeom>
            <a:solidFill>
              <a:srgbClr val="8E8E8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0" name="ïṩlïḓè"/>
            <p:cNvSpPr/>
            <p:nvPr/>
          </p:nvSpPr>
          <p:spPr bwMode="auto">
            <a:xfrm>
              <a:off x="3286701" y="2688473"/>
              <a:ext cx="436218" cy="902082"/>
            </a:xfrm>
            <a:custGeom>
              <a:avLst/>
              <a:gdLst>
                <a:gd name="T0" fmla="*/ 60 w 149"/>
                <a:gd name="T1" fmla="*/ 304 h 308"/>
                <a:gd name="T2" fmla="*/ 60 w 149"/>
                <a:gd name="T3" fmla="*/ 304 h 308"/>
                <a:gd name="T4" fmla="*/ 140 w 149"/>
                <a:gd name="T5" fmla="*/ 284 h 308"/>
                <a:gd name="T6" fmla="*/ 102 w 149"/>
                <a:gd name="T7" fmla="*/ 208 h 308"/>
                <a:gd name="T8" fmla="*/ 109 w 149"/>
                <a:gd name="T9" fmla="*/ 122 h 308"/>
                <a:gd name="T10" fmla="*/ 109 w 149"/>
                <a:gd name="T11" fmla="*/ 55 h 308"/>
                <a:gd name="T12" fmla="*/ 89 w 149"/>
                <a:gd name="T13" fmla="*/ 10 h 308"/>
                <a:gd name="T14" fmla="*/ 66 w 149"/>
                <a:gd name="T15" fmla="*/ 0 h 308"/>
                <a:gd name="T16" fmla="*/ 57 w 149"/>
                <a:gd name="T17" fmla="*/ 15 h 308"/>
                <a:gd name="T18" fmla="*/ 12 w 149"/>
                <a:gd name="T19" fmla="*/ 63 h 308"/>
                <a:gd name="T20" fmla="*/ 3 w 149"/>
                <a:gd name="T21" fmla="*/ 250 h 308"/>
                <a:gd name="T22" fmla="*/ 60 w 149"/>
                <a:gd name="T23" fmla="*/ 304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9" h="308">
                  <a:moveTo>
                    <a:pt x="60" y="304"/>
                  </a:moveTo>
                  <a:cubicBezTo>
                    <a:pt x="60" y="304"/>
                    <a:pt x="60" y="304"/>
                    <a:pt x="60" y="304"/>
                  </a:cubicBezTo>
                  <a:cubicBezTo>
                    <a:pt x="92" y="308"/>
                    <a:pt x="134" y="297"/>
                    <a:pt x="140" y="284"/>
                  </a:cubicBezTo>
                  <a:cubicBezTo>
                    <a:pt x="149" y="264"/>
                    <a:pt x="91" y="227"/>
                    <a:pt x="102" y="208"/>
                  </a:cubicBezTo>
                  <a:cubicBezTo>
                    <a:pt x="109" y="122"/>
                    <a:pt x="109" y="122"/>
                    <a:pt x="109" y="122"/>
                  </a:cubicBezTo>
                  <a:cubicBezTo>
                    <a:pt x="109" y="55"/>
                    <a:pt x="109" y="55"/>
                    <a:pt x="109" y="55"/>
                  </a:cubicBezTo>
                  <a:cubicBezTo>
                    <a:pt x="109" y="37"/>
                    <a:pt x="102" y="20"/>
                    <a:pt x="89" y="10"/>
                  </a:cubicBezTo>
                  <a:cubicBezTo>
                    <a:pt x="82" y="5"/>
                    <a:pt x="74" y="1"/>
                    <a:pt x="66" y="0"/>
                  </a:cubicBezTo>
                  <a:cubicBezTo>
                    <a:pt x="65" y="0"/>
                    <a:pt x="58" y="15"/>
                    <a:pt x="57" y="15"/>
                  </a:cubicBezTo>
                  <a:cubicBezTo>
                    <a:pt x="28" y="13"/>
                    <a:pt x="14" y="41"/>
                    <a:pt x="12" y="63"/>
                  </a:cubicBezTo>
                  <a:cubicBezTo>
                    <a:pt x="3" y="250"/>
                    <a:pt x="3" y="250"/>
                    <a:pt x="3" y="250"/>
                  </a:cubicBezTo>
                  <a:cubicBezTo>
                    <a:pt x="0" y="288"/>
                    <a:pt x="39" y="304"/>
                    <a:pt x="60" y="304"/>
                  </a:cubicBezTo>
                  <a:close/>
                </a:path>
              </a:pathLst>
            </a:custGeom>
            <a:solidFill>
              <a:srgbClr val="ADAC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1" name="ïṥliďè"/>
            <p:cNvSpPr/>
            <p:nvPr/>
          </p:nvSpPr>
          <p:spPr bwMode="auto">
            <a:xfrm>
              <a:off x="3485751" y="2377897"/>
              <a:ext cx="378338" cy="231520"/>
            </a:xfrm>
            <a:custGeom>
              <a:avLst/>
              <a:gdLst>
                <a:gd name="T0" fmla="*/ 27 w 129"/>
                <a:gd name="T1" fmla="*/ 0 h 79"/>
                <a:gd name="T2" fmla="*/ 121 w 129"/>
                <a:gd name="T3" fmla="*/ 51 h 79"/>
                <a:gd name="T4" fmla="*/ 129 w 129"/>
                <a:gd name="T5" fmla="*/ 79 h 79"/>
                <a:gd name="T6" fmla="*/ 0 w 129"/>
                <a:gd name="T7" fmla="*/ 26 h 79"/>
                <a:gd name="T8" fmla="*/ 27 w 129"/>
                <a:gd name="T9" fmla="*/ 0 h 79"/>
              </a:gdLst>
              <a:ahLst/>
              <a:cxnLst>
                <a:cxn ang="0">
                  <a:pos x="T0" y="T1"/>
                </a:cxn>
                <a:cxn ang="0">
                  <a:pos x="T2" y="T3"/>
                </a:cxn>
                <a:cxn ang="0">
                  <a:pos x="T4" y="T5"/>
                </a:cxn>
                <a:cxn ang="0">
                  <a:pos x="T6" y="T7"/>
                </a:cxn>
                <a:cxn ang="0">
                  <a:pos x="T8" y="T9"/>
                </a:cxn>
              </a:cxnLst>
              <a:rect l="0" t="0" r="r" b="b"/>
              <a:pathLst>
                <a:path w="129" h="79">
                  <a:moveTo>
                    <a:pt x="27" y="0"/>
                  </a:moveTo>
                  <a:cubicBezTo>
                    <a:pt x="121" y="51"/>
                    <a:pt x="121" y="51"/>
                    <a:pt x="121" y="51"/>
                  </a:cubicBezTo>
                  <a:cubicBezTo>
                    <a:pt x="129" y="79"/>
                    <a:pt x="129" y="79"/>
                    <a:pt x="129" y="79"/>
                  </a:cubicBezTo>
                  <a:cubicBezTo>
                    <a:pt x="129" y="79"/>
                    <a:pt x="32" y="66"/>
                    <a:pt x="0" y="26"/>
                  </a:cubicBezTo>
                  <a:lnTo>
                    <a:pt x="27" y="0"/>
                  </a:lnTo>
                  <a:close/>
                </a:path>
              </a:pathLst>
            </a:custGeom>
            <a:solidFill>
              <a:srgbClr val="D9D9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2" name="í$ḻiḋê"/>
            <p:cNvSpPr/>
            <p:nvPr/>
          </p:nvSpPr>
          <p:spPr bwMode="auto">
            <a:xfrm>
              <a:off x="3656568" y="2425895"/>
              <a:ext cx="207522" cy="183522"/>
            </a:xfrm>
            <a:custGeom>
              <a:avLst/>
              <a:gdLst>
                <a:gd name="T0" fmla="*/ 28 w 71"/>
                <a:gd name="T1" fmla="*/ 52 h 63"/>
                <a:gd name="T2" fmla="*/ 0 w 71"/>
                <a:gd name="T3" fmla="*/ 0 h 63"/>
                <a:gd name="T4" fmla="*/ 63 w 71"/>
                <a:gd name="T5" fmla="*/ 35 h 63"/>
                <a:gd name="T6" fmla="*/ 71 w 71"/>
                <a:gd name="T7" fmla="*/ 63 h 63"/>
                <a:gd name="T8" fmla="*/ 31 w 71"/>
                <a:gd name="T9" fmla="*/ 55 h 63"/>
                <a:gd name="T10" fmla="*/ 28 w 71"/>
                <a:gd name="T11" fmla="*/ 52 h 63"/>
              </a:gdLst>
              <a:ahLst/>
              <a:cxnLst>
                <a:cxn ang="0">
                  <a:pos x="T0" y="T1"/>
                </a:cxn>
                <a:cxn ang="0">
                  <a:pos x="T2" y="T3"/>
                </a:cxn>
                <a:cxn ang="0">
                  <a:pos x="T4" y="T5"/>
                </a:cxn>
                <a:cxn ang="0">
                  <a:pos x="T6" y="T7"/>
                </a:cxn>
                <a:cxn ang="0">
                  <a:pos x="T8" y="T9"/>
                </a:cxn>
                <a:cxn ang="0">
                  <a:pos x="T10" y="T11"/>
                </a:cxn>
              </a:cxnLst>
              <a:rect l="0" t="0" r="r" b="b"/>
              <a:pathLst>
                <a:path w="71" h="63">
                  <a:moveTo>
                    <a:pt x="28" y="52"/>
                  </a:moveTo>
                  <a:cubicBezTo>
                    <a:pt x="12" y="39"/>
                    <a:pt x="5" y="20"/>
                    <a:pt x="0" y="0"/>
                  </a:cubicBezTo>
                  <a:cubicBezTo>
                    <a:pt x="63" y="35"/>
                    <a:pt x="63" y="35"/>
                    <a:pt x="63" y="35"/>
                  </a:cubicBezTo>
                  <a:cubicBezTo>
                    <a:pt x="71" y="63"/>
                    <a:pt x="71" y="63"/>
                    <a:pt x="71" y="63"/>
                  </a:cubicBezTo>
                  <a:cubicBezTo>
                    <a:pt x="71" y="63"/>
                    <a:pt x="54" y="60"/>
                    <a:pt x="31" y="55"/>
                  </a:cubicBezTo>
                  <a:cubicBezTo>
                    <a:pt x="30" y="54"/>
                    <a:pt x="29" y="53"/>
                    <a:pt x="28" y="52"/>
                  </a:cubicBezTo>
                  <a:close/>
                </a:path>
              </a:pathLst>
            </a:custGeom>
            <a:solidFill>
              <a:srgbClr val="ADAC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3" name="iṥ1iḓè"/>
            <p:cNvSpPr/>
            <p:nvPr/>
          </p:nvSpPr>
          <p:spPr bwMode="auto">
            <a:xfrm>
              <a:off x="3093296" y="1252765"/>
              <a:ext cx="1111015" cy="1064428"/>
            </a:xfrm>
            <a:custGeom>
              <a:avLst/>
              <a:gdLst>
                <a:gd name="T0" fmla="*/ 370 w 379"/>
                <a:gd name="T1" fmla="*/ 89 h 363"/>
                <a:gd name="T2" fmla="*/ 317 w 379"/>
                <a:gd name="T3" fmla="*/ 162 h 363"/>
                <a:gd name="T4" fmla="*/ 302 w 379"/>
                <a:gd name="T5" fmla="*/ 161 h 363"/>
                <a:gd name="T6" fmla="*/ 254 w 379"/>
                <a:gd name="T7" fmla="*/ 244 h 363"/>
                <a:gd name="T8" fmla="*/ 245 w 379"/>
                <a:gd name="T9" fmla="*/ 256 h 363"/>
                <a:gd name="T10" fmla="*/ 245 w 379"/>
                <a:gd name="T11" fmla="*/ 256 h 363"/>
                <a:gd name="T12" fmla="*/ 235 w 379"/>
                <a:gd name="T13" fmla="*/ 249 h 363"/>
                <a:gd name="T14" fmla="*/ 188 w 379"/>
                <a:gd name="T15" fmla="*/ 193 h 363"/>
                <a:gd name="T16" fmla="*/ 183 w 379"/>
                <a:gd name="T17" fmla="*/ 292 h 363"/>
                <a:gd name="T18" fmla="*/ 125 w 379"/>
                <a:gd name="T19" fmla="*/ 346 h 363"/>
                <a:gd name="T20" fmla="*/ 173 w 379"/>
                <a:gd name="T21" fmla="*/ 67 h 363"/>
                <a:gd name="T22" fmla="*/ 318 w 379"/>
                <a:gd name="T23" fmla="*/ 27 h 363"/>
                <a:gd name="T24" fmla="*/ 370 w 379"/>
                <a:gd name="T25" fmla="*/ 89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9" h="363">
                  <a:moveTo>
                    <a:pt x="370" y="89"/>
                  </a:moveTo>
                  <a:cubicBezTo>
                    <a:pt x="379" y="125"/>
                    <a:pt x="354" y="160"/>
                    <a:pt x="317" y="162"/>
                  </a:cubicBezTo>
                  <a:cubicBezTo>
                    <a:pt x="312" y="162"/>
                    <a:pt x="307" y="162"/>
                    <a:pt x="302" y="161"/>
                  </a:cubicBezTo>
                  <a:cubicBezTo>
                    <a:pt x="255" y="153"/>
                    <a:pt x="240" y="197"/>
                    <a:pt x="254" y="244"/>
                  </a:cubicBezTo>
                  <a:cubicBezTo>
                    <a:pt x="256" y="250"/>
                    <a:pt x="251" y="256"/>
                    <a:pt x="245" y="256"/>
                  </a:cubicBezTo>
                  <a:cubicBezTo>
                    <a:pt x="245" y="256"/>
                    <a:pt x="245" y="256"/>
                    <a:pt x="245" y="256"/>
                  </a:cubicBezTo>
                  <a:cubicBezTo>
                    <a:pt x="240" y="256"/>
                    <a:pt x="236" y="253"/>
                    <a:pt x="235" y="249"/>
                  </a:cubicBezTo>
                  <a:cubicBezTo>
                    <a:pt x="231" y="231"/>
                    <a:pt x="218" y="188"/>
                    <a:pt x="188" y="193"/>
                  </a:cubicBezTo>
                  <a:cubicBezTo>
                    <a:pt x="151" y="200"/>
                    <a:pt x="165" y="277"/>
                    <a:pt x="183" y="292"/>
                  </a:cubicBezTo>
                  <a:cubicBezTo>
                    <a:pt x="200" y="307"/>
                    <a:pt x="166" y="363"/>
                    <a:pt x="125" y="346"/>
                  </a:cubicBezTo>
                  <a:cubicBezTo>
                    <a:pt x="83" y="329"/>
                    <a:pt x="0" y="120"/>
                    <a:pt x="173" y="67"/>
                  </a:cubicBezTo>
                  <a:cubicBezTo>
                    <a:pt x="173" y="67"/>
                    <a:pt x="254" y="0"/>
                    <a:pt x="318" y="27"/>
                  </a:cubicBezTo>
                  <a:cubicBezTo>
                    <a:pt x="351" y="42"/>
                    <a:pt x="365" y="68"/>
                    <a:pt x="370" y="89"/>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4" name="iṣ1idè"/>
            <p:cNvSpPr/>
            <p:nvPr/>
          </p:nvSpPr>
          <p:spPr bwMode="auto">
            <a:xfrm>
              <a:off x="3175175" y="1573223"/>
              <a:ext cx="440453" cy="719971"/>
            </a:xfrm>
            <a:custGeom>
              <a:avLst/>
              <a:gdLst>
                <a:gd name="T0" fmla="*/ 103 w 150"/>
                <a:gd name="T1" fmla="*/ 230 h 246"/>
                <a:gd name="T2" fmla="*/ 75 w 150"/>
                <a:gd name="T3" fmla="*/ 0 h 246"/>
                <a:gd name="T4" fmla="*/ 97 w 150"/>
                <a:gd name="T5" fmla="*/ 237 h 246"/>
                <a:gd name="T6" fmla="*/ 150 w 150"/>
                <a:gd name="T7" fmla="*/ 219 h 246"/>
                <a:gd name="T8" fmla="*/ 103 w 150"/>
                <a:gd name="T9" fmla="*/ 230 h 246"/>
              </a:gdLst>
              <a:ahLst/>
              <a:cxnLst>
                <a:cxn ang="0">
                  <a:pos x="T0" y="T1"/>
                </a:cxn>
                <a:cxn ang="0">
                  <a:pos x="T2" y="T3"/>
                </a:cxn>
                <a:cxn ang="0">
                  <a:pos x="T4" y="T5"/>
                </a:cxn>
                <a:cxn ang="0">
                  <a:pos x="T6" y="T7"/>
                </a:cxn>
                <a:cxn ang="0">
                  <a:pos x="T8" y="T9"/>
                </a:cxn>
              </a:cxnLst>
              <a:rect l="0" t="0" r="r" b="b"/>
              <a:pathLst>
                <a:path w="150" h="246">
                  <a:moveTo>
                    <a:pt x="103" y="230"/>
                  </a:moveTo>
                  <a:cubicBezTo>
                    <a:pt x="70" y="216"/>
                    <a:pt x="10" y="81"/>
                    <a:pt x="75" y="0"/>
                  </a:cubicBezTo>
                  <a:cubicBezTo>
                    <a:pt x="0" y="80"/>
                    <a:pt x="63" y="223"/>
                    <a:pt x="97" y="237"/>
                  </a:cubicBezTo>
                  <a:cubicBezTo>
                    <a:pt x="119" y="246"/>
                    <a:pt x="139" y="234"/>
                    <a:pt x="150" y="219"/>
                  </a:cubicBezTo>
                  <a:cubicBezTo>
                    <a:pt x="139" y="230"/>
                    <a:pt x="122" y="238"/>
                    <a:pt x="103" y="230"/>
                  </a:cubicBezTo>
                  <a:close/>
                </a:path>
              </a:pathLst>
            </a:custGeom>
            <a:solidFill>
              <a:srgbClr val="2B282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5" name="ïSḷîḓe"/>
            <p:cNvSpPr/>
            <p:nvPr/>
          </p:nvSpPr>
          <p:spPr bwMode="auto">
            <a:xfrm>
              <a:off x="3866912" y="1660749"/>
              <a:ext cx="282342" cy="87526"/>
            </a:xfrm>
            <a:custGeom>
              <a:avLst/>
              <a:gdLst>
                <a:gd name="T0" fmla="*/ 59 w 96"/>
                <a:gd name="T1" fmla="*/ 16 h 30"/>
                <a:gd name="T2" fmla="*/ 44 w 96"/>
                <a:gd name="T3" fmla="*/ 15 h 30"/>
                <a:gd name="T4" fmla="*/ 0 w 96"/>
                <a:gd name="T5" fmla="*/ 30 h 30"/>
                <a:gd name="T6" fmla="*/ 38 w 96"/>
                <a:gd name="T7" fmla="*/ 22 h 30"/>
                <a:gd name="T8" fmla="*/ 53 w 96"/>
                <a:gd name="T9" fmla="*/ 23 h 30"/>
                <a:gd name="T10" fmla="*/ 96 w 96"/>
                <a:gd name="T11" fmla="*/ 0 h 30"/>
                <a:gd name="T12" fmla="*/ 59 w 96"/>
                <a:gd name="T13" fmla="*/ 16 h 30"/>
              </a:gdLst>
              <a:ahLst/>
              <a:cxnLst>
                <a:cxn ang="0">
                  <a:pos x="T0" y="T1"/>
                </a:cxn>
                <a:cxn ang="0">
                  <a:pos x="T2" y="T3"/>
                </a:cxn>
                <a:cxn ang="0">
                  <a:pos x="T4" y="T5"/>
                </a:cxn>
                <a:cxn ang="0">
                  <a:pos x="T6" y="T7"/>
                </a:cxn>
                <a:cxn ang="0">
                  <a:pos x="T8" y="T9"/>
                </a:cxn>
                <a:cxn ang="0">
                  <a:pos x="T10" y="T11"/>
                </a:cxn>
                <a:cxn ang="0">
                  <a:pos x="T12" y="T13"/>
                </a:cxn>
              </a:cxnLst>
              <a:rect l="0" t="0" r="r" b="b"/>
              <a:pathLst>
                <a:path w="96" h="30">
                  <a:moveTo>
                    <a:pt x="59" y="16"/>
                  </a:moveTo>
                  <a:cubicBezTo>
                    <a:pt x="54" y="16"/>
                    <a:pt x="49" y="16"/>
                    <a:pt x="44" y="15"/>
                  </a:cubicBezTo>
                  <a:cubicBezTo>
                    <a:pt x="23" y="11"/>
                    <a:pt x="9" y="18"/>
                    <a:pt x="0" y="30"/>
                  </a:cubicBezTo>
                  <a:cubicBezTo>
                    <a:pt x="9" y="23"/>
                    <a:pt x="21" y="19"/>
                    <a:pt x="38" y="22"/>
                  </a:cubicBezTo>
                  <a:cubicBezTo>
                    <a:pt x="43" y="23"/>
                    <a:pt x="48" y="23"/>
                    <a:pt x="53" y="23"/>
                  </a:cubicBezTo>
                  <a:cubicBezTo>
                    <a:pt x="71" y="22"/>
                    <a:pt x="87" y="13"/>
                    <a:pt x="96" y="0"/>
                  </a:cubicBezTo>
                  <a:cubicBezTo>
                    <a:pt x="87" y="9"/>
                    <a:pt x="74" y="15"/>
                    <a:pt x="59" y="16"/>
                  </a:cubicBezTo>
                  <a:close/>
                </a:path>
              </a:pathLst>
            </a:custGeom>
            <a:solidFill>
              <a:srgbClr val="2B282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6" name="íSlïḋê"/>
            <p:cNvSpPr/>
            <p:nvPr/>
          </p:nvSpPr>
          <p:spPr bwMode="auto">
            <a:xfrm>
              <a:off x="3615628" y="1783567"/>
              <a:ext cx="221639" cy="220226"/>
            </a:xfrm>
            <a:custGeom>
              <a:avLst/>
              <a:gdLst>
                <a:gd name="T0" fmla="*/ 73 w 76"/>
                <a:gd name="T1" fmla="*/ 68 h 75"/>
                <a:gd name="T2" fmla="*/ 63 w 76"/>
                <a:gd name="T3" fmla="*/ 61 h 75"/>
                <a:gd name="T4" fmla="*/ 16 w 76"/>
                <a:gd name="T5" fmla="*/ 5 h 75"/>
                <a:gd name="T6" fmla="*/ 0 w 76"/>
                <a:gd name="T7" fmla="*/ 17 h 75"/>
                <a:gd name="T8" fmla="*/ 10 w 76"/>
                <a:gd name="T9" fmla="*/ 12 h 75"/>
                <a:gd name="T10" fmla="*/ 57 w 76"/>
                <a:gd name="T11" fmla="*/ 68 h 75"/>
                <a:gd name="T12" fmla="*/ 67 w 76"/>
                <a:gd name="T13" fmla="*/ 75 h 75"/>
                <a:gd name="T14" fmla="*/ 76 w 76"/>
                <a:gd name="T15" fmla="*/ 68 h 75"/>
                <a:gd name="T16" fmla="*/ 73 w 76"/>
                <a:gd name="T17"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75">
                  <a:moveTo>
                    <a:pt x="73" y="68"/>
                  </a:moveTo>
                  <a:cubicBezTo>
                    <a:pt x="68" y="68"/>
                    <a:pt x="64" y="65"/>
                    <a:pt x="63" y="61"/>
                  </a:cubicBezTo>
                  <a:cubicBezTo>
                    <a:pt x="59" y="43"/>
                    <a:pt x="46" y="0"/>
                    <a:pt x="16" y="5"/>
                  </a:cubicBezTo>
                  <a:cubicBezTo>
                    <a:pt x="9" y="7"/>
                    <a:pt x="3" y="11"/>
                    <a:pt x="0" y="17"/>
                  </a:cubicBezTo>
                  <a:cubicBezTo>
                    <a:pt x="2" y="15"/>
                    <a:pt x="6" y="13"/>
                    <a:pt x="10" y="12"/>
                  </a:cubicBezTo>
                  <a:cubicBezTo>
                    <a:pt x="40" y="7"/>
                    <a:pt x="53" y="50"/>
                    <a:pt x="57" y="68"/>
                  </a:cubicBezTo>
                  <a:cubicBezTo>
                    <a:pt x="58" y="72"/>
                    <a:pt x="62" y="75"/>
                    <a:pt x="67" y="75"/>
                  </a:cubicBezTo>
                  <a:cubicBezTo>
                    <a:pt x="72" y="75"/>
                    <a:pt x="75" y="72"/>
                    <a:pt x="76" y="68"/>
                  </a:cubicBezTo>
                  <a:cubicBezTo>
                    <a:pt x="75" y="68"/>
                    <a:pt x="74" y="68"/>
                    <a:pt x="73" y="68"/>
                  </a:cubicBezTo>
                  <a:close/>
                </a:path>
              </a:pathLst>
            </a:custGeom>
            <a:solidFill>
              <a:srgbClr val="2B282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7" name="iṩḷïḑe"/>
            <p:cNvSpPr/>
            <p:nvPr/>
          </p:nvSpPr>
          <p:spPr bwMode="auto">
            <a:xfrm>
              <a:off x="3993966" y="2178846"/>
              <a:ext cx="199051" cy="182111"/>
            </a:xfrm>
            <a:custGeom>
              <a:avLst/>
              <a:gdLst>
                <a:gd name="T0" fmla="*/ 5 w 68"/>
                <a:gd name="T1" fmla="*/ 0 h 62"/>
                <a:gd name="T2" fmla="*/ 67 w 68"/>
                <a:gd name="T3" fmla="*/ 10 h 62"/>
                <a:gd name="T4" fmla="*/ 34 w 68"/>
                <a:gd name="T5" fmla="*/ 60 h 62"/>
                <a:gd name="T6" fmla="*/ 5 w 68"/>
                <a:gd name="T7" fmla="*/ 0 h 62"/>
              </a:gdLst>
              <a:ahLst/>
              <a:cxnLst>
                <a:cxn ang="0">
                  <a:pos x="T0" y="T1"/>
                </a:cxn>
                <a:cxn ang="0">
                  <a:pos x="T2" y="T3"/>
                </a:cxn>
                <a:cxn ang="0">
                  <a:pos x="T4" y="T5"/>
                </a:cxn>
                <a:cxn ang="0">
                  <a:pos x="T6" y="T7"/>
                </a:cxn>
              </a:cxnLst>
              <a:rect l="0" t="0" r="r" b="b"/>
              <a:pathLst>
                <a:path w="68" h="62">
                  <a:moveTo>
                    <a:pt x="5" y="0"/>
                  </a:moveTo>
                  <a:cubicBezTo>
                    <a:pt x="5" y="0"/>
                    <a:pt x="41" y="15"/>
                    <a:pt x="67" y="10"/>
                  </a:cubicBezTo>
                  <a:cubicBezTo>
                    <a:pt x="67" y="10"/>
                    <a:pt x="68" y="57"/>
                    <a:pt x="34" y="60"/>
                  </a:cubicBezTo>
                  <a:cubicBezTo>
                    <a:pt x="0" y="62"/>
                    <a:pt x="5" y="0"/>
                    <a:pt x="5" y="0"/>
                  </a:cubicBezTo>
                  <a:close/>
                </a:path>
              </a:pathLst>
            </a:custGeom>
            <a:solidFill>
              <a:srgbClr val="42291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8" name="íśļiḋè"/>
            <p:cNvSpPr/>
            <p:nvPr/>
          </p:nvSpPr>
          <p:spPr bwMode="auto">
            <a:xfrm>
              <a:off x="4010907" y="2249431"/>
              <a:ext cx="143994" cy="108702"/>
            </a:xfrm>
            <a:custGeom>
              <a:avLst/>
              <a:gdLst>
                <a:gd name="T0" fmla="*/ 49 w 49"/>
                <a:gd name="T1" fmla="*/ 25 h 37"/>
                <a:gd name="T2" fmla="*/ 38 w 49"/>
                <a:gd name="T3" fmla="*/ 14 h 37"/>
                <a:gd name="T4" fmla="*/ 0 w 49"/>
                <a:gd name="T5" fmla="*/ 1 h 37"/>
                <a:gd name="T6" fmla="*/ 28 w 49"/>
                <a:gd name="T7" fmla="*/ 36 h 37"/>
                <a:gd name="T8" fmla="*/ 49 w 49"/>
                <a:gd name="T9" fmla="*/ 25 h 37"/>
              </a:gdLst>
              <a:ahLst/>
              <a:cxnLst>
                <a:cxn ang="0">
                  <a:pos x="T0" y="T1"/>
                </a:cxn>
                <a:cxn ang="0">
                  <a:pos x="T2" y="T3"/>
                </a:cxn>
                <a:cxn ang="0">
                  <a:pos x="T4" y="T5"/>
                </a:cxn>
                <a:cxn ang="0">
                  <a:pos x="T6" y="T7"/>
                </a:cxn>
                <a:cxn ang="0">
                  <a:pos x="T8" y="T9"/>
                </a:cxn>
              </a:cxnLst>
              <a:rect l="0" t="0" r="r" b="b"/>
              <a:pathLst>
                <a:path w="49" h="37">
                  <a:moveTo>
                    <a:pt x="49" y="25"/>
                  </a:moveTo>
                  <a:cubicBezTo>
                    <a:pt x="46" y="22"/>
                    <a:pt x="42" y="18"/>
                    <a:pt x="38" y="14"/>
                  </a:cubicBezTo>
                  <a:cubicBezTo>
                    <a:pt x="24" y="3"/>
                    <a:pt x="11" y="0"/>
                    <a:pt x="0" y="1"/>
                  </a:cubicBezTo>
                  <a:cubicBezTo>
                    <a:pt x="2" y="18"/>
                    <a:pt x="9" y="37"/>
                    <a:pt x="28" y="36"/>
                  </a:cubicBezTo>
                  <a:cubicBezTo>
                    <a:pt x="37" y="35"/>
                    <a:pt x="44" y="31"/>
                    <a:pt x="49" y="25"/>
                  </a:cubicBezTo>
                  <a:close/>
                </a:path>
              </a:pathLst>
            </a:custGeom>
            <a:solidFill>
              <a:srgbClr val="F16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9" name="îŝḷïḓe"/>
            <p:cNvSpPr/>
            <p:nvPr/>
          </p:nvSpPr>
          <p:spPr bwMode="auto">
            <a:xfrm>
              <a:off x="4005260" y="2178846"/>
              <a:ext cx="184934" cy="81879"/>
            </a:xfrm>
            <a:custGeom>
              <a:avLst/>
              <a:gdLst>
                <a:gd name="T0" fmla="*/ 61 w 63"/>
                <a:gd name="T1" fmla="*/ 25 h 28"/>
                <a:gd name="T2" fmla="*/ 63 w 63"/>
                <a:gd name="T3" fmla="*/ 10 h 28"/>
                <a:gd name="T4" fmla="*/ 1 w 63"/>
                <a:gd name="T5" fmla="*/ 0 h 28"/>
                <a:gd name="T6" fmla="*/ 1 w 63"/>
                <a:gd name="T7" fmla="*/ 16 h 28"/>
                <a:gd name="T8" fmla="*/ 61 w 63"/>
                <a:gd name="T9" fmla="*/ 25 h 28"/>
              </a:gdLst>
              <a:ahLst/>
              <a:cxnLst>
                <a:cxn ang="0">
                  <a:pos x="T0" y="T1"/>
                </a:cxn>
                <a:cxn ang="0">
                  <a:pos x="T2" y="T3"/>
                </a:cxn>
                <a:cxn ang="0">
                  <a:pos x="T4" y="T5"/>
                </a:cxn>
                <a:cxn ang="0">
                  <a:pos x="T6" y="T7"/>
                </a:cxn>
                <a:cxn ang="0">
                  <a:pos x="T8" y="T9"/>
                </a:cxn>
              </a:cxnLst>
              <a:rect l="0" t="0" r="r" b="b"/>
              <a:pathLst>
                <a:path w="63" h="28">
                  <a:moveTo>
                    <a:pt x="61" y="25"/>
                  </a:moveTo>
                  <a:cubicBezTo>
                    <a:pt x="63" y="16"/>
                    <a:pt x="63" y="10"/>
                    <a:pt x="63" y="10"/>
                  </a:cubicBezTo>
                  <a:cubicBezTo>
                    <a:pt x="37" y="15"/>
                    <a:pt x="1" y="0"/>
                    <a:pt x="1" y="0"/>
                  </a:cubicBezTo>
                  <a:cubicBezTo>
                    <a:pt x="1" y="0"/>
                    <a:pt x="0" y="7"/>
                    <a:pt x="1" y="16"/>
                  </a:cubicBezTo>
                  <a:cubicBezTo>
                    <a:pt x="14" y="20"/>
                    <a:pt x="39" y="28"/>
                    <a:pt x="61"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0" name="išľïḋê"/>
            <p:cNvSpPr/>
            <p:nvPr/>
          </p:nvSpPr>
          <p:spPr bwMode="auto">
            <a:xfrm>
              <a:off x="3993966" y="2178846"/>
              <a:ext cx="199051" cy="182111"/>
            </a:xfrm>
            <a:custGeom>
              <a:avLst/>
              <a:gdLst>
                <a:gd name="T0" fmla="*/ 5 w 68"/>
                <a:gd name="T1" fmla="*/ 0 h 62"/>
                <a:gd name="T2" fmla="*/ 67 w 68"/>
                <a:gd name="T3" fmla="*/ 10 h 62"/>
                <a:gd name="T4" fmla="*/ 34 w 68"/>
                <a:gd name="T5" fmla="*/ 60 h 62"/>
                <a:gd name="T6" fmla="*/ 5 w 68"/>
                <a:gd name="T7" fmla="*/ 0 h 62"/>
              </a:gdLst>
              <a:ahLst/>
              <a:cxnLst>
                <a:cxn ang="0">
                  <a:pos x="T0" y="T1"/>
                </a:cxn>
                <a:cxn ang="0">
                  <a:pos x="T2" y="T3"/>
                </a:cxn>
                <a:cxn ang="0">
                  <a:pos x="T4" y="T5"/>
                </a:cxn>
                <a:cxn ang="0">
                  <a:pos x="T6" y="T7"/>
                </a:cxn>
              </a:cxnLst>
              <a:rect l="0" t="0" r="r" b="b"/>
              <a:pathLst>
                <a:path w="68" h="62">
                  <a:moveTo>
                    <a:pt x="5" y="0"/>
                  </a:moveTo>
                  <a:cubicBezTo>
                    <a:pt x="5" y="0"/>
                    <a:pt x="41" y="15"/>
                    <a:pt x="67" y="10"/>
                  </a:cubicBezTo>
                  <a:cubicBezTo>
                    <a:pt x="67" y="10"/>
                    <a:pt x="68" y="57"/>
                    <a:pt x="34" y="60"/>
                  </a:cubicBezTo>
                  <a:cubicBezTo>
                    <a:pt x="0" y="62"/>
                    <a:pt x="5" y="0"/>
                    <a:pt x="5" y="0"/>
                  </a:cubicBezTo>
                  <a:close/>
                </a:path>
              </a:pathLst>
            </a:custGeom>
            <a:noFill/>
            <a:ln w="26988" cap="flat">
              <a:solidFill>
                <a:srgbClr val="422918"/>
              </a:solidFill>
              <a:prstDash val="solid"/>
              <a:round/>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41" name="ïşľïḓe"/>
            <p:cNvSpPr/>
            <p:nvPr/>
          </p:nvSpPr>
          <p:spPr bwMode="auto">
            <a:xfrm>
              <a:off x="4089962" y="1848506"/>
              <a:ext cx="239990" cy="304929"/>
            </a:xfrm>
            <a:custGeom>
              <a:avLst/>
              <a:gdLst>
                <a:gd name="T0" fmla="*/ 40 w 82"/>
                <a:gd name="T1" fmla="*/ 45 h 104"/>
                <a:gd name="T2" fmla="*/ 12 w 82"/>
                <a:gd name="T3" fmla="*/ 0 h 104"/>
                <a:gd name="T4" fmla="*/ 0 w 82"/>
                <a:gd name="T5" fmla="*/ 4 h 104"/>
                <a:gd name="T6" fmla="*/ 31 w 82"/>
                <a:gd name="T7" fmla="*/ 90 h 104"/>
                <a:gd name="T8" fmla="*/ 40 w 82"/>
                <a:gd name="T9" fmla="*/ 45 h 104"/>
              </a:gdLst>
              <a:ahLst/>
              <a:cxnLst>
                <a:cxn ang="0">
                  <a:pos x="T0" y="T1"/>
                </a:cxn>
                <a:cxn ang="0">
                  <a:pos x="T2" y="T3"/>
                </a:cxn>
                <a:cxn ang="0">
                  <a:pos x="T4" y="T5"/>
                </a:cxn>
                <a:cxn ang="0">
                  <a:pos x="T6" y="T7"/>
                </a:cxn>
                <a:cxn ang="0">
                  <a:pos x="T8" y="T9"/>
                </a:cxn>
              </a:cxnLst>
              <a:rect l="0" t="0" r="r" b="b"/>
              <a:pathLst>
                <a:path w="82" h="104">
                  <a:moveTo>
                    <a:pt x="40" y="45"/>
                  </a:moveTo>
                  <a:cubicBezTo>
                    <a:pt x="32" y="41"/>
                    <a:pt x="18" y="16"/>
                    <a:pt x="12" y="0"/>
                  </a:cubicBezTo>
                  <a:cubicBezTo>
                    <a:pt x="0" y="4"/>
                    <a:pt x="0" y="4"/>
                    <a:pt x="0" y="4"/>
                  </a:cubicBezTo>
                  <a:cubicBezTo>
                    <a:pt x="4" y="23"/>
                    <a:pt x="21" y="85"/>
                    <a:pt x="31" y="90"/>
                  </a:cubicBezTo>
                  <a:cubicBezTo>
                    <a:pt x="61" y="104"/>
                    <a:pt x="82" y="74"/>
                    <a:pt x="40" y="45"/>
                  </a:cubicBezTo>
                  <a:close/>
                </a:path>
              </a:pathLst>
            </a:custGeom>
            <a:solidFill>
              <a:srgbClr val="EC6E2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2" name="îSlidè"/>
            <p:cNvSpPr/>
            <p:nvPr/>
          </p:nvSpPr>
          <p:spPr bwMode="auto">
            <a:xfrm>
              <a:off x="3849972" y="3075281"/>
              <a:ext cx="664915" cy="316223"/>
            </a:xfrm>
            <a:custGeom>
              <a:avLst/>
              <a:gdLst>
                <a:gd name="T0" fmla="*/ 200 w 227"/>
                <a:gd name="T1" fmla="*/ 73 h 108"/>
                <a:gd name="T2" fmla="*/ 221 w 227"/>
                <a:gd name="T3" fmla="*/ 63 h 108"/>
                <a:gd name="T4" fmla="*/ 217 w 227"/>
                <a:gd name="T5" fmla="*/ 57 h 108"/>
                <a:gd name="T6" fmla="*/ 226 w 227"/>
                <a:gd name="T7" fmla="*/ 44 h 108"/>
                <a:gd name="T8" fmla="*/ 215 w 227"/>
                <a:gd name="T9" fmla="*/ 42 h 108"/>
                <a:gd name="T10" fmla="*/ 219 w 227"/>
                <a:gd name="T11" fmla="*/ 33 h 108"/>
                <a:gd name="T12" fmla="*/ 184 w 227"/>
                <a:gd name="T13" fmla="*/ 40 h 108"/>
                <a:gd name="T14" fmla="*/ 155 w 227"/>
                <a:gd name="T15" fmla="*/ 46 h 108"/>
                <a:gd name="T16" fmla="*/ 137 w 227"/>
                <a:gd name="T17" fmla="*/ 47 h 108"/>
                <a:gd name="T18" fmla="*/ 123 w 227"/>
                <a:gd name="T19" fmla="*/ 44 h 108"/>
                <a:gd name="T20" fmla="*/ 134 w 227"/>
                <a:gd name="T21" fmla="*/ 23 h 108"/>
                <a:gd name="T22" fmla="*/ 149 w 227"/>
                <a:gd name="T23" fmla="*/ 8 h 108"/>
                <a:gd name="T24" fmla="*/ 114 w 227"/>
                <a:gd name="T25" fmla="*/ 15 h 108"/>
                <a:gd name="T26" fmla="*/ 89 w 227"/>
                <a:gd name="T27" fmla="*/ 34 h 108"/>
                <a:gd name="T28" fmla="*/ 72 w 227"/>
                <a:gd name="T29" fmla="*/ 42 h 108"/>
                <a:gd name="T30" fmla="*/ 69 w 227"/>
                <a:gd name="T31" fmla="*/ 43 h 108"/>
                <a:gd name="T32" fmla="*/ 68 w 227"/>
                <a:gd name="T33" fmla="*/ 43 h 108"/>
                <a:gd name="T34" fmla="*/ 68 w 227"/>
                <a:gd name="T35" fmla="*/ 43 h 108"/>
                <a:gd name="T36" fmla="*/ 68 w 227"/>
                <a:gd name="T37" fmla="*/ 43 h 108"/>
                <a:gd name="T38" fmla="*/ 0 w 227"/>
                <a:gd name="T39" fmla="*/ 68 h 108"/>
                <a:gd name="T40" fmla="*/ 7 w 227"/>
                <a:gd name="T41" fmla="*/ 82 h 108"/>
                <a:gd name="T42" fmla="*/ 59 w 227"/>
                <a:gd name="T43" fmla="*/ 108 h 108"/>
                <a:gd name="T44" fmla="*/ 94 w 227"/>
                <a:gd name="T45" fmla="*/ 99 h 108"/>
                <a:gd name="T46" fmla="*/ 94 w 227"/>
                <a:gd name="T47" fmla="*/ 99 h 108"/>
                <a:gd name="T48" fmla="*/ 143 w 227"/>
                <a:gd name="T49" fmla="*/ 98 h 108"/>
                <a:gd name="T50" fmla="*/ 200 w 227"/>
                <a:gd name="T51" fmla="*/ 7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7" h="108">
                  <a:moveTo>
                    <a:pt x="200" y="73"/>
                  </a:moveTo>
                  <a:cubicBezTo>
                    <a:pt x="210" y="71"/>
                    <a:pt x="219" y="67"/>
                    <a:pt x="221" y="63"/>
                  </a:cubicBezTo>
                  <a:cubicBezTo>
                    <a:pt x="222" y="59"/>
                    <a:pt x="219" y="57"/>
                    <a:pt x="217" y="57"/>
                  </a:cubicBezTo>
                  <a:cubicBezTo>
                    <a:pt x="221" y="54"/>
                    <a:pt x="227" y="46"/>
                    <a:pt x="226" y="44"/>
                  </a:cubicBezTo>
                  <a:cubicBezTo>
                    <a:pt x="224" y="39"/>
                    <a:pt x="221" y="40"/>
                    <a:pt x="215" y="42"/>
                  </a:cubicBezTo>
                  <a:cubicBezTo>
                    <a:pt x="217" y="40"/>
                    <a:pt x="219" y="36"/>
                    <a:pt x="219" y="33"/>
                  </a:cubicBezTo>
                  <a:cubicBezTo>
                    <a:pt x="218" y="25"/>
                    <a:pt x="195" y="38"/>
                    <a:pt x="184" y="40"/>
                  </a:cubicBezTo>
                  <a:cubicBezTo>
                    <a:pt x="174" y="43"/>
                    <a:pt x="165" y="45"/>
                    <a:pt x="155" y="46"/>
                  </a:cubicBezTo>
                  <a:cubicBezTo>
                    <a:pt x="149" y="47"/>
                    <a:pt x="143" y="47"/>
                    <a:pt x="137" y="47"/>
                  </a:cubicBezTo>
                  <a:cubicBezTo>
                    <a:pt x="133" y="47"/>
                    <a:pt x="125" y="48"/>
                    <a:pt x="123" y="44"/>
                  </a:cubicBezTo>
                  <a:cubicBezTo>
                    <a:pt x="117" y="36"/>
                    <a:pt x="129" y="27"/>
                    <a:pt x="134" y="23"/>
                  </a:cubicBezTo>
                  <a:cubicBezTo>
                    <a:pt x="138" y="20"/>
                    <a:pt x="149" y="14"/>
                    <a:pt x="149" y="8"/>
                  </a:cubicBezTo>
                  <a:cubicBezTo>
                    <a:pt x="148" y="0"/>
                    <a:pt x="128" y="3"/>
                    <a:pt x="114" y="15"/>
                  </a:cubicBezTo>
                  <a:cubicBezTo>
                    <a:pt x="100" y="27"/>
                    <a:pt x="103" y="23"/>
                    <a:pt x="89" y="34"/>
                  </a:cubicBezTo>
                  <a:cubicBezTo>
                    <a:pt x="81" y="40"/>
                    <a:pt x="75" y="42"/>
                    <a:pt x="72" y="42"/>
                  </a:cubicBezTo>
                  <a:cubicBezTo>
                    <a:pt x="71" y="42"/>
                    <a:pt x="70" y="42"/>
                    <a:pt x="69" y="43"/>
                  </a:cubicBezTo>
                  <a:cubicBezTo>
                    <a:pt x="69" y="43"/>
                    <a:pt x="69" y="43"/>
                    <a:pt x="68" y="43"/>
                  </a:cubicBezTo>
                  <a:cubicBezTo>
                    <a:pt x="68" y="43"/>
                    <a:pt x="68" y="43"/>
                    <a:pt x="68" y="43"/>
                  </a:cubicBezTo>
                  <a:cubicBezTo>
                    <a:pt x="68" y="43"/>
                    <a:pt x="68" y="43"/>
                    <a:pt x="68" y="43"/>
                  </a:cubicBezTo>
                  <a:cubicBezTo>
                    <a:pt x="36" y="53"/>
                    <a:pt x="0" y="68"/>
                    <a:pt x="0" y="68"/>
                  </a:cubicBezTo>
                  <a:cubicBezTo>
                    <a:pt x="0" y="68"/>
                    <a:pt x="2" y="74"/>
                    <a:pt x="7" y="82"/>
                  </a:cubicBezTo>
                  <a:cubicBezTo>
                    <a:pt x="59" y="108"/>
                    <a:pt x="59" y="108"/>
                    <a:pt x="59" y="108"/>
                  </a:cubicBezTo>
                  <a:cubicBezTo>
                    <a:pt x="75" y="97"/>
                    <a:pt x="94" y="99"/>
                    <a:pt x="94" y="99"/>
                  </a:cubicBezTo>
                  <a:cubicBezTo>
                    <a:pt x="94" y="99"/>
                    <a:pt x="94" y="99"/>
                    <a:pt x="94" y="99"/>
                  </a:cubicBezTo>
                  <a:cubicBezTo>
                    <a:pt x="107" y="100"/>
                    <a:pt x="124" y="100"/>
                    <a:pt x="143" y="98"/>
                  </a:cubicBezTo>
                  <a:cubicBezTo>
                    <a:pt x="207" y="89"/>
                    <a:pt x="211" y="84"/>
                    <a:pt x="200" y="73"/>
                  </a:cubicBezTo>
                  <a:close/>
                </a:path>
              </a:pathLst>
            </a:custGeom>
            <a:solidFill>
              <a:srgbClr val="F8BC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3" name="îsḻïḓê"/>
            <p:cNvSpPr/>
            <p:nvPr/>
          </p:nvSpPr>
          <p:spPr bwMode="auto">
            <a:xfrm>
              <a:off x="3849972" y="3207981"/>
              <a:ext cx="266813" cy="183522"/>
            </a:xfrm>
            <a:custGeom>
              <a:avLst/>
              <a:gdLst>
                <a:gd name="T0" fmla="*/ 63 w 91"/>
                <a:gd name="T1" fmla="*/ 0 h 63"/>
                <a:gd name="T2" fmla="*/ 0 w 91"/>
                <a:gd name="T3" fmla="*/ 23 h 63"/>
                <a:gd name="T4" fmla="*/ 7 w 91"/>
                <a:gd name="T5" fmla="*/ 37 h 63"/>
                <a:gd name="T6" fmla="*/ 59 w 91"/>
                <a:gd name="T7" fmla="*/ 63 h 63"/>
                <a:gd name="T8" fmla="*/ 91 w 91"/>
                <a:gd name="T9" fmla="*/ 54 h 63"/>
                <a:gd name="T10" fmla="*/ 63 w 91"/>
                <a:gd name="T11" fmla="*/ 0 h 63"/>
              </a:gdLst>
              <a:ahLst/>
              <a:cxnLst>
                <a:cxn ang="0">
                  <a:pos x="T0" y="T1"/>
                </a:cxn>
                <a:cxn ang="0">
                  <a:pos x="T2" y="T3"/>
                </a:cxn>
                <a:cxn ang="0">
                  <a:pos x="T4" y="T5"/>
                </a:cxn>
                <a:cxn ang="0">
                  <a:pos x="T6" y="T7"/>
                </a:cxn>
                <a:cxn ang="0">
                  <a:pos x="T8" y="T9"/>
                </a:cxn>
                <a:cxn ang="0">
                  <a:pos x="T10" y="T11"/>
                </a:cxn>
              </a:cxnLst>
              <a:rect l="0" t="0" r="r" b="b"/>
              <a:pathLst>
                <a:path w="91" h="63">
                  <a:moveTo>
                    <a:pt x="63" y="0"/>
                  </a:moveTo>
                  <a:cubicBezTo>
                    <a:pt x="32" y="10"/>
                    <a:pt x="0" y="23"/>
                    <a:pt x="0" y="23"/>
                  </a:cubicBezTo>
                  <a:cubicBezTo>
                    <a:pt x="0" y="23"/>
                    <a:pt x="2" y="29"/>
                    <a:pt x="7" y="37"/>
                  </a:cubicBezTo>
                  <a:cubicBezTo>
                    <a:pt x="59" y="63"/>
                    <a:pt x="59" y="63"/>
                    <a:pt x="59" y="63"/>
                  </a:cubicBezTo>
                  <a:cubicBezTo>
                    <a:pt x="71" y="55"/>
                    <a:pt x="86" y="54"/>
                    <a:pt x="91" y="54"/>
                  </a:cubicBezTo>
                  <a:cubicBezTo>
                    <a:pt x="82" y="36"/>
                    <a:pt x="72" y="18"/>
                    <a:pt x="63" y="0"/>
                  </a:cubicBezTo>
                  <a:close/>
                </a:path>
              </a:pathLst>
            </a:custGeom>
            <a:solidFill>
              <a:srgbClr val="D1906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4" name="ïṧḷiďe"/>
            <p:cNvSpPr/>
            <p:nvPr/>
          </p:nvSpPr>
          <p:spPr bwMode="auto">
            <a:xfrm>
              <a:off x="3811856" y="2627769"/>
              <a:ext cx="70585" cy="1030547"/>
            </a:xfrm>
            <a:custGeom>
              <a:avLst/>
              <a:gdLst>
                <a:gd name="T0" fmla="*/ 23 w 24"/>
                <a:gd name="T1" fmla="*/ 340 h 352"/>
                <a:gd name="T2" fmla="*/ 20 w 24"/>
                <a:gd name="T3" fmla="*/ 346 h 352"/>
                <a:gd name="T4" fmla="*/ 9 w 24"/>
                <a:gd name="T5" fmla="*/ 348 h 352"/>
                <a:gd name="T6" fmla="*/ 2 w 24"/>
                <a:gd name="T7" fmla="*/ 340 h 352"/>
                <a:gd name="T8" fmla="*/ 0 w 24"/>
                <a:gd name="T9" fmla="*/ 336 h 352"/>
                <a:gd name="T10" fmla="*/ 0 w 24"/>
                <a:gd name="T11" fmla="*/ 0 h 352"/>
                <a:gd name="T12" fmla="*/ 21 w 24"/>
                <a:gd name="T13" fmla="*/ 10 h 352"/>
                <a:gd name="T14" fmla="*/ 24 w 24"/>
                <a:gd name="T15" fmla="*/ 337 h 352"/>
                <a:gd name="T16" fmla="*/ 23 w 24"/>
                <a:gd name="T17" fmla="*/ 340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52">
                  <a:moveTo>
                    <a:pt x="23" y="340"/>
                  </a:moveTo>
                  <a:cubicBezTo>
                    <a:pt x="20" y="346"/>
                    <a:pt x="20" y="346"/>
                    <a:pt x="20" y="346"/>
                  </a:cubicBezTo>
                  <a:cubicBezTo>
                    <a:pt x="18" y="351"/>
                    <a:pt x="12" y="352"/>
                    <a:pt x="9" y="348"/>
                  </a:cubicBezTo>
                  <a:cubicBezTo>
                    <a:pt x="2" y="340"/>
                    <a:pt x="2" y="340"/>
                    <a:pt x="2" y="340"/>
                  </a:cubicBezTo>
                  <a:cubicBezTo>
                    <a:pt x="1" y="339"/>
                    <a:pt x="0" y="338"/>
                    <a:pt x="0" y="336"/>
                  </a:cubicBezTo>
                  <a:cubicBezTo>
                    <a:pt x="0" y="0"/>
                    <a:pt x="0" y="0"/>
                    <a:pt x="0" y="0"/>
                  </a:cubicBezTo>
                  <a:cubicBezTo>
                    <a:pt x="21" y="10"/>
                    <a:pt x="21" y="10"/>
                    <a:pt x="21" y="10"/>
                  </a:cubicBezTo>
                  <a:cubicBezTo>
                    <a:pt x="24" y="337"/>
                    <a:pt x="24" y="337"/>
                    <a:pt x="24" y="337"/>
                  </a:cubicBezTo>
                  <a:cubicBezTo>
                    <a:pt x="24" y="338"/>
                    <a:pt x="24" y="339"/>
                    <a:pt x="23" y="340"/>
                  </a:cubicBezTo>
                  <a:close/>
                </a:path>
              </a:pathLst>
            </a:custGeom>
            <a:solidFill>
              <a:srgbClr val="D937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5" name="íṩliḓè"/>
            <p:cNvSpPr/>
            <p:nvPr/>
          </p:nvSpPr>
          <p:spPr bwMode="auto">
            <a:xfrm>
              <a:off x="3811856" y="2639062"/>
              <a:ext cx="60704" cy="38117"/>
            </a:xfrm>
            <a:custGeom>
              <a:avLst/>
              <a:gdLst>
                <a:gd name="T0" fmla="*/ 0 w 43"/>
                <a:gd name="T1" fmla="*/ 27 h 27"/>
                <a:gd name="T2" fmla="*/ 43 w 43"/>
                <a:gd name="T3" fmla="*/ 25 h 27"/>
                <a:gd name="T4" fmla="*/ 43 w 43"/>
                <a:gd name="T5" fmla="*/ 12 h 27"/>
                <a:gd name="T6" fmla="*/ 0 w 43"/>
                <a:gd name="T7" fmla="*/ 0 h 27"/>
                <a:gd name="T8" fmla="*/ 0 w 43"/>
                <a:gd name="T9" fmla="*/ 27 h 27"/>
              </a:gdLst>
              <a:ahLst/>
              <a:cxnLst>
                <a:cxn ang="0">
                  <a:pos x="T0" y="T1"/>
                </a:cxn>
                <a:cxn ang="0">
                  <a:pos x="T2" y="T3"/>
                </a:cxn>
                <a:cxn ang="0">
                  <a:pos x="T4" y="T5"/>
                </a:cxn>
                <a:cxn ang="0">
                  <a:pos x="T6" y="T7"/>
                </a:cxn>
                <a:cxn ang="0">
                  <a:pos x="T8" y="T9"/>
                </a:cxn>
              </a:cxnLst>
              <a:rect l="0" t="0" r="r" b="b"/>
              <a:pathLst>
                <a:path w="43" h="27">
                  <a:moveTo>
                    <a:pt x="0" y="27"/>
                  </a:moveTo>
                  <a:lnTo>
                    <a:pt x="43" y="25"/>
                  </a:lnTo>
                  <a:lnTo>
                    <a:pt x="43" y="12"/>
                  </a:lnTo>
                  <a:lnTo>
                    <a:pt x="0" y="0"/>
                  </a:lnTo>
                  <a:lnTo>
                    <a:pt x="0" y="27"/>
                  </a:lnTo>
                  <a:close/>
                </a:path>
              </a:pathLst>
            </a:custGeom>
            <a:solidFill>
              <a:srgbClr val="C10E1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6" name="îślïḋé"/>
            <p:cNvSpPr/>
            <p:nvPr/>
          </p:nvSpPr>
          <p:spPr bwMode="auto">
            <a:xfrm>
              <a:off x="3295171" y="2976461"/>
              <a:ext cx="777852" cy="580212"/>
            </a:xfrm>
            <a:custGeom>
              <a:avLst/>
              <a:gdLst>
                <a:gd name="T0" fmla="*/ 48 w 265"/>
                <a:gd name="T1" fmla="*/ 63 h 198"/>
                <a:gd name="T2" fmla="*/ 110 w 265"/>
                <a:gd name="T3" fmla="*/ 0 h 198"/>
                <a:gd name="T4" fmla="*/ 94 w 265"/>
                <a:gd name="T5" fmla="*/ 105 h 198"/>
                <a:gd name="T6" fmla="*/ 246 w 265"/>
                <a:gd name="T7" fmla="*/ 65 h 198"/>
                <a:gd name="T8" fmla="*/ 265 w 265"/>
                <a:gd name="T9" fmla="*/ 144 h 198"/>
                <a:gd name="T10" fmla="*/ 97 w 265"/>
                <a:gd name="T11" fmla="*/ 187 h 198"/>
                <a:gd name="T12" fmla="*/ 16 w 265"/>
                <a:gd name="T13" fmla="*/ 152 h 198"/>
                <a:gd name="T14" fmla="*/ 48 w 265"/>
                <a:gd name="T15" fmla="*/ 63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5" h="198">
                  <a:moveTo>
                    <a:pt x="48" y="63"/>
                  </a:moveTo>
                  <a:cubicBezTo>
                    <a:pt x="50" y="62"/>
                    <a:pt x="107" y="1"/>
                    <a:pt x="110" y="0"/>
                  </a:cubicBezTo>
                  <a:cubicBezTo>
                    <a:pt x="94" y="105"/>
                    <a:pt x="94" y="105"/>
                    <a:pt x="94" y="105"/>
                  </a:cubicBezTo>
                  <a:cubicBezTo>
                    <a:pt x="246" y="65"/>
                    <a:pt x="246" y="65"/>
                    <a:pt x="246" y="65"/>
                  </a:cubicBezTo>
                  <a:cubicBezTo>
                    <a:pt x="246" y="65"/>
                    <a:pt x="259" y="117"/>
                    <a:pt x="265" y="144"/>
                  </a:cubicBezTo>
                  <a:cubicBezTo>
                    <a:pt x="97" y="187"/>
                    <a:pt x="97" y="187"/>
                    <a:pt x="97" y="187"/>
                  </a:cubicBezTo>
                  <a:cubicBezTo>
                    <a:pt x="65" y="198"/>
                    <a:pt x="30" y="183"/>
                    <a:pt x="16" y="152"/>
                  </a:cubicBezTo>
                  <a:cubicBezTo>
                    <a:pt x="0" y="119"/>
                    <a:pt x="14" y="79"/>
                    <a:pt x="48" y="63"/>
                  </a:cubicBezTo>
                  <a:close/>
                </a:path>
              </a:pathLst>
            </a:custGeom>
            <a:solidFill>
              <a:srgbClr val="D9D9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7" name="îṡľíḑe"/>
            <p:cNvSpPr/>
            <p:nvPr/>
          </p:nvSpPr>
          <p:spPr bwMode="auto">
            <a:xfrm>
              <a:off x="3324816" y="3350563"/>
              <a:ext cx="748205" cy="206109"/>
            </a:xfrm>
            <a:custGeom>
              <a:avLst/>
              <a:gdLst>
                <a:gd name="T0" fmla="*/ 85 w 255"/>
                <a:gd name="T1" fmla="*/ 43 h 70"/>
                <a:gd name="T2" fmla="*/ 0 w 255"/>
                <a:gd name="T3" fmla="*/ 7 h 70"/>
                <a:gd name="T4" fmla="*/ 0 w 255"/>
                <a:gd name="T5" fmla="*/ 6 h 70"/>
                <a:gd name="T6" fmla="*/ 6 w 255"/>
                <a:gd name="T7" fmla="*/ 24 h 70"/>
                <a:gd name="T8" fmla="*/ 87 w 255"/>
                <a:gd name="T9" fmla="*/ 59 h 70"/>
                <a:gd name="T10" fmla="*/ 255 w 255"/>
                <a:gd name="T11" fmla="*/ 16 h 70"/>
                <a:gd name="T12" fmla="*/ 252 w 255"/>
                <a:gd name="T13" fmla="*/ 0 h 70"/>
                <a:gd name="T14" fmla="*/ 85 w 255"/>
                <a:gd name="T15" fmla="*/ 43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5" h="70">
                  <a:moveTo>
                    <a:pt x="85" y="43"/>
                  </a:moveTo>
                  <a:cubicBezTo>
                    <a:pt x="52" y="54"/>
                    <a:pt x="16" y="39"/>
                    <a:pt x="0" y="7"/>
                  </a:cubicBezTo>
                  <a:cubicBezTo>
                    <a:pt x="0" y="7"/>
                    <a:pt x="0" y="6"/>
                    <a:pt x="0" y="6"/>
                  </a:cubicBezTo>
                  <a:cubicBezTo>
                    <a:pt x="1" y="12"/>
                    <a:pt x="3" y="18"/>
                    <a:pt x="6" y="24"/>
                  </a:cubicBezTo>
                  <a:cubicBezTo>
                    <a:pt x="20" y="55"/>
                    <a:pt x="55" y="70"/>
                    <a:pt x="87" y="59"/>
                  </a:cubicBezTo>
                  <a:cubicBezTo>
                    <a:pt x="255" y="16"/>
                    <a:pt x="255" y="16"/>
                    <a:pt x="255" y="16"/>
                  </a:cubicBezTo>
                  <a:cubicBezTo>
                    <a:pt x="254" y="11"/>
                    <a:pt x="253" y="6"/>
                    <a:pt x="252" y="0"/>
                  </a:cubicBezTo>
                  <a:lnTo>
                    <a:pt x="85" y="43"/>
                  </a:lnTo>
                  <a:close/>
                </a:path>
              </a:pathLst>
            </a:custGeom>
            <a:solidFill>
              <a:srgbClr val="ADAC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8" name="iṩļídé"/>
            <p:cNvSpPr/>
            <p:nvPr/>
          </p:nvSpPr>
          <p:spPr bwMode="auto">
            <a:xfrm>
              <a:off x="3321993" y="2660238"/>
              <a:ext cx="319046" cy="667738"/>
            </a:xfrm>
            <a:custGeom>
              <a:avLst/>
              <a:gdLst>
                <a:gd name="T0" fmla="*/ 15 w 109"/>
                <a:gd name="T1" fmla="*/ 45 h 228"/>
                <a:gd name="T2" fmla="*/ 0 w 109"/>
                <a:gd name="T3" fmla="*/ 228 h 228"/>
                <a:gd name="T4" fmla="*/ 101 w 109"/>
                <a:gd name="T5" fmla="*/ 108 h 228"/>
                <a:gd name="T6" fmla="*/ 109 w 109"/>
                <a:gd name="T7" fmla="*/ 50 h 228"/>
                <a:gd name="T8" fmla="*/ 59 w 109"/>
                <a:gd name="T9" fmla="*/ 2 h 228"/>
                <a:gd name="T10" fmla="*/ 59 w 109"/>
                <a:gd name="T11" fmla="*/ 2 h 228"/>
                <a:gd name="T12" fmla="*/ 15 w 109"/>
                <a:gd name="T13" fmla="*/ 45 h 228"/>
              </a:gdLst>
              <a:ahLst/>
              <a:cxnLst>
                <a:cxn ang="0">
                  <a:pos x="T0" y="T1"/>
                </a:cxn>
                <a:cxn ang="0">
                  <a:pos x="T2" y="T3"/>
                </a:cxn>
                <a:cxn ang="0">
                  <a:pos x="T4" y="T5"/>
                </a:cxn>
                <a:cxn ang="0">
                  <a:pos x="T6" y="T7"/>
                </a:cxn>
                <a:cxn ang="0">
                  <a:pos x="T8" y="T9"/>
                </a:cxn>
                <a:cxn ang="0">
                  <a:pos x="T10" y="T11"/>
                </a:cxn>
                <a:cxn ang="0">
                  <a:pos x="T12" y="T13"/>
                </a:cxn>
              </a:cxnLst>
              <a:rect l="0" t="0" r="r" b="b"/>
              <a:pathLst>
                <a:path w="109" h="228">
                  <a:moveTo>
                    <a:pt x="15" y="45"/>
                  </a:moveTo>
                  <a:cubicBezTo>
                    <a:pt x="0" y="228"/>
                    <a:pt x="0" y="228"/>
                    <a:pt x="0" y="228"/>
                  </a:cubicBezTo>
                  <a:cubicBezTo>
                    <a:pt x="101" y="108"/>
                    <a:pt x="101" y="108"/>
                    <a:pt x="101" y="108"/>
                  </a:cubicBezTo>
                  <a:cubicBezTo>
                    <a:pt x="109" y="50"/>
                    <a:pt x="109" y="50"/>
                    <a:pt x="109" y="50"/>
                  </a:cubicBezTo>
                  <a:cubicBezTo>
                    <a:pt x="109" y="22"/>
                    <a:pt x="86" y="0"/>
                    <a:pt x="59" y="2"/>
                  </a:cubicBezTo>
                  <a:cubicBezTo>
                    <a:pt x="59" y="2"/>
                    <a:pt x="59" y="2"/>
                    <a:pt x="59" y="2"/>
                  </a:cubicBezTo>
                  <a:cubicBezTo>
                    <a:pt x="35" y="3"/>
                    <a:pt x="17" y="22"/>
                    <a:pt x="15" y="45"/>
                  </a:cubicBezTo>
                  <a:close/>
                </a:path>
              </a:pathLst>
            </a:custGeom>
            <a:solidFill>
              <a:srgbClr val="D9D9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9" name="i$1îďè"/>
            <p:cNvSpPr/>
            <p:nvPr/>
          </p:nvSpPr>
          <p:spPr bwMode="auto">
            <a:xfrm>
              <a:off x="3945968" y="1876740"/>
              <a:ext cx="97408" cy="127054"/>
            </a:xfrm>
            <a:custGeom>
              <a:avLst/>
              <a:gdLst>
                <a:gd name="T0" fmla="*/ 32 w 33"/>
                <a:gd name="T1" fmla="*/ 21 h 43"/>
                <a:gd name="T2" fmla="*/ 17 w 33"/>
                <a:gd name="T3" fmla="*/ 43 h 43"/>
                <a:gd name="T4" fmla="*/ 0 w 33"/>
                <a:gd name="T5" fmla="*/ 22 h 43"/>
                <a:gd name="T6" fmla="*/ 15 w 33"/>
                <a:gd name="T7" fmla="*/ 0 h 43"/>
                <a:gd name="T8" fmla="*/ 32 w 33"/>
                <a:gd name="T9" fmla="*/ 21 h 43"/>
              </a:gdLst>
              <a:ahLst/>
              <a:cxnLst>
                <a:cxn ang="0">
                  <a:pos x="T0" y="T1"/>
                </a:cxn>
                <a:cxn ang="0">
                  <a:pos x="T2" y="T3"/>
                </a:cxn>
                <a:cxn ang="0">
                  <a:pos x="T4" y="T5"/>
                </a:cxn>
                <a:cxn ang="0">
                  <a:pos x="T6" y="T7"/>
                </a:cxn>
                <a:cxn ang="0">
                  <a:pos x="T8" y="T9"/>
                </a:cxn>
              </a:cxnLst>
              <a:rect l="0" t="0" r="r" b="b"/>
              <a:pathLst>
                <a:path w="33" h="43">
                  <a:moveTo>
                    <a:pt x="32" y="21"/>
                  </a:moveTo>
                  <a:cubicBezTo>
                    <a:pt x="33" y="33"/>
                    <a:pt x="26" y="43"/>
                    <a:pt x="17" y="43"/>
                  </a:cubicBezTo>
                  <a:cubicBezTo>
                    <a:pt x="8" y="43"/>
                    <a:pt x="1" y="34"/>
                    <a:pt x="0" y="22"/>
                  </a:cubicBezTo>
                  <a:cubicBezTo>
                    <a:pt x="0" y="10"/>
                    <a:pt x="7" y="0"/>
                    <a:pt x="15" y="0"/>
                  </a:cubicBezTo>
                  <a:cubicBezTo>
                    <a:pt x="24" y="0"/>
                    <a:pt x="32" y="9"/>
                    <a:pt x="32" y="21"/>
                  </a:cubicBezTo>
                  <a:close/>
                </a:path>
              </a:pathLst>
            </a:custGeom>
            <a:solidFill>
              <a:srgbClr val="D190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0" name="iṥḻíḑè"/>
            <p:cNvSpPr/>
            <p:nvPr/>
          </p:nvSpPr>
          <p:spPr bwMode="auto">
            <a:xfrm>
              <a:off x="3945968" y="1862623"/>
              <a:ext cx="97408" cy="125642"/>
            </a:xfrm>
            <a:custGeom>
              <a:avLst/>
              <a:gdLst>
                <a:gd name="T0" fmla="*/ 32 w 33"/>
                <a:gd name="T1" fmla="*/ 21 h 43"/>
                <a:gd name="T2" fmla="*/ 17 w 33"/>
                <a:gd name="T3" fmla="*/ 43 h 43"/>
                <a:gd name="T4" fmla="*/ 0 w 33"/>
                <a:gd name="T5" fmla="*/ 22 h 43"/>
                <a:gd name="T6" fmla="*/ 15 w 33"/>
                <a:gd name="T7" fmla="*/ 0 h 43"/>
                <a:gd name="T8" fmla="*/ 32 w 33"/>
                <a:gd name="T9" fmla="*/ 21 h 43"/>
              </a:gdLst>
              <a:ahLst/>
              <a:cxnLst>
                <a:cxn ang="0">
                  <a:pos x="T0" y="T1"/>
                </a:cxn>
                <a:cxn ang="0">
                  <a:pos x="T2" y="T3"/>
                </a:cxn>
                <a:cxn ang="0">
                  <a:pos x="T4" y="T5"/>
                </a:cxn>
                <a:cxn ang="0">
                  <a:pos x="T6" y="T7"/>
                </a:cxn>
                <a:cxn ang="0">
                  <a:pos x="T8" y="T9"/>
                </a:cxn>
              </a:cxnLst>
              <a:rect l="0" t="0" r="r" b="b"/>
              <a:pathLst>
                <a:path w="33" h="43">
                  <a:moveTo>
                    <a:pt x="32" y="21"/>
                  </a:moveTo>
                  <a:cubicBezTo>
                    <a:pt x="33" y="33"/>
                    <a:pt x="26" y="43"/>
                    <a:pt x="17" y="43"/>
                  </a:cubicBezTo>
                  <a:cubicBezTo>
                    <a:pt x="8" y="43"/>
                    <a:pt x="1" y="34"/>
                    <a:pt x="0" y="22"/>
                  </a:cubicBezTo>
                  <a:cubicBezTo>
                    <a:pt x="0" y="10"/>
                    <a:pt x="6" y="0"/>
                    <a:pt x="15" y="0"/>
                  </a:cubicBezTo>
                  <a:cubicBezTo>
                    <a:pt x="24" y="0"/>
                    <a:pt x="32" y="9"/>
                    <a:pt x="32" y="21"/>
                  </a:cubicBezTo>
                  <a:close/>
                </a:path>
              </a:pathLst>
            </a:custGeom>
            <a:solidFill>
              <a:srgbClr val="1E1C3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1" name="ïṥlïḑê"/>
            <p:cNvSpPr/>
            <p:nvPr/>
          </p:nvSpPr>
          <p:spPr bwMode="auto">
            <a:xfrm>
              <a:off x="3984085" y="1879563"/>
              <a:ext cx="38117" cy="38117"/>
            </a:xfrm>
            <a:custGeom>
              <a:avLst/>
              <a:gdLst>
                <a:gd name="T0" fmla="*/ 13 w 13"/>
                <a:gd name="T1" fmla="*/ 6 h 13"/>
                <a:gd name="T2" fmla="*/ 7 w 13"/>
                <a:gd name="T3" fmla="*/ 13 h 13"/>
                <a:gd name="T4" fmla="*/ 0 w 13"/>
                <a:gd name="T5" fmla="*/ 7 h 13"/>
                <a:gd name="T6" fmla="*/ 7 w 13"/>
                <a:gd name="T7" fmla="*/ 0 h 13"/>
                <a:gd name="T8" fmla="*/ 13 w 13"/>
                <a:gd name="T9" fmla="*/ 6 h 13"/>
              </a:gdLst>
              <a:ahLst/>
              <a:cxnLst>
                <a:cxn ang="0">
                  <a:pos x="T0" y="T1"/>
                </a:cxn>
                <a:cxn ang="0">
                  <a:pos x="T2" y="T3"/>
                </a:cxn>
                <a:cxn ang="0">
                  <a:pos x="T4" y="T5"/>
                </a:cxn>
                <a:cxn ang="0">
                  <a:pos x="T6" y="T7"/>
                </a:cxn>
                <a:cxn ang="0">
                  <a:pos x="T8" y="T9"/>
                </a:cxn>
              </a:cxnLst>
              <a:rect l="0" t="0" r="r" b="b"/>
              <a:pathLst>
                <a:path w="13" h="13">
                  <a:moveTo>
                    <a:pt x="13" y="6"/>
                  </a:moveTo>
                  <a:cubicBezTo>
                    <a:pt x="13" y="10"/>
                    <a:pt x="11" y="13"/>
                    <a:pt x="7" y="13"/>
                  </a:cubicBezTo>
                  <a:cubicBezTo>
                    <a:pt x="4" y="13"/>
                    <a:pt x="1" y="11"/>
                    <a:pt x="0" y="7"/>
                  </a:cubicBezTo>
                  <a:cubicBezTo>
                    <a:pt x="0" y="3"/>
                    <a:pt x="3" y="0"/>
                    <a:pt x="7" y="0"/>
                  </a:cubicBezTo>
                  <a:cubicBezTo>
                    <a:pt x="10" y="0"/>
                    <a:pt x="13" y="3"/>
                    <a:pt x="13"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2" name="ïṧḻíḋè"/>
            <p:cNvSpPr/>
            <p:nvPr/>
          </p:nvSpPr>
          <p:spPr bwMode="auto">
            <a:xfrm>
              <a:off x="3888089" y="1777920"/>
              <a:ext cx="149641" cy="79056"/>
            </a:xfrm>
            <a:custGeom>
              <a:avLst/>
              <a:gdLst>
                <a:gd name="T0" fmla="*/ 51 w 51"/>
                <a:gd name="T1" fmla="*/ 22 h 27"/>
                <a:gd name="T2" fmla="*/ 27 w 51"/>
                <a:gd name="T3" fmla="*/ 0 h 27"/>
                <a:gd name="T4" fmla="*/ 0 w 51"/>
                <a:gd name="T5" fmla="*/ 27 h 27"/>
                <a:gd name="T6" fmla="*/ 27 w 51"/>
                <a:gd name="T7" fmla="*/ 12 h 27"/>
                <a:gd name="T8" fmla="*/ 51 w 51"/>
                <a:gd name="T9" fmla="*/ 22 h 27"/>
              </a:gdLst>
              <a:ahLst/>
              <a:cxnLst>
                <a:cxn ang="0">
                  <a:pos x="T0" y="T1"/>
                </a:cxn>
                <a:cxn ang="0">
                  <a:pos x="T2" y="T3"/>
                </a:cxn>
                <a:cxn ang="0">
                  <a:pos x="T4" y="T5"/>
                </a:cxn>
                <a:cxn ang="0">
                  <a:pos x="T6" y="T7"/>
                </a:cxn>
                <a:cxn ang="0">
                  <a:pos x="T8" y="T9"/>
                </a:cxn>
              </a:cxnLst>
              <a:rect l="0" t="0" r="r" b="b"/>
              <a:pathLst>
                <a:path w="51" h="27">
                  <a:moveTo>
                    <a:pt x="51" y="22"/>
                  </a:moveTo>
                  <a:cubicBezTo>
                    <a:pt x="51" y="22"/>
                    <a:pt x="44" y="0"/>
                    <a:pt x="27" y="0"/>
                  </a:cubicBezTo>
                  <a:cubicBezTo>
                    <a:pt x="11" y="0"/>
                    <a:pt x="0" y="27"/>
                    <a:pt x="0" y="27"/>
                  </a:cubicBezTo>
                  <a:cubicBezTo>
                    <a:pt x="0" y="27"/>
                    <a:pt x="14" y="13"/>
                    <a:pt x="27" y="12"/>
                  </a:cubicBezTo>
                  <a:cubicBezTo>
                    <a:pt x="41" y="11"/>
                    <a:pt x="51" y="22"/>
                    <a:pt x="51" y="22"/>
                  </a:cubicBezTo>
                  <a:close/>
                </a:path>
              </a:pathLst>
            </a:custGeom>
            <a:solidFill>
              <a:srgbClr val="D190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3" name="íṥlîdé"/>
            <p:cNvSpPr/>
            <p:nvPr/>
          </p:nvSpPr>
          <p:spPr bwMode="auto">
            <a:xfrm>
              <a:off x="3875383" y="1766627"/>
              <a:ext cx="176464" cy="101643"/>
            </a:xfrm>
            <a:custGeom>
              <a:avLst/>
              <a:gdLst>
                <a:gd name="T0" fmla="*/ 4 w 60"/>
                <a:gd name="T1" fmla="*/ 35 h 35"/>
                <a:gd name="T2" fmla="*/ 3 w 60"/>
                <a:gd name="T3" fmla="*/ 35 h 35"/>
                <a:gd name="T4" fmla="*/ 0 w 60"/>
                <a:gd name="T5" fmla="*/ 29 h 35"/>
                <a:gd name="T6" fmla="*/ 31 w 60"/>
                <a:gd name="T7" fmla="*/ 0 h 35"/>
                <a:gd name="T8" fmla="*/ 59 w 60"/>
                <a:gd name="T9" fmla="*/ 24 h 35"/>
                <a:gd name="T10" fmla="*/ 57 w 60"/>
                <a:gd name="T11" fmla="*/ 29 h 35"/>
                <a:gd name="T12" fmla="*/ 51 w 60"/>
                <a:gd name="T13" fmla="*/ 27 h 35"/>
                <a:gd name="T14" fmla="*/ 31 w 60"/>
                <a:gd name="T15" fmla="*/ 8 h 35"/>
                <a:gd name="T16" fmla="*/ 8 w 60"/>
                <a:gd name="T17" fmla="*/ 32 h 35"/>
                <a:gd name="T18" fmla="*/ 4 w 60"/>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35">
                  <a:moveTo>
                    <a:pt x="4" y="35"/>
                  </a:moveTo>
                  <a:cubicBezTo>
                    <a:pt x="4" y="35"/>
                    <a:pt x="3" y="35"/>
                    <a:pt x="3" y="35"/>
                  </a:cubicBezTo>
                  <a:cubicBezTo>
                    <a:pt x="1" y="34"/>
                    <a:pt x="0" y="31"/>
                    <a:pt x="0" y="29"/>
                  </a:cubicBezTo>
                  <a:cubicBezTo>
                    <a:pt x="1" y="28"/>
                    <a:pt x="13" y="0"/>
                    <a:pt x="31" y="0"/>
                  </a:cubicBezTo>
                  <a:cubicBezTo>
                    <a:pt x="50" y="0"/>
                    <a:pt x="59" y="23"/>
                    <a:pt x="59" y="24"/>
                  </a:cubicBezTo>
                  <a:cubicBezTo>
                    <a:pt x="60" y="26"/>
                    <a:pt x="59" y="29"/>
                    <a:pt x="57" y="29"/>
                  </a:cubicBezTo>
                  <a:cubicBezTo>
                    <a:pt x="54" y="30"/>
                    <a:pt x="52" y="29"/>
                    <a:pt x="51" y="27"/>
                  </a:cubicBezTo>
                  <a:cubicBezTo>
                    <a:pt x="51" y="27"/>
                    <a:pt x="45" y="8"/>
                    <a:pt x="31" y="8"/>
                  </a:cubicBezTo>
                  <a:cubicBezTo>
                    <a:pt x="20" y="8"/>
                    <a:pt x="11" y="26"/>
                    <a:pt x="8" y="32"/>
                  </a:cubicBezTo>
                  <a:cubicBezTo>
                    <a:pt x="7" y="34"/>
                    <a:pt x="6" y="35"/>
                    <a:pt x="4" y="35"/>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4" name="íSľîďé"/>
            <p:cNvSpPr/>
            <p:nvPr/>
          </p:nvSpPr>
          <p:spPr bwMode="auto">
            <a:xfrm>
              <a:off x="3803386" y="2598123"/>
              <a:ext cx="69174" cy="57880"/>
            </a:xfrm>
            <a:custGeom>
              <a:avLst/>
              <a:gdLst>
                <a:gd name="T0" fmla="*/ 4 w 24"/>
                <a:gd name="T1" fmla="*/ 20 h 20"/>
                <a:gd name="T2" fmla="*/ 24 w 24"/>
                <a:gd name="T3" fmla="*/ 20 h 20"/>
                <a:gd name="T4" fmla="*/ 17 w 24"/>
                <a:gd name="T5" fmla="*/ 3 h 20"/>
                <a:gd name="T6" fmla="*/ 0 w 24"/>
                <a:gd name="T7" fmla="*/ 0 h 20"/>
                <a:gd name="T8" fmla="*/ 1 w 24"/>
                <a:gd name="T9" fmla="*/ 4 h 20"/>
                <a:gd name="T10" fmla="*/ 4 w 24"/>
                <a:gd name="T11" fmla="*/ 20 h 20"/>
              </a:gdLst>
              <a:ahLst/>
              <a:cxnLst>
                <a:cxn ang="0">
                  <a:pos x="T0" y="T1"/>
                </a:cxn>
                <a:cxn ang="0">
                  <a:pos x="T2" y="T3"/>
                </a:cxn>
                <a:cxn ang="0">
                  <a:pos x="T4" y="T5"/>
                </a:cxn>
                <a:cxn ang="0">
                  <a:pos x="T6" y="T7"/>
                </a:cxn>
                <a:cxn ang="0">
                  <a:pos x="T8" y="T9"/>
                </a:cxn>
                <a:cxn ang="0">
                  <a:pos x="T10" y="T11"/>
                </a:cxn>
              </a:cxnLst>
              <a:rect l="0" t="0" r="r" b="b"/>
              <a:pathLst>
                <a:path w="24" h="20">
                  <a:moveTo>
                    <a:pt x="4" y="20"/>
                  </a:moveTo>
                  <a:cubicBezTo>
                    <a:pt x="24" y="20"/>
                    <a:pt x="24" y="20"/>
                    <a:pt x="24" y="20"/>
                  </a:cubicBezTo>
                  <a:cubicBezTo>
                    <a:pt x="21" y="11"/>
                    <a:pt x="17" y="3"/>
                    <a:pt x="17" y="3"/>
                  </a:cubicBezTo>
                  <a:cubicBezTo>
                    <a:pt x="0" y="0"/>
                    <a:pt x="0" y="0"/>
                    <a:pt x="0" y="0"/>
                  </a:cubicBezTo>
                  <a:cubicBezTo>
                    <a:pt x="1" y="4"/>
                    <a:pt x="1" y="4"/>
                    <a:pt x="1" y="4"/>
                  </a:cubicBezTo>
                  <a:cubicBezTo>
                    <a:pt x="1" y="4"/>
                    <a:pt x="2" y="12"/>
                    <a:pt x="4" y="20"/>
                  </a:cubicBezTo>
                  <a:close/>
                </a:path>
              </a:pathLst>
            </a:custGeom>
            <a:solidFill>
              <a:srgbClr val="D937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5" name="íṧlïďé"/>
            <p:cNvSpPr/>
            <p:nvPr/>
          </p:nvSpPr>
          <p:spPr bwMode="auto">
            <a:xfrm>
              <a:off x="3803386" y="2598123"/>
              <a:ext cx="57880" cy="29646"/>
            </a:xfrm>
            <a:custGeom>
              <a:avLst/>
              <a:gdLst>
                <a:gd name="T0" fmla="*/ 17 w 20"/>
                <a:gd name="T1" fmla="*/ 3 h 10"/>
                <a:gd name="T2" fmla="*/ 0 w 20"/>
                <a:gd name="T3" fmla="*/ 0 h 10"/>
                <a:gd name="T4" fmla="*/ 1 w 20"/>
                <a:gd name="T5" fmla="*/ 4 h 10"/>
                <a:gd name="T6" fmla="*/ 1 w 20"/>
                <a:gd name="T7" fmla="*/ 6 h 10"/>
                <a:gd name="T8" fmla="*/ 20 w 20"/>
                <a:gd name="T9" fmla="*/ 10 h 10"/>
                <a:gd name="T10" fmla="*/ 17 w 20"/>
                <a:gd name="T11" fmla="*/ 3 h 10"/>
              </a:gdLst>
              <a:ahLst/>
              <a:cxnLst>
                <a:cxn ang="0">
                  <a:pos x="T0" y="T1"/>
                </a:cxn>
                <a:cxn ang="0">
                  <a:pos x="T2" y="T3"/>
                </a:cxn>
                <a:cxn ang="0">
                  <a:pos x="T4" y="T5"/>
                </a:cxn>
                <a:cxn ang="0">
                  <a:pos x="T6" y="T7"/>
                </a:cxn>
                <a:cxn ang="0">
                  <a:pos x="T8" y="T9"/>
                </a:cxn>
                <a:cxn ang="0">
                  <a:pos x="T10" y="T11"/>
                </a:cxn>
              </a:cxnLst>
              <a:rect l="0" t="0" r="r" b="b"/>
              <a:pathLst>
                <a:path w="20" h="10">
                  <a:moveTo>
                    <a:pt x="17" y="3"/>
                  </a:moveTo>
                  <a:cubicBezTo>
                    <a:pt x="0" y="0"/>
                    <a:pt x="0" y="0"/>
                    <a:pt x="0" y="0"/>
                  </a:cubicBezTo>
                  <a:cubicBezTo>
                    <a:pt x="1" y="4"/>
                    <a:pt x="1" y="4"/>
                    <a:pt x="1" y="4"/>
                  </a:cubicBezTo>
                  <a:cubicBezTo>
                    <a:pt x="1" y="4"/>
                    <a:pt x="1" y="5"/>
                    <a:pt x="1" y="6"/>
                  </a:cubicBezTo>
                  <a:cubicBezTo>
                    <a:pt x="9" y="8"/>
                    <a:pt x="16" y="9"/>
                    <a:pt x="20" y="10"/>
                  </a:cubicBezTo>
                  <a:cubicBezTo>
                    <a:pt x="18" y="6"/>
                    <a:pt x="17" y="3"/>
                    <a:pt x="17" y="3"/>
                  </a:cubicBezTo>
                  <a:close/>
                </a:path>
              </a:pathLst>
            </a:custGeom>
            <a:solidFill>
              <a:srgbClr val="C10E1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6" name="ïśḻiḑe"/>
            <p:cNvSpPr/>
            <p:nvPr/>
          </p:nvSpPr>
          <p:spPr bwMode="auto">
            <a:xfrm>
              <a:off x="4544532" y="3483264"/>
              <a:ext cx="511038" cy="520921"/>
            </a:xfrm>
            <a:custGeom>
              <a:avLst/>
              <a:gdLst>
                <a:gd name="T0" fmla="*/ 218 w 362"/>
                <a:gd name="T1" fmla="*/ 0 h 369"/>
                <a:gd name="T2" fmla="*/ 44 w 362"/>
                <a:gd name="T3" fmla="*/ 0 h 369"/>
                <a:gd name="T4" fmla="*/ 0 w 362"/>
                <a:gd name="T5" fmla="*/ 95 h 369"/>
                <a:gd name="T6" fmla="*/ 0 w 362"/>
                <a:gd name="T7" fmla="*/ 369 h 369"/>
                <a:gd name="T8" fmla="*/ 362 w 362"/>
                <a:gd name="T9" fmla="*/ 253 h 369"/>
                <a:gd name="T10" fmla="*/ 218 w 362"/>
                <a:gd name="T11" fmla="*/ 0 h 369"/>
              </a:gdLst>
              <a:ahLst/>
              <a:cxnLst>
                <a:cxn ang="0">
                  <a:pos x="T0" y="T1"/>
                </a:cxn>
                <a:cxn ang="0">
                  <a:pos x="T2" y="T3"/>
                </a:cxn>
                <a:cxn ang="0">
                  <a:pos x="T4" y="T5"/>
                </a:cxn>
                <a:cxn ang="0">
                  <a:pos x="T6" y="T7"/>
                </a:cxn>
                <a:cxn ang="0">
                  <a:pos x="T8" y="T9"/>
                </a:cxn>
                <a:cxn ang="0">
                  <a:pos x="T10" y="T11"/>
                </a:cxn>
              </a:cxnLst>
              <a:rect l="0" t="0" r="r" b="b"/>
              <a:pathLst>
                <a:path w="362" h="369">
                  <a:moveTo>
                    <a:pt x="218" y="0"/>
                  </a:moveTo>
                  <a:lnTo>
                    <a:pt x="44" y="0"/>
                  </a:lnTo>
                  <a:lnTo>
                    <a:pt x="0" y="95"/>
                  </a:lnTo>
                  <a:lnTo>
                    <a:pt x="0" y="369"/>
                  </a:lnTo>
                  <a:lnTo>
                    <a:pt x="362" y="253"/>
                  </a:lnTo>
                  <a:lnTo>
                    <a:pt x="218" y="0"/>
                  </a:lnTo>
                  <a:close/>
                </a:path>
              </a:pathLst>
            </a:custGeom>
            <a:solidFill>
              <a:srgbClr val="C46F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7" name="ïśḷïḍè"/>
            <p:cNvSpPr/>
            <p:nvPr/>
          </p:nvSpPr>
          <p:spPr bwMode="auto">
            <a:xfrm>
              <a:off x="4746407" y="5665764"/>
              <a:ext cx="1216893" cy="400925"/>
            </a:xfrm>
            <a:custGeom>
              <a:avLst/>
              <a:gdLst>
                <a:gd name="T0" fmla="*/ 9 w 415"/>
                <a:gd name="T1" fmla="*/ 88 h 137"/>
                <a:gd name="T2" fmla="*/ 9 w 415"/>
                <a:gd name="T3" fmla="*/ 54 h 137"/>
                <a:gd name="T4" fmla="*/ 205 w 415"/>
                <a:gd name="T5" fmla="*/ 26 h 137"/>
                <a:gd name="T6" fmla="*/ 207 w 415"/>
                <a:gd name="T7" fmla="*/ 0 h 137"/>
                <a:gd name="T8" fmla="*/ 210 w 415"/>
                <a:gd name="T9" fmla="*/ 26 h 137"/>
                <a:gd name="T10" fmla="*/ 405 w 415"/>
                <a:gd name="T11" fmla="*/ 54 h 137"/>
                <a:gd name="T12" fmla="*/ 405 w 415"/>
                <a:gd name="T13" fmla="*/ 88 h 137"/>
                <a:gd name="T14" fmla="*/ 415 w 415"/>
                <a:gd name="T15" fmla="*/ 109 h 137"/>
                <a:gd name="T16" fmla="*/ 387 w 415"/>
                <a:gd name="T17" fmla="*/ 137 h 137"/>
                <a:gd name="T18" fmla="*/ 359 w 415"/>
                <a:gd name="T19" fmla="*/ 109 h 137"/>
                <a:gd name="T20" fmla="*/ 369 w 415"/>
                <a:gd name="T21" fmla="*/ 88 h 137"/>
                <a:gd name="T22" fmla="*/ 369 w 415"/>
                <a:gd name="T23" fmla="*/ 85 h 137"/>
                <a:gd name="T24" fmla="*/ 290 w 415"/>
                <a:gd name="T25" fmla="*/ 74 h 137"/>
                <a:gd name="T26" fmla="*/ 290 w 415"/>
                <a:gd name="T27" fmla="*/ 88 h 137"/>
                <a:gd name="T28" fmla="*/ 300 w 415"/>
                <a:gd name="T29" fmla="*/ 109 h 137"/>
                <a:gd name="T30" fmla="*/ 272 w 415"/>
                <a:gd name="T31" fmla="*/ 137 h 137"/>
                <a:gd name="T32" fmla="*/ 244 w 415"/>
                <a:gd name="T33" fmla="*/ 109 h 137"/>
                <a:gd name="T34" fmla="*/ 254 w 415"/>
                <a:gd name="T35" fmla="*/ 88 h 137"/>
                <a:gd name="T36" fmla="*/ 254 w 415"/>
                <a:gd name="T37" fmla="*/ 82 h 137"/>
                <a:gd name="T38" fmla="*/ 207 w 415"/>
                <a:gd name="T39" fmla="*/ 64 h 137"/>
                <a:gd name="T40" fmla="*/ 160 w 415"/>
                <a:gd name="T41" fmla="*/ 82 h 137"/>
                <a:gd name="T42" fmla="*/ 160 w 415"/>
                <a:gd name="T43" fmla="*/ 88 h 137"/>
                <a:gd name="T44" fmla="*/ 170 w 415"/>
                <a:gd name="T45" fmla="*/ 109 h 137"/>
                <a:gd name="T46" fmla="*/ 142 w 415"/>
                <a:gd name="T47" fmla="*/ 137 h 137"/>
                <a:gd name="T48" fmla="*/ 114 w 415"/>
                <a:gd name="T49" fmla="*/ 109 h 137"/>
                <a:gd name="T50" fmla="*/ 124 w 415"/>
                <a:gd name="T51" fmla="*/ 88 h 137"/>
                <a:gd name="T52" fmla="*/ 124 w 415"/>
                <a:gd name="T53" fmla="*/ 74 h 137"/>
                <a:gd name="T54" fmla="*/ 46 w 415"/>
                <a:gd name="T55" fmla="*/ 85 h 137"/>
                <a:gd name="T56" fmla="*/ 46 w 415"/>
                <a:gd name="T57" fmla="*/ 88 h 137"/>
                <a:gd name="T58" fmla="*/ 55 w 415"/>
                <a:gd name="T59" fmla="*/ 109 h 137"/>
                <a:gd name="T60" fmla="*/ 27 w 415"/>
                <a:gd name="T61" fmla="*/ 137 h 137"/>
                <a:gd name="T62" fmla="*/ 0 w 415"/>
                <a:gd name="T63" fmla="*/ 109 h 137"/>
                <a:gd name="T64" fmla="*/ 9 w 415"/>
                <a:gd name="T65" fmla="*/ 88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5" h="137">
                  <a:moveTo>
                    <a:pt x="9" y="88"/>
                  </a:moveTo>
                  <a:cubicBezTo>
                    <a:pt x="9" y="54"/>
                    <a:pt x="9" y="54"/>
                    <a:pt x="9" y="54"/>
                  </a:cubicBezTo>
                  <a:cubicBezTo>
                    <a:pt x="205" y="26"/>
                    <a:pt x="205" y="26"/>
                    <a:pt x="205" y="26"/>
                  </a:cubicBezTo>
                  <a:cubicBezTo>
                    <a:pt x="207" y="0"/>
                    <a:pt x="207" y="0"/>
                    <a:pt x="207" y="0"/>
                  </a:cubicBezTo>
                  <a:cubicBezTo>
                    <a:pt x="210" y="26"/>
                    <a:pt x="210" y="26"/>
                    <a:pt x="210" y="26"/>
                  </a:cubicBezTo>
                  <a:cubicBezTo>
                    <a:pt x="405" y="54"/>
                    <a:pt x="405" y="54"/>
                    <a:pt x="405" y="54"/>
                  </a:cubicBezTo>
                  <a:cubicBezTo>
                    <a:pt x="405" y="88"/>
                    <a:pt x="405" y="88"/>
                    <a:pt x="405" y="88"/>
                  </a:cubicBezTo>
                  <a:cubicBezTo>
                    <a:pt x="411" y="93"/>
                    <a:pt x="415" y="101"/>
                    <a:pt x="415" y="109"/>
                  </a:cubicBezTo>
                  <a:cubicBezTo>
                    <a:pt x="415" y="124"/>
                    <a:pt x="402" y="137"/>
                    <a:pt x="387" y="137"/>
                  </a:cubicBezTo>
                  <a:cubicBezTo>
                    <a:pt x="371" y="137"/>
                    <a:pt x="359" y="124"/>
                    <a:pt x="359" y="109"/>
                  </a:cubicBezTo>
                  <a:cubicBezTo>
                    <a:pt x="359" y="101"/>
                    <a:pt x="363" y="93"/>
                    <a:pt x="369" y="88"/>
                  </a:cubicBezTo>
                  <a:cubicBezTo>
                    <a:pt x="369" y="85"/>
                    <a:pt x="369" y="85"/>
                    <a:pt x="369" y="85"/>
                  </a:cubicBezTo>
                  <a:cubicBezTo>
                    <a:pt x="290" y="74"/>
                    <a:pt x="290" y="74"/>
                    <a:pt x="290" y="74"/>
                  </a:cubicBezTo>
                  <a:cubicBezTo>
                    <a:pt x="290" y="88"/>
                    <a:pt x="290" y="88"/>
                    <a:pt x="290" y="88"/>
                  </a:cubicBezTo>
                  <a:cubicBezTo>
                    <a:pt x="296" y="93"/>
                    <a:pt x="300" y="101"/>
                    <a:pt x="300" y="109"/>
                  </a:cubicBezTo>
                  <a:cubicBezTo>
                    <a:pt x="300" y="124"/>
                    <a:pt x="288" y="137"/>
                    <a:pt x="272" y="137"/>
                  </a:cubicBezTo>
                  <a:cubicBezTo>
                    <a:pt x="257" y="137"/>
                    <a:pt x="244" y="124"/>
                    <a:pt x="244" y="109"/>
                  </a:cubicBezTo>
                  <a:cubicBezTo>
                    <a:pt x="244" y="101"/>
                    <a:pt x="248" y="93"/>
                    <a:pt x="254" y="88"/>
                  </a:cubicBezTo>
                  <a:cubicBezTo>
                    <a:pt x="254" y="82"/>
                    <a:pt x="254" y="82"/>
                    <a:pt x="254" y="82"/>
                  </a:cubicBezTo>
                  <a:cubicBezTo>
                    <a:pt x="207" y="64"/>
                    <a:pt x="207" y="64"/>
                    <a:pt x="207" y="64"/>
                  </a:cubicBezTo>
                  <a:cubicBezTo>
                    <a:pt x="160" y="82"/>
                    <a:pt x="160" y="82"/>
                    <a:pt x="160" y="82"/>
                  </a:cubicBezTo>
                  <a:cubicBezTo>
                    <a:pt x="160" y="88"/>
                    <a:pt x="160" y="88"/>
                    <a:pt x="160" y="88"/>
                  </a:cubicBezTo>
                  <a:cubicBezTo>
                    <a:pt x="166" y="93"/>
                    <a:pt x="170" y="101"/>
                    <a:pt x="170" y="109"/>
                  </a:cubicBezTo>
                  <a:cubicBezTo>
                    <a:pt x="170" y="124"/>
                    <a:pt x="157" y="137"/>
                    <a:pt x="142" y="137"/>
                  </a:cubicBezTo>
                  <a:cubicBezTo>
                    <a:pt x="127" y="137"/>
                    <a:pt x="114" y="124"/>
                    <a:pt x="114" y="109"/>
                  </a:cubicBezTo>
                  <a:cubicBezTo>
                    <a:pt x="114" y="101"/>
                    <a:pt x="118" y="93"/>
                    <a:pt x="124" y="88"/>
                  </a:cubicBezTo>
                  <a:cubicBezTo>
                    <a:pt x="124" y="74"/>
                    <a:pt x="124" y="74"/>
                    <a:pt x="124" y="74"/>
                  </a:cubicBezTo>
                  <a:cubicBezTo>
                    <a:pt x="46" y="85"/>
                    <a:pt x="46" y="85"/>
                    <a:pt x="46" y="85"/>
                  </a:cubicBezTo>
                  <a:cubicBezTo>
                    <a:pt x="46" y="88"/>
                    <a:pt x="46" y="88"/>
                    <a:pt x="46" y="88"/>
                  </a:cubicBezTo>
                  <a:cubicBezTo>
                    <a:pt x="52" y="93"/>
                    <a:pt x="55" y="101"/>
                    <a:pt x="55" y="109"/>
                  </a:cubicBezTo>
                  <a:cubicBezTo>
                    <a:pt x="55" y="124"/>
                    <a:pt x="43" y="137"/>
                    <a:pt x="27" y="137"/>
                  </a:cubicBezTo>
                  <a:cubicBezTo>
                    <a:pt x="12" y="137"/>
                    <a:pt x="0" y="124"/>
                    <a:pt x="0" y="109"/>
                  </a:cubicBezTo>
                  <a:cubicBezTo>
                    <a:pt x="0" y="101"/>
                    <a:pt x="3" y="93"/>
                    <a:pt x="9" y="88"/>
                  </a:cubicBezTo>
                  <a:close/>
                </a:path>
              </a:pathLst>
            </a:custGeom>
            <a:solidFill>
              <a:srgbClr val="3030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8" name="îšḻîḍè"/>
            <p:cNvSpPr/>
            <p:nvPr/>
          </p:nvSpPr>
          <p:spPr bwMode="auto">
            <a:xfrm>
              <a:off x="5241916" y="4962734"/>
              <a:ext cx="223050" cy="796203"/>
            </a:xfrm>
            <a:prstGeom prst="rect">
              <a:avLst/>
            </a:prstGeom>
            <a:solidFill>
              <a:srgbClr val="9D9D9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59" name="iṩļíďé"/>
            <p:cNvSpPr/>
            <p:nvPr/>
          </p:nvSpPr>
          <p:spPr bwMode="auto">
            <a:xfrm>
              <a:off x="5241916" y="4962734"/>
              <a:ext cx="223050" cy="512450"/>
            </a:xfrm>
            <a:prstGeom prst="rect">
              <a:avLst/>
            </a:prstGeom>
            <a:solidFill>
              <a:srgbClr val="706F6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60" name="ïsḷîḑê"/>
            <p:cNvSpPr/>
            <p:nvPr/>
          </p:nvSpPr>
          <p:spPr bwMode="auto">
            <a:xfrm>
              <a:off x="4603824" y="3483264"/>
              <a:ext cx="2037096" cy="1790046"/>
            </a:xfrm>
            <a:custGeom>
              <a:avLst/>
              <a:gdLst>
                <a:gd name="T0" fmla="*/ 426 w 695"/>
                <a:gd name="T1" fmla="*/ 53 h 611"/>
                <a:gd name="T2" fmla="*/ 426 w 695"/>
                <a:gd name="T3" fmla="*/ 451 h 611"/>
                <a:gd name="T4" fmla="*/ 468 w 695"/>
                <a:gd name="T5" fmla="*/ 499 h 611"/>
                <a:gd name="T6" fmla="*/ 657 w 695"/>
                <a:gd name="T7" fmla="*/ 521 h 611"/>
                <a:gd name="T8" fmla="*/ 695 w 695"/>
                <a:gd name="T9" fmla="*/ 564 h 611"/>
                <a:gd name="T10" fmla="*/ 695 w 695"/>
                <a:gd name="T11" fmla="*/ 564 h 611"/>
                <a:gd name="T12" fmla="*/ 646 w 695"/>
                <a:gd name="T13" fmla="*/ 608 h 611"/>
                <a:gd name="T14" fmla="*/ 234 w 695"/>
                <a:gd name="T15" fmla="*/ 608 h 611"/>
                <a:gd name="T16" fmla="*/ 0 w 695"/>
                <a:gd name="T17" fmla="*/ 472 h 611"/>
                <a:gd name="T18" fmla="*/ 0 w 695"/>
                <a:gd name="T19" fmla="*/ 50 h 611"/>
                <a:gd name="T20" fmla="*/ 51 w 695"/>
                <a:gd name="T21" fmla="*/ 0 h 611"/>
                <a:gd name="T22" fmla="*/ 372 w 695"/>
                <a:gd name="T23" fmla="*/ 0 h 611"/>
                <a:gd name="T24" fmla="*/ 426 w 695"/>
                <a:gd name="T25" fmla="*/ 53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5" h="611">
                  <a:moveTo>
                    <a:pt x="426" y="53"/>
                  </a:moveTo>
                  <a:cubicBezTo>
                    <a:pt x="426" y="451"/>
                    <a:pt x="426" y="451"/>
                    <a:pt x="426" y="451"/>
                  </a:cubicBezTo>
                  <a:cubicBezTo>
                    <a:pt x="426" y="475"/>
                    <a:pt x="444" y="496"/>
                    <a:pt x="468" y="499"/>
                  </a:cubicBezTo>
                  <a:cubicBezTo>
                    <a:pt x="657" y="521"/>
                    <a:pt x="657" y="521"/>
                    <a:pt x="657" y="521"/>
                  </a:cubicBezTo>
                  <a:cubicBezTo>
                    <a:pt x="679" y="523"/>
                    <a:pt x="695" y="542"/>
                    <a:pt x="695" y="564"/>
                  </a:cubicBezTo>
                  <a:cubicBezTo>
                    <a:pt x="695" y="564"/>
                    <a:pt x="695" y="564"/>
                    <a:pt x="695" y="564"/>
                  </a:cubicBezTo>
                  <a:cubicBezTo>
                    <a:pt x="695" y="591"/>
                    <a:pt x="672" y="611"/>
                    <a:pt x="646" y="608"/>
                  </a:cubicBezTo>
                  <a:cubicBezTo>
                    <a:pt x="234" y="608"/>
                    <a:pt x="234" y="608"/>
                    <a:pt x="234" y="608"/>
                  </a:cubicBezTo>
                  <a:cubicBezTo>
                    <a:pt x="210" y="605"/>
                    <a:pt x="0" y="496"/>
                    <a:pt x="0" y="472"/>
                  </a:cubicBezTo>
                  <a:cubicBezTo>
                    <a:pt x="0" y="50"/>
                    <a:pt x="0" y="50"/>
                    <a:pt x="0" y="50"/>
                  </a:cubicBezTo>
                  <a:cubicBezTo>
                    <a:pt x="0" y="22"/>
                    <a:pt x="23" y="0"/>
                    <a:pt x="51" y="0"/>
                  </a:cubicBezTo>
                  <a:cubicBezTo>
                    <a:pt x="372" y="0"/>
                    <a:pt x="372" y="0"/>
                    <a:pt x="372" y="0"/>
                  </a:cubicBezTo>
                  <a:cubicBezTo>
                    <a:pt x="402" y="0"/>
                    <a:pt x="426" y="23"/>
                    <a:pt x="426" y="53"/>
                  </a:cubicBezTo>
                  <a:close/>
                </a:path>
              </a:pathLst>
            </a:custGeom>
            <a:solidFill>
              <a:srgbClr val="F392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1" name="ísḻíḑê"/>
            <p:cNvSpPr/>
            <p:nvPr/>
          </p:nvSpPr>
          <p:spPr bwMode="auto">
            <a:xfrm>
              <a:off x="4708291" y="3483264"/>
              <a:ext cx="1423002" cy="1780164"/>
            </a:xfrm>
            <a:custGeom>
              <a:avLst/>
              <a:gdLst>
                <a:gd name="T0" fmla="*/ 454 w 485"/>
                <a:gd name="T1" fmla="*/ 560 h 608"/>
                <a:gd name="T2" fmla="*/ 348 w 485"/>
                <a:gd name="T3" fmla="*/ 465 h 608"/>
                <a:gd name="T4" fmla="*/ 336 w 485"/>
                <a:gd name="T5" fmla="*/ 453 h 608"/>
                <a:gd name="T6" fmla="*/ 323 w 485"/>
                <a:gd name="T7" fmla="*/ 433 h 608"/>
                <a:gd name="T8" fmla="*/ 319 w 485"/>
                <a:gd name="T9" fmla="*/ 412 h 608"/>
                <a:gd name="T10" fmla="*/ 319 w 485"/>
                <a:gd name="T11" fmla="*/ 391 h 608"/>
                <a:gd name="T12" fmla="*/ 221 w 485"/>
                <a:gd name="T13" fmla="*/ 391 h 608"/>
                <a:gd name="T14" fmla="*/ 221 w 485"/>
                <a:gd name="T15" fmla="*/ 382 h 608"/>
                <a:gd name="T16" fmla="*/ 137 w 485"/>
                <a:gd name="T17" fmla="*/ 360 h 608"/>
                <a:gd name="T18" fmla="*/ 299 w 485"/>
                <a:gd name="T19" fmla="*/ 360 h 608"/>
                <a:gd name="T20" fmla="*/ 309 w 485"/>
                <a:gd name="T21" fmla="*/ 360 h 608"/>
                <a:gd name="T22" fmla="*/ 333 w 485"/>
                <a:gd name="T23" fmla="*/ 296 h 608"/>
                <a:gd name="T24" fmla="*/ 390 w 485"/>
                <a:gd name="T25" fmla="*/ 104 h 608"/>
                <a:gd name="T26" fmla="*/ 388 w 485"/>
                <a:gd name="T27" fmla="*/ 98 h 608"/>
                <a:gd name="T28" fmla="*/ 385 w 485"/>
                <a:gd name="T29" fmla="*/ 90 h 608"/>
                <a:gd name="T30" fmla="*/ 382 w 485"/>
                <a:gd name="T31" fmla="*/ 83 h 608"/>
                <a:gd name="T32" fmla="*/ 378 w 485"/>
                <a:gd name="T33" fmla="*/ 75 h 608"/>
                <a:gd name="T34" fmla="*/ 374 w 485"/>
                <a:gd name="T35" fmla="*/ 68 h 608"/>
                <a:gd name="T36" fmla="*/ 369 w 485"/>
                <a:gd name="T37" fmla="*/ 61 h 608"/>
                <a:gd name="T38" fmla="*/ 364 w 485"/>
                <a:gd name="T39" fmla="*/ 55 h 608"/>
                <a:gd name="T40" fmla="*/ 359 w 485"/>
                <a:gd name="T41" fmla="*/ 48 h 608"/>
                <a:gd name="T42" fmla="*/ 353 w 485"/>
                <a:gd name="T43" fmla="*/ 42 h 608"/>
                <a:gd name="T44" fmla="*/ 347 w 485"/>
                <a:gd name="T45" fmla="*/ 36 h 608"/>
                <a:gd name="T46" fmla="*/ 341 w 485"/>
                <a:gd name="T47" fmla="*/ 30 h 608"/>
                <a:gd name="T48" fmla="*/ 334 w 485"/>
                <a:gd name="T49" fmla="*/ 25 h 608"/>
                <a:gd name="T50" fmla="*/ 327 w 485"/>
                <a:gd name="T51" fmla="*/ 20 h 608"/>
                <a:gd name="T52" fmla="*/ 299 w 485"/>
                <a:gd name="T53" fmla="*/ 4 h 608"/>
                <a:gd name="T54" fmla="*/ 289 w 485"/>
                <a:gd name="T55" fmla="*/ 0 h 608"/>
                <a:gd name="T56" fmla="*/ 111 w 485"/>
                <a:gd name="T57" fmla="*/ 0 h 608"/>
                <a:gd name="T58" fmla="*/ 103 w 485"/>
                <a:gd name="T59" fmla="*/ 3 h 608"/>
                <a:gd name="T60" fmla="*/ 20 w 485"/>
                <a:gd name="T61" fmla="*/ 73 h 608"/>
                <a:gd name="T62" fmla="*/ 0 w 485"/>
                <a:gd name="T63" fmla="*/ 141 h 608"/>
                <a:gd name="T64" fmla="*/ 0 w 485"/>
                <a:gd name="T65" fmla="*/ 190 h 608"/>
                <a:gd name="T66" fmla="*/ 0 w 485"/>
                <a:gd name="T67" fmla="*/ 245 h 608"/>
                <a:gd name="T68" fmla="*/ 47 w 485"/>
                <a:gd name="T69" fmla="*/ 301 h 608"/>
                <a:gd name="T70" fmla="*/ 48 w 485"/>
                <a:gd name="T71" fmla="*/ 350 h 608"/>
                <a:gd name="T72" fmla="*/ 48 w 485"/>
                <a:gd name="T73" fmla="*/ 446 h 608"/>
                <a:gd name="T74" fmla="*/ 48 w 485"/>
                <a:gd name="T75" fmla="*/ 446 h 608"/>
                <a:gd name="T76" fmla="*/ 49 w 485"/>
                <a:gd name="T77" fmla="*/ 458 h 608"/>
                <a:gd name="T78" fmla="*/ 50 w 485"/>
                <a:gd name="T79" fmla="*/ 468 h 608"/>
                <a:gd name="T80" fmla="*/ 52 w 485"/>
                <a:gd name="T81" fmla="*/ 477 h 608"/>
                <a:gd name="T82" fmla="*/ 55 w 485"/>
                <a:gd name="T83" fmla="*/ 485 h 608"/>
                <a:gd name="T84" fmla="*/ 58 w 485"/>
                <a:gd name="T85" fmla="*/ 494 h 608"/>
                <a:gd name="T86" fmla="*/ 62 w 485"/>
                <a:gd name="T87" fmla="*/ 502 h 608"/>
                <a:gd name="T88" fmla="*/ 67 w 485"/>
                <a:gd name="T89" fmla="*/ 510 h 608"/>
                <a:gd name="T90" fmla="*/ 72 w 485"/>
                <a:gd name="T91" fmla="*/ 517 h 608"/>
                <a:gd name="T92" fmla="*/ 118 w 485"/>
                <a:gd name="T93" fmla="*/ 554 h 608"/>
                <a:gd name="T94" fmla="*/ 118 w 485"/>
                <a:gd name="T95" fmla="*/ 554 h 608"/>
                <a:gd name="T96" fmla="*/ 168 w 485"/>
                <a:gd name="T97" fmla="*/ 576 h 608"/>
                <a:gd name="T98" fmla="*/ 485 w 485"/>
                <a:gd name="T99" fmla="*/ 608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85" h="608">
                  <a:moveTo>
                    <a:pt x="485" y="608"/>
                  </a:moveTo>
                  <a:cubicBezTo>
                    <a:pt x="482" y="588"/>
                    <a:pt x="471" y="571"/>
                    <a:pt x="454" y="560"/>
                  </a:cubicBezTo>
                  <a:cubicBezTo>
                    <a:pt x="393" y="505"/>
                    <a:pt x="393" y="505"/>
                    <a:pt x="393" y="505"/>
                  </a:cubicBezTo>
                  <a:cubicBezTo>
                    <a:pt x="348" y="465"/>
                    <a:pt x="348" y="465"/>
                    <a:pt x="348" y="465"/>
                  </a:cubicBezTo>
                  <a:cubicBezTo>
                    <a:pt x="345" y="462"/>
                    <a:pt x="343" y="460"/>
                    <a:pt x="341" y="458"/>
                  </a:cubicBezTo>
                  <a:cubicBezTo>
                    <a:pt x="339" y="456"/>
                    <a:pt x="338" y="454"/>
                    <a:pt x="336" y="453"/>
                  </a:cubicBezTo>
                  <a:cubicBezTo>
                    <a:pt x="334" y="449"/>
                    <a:pt x="331" y="447"/>
                    <a:pt x="329" y="444"/>
                  </a:cubicBezTo>
                  <a:cubicBezTo>
                    <a:pt x="327" y="440"/>
                    <a:pt x="325" y="436"/>
                    <a:pt x="323" y="433"/>
                  </a:cubicBezTo>
                  <a:cubicBezTo>
                    <a:pt x="323" y="432"/>
                    <a:pt x="322" y="430"/>
                    <a:pt x="322" y="429"/>
                  </a:cubicBezTo>
                  <a:cubicBezTo>
                    <a:pt x="320" y="424"/>
                    <a:pt x="319" y="418"/>
                    <a:pt x="319" y="412"/>
                  </a:cubicBezTo>
                  <a:cubicBezTo>
                    <a:pt x="319" y="391"/>
                    <a:pt x="319" y="391"/>
                    <a:pt x="319" y="391"/>
                  </a:cubicBezTo>
                  <a:cubicBezTo>
                    <a:pt x="319" y="391"/>
                    <a:pt x="319" y="391"/>
                    <a:pt x="319" y="391"/>
                  </a:cubicBezTo>
                  <a:cubicBezTo>
                    <a:pt x="319" y="391"/>
                    <a:pt x="319" y="391"/>
                    <a:pt x="319" y="391"/>
                  </a:cubicBezTo>
                  <a:cubicBezTo>
                    <a:pt x="221" y="391"/>
                    <a:pt x="221" y="391"/>
                    <a:pt x="221" y="391"/>
                  </a:cubicBezTo>
                  <a:cubicBezTo>
                    <a:pt x="221" y="382"/>
                    <a:pt x="221" y="382"/>
                    <a:pt x="221" y="382"/>
                  </a:cubicBezTo>
                  <a:cubicBezTo>
                    <a:pt x="221" y="382"/>
                    <a:pt x="221" y="382"/>
                    <a:pt x="221" y="382"/>
                  </a:cubicBezTo>
                  <a:cubicBezTo>
                    <a:pt x="100" y="360"/>
                    <a:pt x="100" y="360"/>
                    <a:pt x="100" y="360"/>
                  </a:cubicBezTo>
                  <a:cubicBezTo>
                    <a:pt x="137" y="360"/>
                    <a:pt x="137" y="360"/>
                    <a:pt x="137" y="360"/>
                  </a:cubicBezTo>
                  <a:cubicBezTo>
                    <a:pt x="252" y="360"/>
                    <a:pt x="252" y="360"/>
                    <a:pt x="252" y="360"/>
                  </a:cubicBezTo>
                  <a:cubicBezTo>
                    <a:pt x="299" y="360"/>
                    <a:pt x="299" y="360"/>
                    <a:pt x="299" y="360"/>
                  </a:cubicBezTo>
                  <a:cubicBezTo>
                    <a:pt x="304" y="360"/>
                    <a:pt x="304" y="360"/>
                    <a:pt x="304" y="360"/>
                  </a:cubicBezTo>
                  <a:cubicBezTo>
                    <a:pt x="309" y="360"/>
                    <a:pt x="309" y="360"/>
                    <a:pt x="309" y="360"/>
                  </a:cubicBezTo>
                  <a:cubicBezTo>
                    <a:pt x="309" y="293"/>
                    <a:pt x="309" y="293"/>
                    <a:pt x="309" y="293"/>
                  </a:cubicBezTo>
                  <a:cubicBezTo>
                    <a:pt x="333" y="296"/>
                    <a:pt x="333" y="296"/>
                    <a:pt x="333" y="296"/>
                  </a:cubicBezTo>
                  <a:cubicBezTo>
                    <a:pt x="367" y="301"/>
                    <a:pt x="383" y="285"/>
                    <a:pt x="390" y="272"/>
                  </a:cubicBezTo>
                  <a:cubicBezTo>
                    <a:pt x="390" y="104"/>
                    <a:pt x="390" y="104"/>
                    <a:pt x="390" y="104"/>
                  </a:cubicBezTo>
                  <a:cubicBezTo>
                    <a:pt x="389" y="103"/>
                    <a:pt x="389" y="103"/>
                    <a:pt x="389" y="102"/>
                  </a:cubicBezTo>
                  <a:cubicBezTo>
                    <a:pt x="389" y="101"/>
                    <a:pt x="388" y="99"/>
                    <a:pt x="388" y="98"/>
                  </a:cubicBezTo>
                  <a:cubicBezTo>
                    <a:pt x="387" y="97"/>
                    <a:pt x="387" y="96"/>
                    <a:pt x="387" y="95"/>
                  </a:cubicBezTo>
                  <a:cubicBezTo>
                    <a:pt x="386" y="93"/>
                    <a:pt x="385" y="92"/>
                    <a:pt x="385" y="90"/>
                  </a:cubicBezTo>
                  <a:cubicBezTo>
                    <a:pt x="384" y="89"/>
                    <a:pt x="384" y="88"/>
                    <a:pt x="384" y="87"/>
                  </a:cubicBezTo>
                  <a:cubicBezTo>
                    <a:pt x="383" y="86"/>
                    <a:pt x="382" y="84"/>
                    <a:pt x="382" y="83"/>
                  </a:cubicBezTo>
                  <a:cubicBezTo>
                    <a:pt x="381" y="82"/>
                    <a:pt x="381" y="81"/>
                    <a:pt x="380" y="80"/>
                  </a:cubicBezTo>
                  <a:cubicBezTo>
                    <a:pt x="380" y="78"/>
                    <a:pt x="379" y="77"/>
                    <a:pt x="378" y="75"/>
                  </a:cubicBezTo>
                  <a:cubicBezTo>
                    <a:pt x="378" y="75"/>
                    <a:pt x="377" y="74"/>
                    <a:pt x="377" y="73"/>
                  </a:cubicBezTo>
                  <a:cubicBezTo>
                    <a:pt x="376" y="71"/>
                    <a:pt x="375" y="70"/>
                    <a:pt x="374" y="68"/>
                  </a:cubicBezTo>
                  <a:cubicBezTo>
                    <a:pt x="373" y="68"/>
                    <a:pt x="373" y="67"/>
                    <a:pt x="373" y="66"/>
                  </a:cubicBezTo>
                  <a:cubicBezTo>
                    <a:pt x="372" y="65"/>
                    <a:pt x="370" y="63"/>
                    <a:pt x="369" y="61"/>
                  </a:cubicBezTo>
                  <a:cubicBezTo>
                    <a:pt x="369" y="61"/>
                    <a:pt x="369" y="60"/>
                    <a:pt x="368" y="60"/>
                  </a:cubicBezTo>
                  <a:cubicBezTo>
                    <a:pt x="367" y="58"/>
                    <a:pt x="366" y="56"/>
                    <a:pt x="364" y="55"/>
                  </a:cubicBezTo>
                  <a:cubicBezTo>
                    <a:pt x="364" y="54"/>
                    <a:pt x="364" y="54"/>
                    <a:pt x="363" y="53"/>
                  </a:cubicBezTo>
                  <a:cubicBezTo>
                    <a:pt x="362" y="52"/>
                    <a:pt x="361" y="50"/>
                    <a:pt x="359" y="48"/>
                  </a:cubicBezTo>
                  <a:cubicBezTo>
                    <a:pt x="359" y="48"/>
                    <a:pt x="359" y="48"/>
                    <a:pt x="358" y="47"/>
                  </a:cubicBezTo>
                  <a:cubicBezTo>
                    <a:pt x="357" y="45"/>
                    <a:pt x="355" y="44"/>
                    <a:pt x="353" y="42"/>
                  </a:cubicBezTo>
                  <a:cubicBezTo>
                    <a:pt x="353" y="42"/>
                    <a:pt x="353" y="41"/>
                    <a:pt x="353" y="41"/>
                  </a:cubicBezTo>
                  <a:cubicBezTo>
                    <a:pt x="351" y="39"/>
                    <a:pt x="349" y="38"/>
                    <a:pt x="347" y="36"/>
                  </a:cubicBezTo>
                  <a:cubicBezTo>
                    <a:pt x="347" y="36"/>
                    <a:pt x="347" y="36"/>
                    <a:pt x="347" y="36"/>
                  </a:cubicBezTo>
                  <a:cubicBezTo>
                    <a:pt x="345" y="34"/>
                    <a:pt x="343" y="32"/>
                    <a:pt x="341" y="30"/>
                  </a:cubicBezTo>
                  <a:cubicBezTo>
                    <a:pt x="341" y="30"/>
                    <a:pt x="341" y="30"/>
                    <a:pt x="341" y="30"/>
                  </a:cubicBezTo>
                  <a:cubicBezTo>
                    <a:pt x="339" y="28"/>
                    <a:pt x="337" y="27"/>
                    <a:pt x="334" y="25"/>
                  </a:cubicBezTo>
                  <a:cubicBezTo>
                    <a:pt x="334" y="25"/>
                    <a:pt x="334" y="25"/>
                    <a:pt x="334" y="25"/>
                  </a:cubicBezTo>
                  <a:cubicBezTo>
                    <a:pt x="332" y="23"/>
                    <a:pt x="330" y="22"/>
                    <a:pt x="327" y="20"/>
                  </a:cubicBezTo>
                  <a:cubicBezTo>
                    <a:pt x="327" y="20"/>
                    <a:pt x="327" y="20"/>
                    <a:pt x="327" y="20"/>
                  </a:cubicBezTo>
                  <a:cubicBezTo>
                    <a:pt x="319" y="14"/>
                    <a:pt x="309" y="8"/>
                    <a:pt x="299" y="4"/>
                  </a:cubicBezTo>
                  <a:cubicBezTo>
                    <a:pt x="299" y="4"/>
                    <a:pt x="299" y="4"/>
                    <a:pt x="299" y="4"/>
                  </a:cubicBezTo>
                  <a:cubicBezTo>
                    <a:pt x="296" y="2"/>
                    <a:pt x="293" y="1"/>
                    <a:pt x="289" y="0"/>
                  </a:cubicBezTo>
                  <a:cubicBezTo>
                    <a:pt x="112" y="0"/>
                    <a:pt x="112" y="0"/>
                    <a:pt x="112" y="0"/>
                  </a:cubicBezTo>
                  <a:cubicBezTo>
                    <a:pt x="112" y="0"/>
                    <a:pt x="111" y="0"/>
                    <a:pt x="111" y="0"/>
                  </a:cubicBezTo>
                  <a:cubicBezTo>
                    <a:pt x="110" y="0"/>
                    <a:pt x="109" y="1"/>
                    <a:pt x="108" y="1"/>
                  </a:cubicBezTo>
                  <a:cubicBezTo>
                    <a:pt x="106" y="2"/>
                    <a:pt x="105" y="2"/>
                    <a:pt x="103" y="3"/>
                  </a:cubicBezTo>
                  <a:cubicBezTo>
                    <a:pt x="102" y="3"/>
                    <a:pt x="101" y="4"/>
                    <a:pt x="100" y="4"/>
                  </a:cubicBezTo>
                  <a:cubicBezTo>
                    <a:pt x="66" y="20"/>
                    <a:pt x="38" y="44"/>
                    <a:pt x="20" y="73"/>
                  </a:cubicBezTo>
                  <a:cubicBezTo>
                    <a:pt x="7" y="93"/>
                    <a:pt x="0" y="117"/>
                    <a:pt x="0" y="141"/>
                  </a:cubicBezTo>
                  <a:cubicBezTo>
                    <a:pt x="0" y="141"/>
                    <a:pt x="0" y="141"/>
                    <a:pt x="0" y="141"/>
                  </a:cubicBezTo>
                  <a:cubicBezTo>
                    <a:pt x="0" y="145"/>
                    <a:pt x="0" y="145"/>
                    <a:pt x="0" y="145"/>
                  </a:cubicBezTo>
                  <a:cubicBezTo>
                    <a:pt x="0" y="190"/>
                    <a:pt x="0" y="190"/>
                    <a:pt x="0" y="190"/>
                  </a:cubicBezTo>
                  <a:cubicBezTo>
                    <a:pt x="0" y="200"/>
                    <a:pt x="0" y="200"/>
                    <a:pt x="0" y="200"/>
                  </a:cubicBezTo>
                  <a:cubicBezTo>
                    <a:pt x="0" y="245"/>
                    <a:pt x="0" y="245"/>
                    <a:pt x="0" y="245"/>
                  </a:cubicBezTo>
                  <a:cubicBezTo>
                    <a:pt x="0" y="254"/>
                    <a:pt x="0" y="254"/>
                    <a:pt x="0" y="254"/>
                  </a:cubicBezTo>
                  <a:cubicBezTo>
                    <a:pt x="0" y="280"/>
                    <a:pt x="21" y="301"/>
                    <a:pt x="47" y="301"/>
                  </a:cubicBezTo>
                  <a:cubicBezTo>
                    <a:pt x="48" y="301"/>
                    <a:pt x="48" y="301"/>
                    <a:pt x="48" y="301"/>
                  </a:cubicBezTo>
                  <a:cubicBezTo>
                    <a:pt x="48" y="350"/>
                    <a:pt x="48" y="350"/>
                    <a:pt x="48" y="350"/>
                  </a:cubicBezTo>
                  <a:cubicBezTo>
                    <a:pt x="48" y="350"/>
                    <a:pt x="48" y="350"/>
                    <a:pt x="48" y="350"/>
                  </a:cubicBezTo>
                  <a:cubicBezTo>
                    <a:pt x="48" y="446"/>
                    <a:pt x="48" y="446"/>
                    <a:pt x="48" y="446"/>
                  </a:cubicBezTo>
                  <a:cubicBezTo>
                    <a:pt x="48" y="446"/>
                    <a:pt x="48" y="446"/>
                    <a:pt x="48" y="446"/>
                  </a:cubicBezTo>
                  <a:cubicBezTo>
                    <a:pt x="48" y="446"/>
                    <a:pt x="48" y="446"/>
                    <a:pt x="48" y="446"/>
                  </a:cubicBezTo>
                  <a:cubicBezTo>
                    <a:pt x="48" y="449"/>
                    <a:pt x="48" y="451"/>
                    <a:pt x="48" y="454"/>
                  </a:cubicBezTo>
                  <a:cubicBezTo>
                    <a:pt x="48" y="456"/>
                    <a:pt x="48" y="457"/>
                    <a:pt x="49" y="458"/>
                  </a:cubicBezTo>
                  <a:cubicBezTo>
                    <a:pt x="49" y="460"/>
                    <a:pt x="49" y="461"/>
                    <a:pt x="49" y="463"/>
                  </a:cubicBezTo>
                  <a:cubicBezTo>
                    <a:pt x="49" y="465"/>
                    <a:pt x="50" y="466"/>
                    <a:pt x="50" y="468"/>
                  </a:cubicBezTo>
                  <a:cubicBezTo>
                    <a:pt x="50" y="469"/>
                    <a:pt x="50" y="470"/>
                    <a:pt x="51" y="471"/>
                  </a:cubicBezTo>
                  <a:cubicBezTo>
                    <a:pt x="51" y="473"/>
                    <a:pt x="52" y="475"/>
                    <a:pt x="52" y="477"/>
                  </a:cubicBezTo>
                  <a:cubicBezTo>
                    <a:pt x="52" y="478"/>
                    <a:pt x="52" y="479"/>
                    <a:pt x="53" y="480"/>
                  </a:cubicBezTo>
                  <a:cubicBezTo>
                    <a:pt x="53" y="482"/>
                    <a:pt x="54" y="484"/>
                    <a:pt x="55" y="485"/>
                  </a:cubicBezTo>
                  <a:cubicBezTo>
                    <a:pt x="55" y="486"/>
                    <a:pt x="55" y="487"/>
                    <a:pt x="56" y="488"/>
                  </a:cubicBezTo>
                  <a:cubicBezTo>
                    <a:pt x="56" y="490"/>
                    <a:pt x="57" y="492"/>
                    <a:pt x="58" y="494"/>
                  </a:cubicBezTo>
                  <a:cubicBezTo>
                    <a:pt x="58" y="494"/>
                    <a:pt x="59" y="495"/>
                    <a:pt x="59" y="496"/>
                  </a:cubicBezTo>
                  <a:cubicBezTo>
                    <a:pt x="60" y="498"/>
                    <a:pt x="61" y="500"/>
                    <a:pt x="62" y="502"/>
                  </a:cubicBezTo>
                  <a:cubicBezTo>
                    <a:pt x="62" y="502"/>
                    <a:pt x="62" y="503"/>
                    <a:pt x="63" y="503"/>
                  </a:cubicBezTo>
                  <a:cubicBezTo>
                    <a:pt x="64" y="505"/>
                    <a:pt x="65" y="507"/>
                    <a:pt x="67" y="510"/>
                  </a:cubicBezTo>
                  <a:cubicBezTo>
                    <a:pt x="67" y="510"/>
                    <a:pt x="67" y="510"/>
                    <a:pt x="67" y="510"/>
                  </a:cubicBezTo>
                  <a:cubicBezTo>
                    <a:pt x="68" y="512"/>
                    <a:pt x="70" y="515"/>
                    <a:pt x="72" y="517"/>
                  </a:cubicBezTo>
                  <a:cubicBezTo>
                    <a:pt x="72" y="517"/>
                    <a:pt x="72" y="517"/>
                    <a:pt x="72" y="517"/>
                  </a:cubicBezTo>
                  <a:cubicBezTo>
                    <a:pt x="83" y="533"/>
                    <a:pt x="99" y="546"/>
                    <a:pt x="118" y="554"/>
                  </a:cubicBezTo>
                  <a:cubicBezTo>
                    <a:pt x="118" y="554"/>
                    <a:pt x="118" y="554"/>
                    <a:pt x="118" y="554"/>
                  </a:cubicBezTo>
                  <a:cubicBezTo>
                    <a:pt x="118" y="554"/>
                    <a:pt x="118" y="554"/>
                    <a:pt x="118" y="554"/>
                  </a:cubicBezTo>
                  <a:cubicBezTo>
                    <a:pt x="118" y="554"/>
                    <a:pt x="119" y="555"/>
                    <a:pt x="120" y="555"/>
                  </a:cubicBezTo>
                  <a:cubicBezTo>
                    <a:pt x="168" y="576"/>
                    <a:pt x="168" y="576"/>
                    <a:pt x="168" y="576"/>
                  </a:cubicBezTo>
                  <a:cubicBezTo>
                    <a:pt x="183" y="582"/>
                    <a:pt x="195" y="594"/>
                    <a:pt x="203" y="608"/>
                  </a:cubicBezTo>
                  <a:lnTo>
                    <a:pt x="485" y="608"/>
                  </a:lnTo>
                  <a:close/>
                </a:path>
              </a:pathLst>
            </a:custGeom>
            <a:solidFill>
              <a:srgbClr val="C46F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2" name="îsḻiḑê"/>
            <p:cNvSpPr/>
            <p:nvPr/>
          </p:nvSpPr>
          <p:spPr bwMode="auto">
            <a:xfrm>
              <a:off x="4492300" y="3483264"/>
              <a:ext cx="902082" cy="1790046"/>
            </a:xfrm>
            <a:custGeom>
              <a:avLst/>
              <a:gdLst>
                <a:gd name="T0" fmla="*/ 39 w 308"/>
                <a:gd name="T1" fmla="*/ 0 h 611"/>
                <a:gd name="T2" fmla="*/ 39 w 308"/>
                <a:gd name="T3" fmla="*/ 451 h 611"/>
                <a:gd name="T4" fmla="*/ 81 w 308"/>
                <a:gd name="T5" fmla="*/ 499 h 611"/>
                <a:gd name="T6" fmla="*/ 270 w 308"/>
                <a:gd name="T7" fmla="*/ 521 h 611"/>
                <a:gd name="T8" fmla="*/ 308 w 308"/>
                <a:gd name="T9" fmla="*/ 564 h 611"/>
                <a:gd name="T10" fmla="*/ 308 w 308"/>
                <a:gd name="T11" fmla="*/ 564 h 611"/>
                <a:gd name="T12" fmla="*/ 259 w 308"/>
                <a:gd name="T13" fmla="*/ 608 h 611"/>
                <a:gd name="T14" fmla="*/ 41 w 308"/>
                <a:gd name="T15" fmla="*/ 578 h 611"/>
                <a:gd name="T16" fmla="*/ 0 w 308"/>
                <a:gd name="T17" fmla="*/ 531 h 611"/>
                <a:gd name="T18" fmla="*/ 0 w 308"/>
                <a:gd name="T19" fmla="*/ 38 h 611"/>
                <a:gd name="T20" fmla="*/ 39 w 308"/>
                <a:gd name="T21" fmla="*/ 0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8" h="611">
                  <a:moveTo>
                    <a:pt x="39" y="0"/>
                  </a:moveTo>
                  <a:cubicBezTo>
                    <a:pt x="39" y="451"/>
                    <a:pt x="39" y="451"/>
                    <a:pt x="39" y="451"/>
                  </a:cubicBezTo>
                  <a:cubicBezTo>
                    <a:pt x="39" y="475"/>
                    <a:pt x="57" y="496"/>
                    <a:pt x="81" y="499"/>
                  </a:cubicBezTo>
                  <a:cubicBezTo>
                    <a:pt x="270" y="521"/>
                    <a:pt x="270" y="521"/>
                    <a:pt x="270" y="521"/>
                  </a:cubicBezTo>
                  <a:cubicBezTo>
                    <a:pt x="292" y="523"/>
                    <a:pt x="308" y="542"/>
                    <a:pt x="308" y="564"/>
                  </a:cubicBezTo>
                  <a:cubicBezTo>
                    <a:pt x="308" y="564"/>
                    <a:pt x="308" y="564"/>
                    <a:pt x="308" y="564"/>
                  </a:cubicBezTo>
                  <a:cubicBezTo>
                    <a:pt x="308" y="591"/>
                    <a:pt x="285" y="611"/>
                    <a:pt x="259" y="608"/>
                  </a:cubicBezTo>
                  <a:cubicBezTo>
                    <a:pt x="41" y="578"/>
                    <a:pt x="41" y="578"/>
                    <a:pt x="41" y="578"/>
                  </a:cubicBezTo>
                  <a:cubicBezTo>
                    <a:pt x="17" y="575"/>
                    <a:pt x="0" y="555"/>
                    <a:pt x="0" y="531"/>
                  </a:cubicBezTo>
                  <a:cubicBezTo>
                    <a:pt x="0" y="38"/>
                    <a:pt x="0" y="38"/>
                    <a:pt x="0" y="38"/>
                  </a:cubicBezTo>
                  <a:cubicBezTo>
                    <a:pt x="0" y="17"/>
                    <a:pt x="17" y="0"/>
                    <a:pt x="39" y="0"/>
                  </a:cubicBezTo>
                  <a:close/>
                </a:path>
              </a:pathLst>
            </a:custGeom>
            <a:solidFill>
              <a:srgbClr val="C46F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3" name="îṣļiďê"/>
            <p:cNvSpPr/>
            <p:nvPr/>
          </p:nvSpPr>
          <p:spPr bwMode="auto">
            <a:xfrm>
              <a:off x="4963810" y="2176022"/>
              <a:ext cx="859731" cy="694560"/>
            </a:xfrm>
            <a:custGeom>
              <a:avLst/>
              <a:gdLst>
                <a:gd name="T0" fmla="*/ 49 w 293"/>
                <a:gd name="T1" fmla="*/ 237 h 237"/>
                <a:gd name="T2" fmla="*/ 86 w 293"/>
                <a:gd name="T3" fmla="*/ 34 h 237"/>
                <a:gd name="T4" fmla="*/ 162 w 293"/>
                <a:gd name="T5" fmla="*/ 1 h 237"/>
                <a:gd name="T6" fmla="*/ 276 w 293"/>
                <a:gd name="T7" fmla="*/ 182 h 237"/>
                <a:gd name="T8" fmla="*/ 49 w 293"/>
                <a:gd name="T9" fmla="*/ 237 h 237"/>
              </a:gdLst>
              <a:ahLst/>
              <a:cxnLst>
                <a:cxn ang="0">
                  <a:pos x="T0" y="T1"/>
                </a:cxn>
                <a:cxn ang="0">
                  <a:pos x="T2" y="T3"/>
                </a:cxn>
                <a:cxn ang="0">
                  <a:pos x="T4" y="T5"/>
                </a:cxn>
                <a:cxn ang="0">
                  <a:pos x="T6" y="T7"/>
                </a:cxn>
                <a:cxn ang="0">
                  <a:pos x="T8" y="T9"/>
                </a:cxn>
              </a:cxnLst>
              <a:rect l="0" t="0" r="r" b="b"/>
              <a:pathLst>
                <a:path w="293" h="237">
                  <a:moveTo>
                    <a:pt x="49" y="237"/>
                  </a:moveTo>
                  <a:cubicBezTo>
                    <a:pt x="49" y="237"/>
                    <a:pt x="0" y="66"/>
                    <a:pt x="86" y="34"/>
                  </a:cubicBezTo>
                  <a:cubicBezTo>
                    <a:pt x="86" y="34"/>
                    <a:pt x="109" y="0"/>
                    <a:pt x="162" y="1"/>
                  </a:cubicBezTo>
                  <a:cubicBezTo>
                    <a:pt x="214" y="2"/>
                    <a:pt x="293" y="23"/>
                    <a:pt x="276" y="182"/>
                  </a:cubicBezTo>
                  <a:lnTo>
                    <a:pt x="49" y="237"/>
                  </a:lnTo>
                  <a:close/>
                </a:path>
              </a:pathLst>
            </a:custGeom>
            <a:solidFill>
              <a:srgbClr val="B952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4" name="îṥľïḑè"/>
            <p:cNvSpPr/>
            <p:nvPr/>
          </p:nvSpPr>
          <p:spPr bwMode="auto">
            <a:xfrm>
              <a:off x="5023102" y="2396249"/>
              <a:ext cx="753852" cy="474334"/>
            </a:xfrm>
            <a:custGeom>
              <a:avLst/>
              <a:gdLst>
                <a:gd name="T0" fmla="*/ 31 w 257"/>
                <a:gd name="T1" fmla="*/ 155 h 162"/>
                <a:gd name="T2" fmla="*/ 25 w 257"/>
                <a:gd name="T3" fmla="*/ 0 h 162"/>
                <a:gd name="T4" fmla="*/ 29 w 257"/>
                <a:gd name="T5" fmla="*/ 162 h 162"/>
                <a:gd name="T6" fmla="*/ 256 w 257"/>
                <a:gd name="T7" fmla="*/ 107 h 162"/>
                <a:gd name="T8" fmla="*/ 257 w 257"/>
                <a:gd name="T9" fmla="*/ 101 h 162"/>
                <a:gd name="T10" fmla="*/ 31 w 257"/>
                <a:gd name="T11" fmla="*/ 155 h 162"/>
              </a:gdLst>
              <a:ahLst/>
              <a:cxnLst>
                <a:cxn ang="0">
                  <a:pos x="T0" y="T1"/>
                </a:cxn>
                <a:cxn ang="0">
                  <a:pos x="T2" y="T3"/>
                </a:cxn>
                <a:cxn ang="0">
                  <a:pos x="T4" y="T5"/>
                </a:cxn>
                <a:cxn ang="0">
                  <a:pos x="T6" y="T7"/>
                </a:cxn>
                <a:cxn ang="0">
                  <a:pos x="T8" y="T9"/>
                </a:cxn>
                <a:cxn ang="0">
                  <a:pos x="T10" y="T11"/>
                </a:cxn>
              </a:cxnLst>
              <a:rect l="0" t="0" r="r" b="b"/>
              <a:pathLst>
                <a:path w="257" h="162">
                  <a:moveTo>
                    <a:pt x="31" y="155"/>
                  </a:moveTo>
                  <a:cubicBezTo>
                    <a:pt x="31" y="155"/>
                    <a:pt x="4" y="62"/>
                    <a:pt x="25" y="0"/>
                  </a:cubicBezTo>
                  <a:cubicBezTo>
                    <a:pt x="0" y="62"/>
                    <a:pt x="29" y="162"/>
                    <a:pt x="29" y="162"/>
                  </a:cubicBezTo>
                  <a:cubicBezTo>
                    <a:pt x="256" y="107"/>
                    <a:pt x="256" y="107"/>
                    <a:pt x="256" y="107"/>
                  </a:cubicBezTo>
                  <a:cubicBezTo>
                    <a:pt x="256" y="105"/>
                    <a:pt x="257" y="103"/>
                    <a:pt x="257" y="101"/>
                  </a:cubicBezTo>
                  <a:lnTo>
                    <a:pt x="31" y="155"/>
                  </a:lnTo>
                  <a:close/>
                </a:path>
              </a:pathLst>
            </a:custGeom>
            <a:solidFill>
              <a:srgbClr val="A0322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5" name="iśľíḋè"/>
            <p:cNvSpPr/>
            <p:nvPr/>
          </p:nvSpPr>
          <p:spPr bwMode="auto">
            <a:xfrm>
              <a:off x="5477672" y="3303977"/>
              <a:ext cx="556213" cy="920434"/>
            </a:xfrm>
            <a:custGeom>
              <a:avLst/>
              <a:gdLst>
                <a:gd name="T0" fmla="*/ 0 w 190"/>
                <a:gd name="T1" fmla="*/ 0 h 314"/>
                <a:gd name="T2" fmla="*/ 0 w 190"/>
                <a:gd name="T3" fmla="*/ 287 h 314"/>
                <a:gd name="T4" fmla="*/ 143 w 190"/>
                <a:gd name="T5" fmla="*/ 314 h 314"/>
                <a:gd name="T6" fmla="*/ 190 w 190"/>
                <a:gd name="T7" fmla="*/ 274 h 314"/>
                <a:gd name="T8" fmla="*/ 190 w 190"/>
                <a:gd name="T9" fmla="*/ 158 h 314"/>
                <a:gd name="T10" fmla="*/ 0 w 190"/>
                <a:gd name="T11" fmla="*/ 0 h 314"/>
              </a:gdLst>
              <a:ahLst/>
              <a:cxnLst>
                <a:cxn ang="0">
                  <a:pos x="T0" y="T1"/>
                </a:cxn>
                <a:cxn ang="0">
                  <a:pos x="T2" y="T3"/>
                </a:cxn>
                <a:cxn ang="0">
                  <a:pos x="T4" y="T5"/>
                </a:cxn>
                <a:cxn ang="0">
                  <a:pos x="T6" y="T7"/>
                </a:cxn>
                <a:cxn ang="0">
                  <a:pos x="T8" y="T9"/>
                </a:cxn>
                <a:cxn ang="0">
                  <a:pos x="T10" y="T11"/>
                </a:cxn>
              </a:cxnLst>
              <a:rect l="0" t="0" r="r" b="b"/>
              <a:pathLst>
                <a:path w="190" h="314">
                  <a:moveTo>
                    <a:pt x="0" y="0"/>
                  </a:moveTo>
                  <a:cubicBezTo>
                    <a:pt x="0" y="287"/>
                    <a:pt x="0" y="287"/>
                    <a:pt x="0" y="287"/>
                  </a:cubicBezTo>
                  <a:cubicBezTo>
                    <a:pt x="143" y="314"/>
                    <a:pt x="143" y="314"/>
                    <a:pt x="143" y="314"/>
                  </a:cubicBezTo>
                  <a:cubicBezTo>
                    <a:pt x="167" y="309"/>
                    <a:pt x="184" y="295"/>
                    <a:pt x="190" y="274"/>
                  </a:cubicBezTo>
                  <a:cubicBezTo>
                    <a:pt x="190" y="158"/>
                    <a:pt x="190" y="158"/>
                    <a:pt x="190" y="158"/>
                  </a:cubicBezTo>
                  <a:cubicBezTo>
                    <a:pt x="190" y="71"/>
                    <a:pt x="109" y="1"/>
                    <a:pt x="0" y="0"/>
                  </a:cubicBezTo>
                  <a:close/>
                </a:path>
              </a:pathLst>
            </a:custGeom>
            <a:solidFill>
              <a:srgbClr val="2C2C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6" name="íśḷïḍè"/>
            <p:cNvSpPr/>
            <p:nvPr/>
          </p:nvSpPr>
          <p:spPr bwMode="auto">
            <a:xfrm>
              <a:off x="5110628" y="4074770"/>
              <a:ext cx="656445" cy="330340"/>
            </a:xfrm>
            <a:custGeom>
              <a:avLst/>
              <a:gdLst>
                <a:gd name="T0" fmla="*/ 465 w 465"/>
                <a:gd name="T1" fmla="*/ 234 h 234"/>
                <a:gd name="T2" fmla="*/ 465 w 465"/>
                <a:gd name="T3" fmla="*/ 0 h 234"/>
                <a:gd name="T4" fmla="*/ 0 w 465"/>
                <a:gd name="T5" fmla="*/ 95 h 234"/>
                <a:gd name="T6" fmla="*/ 0 w 465"/>
                <a:gd name="T7" fmla="*/ 234 h 234"/>
                <a:gd name="T8" fmla="*/ 465 w 465"/>
                <a:gd name="T9" fmla="*/ 234 h 234"/>
              </a:gdLst>
              <a:ahLst/>
              <a:cxnLst>
                <a:cxn ang="0">
                  <a:pos x="T0" y="T1"/>
                </a:cxn>
                <a:cxn ang="0">
                  <a:pos x="T2" y="T3"/>
                </a:cxn>
                <a:cxn ang="0">
                  <a:pos x="T4" y="T5"/>
                </a:cxn>
                <a:cxn ang="0">
                  <a:pos x="T6" y="T7"/>
                </a:cxn>
                <a:cxn ang="0">
                  <a:pos x="T8" y="T9"/>
                </a:cxn>
              </a:cxnLst>
              <a:rect l="0" t="0" r="r" b="b"/>
              <a:pathLst>
                <a:path w="465" h="234">
                  <a:moveTo>
                    <a:pt x="465" y="234"/>
                  </a:moveTo>
                  <a:lnTo>
                    <a:pt x="465" y="0"/>
                  </a:lnTo>
                  <a:lnTo>
                    <a:pt x="0" y="95"/>
                  </a:lnTo>
                  <a:lnTo>
                    <a:pt x="0" y="234"/>
                  </a:lnTo>
                  <a:lnTo>
                    <a:pt x="465" y="234"/>
                  </a:lnTo>
                  <a:close/>
                </a:path>
              </a:pathLst>
            </a:custGeom>
            <a:solidFill>
              <a:srgbClr val="2C2C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7" name="íṡľiḋè"/>
            <p:cNvSpPr/>
            <p:nvPr/>
          </p:nvSpPr>
          <p:spPr bwMode="auto">
            <a:xfrm>
              <a:off x="4876284" y="3303977"/>
              <a:ext cx="1157601" cy="1101132"/>
            </a:xfrm>
            <a:custGeom>
              <a:avLst/>
              <a:gdLst>
                <a:gd name="T0" fmla="*/ 248 w 395"/>
                <a:gd name="T1" fmla="*/ 376 h 376"/>
                <a:gd name="T2" fmla="*/ 248 w 395"/>
                <a:gd name="T3" fmla="*/ 274 h 376"/>
                <a:gd name="T4" fmla="*/ 395 w 395"/>
                <a:gd name="T5" fmla="*/ 274 h 376"/>
                <a:gd name="T6" fmla="*/ 395 w 395"/>
                <a:gd name="T7" fmla="*/ 158 h 376"/>
                <a:gd name="T8" fmla="*/ 202 w 395"/>
                <a:gd name="T9" fmla="*/ 0 h 376"/>
                <a:gd name="T10" fmla="*/ 0 w 395"/>
                <a:gd name="T11" fmla="*/ 158 h 376"/>
                <a:gd name="T12" fmla="*/ 0 w 395"/>
                <a:gd name="T13" fmla="*/ 207 h 376"/>
                <a:gd name="T14" fmla="*/ 54 w 395"/>
                <a:gd name="T15" fmla="*/ 207 h 376"/>
                <a:gd name="T16" fmla="*/ 54 w 395"/>
                <a:gd name="T17" fmla="*/ 376 h 376"/>
                <a:gd name="T18" fmla="*/ 248 w 395"/>
                <a:gd name="T19" fmla="*/ 37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5" h="376">
                  <a:moveTo>
                    <a:pt x="248" y="376"/>
                  </a:moveTo>
                  <a:cubicBezTo>
                    <a:pt x="248" y="274"/>
                    <a:pt x="248" y="274"/>
                    <a:pt x="248" y="274"/>
                  </a:cubicBezTo>
                  <a:cubicBezTo>
                    <a:pt x="395" y="274"/>
                    <a:pt x="395" y="274"/>
                    <a:pt x="395" y="274"/>
                  </a:cubicBezTo>
                  <a:cubicBezTo>
                    <a:pt x="395" y="158"/>
                    <a:pt x="395" y="158"/>
                    <a:pt x="395" y="158"/>
                  </a:cubicBezTo>
                  <a:cubicBezTo>
                    <a:pt x="395" y="71"/>
                    <a:pt x="313" y="0"/>
                    <a:pt x="202" y="0"/>
                  </a:cubicBezTo>
                  <a:cubicBezTo>
                    <a:pt x="90" y="0"/>
                    <a:pt x="0" y="71"/>
                    <a:pt x="0" y="158"/>
                  </a:cubicBezTo>
                  <a:cubicBezTo>
                    <a:pt x="0" y="207"/>
                    <a:pt x="0" y="207"/>
                    <a:pt x="0" y="207"/>
                  </a:cubicBezTo>
                  <a:cubicBezTo>
                    <a:pt x="54" y="207"/>
                    <a:pt x="54" y="207"/>
                    <a:pt x="54" y="207"/>
                  </a:cubicBezTo>
                  <a:cubicBezTo>
                    <a:pt x="54" y="376"/>
                    <a:pt x="54" y="376"/>
                    <a:pt x="54" y="376"/>
                  </a:cubicBezTo>
                  <a:lnTo>
                    <a:pt x="248" y="376"/>
                  </a:lnTo>
                  <a:close/>
                </a:path>
              </a:pathLst>
            </a:custGeom>
            <a:solidFill>
              <a:srgbClr val="2C2C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8" name="îSḻïḓè"/>
            <p:cNvSpPr/>
            <p:nvPr/>
          </p:nvSpPr>
          <p:spPr bwMode="auto">
            <a:xfrm>
              <a:off x="5752955" y="3867248"/>
              <a:ext cx="29646" cy="537861"/>
            </a:xfrm>
            <a:custGeom>
              <a:avLst/>
              <a:gdLst>
                <a:gd name="T0" fmla="*/ 10 w 10"/>
                <a:gd name="T1" fmla="*/ 184 h 184"/>
                <a:gd name="T2" fmla="*/ 10 w 10"/>
                <a:gd name="T3" fmla="*/ 5 h 184"/>
                <a:gd name="T4" fmla="*/ 5 w 10"/>
                <a:gd name="T5" fmla="*/ 0 h 184"/>
                <a:gd name="T6" fmla="*/ 5 w 10"/>
                <a:gd name="T7" fmla="*/ 0 h 184"/>
                <a:gd name="T8" fmla="*/ 0 w 10"/>
                <a:gd name="T9" fmla="*/ 5 h 184"/>
                <a:gd name="T10" fmla="*/ 0 w 10"/>
                <a:gd name="T11" fmla="*/ 184 h 184"/>
                <a:gd name="T12" fmla="*/ 10 w 10"/>
                <a:gd name="T13" fmla="*/ 184 h 184"/>
              </a:gdLst>
              <a:ahLst/>
              <a:cxnLst>
                <a:cxn ang="0">
                  <a:pos x="T0" y="T1"/>
                </a:cxn>
                <a:cxn ang="0">
                  <a:pos x="T2" y="T3"/>
                </a:cxn>
                <a:cxn ang="0">
                  <a:pos x="T4" y="T5"/>
                </a:cxn>
                <a:cxn ang="0">
                  <a:pos x="T6" y="T7"/>
                </a:cxn>
                <a:cxn ang="0">
                  <a:pos x="T8" y="T9"/>
                </a:cxn>
                <a:cxn ang="0">
                  <a:pos x="T10" y="T11"/>
                </a:cxn>
                <a:cxn ang="0">
                  <a:pos x="T12" y="T13"/>
                </a:cxn>
              </a:cxnLst>
              <a:rect l="0" t="0" r="r" b="b"/>
              <a:pathLst>
                <a:path w="10" h="184">
                  <a:moveTo>
                    <a:pt x="10" y="184"/>
                  </a:moveTo>
                  <a:cubicBezTo>
                    <a:pt x="10" y="5"/>
                    <a:pt x="10" y="5"/>
                    <a:pt x="10" y="5"/>
                  </a:cubicBezTo>
                  <a:cubicBezTo>
                    <a:pt x="10" y="2"/>
                    <a:pt x="8" y="0"/>
                    <a:pt x="5" y="0"/>
                  </a:cubicBezTo>
                  <a:cubicBezTo>
                    <a:pt x="5" y="0"/>
                    <a:pt x="5" y="0"/>
                    <a:pt x="5" y="0"/>
                  </a:cubicBezTo>
                  <a:cubicBezTo>
                    <a:pt x="2" y="0"/>
                    <a:pt x="0" y="2"/>
                    <a:pt x="0" y="5"/>
                  </a:cubicBezTo>
                  <a:cubicBezTo>
                    <a:pt x="0" y="184"/>
                    <a:pt x="0" y="184"/>
                    <a:pt x="0" y="184"/>
                  </a:cubicBezTo>
                  <a:lnTo>
                    <a:pt x="10" y="184"/>
                  </a:lnTo>
                  <a:close/>
                </a:path>
              </a:pathLst>
            </a:custGeom>
            <a:solidFill>
              <a:srgbClr val="1919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9" name="ïš1îḋe"/>
            <p:cNvSpPr/>
            <p:nvPr/>
          </p:nvSpPr>
          <p:spPr bwMode="auto">
            <a:xfrm>
              <a:off x="5140273" y="3303977"/>
              <a:ext cx="612681" cy="237167"/>
            </a:xfrm>
            <a:custGeom>
              <a:avLst/>
              <a:gdLst>
                <a:gd name="T0" fmla="*/ 112 w 209"/>
                <a:gd name="T1" fmla="*/ 0 h 81"/>
                <a:gd name="T2" fmla="*/ 0 w 209"/>
                <a:gd name="T3" fmla="*/ 26 h 81"/>
                <a:gd name="T4" fmla="*/ 98 w 209"/>
                <a:gd name="T5" fmla="*/ 78 h 81"/>
                <a:gd name="T6" fmla="*/ 209 w 209"/>
                <a:gd name="T7" fmla="*/ 20 h 81"/>
                <a:gd name="T8" fmla="*/ 112 w 209"/>
                <a:gd name="T9" fmla="*/ 0 h 81"/>
              </a:gdLst>
              <a:ahLst/>
              <a:cxnLst>
                <a:cxn ang="0">
                  <a:pos x="T0" y="T1"/>
                </a:cxn>
                <a:cxn ang="0">
                  <a:pos x="T2" y="T3"/>
                </a:cxn>
                <a:cxn ang="0">
                  <a:pos x="T4" y="T5"/>
                </a:cxn>
                <a:cxn ang="0">
                  <a:pos x="T6" y="T7"/>
                </a:cxn>
                <a:cxn ang="0">
                  <a:pos x="T8" y="T9"/>
                </a:cxn>
              </a:cxnLst>
              <a:rect l="0" t="0" r="r" b="b"/>
              <a:pathLst>
                <a:path w="209" h="81">
                  <a:moveTo>
                    <a:pt x="112" y="0"/>
                  </a:moveTo>
                  <a:cubicBezTo>
                    <a:pt x="70" y="0"/>
                    <a:pt x="32" y="9"/>
                    <a:pt x="0" y="26"/>
                  </a:cubicBezTo>
                  <a:cubicBezTo>
                    <a:pt x="17" y="55"/>
                    <a:pt x="46" y="76"/>
                    <a:pt x="98" y="78"/>
                  </a:cubicBezTo>
                  <a:cubicBezTo>
                    <a:pt x="158" y="81"/>
                    <a:pt x="191" y="56"/>
                    <a:pt x="209" y="20"/>
                  </a:cubicBezTo>
                  <a:cubicBezTo>
                    <a:pt x="181" y="7"/>
                    <a:pt x="148" y="0"/>
                    <a:pt x="112" y="0"/>
                  </a:cubicBezTo>
                  <a:close/>
                </a:path>
              </a:pathLst>
            </a:custGeom>
            <a:solidFill>
              <a:srgbClr val="1919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0" name="íṣľíḋe"/>
            <p:cNvSpPr/>
            <p:nvPr/>
          </p:nvSpPr>
          <p:spPr bwMode="auto">
            <a:xfrm>
              <a:off x="4876284" y="3750077"/>
              <a:ext cx="794792" cy="482804"/>
            </a:xfrm>
            <a:custGeom>
              <a:avLst/>
              <a:gdLst>
                <a:gd name="T0" fmla="*/ 1 w 271"/>
                <a:gd name="T1" fmla="*/ 0 h 165"/>
                <a:gd name="T2" fmla="*/ 0 w 271"/>
                <a:gd name="T3" fmla="*/ 10 h 165"/>
                <a:gd name="T4" fmla="*/ 0 w 271"/>
                <a:gd name="T5" fmla="*/ 118 h 165"/>
                <a:gd name="T6" fmla="*/ 47 w 271"/>
                <a:gd name="T7" fmla="*/ 165 h 165"/>
                <a:gd name="T8" fmla="*/ 271 w 271"/>
                <a:gd name="T9" fmla="*/ 162 h 165"/>
                <a:gd name="T10" fmla="*/ 271 w 271"/>
                <a:gd name="T11" fmla="*/ 0 h 165"/>
                <a:gd name="T12" fmla="*/ 1 w 271"/>
                <a:gd name="T13" fmla="*/ 0 h 165"/>
              </a:gdLst>
              <a:ahLst/>
              <a:cxnLst>
                <a:cxn ang="0">
                  <a:pos x="T0" y="T1"/>
                </a:cxn>
                <a:cxn ang="0">
                  <a:pos x="T2" y="T3"/>
                </a:cxn>
                <a:cxn ang="0">
                  <a:pos x="T4" y="T5"/>
                </a:cxn>
                <a:cxn ang="0">
                  <a:pos x="T6" y="T7"/>
                </a:cxn>
                <a:cxn ang="0">
                  <a:pos x="T8" y="T9"/>
                </a:cxn>
                <a:cxn ang="0">
                  <a:pos x="T10" y="T11"/>
                </a:cxn>
                <a:cxn ang="0">
                  <a:pos x="T12" y="T13"/>
                </a:cxn>
              </a:cxnLst>
              <a:rect l="0" t="0" r="r" b="b"/>
              <a:pathLst>
                <a:path w="271" h="165">
                  <a:moveTo>
                    <a:pt x="1" y="0"/>
                  </a:moveTo>
                  <a:cubicBezTo>
                    <a:pt x="0" y="4"/>
                    <a:pt x="0" y="7"/>
                    <a:pt x="0" y="10"/>
                  </a:cubicBezTo>
                  <a:cubicBezTo>
                    <a:pt x="0" y="118"/>
                    <a:pt x="0" y="118"/>
                    <a:pt x="0" y="118"/>
                  </a:cubicBezTo>
                  <a:cubicBezTo>
                    <a:pt x="0" y="144"/>
                    <a:pt x="21" y="165"/>
                    <a:pt x="47" y="165"/>
                  </a:cubicBezTo>
                  <a:cubicBezTo>
                    <a:pt x="271" y="162"/>
                    <a:pt x="271" y="162"/>
                    <a:pt x="271" y="162"/>
                  </a:cubicBezTo>
                  <a:cubicBezTo>
                    <a:pt x="271" y="0"/>
                    <a:pt x="271" y="0"/>
                    <a:pt x="271" y="0"/>
                  </a:cubicBezTo>
                  <a:lnTo>
                    <a:pt x="1" y="0"/>
                  </a:lnTo>
                  <a:close/>
                </a:path>
              </a:pathLst>
            </a:custGeom>
            <a:solidFill>
              <a:srgbClr val="2C2C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1" name="î$ḻíďè"/>
            <p:cNvSpPr/>
            <p:nvPr/>
          </p:nvSpPr>
          <p:spPr bwMode="auto">
            <a:xfrm>
              <a:off x="5280033" y="3363269"/>
              <a:ext cx="334575" cy="10418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72" name="iŝlíḑé"/>
            <p:cNvSpPr/>
            <p:nvPr/>
          </p:nvSpPr>
          <p:spPr bwMode="auto">
            <a:xfrm>
              <a:off x="5280033" y="3363269"/>
              <a:ext cx="334575" cy="175052"/>
            </a:xfrm>
            <a:custGeom>
              <a:avLst/>
              <a:gdLst>
                <a:gd name="T0" fmla="*/ 0 w 114"/>
                <a:gd name="T1" fmla="*/ 48 h 60"/>
                <a:gd name="T2" fmla="*/ 50 w 114"/>
                <a:gd name="T3" fmla="*/ 58 h 60"/>
                <a:gd name="T4" fmla="*/ 114 w 114"/>
                <a:gd name="T5" fmla="*/ 47 h 60"/>
                <a:gd name="T6" fmla="*/ 114 w 114"/>
                <a:gd name="T7" fmla="*/ 0 h 60"/>
                <a:gd name="T8" fmla="*/ 0 w 114"/>
                <a:gd name="T9" fmla="*/ 0 h 60"/>
                <a:gd name="T10" fmla="*/ 0 w 114"/>
                <a:gd name="T11" fmla="*/ 48 h 60"/>
              </a:gdLst>
              <a:ahLst/>
              <a:cxnLst>
                <a:cxn ang="0">
                  <a:pos x="T0" y="T1"/>
                </a:cxn>
                <a:cxn ang="0">
                  <a:pos x="T2" y="T3"/>
                </a:cxn>
                <a:cxn ang="0">
                  <a:pos x="T4" y="T5"/>
                </a:cxn>
                <a:cxn ang="0">
                  <a:pos x="T6" y="T7"/>
                </a:cxn>
                <a:cxn ang="0">
                  <a:pos x="T8" y="T9"/>
                </a:cxn>
                <a:cxn ang="0">
                  <a:pos x="T10" y="T11"/>
                </a:cxn>
              </a:cxnLst>
              <a:rect l="0" t="0" r="r" b="b"/>
              <a:pathLst>
                <a:path w="114" h="60">
                  <a:moveTo>
                    <a:pt x="0" y="48"/>
                  </a:moveTo>
                  <a:cubicBezTo>
                    <a:pt x="13" y="54"/>
                    <a:pt x="30" y="58"/>
                    <a:pt x="50" y="58"/>
                  </a:cubicBezTo>
                  <a:cubicBezTo>
                    <a:pt x="76" y="60"/>
                    <a:pt x="97" y="55"/>
                    <a:pt x="114" y="47"/>
                  </a:cubicBezTo>
                  <a:cubicBezTo>
                    <a:pt x="114" y="0"/>
                    <a:pt x="114" y="0"/>
                    <a:pt x="114" y="0"/>
                  </a:cubicBezTo>
                  <a:cubicBezTo>
                    <a:pt x="0" y="0"/>
                    <a:pt x="0" y="0"/>
                    <a:pt x="0" y="0"/>
                  </a:cubicBezTo>
                  <a:lnTo>
                    <a:pt x="0" y="48"/>
                  </a:lnTo>
                  <a:close/>
                </a:path>
              </a:pathLst>
            </a:custGeom>
            <a:solidFill>
              <a:srgbClr val="D9D9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3" name="îṥľiḋé"/>
            <p:cNvSpPr/>
            <p:nvPr/>
          </p:nvSpPr>
          <p:spPr bwMode="auto">
            <a:xfrm>
              <a:off x="5192507" y="4012655"/>
              <a:ext cx="416454" cy="208933"/>
            </a:xfrm>
            <a:custGeom>
              <a:avLst/>
              <a:gdLst>
                <a:gd name="T0" fmla="*/ 0 w 295"/>
                <a:gd name="T1" fmla="*/ 148 h 148"/>
                <a:gd name="T2" fmla="*/ 295 w 295"/>
                <a:gd name="T3" fmla="*/ 121 h 148"/>
                <a:gd name="T4" fmla="*/ 135 w 295"/>
                <a:gd name="T5" fmla="*/ 19 h 148"/>
                <a:gd name="T6" fmla="*/ 25 w 295"/>
                <a:gd name="T7" fmla="*/ 0 h 148"/>
                <a:gd name="T8" fmla="*/ 0 w 295"/>
                <a:gd name="T9" fmla="*/ 148 h 148"/>
              </a:gdLst>
              <a:ahLst/>
              <a:cxnLst>
                <a:cxn ang="0">
                  <a:pos x="T0" y="T1"/>
                </a:cxn>
                <a:cxn ang="0">
                  <a:pos x="T2" y="T3"/>
                </a:cxn>
                <a:cxn ang="0">
                  <a:pos x="T4" y="T5"/>
                </a:cxn>
                <a:cxn ang="0">
                  <a:pos x="T6" y="T7"/>
                </a:cxn>
                <a:cxn ang="0">
                  <a:pos x="T8" y="T9"/>
                </a:cxn>
              </a:cxnLst>
              <a:rect l="0" t="0" r="r" b="b"/>
              <a:pathLst>
                <a:path w="295" h="148">
                  <a:moveTo>
                    <a:pt x="0" y="148"/>
                  </a:moveTo>
                  <a:lnTo>
                    <a:pt x="295" y="121"/>
                  </a:lnTo>
                  <a:lnTo>
                    <a:pt x="135" y="19"/>
                  </a:lnTo>
                  <a:lnTo>
                    <a:pt x="25" y="0"/>
                  </a:lnTo>
                  <a:lnTo>
                    <a:pt x="0" y="148"/>
                  </a:lnTo>
                  <a:close/>
                </a:path>
              </a:pathLst>
            </a:custGeom>
            <a:solidFill>
              <a:srgbClr val="2C2C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4" name="îṡļiḍè"/>
            <p:cNvSpPr/>
            <p:nvPr/>
          </p:nvSpPr>
          <p:spPr bwMode="auto">
            <a:xfrm>
              <a:off x="5366147" y="4101592"/>
              <a:ext cx="25411" cy="33881"/>
            </a:xfrm>
            <a:custGeom>
              <a:avLst/>
              <a:gdLst>
                <a:gd name="T0" fmla="*/ 6 w 18"/>
                <a:gd name="T1" fmla="*/ 22 h 24"/>
                <a:gd name="T2" fmla="*/ 14 w 18"/>
                <a:gd name="T3" fmla="*/ 24 h 24"/>
                <a:gd name="T4" fmla="*/ 18 w 18"/>
                <a:gd name="T5" fmla="*/ 6 h 24"/>
                <a:gd name="T6" fmla="*/ 14 w 18"/>
                <a:gd name="T7" fmla="*/ 4 h 24"/>
                <a:gd name="T8" fmla="*/ 4 w 18"/>
                <a:gd name="T9" fmla="*/ 0 h 24"/>
                <a:gd name="T10" fmla="*/ 0 w 18"/>
                <a:gd name="T11" fmla="*/ 12 h 24"/>
                <a:gd name="T12" fmla="*/ 6 w 18"/>
                <a:gd name="T13" fmla="*/ 22 h 24"/>
              </a:gdLst>
              <a:ahLst/>
              <a:cxnLst>
                <a:cxn ang="0">
                  <a:pos x="T0" y="T1"/>
                </a:cxn>
                <a:cxn ang="0">
                  <a:pos x="T2" y="T3"/>
                </a:cxn>
                <a:cxn ang="0">
                  <a:pos x="T4" y="T5"/>
                </a:cxn>
                <a:cxn ang="0">
                  <a:pos x="T6" y="T7"/>
                </a:cxn>
                <a:cxn ang="0">
                  <a:pos x="T8" y="T9"/>
                </a:cxn>
                <a:cxn ang="0">
                  <a:pos x="T10" y="T11"/>
                </a:cxn>
                <a:cxn ang="0">
                  <a:pos x="T12" y="T13"/>
                </a:cxn>
              </a:cxnLst>
              <a:rect l="0" t="0" r="r" b="b"/>
              <a:pathLst>
                <a:path w="18" h="24">
                  <a:moveTo>
                    <a:pt x="6" y="22"/>
                  </a:moveTo>
                  <a:lnTo>
                    <a:pt x="14" y="24"/>
                  </a:lnTo>
                  <a:lnTo>
                    <a:pt x="18" y="6"/>
                  </a:lnTo>
                  <a:lnTo>
                    <a:pt x="14" y="4"/>
                  </a:lnTo>
                  <a:lnTo>
                    <a:pt x="4" y="0"/>
                  </a:lnTo>
                  <a:lnTo>
                    <a:pt x="0" y="12"/>
                  </a:lnTo>
                  <a:lnTo>
                    <a:pt x="6" y="22"/>
                  </a:lnTo>
                  <a:close/>
                </a:path>
              </a:pathLst>
            </a:custGeom>
            <a:solidFill>
              <a:srgbClr val="1919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5" name="íŝ1îḑê"/>
            <p:cNvSpPr/>
            <p:nvPr/>
          </p:nvSpPr>
          <p:spPr bwMode="auto">
            <a:xfrm>
              <a:off x="5020279" y="4025360"/>
              <a:ext cx="259754" cy="207522"/>
            </a:xfrm>
            <a:prstGeom prst="rect">
              <a:avLst/>
            </a:prstGeom>
            <a:solidFill>
              <a:srgbClr val="2C2C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76" name="ïşliḍê"/>
            <p:cNvSpPr/>
            <p:nvPr/>
          </p:nvSpPr>
          <p:spPr bwMode="auto">
            <a:xfrm>
              <a:off x="5034396" y="3995714"/>
              <a:ext cx="310576" cy="84702"/>
            </a:xfrm>
            <a:custGeom>
              <a:avLst/>
              <a:gdLst>
                <a:gd name="T0" fmla="*/ 106 w 106"/>
                <a:gd name="T1" fmla="*/ 0 h 29"/>
                <a:gd name="T2" fmla="*/ 3 w 106"/>
                <a:gd name="T3" fmla="*/ 18 h 29"/>
                <a:gd name="T4" fmla="*/ 0 w 106"/>
                <a:gd name="T5" fmla="*/ 23 h 29"/>
                <a:gd name="T6" fmla="*/ 5 w 106"/>
                <a:gd name="T7" fmla="*/ 29 h 29"/>
                <a:gd name="T8" fmla="*/ 106 w 106"/>
                <a:gd name="T9" fmla="*/ 10 h 29"/>
                <a:gd name="T10" fmla="*/ 106 w 106"/>
                <a:gd name="T11" fmla="*/ 0 h 29"/>
              </a:gdLst>
              <a:ahLst/>
              <a:cxnLst>
                <a:cxn ang="0">
                  <a:pos x="T0" y="T1"/>
                </a:cxn>
                <a:cxn ang="0">
                  <a:pos x="T2" y="T3"/>
                </a:cxn>
                <a:cxn ang="0">
                  <a:pos x="T4" y="T5"/>
                </a:cxn>
                <a:cxn ang="0">
                  <a:pos x="T6" y="T7"/>
                </a:cxn>
                <a:cxn ang="0">
                  <a:pos x="T8" y="T9"/>
                </a:cxn>
                <a:cxn ang="0">
                  <a:pos x="T10" y="T11"/>
                </a:cxn>
              </a:cxnLst>
              <a:rect l="0" t="0" r="r" b="b"/>
              <a:pathLst>
                <a:path w="106" h="29">
                  <a:moveTo>
                    <a:pt x="106" y="0"/>
                  </a:moveTo>
                  <a:cubicBezTo>
                    <a:pt x="3" y="18"/>
                    <a:pt x="3" y="18"/>
                    <a:pt x="3" y="18"/>
                  </a:cubicBezTo>
                  <a:cubicBezTo>
                    <a:pt x="1" y="19"/>
                    <a:pt x="0" y="21"/>
                    <a:pt x="0" y="23"/>
                  </a:cubicBezTo>
                  <a:cubicBezTo>
                    <a:pt x="0" y="27"/>
                    <a:pt x="2" y="29"/>
                    <a:pt x="5" y="29"/>
                  </a:cubicBezTo>
                  <a:cubicBezTo>
                    <a:pt x="106" y="10"/>
                    <a:pt x="106" y="10"/>
                    <a:pt x="106" y="10"/>
                  </a:cubicBezTo>
                  <a:lnTo>
                    <a:pt x="106" y="0"/>
                  </a:lnTo>
                  <a:close/>
                </a:path>
              </a:pathLst>
            </a:custGeom>
            <a:solidFill>
              <a:srgbClr val="1919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7" name="íslîḓe"/>
            <p:cNvSpPr/>
            <p:nvPr/>
          </p:nvSpPr>
          <p:spPr bwMode="auto">
            <a:xfrm>
              <a:off x="5104981" y="3943481"/>
              <a:ext cx="289401" cy="189169"/>
            </a:xfrm>
            <a:custGeom>
              <a:avLst/>
              <a:gdLst>
                <a:gd name="T0" fmla="*/ 99 w 99"/>
                <a:gd name="T1" fmla="*/ 26 h 65"/>
                <a:gd name="T2" fmla="*/ 61 w 99"/>
                <a:gd name="T3" fmla="*/ 4 h 65"/>
                <a:gd name="T4" fmla="*/ 21 w 99"/>
                <a:gd name="T5" fmla="*/ 9 h 65"/>
                <a:gd name="T6" fmla="*/ 2 w 99"/>
                <a:gd name="T7" fmla="*/ 23 h 65"/>
                <a:gd name="T8" fmla="*/ 6 w 99"/>
                <a:gd name="T9" fmla="*/ 42 h 65"/>
                <a:gd name="T10" fmla="*/ 72 w 99"/>
                <a:gd name="T11" fmla="*/ 63 h 65"/>
                <a:gd name="T12" fmla="*/ 92 w 99"/>
                <a:gd name="T13" fmla="*/ 65 h 65"/>
                <a:gd name="T14" fmla="*/ 99 w 99"/>
                <a:gd name="T15" fmla="*/ 26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65">
                  <a:moveTo>
                    <a:pt x="99" y="26"/>
                  </a:moveTo>
                  <a:cubicBezTo>
                    <a:pt x="99" y="26"/>
                    <a:pt x="82" y="0"/>
                    <a:pt x="61" y="4"/>
                  </a:cubicBezTo>
                  <a:cubicBezTo>
                    <a:pt x="40" y="7"/>
                    <a:pt x="28" y="4"/>
                    <a:pt x="21" y="9"/>
                  </a:cubicBezTo>
                  <a:cubicBezTo>
                    <a:pt x="15" y="15"/>
                    <a:pt x="3" y="17"/>
                    <a:pt x="2" y="23"/>
                  </a:cubicBezTo>
                  <a:cubicBezTo>
                    <a:pt x="0" y="30"/>
                    <a:pt x="3" y="34"/>
                    <a:pt x="6" y="42"/>
                  </a:cubicBezTo>
                  <a:cubicBezTo>
                    <a:pt x="10" y="50"/>
                    <a:pt x="57" y="64"/>
                    <a:pt x="72" y="63"/>
                  </a:cubicBezTo>
                  <a:cubicBezTo>
                    <a:pt x="87" y="63"/>
                    <a:pt x="92" y="65"/>
                    <a:pt x="92" y="65"/>
                  </a:cubicBezTo>
                  <a:lnTo>
                    <a:pt x="99" y="26"/>
                  </a:lnTo>
                  <a:close/>
                </a:path>
              </a:pathLst>
            </a:custGeom>
            <a:solidFill>
              <a:srgbClr val="1919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8" name="iṥlîdé"/>
            <p:cNvSpPr/>
            <p:nvPr/>
          </p:nvSpPr>
          <p:spPr bwMode="auto">
            <a:xfrm>
              <a:off x="4876284" y="3939246"/>
              <a:ext cx="527979" cy="296459"/>
            </a:xfrm>
            <a:custGeom>
              <a:avLst/>
              <a:gdLst>
                <a:gd name="T0" fmla="*/ 150 w 180"/>
                <a:gd name="T1" fmla="*/ 90 h 101"/>
                <a:gd name="T2" fmla="*/ 172 w 180"/>
                <a:gd name="T3" fmla="*/ 86 h 101"/>
                <a:gd name="T4" fmla="*/ 180 w 180"/>
                <a:gd name="T5" fmla="*/ 85 h 101"/>
                <a:gd name="T6" fmla="*/ 59 w 180"/>
                <a:gd name="T7" fmla="*/ 87 h 101"/>
                <a:gd name="T8" fmla="*/ 12 w 180"/>
                <a:gd name="T9" fmla="*/ 40 h 101"/>
                <a:gd name="T10" fmla="*/ 12 w 180"/>
                <a:gd name="T11" fmla="*/ 0 h 101"/>
                <a:gd name="T12" fmla="*/ 0 w 180"/>
                <a:gd name="T13" fmla="*/ 0 h 101"/>
                <a:gd name="T14" fmla="*/ 0 w 180"/>
                <a:gd name="T15" fmla="*/ 53 h 101"/>
                <a:gd name="T16" fmla="*/ 47 w 180"/>
                <a:gd name="T17" fmla="*/ 100 h 101"/>
                <a:gd name="T18" fmla="*/ 80 w 180"/>
                <a:gd name="T19" fmla="*/ 101 h 101"/>
                <a:gd name="T20" fmla="*/ 99 w 180"/>
                <a:gd name="T21" fmla="*/ 94 h 101"/>
                <a:gd name="T22" fmla="*/ 141 w 180"/>
                <a:gd name="T23" fmla="*/ 92 h 101"/>
                <a:gd name="T24" fmla="*/ 150 w 180"/>
                <a:gd name="T25" fmla="*/ 9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0" h="101">
                  <a:moveTo>
                    <a:pt x="150" y="90"/>
                  </a:moveTo>
                  <a:cubicBezTo>
                    <a:pt x="153" y="90"/>
                    <a:pt x="166" y="88"/>
                    <a:pt x="172" y="86"/>
                  </a:cubicBezTo>
                  <a:cubicBezTo>
                    <a:pt x="175" y="86"/>
                    <a:pt x="178" y="86"/>
                    <a:pt x="180" y="85"/>
                  </a:cubicBezTo>
                  <a:cubicBezTo>
                    <a:pt x="59" y="87"/>
                    <a:pt x="59" y="87"/>
                    <a:pt x="59" y="87"/>
                  </a:cubicBezTo>
                  <a:cubicBezTo>
                    <a:pt x="33" y="87"/>
                    <a:pt x="12" y="66"/>
                    <a:pt x="12" y="40"/>
                  </a:cubicBezTo>
                  <a:cubicBezTo>
                    <a:pt x="12" y="0"/>
                    <a:pt x="12" y="0"/>
                    <a:pt x="12" y="0"/>
                  </a:cubicBezTo>
                  <a:cubicBezTo>
                    <a:pt x="0" y="0"/>
                    <a:pt x="0" y="0"/>
                    <a:pt x="0" y="0"/>
                  </a:cubicBezTo>
                  <a:cubicBezTo>
                    <a:pt x="0" y="53"/>
                    <a:pt x="0" y="53"/>
                    <a:pt x="0" y="53"/>
                  </a:cubicBezTo>
                  <a:cubicBezTo>
                    <a:pt x="0" y="79"/>
                    <a:pt x="21" y="100"/>
                    <a:pt x="47" y="100"/>
                  </a:cubicBezTo>
                  <a:cubicBezTo>
                    <a:pt x="80" y="101"/>
                    <a:pt x="80" y="101"/>
                    <a:pt x="80" y="101"/>
                  </a:cubicBezTo>
                  <a:cubicBezTo>
                    <a:pt x="86" y="97"/>
                    <a:pt x="92" y="94"/>
                    <a:pt x="99" y="94"/>
                  </a:cubicBezTo>
                  <a:cubicBezTo>
                    <a:pt x="113" y="96"/>
                    <a:pt x="127" y="93"/>
                    <a:pt x="141" y="92"/>
                  </a:cubicBezTo>
                  <a:cubicBezTo>
                    <a:pt x="144" y="91"/>
                    <a:pt x="147" y="91"/>
                    <a:pt x="150" y="90"/>
                  </a:cubicBezTo>
                  <a:close/>
                </a:path>
              </a:pathLst>
            </a:custGeom>
            <a:solidFill>
              <a:srgbClr val="1919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9" name="îśľïďê"/>
            <p:cNvSpPr/>
            <p:nvPr/>
          </p:nvSpPr>
          <p:spPr bwMode="auto">
            <a:xfrm>
              <a:off x="5113451" y="4159472"/>
              <a:ext cx="519509" cy="81879"/>
            </a:xfrm>
            <a:custGeom>
              <a:avLst/>
              <a:gdLst>
                <a:gd name="T0" fmla="*/ 164 w 177"/>
                <a:gd name="T1" fmla="*/ 0 h 28"/>
                <a:gd name="T2" fmla="*/ 5 w 177"/>
                <a:gd name="T3" fmla="*/ 17 h 28"/>
                <a:gd name="T4" fmla="*/ 0 w 177"/>
                <a:gd name="T5" fmla="*/ 23 h 28"/>
                <a:gd name="T6" fmla="*/ 6 w 177"/>
                <a:gd name="T7" fmla="*/ 28 h 28"/>
                <a:gd name="T8" fmla="*/ 174 w 177"/>
                <a:gd name="T9" fmla="*/ 9 h 28"/>
                <a:gd name="T10" fmla="*/ 177 w 177"/>
                <a:gd name="T11" fmla="*/ 8 h 28"/>
                <a:gd name="T12" fmla="*/ 164 w 177"/>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177" h="28">
                  <a:moveTo>
                    <a:pt x="164" y="0"/>
                  </a:moveTo>
                  <a:cubicBezTo>
                    <a:pt x="5" y="17"/>
                    <a:pt x="5" y="17"/>
                    <a:pt x="5" y="17"/>
                  </a:cubicBezTo>
                  <a:cubicBezTo>
                    <a:pt x="2" y="18"/>
                    <a:pt x="0" y="20"/>
                    <a:pt x="0" y="23"/>
                  </a:cubicBezTo>
                  <a:cubicBezTo>
                    <a:pt x="0" y="26"/>
                    <a:pt x="3" y="28"/>
                    <a:pt x="6" y="28"/>
                  </a:cubicBezTo>
                  <a:cubicBezTo>
                    <a:pt x="174" y="9"/>
                    <a:pt x="174" y="9"/>
                    <a:pt x="174" y="9"/>
                  </a:cubicBezTo>
                  <a:cubicBezTo>
                    <a:pt x="175" y="9"/>
                    <a:pt x="176" y="9"/>
                    <a:pt x="177" y="8"/>
                  </a:cubicBezTo>
                  <a:cubicBezTo>
                    <a:pt x="172" y="7"/>
                    <a:pt x="167" y="4"/>
                    <a:pt x="164" y="0"/>
                  </a:cubicBezTo>
                  <a:close/>
                </a:path>
              </a:pathLst>
            </a:custGeom>
            <a:solidFill>
              <a:srgbClr val="1919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0" name="îṩḷîde"/>
            <p:cNvSpPr/>
            <p:nvPr/>
          </p:nvSpPr>
          <p:spPr bwMode="auto">
            <a:xfrm>
              <a:off x="5017455" y="4215941"/>
              <a:ext cx="31058" cy="189169"/>
            </a:xfrm>
            <a:prstGeom prst="rect">
              <a:avLst/>
            </a:prstGeom>
            <a:solidFill>
              <a:srgbClr val="19193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81" name="íś1íḑé"/>
            <p:cNvSpPr/>
            <p:nvPr/>
          </p:nvSpPr>
          <p:spPr bwMode="auto">
            <a:xfrm>
              <a:off x="5113451" y="3867248"/>
              <a:ext cx="29646" cy="172228"/>
            </a:xfrm>
            <a:custGeom>
              <a:avLst/>
              <a:gdLst>
                <a:gd name="T0" fmla="*/ 0 w 10"/>
                <a:gd name="T1" fmla="*/ 5 h 59"/>
                <a:gd name="T2" fmla="*/ 0 w 10"/>
                <a:gd name="T3" fmla="*/ 59 h 59"/>
                <a:gd name="T4" fmla="*/ 10 w 10"/>
                <a:gd name="T5" fmla="*/ 59 h 59"/>
                <a:gd name="T6" fmla="*/ 10 w 10"/>
                <a:gd name="T7" fmla="*/ 5 h 59"/>
                <a:gd name="T8" fmla="*/ 5 w 10"/>
                <a:gd name="T9" fmla="*/ 0 h 59"/>
                <a:gd name="T10" fmla="*/ 5 w 10"/>
                <a:gd name="T11" fmla="*/ 0 h 59"/>
                <a:gd name="T12" fmla="*/ 0 w 10"/>
                <a:gd name="T13" fmla="*/ 5 h 59"/>
              </a:gdLst>
              <a:ahLst/>
              <a:cxnLst>
                <a:cxn ang="0">
                  <a:pos x="T0" y="T1"/>
                </a:cxn>
                <a:cxn ang="0">
                  <a:pos x="T2" y="T3"/>
                </a:cxn>
                <a:cxn ang="0">
                  <a:pos x="T4" y="T5"/>
                </a:cxn>
                <a:cxn ang="0">
                  <a:pos x="T6" y="T7"/>
                </a:cxn>
                <a:cxn ang="0">
                  <a:pos x="T8" y="T9"/>
                </a:cxn>
                <a:cxn ang="0">
                  <a:pos x="T10" y="T11"/>
                </a:cxn>
                <a:cxn ang="0">
                  <a:pos x="T12" y="T13"/>
                </a:cxn>
              </a:cxnLst>
              <a:rect l="0" t="0" r="r" b="b"/>
              <a:pathLst>
                <a:path w="10" h="59">
                  <a:moveTo>
                    <a:pt x="0" y="5"/>
                  </a:moveTo>
                  <a:cubicBezTo>
                    <a:pt x="0" y="59"/>
                    <a:pt x="0" y="59"/>
                    <a:pt x="0" y="59"/>
                  </a:cubicBezTo>
                  <a:cubicBezTo>
                    <a:pt x="10" y="59"/>
                    <a:pt x="10" y="59"/>
                    <a:pt x="10" y="59"/>
                  </a:cubicBezTo>
                  <a:cubicBezTo>
                    <a:pt x="10" y="5"/>
                    <a:pt x="10" y="5"/>
                    <a:pt x="10" y="5"/>
                  </a:cubicBezTo>
                  <a:cubicBezTo>
                    <a:pt x="10" y="2"/>
                    <a:pt x="8" y="0"/>
                    <a:pt x="5" y="0"/>
                  </a:cubicBezTo>
                  <a:cubicBezTo>
                    <a:pt x="5" y="0"/>
                    <a:pt x="5" y="0"/>
                    <a:pt x="5" y="0"/>
                  </a:cubicBezTo>
                  <a:cubicBezTo>
                    <a:pt x="2" y="0"/>
                    <a:pt x="0" y="2"/>
                    <a:pt x="0" y="5"/>
                  </a:cubicBezTo>
                  <a:close/>
                </a:path>
              </a:pathLst>
            </a:custGeom>
            <a:solidFill>
              <a:srgbClr val="1919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2" name="íṩ1íḓe"/>
            <p:cNvSpPr/>
            <p:nvPr/>
          </p:nvSpPr>
          <p:spPr bwMode="auto">
            <a:xfrm>
              <a:off x="4876284" y="3303977"/>
              <a:ext cx="607035" cy="784910"/>
            </a:xfrm>
            <a:custGeom>
              <a:avLst/>
              <a:gdLst>
                <a:gd name="T0" fmla="*/ 6 w 207"/>
                <a:gd name="T1" fmla="*/ 268 h 268"/>
                <a:gd name="T2" fmla="*/ 12 w 207"/>
                <a:gd name="T3" fmla="*/ 262 h 268"/>
                <a:gd name="T4" fmla="*/ 12 w 207"/>
                <a:gd name="T5" fmla="*/ 158 h 268"/>
                <a:gd name="T6" fmla="*/ 207 w 207"/>
                <a:gd name="T7" fmla="*/ 0 h 268"/>
                <a:gd name="T8" fmla="*/ 202 w 207"/>
                <a:gd name="T9" fmla="*/ 0 h 268"/>
                <a:gd name="T10" fmla="*/ 0 w 207"/>
                <a:gd name="T11" fmla="*/ 158 h 268"/>
                <a:gd name="T12" fmla="*/ 0 w 207"/>
                <a:gd name="T13" fmla="*/ 262 h 268"/>
                <a:gd name="T14" fmla="*/ 6 w 207"/>
                <a:gd name="T15" fmla="*/ 268 h 2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268">
                  <a:moveTo>
                    <a:pt x="6" y="268"/>
                  </a:moveTo>
                  <a:cubicBezTo>
                    <a:pt x="9" y="268"/>
                    <a:pt x="12" y="265"/>
                    <a:pt x="12" y="262"/>
                  </a:cubicBezTo>
                  <a:cubicBezTo>
                    <a:pt x="12" y="158"/>
                    <a:pt x="12" y="158"/>
                    <a:pt x="12" y="158"/>
                  </a:cubicBezTo>
                  <a:cubicBezTo>
                    <a:pt x="12" y="72"/>
                    <a:pt x="99" y="2"/>
                    <a:pt x="207" y="0"/>
                  </a:cubicBezTo>
                  <a:cubicBezTo>
                    <a:pt x="206" y="0"/>
                    <a:pt x="204" y="0"/>
                    <a:pt x="202" y="0"/>
                  </a:cubicBezTo>
                  <a:cubicBezTo>
                    <a:pt x="90" y="0"/>
                    <a:pt x="0" y="71"/>
                    <a:pt x="0" y="158"/>
                  </a:cubicBezTo>
                  <a:cubicBezTo>
                    <a:pt x="0" y="262"/>
                    <a:pt x="0" y="262"/>
                    <a:pt x="0" y="262"/>
                  </a:cubicBezTo>
                  <a:cubicBezTo>
                    <a:pt x="0" y="265"/>
                    <a:pt x="3" y="268"/>
                    <a:pt x="6" y="268"/>
                  </a:cubicBezTo>
                  <a:close/>
                </a:path>
              </a:pathLst>
            </a:custGeom>
            <a:solidFill>
              <a:srgbClr val="1919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3" name="íşļîďê"/>
            <p:cNvSpPr/>
            <p:nvPr/>
          </p:nvSpPr>
          <p:spPr bwMode="auto">
            <a:xfrm>
              <a:off x="5339325" y="3303977"/>
              <a:ext cx="214580" cy="138347"/>
            </a:xfrm>
            <a:custGeom>
              <a:avLst/>
              <a:gdLst>
                <a:gd name="T0" fmla="*/ 41 w 73"/>
                <a:gd name="T1" fmla="*/ 0 h 47"/>
                <a:gd name="T2" fmla="*/ 0 w 73"/>
                <a:gd name="T3" fmla="*/ 5 h 47"/>
                <a:gd name="T4" fmla="*/ 0 w 73"/>
                <a:gd name="T5" fmla="*/ 40 h 47"/>
                <a:gd name="T6" fmla="*/ 32 w 73"/>
                <a:gd name="T7" fmla="*/ 47 h 47"/>
                <a:gd name="T8" fmla="*/ 73 w 73"/>
                <a:gd name="T9" fmla="*/ 39 h 47"/>
                <a:gd name="T10" fmla="*/ 73 w 73"/>
                <a:gd name="T11" fmla="*/ 3 h 47"/>
                <a:gd name="T12" fmla="*/ 41 w 73"/>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73" h="47">
                  <a:moveTo>
                    <a:pt x="41" y="0"/>
                  </a:moveTo>
                  <a:cubicBezTo>
                    <a:pt x="26" y="0"/>
                    <a:pt x="13" y="2"/>
                    <a:pt x="0" y="5"/>
                  </a:cubicBezTo>
                  <a:cubicBezTo>
                    <a:pt x="0" y="40"/>
                    <a:pt x="0" y="40"/>
                    <a:pt x="0" y="40"/>
                  </a:cubicBezTo>
                  <a:cubicBezTo>
                    <a:pt x="9" y="44"/>
                    <a:pt x="19" y="46"/>
                    <a:pt x="32" y="47"/>
                  </a:cubicBezTo>
                  <a:cubicBezTo>
                    <a:pt x="49" y="47"/>
                    <a:pt x="63" y="44"/>
                    <a:pt x="73" y="39"/>
                  </a:cubicBezTo>
                  <a:cubicBezTo>
                    <a:pt x="73" y="3"/>
                    <a:pt x="73" y="3"/>
                    <a:pt x="73" y="3"/>
                  </a:cubicBezTo>
                  <a:cubicBezTo>
                    <a:pt x="63" y="1"/>
                    <a:pt x="52" y="0"/>
                    <a:pt x="41" y="0"/>
                  </a:cubicBezTo>
                  <a:close/>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4" name="iṧļídè"/>
            <p:cNvSpPr/>
            <p:nvPr/>
          </p:nvSpPr>
          <p:spPr bwMode="auto">
            <a:xfrm>
              <a:off x="5401440" y="3447972"/>
              <a:ext cx="90349" cy="612681"/>
            </a:xfrm>
            <a:prstGeom prst="rect">
              <a:avLst/>
            </a:prstGeom>
            <a:solidFill>
              <a:srgbClr val="D937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85" name="íş1íḑe"/>
            <p:cNvSpPr/>
            <p:nvPr/>
          </p:nvSpPr>
          <p:spPr bwMode="auto">
            <a:xfrm>
              <a:off x="5401440" y="3447972"/>
              <a:ext cx="90349" cy="14117"/>
            </a:xfrm>
            <a:prstGeom prst="rect">
              <a:avLst/>
            </a:prstGeom>
            <a:solidFill>
              <a:srgbClr val="BC111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86" name="iŝ1iḋè"/>
            <p:cNvSpPr/>
            <p:nvPr/>
          </p:nvSpPr>
          <p:spPr bwMode="auto">
            <a:xfrm>
              <a:off x="5119098" y="3919482"/>
              <a:ext cx="290812" cy="187758"/>
            </a:xfrm>
            <a:custGeom>
              <a:avLst/>
              <a:gdLst>
                <a:gd name="T0" fmla="*/ 99 w 99"/>
                <a:gd name="T1" fmla="*/ 26 h 64"/>
                <a:gd name="T2" fmla="*/ 61 w 99"/>
                <a:gd name="T3" fmla="*/ 3 h 64"/>
                <a:gd name="T4" fmla="*/ 21 w 99"/>
                <a:gd name="T5" fmla="*/ 9 h 64"/>
                <a:gd name="T6" fmla="*/ 2 w 99"/>
                <a:gd name="T7" fmla="*/ 23 h 64"/>
                <a:gd name="T8" fmla="*/ 6 w 99"/>
                <a:gd name="T9" fmla="*/ 42 h 64"/>
                <a:gd name="T10" fmla="*/ 72 w 99"/>
                <a:gd name="T11" fmla="*/ 63 h 64"/>
                <a:gd name="T12" fmla="*/ 92 w 99"/>
                <a:gd name="T13" fmla="*/ 64 h 64"/>
                <a:gd name="T14" fmla="*/ 99 w 99"/>
                <a:gd name="T15" fmla="*/ 26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64">
                  <a:moveTo>
                    <a:pt x="99" y="26"/>
                  </a:moveTo>
                  <a:cubicBezTo>
                    <a:pt x="99" y="26"/>
                    <a:pt x="82" y="0"/>
                    <a:pt x="61" y="3"/>
                  </a:cubicBezTo>
                  <a:cubicBezTo>
                    <a:pt x="40" y="7"/>
                    <a:pt x="28" y="3"/>
                    <a:pt x="21" y="9"/>
                  </a:cubicBezTo>
                  <a:cubicBezTo>
                    <a:pt x="15" y="15"/>
                    <a:pt x="3" y="16"/>
                    <a:pt x="2" y="23"/>
                  </a:cubicBezTo>
                  <a:cubicBezTo>
                    <a:pt x="0" y="29"/>
                    <a:pt x="3" y="33"/>
                    <a:pt x="6" y="42"/>
                  </a:cubicBezTo>
                  <a:cubicBezTo>
                    <a:pt x="10" y="50"/>
                    <a:pt x="57" y="64"/>
                    <a:pt x="72" y="63"/>
                  </a:cubicBezTo>
                  <a:cubicBezTo>
                    <a:pt x="87" y="62"/>
                    <a:pt x="92" y="64"/>
                    <a:pt x="92" y="64"/>
                  </a:cubicBezTo>
                  <a:lnTo>
                    <a:pt x="99" y="26"/>
                  </a:lnTo>
                  <a:close/>
                </a:path>
              </a:pathLst>
            </a:custGeom>
            <a:solidFill>
              <a:srgbClr val="F8BC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7" name="ïŝḻîdé"/>
            <p:cNvSpPr/>
            <p:nvPr/>
          </p:nvSpPr>
          <p:spPr bwMode="auto">
            <a:xfrm>
              <a:off x="5363323" y="3966068"/>
              <a:ext cx="46587" cy="141171"/>
            </a:xfrm>
            <a:custGeom>
              <a:avLst/>
              <a:gdLst>
                <a:gd name="T0" fmla="*/ 8 w 16"/>
                <a:gd name="T1" fmla="*/ 0 h 48"/>
                <a:gd name="T2" fmla="*/ 0 w 16"/>
                <a:gd name="T3" fmla="*/ 47 h 48"/>
                <a:gd name="T4" fmla="*/ 9 w 16"/>
                <a:gd name="T5" fmla="*/ 48 h 48"/>
                <a:gd name="T6" fmla="*/ 16 w 16"/>
                <a:gd name="T7" fmla="*/ 10 h 48"/>
                <a:gd name="T8" fmla="*/ 8 w 16"/>
                <a:gd name="T9" fmla="*/ 0 h 48"/>
              </a:gdLst>
              <a:ahLst/>
              <a:cxnLst>
                <a:cxn ang="0">
                  <a:pos x="T0" y="T1"/>
                </a:cxn>
                <a:cxn ang="0">
                  <a:pos x="T2" y="T3"/>
                </a:cxn>
                <a:cxn ang="0">
                  <a:pos x="T4" y="T5"/>
                </a:cxn>
                <a:cxn ang="0">
                  <a:pos x="T6" y="T7"/>
                </a:cxn>
                <a:cxn ang="0">
                  <a:pos x="T8" y="T9"/>
                </a:cxn>
              </a:cxnLst>
              <a:rect l="0" t="0" r="r" b="b"/>
              <a:pathLst>
                <a:path w="16" h="48">
                  <a:moveTo>
                    <a:pt x="8" y="0"/>
                  </a:moveTo>
                  <a:cubicBezTo>
                    <a:pt x="0" y="47"/>
                    <a:pt x="0" y="47"/>
                    <a:pt x="0" y="47"/>
                  </a:cubicBezTo>
                  <a:cubicBezTo>
                    <a:pt x="7" y="47"/>
                    <a:pt x="9" y="48"/>
                    <a:pt x="9" y="48"/>
                  </a:cubicBezTo>
                  <a:cubicBezTo>
                    <a:pt x="16" y="10"/>
                    <a:pt x="16" y="10"/>
                    <a:pt x="16" y="10"/>
                  </a:cubicBezTo>
                  <a:cubicBezTo>
                    <a:pt x="16" y="10"/>
                    <a:pt x="13" y="5"/>
                    <a:pt x="8" y="0"/>
                  </a:cubicBezTo>
                  <a:close/>
                </a:path>
              </a:pathLst>
            </a:custGeom>
            <a:solidFill>
              <a:srgbClr val="D190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8" name="î$ľíḍe"/>
            <p:cNvSpPr/>
            <p:nvPr/>
          </p:nvSpPr>
          <p:spPr bwMode="auto">
            <a:xfrm>
              <a:off x="5385911" y="3977362"/>
              <a:ext cx="519509" cy="244226"/>
            </a:xfrm>
            <a:custGeom>
              <a:avLst/>
              <a:gdLst>
                <a:gd name="T0" fmla="*/ 368 w 368"/>
                <a:gd name="T1" fmla="*/ 173 h 173"/>
                <a:gd name="T2" fmla="*/ 0 w 368"/>
                <a:gd name="T3" fmla="*/ 112 h 173"/>
                <a:gd name="T4" fmla="*/ 15 w 368"/>
                <a:gd name="T5" fmla="*/ 13 h 173"/>
                <a:gd name="T6" fmla="*/ 25 w 368"/>
                <a:gd name="T7" fmla="*/ 0 h 173"/>
                <a:gd name="T8" fmla="*/ 368 w 368"/>
                <a:gd name="T9" fmla="*/ 50 h 173"/>
                <a:gd name="T10" fmla="*/ 368 w 368"/>
                <a:gd name="T11" fmla="*/ 173 h 173"/>
              </a:gdLst>
              <a:ahLst/>
              <a:cxnLst>
                <a:cxn ang="0">
                  <a:pos x="T0" y="T1"/>
                </a:cxn>
                <a:cxn ang="0">
                  <a:pos x="T2" y="T3"/>
                </a:cxn>
                <a:cxn ang="0">
                  <a:pos x="T4" y="T5"/>
                </a:cxn>
                <a:cxn ang="0">
                  <a:pos x="T6" y="T7"/>
                </a:cxn>
                <a:cxn ang="0">
                  <a:pos x="T8" y="T9"/>
                </a:cxn>
                <a:cxn ang="0">
                  <a:pos x="T10" y="T11"/>
                </a:cxn>
              </a:cxnLst>
              <a:rect l="0" t="0" r="r" b="b"/>
              <a:pathLst>
                <a:path w="368" h="173">
                  <a:moveTo>
                    <a:pt x="368" y="173"/>
                  </a:moveTo>
                  <a:lnTo>
                    <a:pt x="0" y="112"/>
                  </a:lnTo>
                  <a:lnTo>
                    <a:pt x="15" y="13"/>
                  </a:lnTo>
                  <a:lnTo>
                    <a:pt x="25" y="0"/>
                  </a:lnTo>
                  <a:lnTo>
                    <a:pt x="368" y="50"/>
                  </a:lnTo>
                  <a:lnTo>
                    <a:pt x="368" y="173"/>
                  </a:lnTo>
                  <a:close/>
                </a:path>
              </a:pathLst>
            </a:custGeom>
            <a:solidFill>
              <a:srgbClr val="2C2C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9" name="isľïḑè"/>
            <p:cNvSpPr/>
            <p:nvPr/>
          </p:nvSpPr>
          <p:spPr bwMode="auto">
            <a:xfrm>
              <a:off x="5391558" y="3383033"/>
              <a:ext cx="111525" cy="67762"/>
            </a:xfrm>
            <a:custGeom>
              <a:avLst/>
              <a:gdLst>
                <a:gd name="T0" fmla="*/ 40 w 79"/>
                <a:gd name="T1" fmla="*/ 0 h 48"/>
                <a:gd name="T2" fmla="*/ 40 w 79"/>
                <a:gd name="T3" fmla="*/ 0 h 48"/>
                <a:gd name="T4" fmla="*/ 40 w 79"/>
                <a:gd name="T5" fmla="*/ 0 h 48"/>
                <a:gd name="T6" fmla="*/ 40 w 79"/>
                <a:gd name="T7" fmla="*/ 0 h 48"/>
                <a:gd name="T8" fmla="*/ 40 w 79"/>
                <a:gd name="T9" fmla="*/ 0 h 48"/>
                <a:gd name="T10" fmla="*/ 0 w 79"/>
                <a:gd name="T11" fmla="*/ 17 h 48"/>
                <a:gd name="T12" fmla="*/ 0 w 79"/>
                <a:gd name="T13" fmla="*/ 27 h 48"/>
                <a:gd name="T14" fmla="*/ 7 w 79"/>
                <a:gd name="T15" fmla="*/ 48 h 48"/>
                <a:gd name="T16" fmla="*/ 40 w 79"/>
                <a:gd name="T17" fmla="*/ 48 h 48"/>
                <a:gd name="T18" fmla="*/ 40 w 79"/>
                <a:gd name="T19" fmla="*/ 48 h 48"/>
                <a:gd name="T20" fmla="*/ 71 w 79"/>
                <a:gd name="T21" fmla="*/ 48 h 48"/>
                <a:gd name="T22" fmla="*/ 79 w 79"/>
                <a:gd name="T23" fmla="*/ 27 h 48"/>
                <a:gd name="T24" fmla="*/ 79 w 79"/>
                <a:gd name="T25" fmla="*/ 17 h 48"/>
                <a:gd name="T26" fmla="*/ 40 w 79"/>
                <a:gd name="T2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9" h="48">
                  <a:moveTo>
                    <a:pt x="40" y="0"/>
                  </a:moveTo>
                  <a:lnTo>
                    <a:pt x="40" y="0"/>
                  </a:lnTo>
                  <a:lnTo>
                    <a:pt x="40" y="0"/>
                  </a:lnTo>
                  <a:lnTo>
                    <a:pt x="40" y="0"/>
                  </a:lnTo>
                  <a:lnTo>
                    <a:pt x="40" y="0"/>
                  </a:lnTo>
                  <a:lnTo>
                    <a:pt x="0" y="17"/>
                  </a:lnTo>
                  <a:lnTo>
                    <a:pt x="0" y="27"/>
                  </a:lnTo>
                  <a:lnTo>
                    <a:pt x="7" y="48"/>
                  </a:lnTo>
                  <a:lnTo>
                    <a:pt x="40" y="48"/>
                  </a:lnTo>
                  <a:lnTo>
                    <a:pt x="40" y="48"/>
                  </a:lnTo>
                  <a:lnTo>
                    <a:pt x="71" y="48"/>
                  </a:lnTo>
                  <a:lnTo>
                    <a:pt x="79" y="27"/>
                  </a:lnTo>
                  <a:lnTo>
                    <a:pt x="79" y="17"/>
                  </a:lnTo>
                  <a:lnTo>
                    <a:pt x="40" y="0"/>
                  </a:lnTo>
                  <a:close/>
                </a:path>
              </a:pathLst>
            </a:custGeom>
            <a:solidFill>
              <a:srgbClr val="D937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0" name="îṧ1ïdé"/>
            <p:cNvSpPr/>
            <p:nvPr/>
          </p:nvSpPr>
          <p:spPr bwMode="auto">
            <a:xfrm>
              <a:off x="5391558" y="3383033"/>
              <a:ext cx="111525" cy="52234"/>
            </a:xfrm>
            <a:custGeom>
              <a:avLst/>
              <a:gdLst>
                <a:gd name="T0" fmla="*/ 75 w 79"/>
                <a:gd name="T1" fmla="*/ 37 h 37"/>
                <a:gd name="T2" fmla="*/ 79 w 79"/>
                <a:gd name="T3" fmla="*/ 27 h 37"/>
                <a:gd name="T4" fmla="*/ 79 w 79"/>
                <a:gd name="T5" fmla="*/ 17 h 37"/>
                <a:gd name="T6" fmla="*/ 40 w 79"/>
                <a:gd name="T7" fmla="*/ 0 h 37"/>
                <a:gd name="T8" fmla="*/ 40 w 79"/>
                <a:gd name="T9" fmla="*/ 0 h 37"/>
                <a:gd name="T10" fmla="*/ 40 w 79"/>
                <a:gd name="T11" fmla="*/ 0 h 37"/>
                <a:gd name="T12" fmla="*/ 40 w 79"/>
                <a:gd name="T13" fmla="*/ 0 h 37"/>
                <a:gd name="T14" fmla="*/ 40 w 79"/>
                <a:gd name="T15" fmla="*/ 0 h 37"/>
                <a:gd name="T16" fmla="*/ 0 w 79"/>
                <a:gd name="T17" fmla="*/ 17 h 37"/>
                <a:gd name="T18" fmla="*/ 0 w 79"/>
                <a:gd name="T19" fmla="*/ 27 h 37"/>
                <a:gd name="T20" fmla="*/ 2 w 79"/>
                <a:gd name="T21" fmla="*/ 37 h 37"/>
                <a:gd name="T22" fmla="*/ 40 w 79"/>
                <a:gd name="T23" fmla="*/ 19 h 37"/>
                <a:gd name="T24" fmla="*/ 75 w 79"/>
                <a:gd name="T25"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37">
                  <a:moveTo>
                    <a:pt x="75" y="37"/>
                  </a:moveTo>
                  <a:lnTo>
                    <a:pt x="79" y="27"/>
                  </a:lnTo>
                  <a:lnTo>
                    <a:pt x="79" y="17"/>
                  </a:lnTo>
                  <a:lnTo>
                    <a:pt x="40" y="0"/>
                  </a:lnTo>
                  <a:lnTo>
                    <a:pt x="40" y="0"/>
                  </a:lnTo>
                  <a:lnTo>
                    <a:pt x="40" y="0"/>
                  </a:lnTo>
                  <a:lnTo>
                    <a:pt x="40" y="0"/>
                  </a:lnTo>
                  <a:lnTo>
                    <a:pt x="40" y="0"/>
                  </a:lnTo>
                  <a:lnTo>
                    <a:pt x="0" y="17"/>
                  </a:lnTo>
                  <a:lnTo>
                    <a:pt x="0" y="27"/>
                  </a:lnTo>
                  <a:lnTo>
                    <a:pt x="2" y="37"/>
                  </a:lnTo>
                  <a:lnTo>
                    <a:pt x="40" y="19"/>
                  </a:lnTo>
                  <a:lnTo>
                    <a:pt x="75" y="37"/>
                  </a:lnTo>
                  <a:close/>
                </a:path>
              </a:pathLst>
            </a:custGeom>
            <a:solidFill>
              <a:srgbClr val="BC111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1" name="îşḻiḋe"/>
            <p:cNvSpPr/>
            <p:nvPr/>
          </p:nvSpPr>
          <p:spPr bwMode="auto">
            <a:xfrm>
              <a:off x="5712016" y="2633416"/>
              <a:ext cx="128466" cy="295047"/>
            </a:xfrm>
            <a:custGeom>
              <a:avLst/>
              <a:gdLst>
                <a:gd name="T0" fmla="*/ 6 w 44"/>
                <a:gd name="T1" fmla="*/ 0 h 101"/>
                <a:gd name="T2" fmla="*/ 10 w 44"/>
                <a:gd name="T3" fmla="*/ 0 h 101"/>
                <a:gd name="T4" fmla="*/ 42 w 44"/>
                <a:gd name="T5" fmla="*/ 52 h 101"/>
                <a:gd name="T6" fmla="*/ 4 w 44"/>
                <a:gd name="T7" fmla="*/ 100 h 101"/>
                <a:gd name="T8" fmla="*/ 0 w 44"/>
                <a:gd name="T9" fmla="*/ 100 h 101"/>
                <a:gd name="T10" fmla="*/ 6 w 44"/>
                <a:gd name="T11" fmla="*/ 0 h 101"/>
              </a:gdLst>
              <a:ahLst/>
              <a:cxnLst>
                <a:cxn ang="0">
                  <a:pos x="T0" y="T1"/>
                </a:cxn>
                <a:cxn ang="0">
                  <a:pos x="T2" y="T3"/>
                </a:cxn>
                <a:cxn ang="0">
                  <a:pos x="T4" y="T5"/>
                </a:cxn>
                <a:cxn ang="0">
                  <a:pos x="T6" y="T7"/>
                </a:cxn>
                <a:cxn ang="0">
                  <a:pos x="T8" y="T9"/>
                </a:cxn>
                <a:cxn ang="0">
                  <a:pos x="T10" y="T11"/>
                </a:cxn>
              </a:cxnLst>
              <a:rect l="0" t="0" r="r" b="b"/>
              <a:pathLst>
                <a:path w="44" h="101">
                  <a:moveTo>
                    <a:pt x="6" y="0"/>
                  </a:moveTo>
                  <a:cubicBezTo>
                    <a:pt x="7" y="0"/>
                    <a:pt x="9" y="0"/>
                    <a:pt x="10" y="0"/>
                  </a:cubicBezTo>
                  <a:cubicBezTo>
                    <a:pt x="29" y="1"/>
                    <a:pt x="44" y="25"/>
                    <a:pt x="42" y="52"/>
                  </a:cubicBezTo>
                  <a:cubicBezTo>
                    <a:pt x="40" y="80"/>
                    <a:pt x="23" y="101"/>
                    <a:pt x="4" y="100"/>
                  </a:cubicBezTo>
                  <a:cubicBezTo>
                    <a:pt x="3" y="100"/>
                    <a:pt x="1" y="100"/>
                    <a:pt x="0" y="100"/>
                  </a:cubicBezTo>
                  <a:lnTo>
                    <a:pt x="6" y="0"/>
                  </a:lnTo>
                  <a:close/>
                </a:path>
              </a:pathLst>
            </a:custGeom>
            <a:solidFill>
              <a:srgbClr val="F8BC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2" name="iṡļiḑè"/>
            <p:cNvSpPr/>
            <p:nvPr/>
          </p:nvSpPr>
          <p:spPr bwMode="auto">
            <a:xfrm>
              <a:off x="5271563" y="3248920"/>
              <a:ext cx="348692" cy="224462"/>
            </a:xfrm>
            <a:custGeom>
              <a:avLst/>
              <a:gdLst>
                <a:gd name="T0" fmla="*/ 60 w 119"/>
                <a:gd name="T1" fmla="*/ 0 h 77"/>
                <a:gd name="T2" fmla="*/ 0 w 119"/>
                <a:gd name="T3" fmla="*/ 54 h 77"/>
                <a:gd name="T4" fmla="*/ 0 w 119"/>
                <a:gd name="T5" fmla="*/ 69 h 77"/>
                <a:gd name="T6" fmla="*/ 9 w 119"/>
                <a:gd name="T7" fmla="*/ 75 h 77"/>
                <a:gd name="T8" fmla="*/ 60 w 119"/>
                <a:gd name="T9" fmla="*/ 49 h 77"/>
                <a:gd name="T10" fmla="*/ 110 w 119"/>
                <a:gd name="T11" fmla="*/ 75 h 77"/>
                <a:gd name="T12" fmla="*/ 119 w 119"/>
                <a:gd name="T13" fmla="*/ 69 h 77"/>
                <a:gd name="T14" fmla="*/ 119 w 119"/>
                <a:gd name="T15" fmla="*/ 54 h 77"/>
                <a:gd name="T16" fmla="*/ 60 w 119"/>
                <a:gd name="T17"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77">
                  <a:moveTo>
                    <a:pt x="60" y="0"/>
                  </a:moveTo>
                  <a:cubicBezTo>
                    <a:pt x="27" y="0"/>
                    <a:pt x="0" y="24"/>
                    <a:pt x="0" y="54"/>
                  </a:cubicBezTo>
                  <a:cubicBezTo>
                    <a:pt x="0" y="69"/>
                    <a:pt x="0" y="69"/>
                    <a:pt x="0" y="69"/>
                  </a:cubicBezTo>
                  <a:cubicBezTo>
                    <a:pt x="0" y="74"/>
                    <a:pt x="5" y="77"/>
                    <a:pt x="9" y="75"/>
                  </a:cubicBezTo>
                  <a:cubicBezTo>
                    <a:pt x="60" y="49"/>
                    <a:pt x="60" y="49"/>
                    <a:pt x="60" y="49"/>
                  </a:cubicBezTo>
                  <a:cubicBezTo>
                    <a:pt x="110" y="75"/>
                    <a:pt x="110" y="75"/>
                    <a:pt x="110" y="75"/>
                  </a:cubicBezTo>
                  <a:cubicBezTo>
                    <a:pt x="114" y="77"/>
                    <a:pt x="119" y="74"/>
                    <a:pt x="119" y="69"/>
                  </a:cubicBezTo>
                  <a:cubicBezTo>
                    <a:pt x="119" y="54"/>
                    <a:pt x="119" y="54"/>
                    <a:pt x="119" y="54"/>
                  </a:cubicBezTo>
                  <a:cubicBezTo>
                    <a:pt x="119" y="24"/>
                    <a:pt x="92" y="0"/>
                    <a:pt x="6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3" name="ïṥļïḓê"/>
            <p:cNvSpPr/>
            <p:nvPr/>
          </p:nvSpPr>
          <p:spPr bwMode="auto">
            <a:xfrm>
              <a:off x="5529905" y="3946304"/>
              <a:ext cx="242814" cy="71998"/>
            </a:xfrm>
            <a:custGeom>
              <a:avLst/>
              <a:gdLst>
                <a:gd name="T0" fmla="*/ 50 w 83"/>
                <a:gd name="T1" fmla="*/ 20 h 25"/>
                <a:gd name="T2" fmla="*/ 82 w 83"/>
                <a:gd name="T3" fmla="*/ 25 h 25"/>
                <a:gd name="T4" fmla="*/ 82 w 83"/>
                <a:gd name="T5" fmla="*/ 13 h 25"/>
                <a:gd name="T6" fmla="*/ 60 w 83"/>
                <a:gd name="T7" fmla="*/ 4 h 25"/>
                <a:gd name="T8" fmla="*/ 20 w 83"/>
                <a:gd name="T9" fmla="*/ 6 h 25"/>
                <a:gd name="T10" fmla="*/ 0 w 83"/>
                <a:gd name="T11" fmla="*/ 15 h 25"/>
                <a:gd name="T12" fmla="*/ 50 w 83"/>
                <a:gd name="T13" fmla="*/ 20 h 25"/>
              </a:gdLst>
              <a:ahLst/>
              <a:cxnLst>
                <a:cxn ang="0">
                  <a:pos x="T0" y="T1"/>
                </a:cxn>
                <a:cxn ang="0">
                  <a:pos x="T2" y="T3"/>
                </a:cxn>
                <a:cxn ang="0">
                  <a:pos x="T4" y="T5"/>
                </a:cxn>
                <a:cxn ang="0">
                  <a:pos x="T6" y="T7"/>
                </a:cxn>
                <a:cxn ang="0">
                  <a:pos x="T8" y="T9"/>
                </a:cxn>
                <a:cxn ang="0">
                  <a:pos x="T10" y="T11"/>
                </a:cxn>
                <a:cxn ang="0">
                  <a:pos x="T12" y="T13"/>
                </a:cxn>
              </a:cxnLst>
              <a:rect l="0" t="0" r="r" b="b"/>
              <a:pathLst>
                <a:path w="83" h="25">
                  <a:moveTo>
                    <a:pt x="50" y="20"/>
                  </a:moveTo>
                  <a:cubicBezTo>
                    <a:pt x="60" y="22"/>
                    <a:pt x="71" y="23"/>
                    <a:pt x="82" y="25"/>
                  </a:cubicBezTo>
                  <a:cubicBezTo>
                    <a:pt x="83" y="20"/>
                    <a:pt x="83" y="17"/>
                    <a:pt x="82" y="13"/>
                  </a:cubicBezTo>
                  <a:cubicBezTo>
                    <a:pt x="79" y="8"/>
                    <a:pt x="68" y="8"/>
                    <a:pt x="60" y="4"/>
                  </a:cubicBezTo>
                  <a:cubicBezTo>
                    <a:pt x="53" y="0"/>
                    <a:pt x="42" y="6"/>
                    <a:pt x="20" y="6"/>
                  </a:cubicBezTo>
                  <a:cubicBezTo>
                    <a:pt x="12" y="6"/>
                    <a:pt x="6" y="10"/>
                    <a:pt x="0" y="15"/>
                  </a:cubicBezTo>
                  <a:cubicBezTo>
                    <a:pt x="16" y="18"/>
                    <a:pt x="33" y="18"/>
                    <a:pt x="50" y="20"/>
                  </a:cubicBezTo>
                  <a:close/>
                </a:path>
              </a:pathLst>
            </a:custGeom>
            <a:solidFill>
              <a:srgbClr val="F8BC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4" name="ïSļiḋè"/>
            <p:cNvSpPr/>
            <p:nvPr/>
          </p:nvSpPr>
          <p:spPr bwMode="auto">
            <a:xfrm>
              <a:off x="5336501" y="3137396"/>
              <a:ext cx="245637" cy="223050"/>
            </a:xfrm>
            <a:custGeom>
              <a:avLst/>
              <a:gdLst>
                <a:gd name="T0" fmla="*/ 0 w 84"/>
                <a:gd name="T1" fmla="*/ 0 h 76"/>
                <a:gd name="T2" fmla="*/ 0 w 84"/>
                <a:gd name="T3" fmla="*/ 65 h 76"/>
                <a:gd name="T4" fmla="*/ 42 w 84"/>
                <a:gd name="T5" fmla="*/ 76 h 76"/>
                <a:gd name="T6" fmla="*/ 84 w 84"/>
                <a:gd name="T7" fmla="*/ 65 h 76"/>
                <a:gd name="T8" fmla="*/ 84 w 84"/>
                <a:gd name="T9" fmla="*/ 0 h 76"/>
                <a:gd name="T10" fmla="*/ 0 w 84"/>
                <a:gd name="T11" fmla="*/ 0 h 76"/>
              </a:gdLst>
              <a:ahLst/>
              <a:cxnLst>
                <a:cxn ang="0">
                  <a:pos x="T0" y="T1"/>
                </a:cxn>
                <a:cxn ang="0">
                  <a:pos x="T2" y="T3"/>
                </a:cxn>
                <a:cxn ang="0">
                  <a:pos x="T4" y="T5"/>
                </a:cxn>
                <a:cxn ang="0">
                  <a:pos x="T6" y="T7"/>
                </a:cxn>
                <a:cxn ang="0">
                  <a:pos x="T8" y="T9"/>
                </a:cxn>
                <a:cxn ang="0">
                  <a:pos x="T10" y="T11"/>
                </a:cxn>
              </a:cxnLst>
              <a:rect l="0" t="0" r="r" b="b"/>
              <a:pathLst>
                <a:path w="84" h="76">
                  <a:moveTo>
                    <a:pt x="0" y="0"/>
                  </a:moveTo>
                  <a:cubicBezTo>
                    <a:pt x="0" y="65"/>
                    <a:pt x="0" y="65"/>
                    <a:pt x="0" y="65"/>
                  </a:cubicBezTo>
                  <a:cubicBezTo>
                    <a:pt x="0" y="71"/>
                    <a:pt x="19" y="76"/>
                    <a:pt x="42" y="76"/>
                  </a:cubicBezTo>
                  <a:cubicBezTo>
                    <a:pt x="65" y="76"/>
                    <a:pt x="84" y="71"/>
                    <a:pt x="84" y="65"/>
                  </a:cubicBezTo>
                  <a:cubicBezTo>
                    <a:pt x="84" y="0"/>
                    <a:pt x="84" y="0"/>
                    <a:pt x="84" y="0"/>
                  </a:cubicBezTo>
                  <a:lnTo>
                    <a:pt x="0" y="0"/>
                  </a:lnTo>
                  <a:close/>
                </a:path>
              </a:pathLst>
            </a:custGeom>
            <a:solidFill>
              <a:srgbClr val="F8BC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5" name="îślïḍè"/>
            <p:cNvSpPr/>
            <p:nvPr/>
          </p:nvSpPr>
          <p:spPr bwMode="auto">
            <a:xfrm>
              <a:off x="5336501" y="3137396"/>
              <a:ext cx="245637" cy="155288"/>
            </a:xfrm>
            <a:custGeom>
              <a:avLst/>
              <a:gdLst>
                <a:gd name="T0" fmla="*/ 44 w 84"/>
                <a:gd name="T1" fmla="*/ 53 h 53"/>
                <a:gd name="T2" fmla="*/ 84 w 84"/>
                <a:gd name="T3" fmla="*/ 46 h 53"/>
                <a:gd name="T4" fmla="*/ 84 w 84"/>
                <a:gd name="T5" fmla="*/ 0 h 53"/>
                <a:gd name="T6" fmla="*/ 0 w 84"/>
                <a:gd name="T7" fmla="*/ 0 h 53"/>
                <a:gd name="T8" fmla="*/ 0 w 84"/>
                <a:gd name="T9" fmla="*/ 47 h 53"/>
                <a:gd name="T10" fmla="*/ 44 w 84"/>
                <a:gd name="T11" fmla="*/ 53 h 53"/>
              </a:gdLst>
              <a:ahLst/>
              <a:cxnLst>
                <a:cxn ang="0">
                  <a:pos x="T0" y="T1"/>
                </a:cxn>
                <a:cxn ang="0">
                  <a:pos x="T2" y="T3"/>
                </a:cxn>
                <a:cxn ang="0">
                  <a:pos x="T4" y="T5"/>
                </a:cxn>
                <a:cxn ang="0">
                  <a:pos x="T6" y="T7"/>
                </a:cxn>
                <a:cxn ang="0">
                  <a:pos x="T8" y="T9"/>
                </a:cxn>
                <a:cxn ang="0">
                  <a:pos x="T10" y="T11"/>
                </a:cxn>
              </a:cxnLst>
              <a:rect l="0" t="0" r="r" b="b"/>
              <a:pathLst>
                <a:path w="84" h="53">
                  <a:moveTo>
                    <a:pt x="44" y="53"/>
                  </a:moveTo>
                  <a:cubicBezTo>
                    <a:pt x="59" y="52"/>
                    <a:pt x="72" y="50"/>
                    <a:pt x="84" y="46"/>
                  </a:cubicBezTo>
                  <a:cubicBezTo>
                    <a:pt x="84" y="0"/>
                    <a:pt x="84" y="0"/>
                    <a:pt x="84" y="0"/>
                  </a:cubicBezTo>
                  <a:cubicBezTo>
                    <a:pt x="0" y="0"/>
                    <a:pt x="0" y="0"/>
                    <a:pt x="0" y="0"/>
                  </a:cubicBezTo>
                  <a:cubicBezTo>
                    <a:pt x="0" y="47"/>
                    <a:pt x="0" y="47"/>
                    <a:pt x="0" y="47"/>
                  </a:cubicBezTo>
                  <a:cubicBezTo>
                    <a:pt x="13" y="51"/>
                    <a:pt x="27" y="53"/>
                    <a:pt x="44" y="53"/>
                  </a:cubicBezTo>
                  <a:close/>
                </a:path>
              </a:pathLst>
            </a:custGeom>
            <a:solidFill>
              <a:srgbClr val="D190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6" name="íSļíďe"/>
            <p:cNvSpPr/>
            <p:nvPr/>
          </p:nvSpPr>
          <p:spPr bwMode="auto">
            <a:xfrm>
              <a:off x="5336501" y="3137396"/>
              <a:ext cx="245637" cy="105879"/>
            </a:xfrm>
            <a:custGeom>
              <a:avLst/>
              <a:gdLst>
                <a:gd name="T0" fmla="*/ 0 w 84"/>
                <a:gd name="T1" fmla="*/ 27 h 36"/>
                <a:gd name="T2" fmla="*/ 35 w 84"/>
                <a:gd name="T3" fmla="*/ 35 h 36"/>
                <a:gd name="T4" fmla="*/ 84 w 84"/>
                <a:gd name="T5" fmla="*/ 24 h 36"/>
                <a:gd name="T6" fmla="*/ 84 w 84"/>
                <a:gd name="T7" fmla="*/ 0 h 36"/>
                <a:gd name="T8" fmla="*/ 0 w 84"/>
                <a:gd name="T9" fmla="*/ 0 h 36"/>
                <a:gd name="T10" fmla="*/ 0 w 84"/>
                <a:gd name="T11" fmla="*/ 27 h 36"/>
              </a:gdLst>
              <a:ahLst/>
              <a:cxnLst>
                <a:cxn ang="0">
                  <a:pos x="T0" y="T1"/>
                </a:cxn>
                <a:cxn ang="0">
                  <a:pos x="T2" y="T3"/>
                </a:cxn>
                <a:cxn ang="0">
                  <a:pos x="T4" y="T5"/>
                </a:cxn>
                <a:cxn ang="0">
                  <a:pos x="T6" y="T7"/>
                </a:cxn>
                <a:cxn ang="0">
                  <a:pos x="T8" y="T9"/>
                </a:cxn>
                <a:cxn ang="0">
                  <a:pos x="T10" y="T11"/>
                </a:cxn>
              </a:cxnLst>
              <a:rect l="0" t="0" r="r" b="b"/>
              <a:pathLst>
                <a:path w="84" h="36">
                  <a:moveTo>
                    <a:pt x="0" y="27"/>
                  </a:moveTo>
                  <a:cubicBezTo>
                    <a:pt x="11" y="32"/>
                    <a:pt x="23" y="34"/>
                    <a:pt x="35" y="35"/>
                  </a:cubicBezTo>
                  <a:cubicBezTo>
                    <a:pt x="52" y="36"/>
                    <a:pt x="69" y="32"/>
                    <a:pt x="84" y="24"/>
                  </a:cubicBezTo>
                  <a:cubicBezTo>
                    <a:pt x="84" y="0"/>
                    <a:pt x="84" y="0"/>
                    <a:pt x="84" y="0"/>
                  </a:cubicBezTo>
                  <a:cubicBezTo>
                    <a:pt x="0" y="0"/>
                    <a:pt x="0" y="0"/>
                    <a:pt x="0" y="0"/>
                  </a:cubicBezTo>
                  <a:lnTo>
                    <a:pt x="0" y="27"/>
                  </a:lnTo>
                  <a:close/>
                </a:path>
              </a:pathLst>
            </a:custGeom>
            <a:solidFill>
              <a:srgbClr val="D190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7" name="îṣ1íḋê"/>
            <p:cNvSpPr/>
            <p:nvPr/>
          </p:nvSpPr>
          <p:spPr bwMode="auto">
            <a:xfrm>
              <a:off x="5023102" y="2674355"/>
              <a:ext cx="155288" cy="302106"/>
            </a:xfrm>
            <a:custGeom>
              <a:avLst/>
              <a:gdLst>
                <a:gd name="T0" fmla="*/ 34 w 53"/>
                <a:gd name="T1" fmla="*/ 0 h 103"/>
                <a:gd name="T2" fmla="*/ 30 w 53"/>
                <a:gd name="T3" fmla="*/ 0 h 103"/>
                <a:gd name="T4" fmla="*/ 5 w 53"/>
                <a:gd name="T5" fmla="*/ 56 h 103"/>
                <a:gd name="T6" fmla="*/ 50 w 53"/>
                <a:gd name="T7" fmla="*/ 99 h 103"/>
                <a:gd name="T8" fmla="*/ 53 w 53"/>
                <a:gd name="T9" fmla="*/ 98 h 103"/>
                <a:gd name="T10" fmla="*/ 34 w 53"/>
                <a:gd name="T11" fmla="*/ 0 h 103"/>
              </a:gdLst>
              <a:ahLst/>
              <a:cxnLst>
                <a:cxn ang="0">
                  <a:pos x="T0" y="T1"/>
                </a:cxn>
                <a:cxn ang="0">
                  <a:pos x="T2" y="T3"/>
                </a:cxn>
                <a:cxn ang="0">
                  <a:pos x="T4" y="T5"/>
                </a:cxn>
                <a:cxn ang="0">
                  <a:pos x="T6" y="T7"/>
                </a:cxn>
                <a:cxn ang="0">
                  <a:pos x="T8" y="T9"/>
                </a:cxn>
                <a:cxn ang="0">
                  <a:pos x="T10" y="T11"/>
                </a:cxn>
              </a:cxnLst>
              <a:rect l="0" t="0" r="r" b="b"/>
              <a:pathLst>
                <a:path w="53" h="103">
                  <a:moveTo>
                    <a:pt x="34" y="0"/>
                  </a:moveTo>
                  <a:cubicBezTo>
                    <a:pt x="33" y="0"/>
                    <a:pt x="32" y="0"/>
                    <a:pt x="30" y="0"/>
                  </a:cubicBezTo>
                  <a:cubicBezTo>
                    <a:pt x="11" y="4"/>
                    <a:pt x="0" y="29"/>
                    <a:pt x="5" y="56"/>
                  </a:cubicBezTo>
                  <a:cubicBezTo>
                    <a:pt x="11" y="84"/>
                    <a:pt x="31" y="103"/>
                    <a:pt x="50" y="99"/>
                  </a:cubicBezTo>
                  <a:cubicBezTo>
                    <a:pt x="51" y="99"/>
                    <a:pt x="52" y="98"/>
                    <a:pt x="53" y="98"/>
                  </a:cubicBezTo>
                  <a:lnTo>
                    <a:pt x="34" y="0"/>
                  </a:lnTo>
                  <a:close/>
                </a:path>
              </a:pathLst>
            </a:custGeom>
            <a:solidFill>
              <a:srgbClr val="F8BC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8" name="íSľiďe"/>
            <p:cNvSpPr/>
            <p:nvPr/>
          </p:nvSpPr>
          <p:spPr bwMode="auto">
            <a:xfrm>
              <a:off x="5078158" y="2674355"/>
              <a:ext cx="100232" cy="292224"/>
            </a:xfrm>
            <a:custGeom>
              <a:avLst/>
              <a:gdLst>
                <a:gd name="T0" fmla="*/ 31 w 34"/>
                <a:gd name="T1" fmla="*/ 99 h 100"/>
                <a:gd name="T2" fmla="*/ 34 w 34"/>
                <a:gd name="T3" fmla="*/ 98 h 100"/>
                <a:gd name="T4" fmla="*/ 15 w 34"/>
                <a:gd name="T5" fmla="*/ 0 h 100"/>
                <a:gd name="T6" fmla="*/ 11 w 34"/>
                <a:gd name="T7" fmla="*/ 0 h 100"/>
                <a:gd name="T8" fmla="*/ 0 w 34"/>
                <a:gd name="T9" fmla="*/ 6 h 100"/>
                <a:gd name="T10" fmla="*/ 1 w 34"/>
                <a:gd name="T11" fmla="*/ 10 h 100"/>
                <a:gd name="T12" fmla="*/ 13 w 34"/>
                <a:gd name="T13" fmla="*/ 68 h 100"/>
                <a:gd name="T14" fmla="*/ 19 w 34"/>
                <a:gd name="T15" fmla="*/ 98 h 100"/>
                <a:gd name="T16" fmla="*/ 31 w 34"/>
                <a:gd name="T17" fmla="*/ 9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100">
                  <a:moveTo>
                    <a:pt x="31" y="99"/>
                  </a:moveTo>
                  <a:cubicBezTo>
                    <a:pt x="32" y="99"/>
                    <a:pt x="33" y="98"/>
                    <a:pt x="34" y="98"/>
                  </a:cubicBezTo>
                  <a:cubicBezTo>
                    <a:pt x="15" y="0"/>
                    <a:pt x="15" y="0"/>
                    <a:pt x="15" y="0"/>
                  </a:cubicBezTo>
                  <a:cubicBezTo>
                    <a:pt x="14" y="0"/>
                    <a:pt x="13" y="0"/>
                    <a:pt x="11" y="0"/>
                  </a:cubicBezTo>
                  <a:cubicBezTo>
                    <a:pt x="7" y="1"/>
                    <a:pt x="3" y="3"/>
                    <a:pt x="0" y="6"/>
                  </a:cubicBezTo>
                  <a:cubicBezTo>
                    <a:pt x="0" y="7"/>
                    <a:pt x="1" y="8"/>
                    <a:pt x="1" y="10"/>
                  </a:cubicBezTo>
                  <a:cubicBezTo>
                    <a:pt x="10" y="40"/>
                    <a:pt x="12" y="59"/>
                    <a:pt x="13" y="68"/>
                  </a:cubicBezTo>
                  <a:cubicBezTo>
                    <a:pt x="15" y="79"/>
                    <a:pt x="16" y="89"/>
                    <a:pt x="19" y="98"/>
                  </a:cubicBezTo>
                  <a:cubicBezTo>
                    <a:pt x="23" y="99"/>
                    <a:pt x="27" y="100"/>
                    <a:pt x="31" y="99"/>
                  </a:cubicBezTo>
                  <a:close/>
                </a:path>
              </a:pathLst>
            </a:custGeom>
            <a:solidFill>
              <a:srgbClr val="D190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9" name="îṥ1íďê"/>
            <p:cNvSpPr/>
            <p:nvPr/>
          </p:nvSpPr>
          <p:spPr bwMode="auto">
            <a:xfrm>
              <a:off x="5096511" y="2307311"/>
              <a:ext cx="705854" cy="941610"/>
            </a:xfrm>
            <a:custGeom>
              <a:avLst/>
              <a:gdLst>
                <a:gd name="T0" fmla="*/ 7 w 241"/>
                <a:gd name="T1" fmla="*/ 140 h 321"/>
                <a:gd name="T2" fmla="*/ 111 w 241"/>
                <a:gd name="T3" fmla="*/ 2 h 321"/>
                <a:gd name="T4" fmla="*/ 228 w 241"/>
                <a:gd name="T5" fmla="*/ 134 h 321"/>
                <a:gd name="T6" fmla="*/ 131 w 241"/>
                <a:gd name="T7" fmla="*/ 318 h 321"/>
                <a:gd name="T8" fmla="*/ 7 w 241"/>
                <a:gd name="T9" fmla="*/ 140 h 321"/>
              </a:gdLst>
              <a:ahLst/>
              <a:cxnLst>
                <a:cxn ang="0">
                  <a:pos x="T0" y="T1"/>
                </a:cxn>
                <a:cxn ang="0">
                  <a:pos x="T2" y="T3"/>
                </a:cxn>
                <a:cxn ang="0">
                  <a:pos x="T4" y="T5"/>
                </a:cxn>
                <a:cxn ang="0">
                  <a:pos x="T6" y="T7"/>
                </a:cxn>
                <a:cxn ang="0">
                  <a:pos x="T8" y="T9"/>
                </a:cxn>
              </a:cxnLst>
              <a:rect l="0" t="0" r="r" b="b"/>
              <a:pathLst>
                <a:path w="241" h="321">
                  <a:moveTo>
                    <a:pt x="7" y="140"/>
                  </a:moveTo>
                  <a:cubicBezTo>
                    <a:pt x="0" y="21"/>
                    <a:pt x="50" y="4"/>
                    <a:pt x="111" y="2"/>
                  </a:cubicBezTo>
                  <a:cubicBezTo>
                    <a:pt x="171" y="0"/>
                    <a:pt x="219" y="6"/>
                    <a:pt x="228" y="134"/>
                  </a:cubicBezTo>
                  <a:cubicBezTo>
                    <a:pt x="232" y="200"/>
                    <a:pt x="241" y="315"/>
                    <a:pt x="131" y="318"/>
                  </a:cubicBezTo>
                  <a:cubicBezTo>
                    <a:pt x="21" y="321"/>
                    <a:pt x="12" y="206"/>
                    <a:pt x="7" y="140"/>
                  </a:cubicBezTo>
                  <a:close/>
                </a:path>
              </a:pathLst>
            </a:custGeom>
            <a:solidFill>
              <a:srgbClr val="F8BC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0" name="iŝḷíḍê"/>
            <p:cNvSpPr/>
            <p:nvPr/>
          </p:nvSpPr>
          <p:spPr bwMode="auto">
            <a:xfrm>
              <a:off x="5172743" y="2404719"/>
              <a:ext cx="583036" cy="345869"/>
            </a:xfrm>
            <a:custGeom>
              <a:avLst/>
              <a:gdLst>
                <a:gd name="T0" fmla="*/ 199 w 199"/>
                <a:gd name="T1" fmla="*/ 88 h 118"/>
                <a:gd name="T2" fmla="*/ 197 w 199"/>
                <a:gd name="T3" fmla="*/ 81 h 118"/>
                <a:gd name="T4" fmla="*/ 181 w 199"/>
                <a:gd name="T5" fmla="*/ 0 h 118"/>
                <a:gd name="T6" fmla="*/ 0 w 199"/>
                <a:gd name="T7" fmla="*/ 0 h 118"/>
                <a:gd name="T8" fmla="*/ 0 w 199"/>
                <a:gd name="T9" fmla="*/ 65 h 118"/>
                <a:gd name="T10" fmla="*/ 14 w 199"/>
                <a:gd name="T11" fmla="*/ 17 h 118"/>
                <a:gd name="T12" fmla="*/ 165 w 199"/>
                <a:gd name="T13" fmla="*/ 25 h 118"/>
                <a:gd name="T14" fmla="*/ 199 w 199"/>
                <a:gd name="T15" fmla="*/ 118 h 118"/>
                <a:gd name="T16" fmla="*/ 199 w 199"/>
                <a:gd name="T17" fmla="*/ 8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118">
                  <a:moveTo>
                    <a:pt x="199" y="88"/>
                  </a:moveTo>
                  <a:cubicBezTo>
                    <a:pt x="197" y="81"/>
                    <a:pt x="197" y="81"/>
                    <a:pt x="197" y="81"/>
                  </a:cubicBezTo>
                  <a:cubicBezTo>
                    <a:pt x="197" y="81"/>
                    <a:pt x="194" y="25"/>
                    <a:pt x="181" y="0"/>
                  </a:cubicBezTo>
                  <a:cubicBezTo>
                    <a:pt x="0" y="0"/>
                    <a:pt x="0" y="0"/>
                    <a:pt x="0" y="0"/>
                  </a:cubicBezTo>
                  <a:cubicBezTo>
                    <a:pt x="0" y="65"/>
                    <a:pt x="0" y="65"/>
                    <a:pt x="0" y="65"/>
                  </a:cubicBezTo>
                  <a:cubicBezTo>
                    <a:pt x="4" y="47"/>
                    <a:pt x="9" y="29"/>
                    <a:pt x="14" y="17"/>
                  </a:cubicBezTo>
                  <a:cubicBezTo>
                    <a:pt x="14" y="17"/>
                    <a:pt x="68" y="40"/>
                    <a:pt x="165" y="25"/>
                  </a:cubicBezTo>
                  <a:cubicBezTo>
                    <a:pt x="165" y="25"/>
                    <a:pt x="191" y="87"/>
                    <a:pt x="199" y="118"/>
                  </a:cubicBezTo>
                  <a:lnTo>
                    <a:pt x="199" y="88"/>
                  </a:lnTo>
                  <a:close/>
                </a:path>
              </a:pathLst>
            </a:custGeom>
            <a:solidFill>
              <a:srgbClr val="D190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1" name="ïśḻiḓé"/>
            <p:cNvSpPr/>
            <p:nvPr/>
          </p:nvSpPr>
          <p:spPr bwMode="auto">
            <a:xfrm>
              <a:off x="5119098" y="2694119"/>
              <a:ext cx="767969" cy="585859"/>
            </a:xfrm>
            <a:custGeom>
              <a:avLst/>
              <a:gdLst>
                <a:gd name="T0" fmla="*/ 213 w 262"/>
                <a:gd name="T1" fmla="*/ 0 h 200"/>
                <a:gd name="T2" fmla="*/ 215 w 262"/>
                <a:gd name="T3" fmla="*/ 33 h 200"/>
                <a:gd name="T4" fmla="*/ 215 w 262"/>
                <a:gd name="T5" fmla="*/ 35 h 200"/>
                <a:gd name="T6" fmla="*/ 177 w 262"/>
                <a:gd name="T7" fmla="*/ 85 h 200"/>
                <a:gd name="T8" fmla="*/ 174 w 262"/>
                <a:gd name="T9" fmla="*/ 85 h 200"/>
                <a:gd name="T10" fmla="*/ 84 w 262"/>
                <a:gd name="T11" fmla="*/ 87 h 200"/>
                <a:gd name="T12" fmla="*/ 75 w 262"/>
                <a:gd name="T13" fmla="*/ 89 h 200"/>
                <a:gd name="T14" fmla="*/ 20 w 262"/>
                <a:gd name="T15" fmla="*/ 73 h 200"/>
                <a:gd name="T16" fmla="*/ 11 w 262"/>
                <a:gd name="T17" fmla="*/ 20 h 200"/>
                <a:gd name="T18" fmla="*/ 0 w 262"/>
                <a:gd name="T19" fmla="*/ 20 h 200"/>
                <a:gd name="T20" fmla="*/ 3 w 262"/>
                <a:gd name="T21" fmla="*/ 54 h 200"/>
                <a:gd name="T22" fmla="*/ 123 w 262"/>
                <a:gd name="T23" fmla="*/ 193 h 200"/>
                <a:gd name="T24" fmla="*/ 220 w 262"/>
                <a:gd name="T25" fmla="*/ 2 h 200"/>
                <a:gd name="T26" fmla="*/ 213 w 262"/>
                <a:gd name="T27"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2" h="200">
                  <a:moveTo>
                    <a:pt x="213" y="0"/>
                  </a:moveTo>
                  <a:cubicBezTo>
                    <a:pt x="213" y="5"/>
                    <a:pt x="215" y="29"/>
                    <a:pt x="215" y="33"/>
                  </a:cubicBezTo>
                  <a:cubicBezTo>
                    <a:pt x="215" y="34"/>
                    <a:pt x="215" y="34"/>
                    <a:pt x="215" y="35"/>
                  </a:cubicBezTo>
                  <a:cubicBezTo>
                    <a:pt x="210" y="88"/>
                    <a:pt x="184" y="86"/>
                    <a:pt x="177" y="85"/>
                  </a:cubicBezTo>
                  <a:cubicBezTo>
                    <a:pt x="176" y="85"/>
                    <a:pt x="175" y="85"/>
                    <a:pt x="174" y="85"/>
                  </a:cubicBezTo>
                  <a:cubicBezTo>
                    <a:pt x="84" y="87"/>
                    <a:pt x="84" y="87"/>
                    <a:pt x="84" y="87"/>
                  </a:cubicBezTo>
                  <a:cubicBezTo>
                    <a:pt x="81" y="87"/>
                    <a:pt x="78" y="88"/>
                    <a:pt x="75" y="89"/>
                  </a:cubicBezTo>
                  <a:cubicBezTo>
                    <a:pt x="52" y="103"/>
                    <a:pt x="32" y="88"/>
                    <a:pt x="20" y="73"/>
                  </a:cubicBezTo>
                  <a:cubicBezTo>
                    <a:pt x="11" y="59"/>
                    <a:pt x="10" y="37"/>
                    <a:pt x="11" y="20"/>
                  </a:cubicBezTo>
                  <a:cubicBezTo>
                    <a:pt x="0" y="20"/>
                    <a:pt x="0" y="20"/>
                    <a:pt x="0" y="20"/>
                  </a:cubicBezTo>
                  <a:cubicBezTo>
                    <a:pt x="1" y="30"/>
                    <a:pt x="2" y="42"/>
                    <a:pt x="3" y="54"/>
                  </a:cubicBezTo>
                  <a:cubicBezTo>
                    <a:pt x="12" y="116"/>
                    <a:pt x="3" y="200"/>
                    <a:pt x="123" y="193"/>
                  </a:cubicBezTo>
                  <a:cubicBezTo>
                    <a:pt x="262" y="186"/>
                    <a:pt x="227" y="87"/>
                    <a:pt x="220" y="2"/>
                  </a:cubicBezTo>
                  <a:lnTo>
                    <a:pt x="213" y="0"/>
                  </a:lnTo>
                  <a:close/>
                </a:path>
              </a:pathLst>
            </a:custGeom>
            <a:solidFill>
              <a:srgbClr val="B952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2" name="îṥļíḋe"/>
            <p:cNvSpPr/>
            <p:nvPr/>
          </p:nvSpPr>
          <p:spPr bwMode="auto">
            <a:xfrm>
              <a:off x="5124745" y="2826820"/>
              <a:ext cx="674797" cy="453159"/>
            </a:xfrm>
            <a:custGeom>
              <a:avLst/>
              <a:gdLst>
                <a:gd name="T0" fmla="*/ 121 w 230"/>
                <a:gd name="T1" fmla="*/ 141 h 155"/>
                <a:gd name="T2" fmla="*/ 1 w 230"/>
                <a:gd name="T3" fmla="*/ 2 h 155"/>
                <a:gd name="T4" fmla="*/ 1 w 230"/>
                <a:gd name="T5" fmla="*/ 0 h 155"/>
                <a:gd name="T6" fmla="*/ 0 w 230"/>
                <a:gd name="T7" fmla="*/ 0 h 155"/>
                <a:gd name="T8" fmla="*/ 1 w 230"/>
                <a:gd name="T9" fmla="*/ 9 h 155"/>
                <a:gd name="T10" fmla="*/ 121 w 230"/>
                <a:gd name="T11" fmla="*/ 148 h 155"/>
                <a:gd name="T12" fmla="*/ 226 w 230"/>
                <a:gd name="T13" fmla="*/ 36 h 155"/>
                <a:gd name="T14" fmla="*/ 121 w 230"/>
                <a:gd name="T15" fmla="*/ 141 h 1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0" h="155">
                  <a:moveTo>
                    <a:pt x="121" y="141"/>
                  </a:moveTo>
                  <a:cubicBezTo>
                    <a:pt x="1" y="148"/>
                    <a:pt x="9" y="64"/>
                    <a:pt x="1" y="2"/>
                  </a:cubicBezTo>
                  <a:cubicBezTo>
                    <a:pt x="1" y="1"/>
                    <a:pt x="1" y="0"/>
                    <a:pt x="1" y="0"/>
                  </a:cubicBezTo>
                  <a:cubicBezTo>
                    <a:pt x="0" y="0"/>
                    <a:pt x="0" y="0"/>
                    <a:pt x="0" y="0"/>
                  </a:cubicBezTo>
                  <a:cubicBezTo>
                    <a:pt x="1" y="3"/>
                    <a:pt x="1" y="6"/>
                    <a:pt x="1" y="9"/>
                  </a:cubicBezTo>
                  <a:cubicBezTo>
                    <a:pt x="10" y="71"/>
                    <a:pt x="1" y="155"/>
                    <a:pt x="121" y="148"/>
                  </a:cubicBezTo>
                  <a:cubicBezTo>
                    <a:pt x="217" y="143"/>
                    <a:pt x="230" y="94"/>
                    <a:pt x="226" y="36"/>
                  </a:cubicBezTo>
                  <a:cubicBezTo>
                    <a:pt x="228" y="91"/>
                    <a:pt x="213" y="136"/>
                    <a:pt x="121" y="141"/>
                  </a:cubicBezTo>
                  <a:close/>
                </a:path>
              </a:pathLst>
            </a:custGeom>
            <a:solidFill>
              <a:srgbClr val="A0352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3" name="ïṣḷîḑe"/>
            <p:cNvSpPr/>
            <p:nvPr/>
          </p:nvSpPr>
          <p:spPr bwMode="auto">
            <a:xfrm>
              <a:off x="5391558" y="2958108"/>
              <a:ext cx="252696" cy="146818"/>
            </a:xfrm>
            <a:custGeom>
              <a:avLst/>
              <a:gdLst>
                <a:gd name="T0" fmla="*/ 3 w 86"/>
                <a:gd name="T1" fmla="*/ 9 h 50"/>
                <a:gd name="T2" fmla="*/ 0 w 86"/>
                <a:gd name="T3" fmla="*/ 23 h 50"/>
                <a:gd name="T4" fmla="*/ 46 w 86"/>
                <a:gd name="T5" fmla="*/ 48 h 50"/>
                <a:gd name="T6" fmla="*/ 84 w 86"/>
                <a:gd name="T7" fmla="*/ 13 h 50"/>
                <a:gd name="T8" fmla="*/ 78 w 86"/>
                <a:gd name="T9" fmla="*/ 0 h 50"/>
                <a:gd name="T10" fmla="*/ 3 w 86"/>
                <a:gd name="T11" fmla="*/ 9 h 50"/>
              </a:gdLst>
              <a:ahLst/>
              <a:cxnLst>
                <a:cxn ang="0">
                  <a:pos x="T0" y="T1"/>
                </a:cxn>
                <a:cxn ang="0">
                  <a:pos x="T2" y="T3"/>
                </a:cxn>
                <a:cxn ang="0">
                  <a:pos x="T4" y="T5"/>
                </a:cxn>
                <a:cxn ang="0">
                  <a:pos x="T6" y="T7"/>
                </a:cxn>
                <a:cxn ang="0">
                  <a:pos x="T8" y="T9"/>
                </a:cxn>
                <a:cxn ang="0">
                  <a:pos x="T10" y="T11"/>
                </a:cxn>
              </a:cxnLst>
              <a:rect l="0" t="0" r="r" b="b"/>
              <a:pathLst>
                <a:path w="86" h="50">
                  <a:moveTo>
                    <a:pt x="3" y="9"/>
                  </a:moveTo>
                  <a:cubicBezTo>
                    <a:pt x="1" y="13"/>
                    <a:pt x="0" y="18"/>
                    <a:pt x="0" y="23"/>
                  </a:cubicBezTo>
                  <a:cubicBezTo>
                    <a:pt x="2" y="39"/>
                    <a:pt x="23" y="50"/>
                    <a:pt x="46" y="48"/>
                  </a:cubicBezTo>
                  <a:cubicBezTo>
                    <a:pt x="69" y="45"/>
                    <a:pt x="86" y="29"/>
                    <a:pt x="84" y="13"/>
                  </a:cubicBezTo>
                  <a:cubicBezTo>
                    <a:pt x="84" y="8"/>
                    <a:pt x="81" y="4"/>
                    <a:pt x="78" y="0"/>
                  </a:cubicBezTo>
                  <a:lnTo>
                    <a:pt x="3" y="9"/>
                  </a:lnTo>
                  <a:close/>
                </a:path>
              </a:pathLst>
            </a:custGeom>
            <a:solidFill>
              <a:srgbClr val="42291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4" name="ïślidê"/>
            <p:cNvSpPr/>
            <p:nvPr/>
          </p:nvSpPr>
          <p:spPr bwMode="auto">
            <a:xfrm>
              <a:off x="5398617" y="3031517"/>
              <a:ext cx="160935" cy="73409"/>
            </a:xfrm>
            <a:custGeom>
              <a:avLst/>
              <a:gdLst>
                <a:gd name="T0" fmla="*/ 37 w 55"/>
                <a:gd name="T1" fmla="*/ 6 h 25"/>
                <a:gd name="T2" fmla="*/ 0 w 55"/>
                <a:gd name="T3" fmla="*/ 4 h 25"/>
                <a:gd name="T4" fmla="*/ 44 w 55"/>
                <a:gd name="T5" fmla="*/ 23 h 25"/>
                <a:gd name="T6" fmla="*/ 55 w 55"/>
                <a:gd name="T7" fmla="*/ 20 h 25"/>
                <a:gd name="T8" fmla="*/ 37 w 55"/>
                <a:gd name="T9" fmla="*/ 6 h 25"/>
              </a:gdLst>
              <a:ahLst/>
              <a:cxnLst>
                <a:cxn ang="0">
                  <a:pos x="T0" y="T1"/>
                </a:cxn>
                <a:cxn ang="0">
                  <a:pos x="T2" y="T3"/>
                </a:cxn>
                <a:cxn ang="0">
                  <a:pos x="T4" y="T5"/>
                </a:cxn>
                <a:cxn ang="0">
                  <a:pos x="T6" y="T7"/>
                </a:cxn>
                <a:cxn ang="0">
                  <a:pos x="T8" y="T9"/>
                </a:cxn>
              </a:cxnLst>
              <a:rect l="0" t="0" r="r" b="b"/>
              <a:pathLst>
                <a:path w="55" h="25">
                  <a:moveTo>
                    <a:pt x="37" y="6"/>
                  </a:moveTo>
                  <a:cubicBezTo>
                    <a:pt x="24" y="0"/>
                    <a:pt x="10" y="0"/>
                    <a:pt x="0" y="4"/>
                  </a:cubicBezTo>
                  <a:cubicBezTo>
                    <a:pt x="5" y="17"/>
                    <a:pt x="23" y="25"/>
                    <a:pt x="44" y="23"/>
                  </a:cubicBezTo>
                  <a:cubicBezTo>
                    <a:pt x="48" y="22"/>
                    <a:pt x="52" y="21"/>
                    <a:pt x="55" y="20"/>
                  </a:cubicBezTo>
                  <a:cubicBezTo>
                    <a:pt x="51" y="15"/>
                    <a:pt x="44" y="10"/>
                    <a:pt x="37" y="6"/>
                  </a:cubicBezTo>
                  <a:close/>
                </a:path>
              </a:pathLst>
            </a:custGeom>
            <a:solidFill>
              <a:srgbClr val="F16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5" name="íS1îḋe"/>
            <p:cNvSpPr/>
            <p:nvPr/>
          </p:nvSpPr>
          <p:spPr bwMode="auto">
            <a:xfrm>
              <a:off x="5391558" y="2958108"/>
              <a:ext cx="247049" cy="70585"/>
            </a:xfrm>
            <a:custGeom>
              <a:avLst/>
              <a:gdLst>
                <a:gd name="T0" fmla="*/ 0 w 84"/>
                <a:gd name="T1" fmla="*/ 24 h 24"/>
                <a:gd name="T2" fmla="*/ 84 w 84"/>
                <a:gd name="T3" fmla="*/ 18 h 24"/>
                <a:gd name="T4" fmla="*/ 84 w 84"/>
                <a:gd name="T5" fmla="*/ 13 h 24"/>
                <a:gd name="T6" fmla="*/ 78 w 84"/>
                <a:gd name="T7" fmla="*/ 0 h 24"/>
                <a:gd name="T8" fmla="*/ 3 w 84"/>
                <a:gd name="T9" fmla="*/ 9 h 24"/>
                <a:gd name="T10" fmla="*/ 0 w 84"/>
                <a:gd name="T11" fmla="*/ 23 h 24"/>
                <a:gd name="T12" fmla="*/ 0 w 84"/>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84" h="24">
                  <a:moveTo>
                    <a:pt x="0" y="24"/>
                  </a:moveTo>
                  <a:cubicBezTo>
                    <a:pt x="84" y="18"/>
                    <a:pt x="84" y="18"/>
                    <a:pt x="84" y="18"/>
                  </a:cubicBezTo>
                  <a:cubicBezTo>
                    <a:pt x="84" y="17"/>
                    <a:pt x="84" y="15"/>
                    <a:pt x="84" y="13"/>
                  </a:cubicBezTo>
                  <a:cubicBezTo>
                    <a:pt x="84" y="8"/>
                    <a:pt x="81" y="4"/>
                    <a:pt x="78" y="0"/>
                  </a:cubicBezTo>
                  <a:cubicBezTo>
                    <a:pt x="3" y="9"/>
                    <a:pt x="3" y="9"/>
                    <a:pt x="3" y="9"/>
                  </a:cubicBezTo>
                  <a:cubicBezTo>
                    <a:pt x="1" y="13"/>
                    <a:pt x="0" y="18"/>
                    <a:pt x="0" y="23"/>
                  </a:cubicBezTo>
                  <a:cubicBezTo>
                    <a:pt x="0" y="23"/>
                    <a:pt x="0" y="24"/>
                    <a:pt x="0"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6" name="íś1iḍê"/>
            <p:cNvSpPr/>
            <p:nvPr/>
          </p:nvSpPr>
          <p:spPr bwMode="auto">
            <a:xfrm>
              <a:off x="5380264" y="2946815"/>
              <a:ext cx="275284" cy="163758"/>
            </a:xfrm>
            <a:custGeom>
              <a:avLst/>
              <a:gdLst>
                <a:gd name="T0" fmla="*/ 43 w 94"/>
                <a:gd name="T1" fmla="*/ 55 h 56"/>
                <a:gd name="T2" fmla="*/ 1 w 94"/>
                <a:gd name="T3" fmla="*/ 27 h 56"/>
                <a:gd name="T4" fmla="*/ 4 w 94"/>
                <a:gd name="T5" fmla="*/ 11 h 56"/>
                <a:gd name="T6" fmla="*/ 5 w 94"/>
                <a:gd name="T7" fmla="*/ 10 h 56"/>
                <a:gd name="T8" fmla="*/ 83 w 94"/>
                <a:gd name="T9" fmla="*/ 0 h 56"/>
                <a:gd name="T10" fmla="*/ 84 w 94"/>
                <a:gd name="T11" fmla="*/ 2 h 56"/>
                <a:gd name="T12" fmla="*/ 91 w 94"/>
                <a:gd name="T13" fmla="*/ 17 h 56"/>
                <a:gd name="T14" fmla="*/ 50 w 94"/>
                <a:gd name="T15" fmla="*/ 55 h 56"/>
                <a:gd name="T16" fmla="*/ 43 w 94"/>
                <a:gd name="T17" fmla="*/ 55 h 56"/>
                <a:gd name="T18" fmla="*/ 9 w 94"/>
                <a:gd name="T19" fmla="*/ 16 h 56"/>
                <a:gd name="T20" fmla="*/ 8 w 94"/>
                <a:gd name="T21" fmla="*/ 27 h 56"/>
                <a:gd name="T22" fmla="*/ 49 w 94"/>
                <a:gd name="T23" fmla="*/ 48 h 56"/>
                <a:gd name="T24" fmla="*/ 85 w 94"/>
                <a:gd name="T25" fmla="*/ 17 h 56"/>
                <a:gd name="T26" fmla="*/ 81 w 94"/>
                <a:gd name="T27" fmla="*/ 7 h 56"/>
                <a:gd name="T28" fmla="*/ 9 w 94"/>
                <a:gd name="T29"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56">
                  <a:moveTo>
                    <a:pt x="43" y="55"/>
                  </a:moveTo>
                  <a:cubicBezTo>
                    <a:pt x="21" y="56"/>
                    <a:pt x="3" y="44"/>
                    <a:pt x="1" y="27"/>
                  </a:cubicBezTo>
                  <a:cubicBezTo>
                    <a:pt x="0" y="22"/>
                    <a:pt x="2" y="16"/>
                    <a:pt x="4" y="11"/>
                  </a:cubicBezTo>
                  <a:cubicBezTo>
                    <a:pt x="5" y="10"/>
                    <a:pt x="5" y="10"/>
                    <a:pt x="5" y="10"/>
                  </a:cubicBezTo>
                  <a:cubicBezTo>
                    <a:pt x="83" y="0"/>
                    <a:pt x="83" y="0"/>
                    <a:pt x="83" y="0"/>
                  </a:cubicBezTo>
                  <a:cubicBezTo>
                    <a:pt x="84" y="2"/>
                    <a:pt x="84" y="2"/>
                    <a:pt x="84" y="2"/>
                  </a:cubicBezTo>
                  <a:cubicBezTo>
                    <a:pt x="88" y="6"/>
                    <a:pt x="91" y="11"/>
                    <a:pt x="91" y="17"/>
                  </a:cubicBezTo>
                  <a:cubicBezTo>
                    <a:pt x="94" y="35"/>
                    <a:pt x="75" y="52"/>
                    <a:pt x="50" y="55"/>
                  </a:cubicBezTo>
                  <a:cubicBezTo>
                    <a:pt x="48" y="55"/>
                    <a:pt x="46" y="55"/>
                    <a:pt x="43" y="55"/>
                  </a:cubicBezTo>
                  <a:close/>
                  <a:moveTo>
                    <a:pt x="9" y="16"/>
                  </a:moveTo>
                  <a:cubicBezTo>
                    <a:pt x="8" y="19"/>
                    <a:pt x="7" y="23"/>
                    <a:pt x="8" y="27"/>
                  </a:cubicBezTo>
                  <a:cubicBezTo>
                    <a:pt x="9" y="41"/>
                    <a:pt x="28" y="51"/>
                    <a:pt x="49" y="48"/>
                  </a:cubicBezTo>
                  <a:cubicBezTo>
                    <a:pt x="71" y="46"/>
                    <a:pt x="87" y="32"/>
                    <a:pt x="85" y="17"/>
                  </a:cubicBezTo>
                  <a:cubicBezTo>
                    <a:pt x="84" y="14"/>
                    <a:pt x="83" y="10"/>
                    <a:pt x="81" y="7"/>
                  </a:cubicBezTo>
                  <a:lnTo>
                    <a:pt x="9" y="16"/>
                  </a:lnTo>
                  <a:close/>
                </a:path>
              </a:pathLst>
            </a:custGeom>
            <a:solidFill>
              <a:srgbClr val="42291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7" name="i$lïḑè"/>
            <p:cNvSpPr/>
            <p:nvPr/>
          </p:nvSpPr>
          <p:spPr bwMode="auto">
            <a:xfrm>
              <a:off x="5306855" y="2668709"/>
              <a:ext cx="79056" cy="101643"/>
            </a:xfrm>
            <a:custGeom>
              <a:avLst/>
              <a:gdLst>
                <a:gd name="T0" fmla="*/ 27 w 27"/>
                <a:gd name="T1" fmla="*/ 17 h 35"/>
                <a:gd name="T2" fmla="*/ 14 w 27"/>
                <a:gd name="T3" fmla="*/ 35 h 35"/>
                <a:gd name="T4" fmla="*/ 1 w 27"/>
                <a:gd name="T5" fmla="*/ 18 h 35"/>
                <a:gd name="T6" fmla="*/ 13 w 27"/>
                <a:gd name="T7" fmla="*/ 0 h 35"/>
                <a:gd name="T8" fmla="*/ 27 w 27"/>
                <a:gd name="T9" fmla="*/ 17 h 35"/>
              </a:gdLst>
              <a:ahLst/>
              <a:cxnLst>
                <a:cxn ang="0">
                  <a:pos x="T0" y="T1"/>
                </a:cxn>
                <a:cxn ang="0">
                  <a:pos x="T2" y="T3"/>
                </a:cxn>
                <a:cxn ang="0">
                  <a:pos x="T4" y="T5"/>
                </a:cxn>
                <a:cxn ang="0">
                  <a:pos x="T6" y="T7"/>
                </a:cxn>
                <a:cxn ang="0">
                  <a:pos x="T8" y="T9"/>
                </a:cxn>
              </a:cxnLst>
              <a:rect l="0" t="0" r="r" b="b"/>
              <a:pathLst>
                <a:path w="27" h="35">
                  <a:moveTo>
                    <a:pt x="27" y="17"/>
                  </a:moveTo>
                  <a:cubicBezTo>
                    <a:pt x="27" y="27"/>
                    <a:pt x="21" y="35"/>
                    <a:pt x="14" y="35"/>
                  </a:cubicBezTo>
                  <a:cubicBezTo>
                    <a:pt x="7" y="35"/>
                    <a:pt x="1" y="28"/>
                    <a:pt x="1" y="18"/>
                  </a:cubicBezTo>
                  <a:cubicBezTo>
                    <a:pt x="0" y="8"/>
                    <a:pt x="6" y="1"/>
                    <a:pt x="13" y="0"/>
                  </a:cubicBezTo>
                  <a:cubicBezTo>
                    <a:pt x="20" y="0"/>
                    <a:pt x="26" y="8"/>
                    <a:pt x="27" y="17"/>
                  </a:cubicBezTo>
                  <a:close/>
                </a:path>
              </a:pathLst>
            </a:custGeom>
            <a:solidFill>
              <a:srgbClr val="D190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8" name="ísľïḍè"/>
            <p:cNvSpPr/>
            <p:nvPr/>
          </p:nvSpPr>
          <p:spPr bwMode="auto">
            <a:xfrm>
              <a:off x="5306855" y="2656003"/>
              <a:ext cx="79056" cy="103055"/>
            </a:xfrm>
            <a:custGeom>
              <a:avLst/>
              <a:gdLst>
                <a:gd name="T0" fmla="*/ 26 w 27"/>
                <a:gd name="T1" fmla="*/ 17 h 35"/>
                <a:gd name="T2" fmla="*/ 14 w 27"/>
                <a:gd name="T3" fmla="*/ 35 h 35"/>
                <a:gd name="T4" fmla="*/ 1 w 27"/>
                <a:gd name="T5" fmla="*/ 18 h 35"/>
                <a:gd name="T6" fmla="*/ 13 w 27"/>
                <a:gd name="T7" fmla="*/ 0 h 35"/>
                <a:gd name="T8" fmla="*/ 26 w 27"/>
                <a:gd name="T9" fmla="*/ 17 h 35"/>
              </a:gdLst>
              <a:ahLst/>
              <a:cxnLst>
                <a:cxn ang="0">
                  <a:pos x="T0" y="T1"/>
                </a:cxn>
                <a:cxn ang="0">
                  <a:pos x="T2" y="T3"/>
                </a:cxn>
                <a:cxn ang="0">
                  <a:pos x="T4" y="T5"/>
                </a:cxn>
                <a:cxn ang="0">
                  <a:pos x="T6" y="T7"/>
                </a:cxn>
                <a:cxn ang="0">
                  <a:pos x="T8" y="T9"/>
                </a:cxn>
              </a:cxnLst>
              <a:rect l="0" t="0" r="r" b="b"/>
              <a:pathLst>
                <a:path w="27" h="35">
                  <a:moveTo>
                    <a:pt x="26" y="17"/>
                  </a:moveTo>
                  <a:cubicBezTo>
                    <a:pt x="27" y="27"/>
                    <a:pt x="21" y="35"/>
                    <a:pt x="14" y="35"/>
                  </a:cubicBezTo>
                  <a:cubicBezTo>
                    <a:pt x="7" y="35"/>
                    <a:pt x="1" y="28"/>
                    <a:pt x="1" y="18"/>
                  </a:cubicBezTo>
                  <a:cubicBezTo>
                    <a:pt x="0" y="8"/>
                    <a:pt x="6" y="0"/>
                    <a:pt x="13" y="0"/>
                  </a:cubicBezTo>
                  <a:cubicBezTo>
                    <a:pt x="20" y="0"/>
                    <a:pt x="26" y="8"/>
                    <a:pt x="26" y="17"/>
                  </a:cubicBezTo>
                  <a:close/>
                </a:path>
              </a:pathLst>
            </a:custGeom>
            <a:solidFill>
              <a:srgbClr val="1E1C3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9" name="iṥ1îḍe"/>
            <p:cNvSpPr/>
            <p:nvPr/>
          </p:nvSpPr>
          <p:spPr bwMode="auto">
            <a:xfrm>
              <a:off x="5339325" y="2671532"/>
              <a:ext cx="32470" cy="32470"/>
            </a:xfrm>
            <a:custGeom>
              <a:avLst/>
              <a:gdLst>
                <a:gd name="T0" fmla="*/ 11 w 11"/>
                <a:gd name="T1" fmla="*/ 6 h 11"/>
                <a:gd name="T2" fmla="*/ 6 w 11"/>
                <a:gd name="T3" fmla="*/ 11 h 11"/>
                <a:gd name="T4" fmla="*/ 0 w 11"/>
                <a:gd name="T5" fmla="*/ 6 h 11"/>
                <a:gd name="T6" fmla="*/ 5 w 11"/>
                <a:gd name="T7" fmla="*/ 0 h 11"/>
                <a:gd name="T8" fmla="*/ 11 w 11"/>
                <a:gd name="T9" fmla="*/ 6 h 11"/>
              </a:gdLst>
              <a:ahLst/>
              <a:cxnLst>
                <a:cxn ang="0">
                  <a:pos x="T0" y="T1"/>
                </a:cxn>
                <a:cxn ang="0">
                  <a:pos x="T2" y="T3"/>
                </a:cxn>
                <a:cxn ang="0">
                  <a:pos x="T4" y="T5"/>
                </a:cxn>
                <a:cxn ang="0">
                  <a:pos x="T6" y="T7"/>
                </a:cxn>
                <a:cxn ang="0">
                  <a:pos x="T8" y="T9"/>
                </a:cxn>
              </a:cxnLst>
              <a:rect l="0" t="0" r="r" b="b"/>
              <a:pathLst>
                <a:path w="11" h="11">
                  <a:moveTo>
                    <a:pt x="11" y="6"/>
                  </a:moveTo>
                  <a:cubicBezTo>
                    <a:pt x="11" y="8"/>
                    <a:pt x="9" y="11"/>
                    <a:pt x="6" y="11"/>
                  </a:cubicBezTo>
                  <a:cubicBezTo>
                    <a:pt x="3" y="11"/>
                    <a:pt x="1" y="9"/>
                    <a:pt x="0" y="6"/>
                  </a:cubicBezTo>
                  <a:cubicBezTo>
                    <a:pt x="0" y="3"/>
                    <a:pt x="3" y="1"/>
                    <a:pt x="5" y="0"/>
                  </a:cubicBezTo>
                  <a:cubicBezTo>
                    <a:pt x="8" y="0"/>
                    <a:pt x="11" y="3"/>
                    <a:pt x="11"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0" name="îṧ1iḓé"/>
            <p:cNvSpPr/>
            <p:nvPr/>
          </p:nvSpPr>
          <p:spPr bwMode="auto">
            <a:xfrm>
              <a:off x="5573668" y="2636239"/>
              <a:ext cx="79056" cy="103055"/>
            </a:xfrm>
            <a:custGeom>
              <a:avLst/>
              <a:gdLst>
                <a:gd name="T0" fmla="*/ 27 w 27"/>
                <a:gd name="T1" fmla="*/ 17 h 35"/>
                <a:gd name="T2" fmla="*/ 14 w 27"/>
                <a:gd name="T3" fmla="*/ 35 h 35"/>
                <a:gd name="T4" fmla="*/ 1 w 27"/>
                <a:gd name="T5" fmla="*/ 18 h 35"/>
                <a:gd name="T6" fmla="*/ 13 w 27"/>
                <a:gd name="T7" fmla="*/ 0 h 35"/>
                <a:gd name="T8" fmla="*/ 27 w 27"/>
                <a:gd name="T9" fmla="*/ 17 h 35"/>
              </a:gdLst>
              <a:ahLst/>
              <a:cxnLst>
                <a:cxn ang="0">
                  <a:pos x="T0" y="T1"/>
                </a:cxn>
                <a:cxn ang="0">
                  <a:pos x="T2" y="T3"/>
                </a:cxn>
                <a:cxn ang="0">
                  <a:pos x="T4" y="T5"/>
                </a:cxn>
                <a:cxn ang="0">
                  <a:pos x="T6" y="T7"/>
                </a:cxn>
                <a:cxn ang="0">
                  <a:pos x="T8" y="T9"/>
                </a:cxn>
              </a:cxnLst>
              <a:rect l="0" t="0" r="r" b="b"/>
              <a:pathLst>
                <a:path w="27" h="35">
                  <a:moveTo>
                    <a:pt x="27" y="17"/>
                  </a:moveTo>
                  <a:cubicBezTo>
                    <a:pt x="27" y="27"/>
                    <a:pt x="21" y="35"/>
                    <a:pt x="14" y="35"/>
                  </a:cubicBezTo>
                  <a:cubicBezTo>
                    <a:pt x="7" y="35"/>
                    <a:pt x="1" y="27"/>
                    <a:pt x="1" y="18"/>
                  </a:cubicBezTo>
                  <a:cubicBezTo>
                    <a:pt x="0" y="8"/>
                    <a:pt x="6" y="0"/>
                    <a:pt x="13" y="0"/>
                  </a:cubicBezTo>
                  <a:cubicBezTo>
                    <a:pt x="20" y="0"/>
                    <a:pt x="26" y="7"/>
                    <a:pt x="27" y="17"/>
                  </a:cubicBezTo>
                  <a:close/>
                </a:path>
              </a:pathLst>
            </a:custGeom>
            <a:solidFill>
              <a:srgbClr val="D190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1" name="íşlíďê"/>
            <p:cNvSpPr/>
            <p:nvPr/>
          </p:nvSpPr>
          <p:spPr bwMode="auto">
            <a:xfrm>
              <a:off x="5573668" y="2624945"/>
              <a:ext cx="79056" cy="101643"/>
            </a:xfrm>
            <a:custGeom>
              <a:avLst/>
              <a:gdLst>
                <a:gd name="T0" fmla="*/ 27 w 27"/>
                <a:gd name="T1" fmla="*/ 17 h 35"/>
                <a:gd name="T2" fmla="*/ 14 w 27"/>
                <a:gd name="T3" fmla="*/ 35 h 35"/>
                <a:gd name="T4" fmla="*/ 1 w 27"/>
                <a:gd name="T5" fmla="*/ 18 h 35"/>
                <a:gd name="T6" fmla="*/ 13 w 27"/>
                <a:gd name="T7" fmla="*/ 0 h 35"/>
                <a:gd name="T8" fmla="*/ 27 w 27"/>
                <a:gd name="T9" fmla="*/ 17 h 35"/>
              </a:gdLst>
              <a:ahLst/>
              <a:cxnLst>
                <a:cxn ang="0">
                  <a:pos x="T0" y="T1"/>
                </a:cxn>
                <a:cxn ang="0">
                  <a:pos x="T2" y="T3"/>
                </a:cxn>
                <a:cxn ang="0">
                  <a:pos x="T4" y="T5"/>
                </a:cxn>
                <a:cxn ang="0">
                  <a:pos x="T6" y="T7"/>
                </a:cxn>
                <a:cxn ang="0">
                  <a:pos x="T8" y="T9"/>
                </a:cxn>
              </a:cxnLst>
              <a:rect l="0" t="0" r="r" b="b"/>
              <a:pathLst>
                <a:path w="27" h="35">
                  <a:moveTo>
                    <a:pt x="27" y="17"/>
                  </a:moveTo>
                  <a:cubicBezTo>
                    <a:pt x="27" y="27"/>
                    <a:pt x="21" y="35"/>
                    <a:pt x="14" y="35"/>
                  </a:cubicBezTo>
                  <a:cubicBezTo>
                    <a:pt x="7" y="35"/>
                    <a:pt x="1" y="27"/>
                    <a:pt x="1" y="18"/>
                  </a:cubicBezTo>
                  <a:cubicBezTo>
                    <a:pt x="0" y="8"/>
                    <a:pt x="6" y="0"/>
                    <a:pt x="13" y="0"/>
                  </a:cubicBezTo>
                  <a:cubicBezTo>
                    <a:pt x="20" y="0"/>
                    <a:pt x="26" y="7"/>
                    <a:pt x="27" y="17"/>
                  </a:cubicBezTo>
                  <a:close/>
                </a:path>
              </a:pathLst>
            </a:custGeom>
            <a:solidFill>
              <a:srgbClr val="1E1C3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2" name="iŝlïḍè"/>
            <p:cNvSpPr/>
            <p:nvPr/>
          </p:nvSpPr>
          <p:spPr bwMode="auto">
            <a:xfrm>
              <a:off x="5606137" y="2639062"/>
              <a:ext cx="32470" cy="32470"/>
            </a:xfrm>
            <a:custGeom>
              <a:avLst/>
              <a:gdLst>
                <a:gd name="T0" fmla="*/ 11 w 11"/>
                <a:gd name="T1" fmla="*/ 5 h 11"/>
                <a:gd name="T2" fmla="*/ 6 w 11"/>
                <a:gd name="T3" fmla="*/ 10 h 11"/>
                <a:gd name="T4" fmla="*/ 0 w 11"/>
                <a:gd name="T5" fmla="*/ 5 h 11"/>
                <a:gd name="T6" fmla="*/ 6 w 11"/>
                <a:gd name="T7" fmla="*/ 0 h 11"/>
                <a:gd name="T8" fmla="*/ 11 w 11"/>
                <a:gd name="T9" fmla="*/ 5 h 11"/>
              </a:gdLst>
              <a:ahLst/>
              <a:cxnLst>
                <a:cxn ang="0">
                  <a:pos x="T0" y="T1"/>
                </a:cxn>
                <a:cxn ang="0">
                  <a:pos x="T2" y="T3"/>
                </a:cxn>
                <a:cxn ang="0">
                  <a:pos x="T4" y="T5"/>
                </a:cxn>
                <a:cxn ang="0">
                  <a:pos x="T6" y="T7"/>
                </a:cxn>
                <a:cxn ang="0">
                  <a:pos x="T8" y="T9"/>
                </a:cxn>
              </a:cxnLst>
              <a:rect l="0" t="0" r="r" b="b"/>
              <a:pathLst>
                <a:path w="11" h="11">
                  <a:moveTo>
                    <a:pt x="11" y="5"/>
                  </a:moveTo>
                  <a:cubicBezTo>
                    <a:pt x="11" y="8"/>
                    <a:pt x="9" y="10"/>
                    <a:pt x="6" y="10"/>
                  </a:cubicBezTo>
                  <a:cubicBezTo>
                    <a:pt x="3" y="11"/>
                    <a:pt x="1" y="8"/>
                    <a:pt x="0" y="5"/>
                  </a:cubicBezTo>
                  <a:cubicBezTo>
                    <a:pt x="0" y="3"/>
                    <a:pt x="3" y="0"/>
                    <a:pt x="6" y="0"/>
                  </a:cubicBezTo>
                  <a:cubicBezTo>
                    <a:pt x="8" y="0"/>
                    <a:pt x="11" y="2"/>
                    <a:pt x="11"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3" name="ïsḷïḓê"/>
            <p:cNvSpPr/>
            <p:nvPr/>
          </p:nvSpPr>
          <p:spPr bwMode="auto">
            <a:xfrm>
              <a:off x="5448026" y="2656003"/>
              <a:ext cx="166582" cy="263990"/>
            </a:xfrm>
            <a:custGeom>
              <a:avLst/>
              <a:gdLst>
                <a:gd name="T0" fmla="*/ 23 w 57"/>
                <a:gd name="T1" fmla="*/ 40 h 90"/>
                <a:gd name="T2" fmla="*/ 10 w 57"/>
                <a:gd name="T3" fmla="*/ 0 h 90"/>
                <a:gd name="T4" fmla="*/ 0 w 57"/>
                <a:gd name="T5" fmla="*/ 0 h 90"/>
                <a:gd name="T6" fmla="*/ 10 w 57"/>
                <a:gd name="T7" fmla="*/ 74 h 90"/>
                <a:gd name="T8" fmla="*/ 23 w 57"/>
                <a:gd name="T9" fmla="*/ 40 h 90"/>
              </a:gdLst>
              <a:ahLst/>
              <a:cxnLst>
                <a:cxn ang="0">
                  <a:pos x="T0" y="T1"/>
                </a:cxn>
                <a:cxn ang="0">
                  <a:pos x="T2" y="T3"/>
                </a:cxn>
                <a:cxn ang="0">
                  <a:pos x="T4" y="T5"/>
                </a:cxn>
                <a:cxn ang="0">
                  <a:pos x="T6" y="T7"/>
                </a:cxn>
                <a:cxn ang="0">
                  <a:pos x="T8" y="T9"/>
                </a:cxn>
              </a:cxnLst>
              <a:rect l="0" t="0" r="r" b="b"/>
              <a:pathLst>
                <a:path w="57" h="90">
                  <a:moveTo>
                    <a:pt x="23" y="40"/>
                  </a:moveTo>
                  <a:cubicBezTo>
                    <a:pt x="17" y="39"/>
                    <a:pt x="11" y="13"/>
                    <a:pt x="10" y="0"/>
                  </a:cubicBezTo>
                  <a:cubicBezTo>
                    <a:pt x="0" y="0"/>
                    <a:pt x="0" y="0"/>
                    <a:pt x="0" y="0"/>
                  </a:cubicBezTo>
                  <a:cubicBezTo>
                    <a:pt x="0" y="16"/>
                    <a:pt x="3" y="68"/>
                    <a:pt x="10" y="74"/>
                  </a:cubicBezTo>
                  <a:cubicBezTo>
                    <a:pt x="30" y="90"/>
                    <a:pt x="57" y="43"/>
                    <a:pt x="23" y="40"/>
                  </a:cubicBezTo>
                  <a:close/>
                </a:path>
              </a:pathLst>
            </a:custGeom>
            <a:solidFill>
              <a:srgbClr val="EC6E2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4" name="îṣļïḍé"/>
            <p:cNvSpPr/>
            <p:nvPr/>
          </p:nvSpPr>
          <p:spPr bwMode="auto">
            <a:xfrm>
              <a:off x="5248975" y="2595300"/>
              <a:ext cx="145406" cy="76232"/>
            </a:xfrm>
            <a:custGeom>
              <a:avLst/>
              <a:gdLst>
                <a:gd name="T0" fmla="*/ 0 w 50"/>
                <a:gd name="T1" fmla="*/ 26 h 26"/>
                <a:gd name="T2" fmla="*/ 50 w 50"/>
                <a:gd name="T3" fmla="*/ 18 h 26"/>
                <a:gd name="T4" fmla="*/ 19 w 50"/>
                <a:gd name="T5" fmla="*/ 5 h 26"/>
                <a:gd name="T6" fmla="*/ 0 w 50"/>
                <a:gd name="T7" fmla="*/ 26 h 26"/>
              </a:gdLst>
              <a:ahLst/>
              <a:cxnLst>
                <a:cxn ang="0">
                  <a:pos x="T0" y="T1"/>
                </a:cxn>
                <a:cxn ang="0">
                  <a:pos x="T2" y="T3"/>
                </a:cxn>
                <a:cxn ang="0">
                  <a:pos x="T4" y="T5"/>
                </a:cxn>
                <a:cxn ang="0">
                  <a:pos x="T6" y="T7"/>
                </a:cxn>
              </a:cxnLst>
              <a:rect l="0" t="0" r="r" b="b"/>
              <a:pathLst>
                <a:path w="50" h="26">
                  <a:moveTo>
                    <a:pt x="0" y="26"/>
                  </a:moveTo>
                  <a:cubicBezTo>
                    <a:pt x="0" y="26"/>
                    <a:pt x="20" y="6"/>
                    <a:pt x="50" y="18"/>
                  </a:cubicBezTo>
                  <a:cubicBezTo>
                    <a:pt x="50" y="18"/>
                    <a:pt x="39" y="0"/>
                    <a:pt x="19" y="5"/>
                  </a:cubicBezTo>
                  <a:cubicBezTo>
                    <a:pt x="0" y="10"/>
                    <a:pt x="0" y="26"/>
                    <a:pt x="0" y="26"/>
                  </a:cubicBezTo>
                  <a:close/>
                </a:path>
              </a:pathLst>
            </a:custGeom>
            <a:solidFill>
              <a:srgbClr val="D190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5" name="işḷiḍé"/>
            <p:cNvSpPr/>
            <p:nvPr/>
          </p:nvSpPr>
          <p:spPr bwMode="auto">
            <a:xfrm>
              <a:off x="5233446" y="2592476"/>
              <a:ext cx="176464" cy="87526"/>
            </a:xfrm>
            <a:custGeom>
              <a:avLst/>
              <a:gdLst>
                <a:gd name="T0" fmla="*/ 4 w 60"/>
                <a:gd name="T1" fmla="*/ 30 h 30"/>
                <a:gd name="T2" fmla="*/ 6 w 60"/>
                <a:gd name="T3" fmla="*/ 28 h 30"/>
                <a:gd name="T4" fmla="*/ 27 w 60"/>
                <a:gd name="T5" fmla="*/ 9 h 30"/>
                <a:gd name="T6" fmla="*/ 27 w 60"/>
                <a:gd name="T7" fmla="*/ 9 h 30"/>
                <a:gd name="T8" fmla="*/ 55 w 60"/>
                <a:gd name="T9" fmla="*/ 21 h 30"/>
                <a:gd name="T10" fmla="*/ 59 w 60"/>
                <a:gd name="T11" fmla="*/ 21 h 30"/>
                <a:gd name="T12" fmla="*/ 59 w 60"/>
                <a:gd name="T13" fmla="*/ 17 h 30"/>
                <a:gd name="T14" fmla="*/ 26 w 60"/>
                <a:gd name="T15" fmla="*/ 3 h 30"/>
                <a:gd name="T16" fmla="*/ 26 w 60"/>
                <a:gd name="T17" fmla="*/ 3 h 30"/>
                <a:gd name="T18" fmla="*/ 0 w 60"/>
                <a:gd name="T19" fmla="*/ 26 h 30"/>
                <a:gd name="T20" fmla="*/ 2 w 60"/>
                <a:gd name="T21" fmla="*/ 30 h 30"/>
                <a:gd name="T22" fmla="*/ 4 w 60"/>
                <a:gd name="T23"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 h="30">
                  <a:moveTo>
                    <a:pt x="4" y="30"/>
                  </a:moveTo>
                  <a:cubicBezTo>
                    <a:pt x="4" y="30"/>
                    <a:pt x="5" y="29"/>
                    <a:pt x="6" y="28"/>
                  </a:cubicBezTo>
                  <a:cubicBezTo>
                    <a:pt x="11" y="16"/>
                    <a:pt x="19" y="10"/>
                    <a:pt x="27" y="9"/>
                  </a:cubicBezTo>
                  <a:cubicBezTo>
                    <a:pt x="27" y="9"/>
                    <a:pt x="27" y="9"/>
                    <a:pt x="27" y="9"/>
                  </a:cubicBezTo>
                  <a:cubicBezTo>
                    <a:pt x="41" y="6"/>
                    <a:pt x="55" y="21"/>
                    <a:pt x="55" y="21"/>
                  </a:cubicBezTo>
                  <a:cubicBezTo>
                    <a:pt x="56" y="22"/>
                    <a:pt x="58" y="22"/>
                    <a:pt x="59" y="21"/>
                  </a:cubicBezTo>
                  <a:cubicBezTo>
                    <a:pt x="60" y="20"/>
                    <a:pt x="60" y="18"/>
                    <a:pt x="59" y="17"/>
                  </a:cubicBezTo>
                  <a:cubicBezTo>
                    <a:pt x="58" y="16"/>
                    <a:pt x="43" y="0"/>
                    <a:pt x="26" y="3"/>
                  </a:cubicBezTo>
                  <a:cubicBezTo>
                    <a:pt x="26" y="3"/>
                    <a:pt x="26" y="3"/>
                    <a:pt x="26" y="3"/>
                  </a:cubicBezTo>
                  <a:cubicBezTo>
                    <a:pt x="16" y="4"/>
                    <a:pt x="7" y="12"/>
                    <a:pt x="0" y="26"/>
                  </a:cubicBezTo>
                  <a:cubicBezTo>
                    <a:pt x="0" y="27"/>
                    <a:pt x="0" y="29"/>
                    <a:pt x="2" y="30"/>
                  </a:cubicBezTo>
                  <a:cubicBezTo>
                    <a:pt x="2" y="30"/>
                    <a:pt x="3" y="30"/>
                    <a:pt x="4" y="30"/>
                  </a:cubicBezTo>
                  <a:close/>
                </a:path>
              </a:pathLst>
            </a:custGeom>
            <a:solidFill>
              <a:srgbClr val="B952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6" name="ïSļîḍé"/>
            <p:cNvSpPr/>
            <p:nvPr/>
          </p:nvSpPr>
          <p:spPr bwMode="auto">
            <a:xfrm>
              <a:off x="5503083" y="2533185"/>
              <a:ext cx="149641" cy="76232"/>
            </a:xfrm>
            <a:custGeom>
              <a:avLst/>
              <a:gdLst>
                <a:gd name="T0" fmla="*/ 0 w 51"/>
                <a:gd name="T1" fmla="*/ 26 h 26"/>
                <a:gd name="T2" fmla="*/ 51 w 51"/>
                <a:gd name="T3" fmla="*/ 18 h 26"/>
                <a:gd name="T4" fmla="*/ 20 w 51"/>
                <a:gd name="T5" fmla="*/ 5 h 26"/>
                <a:gd name="T6" fmla="*/ 0 w 51"/>
                <a:gd name="T7" fmla="*/ 26 h 26"/>
              </a:gdLst>
              <a:ahLst/>
              <a:cxnLst>
                <a:cxn ang="0">
                  <a:pos x="T0" y="T1"/>
                </a:cxn>
                <a:cxn ang="0">
                  <a:pos x="T2" y="T3"/>
                </a:cxn>
                <a:cxn ang="0">
                  <a:pos x="T4" y="T5"/>
                </a:cxn>
                <a:cxn ang="0">
                  <a:pos x="T6" y="T7"/>
                </a:cxn>
              </a:cxnLst>
              <a:rect l="0" t="0" r="r" b="b"/>
              <a:pathLst>
                <a:path w="51" h="26">
                  <a:moveTo>
                    <a:pt x="0" y="26"/>
                  </a:moveTo>
                  <a:cubicBezTo>
                    <a:pt x="0" y="26"/>
                    <a:pt x="20" y="6"/>
                    <a:pt x="51" y="18"/>
                  </a:cubicBezTo>
                  <a:cubicBezTo>
                    <a:pt x="51" y="18"/>
                    <a:pt x="39" y="0"/>
                    <a:pt x="20" y="5"/>
                  </a:cubicBezTo>
                  <a:cubicBezTo>
                    <a:pt x="0" y="10"/>
                    <a:pt x="0" y="26"/>
                    <a:pt x="0" y="26"/>
                  </a:cubicBezTo>
                  <a:close/>
                </a:path>
              </a:pathLst>
            </a:custGeom>
            <a:solidFill>
              <a:srgbClr val="D190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7" name="işlíḓé"/>
            <p:cNvSpPr/>
            <p:nvPr/>
          </p:nvSpPr>
          <p:spPr bwMode="auto">
            <a:xfrm>
              <a:off x="5488966" y="2530361"/>
              <a:ext cx="179287" cy="87526"/>
            </a:xfrm>
            <a:custGeom>
              <a:avLst/>
              <a:gdLst>
                <a:gd name="T0" fmla="*/ 4 w 61"/>
                <a:gd name="T1" fmla="*/ 30 h 30"/>
                <a:gd name="T2" fmla="*/ 6 w 61"/>
                <a:gd name="T3" fmla="*/ 28 h 30"/>
                <a:gd name="T4" fmla="*/ 27 w 61"/>
                <a:gd name="T5" fmla="*/ 8 h 30"/>
                <a:gd name="T6" fmla="*/ 27 w 61"/>
                <a:gd name="T7" fmla="*/ 8 h 30"/>
                <a:gd name="T8" fmla="*/ 55 w 61"/>
                <a:gd name="T9" fmla="*/ 21 h 30"/>
                <a:gd name="T10" fmla="*/ 59 w 61"/>
                <a:gd name="T11" fmla="*/ 21 h 30"/>
                <a:gd name="T12" fmla="*/ 60 w 61"/>
                <a:gd name="T13" fmla="*/ 17 h 30"/>
                <a:gd name="T14" fmla="*/ 26 w 61"/>
                <a:gd name="T15" fmla="*/ 2 h 30"/>
                <a:gd name="T16" fmla="*/ 26 w 61"/>
                <a:gd name="T17" fmla="*/ 2 h 30"/>
                <a:gd name="T18" fmla="*/ 1 w 61"/>
                <a:gd name="T19" fmla="*/ 25 h 30"/>
                <a:gd name="T20" fmla="*/ 2 w 61"/>
                <a:gd name="T21" fmla="*/ 29 h 30"/>
                <a:gd name="T22" fmla="*/ 4 w 61"/>
                <a:gd name="T23"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1" h="30">
                  <a:moveTo>
                    <a:pt x="4" y="30"/>
                  </a:moveTo>
                  <a:cubicBezTo>
                    <a:pt x="5" y="30"/>
                    <a:pt x="6" y="29"/>
                    <a:pt x="6" y="28"/>
                  </a:cubicBezTo>
                  <a:cubicBezTo>
                    <a:pt x="12" y="16"/>
                    <a:pt x="19" y="10"/>
                    <a:pt x="27" y="8"/>
                  </a:cubicBezTo>
                  <a:cubicBezTo>
                    <a:pt x="27" y="8"/>
                    <a:pt x="27" y="8"/>
                    <a:pt x="27" y="8"/>
                  </a:cubicBezTo>
                  <a:cubicBezTo>
                    <a:pt x="41" y="6"/>
                    <a:pt x="55" y="21"/>
                    <a:pt x="55" y="21"/>
                  </a:cubicBezTo>
                  <a:cubicBezTo>
                    <a:pt x="56" y="22"/>
                    <a:pt x="58" y="22"/>
                    <a:pt x="59" y="21"/>
                  </a:cubicBezTo>
                  <a:cubicBezTo>
                    <a:pt x="61" y="20"/>
                    <a:pt x="61" y="18"/>
                    <a:pt x="60" y="17"/>
                  </a:cubicBezTo>
                  <a:cubicBezTo>
                    <a:pt x="59" y="16"/>
                    <a:pt x="44" y="0"/>
                    <a:pt x="26" y="2"/>
                  </a:cubicBezTo>
                  <a:cubicBezTo>
                    <a:pt x="26" y="2"/>
                    <a:pt x="26" y="2"/>
                    <a:pt x="26" y="2"/>
                  </a:cubicBezTo>
                  <a:cubicBezTo>
                    <a:pt x="16" y="4"/>
                    <a:pt x="7" y="12"/>
                    <a:pt x="1" y="25"/>
                  </a:cubicBezTo>
                  <a:cubicBezTo>
                    <a:pt x="0" y="27"/>
                    <a:pt x="1" y="29"/>
                    <a:pt x="2" y="29"/>
                  </a:cubicBezTo>
                  <a:cubicBezTo>
                    <a:pt x="3" y="30"/>
                    <a:pt x="3" y="30"/>
                    <a:pt x="4" y="30"/>
                  </a:cubicBezTo>
                  <a:close/>
                </a:path>
              </a:pathLst>
            </a:custGeom>
            <a:solidFill>
              <a:srgbClr val="B952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8" name="iṩ1îḑè"/>
            <p:cNvSpPr/>
            <p:nvPr/>
          </p:nvSpPr>
          <p:spPr bwMode="auto">
            <a:xfrm>
              <a:off x="5248975" y="2815526"/>
              <a:ext cx="489863" cy="242814"/>
            </a:xfrm>
            <a:custGeom>
              <a:avLst/>
              <a:gdLst>
                <a:gd name="T0" fmla="*/ 0 w 167"/>
                <a:gd name="T1" fmla="*/ 69 h 83"/>
                <a:gd name="T2" fmla="*/ 94 w 167"/>
                <a:gd name="T3" fmla="*/ 52 h 83"/>
                <a:gd name="T4" fmla="*/ 167 w 167"/>
                <a:gd name="T5" fmla="*/ 39 h 83"/>
                <a:gd name="T6" fmla="*/ 89 w 167"/>
                <a:gd name="T7" fmla="*/ 28 h 83"/>
                <a:gd name="T8" fmla="*/ 0 w 167"/>
                <a:gd name="T9" fmla="*/ 69 h 83"/>
              </a:gdLst>
              <a:ahLst/>
              <a:cxnLst>
                <a:cxn ang="0">
                  <a:pos x="T0" y="T1"/>
                </a:cxn>
                <a:cxn ang="0">
                  <a:pos x="T2" y="T3"/>
                </a:cxn>
                <a:cxn ang="0">
                  <a:pos x="T4" y="T5"/>
                </a:cxn>
                <a:cxn ang="0">
                  <a:pos x="T6" y="T7"/>
                </a:cxn>
                <a:cxn ang="0">
                  <a:pos x="T8" y="T9"/>
                </a:cxn>
              </a:cxnLst>
              <a:rect l="0" t="0" r="r" b="b"/>
              <a:pathLst>
                <a:path w="167" h="83">
                  <a:moveTo>
                    <a:pt x="0" y="69"/>
                  </a:moveTo>
                  <a:cubicBezTo>
                    <a:pt x="0" y="69"/>
                    <a:pt x="44" y="83"/>
                    <a:pt x="94" y="52"/>
                  </a:cubicBezTo>
                  <a:cubicBezTo>
                    <a:pt x="94" y="52"/>
                    <a:pt x="141" y="64"/>
                    <a:pt x="167" y="39"/>
                  </a:cubicBezTo>
                  <a:cubicBezTo>
                    <a:pt x="167" y="39"/>
                    <a:pt x="137" y="0"/>
                    <a:pt x="89" y="28"/>
                  </a:cubicBezTo>
                  <a:cubicBezTo>
                    <a:pt x="89" y="28"/>
                    <a:pt x="32" y="13"/>
                    <a:pt x="0" y="69"/>
                  </a:cubicBezTo>
                  <a:close/>
                </a:path>
              </a:pathLst>
            </a:custGeom>
            <a:solidFill>
              <a:srgbClr val="A0352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9" name="íṧḻiḍe"/>
            <p:cNvSpPr/>
            <p:nvPr/>
          </p:nvSpPr>
          <p:spPr bwMode="auto">
            <a:xfrm>
              <a:off x="5377440" y="4121356"/>
              <a:ext cx="495510" cy="100232"/>
            </a:xfrm>
            <a:custGeom>
              <a:avLst/>
              <a:gdLst>
                <a:gd name="T0" fmla="*/ 164 w 169"/>
                <a:gd name="T1" fmla="*/ 24 h 34"/>
                <a:gd name="T2" fmla="*/ 7 w 169"/>
                <a:gd name="T3" fmla="*/ 0 h 34"/>
                <a:gd name="T4" fmla="*/ 1 w 169"/>
                <a:gd name="T5" fmla="*/ 4 h 34"/>
                <a:gd name="T6" fmla="*/ 1 w 169"/>
                <a:gd name="T7" fmla="*/ 4 h 34"/>
                <a:gd name="T8" fmla="*/ 5 w 169"/>
                <a:gd name="T9" fmla="*/ 10 h 34"/>
                <a:gd name="T10" fmla="*/ 162 w 169"/>
                <a:gd name="T11" fmla="*/ 34 h 34"/>
                <a:gd name="T12" fmla="*/ 168 w 169"/>
                <a:gd name="T13" fmla="*/ 30 h 34"/>
                <a:gd name="T14" fmla="*/ 164 w 169"/>
                <a:gd name="T15" fmla="*/ 24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 h="34">
                  <a:moveTo>
                    <a:pt x="164" y="24"/>
                  </a:moveTo>
                  <a:cubicBezTo>
                    <a:pt x="7" y="0"/>
                    <a:pt x="7" y="0"/>
                    <a:pt x="7" y="0"/>
                  </a:cubicBezTo>
                  <a:cubicBezTo>
                    <a:pt x="4" y="0"/>
                    <a:pt x="1" y="2"/>
                    <a:pt x="1" y="4"/>
                  </a:cubicBezTo>
                  <a:cubicBezTo>
                    <a:pt x="1" y="4"/>
                    <a:pt x="1" y="4"/>
                    <a:pt x="1" y="4"/>
                  </a:cubicBezTo>
                  <a:cubicBezTo>
                    <a:pt x="0" y="7"/>
                    <a:pt x="2" y="10"/>
                    <a:pt x="5" y="10"/>
                  </a:cubicBezTo>
                  <a:cubicBezTo>
                    <a:pt x="162" y="34"/>
                    <a:pt x="162" y="34"/>
                    <a:pt x="162" y="34"/>
                  </a:cubicBezTo>
                  <a:cubicBezTo>
                    <a:pt x="165" y="34"/>
                    <a:pt x="168" y="32"/>
                    <a:pt x="168" y="30"/>
                  </a:cubicBezTo>
                  <a:cubicBezTo>
                    <a:pt x="169" y="27"/>
                    <a:pt x="167" y="24"/>
                    <a:pt x="164" y="24"/>
                  </a:cubicBezTo>
                  <a:close/>
                </a:path>
              </a:pathLst>
            </a:custGeom>
            <a:solidFill>
              <a:srgbClr val="1919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0" name="iṣľîḋê"/>
            <p:cNvSpPr/>
            <p:nvPr/>
          </p:nvSpPr>
          <p:spPr bwMode="auto">
            <a:xfrm>
              <a:off x="5401440" y="3963245"/>
              <a:ext cx="530802" cy="103055"/>
            </a:xfrm>
            <a:custGeom>
              <a:avLst/>
              <a:gdLst>
                <a:gd name="T0" fmla="*/ 176 w 181"/>
                <a:gd name="T1" fmla="*/ 24 h 35"/>
                <a:gd name="T2" fmla="*/ 6 w 181"/>
                <a:gd name="T3" fmla="*/ 0 h 35"/>
                <a:gd name="T4" fmla="*/ 0 w 181"/>
                <a:gd name="T5" fmla="*/ 4 h 35"/>
                <a:gd name="T6" fmla="*/ 0 w 181"/>
                <a:gd name="T7" fmla="*/ 4 h 35"/>
                <a:gd name="T8" fmla="*/ 5 w 181"/>
                <a:gd name="T9" fmla="*/ 11 h 35"/>
                <a:gd name="T10" fmla="*/ 174 w 181"/>
                <a:gd name="T11" fmla="*/ 34 h 35"/>
                <a:gd name="T12" fmla="*/ 180 w 181"/>
                <a:gd name="T13" fmla="*/ 30 h 35"/>
                <a:gd name="T14" fmla="*/ 176 w 181"/>
                <a:gd name="T15" fmla="*/ 24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1" h="35">
                  <a:moveTo>
                    <a:pt x="176" y="24"/>
                  </a:moveTo>
                  <a:cubicBezTo>
                    <a:pt x="6" y="0"/>
                    <a:pt x="6" y="0"/>
                    <a:pt x="6" y="0"/>
                  </a:cubicBezTo>
                  <a:cubicBezTo>
                    <a:pt x="3" y="0"/>
                    <a:pt x="1" y="2"/>
                    <a:pt x="0" y="4"/>
                  </a:cubicBezTo>
                  <a:cubicBezTo>
                    <a:pt x="0" y="4"/>
                    <a:pt x="0" y="4"/>
                    <a:pt x="0" y="4"/>
                  </a:cubicBezTo>
                  <a:cubicBezTo>
                    <a:pt x="0" y="7"/>
                    <a:pt x="2" y="10"/>
                    <a:pt x="5" y="11"/>
                  </a:cubicBezTo>
                  <a:cubicBezTo>
                    <a:pt x="174" y="34"/>
                    <a:pt x="174" y="34"/>
                    <a:pt x="174" y="34"/>
                  </a:cubicBezTo>
                  <a:cubicBezTo>
                    <a:pt x="177" y="35"/>
                    <a:pt x="180" y="33"/>
                    <a:pt x="180" y="30"/>
                  </a:cubicBezTo>
                  <a:cubicBezTo>
                    <a:pt x="181" y="27"/>
                    <a:pt x="179" y="24"/>
                    <a:pt x="176" y="24"/>
                  </a:cubicBezTo>
                  <a:close/>
                </a:path>
              </a:pathLst>
            </a:custGeom>
            <a:solidFill>
              <a:srgbClr val="1919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1" name="iSlîďè"/>
            <p:cNvSpPr/>
            <p:nvPr/>
          </p:nvSpPr>
          <p:spPr bwMode="auto">
            <a:xfrm>
              <a:off x="5829187" y="4107239"/>
              <a:ext cx="204698" cy="136936"/>
            </a:xfrm>
            <a:custGeom>
              <a:avLst/>
              <a:gdLst>
                <a:gd name="T0" fmla="*/ 10 w 70"/>
                <a:gd name="T1" fmla="*/ 29 h 47"/>
                <a:gd name="T2" fmla="*/ 70 w 70"/>
                <a:gd name="T3" fmla="*/ 0 h 47"/>
                <a:gd name="T4" fmla="*/ 8 w 70"/>
                <a:gd name="T5" fmla="*/ 39 h 47"/>
                <a:gd name="T6" fmla="*/ 0 w 70"/>
                <a:gd name="T7" fmla="*/ 30 h 47"/>
                <a:gd name="T8" fmla="*/ 10 w 70"/>
                <a:gd name="T9" fmla="*/ 29 h 47"/>
              </a:gdLst>
              <a:ahLst/>
              <a:cxnLst>
                <a:cxn ang="0">
                  <a:pos x="T0" y="T1"/>
                </a:cxn>
                <a:cxn ang="0">
                  <a:pos x="T2" y="T3"/>
                </a:cxn>
                <a:cxn ang="0">
                  <a:pos x="T4" y="T5"/>
                </a:cxn>
                <a:cxn ang="0">
                  <a:pos x="T6" y="T7"/>
                </a:cxn>
                <a:cxn ang="0">
                  <a:pos x="T8" y="T9"/>
                </a:cxn>
              </a:cxnLst>
              <a:rect l="0" t="0" r="r" b="b"/>
              <a:pathLst>
                <a:path w="70" h="47">
                  <a:moveTo>
                    <a:pt x="10" y="29"/>
                  </a:moveTo>
                  <a:cubicBezTo>
                    <a:pt x="10" y="29"/>
                    <a:pt x="60" y="30"/>
                    <a:pt x="70" y="0"/>
                  </a:cubicBezTo>
                  <a:cubicBezTo>
                    <a:pt x="70" y="0"/>
                    <a:pt x="64" y="47"/>
                    <a:pt x="8" y="39"/>
                  </a:cubicBezTo>
                  <a:cubicBezTo>
                    <a:pt x="0" y="30"/>
                    <a:pt x="0" y="30"/>
                    <a:pt x="0" y="30"/>
                  </a:cubicBezTo>
                  <a:lnTo>
                    <a:pt x="10" y="29"/>
                  </a:lnTo>
                  <a:close/>
                </a:path>
              </a:pathLst>
            </a:custGeom>
            <a:solidFill>
              <a:srgbClr val="1919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2" name="ïṡḷïḓê"/>
            <p:cNvSpPr/>
            <p:nvPr/>
          </p:nvSpPr>
          <p:spPr bwMode="auto">
            <a:xfrm>
              <a:off x="5037219" y="4165119"/>
              <a:ext cx="735501" cy="143994"/>
            </a:xfrm>
            <a:custGeom>
              <a:avLst/>
              <a:gdLst>
                <a:gd name="T0" fmla="*/ 0 w 521"/>
                <a:gd name="T1" fmla="*/ 102 h 102"/>
                <a:gd name="T2" fmla="*/ 405 w 521"/>
                <a:gd name="T3" fmla="*/ 63 h 102"/>
                <a:gd name="T4" fmla="*/ 517 w 521"/>
                <a:gd name="T5" fmla="*/ 96 h 102"/>
                <a:gd name="T6" fmla="*/ 521 w 521"/>
                <a:gd name="T7" fmla="*/ 25 h 102"/>
                <a:gd name="T8" fmla="*/ 380 w 521"/>
                <a:gd name="T9" fmla="*/ 0 h 102"/>
                <a:gd name="T10" fmla="*/ 0 w 521"/>
                <a:gd name="T11" fmla="*/ 42 h 102"/>
                <a:gd name="T12" fmla="*/ 0 w 521"/>
                <a:gd name="T13" fmla="*/ 102 h 102"/>
              </a:gdLst>
              <a:ahLst/>
              <a:cxnLst>
                <a:cxn ang="0">
                  <a:pos x="T0" y="T1"/>
                </a:cxn>
                <a:cxn ang="0">
                  <a:pos x="T2" y="T3"/>
                </a:cxn>
                <a:cxn ang="0">
                  <a:pos x="T4" y="T5"/>
                </a:cxn>
                <a:cxn ang="0">
                  <a:pos x="T6" y="T7"/>
                </a:cxn>
                <a:cxn ang="0">
                  <a:pos x="T8" y="T9"/>
                </a:cxn>
                <a:cxn ang="0">
                  <a:pos x="T10" y="T11"/>
                </a:cxn>
                <a:cxn ang="0">
                  <a:pos x="T12" y="T13"/>
                </a:cxn>
              </a:cxnLst>
              <a:rect l="0" t="0" r="r" b="b"/>
              <a:pathLst>
                <a:path w="521" h="102">
                  <a:moveTo>
                    <a:pt x="0" y="102"/>
                  </a:moveTo>
                  <a:lnTo>
                    <a:pt x="405" y="63"/>
                  </a:lnTo>
                  <a:lnTo>
                    <a:pt x="517" y="96"/>
                  </a:lnTo>
                  <a:lnTo>
                    <a:pt x="521" y="25"/>
                  </a:lnTo>
                  <a:lnTo>
                    <a:pt x="380" y="0"/>
                  </a:lnTo>
                  <a:lnTo>
                    <a:pt x="0" y="42"/>
                  </a:lnTo>
                  <a:lnTo>
                    <a:pt x="0" y="102"/>
                  </a:lnTo>
                  <a:close/>
                </a:path>
              </a:pathLst>
            </a:custGeom>
            <a:solidFill>
              <a:srgbClr val="1919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3" name="ï$ḻïḓe"/>
            <p:cNvSpPr/>
            <p:nvPr/>
          </p:nvSpPr>
          <p:spPr bwMode="auto">
            <a:xfrm>
              <a:off x="5280033" y="4189118"/>
              <a:ext cx="334575" cy="119996"/>
            </a:xfrm>
            <a:custGeom>
              <a:avLst/>
              <a:gdLst>
                <a:gd name="T0" fmla="*/ 0 w 237"/>
                <a:gd name="T1" fmla="*/ 85 h 85"/>
                <a:gd name="T2" fmla="*/ 233 w 237"/>
                <a:gd name="T3" fmla="*/ 62 h 85"/>
                <a:gd name="T4" fmla="*/ 237 w 237"/>
                <a:gd name="T5" fmla="*/ 64 h 85"/>
                <a:gd name="T6" fmla="*/ 237 w 237"/>
                <a:gd name="T7" fmla="*/ 4 h 85"/>
                <a:gd name="T8" fmla="*/ 208 w 237"/>
                <a:gd name="T9" fmla="*/ 0 h 85"/>
                <a:gd name="T10" fmla="*/ 0 w 237"/>
                <a:gd name="T11" fmla="*/ 23 h 85"/>
                <a:gd name="T12" fmla="*/ 0 w 237"/>
                <a:gd name="T13" fmla="*/ 85 h 85"/>
              </a:gdLst>
              <a:ahLst/>
              <a:cxnLst>
                <a:cxn ang="0">
                  <a:pos x="T0" y="T1"/>
                </a:cxn>
                <a:cxn ang="0">
                  <a:pos x="T2" y="T3"/>
                </a:cxn>
                <a:cxn ang="0">
                  <a:pos x="T4" y="T5"/>
                </a:cxn>
                <a:cxn ang="0">
                  <a:pos x="T6" y="T7"/>
                </a:cxn>
                <a:cxn ang="0">
                  <a:pos x="T8" y="T9"/>
                </a:cxn>
                <a:cxn ang="0">
                  <a:pos x="T10" y="T11"/>
                </a:cxn>
                <a:cxn ang="0">
                  <a:pos x="T12" y="T13"/>
                </a:cxn>
              </a:cxnLst>
              <a:rect l="0" t="0" r="r" b="b"/>
              <a:pathLst>
                <a:path w="237" h="85">
                  <a:moveTo>
                    <a:pt x="0" y="85"/>
                  </a:moveTo>
                  <a:lnTo>
                    <a:pt x="233" y="62"/>
                  </a:lnTo>
                  <a:lnTo>
                    <a:pt x="237" y="64"/>
                  </a:lnTo>
                  <a:lnTo>
                    <a:pt x="237" y="4"/>
                  </a:lnTo>
                  <a:lnTo>
                    <a:pt x="208" y="0"/>
                  </a:lnTo>
                  <a:lnTo>
                    <a:pt x="0" y="23"/>
                  </a:lnTo>
                  <a:lnTo>
                    <a:pt x="0" y="85"/>
                  </a:lnTo>
                  <a:close/>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4" name="îṣľíḑé"/>
            <p:cNvSpPr/>
            <p:nvPr/>
          </p:nvSpPr>
          <p:spPr bwMode="auto">
            <a:xfrm>
              <a:off x="5072511" y="2255078"/>
              <a:ext cx="697384" cy="530802"/>
            </a:xfrm>
            <a:custGeom>
              <a:avLst/>
              <a:gdLst>
                <a:gd name="T0" fmla="*/ 0 w 238"/>
                <a:gd name="T1" fmla="*/ 133 h 181"/>
                <a:gd name="T2" fmla="*/ 17 w 238"/>
                <a:gd name="T3" fmla="*/ 178 h 181"/>
                <a:gd name="T4" fmla="*/ 25 w 238"/>
                <a:gd name="T5" fmla="*/ 181 h 181"/>
                <a:gd name="T6" fmla="*/ 55 w 238"/>
                <a:gd name="T7" fmla="*/ 60 h 181"/>
                <a:gd name="T8" fmla="*/ 206 w 238"/>
                <a:gd name="T9" fmla="*/ 67 h 181"/>
                <a:gd name="T10" fmla="*/ 230 w 238"/>
                <a:gd name="T11" fmla="*/ 161 h 181"/>
                <a:gd name="T12" fmla="*/ 236 w 238"/>
                <a:gd name="T13" fmla="*/ 162 h 181"/>
                <a:gd name="T14" fmla="*/ 238 w 238"/>
                <a:gd name="T15" fmla="*/ 123 h 181"/>
                <a:gd name="T16" fmla="*/ 218 w 238"/>
                <a:gd name="T17" fmla="*/ 37 h 181"/>
                <a:gd name="T18" fmla="*/ 107 w 238"/>
                <a:gd name="T19" fmla="*/ 0 h 181"/>
                <a:gd name="T20" fmla="*/ 60 w 238"/>
                <a:gd name="T21" fmla="*/ 22 h 181"/>
                <a:gd name="T22" fmla="*/ 25 w 238"/>
                <a:gd name="T23" fmla="*/ 48 h 181"/>
                <a:gd name="T24" fmla="*/ 0 w 238"/>
                <a:gd name="T25" fmla="*/ 104 h 181"/>
                <a:gd name="T26" fmla="*/ 0 w 238"/>
                <a:gd name="T27" fmla="*/ 133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8" h="181">
                  <a:moveTo>
                    <a:pt x="0" y="133"/>
                  </a:moveTo>
                  <a:cubicBezTo>
                    <a:pt x="0" y="133"/>
                    <a:pt x="14" y="161"/>
                    <a:pt x="17" y="178"/>
                  </a:cubicBezTo>
                  <a:cubicBezTo>
                    <a:pt x="25" y="181"/>
                    <a:pt x="25" y="181"/>
                    <a:pt x="25" y="181"/>
                  </a:cubicBezTo>
                  <a:cubicBezTo>
                    <a:pt x="25" y="181"/>
                    <a:pt x="39" y="96"/>
                    <a:pt x="55" y="60"/>
                  </a:cubicBezTo>
                  <a:cubicBezTo>
                    <a:pt x="55" y="60"/>
                    <a:pt x="108" y="83"/>
                    <a:pt x="206" y="67"/>
                  </a:cubicBezTo>
                  <a:cubicBezTo>
                    <a:pt x="206" y="67"/>
                    <a:pt x="226" y="136"/>
                    <a:pt x="230" y="161"/>
                  </a:cubicBezTo>
                  <a:cubicBezTo>
                    <a:pt x="236" y="162"/>
                    <a:pt x="236" y="162"/>
                    <a:pt x="236" y="162"/>
                  </a:cubicBezTo>
                  <a:cubicBezTo>
                    <a:pt x="238" y="123"/>
                    <a:pt x="238" y="123"/>
                    <a:pt x="238" y="123"/>
                  </a:cubicBezTo>
                  <a:cubicBezTo>
                    <a:pt x="238" y="123"/>
                    <a:pt x="234" y="58"/>
                    <a:pt x="218" y="37"/>
                  </a:cubicBezTo>
                  <a:cubicBezTo>
                    <a:pt x="203" y="16"/>
                    <a:pt x="107" y="0"/>
                    <a:pt x="107" y="0"/>
                  </a:cubicBezTo>
                  <a:cubicBezTo>
                    <a:pt x="60" y="22"/>
                    <a:pt x="60" y="22"/>
                    <a:pt x="60" y="22"/>
                  </a:cubicBezTo>
                  <a:cubicBezTo>
                    <a:pt x="60" y="22"/>
                    <a:pt x="25" y="47"/>
                    <a:pt x="25" y="48"/>
                  </a:cubicBezTo>
                  <a:cubicBezTo>
                    <a:pt x="25" y="49"/>
                    <a:pt x="0" y="104"/>
                    <a:pt x="0" y="104"/>
                  </a:cubicBezTo>
                  <a:lnTo>
                    <a:pt x="0" y="133"/>
                  </a:lnTo>
                  <a:close/>
                </a:path>
              </a:pathLst>
            </a:custGeom>
            <a:solidFill>
              <a:srgbClr val="B952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5" name="îŝļîḍê"/>
            <p:cNvSpPr/>
            <p:nvPr/>
          </p:nvSpPr>
          <p:spPr bwMode="auto">
            <a:xfrm>
              <a:off x="5151567" y="2390602"/>
              <a:ext cx="81879" cy="79056"/>
            </a:xfrm>
            <a:custGeom>
              <a:avLst/>
              <a:gdLst>
                <a:gd name="T0" fmla="*/ 28 w 28"/>
                <a:gd name="T1" fmla="*/ 14 h 27"/>
                <a:gd name="T2" fmla="*/ 0 w 28"/>
                <a:gd name="T3" fmla="*/ 0 h 27"/>
                <a:gd name="T4" fmla="*/ 23 w 28"/>
                <a:gd name="T5" fmla="*/ 27 h 27"/>
                <a:gd name="T6" fmla="*/ 28 w 28"/>
                <a:gd name="T7" fmla="*/ 14 h 27"/>
              </a:gdLst>
              <a:ahLst/>
              <a:cxnLst>
                <a:cxn ang="0">
                  <a:pos x="T0" y="T1"/>
                </a:cxn>
                <a:cxn ang="0">
                  <a:pos x="T2" y="T3"/>
                </a:cxn>
                <a:cxn ang="0">
                  <a:pos x="T4" y="T5"/>
                </a:cxn>
                <a:cxn ang="0">
                  <a:pos x="T6" y="T7"/>
                </a:cxn>
              </a:cxnLst>
              <a:rect l="0" t="0" r="r" b="b"/>
              <a:pathLst>
                <a:path w="28" h="27">
                  <a:moveTo>
                    <a:pt x="28" y="14"/>
                  </a:moveTo>
                  <a:cubicBezTo>
                    <a:pt x="28" y="14"/>
                    <a:pt x="14" y="9"/>
                    <a:pt x="0" y="0"/>
                  </a:cubicBezTo>
                  <a:cubicBezTo>
                    <a:pt x="0" y="0"/>
                    <a:pt x="10" y="19"/>
                    <a:pt x="23" y="27"/>
                  </a:cubicBezTo>
                  <a:lnTo>
                    <a:pt x="28" y="14"/>
                  </a:lnTo>
                  <a:close/>
                </a:path>
              </a:pathLst>
            </a:custGeom>
            <a:solidFill>
              <a:srgbClr val="A0322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6" name="iṩḷiḋé"/>
            <p:cNvSpPr/>
            <p:nvPr/>
          </p:nvSpPr>
          <p:spPr bwMode="auto">
            <a:xfrm>
              <a:off x="5436732" y="4358523"/>
              <a:ext cx="25411" cy="29646"/>
            </a:xfrm>
            <a:prstGeom prst="ellipse">
              <a:avLst/>
            </a:pr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7" name="íṥľîḓe"/>
            <p:cNvSpPr/>
            <p:nvPr/>
          </p:nvSpPr>
          <p:spPr bwMode="auto">
            <a:xfrm>
              <a:off x="5436732" y="4287937"/>
              <a:ext cx="25411" cy="26823"/>
            </a:xfrm>
            <a:prstGeom prst="ellipse">
              <a:avLst/>
            </a:pr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8" name="îṩ1iḍè"/>
            <p:cNvSpPr/>
            <p:nvPr/>
          </p:nvSpPr>
          <p:spPr bwMode="auto">
            <a:xfrm>
              <a:off x="5017455" y="4420638"/>
              <a:ext cx="820203" cy="1430061"/>
            </a:xfrm>
            <a:custGeom>
              <a:avLst/>
              <a:gdLst>
                <a:gd name="T0" fmla="*/ 0 w 280"/>
                <a:gd name="T1" fmla="*/ 0 h 488"/>
                <a:gd name="T2" fmla="*/ 2 w 280"/>
                <a:gd name="T3" fmla="*/ 77 h 488"/>
                <a:gd name="T4" fmla="*/ 74 w 280"/>
                <a:gd name="T5" fmla="*/ 186 h 488"/>
                <a:gd name="T6" fmla="*/ 122 w 280"/>
                <a:gd name="T7" fmla="*/ 207 h 488"/>
                <a:gd name="T8" fmla="*/ 166 w 280"/>
                <a:gd name="T9" fmla="*/ 268 h 488"/>
                <a:gd name="T10" fmla="*/ 173 w 280"/>
                <a:gd name="T11" fmla="*/ 488 h 488"/>
                <a:gd name="T12" fmla="*/ 271 w 280"/>
                <a:gd name="T13" fmla="*/ 488 h 488"/>
                <a:gd name="T14" fmla="*/ 280 w 280"/>
                <a:gd name="T15" fmla="*/ 249 h 488"/>
                <a:gd name="T16" fmla="*/ 250 w 280"/>
                <a:gd name="T17" fmla="*/ 190 h 488"/>
                <a:gd name="T18" fmla="*/ 175 w 280"/>
                <a:gd name="T19" fmla="*/ 136 h 488"/>
                <a:gd name="T20" fmla="*/ 175 w 280"/>
                <a:gd name="T21" fmla="*/ 13 h 488"/>
                <a:gd name="T22" fmla="*/ 0 w 280"/>
                <a:gd name="T23" fmla="*/ 0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0" h="488">
                  <a:moveTo>
                    <a:pt x="0" y="0"/>
                  </a:moveTo>
                  <a:cubicBezTo>
                    <a:pt x="2" y="77"/>
                    <a:pt x="2" y="77"/>
                    <a:pt x="2" y="77"/>
                  </a:cubicBezTo>
                  <a:cubicBezTo>
                    <a:pt x="2" y="124"/>
                    <a:pt x="30" y="167"/>
                    <a:pt x="74" y="186"/>
                  </a:cubicBezTo>
                  <a:cubicBezTo>
                    <a:pt x="122" y="207"/>
                    <a:pt x="122" y="207"/>
                    <a:pt x="122" y="207"/>
                  </a:cubicBezTo>
                  <a:cubicBezTo>
                    <a:pt x="147" y="218"/>
                    <a:pt x="164" y="241"/>
                    <a:pt x="166" y="268"/>
                  </a:cubicBezTo>
                  <a:cubicBezTo>
                    <a:pt x="173" y="488"/>
                    <a:pt x="173" y="488"/>
                    <a:pt x="173" y="488"/>
                  </a:cubicBezTo>
                  <a:cubicBezTo>
                    <a:pt x="271" y="488"/>
                    <a:pt x="271" y="488"/>
                    <a:pt x="271" y="488"/>
                  </a:cubicBezTo>
                  <a:cubicBezTo>
                    <a:pt x="280" y="249"/>
                    <a:pt x="280" y="249"/>
                    <a:pt x="280" y="249"/>
                  </a:cubicBezTo>
                  <a:cubicBezTo>
                    <a:pt x="280" y="226"/>
                    <a:pt x="269" y="204"/>
                    <a:pt x="250" y="190"/>
                  </a:cubicBezTo>
                  <a:cubicBezTo>
                    <a:pt x="175" y="136"/>
                    <a:pt x="175" y="136"/>
                    <a:pt x="175" y="136"/>
                  </a:cubicBezTo>
                  <a:cubicBezTo>
                    <a:pt x="175" y="13"/>
                    <a:pt x="175" y="13"/>
                    <a:pt x="175" y="13"/>
                  </a:cubicBezTo>
                  <a:lnTo>
                    <a:pt x="0" y="0"/>
                  </a:lnTo>
                  <a:close/>
                </a:path>
              </a:pathLst>
            </a:custGeom>
            <a:solidFill>
              <a:srgbClr val="2C2C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9" name="i$ḻídé"/>
            <p:cNvSpPr/>
            <p:nvPr/>
          </p:nvSpPr>
          <p:spPr bwMode="auto">
            <a:xfrm>
              <a:off x="5494613" y="4484165"/>
              <a:ext cx="815967" cy="1366533"/>
            </a:xfrm>
            <a:custGeom>
              <a:avLst/>
              <a:gdLst>
                <a:gd name="T0" fmla="*/ 110 w 278"/>
                <a:gd name="T1" fmla="*/ 0 h 466"/>
                <a:gd name="T2" fmla="*/ 90 w 278"/>
                <a:gd name="T3" fmla="*/ 18 h 466"/>
                <a:gd name="T4" fmla="*/ 139 w 278"/>
                <a:gd name="T5" fmla="*/ 74 h 466"/>
                <a:gd name="T6" fmla="*/ 245 w 278"/>
                <a:gd name="T7" fmla="*/ 169 h 466"/>
                <a:gd name="T8" fmla="*/ 278 w 278"/>
                <a:gd name="T9" fmla="*/ 229 h 466"/>
                <a:gd name="T10" fmla="*/ 278 w 278"/>
                <a:gd name="T11" fmla="*/ 466 h 466"/>
                <a:gd name="T12" fmla="*/ 166 w 278"/>
                <a:gd name="T13" fmla="*/ 466 h 466"/>
                <a:gd name="T14" fmla="*/ 166 w 278"/>
                <a:gd name="T15" fmla="*/ 283 h 466"/>
                <a:gd name="T16" fmla="*/ 123 w 278"/>
                <a:gd name="T17" fmla="*/ 215 h 466"/>
                <a:gd name="T18" fmla="*/ 3 w 278"/>
                <a:gd name="T19" fmla="*/ 135 h 466"/>
                <a:gd name="T20" fmla="*/ 0 w 278"/>
                <a:gd name="T21" fmla="*/ 0 h 466"/>
                <a:gd name="T22" fmla="*/ 110 w 278"/>
                <a:gd name="T23" fmla="*/ 0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8" h="466">
                  <a:moveTo>
                    <a:pt x="110" y="0"/>
                  </a:moveTo>
                  <a:cubicBezTo>
                    <a:pt x="90" y="18"/>
                    <a:pt x="90" y="18"/>
                    <a:pt x="90" y="18"/>
                  </a:cubicBezTo>
                  <a:cubicBezTo>
                    <a:pt x="90" y="39"/>
                    <a:pt x="120" y="54"/>
                    <a:pt x="139" y="74"/>
                  </a:cubicBezTo>
                  <a:cubicBezTo>
                    <a:pt x="245" y="169"/>
                    <a:pt x="245" y="169"/>
                    <a:pt x="245" y="169"/>
                  </a:cubicBezTo>
                  <a:cubicBezTo>
                    <a:pt x="265" y="182"/>
                    <a:pt x="278" y="205"/>
                    <a:pt x="278" y="229"/>
                  </a:cubicBezTo>
                  <a:cubicBezTo>
                    <a:pt x="278" y="466"/>
                    <a:pt x="278" y="466"/>
                    <a:pt x="278" y="466"/>
                  </a:cubicBezTo>
                  <a:cubicBezTo>
                    <a:pt x="166" y="466"/>
                    <a:pt x="166" y="466"/>
                    <a:pt x="166" y="466"/>
                  </a:cubicBezTo>
                  <a:cubicBezTo>
                    <a:pt x="166" y="283"/>
                    <a:pt x="166" y="283"/>
                    <a:pt x="166" y="283"/>
                  </a:cubicBezTo>
                  <a:cubicBezTo>
                    <a:pt x="164" y="256"/>
                    <a:pt x="149" y="237"/>
                    <a:pt x="123" y="215"/>
                  </a:cubicBezTo>
                  <a:cubicBezTo>
                    <a:pt x="3" y="135"/>
                    <a:pt x="3" y="135"/>
                    <a:pt x="3" y="135"/>
                  </a:cubicBezTo>
                  <a:cubicBezTo>
                    <a:pt x="0" y="0"/>
                    <a:pt x="0" y="0"/>
                    <a:pt x="0" y="0"/>
                  </a:cubicBezTo>
                  <a:lnTo>
                    <a:pt x="110" y="0"/>
                  </a:lnTo>
                  <a:close/>
                </a:path>
              </a:pathLst>
            </a:custGeom>
            <a:solidFill>
              <a:srgbClr val="2C2C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0" name="îṧľîďe"/>
            <p:cNvSpPr/>
            <p:nvPr/>
          </p:nvSpPr>
          <p:spPr bwMode="auto">
            <a:xfrm>
              <a:off x="5682369" y="4554751"/>
              <a:ext cx="628211" cy="902082"/>
            </a:xfrm>
            <a:custGeom>
              <a:avLst/>
              <a:gdLst>
                <a:gd name="T0" fmla="*/ 37 w 214"/>
                <a:gd name="T1" fmla="*/ 0 h 308"/>
                <a:gd name="T2" fmla="*/ 192 w 214"/>
                <a:gd name="T3" fmla="*/ 105 h 308"/>
                <a:gd name="T4" fmla="*/ 214 w 214"/>
                <a:gd name="T5" fmla="*/ 149 h 308"/>
                <a:gd name="T6" fmla="*/ 214 w 214"/>
                <a:gd name="T7" fmla="*/ 308 h 308"/>
                <a:gd name="T8" fmla="*/ 125 w 214"/>
                <a:gd name="T9" fmla="*/ 182 h 308"/>
                <a:gd name="T10" fmla="*/ 24 w 214"/>
                <a:gd name="T11" fmla="*/ 48 h 308"/>
                <a:gd name="T12" fmla="*/ 0 w 214"/>
                <a:gd name="T13" fmla="*/ 0 h 308"/>
                <a:gd name="T14" fmla="*/ 37 w 214"/>
                <a:gd name="T15" fmla="*/ 0 h 3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4" h="308">
                  <a:moveTo>
                    <a:pt x="37" y="0"/>
                  </a:moveTo>
                  <a:cubicBezTo>
                    <a:pt x="192" y="105"/>
                    <a:pt x="192" y="105"/>
                    <a:pt x="192" y="105"/>
                  </a:cubicBezTo>
                  <a:cubicBezTo>
                    <a:pt x="206" y="115"/>
                    <a:pt x="214" y="132"/>
                    <a:pt x="214" y="149"/>
                  </a:cubicBezTo>
                  <a:cubicBezTo>
                    <a:pt x="214" y="308"/>
                    <a:pt x="214" y="308"/>
                    <a:pt x="214" y="308"/>
                  </a:cubicBezTo>
                  <a:cubicBezTo>
                    <a:pt x="125" y="182"/>
                    <a:pt x="125" y="182"/>
                    <a:pt x="125" y="182"/>
                  </a:cubicBezTo>
                  <a:cubicBezTo>
                    <a:pt x="24" y="48"/>
                    <a:pt x="24" y="48"/>
                    <a:pt x="24" y="48"/>
                  </a:cubicBezTo>
                  <a:cubicBezTo>
                    <a:pt x="0" y="0"/>
                    <a:pt x="0" y="0"/>
                    <a:pt x="0" y="0"/>
                  </a:cubicBezTo>
                  <a:lnTo>
                    <a:pt x="37" y="0"/>
                  </a:lnTo>
                  <a:close/>
                </a:path>
              </a:pathLst>
            </a:custGeom>
            <a:solidFill>
              <a:srgbClr val="2C2C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1" name="ïṡḻïḓè"/>
            <p:cNvSpPr/>
            <p:nvPr/>
          </p:nvSpPr>
          <p:spPr bwMode="auto">
            <a:xfrm>
              <a:off x="5017455" y="4420638"/>
              <a:ext cx="1098309" cy="605623"/>
            </a:xfrm>
            <a:custGeom>
              <a:avLst/>
              <a:gdLst>
                <a:gd name="T0" fmla="*/ 375 w 375"/>
                <a:gd name="T1" fmla="*/ 121 h 207"/>
                <a:gd name="T2" fmla="*/ 264 w 375"/>
                <a:gd name="T3" fmla="*/ 46 h 207"/>
                <a:gd name="T4" fmla="*/ 248 w 375"/>
                <a:gd name="T5" fmla="*/ 39 h 207"/>
                <a:gd name="T6" fmla="*/ 277 w 375"/>
                <a:gd name="T7" fmla="*/ 22 h 207"/>
                <a:gd name="T8" fmla="*/ 175 w 375"/>
                <a:gd name="T9" fmla="*/ 22 h 207"/>
                <a:gd name="T10" fmla="*/ 175 w 375"/>
                <a:gd name="T11" fmla="*/ 13 h 207"/>
                <a:gd name="T12" fmla="*/ 0 w 375"/>
                <a:gd name="T13" fmla="*/ 0 h 207"/>
                <a:gd name="T14" fmla="*/ 2 w 375"/>
                <a:gd name="T15" fmla="*/ 77 h 207"/>
                <a:gd name="T16" fmla="*/ 72 w 375"/>
                <a:gd name="T17" fmla="*/ 185 h 207"/>
                <a:gd name="T18" fmla="*/ 122 w 375"/>
                <a:gd name="T19" fmla="*/ 207 h 207"/>
                <a:gd name="T20" fmla="*/ 122 w 375"/>
                <a:gd name="T21" fmla="*/ 195 h 207"/>
                <a:gd name="T22" fmla="*/ 182 w 375"/>
                <a:gd name="T23" fmla="*/ 136 h 207"/>
                <a:gd name="T24" fmla="*/ 217 w 375"/>
                <a:gd name="T25" fmla="*/ 136 h 207"/>
                <a:gd name="T26" fmla="*/ 244 w 375"/>
                <a:gd name="T27" fmla="*/ 148 h 207"/>
                <a:gd name="T28" fmla="*/ 287 w 375"/>
                <a:gd name="T29" fmla="*/ 193 h 207"/>
                <a:gd name="T30" fmla="*/ 287 w 375"/>
                <a:gd name="T31" fmla="*/ 189 h 207"/>
                <a:gd name="T32" fmla="*/ 375 w 375"/>
                <a:gd name="T33" fmla="*/ 12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5" h="207">
                  <a:moveTo>
                    <a:pt x="375" y="121"/>
                  </a:moveTo>
                  <a:cubicBezTo>
                    <a:pt x="264" y="46"/>
                    <a:pt x="264" y="46"/>
                    <a:pt x="264" y="46"/>
                  </a:cubicBezTo>
                  <a:cubicBezTo>
                    <a:pt x="245" y="27"/>
                    <a:pt x="248" y="60"/>
                    <a:pt x="248" y="39"/>
                  </a:cubicBezTo>
                  <a:cubicBezTo>
                    <a:pt x="277" y="22"/>
                    <a:pt x="277" y="22"/>
                    <a:pt x="277" y="22"/>
                  </a:cubicBezTo>
                  <a:cubicBezTo>
                    <a:pt x="175" y="22"/>
                    <a:pt x="175" y="22"/>
                    <a:pt x="175" y="22"/>
                  </a:cubicBezTo>
                  <a:cubicBezTo>
                    <a:pt x="175" y="13"/>
                    <a:pt x="175" y="13"/>
                    <a:pt x="175" y="13"/>
                  </a:cubicBezTo>
                  <a:cubicBezTo>
                    <a:pt x="0" y="0"/>
                    <a:pt x="0" y="0"/>
                    <a:pt x="0" y="0"/>
                  </a:cubicBezTo>
                  <a:cubicBezTo>
                    <a:pt x="2" y="77"/>
                    <a:pt x="2" y="77"/>
                    <a:pt x="2" y="77"/>
                  </a:cubicBezTo>
                  <a:cubicBezTo>
                    <a:pt x="2" y="123"/>
                    <a:pt x="30" y="166"/>
                    <a:pt x="72" y="185"/>
                  </a:cubicBezTo>
                  <a:cubicBezTo>
                    <a:pt x="122" y="207"/>
                    <a:pt x="122" y="207"/>
                    <a:pt x="122" y="207"/>
                  </a:cubicBezTo>
                  <a:cubicBezTo>
                    <a:pt x="122" y="195"/>
                    <a:pt x="122" y="195"/>
                    <a:pt x="122" y="195"/>
                  </a:cubicBezTo>
                  <a:cubicBezTo>
                    <a:pt x="122" y="163"/>
                    <a:pt x="149" y="136"/>
                    <a:pt x="182" y="136"/>
                  </a:cubicBezTo>
                  <a:cubicBezTo>
                    <a:pt x="217" y="136"/>
                    <a:pt x="217" y="136"/>
                    <a:pt x="217" y="136"/>
                  </a:cubicBezTo>
                  <a:cubicBezTo>
                    <a:pt x="227" y="136"/>
                    <a:pt x="237" y="140"/>
                    <a:pt x="244" y="148"/>
                  </a:cubicBezTo>
                  <a:cubicBezTo>
                    <a:pt x="287" y="193"/>
                    <a:pt x="287" y="193"/>
                    <a:pt x="287" y="193"/>
                  </a:cubicBezTo>
                  <a:cubicBezTo>
                    <a:pt x="287" y="189"/>
                    <a:pt x="287" y="189"/>
                    <a:pt x="287" y="189"/>
                  </a:cubicBezTo>
                  <a:cubicBezTo>
                    <a:pt x="287" y="160"/>
                    <a:pt x="323" y="121"/>
                    <a:pt x="375" y="121"/>
                  </a:cubicBezTo>
                  <a:close/>
                </a:path>
              </a:pathLst>
            </a:custGeom>
            <a:solidFill>
              <a:srgbClr val="1919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2" name="iṥḻiḍe"/>
            <p:cNvSpPr/>
            <p:nvPr/>
          </p:nvSpPr>
          <p:spPr bwMode="auto">
            <a:xfrm>
              <a:off x="5981652" y="5832346"/>
              <a:ext cx="669150" cy="234344"/>
            </a:xfrm>
            <a:custGeom>
              <a:avLst/>
              <a:gdLst>
                <a:gd name="T0" fmla="*/ 11 w 228"/>
                <a:gd name="T1" fmla="*/ 80 h 80"/>
                <a:gd name="T2" fmla="*/ 217 w 228"/>
                <a:gd name="T3" fmla="*/ 80 h 80"/>
                <a:gd name="T4" fmla="*/ 228 w 228"/>
                <a:gd name="T5" fmla="*/ 69 h 80"/>
                <a:gd name="T6" fmla="*/ 228 w 228"/>
                <a:gd name="T7" fmla="*/ 69 h 80"/>
                <a:gd name="T8" fmla="*/ 159 w 228"/>
                <a:gd name="T9" fmla="*/ 0 h 80"/>
                <a:gd name="T10" fmla="*/ 0 w 228"/>
                <a:gd name="T11" fmla="*/ 0 h 80"/>
                <a:gd name="T12" fmla="*/ 0 w 228"/>
                <a:gd name="T13" fmla="*/ 69 h 80"/>
                <a:gd name="T14" fmla="*/ 11 w 228"/>
                <a:gd name="T15" fmla="*/ 8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8" h="80">
                  <a:moveTo>
                    <a:pt x="11" y="80"/>
                  </a:moveTo>
                  <a:cubicBezTo>
                    <a:pt x="217" y="80"/>
                    <a:pt x="217" y="80"/>
                    <a:pt x="217" y="80"/>
                  </a:cubicBezTo>
                  <a:cubicBezTo>
                    <a:pt x="224" y="80"/>
                    <a:pt x="228" y="75"/>
                    <a:pt x="228" y="69"/>
                  </a:cubicBezTo>
                  <a:cubicBezTo>
                    <a:pt x="228" y="69"/>
                    <a:pt x="228" y="69"/>
                    <a:pt x="228" y="69"/>
                  </a:cubicBezTo>
                  <a:cubicBezTo>
                    <a:pt x="228" y="31"/>
                    <a:pt x="198" y="0"/>
                    <a:pt x="159" y="0"/>
                  </a:cubicBezTo>
                  <a:cubicBezTo>
                    <a:pt x="0" y="0"/>
                    <a:pt x="0" y="0"/>
                    <a:pt x="0" y="0"/>
                  </a:cubicBezTo>
                  <a:cubicBezTo>
                    <a:pt x="0" y="69"/>
                    <a:pt x="0" y="69"/>
                    <a:pt x="0" y="69"/>
                  </a:cubicBezTo>
                  <a:cubicBezTo>
                    <a:pt x="0" y="75"/>
                    <a:pt x="5" y="80"/>
                    <a:pt x="11" y="80"/>
                  </a:cubicBezTo>
                  <a:close/>
                </a:path>
              </a:pathLst>
            </a:custGeom>
            <a:solidFill>
              <a:srgbClr val="7A3D0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3" name="îšḻíḓe"/>
            <p:cNvSpPr/>
            <p:nvPr/>
          </p:nvSpPr>
          <p:spPr bwMode="auto">
            <a:xfrm>
              <a:off x="5521435" y="5832346"/>
              <a:ext cx="670562" cy="234344"/>
            </a:xfrm>
            <a:custGeom>
              <a:avLst/>
              <a:gdLst>
                <a:gd name="T0" fmla="*/ 11 w 229"/>
                <a:gd name="T1" fmla="*/ 80 h 80"/>
                <a:gd name="T2" fmla="*/ 218 w 229"/>
                <a:gd name="T3" fmla="*/ 80 h 80"/>
                <a:gd name="T4" fmla="*/ 229 w 229"/>
                <a:gd name="T5" fmla="*/ 69 h 80"/>
                <a:gd name="T6" fmla="*/ 229 w 229"/>
                <a:gd name="T7" fmla="*/ 69 h 80"/>
                <a:gd name="T8" fmla="*/ 160 w 229"/>
                <a:gd name="T9" fmla="*/ 0 h 80"/>
                <a:gd name="T10" fmla="*/ 0 w 229"/>
                <a:gd name="T11" fmla="*/ 0 h 80"/>
                <a:gd name="T12" fmla="*/ 0 w 229"/>
                <a:gd name="T13" fmla="*/ 69 h 80"/>
                <a:gd name="T14" fmla="*/ 11 w 229"/>
                <a:gd name="T15" fmla="*/ 8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9" h="80">
                  <a:moveTo>
                    <a:pt x="11" y="80"/>
                  </a:moveTo>
                  <a:cubicBezTo>
                    <a:pt x="218" y="80"/>
                    <a:pt x="218" y="80"/>
                    <a:pt x="218" y="80"/>
                  </a:cubicBezTo>
                  <a:cubicBezTo>
                    <a:pt x="224" y="80"/>
                    <a:pt x="229" y="75"/>
                    <a:pt x="229" y="69"/>
                  </a:cubicBezTo>
                  <a:cubicBezTo>
                    <a:pt x="229" y="69"/>
                    <a:pt x="229" y="69"/>
                    <a:pt x="229" y="69"/>
                  </a:cubicBezTo>
                  <a:cubicBezTo>
                    <a:pt x="229" y="31"/>
                    <a:pt x="198" y="0"/>
                    <a:pt x="160" y="0"/>
                  </a:cubicBezTo>
                  <a:cubicBezTo>
                    <a:pt x="0" y="0"/>
                    <a:pt x="0" y="0"/>
                    <a:pt x="0" y="0"/>
                  </a:cubicBezTo>
                  <a:cubicBezTo>
                    <a:pt x="0" y="69"/>
                    <a:pt x="0" y="69"/>
                    <a:pt x="0" y="69"/>
                  </a:cubicBezTo>
                  <a:cubicBezTo>
                    <a:pt x="0" y="75"/>
                    <a:pt x="5" y="80"/>
                    <a:pt x="11" y="80"/>
                  </a:cubicBezTo>
                  <a:close/>
                </a:path>
              </a:pathLst>
            </a:custGeom>
            <a:solidFill>
              <a:srgbClr val="964C0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4" name="îṩľíḍè"/>
            <p:cNvSpPr/>
            <p:nvPr/>
          </p:nvSpPr>
          <p:spPr bwMode="auto">
            <a:xfrm>
              <a:off x="3621275" y="4464401"/>
              <a:ext cx="1151954" cy="1602289"/>
            </a:xfrm>
            <a:custGeom>
              <a:avLst/>
              <a:gdLst>
                <a:gd name="T0" fmla="*/ 342 w 816"/>
                <a:gd name="T1" fmla="*/ 1135 h 1135"/>
                <a:gd name="T2" fmla="*/ 816 w 816"/>
                <a:gd name="T3" fmla="*/ 0 h 1135"/>
                <a:gd name="T4" fmla="*/ 473 w 816"/>
                <a:gd name="T5" fmla="*/ 0 h 1135"/>
                <a:gd name="T6" fmla="*/ 0 w 816"/>
                <a:gd name="T7" fmla="*/ 1135 h 1135"/>
                <a:gd name="T8" fmla="*/ 342 w 816"/>
                <a:gd name="T9" fmla="*/ 1135 h 1135"/>
              </a:gdLst>
              <a:ahLst/>
              <a:cxnLst>
                <a:cxn ang="0">
                  <a:pos x="T0" y="T1"/>
                </a:cxn>
                <a:cxn ang="0">
                  <a:pos x="T2" y="T3"/>
                </a:cxn>
                <a:cxn ang="0">
                  <a:pos x="T4" y="T5"/>
                </a:cxn>
                <a:cxn ang="0">
                  <a:pos x="T6" y="T7"/>
                </a:cxn>
                <a:cxn ang="0">
                  <a:pos x="T8" y="T9"/>
                </a:cxn>
              </a:cxnLst>
              <a:rect l="0" t="0" r="r" b="b"/>
              <a:pathLst>
                <a:path w="816" h="1135">
                  <a:moveTo>
                    <a:pt x="342" y="1135"/>
                  </a:moveTo>
                  <a:lnTo>
                    <a:pt x="816" y="0"/>
                  </a:lnTo>
                  <a:lnTo>
                    <a:pt x="473" y="0"/>
                  </a:lnTo>
                  <a:lnTo>
                    <a:pt x="0" y="1135"/>
                  </a:lnTo>
                  <a:lnTo>
                    <a:pt x="342" y="1135"/>
                  </a:lnTo>
                  <a:close/>
                </a:path>
              </a:pathLst>
            </a:custGeom>
            <a:solidFill>
              <a:srgbClr val="1C969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5" name="ïṧľiḓè"/>
            <p:cNvSpPr/>
            <p:nvPr/>
          </p:nvSpPr>
          <p:spPr bwMode="auto">
            <a:xfrm>
              <a:off x="6591510" y="4464401"/>
              <a:ext cx="1149131" cy="1602289"/>
            </a:xfrm>
            <a:custGeom>
              <a:avLst/>
              <a:gdLst>
                <a:gd name="T0" fmla="*/ 472 w 814"/>
                <a:gd name="T1" fmla="*/ 1135 h 1135"/>
                <a:gd name="T2" fmla="*/ 0 w 814"/>
                <a:gd name="T3" fmla="*/ 0 h 1135"/>
                <a:gd name="T4" fmla="*/ 343 w 814"/>
                <a:gd name="T5" fmla="*/ 0 h 1135"/>
                <a:gd name="T6" fmla="*/ 814 w 814"/>
                <a:gd name="T7" fmla="*/ 1135 h 1135"/>
                <a:gd name="T8" fmla="*/ 472 w 814"/>
                <a:gd name="T9" fmla="*/ 1135 h 1135"/>
              </a:gdLst>
              <a:ahLst/>
              <a:cxnLst>
                <a:cxn ang="0">
                  <a:pos x="T0" y="T1"/>
                </a:cxn>
                <a:cxn ang="0">
                  <a:pos x="T2" y="T3"/>
                </a:cxn>
                <a:cxn ang="0">
                  <a:pos x="T4" y="T5"/>
                </a:cxn>
                <a:cxn ang="0">
                  <a:pos x="T6" y="T7"/>
                </a:cxn>
                <a:cxn ang="0">
                  <a:pos x="T8" y="T9"/>
                </a:cxn>
              </a:cxnLst>
              <a:rect l="0" t="0" r="r" b="b"/>
              <a:pathLst>
                <a:path w="814" h="1135">
                  <a:moveTo>
                    <a:pt x="472" y="1135"/>
                  </a:moveTo>
                  <a:lnTo>
                    <a:pt x="0" y="0"/>
                  </a:lnTo>
                  <a:lnTo>
                    <a:pt x="343" y="0"/>
                  </a:lnTo>
                  <a:lnTo>
                    <a:pt x="814" y="1135"/>
                  </a:lnTo>
                  <a:lnTo>
                    <a:pt x="472" y="1135"/>
                  </a:lnTo>
                  <a:close/>
                </a:path>
              </a:pathLst>
            </a:custGeom>
            <a:solidFill>
              <a:srgbClr val="1C969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6" name="íşļíďè"/>
            <p:cNvSpPr/>
            <p:nvPr/>
          </p:nvSpPr>
          <p:spPr bwMode="auto">
            <a:xfrm>
              <a:off x="4139373" y="4464401"/>
              <a:ext cx="633858" cy="359986"/>
            </a:xfrm>
            <a:custGeom>
              <a:avLst/>
              <a:gdLst>
                <a:gd name="T0" fmla="*/ 343 w 449"/>
                <a:gd name="T1" fmla="*/ 255 h 255"/>
                <a:gd name="T2" fmla="*/ 449 w 449"/>
                <a:gd name="T3" fmla="*/ 0 h 255"/>
                <a:gd name="T4" fmla="*/ 106 w 449"/>
                <a:gd name="T5" fmla="*/ 0 h 255"/>
                <a:gd name="T6" fmla="*/ 0 w 449"/>
                <a:gd name="T7" fmla="*/ 255 h 255"/>
                <a:gd name="T8" fmla="*/ 343 w 449"/>
                <a:gd name="T9" fmla="*/ 255 h 255"/>
              </a:gdLst>
              <a:ahLst/>
              <a:cxnLst>
                <a:cxn ang="0">
                  <a:pos x="T0" y="T1"/>
                </a:cxn>
                <a:cxn ang="0">
                  <a:pos x="T2" y="T3"/>
                </a:cxn>
                <a:cxn ang="0">
                  <a:pos x="T4" y="T5"/>
                </a:cxn>
                <a:cxn ang="0">
                  <a:pos x="T6" y="T7"/>
                </a:cxn>
                <a:cxn ang="0">
                  <a:pos x="T8" y="T9"/>
                </a:cxn>
              </a:cxnLst>
              <a:rect l="0" t="0" r="r" b="b"/>
              <a:pathLst>
                <a:path w="449" h="255">
                  <a:moveTo>
                    <a:pt x="343" y="255"/>
                  </a:moveTo>
                  <a:lnTo>
                    <a:pt x="449" y="0"/>
                  </a:lnTo>
                  <a:lnTo>
                    <a:pt x="106" y="0"/>
                  </a:lnTo>
                  <a:lnTo>
                    <a:pt x="0" y="255"/>
                  </a:lnTo>
                  <a:lnTo>
                    <a:pt x="343" y="255"/>
                  </a:lnTo>
                  <a:close/>
                </a:path>
              </a:pathLst>
            </a:custGeom>
            <a:solidFill>
              <a:srgbClr val="1077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7" name="iŝḷîdê"/>
            <p:cNvSpPr/>
            <p:nvPr/>
          </p:nvSpPr>
          <p:spPr bwMode="auto">
            <a:xfrm>
              <a:off x="6591510" y="4464401"/>
              <a:ext cx="633858" cy="359986"/>
            </a:xfrm>
            <a:custGeom>
              <a:avLst/>
              <a:gdLst>
                <a:gd name="T0" fmla="*/ 449 w 449"/>
                <a:gd name="T1" fmla="*/ 255 h 255"/>
                <a:gd name="T2" fmla="*/ 343 w 449"/>
                <a:gd name="T3" fmla="*/ 0 h 255"/>
                <a:gd name="T4" fmla="*/ 0 w 449"/>
                <a:gd name="T5" fmla="*/ 0 h 255"/>
                <a:gd name="T6" fmla="*/ 106 w 449"/>
                <a:gd name="T7" fmla="*/ 255 h 255"/>
                <a:gd name="T8" fmla="*/ 449 w 449"/>
                <a:gd name="T9" fmla="*/ 255 h 255"/>
              </a:gdLst>
              <a:ahLst/>
              <a:cxnLst>
                <a:cxn ang="0">
                  <a:pos x="T0" y="T1"/>
                </a:cxn>
                <a:cxn ang="0">
                  <a:pos x="T2" y="T3"/>
                </a:cxn>
                <a:cxn ang="0">
                  <a:pos x="T4" y="T5"/>
                </a:cxn>
                <a:cxn ang="0">
                  <a:pos x="T6" y="T7"/>
                </a:cxn>
                <a:cxn ang="0">
                  <a:pos x="T8" y="T9"/>
                </a:cxn>
              </a:cxnLst>
              <a:rect l="0" t="0" r="r" b="b"/>
              <a:pathLst>
                <a:path w="449" h="255">
                  <a:moveTo>
                    <a:pt x="449" y="255"/>
                  </a:moveTo>
                  <a:lnTo>
                    <a:pt x="343" y="0"/>
                  </a:lnTo>
                  <a:lnTo>
                    <a:pt x="0" y="0"/>
                  </a:lnTo>
                  <a:lnTo>
                    <a:pt x="106" y="255"/>
                  </a:lnTo>
                  <a:lnTo>
                    <a:pt x="449" y="255"/>
                  </a:lnTo>
                  <a:close/>
                </a:path>
              </a:pathLst>
            </a:custGeom>
            <a:solidFill>
              <a:srgbClr val="1077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8" name="íSḷîďe"/>
            <p:cNvSpPr/>
            <p:nvPr/>
          </p:nvSpPr>
          <p:spPr bwMode="auto">
            <a:xfrm>
              <a:off x="6993847" y="3126102"/>
              <a:ext cx="436218" cy="506804"/>
            </a:xfrm>
            <a:custGeom>
              <a:avLst/>
              <a:gdLst>
                <a:gd name="T0" fmla="*/ 131 w 149"/>
                <a:gd name="T1" fmla="*/ 86 h 173"/>
                <a:gd name="T2" fmla="*/ 131 w 149"/>
                <a:gd name="T3" fmla="*/ 86 h 173"/>
                <a:gd name="T4" fmla="*/ 131 w 149"/>
                <a:gd name="T5" fmla="*/ 86 h 173"/>
                <a:gd name="T6" fmla="*/ 130 w 149"/>
                <a:gd name="T7" fmla="*/ 85 h 173"/>
                <a:gd name="T8" fmla="*/ 128 w 149"/>
                <a:gd name="T9" fmla="*/ 84 h 173"/>
                <a:gd name="T10" fmla="*/ 120 w 149"/>
                <a:gd name="T11" fmla="*/ 69 h 173"/>
                <a:gd name="T12" fmla="*/ 110 w 149"/>
                <a:gd name="T13" fmla="*/ 43 h 173"/>
                <a:gd name="T14" fmla="*/ 87 w 149"/>
                <a:gd name="T15" fmla="*/ 22 h 173"/>
                <a:gd name="T16" fmla="*/ 90 w 149"/>
                <a:gd name="T17" fmla="*/ 39 h 173"/>
                <a:gd name="T18" fmla="*/ 89 w 149"/>
                <a:gd name="T19" fmla="*/ 60 h 173"/>
                <a:gd name="T20" fmla="*/ 75 w 149"/>
                <a:gd name="T21" fmla="*/ 55 h 173"/>
                <a:gd name="T22" fmla="*/ 63 w 149"/>
                <a:gd name="T23" fmla="*/ 46 h 173"/>
                <a:gd name="T24" fmla="*/ 43 w 149"/>
                <a:gd name="T25" fmla="*/ 28 h 173"/>
                <a:gd name="T26" fmla="*/ 20 w 149"/>
                <a:gd name="T27" fmla="*/ 5 h 173"/>
                <a:gd name="T28" fmla="*/ 18 w 149"/>
                <a:gd name="T29" fmla="*/ 14 h 173"/>
                <a:gd name="T30" fmla="*/ 9 w 149"/>
                <a:gd name="T31" fmla="*/ 10 h 173"/>
                <a:gd name="T32" fmla="*/ 9 w 149"/>
                <a:gd name="T33" fmla="*/ 23 h 173"/>
                <a:gd name="T34" fmla="*/ 3 w 149"/>
                <a:gd name="T35" fmla="*/ 26 h 173"/>
                <a:gd name="T36" fmla="*/ 14 w 149"/>
                <a:gd name="T37" fmla="*/ 43 h 173"/>
                <a:gd name="T38" fmla="*/ 45 w 149"/>
                <a:gd name="T39" fmla="*/ 88 h 173"/>
                <a:gd name="T40" fmla="*/ 82 w 149"/>
                <a:gd name="T41" fmla="*/ 114 h 173"/>
                <a:gd name="T42" fmla="*/ 82 w 149"/>
                <a:gd name="T43" fmla="*/ 114 h 173"/>
                <a:gd name="T44" fmla="*/ 107 w 149"/>
                <a:gd name="T45" fmla="*/ 150 h 173"/>
                <a:gd name="T46" fmla="*/ 149 w 149"/>
                <a:gd name="T47" fmla="*/ 149 h 173"/>
                <a:gd name="T48" fmla="*/ 131 w 149"/>
                <a:gd name="T49" fmla="*/ 86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9" h="173">
                  <a:moveTo>
                    <a:pt x="131" y="86"/>
                  </a:moveTo>
                  <a:cubicBezTo>
                    <a:pt x="131" y="86"/>
                    <a:pt x="131" y="86"/>
                    <a:pt x="131" y="86"/>
                  </a:cubicBezTo>
                  <a:cubicBezTo>
                    <a:pt x="131" y="86"/>
                    <a:pt x="131" y="86"/>
                    <a:pt x="131" y="86"/>
                  </a:cubicBezTo>
                  <a:cubicBezTo>
                    <a:pt x="131" y="85"/>
                    <a:pt x="130" y="85"/>
                    <a:pt x="130" y="85"/>
                  </a:cubicBezTo>
                  <a:cubicBezTo>
                    <a:pt x="130" y="85"/>
                    <a:pt x="129" y="84"/>
                    <a:pt x="128" y="84"/>
                  </a:cubicBezTo>
                  <a:cubicBezTo>
                    <a:pt x="126" y="82"/>
                    <a:pt x="123" y="77"/>
                    <a:pt x="120" y="69"/>
                  </a:cubicBezTo>
                  <a:cubicBezTo>
                    <a:pt x="114" y="55"/>
                    <a:pt x="114" y="59"/>
                    <a:pt x="110" y="43"/>
                  </a:cubicBezTo>
                  <a:cubicBezTo>
                    <a:pt x="105" y="28"/>
                    <a:pt x="91" y="16"/>
                    <a:pt x="87" y="22"/>
                  </a:cubicBezTo>
                  <a:cubicBezTo>
                    <a:pt x="84" y="26"/>
                    <a:pt x="89" y="35"/>
                    <a:pt x="90" y="39"/>
                  </a:cubicBezTo>
                  <a:cubicBezTo>
                    <a:pt x="92" y="45"/>
                    <a:pt x="97" y="57"/>
                    <a:pt x="89" y="60"/>
                  </a:cubicBezTo>
                  <a:cubicBezTo>
                    <a:pt x="84" y="61"/>
                    <a:pt x="79" y="57"/>
                    <a:pt x="75" y="55"/>
                  </a:cubicBezTo>
                  <a:cubicBezTo>
                    <a:pt x="71" y="52"/>
                    <a:pt x="67" y="49"/>
                    <a:pt x="63" y="46"/>
                  </a:cubicBezTo>
                  <a:cubicBezTo>
                    <a:pt x="56" y="40"/>
                    <a:pt x="49" y="34"/>
                    <a:pt x="43" y="28"/>
                  </a:cubicBezTo>
                  <a:cubicBezTo>
                    <a:pt x="36" y="20"/>
                    <a:pt x="25" y="0"/>
                    <a:pt x="20" y="5"/>
                  </a:cubicBezTo>
                  <a:cubicBezTo>
                    <a:pt x="18" y="7"/>
                    <a:pt x="18" y="11"/>
                    <a:pt x="18" y="14"/>
                  </a:cubicBezTo>
                  <a:cubicBezTo>
                    <a:pt x="15" y="9"/>
                    <a:pt x="13" y="7"/>
                    <a:pt x="9" y="10"/>
                  </a:cubicBezTo>
                  <a:cubicBezTo>
                    <a:pt x="7" y="11"/>
                    <a:pt x="7" y="19"/>
                    <a:pt x="9" y="23"/>
                  </a:cubicBezTo>
                  <a:cubicBezTo>
                    <a:pt x="8" y="22"/>
                    <a:pt x="4" y="23"/>
                    <a:pt x="3" y="26"/>
                  </a:cubicBezTo>
                  <a:cubicBezTo>
                    <a:pt x="2" y="29"/>
                    <a:pt x="7" y="37"/>
                    <a:pt x="14" y="43"/>
                  </a:cubicBezTo>
                  <a:cubicBezTo>
                    <a:pt x="0" y="46"/>
                    <a:pt x="0" y="51"/>
                    <a:pt x="45" y="88"/>
                  </a:cubicBezTo>
                  <a:cubicBezTo>
                    <a:pt x="58" y="100"/>
                    <a:pt x="71" y="108"/>
                    <a:pt x="82" y="114"/>
                  </a:cubicBezTo>
                  <a:cubicBezTo>
                    <a:pt x="82" y="114"/>
                    <a:pt x="82" y="114"/>
                    <a:pt x="82" y="114"/>
                  </a:cubicBezTo>
                  <a:cubicBezTo>
                    <a:pt x="82" y="114"/>
                    <a:pt x="107" y="126"/>
                    <a:pt x="107" y="150"/>
                  </a:cubicBezTo>
                  <a:cubicBezTo>
                    <a:pt x="107" y="173"/>
                    <a:pt x="149" y="149"/>
                    <a:pt x="149" y="149"/>
                  </a:cubicBezTo>
                  <a:cubicBezTo>
                    <a:pt x="149" y="149"/>
                    <a:pt x="147" y="100"/>
                    <a:pt x="131" y="86"/>
                  </a:cubicBezTo>
                  <a:close/>
                </a:path>
              </a:pathLst>
            </a:custGeom>
            <a:solidFill>
              <a:srgbClr val="F8BC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9" name="ï$ḻíďé"/>
            <p:cNvSpPr/>
            <p:nvPr/>
          </p:nvSpPr>
          <p:spPr bwMode="auto">
            <a:xfrm>
              <a:off x="7013611" y="3279978"/>
              <a:ext cx="416454" cy="352927"/>
            </a:xfrm>
            <a:custGeom>
              <a:avLst/>
              <a:gdLst>
                <a:gd name="T0" fmla="*/ 102 w 142"/>
                <a:gd name="T1" fmla="*/ 83 h 120"/>
                <a:gd name="T2" fmla="*/ 71 w 142"/>
                <a:gd name="T3" fmla="*/ 45 h 120"/>
                <a:gd name="T4" fmla="*/ 71 w 142"/>
                <a:gd name="T5" fmla="*/ 45 h 120"/>
                <a:gd name="T6" fmla="*/ 26 w 142"/>
                <a:gd name="T7" fmla="*/ 19 h 120"/>
                <a:gd name="T8" fmla="*/ 0 w 142"/>
                <a:gd name="T9" fmla="*/ 0 h 120"/>
                <a:gd name="T10" fmla="*/ 38 w 142"/>
                <a:gd name="T11" fmla="*/ 35 h 120"/>
                <a:gd name="T12" fmla="*/ 75 w 142"/>
                <a:gd name="T13" fmla="*/ 61 h 120"/>
                <a:gd name="T14" fmla="*/ 75 w 142"/>
                <a:gd name="T15" fmla="*/ 61 h 120"/>
                <a:gd name="T16" fmla="*/ 100 w 142"/>
                <a:gd name="T17" fmla="*/ 97 h 120"/>
                <a:gd name="T18" fmla="*/ 142 w 142"/>
                <a:gd name="T19" fmla="*/ 96 h 120"/>
                <a:gd name="T20" fmla="*/ 142 w 142"/>
                <a:gd name="T21" fmla="*/ 88 h 120"/>
                <a:gd name="T22" fmla="*/ 102 w 142"/>
                <a:gd name="T23" fmla="*/ 8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2" h="120">
                  <a:moveTo>
                    <a:pt x="102" y="83"/>
                  </a:moveTo>
                  <a:cubicBezTo>
                    <a:pt x="101" y="59"/>
                    <a:pt x="71" y="45"/>
                    <a:pt x="71" y="45"/>
                  </a:cubicBezTo>
                  <a:cubicBezTo>
                    <a:pt x="71" y="45"/>
                    <a:pt x="71" y="45"/>
                    <a:pt x="71" y="45"/>
                  </a:cubicBezTo>
                  <a:cubicBezTo>
                    <a:pt x="58" y="39"/>
                    <a:pt x="42" y="30"/>
                    <a:pt x="26" y="19"/>
                  </a:cubicBezTo>
                  <a:cubicBezTo>
                    <a:pt x="16" y="11"/>
                    <a:pt x="7" y="5"/>
                    <a:pt x="0" y="0"/>
                  </a:cubicBezTo>
                  <a:cubicBezTo>
                    <a:pt x="4" y="6"/>
                    <a:pt x="15" y="17"/>
                    <a:pt x="38" y="35"/>
                  </a:cubicBezTo>
                  <a:cubicBezTo>
                    <a:pt x="51" y="47"/>
                    <a:pt x="64" y="55"/>
                    <a:pt x="75" y="61"/>
                  </a:cubicBezTo>
                  <a:cubicBezTo>
                    <a:pt x="75" y="61"/>
                    <a:pt x="75" y="61"/>
                    <a:pt x="75" y="61"/>
                  </a:cubicBezTo>
                  <a:cubicBezTo>
                    <a:pt x="75" y="61"/>
                    <a:pt x="100" y="73"/>
                    <a:pt x="100" y="97"/>
                  </a:cubicBezTo>
                  <a:cubicBezTo>
                    <a:pt x="100" y="120"/>
                    <a:pt x="142" y="96"/>
                    <a:pt x="142" y="96"/>
                  </a:cubicBezTo>
                  <a:cubicBezTo>
                    <a:pt x="142" y="96"/>
                    <a:pt x="142" y="93"/>
                    <a:pt x="142" y="88"/>
                  </a:cubicBezTo>
                  <a:cubicBezTo>
                    <a:pt x="127" y="93"/>
                    <a:pt x="103" y="99"/>
                    <a:pt x="102" y="83"/>
                  </a:cubicBezTo>
                  <a:close/>
                </a:path>
              </a:pathLst>
            </a:custGeom>
            <a:solidFill>
              <a:srgbClr val="D1906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0" name="ïṡ1îde"/>
            <p:cNvSpPr/>
            <p:nvPr/>
          </p:nvSpPr>
          <p:spPr bwMode="auto">
            <a:xfrm>
              <a:off x="7271953" y="3445148"/>
              <a:ext cx="223050" cy="207522"/>
            </a:xfrm>
            <a:custGeom>
              <a:avLst/>
              <a:gdLst>
                <a:gd name="T0" fmla="*/ 158 w 158"/>
                <a:gd name="T1" fmla="*/ 68 h 147"/>
                <a:gd name="T2" fmla="*/ 135 w 158"/>
                <a:gd name="T3" fmla="*/ 0 h 147"/>
                <a:gd name="T4" fmla="*/ 0 w 158"/>
                <a:gd name="T5" fmla="*/ 66 h 147"/>
                <a:gd name="T6" fmla="*/ 23 w 158"/>
                <a:gd name="T7" fmla="*/ 147 h 147"/>
                <a:gd name="T8" fmla="*/ 158 w 158"/>
                <a:gd name="T9" fmla="*/ 68 h 147"/>
              </a:gdLst>
              <a:ahLst/>
              <a:cxnLst>
                <a:cxn ang="0">
                  <a:pos x="T0" y="T1"/>
                </a:cxn>
                <a:cxn ang="0">
                  <a:pos x="T2" y="T3"/>
                </a:cxn>
                <a:cxn ang="0">
                  <a:pos x="T4" y="T5"/>
                </a:cxn>
                <a:cxn ang="0">
                  <a:pos x="T6" y="T7"/>
                </a:cxn>
                <a:cxn ang="0">
                  <a:pos x="T8" y="T9"/>
                </a:cxn>
              </a:cxnLst>
              <a:rect l="0" t="0" r="r" b="b"/>
              <a:pathLst>
                <a:path w="158" h="147">
                  <a:moveTo>
                    <a:pt x="158" y="68"/>
                  </a:moveTo>
                  <a:lnTo>
                    <a:pt x="135" y="0"/>
                  </a:lnTo>
                  <a:lnTo>
                    <a:pt x="0" y="66"/>
                  </a:lnTo>
                  <a:lnTo>
                    <a:pt x="23" y="147"/>
                  </a:lnTo>
                  <a:lnTo>
                    <a:pt x="158" y="68"/>
                  </a:lnTo>
                  <a:close/>
                </a:path>
              </a:pathLst>
            </a:custGeom>
            <a:solidFill>
              <a:srgbClr val="D9D9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1" name="ïSḻîďè"/>
            <p:cNvSpPr/>
            <p:nvPr/>
          </p:nvSpPr>
          <p:spPr bwMode="auto">
            <a:xfrm>
              <a:off x="7274776" y="3508675"/>
              <a:ext cx="868201" cy="718560"/>
            </a:xfrm>
            <a:custGeom>
              <a:avLst/>
              <a:gdLst>
                <a:gd name="T0" fmla="*/ 196 w 296"/>
                <a:gd name="T1" fmla="*/ 159 h 245"/>
                <a:gd name="T2" fmla="*/ 295 w 296"/>
                <a:gd name="T3" fmla="*/ 0 h 245"/>
                <a:gd name="T4" fmla="*/ 134 w 296"/>
                <a:gd name="T5" fmla="*/ 146 h 245"/>
                <a:gd name="T6" fmla="*/ 75 w 296"/>
                <a:gd name="T7" fmla="*/ 0 h 245"/>
                <a:gd name="T8" fmla="*/ 0 w 296"/>
                <a:gd name="T9" fmla="*/ 31 h 245"/>
                <a:gd name="T10" fmla="*/ 66 w 296"/>
                <a:gd name="T11" fmla="*/ 193 h 245"/>
                <a:gd name="T12" fmla="*/ 143 w 296"/>
                <a:gd name="T13" fmla="*/ 238 h 245"/>
                <a:gd name="T14" fmla="*/ 196 w 296"/>
                <a:gd name="T15" fmla="*/ 159 h 2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6" h="245">
                  <a:moveTo>
                    <a:pt x="196" y="159"/>
                  </a:moveTo>
                  <a:cubicBezTo>
                    <a:pt x="196" y="156"/>
                    <a:pt x="296" y="2"/>
                    <a:pt x="295" y="0"/>
                  </a:cubicBezTo>
                  <a:cubicBezTo>
                    <a:pt x="134" y="146"/>
                    <a:pt x="134" y="146"/>
                    <a:pt x="134" y="146"/>
                  </a:cubicBezTo>
                  <a:cubicBezTo>
                    <a:pt x="75" y="0"/>
                    <a:pt x="75" y="0"/>
                    <a:pt x="75" y="0"/>
                  </a:cubicBezTo>
                  <a:cubicBezTo>
                    <a:pt x="75" y="0"/>
                    <a:pt x="25" y="20"/>
                    <a:pt x="0" y="31"/>
                  </a:cubicBezTo>
                  <a:cubicBezTo>
                    <a:pt x="66" y="193"/>
                    <a:pt x="66" y="193"/>
                    <a:pt x="66" y="193"/>
                  </a:cubicBezTo>
                  <a:cubicBezTo>
                    <a:pt x="76" y="225"/>
                    <a:pt x="109" y="245"/>
                    <a:pt x="143" y="238"/>
                  </a:cubicBezTo>
                  <a:cubicBezTo>
                    <a:pt x="180" y="231"/>
                    <a:pt x="204" y="195"/>
                    <a:pt x="196" y="159"/>
                  </a:cubicBezTo>
                  <a:close/>
                </a:path>
              </a:pathLst>
            </a:custGeom>
            <a:solidFill>
              <a:srgbClr val="6629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2" name="î$ḻîde"/>
            <p:cNvSpPr/>
            <p:nvPr/>
          </p:nvSpPr>
          <p:spPr bwMode="auto">
            <a:xfrm>
              <a:off x="7509120" y="3467735"/>
              <a:ext cx="666326" cy="753852"/>
            </a:xfrm>
            <a:custGeom>
              <a:avLst/>
              <a:gdLst>
                <a:gd name="T0" fmla="*/ 225 w 227"/>
                <a:gd name="T1" fmla="*/ 0 h 257"/>
                <a:gd name="T2" fmla="*/ 103 w 227"/>
                <a:gd name="T3" fmla="*/ 111 h 257"/>
                <a:gd name="T4" fmla="*/ 9 w 227"/>
                <a:gd name="T5" fmla="*/ 227 h 257"/>
                <a:gd name="T6" fmla="*/ 0 w 227"/>
                <a:gd name="T7" fmla="*/ 231 h 257"/>
                <a:gd name="T8" fmla="*/ 66 w 227"/>
                <a:gd name="T9" fmla="*/ 252 h 257"/>
                <a:gd name="T10" fmla="*/ 123 w 227"/>
                <a:gd name="T11" fmla="*/ 167 h 257"/>
                <a:gd name="T12" fmla="*/ 227 w 227"/>
                <a:gd name="T13" fmla="*/ 1 h 257"/>
                <a:gd name="T14" fmla="*/ 225 w 227"/>
                <a:gd name="T15" fmla="*/ 0 h 2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7" h="257">
                  <a:moveTo>
                    <a:pt x="225" y="0"/>
                  </a:moveTo>
                  <a:cubicBezTo>
                    <a:pt x="103" y="111"/>
                    <a:pt x="103" y="111"/>
                    <a:pt x="103" y="111"/>
                  </a:cubicBezTo>
                  <a:cubicBezTo>
                    <a:pt x="63" y="164"/>
                    <a:pt x="21" y="219"/>
                    <a:pt x="9" y="227"/>
                  </a:cubicBezTo>
                  <a:cubicBezTo>
                    <a:pt x="6" y="229"/>
                    <a:pt x="3" y="231"/>
                    <a:pt x="0" y="231"/>
                  </a:cubicBezTo>
                  <a:cubicBezTo>
                    <a:pt x="16" y="249"/>
                    <a:pt x="41" y="257"/>
                    <a:pt x="66" y="252"/>
                  </a:cubicBezTo>
                  <a:cubicBezTo>
                    <a:pt x="106" y="244"/>
                    <a:pt x="131" y="206"/>
                    <a:pt x="123" y="167"/>
                  </a:cubicBezTo>
                  <a:cubicBezTo>
                    <a:pt x="123" y="164"/>
                    <a:pt x="211" y="28"/>
                    <a:pt x="227" y="1"/>
                  </a:cubicBezTo>
                  <a:cubicBezTo>
                    <a:pt x="226" y="0"/>
                    <a:pt x="225" y="0"/>
                    <a:pt x="225" y="0"/>
                  </a:cubicBezTo>
                  <a:close/>
                </a:path>
              </a:pathLst>
            </a:custGeom>
            <a:solidFill>
              <a:srgbClr val="4C1F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3" name="íşľîdè"/>
            <p:cNvSpPr/>
            <p:nvPr/>
          </p:nvSpPr>
          <p:spPr bwMode="auto">
            <a:xfrm>
              <a:off x="7225367" y="5832346"/>
              <a:ext cx="670562" cy="234344"/>
            </a:xfrm>
            <a:custGeom>
              <a:avLst/>
              <a:gdLst>
                <a:gd name="T0" fmla="*/ 218 w 229"/>
                <a:gd name="T1" fmla="*/ 80 h 80"/>
                <a:gd name="T2" fmla="*/ 11 w 229"/>
                <a:gd name="T3" fmla="*/ 80 h 80"/>
                <a:gd name="T4" fmla="*/ 0 w 229"/>
                <a:gd name="T5" fmla="*/ 69 h 80"/>
                <a:gd name="T6" fmla="*/ 0 w 229"/>
                <a:gd name="T7" fmla="*/ 69 h 80"/>
                <a:gd name="T8" fmla="*/ 69 w 229"/>
                <a:gd name="T9" fmla="*/ 0 h 80"/>
                <a:gd name="T10" fmla="*/ 229 w 229"/>
                <a:gd name="T11" fmla="*/ 0 h 80"/>
                <a:gd name="T12" fmla="*/ 229 w 229"/>
                <a:gd name="T13" fmla="*/ 69 h 80"/>
                <a:gd name="T14" fmla="*/ 218 w 229"/>
                <a:gd name="T15" fmla="*/ 8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9" h="80">
                  <a:moveTo>
                    <a:pt x="218" y="80"/>
                  </a:moveTo>
                  <a:cubicBezTo>
                    <a:pt x="11" y="80"/>
                    <a:pt x="11" y="80"/>
                    <a:pt x="11" y="80"/>
                  </a:cubicBezTo>
                  <a:cubicBezTo>
                    <a:pt x="5" y="80"/>
                    <a:pt x="0" y="75"/>
                    <a:pt x="0" y="69"/>
                  </a:cubicBezTo>
                  <a:cubicBezTo>
                    <a:pt x="0" y="69"/>
                    <a:pt x="0" y="69"/>
                    <a:pt x="0" y="69"/>
                  </a:cubicBezTo>
                  <a:cubicBezTo>
                    <a:pt x="0" y="31"/>
                    <a:pt x="31" y="0"/>
                    <a:pt x="69" y="0"/>
                  </a:cubicBezTo>
                  <a:cubicBezTo>
                    <a:pt x="229" y="0"/>
                    <a:pt x="229" y="0"/>
                    <a:pt x="229" y="0"/>
                  </a:cubicBezTo>
                  <a:cubicBezTo>
                    <a:pt x="229" y="69"/>
                    <a:pt x="229" y="69"/>
                    <a:pt x="229" y="69"/>
                  </a:cubicBezTo>
                  <a:cubicBezTo>
                    <a:pt x="229" y="75"/>
                    <a:pt x="224" y="80"/>
                    <a:pt x="218" y="80"/>
                  </a:cubicBezTo>
                  <a:close/>
                </a:path>
              </a:pathLst>
            </a:custGeom>
            <a:solidFill>
              <a:srgbClr val="7A3D0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4" name="í$ḻiḋè"/>
            <p:cNvSpPr/>
            <p:nvPr/>
          </p:nvSpPr>
          <p:spPr bwMode="auto">
            <a:xfrm>
              <a:off x="7547237" y="4851209"/>
              <a:ext cx="974079" cy="981138"/>
            </a:xfrm>
            <a:custGeom>
              <a:avLst/>
              <a:gdLst>
                <a:gd name="T0" fmla="*/ 332 w 332"/>
                <a:gd name="T1" fmla="*/ 5 h 335"/>
                <a:gd name="T2" fmla="*/ 60 w 332"/>
                <a:gd name="T3" fmla="*/ 1 h 335"/>
                <a:gd name="T4" fmla="*/ 0 w 332"/>
                <a:gd name="T5" fmla="*/ 59 h 335"/>
                <a:gd name="T6" fmla="*/ 0 w 332"/>
                <a:gd name="T7" fmla="*/ 335 h 335"/>
                <a:gd name="T8" fmla="*/ 118 w 332"/>
                <a:gd name="T9" fmla="*/ 335 h 335"/>
                <a:gd name="T10" fmla="*/ 118 w 332"/>
                <a:gd name="T11" fmla="*/ 106 h 335"/>
                <a:gd name="T12" fmla="*/ 332 w 332"/>
                <a:gd name="T13" fmla="*/ 106 h 335"/>
                <a:gd name="T14" fmla="*/ 332 w 332"/>
                <a:gd name="T15" fmla="*/ 5 h 3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2" h="335">
                  <a:moveTo>
                    <a:pt x="332" y="5"/>
                  </a:moveTo>
                  <a:cubicBezTo>
                    <a:pt x="328" y="5"/>
                    <a:pt x="155" y="2"/>
                    <a:pt x="60" y="1"/>
                  </a:cubicBezTo>
                  <a:cubicBezTo>
                    <a:pt x="27" y="0"/>
                    <a:pt x="0" y="27"/>
                    <a:pt x="0" y="59"/>
                  </a:cubicBezTo>
                  <a:cubicBezTo>
                    <a:pt x="0" y="335"/>
                    <a:pt x="0" y="335"/>
                    <a:pt x="0" y="335"/>
                  </a:cubicBezTo>
                  <a:cubicBezTo>
                    <a:pt x="118" y="335"/>
                    <a:pt x="118" y="335"/>
                    <a:pt x="118" y="335"/>
                  </a:cubicBezTo>
                  <a:cubicBezTo>
                    <a:pt x="118" y="106"/>
                    <a:pt x="118" y="106"/>
                    <a:pt x="118" y="106"/>
                  </a:cubicBezTo>
                  <a:cubicBezTo>
                    <a:pt x="332" y="106"/>
                    <a:pt x="332" y="106"/>
                    <a:pt x="332" y="106"/>
                  </a:cubicBezTo>
                  <a:lnTo>
                    <a:pt x="332" y="5"/>
                  </a:lnTo>
                  <a:close/>
                </a:path>
              </a:pathLst>
            </a:custGeom>
            <a:solidFill>
              <a:srgbClr val="05181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5" name="íš1iḑé"/>
            <p:cNvSpPr/>
            <p:nvPr/>
          </p:nvSpPr>
          <p:spPr bwMode="auto">
            <a:xfrm>
              <a:off x="8260149" y="3075281"/>
              <a:ext cx="275284" cy="290812"/>
            </a:xfrm>
            <a:custGeom>
              <a:avLst/>
              <a:gdLst>
                <a:gd name="T0" fmla="*/ 195 w 195"/>
                <a:gd name="T1" fmla="*/ 206 h 206"/>
                <a:gd name="T2" fmla="*/ 195 w 195"/>
                <a:gd name="T3" fmla="*/ 0 h 206"/>
                <a:gd name="T4" fmla="*/ 0 w 195"/>
                <a:gd name="T5" fmla="*/ 56 h 206"/>
                <a:gd name="T6" fmla="*/ 0 w 195"/>
                <a:gd name="T7" fmla="*/ 206 h 206"/>
                <a:gd name="T8" fmla="*/ 195 w 195"/>
                <a:gd name="T9" fmla="*/ 206 h 206"/>
              </a:gdLst>
              <a:ahLst/>
              <a:cxnLst>
                <a:cxn ang="0">
                  <a:pos x="T0" y="T1"/>
                </a:cxn>
                <a:cxn ang="0">
                  <a:pos x="T2" y="T3"/>
                </a:cxn>
                <a:cxn ang="0">
                  <a:pos x="T4" y="T5"/>
                </a:cxn>
                <a:cxn ang="0">
                  <a:pos x="T6" y="T7"/>
                </a:cxn>
                <a:cxn ang="0">
                  <a:pos x="T8" y="T9"/>
                </a:cxn>
              </a:cxnLst>
              <a:rect l="0" t="0" r="r" b="b"/>
              <a:pathLst>
                <a:path w="195" h="206">
                  <a:moveTo>
                    <a:pt x="195" y="206"/>
                  </a:moveTo>
                  <a:lnTo>
                    <a:pt x="195" y="0"/>
                  </a:lnTo>
                  <a:lnTo>
                    <a:pt x="0" y="56"/>
                  </a:lnTo>
                  <a:lnTo>
                    <a:pt x="0" y="206"/>
                  </a:lnTo>
                  <a:lnTo>
                    <a:pt x="195" y="206"/>
                  </a:lnTo>
                  <a:close/>
                </a:path>
              </a:pathLst>
            </a:custGeom>
            <a:solidFill>
              <a:srgbClr val="F9AE8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6" name="íṩḷîḓê"/>
            <p:cNvSpPr/>
            <p:nvPr/>
          </p:nvSpPr>
          <p:spPr bwMode="auto">
            <a:xfrm>
              <a:off x="6996670" y="4851209"/>
              <a:ext cx="972668" cy="981138"/>
            </a:xfrm>
            <a:custGeom>
              <a:avLst/>
              <a:gdLst>
                <a:gd name="T0" fmla="*/ 332 w 332"/>
                <a:gd name="T1" fmla="*/ 5 h 335"/>
                <a:gd name="T2" fmla="*/ 60 w 332"/>
                <a:gd name="T3" fmla="*/ 1 h 335"/>
                <a:gd name="T4" fmla="*/ 0 w 332"/>
                <a:gd name="T5" fmla="*/ 59 h 335"/>
                <a:gd name="T6" fmla="*/ 0 w 332"/>
                <a:gd name="T7" fmla="*/ 335 h 335"/>
                <a:gd name="T8" fmla="*/ 118 w 332"/>
                <a:gd name="T9" fmla="*/ 335 h 335"/>
                <a:gd name="T10" fmla="*/ 118 w 332"/>
                <a:gd name="T11" fmla="*/ 106 h 335"/>
                <a:gd name="T12" fmla="*/ 332 w 332"/>
                <a:gd name="T13" fmla="*/ 106 h 335"/>
                <a:gd name="T14" fmla="*/ 332 w 332"/>
                <a:gd name="T15" fmla="*/ 5 h 3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2" h="335">
                  <a:moveTo>
                    <a:pt x="332" y="5"/>
                  </a:moveTo>
                  <a:cubicBezTo>
                    <a:pt x="328" y="5"/>
                    <a:pt x="155" y="2"/>
                    <a:pt x="60" y="1"/>
                  </a:cubicBezTo>
                  <a:cubicBezTo>
                    <a:pt x="27" y="0"/>
                    <a:pt x="0" y="27"/>
                    <a:pt x="0" y="59"/>
                  </a:cubicBezTo>
                  <a:cubicBezTo>
                    <a:pt x="0" y="335"/>
                    <a:pt x="0" y="335"/>
                    <a:pt x="0" y="335"/>
                  </a:cubicBezTo>
                  <a:cubicBezTo>
                    <a:pt x="118" y="335"/>
                    <a:pt x="118" y="335"/>
                    <a:pt x="118" y="335"/>
                  </a:cubicBezTo>
                  <a:cubicBezTo>
                    <a:pt x="118" y="106"/>
                    <a:pt x="118" y="106"/>
                    <a:pt x="118" y="106"/>
                  </a:cubicBezTo>
                  <a:cubicBezTo>
                    <a:pt x="332" y="106"/>
                    <a:pt x="332" y="106"/>
                    <a:pt x="332" y="106"/>
                  </a:cubicBezTo>
                  <a:lnTo>
                    <a:pt x="332" y="5"/>
                  </a:lnTo>
                  <a:close/>
                </a:path>
              </a:pathLst>
            </a:custGeom>
            <a:solidFill>
              <a:srgbClr val="0C22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7" name="ïŝ1ídé"/>
            <p:cNvSpPr/>
            <p:nvPr/>
          </p:nvSpPr>
          <p:spPr bwMode="auto">
            <a:xfrm>
              <a:off x="7136429" y="5003674"/>
              <a:ext cx="241403" cy="828673"/>
            </a:xfrm>
            <a:custGeom>
              <a:avLst/>
              <a:gdLst>
                <a:gd name="T0" fmla="*/ 171 w 171"/>
                <a:gd name="T1" fmla="*/ 0 h 587"/>
                <a:gd name="T2" fmla="*/ 0 w 171"/>
                <a:gd name="T3" fmla="*/ 0 h 587"/>
                <a:gd name="T4" fmla="*/ 0 w 171"/>
                <a:gd name="T5" fmla="*/ 587 h 587"/>
                <a:gd name="T6" fmla="*/ 146 w 171"/>
                <a:gd name="T7" fmla="*/ 587 h 587"/>
                <a:gd name="T8" fmla="*/ 146 w 171"/>
                <a:gd name="T9" fmla="*/ 112 h 587"/>
                <a:gd name="T10" fmla="*/ 171 w 171"/>
                <a:gd name="T11" fmla="*/ 112 h 587"/>
                <a:gd name="T12" fmla="*/ 171 w 171"/>
                <a:gd name="T13" fmla="*/ 0 h 587"/>
              </a:gdLst>
              <a:ahLst/>
              <a:cxnLst>
                <a:cxn ang="0">
                  <a:pos x="T0" y="T1"/>
                </a:cxn>
                <a:cxn ang="0">
                  <a:pos x="T2" y="T3"/>
                </a:cxn>
                <a:cxn ang="0">
                  <a:pos x="T4" y="T5"/>
                </a:cxn>
                <a:cxn ang="0">
                  <a:pos x="T6" y="T7"/>
                </a:cxn>
                <a:cxn ang="0">
                  <a:pos x="T8" y="T9"/>
                </a:cxn>
                <a:cxn ang="0">
                  <a:pos x="T10" y="T11"/>
                </a:cxn>
                <a:cxn ang="0">
                  <a:pos x="T12" y="T13"/>
                </a:cxn>
              </a:cxnLst>
              <a:rect l="0" t="0" r="r" b="b"/>
              <a:pathLst>
                <a:path w="171" h="587">
                  <a:moveTo>
                    <a:pt x="171" y="0"/>
                  </a:moveTo>
                  <a:lnTo>
                    <a:pt x="0" y="0"/>
                  </a:lnTo>
                  <a:lnTo>
                    <a:pt x="0" y="587"/>
                  </a:lnTo>
                  <a:lnTo>
                    <a:pt x="146" y="587"/>
                  </a:lnTo>
                  <a:lnTo>
                    <a:pt x="146" y="112"/>
                  </a:lnTo>
                  <a:lnTo>
                    <a:pt x="171" y="112"/>
                  </a:lnTo>
                  <a:lnTo>
                    <a:pt x="171" y="0"/>
                  </a:lnTo>
                  <a:close/>
                </a:path>
              </a:pathLst>
            </a:custGeom>
            <a:solidFill>
              <a:srgbClr val="05181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8" name="i$1ïdê"/>
            <p:cNvSpPr/>
            <p:nvPr/>
          </p:nvSpPr>
          <p:spPr bwMode="auto">
            <a:xfrm>
              <a:off x="7914281" y="3263037"/>
              <a:ext cx="969844" cy="1661581"/>
            </a:xfrm>
            <a:custGeom>
              <a:avLst/>
              <a:gdLst>
                <a:gd name="T0" fmla="*/ 172 w 331"/>
                <a:gd name="T1" fmla="*/ 2 h 567"/>
                <a:gd name="T2" fmla="*/ 331 w 331"/>
                <a:gd name="T3" fmla="*/ 178 h 567"/>
                <a:gd name="T4" fmla="*/ 313 w 331"/>
                <a:gd name="T5" fmla="*/ 563 h 567"/>
                <a:gd name="T6" fmla="*/ 0 w 331"/>
                <a:gd name="T7" fmla="*/ 567 h 567"/>
                <a:gd name="T8" fmla="*/ 18 w 331"/>
                <a:gd name="T9" fmla="*/ 183 h 567"/>
                <a:gd name="T10" fmla="*/ 172 w 331"/>
                <a:gd name="T11" fmla="*/ 2 h 567"/>
              </a:gdLst>
              <a:ahLst/>
              <a:cxnLst>
                <a:cxn ang="0">
                  <a:pos x="T0" y="T1"/>
                </a:cxn>
                <a:cxn ang="0">
                  <a:pos x="T2" y="T3"/>
                </a:cxn>
                <a:cxn ang="0">
                  <a:pos x="T4" y="T5"/>
                </a:cxn>
                <a:cxn ang="0">
                  <a:pos x="T6" y="T7"/>
                </a:cxn>
                <a:cxn ang="0">
                  <a:pos x="T8" y="T9"/>
                </a:cxn>
                <a:cxn ang="0">
                  <a:pos x="T10" y="T11"/>
                </a:cxn>
              </a:cxnLst>
              <a:rect l="0" t="0" r="r" b="b"/>
              <a:pathLst>
                <a:path w="331" h="567">
                  <a:moveTo>
                    <a:pt x="172" y="2"/>
                  </a:moveTo>
                  <a:cubicBezTo>
                    <a:pt x="259" y="0"/>
                    <a:pt x="330" y="80"/>
                    <a:pt x="331" y="178"/>
                  </a:cubicBezTo>
                  <a:cubicBezTo>
                    <a:pt x="313" y="563"/>
                    <a:pt x="313" y="563"/>
                    <a:pt x="313" y="563"/>
                  </a:cubicBezTo>
                  <a:cubicBezTo>
                    <a:pt x="0" y="567"/>
                    <a:pt x="0" y="567"/>
                    <a:pt x="0" y="567"/>
                  </a:cubicBezTo>
                  <a:cubicBezTo>
                    <a:pt x="18" y="183"/>
                    <a:pt x="18" y="183"/>
                    <a:pt x="18" y="183"/>
                  </a:cubicBezTo>
                  <a:cubicBezTo>
                    <a:pt x="17" y="84"/>
                    <a:pt x="86" y="3"/>
                    <a:pt x="172" y="2"/>
                  </a:cubicBezTo>
                  <a:close/>
                </a:path>
              </a:pathLst>
            </a:custGeom>
            <a:solidFill>
              <a:srgbClr val="6629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9" name="islîḋê"/>
            <p:cNvSpPr/>
            <p:nvPr/>
          </p:nvSpPr>
          <p:spPr bwMode="auto">
            <a:xfrm>
              <a:off x="7914281" y="3826309"/>
              <a:ext cx="239990" cy="1098309"/>
            </a:xfrm>
            <a:custGeom>
              <a:avLst/>
              <a:gdLst>
                <a:gd name="T0" fmla="*/ 37 w 170"/>
                <a:gd name="T1" fmla="*/ 0 h 778"/>
                <a:gd name="T2" fmla="*/ 0 w 170"/>
                <a:gd name="T3" fmla="*/ 778 h 778"/>
                <a:gd name="T4" fmla="*/ 170 w 170"/>
                <a:gd name="T5" fmla="*/ 776 h 778"/>
                <a:gd name="T6" fmla="*/ 170 w 170"/>
                <a:gd name="T7" fmla="*/ 0 h 778"/>
                <a:gd name="T8" fmla="*/ 37 w 170"/>
                <a:gd name="T9" fmla="*/ 0 h 778"/>
              </a:gdLst>
              <a:ahLst/>
              <a:cxnLst>
                <a:cxn ang="0">
                  <a:pos x="T0" y="T1"/>
                </a:cxn>
                <a:cxn ang="0">
                  <a:pos x="T2" y="T3"/>
                </a:cxn>
                <a:cxn ang="0">
                  <a:pos x="T4" y="T5"/>
                </a:cxn>
                <a:cxn ang="0">
                  <a:pos x="T6" y="T7"/>
                </a:cxn>
                <a:cxn ang="0">
                  <a:pos x="T8" y="T9"/>
                </a:cxn>
              </a:cxnLst>
              <a:rect l="0" t="0" r="r" b="b"/>
              <a:pathLst>
                <a:path w="170" h="778">
                  <a:moveTo>
                    <a:pt x="37" y="0"/>
                  </a:moveTo>
                  <a:lnTo>
                    <a:pt x="0" y="778"/>
                  </a:lnTo>
                  <a:lnTo>
                    <a:pt x="170" y="776"/>
                  </a:lnTo>
                  <a:lnTo>
                    <a:pt x="170" y="0"/>
                  </a:lnTo>
                  <a:lnTo>
                    <a:pt x="37" y="0"/>
                  </a:lnTo>
                  <a:close/>
                </a:path>
              </a:pathLst>
            </a:custGeom>
            <a:solidFill>
              <a:srgbClr val="4C1F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0" name="iṧḷíde"/>
            <p:cNvSpPr/>
            <p:nvPr/>
          </p:nvSpPr>
          <p:spPr bwMode="auto">
            <a:xfrm>
              <a:off x="8260149" y="3031517"/>
              <a:ext cx="275284" cy="158111"/>
            </a:xfrm>
            <a:custGeom>
              <a:avLst/>
              <a:gdLst>
                <a:gd name="T0" fmla="*/ 0 w 94"/>
                <a:gd name="T1" fmla="*/ 54 h 54"/>
                <a:gd name="T2" fmla="*/ 32 w 94"/>
                <a:gd name="T3" fmla="*/ 48 h 54"/>
                <a:gd name="T4" fmla="*/ 94 w 94"/>
                <a:gd name="T5" fmla="*/ 34 h 54"/>
                <a:gd name="T6" fmla="*/ 94 w 94"/>
                <a:gd name="T7" fmla="*/ 0 h 54"/>
                <a:gd name="T8" fmla="*/ 0 w 94"/>
                <a:gd name="T9" fmla="*/ 27 h 54"/>
                <a:gd name="T10" fmla="*/ 0 w 94"/>
                <a:gd name="T11" fmla="*/ 54 h 54"/>
              </a:gdLst>
              <a:ahLst/>
              <a:cxnLst>
                <a:cxn ang="0">
                  <a:pos x="T0" y="T1"/>
                </a:cxn>
                <a:cxn ang="0">
                  <a:pos x="T2" y="T3"/>
                </a:cxn>
                <a:cxn ang="0">
                  <a:pos x="T4" y="T5"/>
                </a:cxn>
                <a:cxn ang="0">
                  <a:pos x="T6" y="T7"/>
                </a:cxn>
                <a:cxn ang="0">
                  <a:pos x="T8" y="T9"/>
                </a:cxn>
                <a:cxn ang="0">
                  <a:pos x="T10" y="T11"/>
                </a:cxn>
              </a:cxnLst>
              <a:rect l="0" t="0" r="r" b="b"/>
              <a:pathLst>
                <a:path w="94" h="54">
                  <a:moveTo>
                    <a:pt x="0" y="54"/>
                  </a:moveTo>
                  <a:cubicBezTo>
                    <a:pt x="10" y="52"/>
                    <a:pt x="21" y="50"/>
                    <a:pt x="32" y="48"/>
                  </a:cubicBezTo>
                  <a:cubicBezTo>
                    <a:pt x="50" y="45"/>
                    <a:pt x="72" y="41"/>
                    <a:pt x="94" y="34"/>
                  </a:cubicBezTo>
                  <a:cubicBezTo>
                    <a:pt x="94" y="0"/>
                    <a:pt x="94" y="0"/>
                    <a:pt x="94" y="0"/>
                  </a:cubicBezTo>
                  <a:cubicBezTo>
                    <a:pt x="0" y="27"/>
                    <a:pt x="0" y="27"/>
                    <a:pt x="0" y="27"/>
                  </a:cubicBezTo>
                  <a:lnTo>
                    <a:pt x="0" y="54"/>
                  </a:lnTo>
                  <a:close/>
                </a:path>
              </a:pathLst>
            </a:custGeom>
            <a:solidFill>
              <a:srgbClr val="D1906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1" name="íṣḷíḋé"/>
            <p:cNvSpPr/>
            <p:nvPr/>
          </p:nvSpPr>
          <p:spPr bwMode="auto">
            <a:xfrm>
              <a:off x="8124625" y="3265861"/>
              <a:ext cx="616917" cy="278107"/>
            </a:xfrm>
            <a:custGeom>
              <a:avLst/>
              <a:gdLst>
                <a:gd name="T0" fmla="*/ 100 w 210"/>
                <a:gd name="T1" fmla="*/ 1 h 95"/>
                <a:gd name="T2" fmla="*/ 0 w 210"/>
                <a:gd name="T3" fmla="*/ 44 h 95"/>
                <a:gd name="T4" fmla="*/ 36 w 210"/>
                <a:gd name="T5" fmla="*/ 56 h 95"/>
                <a:gd name="T6" fmla="*/ 210 w 210"/>
                <a:gd name="T7" fmla="*/ 50 h 95"/>
                <a:gd name="T8" fmla="*/ 100 w 210"/>
                <a:gd name="T9" fmla="*/ 1 h 95"/>
              </a:gdLst>
              <a:ahLst/>
              <a:cxnLst>
                <a:cxn ang="0">
                  <a:pos x="T0" y="T1"/>
                </a:cxn>
                <a:cxn ang="0">
                  <a:pos x="T2" y="T3"/>
                </a:cxn>
                <a:cxn ang="0">
                  <a:pos x="T4" y="T5"/>
                </a:cxn>
                <a:cxn ang="0">
                  <a:pos x="T6" y="T7"/>
                </a:cxn>
                <a:cxn ang="0">
                  <a:pos x="T8" y="T9"/>
                </a:cxn>
              </a:cxnLst>
              <a:rect l="0" t="0" r="r" b="b"/>
              <a:pathLst>
                <a:path w="210" h="95">
                  <a:moveTo>
                    <a:pt x="100" y="1"/>
                  </a:moveTo>
                  <a:cubicBezTo>
                    <a:pt x="62" y="1"/>
                    <a:pt x="27" y="18"/>
                    <a:pt x="0" y="44"/>
                  </a:cubicBezTo>
                  <a:cubicBezTo>
                    <a:pt x="11" y="48"/>
                    <a:pt x="23" y="52"/>
                    <a:pt x="36" y="56"/>
                  </a:cubicBezTo>
                  <a:cubicBezTo>
                    <a:pt x="82" y="70"/>
                    <a:pt x="152" y="95"/>
                    <a:pt x="210" y="50"/>
                  </a:cubicBezTo>
                  <a:cubicBezTo>
                    <a:pt x="181" y="19"/>
                    <a:pt x="143" y="0"/>
                    <a:pt x="100" y="1"/>
                  </a:cubicBezTo>
                  <a:close/>
                </a:path>
              </a:pathLst>
            </a:custGeom>
            <a:solidFill>
              <a:srgbClr val="4C1F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2" name="íŝlíḓè"/>
            <p:cNvSpPr/>
            <p:nvPr/>
          </p:nvSpPr>
          <p:spPr bwMode="auto">
            <a:xfrm>
              <a:off x="6673389" y="5832346"/>
              <a:ext cx="669150" cy="234344"/>
            </a:xfrm>
            <a:custGeom>
              <a:avLst/>
              <a:gdLst>
                <a:gd name="T0" fmla="*/ 217 w 228"/>
                <a:gd name="T1" fmla="*/ 80 h 80"/>
                <a:gd name="T2" fmla="*/ 11 w 228"/>
                <a:gd name="T3" fmla="*/ 80 h 80"/>
                <a:gd name="T4" fmla="*/ 0 w 228"/>
                <a:gd name="T5" fmla="*/ 69 h 80"/>
                <a:gd name="T6" fmla="*/ 0 w 228"/>
                <a:gd name="T7" fmla="*/ 69 h 80"/>
                <a:gd name="T8" fmla="*/ 69 w 228"/>
                <a:gd name="T9" fmla="*/ 0 h 80"/>
                <a:gd name="T10" fmla="*/ 228 w 228"/>
                <a:gd name="T11" fmla="*/ 0 h 80"/>
                <a:gd name="T12" fmla="*/ 228 w 228"/>
                <a:gd name="T13" fmla="*/ 69 h 80"/>
                <a:gd name="T14" fmla="*/ 217 w 228"/>
                <a:gd name="T15" fmla="*/ 8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8" h="80">
                  <a:moveTo>
                    <a:pt x="217" y="80"/>
                  </a:moveTo>
                  <a:cubicBezTo>
                    <a:pt x="11" y="80"/>
                    <a:pt x="11" y="80"/>
                    <a:pt x="11" y="80"/>
                  </a:cubicBezTo>
                  <a:cubicBezTo>
                    <a:pt x="5" y="80"/>
                    <a:pt x="0" y="75"/>
                    <a:pt x="0" y="69"/>
                  </a:cubicBezTo>
                  <a:cubicBezTo>
                    <a:pt x="0" y="69"/>
                    <a:pt x="0" y="69"/>
                    <a:pt x="0" y="69"/>
                  </a:cubicBezTo>
                  <a:cubicBezTo>
                    <a:pt x="0" y="31"/>
                    <a:pt x="31" y="0"/>
                    <a:pt x="69" y="0"/>
                  </a:cubicBezTo>
                  <a:cubicBezTo>
                    <a:pt x="228" y="0"/>
                    <a:pt x="228" y="0"/>
                    <a:pt x="228" y="0"/>
                  </a:cubicBezTo>
                  <a:cubicBezTo>
                    <a:pt x="228" y="69"/>
                    <a:pt x="228" y="69"/>
                    <a:pt x="228" y="69"/>
                  </a:cubicBezTo>
                  <a:cubicBezTo>
                    <a:pt x="228" y="75"/>
                    <a:pt x="223" y="80"/>
                    <a:pt x="217" y="80"/>
                  </a:cubicBezTo>
                  <a:close/>
                </a:path>
              </a:pathLst>
            </a:custGeom>
            <a:solidFill>
              <a:srgbClr val="964C0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3" name="isliďe"/>
            <p:cNvSpPr/>
            <p:nvPr/>
          </p:nvSpPr>
          <p:spPr bwMode="auto">
            <a:xfrm>
              <a:off x="7653114" y="5600826"/>
              <a:ext cx="1418767" cy="471511"/>
            </a:xfrm>
            <a:custGeom>
              <a:avLst/>
              <a:gdLst>
                <a:gd name="T0" fmla="*/ 473 w 484"/>
                <a:gd name="T1" fmla="*/ 102 h 161"/>
                <a:gd name="T2" fmla="*/ 473 w 484"/>
                <a:gd name="T3" fmla="*/ 90 h 161"/>
                <a:gd name="T4" fmla="*/ 445 w 484"/>
                <a:gd name="T5" fmla="*/ 58 h 161"/>
                <a:gd name="T6" fmla="*/ 246 w 484"/>
                <a:gd name="T7" fmla="*/ 30 h 161"/>
                <a:gd name="T8" fmla="*/ 243 w 484"/>
                <a:gd name="T9" fmla="*/ 0 h 161"/>
                <a:gd name="T10" fmla="*/ 240 w 484"/>
                <a:gd name="T11" fmla="*/ 30 h 161"/>
                <a:gd name="T12" fmla="*/ 41 w 484"/>
                <a:gd name="T13" fmla="*/ 58 h 161"/>
                <a:gd name="T14" fmla="*/ 13 w 484"/>
                <a:gd name="T15" fmla="*/ 90 h 161"/>
                <a:gd name="T16" fmla="*/ 13 w 484"/>
                <a:gd name="T17" fmla="*/ 102 h 161"/>
                <a:gd name="T18" fmla="*/ 2 w 484"/>
                <a:gd name="T19" fmla="*/ 131 h 161"/>
                <a:gd name="T20" fmla="*/ 30 w 484"/>
                <a:gd name="T21" fmla="*/ 159 h 161"/>
                <a:gd name="T22" fmla="*/ 66 w 484"/>
                <a:gd name="T23" fmla="*/ 127 h 161"/>
                <a:gd name="T24" fmla="*/ 55 w 484"/>
                <a:gd name="T25" fmla="*/ 102 h 161"/>
                <a:gd name="T26" fmla="*/ 55 w 484"/>
                <a:gd name="T27" fmla="*/ 99 h 161"/>
                <a:gd name="T28" fmla="*/ 146 w 484"/>
                <a:gd name="T29" fmla="*/ 86 h 161"/>
                <a:gd name="T30" fmla="*/ 146 w 484"/>
                <a:gd name="T31" fmla="*/ 102 h 161"/>
                <a:gd name="T32" fmla="*/ 135 w 484"/>
                <a:gd name="T33" fmla="*/ 131 h 161"/>
                <a:gd name="T34" fmla="*/ 163 w 484"/>
                <a:gd name="T35" fmla="*/ 159 h 161"/>
                <a:gd name="T36" fmla="*/ 200 w 484"/>
                <a:gd name="T37" fmla="*/ 127 h 161"/>
                <a:gd name="T38" fmla="*/ 188 w 484"/>
                <a:gd name="T39" fmla="*/ 102 h 161"/>
                <a:gd name="T40" fmla="*/ 188 w 484"/>
                <a:gd name="T41" fmla="*/ 95 h 161"/>
                <a:gd name="T42" fmla="*/ 243 w 484"/>
                <a:gd name="T43" fmla="*/ 74 h 161"/>
                <a:gd name="T44" fmla="*/ 297 w 484"/>
                <a:gd name="T45" fmla="*/ 95 h 161"/>
                <a:gd name="T46" fmla="*/ 297 w 484"/>
                <a:gd name="T47" fmla="*/ 102 h 161"/>
                <a:gd name="T48" fmla="*/ 286 w 484"/>
                <a:gd name="T49" fmla="*/ 131 h 161"/>
                <a:gd name="T50" fmla="*/ 315 w 484"/>
                <a:gd name="T51" fmla="*/ 159 h 161"/>
                <a:gd name="T52" fmla="*/ 351 w 484"/>
                <a:gd name="T53" fmla="*/ 127 h 161"/>
                <a:gd name="T54" fmla="*/ 339 w 484"/>
                <a:gd name="T55" fmla="*/ 102 h 161"/>
                <a:gd name="T56" fmla="*/ 339 w 484"/>
                <a:gd name="T57" fmla="*/ 86 h 161"/>
                <a:gd name="T58" fmla="*/ 430 w 484"/>
                <a:gd name="T59" fmla="*/ 99 h 161"/>
                <a:gd name="T60" fmla="*/ 430 w 484"/>
                <a:gd name="T61" fmla="*/ 102 h 161"/>
                <a:gd name="T62" fmla="*/ 420 w 484"/>
                <a:gd name="T63" fmla="*/ 131 h 161"/>
                <a:gd name="T64" fmla="*/ 448 w 484"/>
                <a:gd name="T65" fmla="*/ 159 h 161"/>
                <a:gd name="T66" fmla="*/ 484 w 484"/>
                <a:gd name="T67" fmla="*/ 127 h 161"/>
                <a:gd name="T68" fmla="*/ 473 w 484"/>
                <a:gd name="T69" fmla="*/ 10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4" h="161">
                  <a:moveTo>
                    <a:pt x="473" y="102"/>
                  </a:moveTo>
                  <a:cubicBezTo>
                    <a:pt x="473" y="90"/>
                    <a:pt x="473" y="90"/>
                    <a:pt x="473" y="90"/>
                  </a:cubicBezTo>
                  <a:cubicBezTo>
                    <a:pt x="473" y="74"/>
                    <a:pt x="461" y="61"/>
                    <a:pt x="445" y="58"/>
                  </a:cubicBezTo>
                  <a:cubicBezTo>
                    <a:pt x="246" y="30"/>
                    <a:pt x="246" y="30"/>
                    <a:pt x="246" y="30"/>
                  </a:cubicBezTo>
                  <a:cubicBezTo>
                    <a:pt x="243" y="0"/>
                    <a:pt x="243" y="0"/>
                    <a:pt x="243" y="0"/>
                  </a:cubicBezTo>
                  <a:cubicBezTo>
                    <a:pt x="240" y="30"/>
                    <a:pt x="240" y="30"/>
                    <a:pt x="240" y="30"/>
                  </a:cubicBezTo>
                  <a:cubicBezTo>
                    <a:pt x="41" y="58"/>
                    <a:pt x="41" y="58"/>
                    <a:pt x="41" y="58"/>
                  </a:cubicBezTo>
                  <a:cubicBezTo>
                    <a:pt x="25" y="61"/>
                    <a:pt x="13" y="74"/>
                    <a:pt x="13" y="90"/>
                  </a:cubicBezTo>
                  <a:cubicBezTo>
                    <a:pt x="13" y="102"/>
                    <a:pt x="13" y="102"/>
                    <a:pt x="13" y="102"/>
                  </a:cubicBezTo>
                  <a:cubicBezTo>
                    <a:pt x="5" y="109"/>
                    <a:pt x="0" y="120"/>
                    <a:pt x="2" y="131"/>
                  </a:cubicBezTo>
                  <a:cubicBezTo>
                    <a:pt x="4" y="145"/>
                    <a:pt x="16" y="157"/>
                    <a:pt x="30" y="159"/>
                  </a:cubicBezTo>
                  <a:cubicBezTo>
                    <a:pt x="50" y="161"/>
                    <a:pt x="66" y="146"/>
                    <a:pt x="66" y="127"/>
                  </a:cubicBezTo>
                  <a:cubicBezTo>
                    <a:pt x="66" y="117"/>
                    <a:pt x="62" y="108"/>
                    <a:pt x="55" y="102"/>
                  </a:cubicBezTo>
                  <a:cubicBezTo>
                    <a:pt x="55" y="99"/>
                    <a:pt x="55" y="99"/>
                    <a:pt x="55" y="99"/>
                  </a:cubicBezTo>
                  <a:cubicBezTo>
                    <a:pt x="146" y="86"/>
                    <a:pt x="146" y="86"/>
                    <a:pt x="146" y="86"/>
                  </a:cubicBezTo>
                  <a:cubicBezTo>
                    <a:pt x="146" y="102"/>
                    <a:pt x="146" y="102"/>
                    <a:pt x="146" y="102"/>
                  </a:cubicBezTo>
                  <a:cubicBezTo>
                    <a:pt x="138" y="109"/>
                    <a:pt x="134" y="120"/>
                    <a:pt x="135" y="131"/>
                  </a:cubicBezTo>
                  <a:cubicBezTo>
                    <a:pt x="137" y="145"/>
                    <a:pt x="149" y="157"/>
                    <a:pt x="163" y="159"/>
                  </a:cubicBezTo>
                  <a:cubicBezTo>
                    <a:pt x="183" y="161"/>
                    <a:pt x="200" y="146"/>
                    <a:pt x="200" y="127"/>
                  </a:cubicBezTo>
                  <a:cubicBezTo>
                    <a:pt x="200" y="117"/>
                    <a:pt x="195" y="108"/>
                    <a:pt x="188" y="102"/>
                  </a:cubicBezTo>
                  <a:cubicBezTo>
                    <a:pt x="188" y="95"/>
                    <a:pt x="188" y="95"/>
                    <a:pt x="188" y="95"/>
                  </a:cubicBezTo>
                  <a:cubicBezTo>
                    <a:pt x="243" y="74"/>
                    <a:pt x="243" y="74"/>
                    <a:pt x="243" y="74"/>
                  </a:cubicBezTo>
                  <a:cubicBezTo>
                    <a:pt x="297" y="95"/>
                    <a:pt x="297" y="95"/>
                    <a:pt x="297" y="95"/>
                  </a:cubicBezTo>
                  <a:cubicBezTo>
                    <a:pt x="297" y="102"/>
                    <a:pt x="297" y="102"/>
                    <a:pt x="297" y="102"/>
                  </a:cubicBezTo>
                  <a:cubicBezTo>
                    <a:pt x="289" y="109"/>
                    <a:pt x="285" y="120"/>
                    <a:pt x="286" y="131"/>
                  </a:cubicBezTo>
                  <a:cubicBezTo>
                    <a:pt x="288" y="145"/>
                    <a:pt x="300" y="157"/>
                    <a:pt x="315" y="159"/>
                  </a:cubicBezTo>
                  <a:cubicBezTo>
                    <a:pt x="334" y="161"/>
                    <a:pt x="351" y="146"/>
                    <a:pt x="351" y="127"/>
                  </a:cubicBezTo>
                  <a:cubicBezTo>
                    <a:pt x="351" y="117"/>
                    <a:pt x="346" y="108"/>
                    <a:pt x="339" y="102"/>
                  </a:cubicBezTo>
                  <a:cubicBezTo>
                    <a:pt x="339" y="86"/>
                    <a:pt x="339" y="86"/>
                    <a:pt x="339" y="86"/>
                  </a:cubicBezTo>
                  <a:cubicBezTo>
                    <a:pt x="430" y="99"/>
                    <a:pt x="430" y="99"/>
                    <a:pt x="430" y="99"/>
                  </a:cubicBezTo>
                  <a:cubicBezTo>
                    <a:pt x="430" y="102"/>
                    <a:pt x="430" y="102"/>
                    <a:pt x="430" y="102"/>
                  </a:cubicBezTo>
                  <a:cubicBezTo>
                    <a:pt x="423" y="109"/>
                    <a:pt x="418" y="120"/>
                    <a:pt x="420" y="131"/>
                  </a:cubicBezTo>
                  <a:cubicBezTo>
                    <a:pt x="422" y="145"/>
                    <a:pt x="433" y="157"/>
                    <a:pt x="448" y="159"/>
                  </a:cubicBezTo>
                  <a:cubicBezTo>
                    <a:pt x="467" y="161"/>
                    <a:pt x="484" y="146"/>
                    <a:pt x="484" y="127"/>
                  </a:cubicBezTo>
                  <a:cubicBezTo>
                    <a:pt x="484" y="117"/>
                    <a:pt x="480" y="108"/>
                    <a:pt x="473" y="102"/>
                  </a:cubicBezTo>
                  <a:close/>
                </a:path>
              </a:pathLst>
            </a:custGeom>
            <a:solidFill>
              <a:srgbClr val="3030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4" name="íṩḷiďè"/>
            <p:cNvSpPr/>
            <p:nvPr/>
          </p:nvSpPr>
          <p:spPr bwMode="auto">
            <a:xfrm>
              <a:off x="8236150" y="4783447"/>
              <a:ext cx="258343" cy="923257"/>
            </a:xfrm>
            <a:prstGeom prst="rect">
              <a:avLst/>
            </a:prstGeom>
            <a:solidFill>
              <a:srgbClr val="9D9D9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55" name="iṥlïḑê"/>
            <p:cNvSpPr/>
            <p:nvPr/>
          </p:nvSpPr>
          <p:spPr bwMode="auto">
            <a:xfrm>
              <a:off x="8236150" y="4783447"/>
              <a:ext cx="258343" cy="618328"/>
            </a:xfrm>
            <a:prstGeom prst="rect">
              <a:avLst/>
            </a:prstGeom>
            <a:solidFill>
              <a:srgbClr val="706F6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56" name="íṩļiďè"/>
            <p:cNvSpPr/>
            <p:nvPr/>
          </p:nvSpPr>
          <p:spPr bwMode="auto">
            <a:xfrm>
              <a:off x="7075726" y="3538321"/>
              <a:ext cx="2412610" cy="1684168"/>
            </a:xfrm>
            <a:custGeom>
              <a:avLst/>
              <a:gdLst>
                <a:gd name="T0" fmla="*/ 462 w 823"/>
                <a:gd name="T1" fmla="*/ 0 h 575"/>
                <a:gd name="T2" fmla="*/ 763 w 823"/>
                <a:gd name="T3" fmla="*/ 0 h 575"/>
                <a:gd name="T4" fmla="*/ 817 w 823"/>
                <a:gd name="T5" fmla="*/ 64 h 575"/>
                <a:gd name="T6" fmla="*/ 745 w 823"/>
                <a:gd name="T7" fmla="*/ 528 h 575"/>
                <a:gd name="T8" fmla="*/ 690 w 823"/>
                <a:gd name="T9" fmla="*/ 575 h 575"/>
                <a:gd name="T10" fmla="*/ 56 w 823"/>
                <a:gd name="T11" fmla="*/ 575 h 575"/>
                <a:gd name="T12" fmla="*/ 0 w 823"/>
                <a:gd name="T13" fmla="*/ 519 h 575"/>
                <a:gd name="T14" fmla="*/ 0 w 823"/>
                <a:gd name="T15" fmla="*/ 519 h 575"/>
                <a:gd name="T16" fmla="*/ 56 w 823"/>
                <a:gd name="T17" fmla="*/ 464 h 575"/>
                <a:gd name="T18" fmla="*/ 289 w 823"/>
                <a:gd name="T19" fmla="*/ 464 h 575"/>
                <a:gd name="T20" fmla="*/ 343 w 823"/>
                <a:gd name="T21" fmla="*/ 418 h 575"/>
                <a:gd name="T22" fmla="*/ 408 w 823"/>
                <a:gd name="T23" fmla="*/ 46 h 575"/>
                <a:gd name="T24" fmla="*/ 462 w 823"/>
                <a:gd name="T25"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3" h="575">
                  <a:moveTo>
                    <a:pt x="462" y="0"/>
                  </a:moveTo>
                  <a:cubicBezTo>
                    <a:pt x="763" y="0"/>
                    <a:pt x="763" y="0"/>
                    <a:pt x="763" y="0"/>
                  </a:cubicBezTo>
                  <a:cubicBezTo>
                    <a:pt x="797" y="0"/>
                    <a:pt x="823" y="30"/>
                    <a:pt x="817" y="64"/>
                  </a:cubicBezTo>
                  <a:cubicBezTo>
                    <a:pt x="745" y="528"/>
                    <a:pt x="745" y="528"/>
                    <a:pt x="745" y="528"/>
                  </a:cubicBezTo>
                  <a:cubicBezTo>
                    <a:pt x="741" y="555"/>
                    <a:pt x="717" y="575"/>
                    <a:pt x="690" y="575"/>
                  </a:cubicBezTo>
                  <a:cubicBezTo>
                    <a:pt x="56" y="575"/>
                    <a:pt x="56" y="575"/>
                    <a:pt x="56" y="575"/>
                  </a:cubicBezTo>
                  <a:cubicBezTo>
                    <a:pt x="25" y="575"/>
                    <a:pt x="0" y="550"/>
                    <a:pt x="0" y="519"/>
                  </a:cubicBezTo>
                  <a:cubicBezTo>
                    <a:pt x="0" y="519"/>
                    <a:pt x="0" y="519"/>
                    <a:pt x="0" y="519"/>
                  </a:cubicBezTo>
                  <a:cubicBezTo>
                    <a:pt x="0" y="488"/>
                    <a:pt x="25" y="464"/>
                    <a:pt x="56" y="464"/>
                  </a:cubicBezTo>
                  <a:cubicBezTo>
                    <a:pt x="289" y="464"/>
                    <a:pt x="289" y="464"/>
                    <a:pt x="289" y="464"/>
                  </a:cubicBezTo>
                  <a:cubicBezTo>
                    <a:pt x="316" y="464"/>
                    <a:pt x="339" y="444"/>
                    <a:pt x="343" y="418"/>
                  </a:cubicBezTo>
                  <a:cubicBezTo>
                    <a:pt x="408" y="46"/>
                    <a:pt x="408" y="46"/>
                    <a:pt x="408" y="46"/>
                  </a:cubicBezTo>
                  <a:cubicBezTo>
                    <a:pt x="412" y="19"/>
                    <a:pt x="435" y="0"/>
                    <a:pt x="462" y="0"/>
                  </a:cubicBezTo>
                  <a:close/>
                </a:path>
              </a:pathLst>
            </a:custGeom>
            <a:solidFill>
              <a:srgbClr val="F392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7" name="iṧḻíḑè"/>
            <p:cNvSpPr/>
            <p:nvPr/>
          </p:nvSpPr>
          <p:spPr bwMode="auto">
            <a:xfrm>
              <a:off x="8230504" y="3538321"/>
              <a:ext cx="1257833" cy="1684168"/>
            </a:xfrm>
            <a:custGeom>
              <a:avLst/>
              <a:gdLst>
                <a:gd name="T0" fmla="*/ 369 w 429"/>
                <a:gd name="T1" fmla="*/ 0 h 575"/>
                <a:gd name="T2" fmla="*/ 72 w 429"/>
                <a:gd name="T3" fmla="*/ 0 h 575"/>
                <a:gd name="T4" fmla="*/ 127 w 429"/>
                <a:gd name="T5" fmla="*/ 64 h 575"/>
                <a:gd name="T6" fmla="*/ 55 w 429"/>
                <a:gd name="T7" fmla="*/ 528 h 575"/>
                <a:gd name="T8" fmla="*/ 0 w 429"/>
                <a:gd name="T9" fmla="*/ 575 h 575"/>
                <a:gd name="T10" fmla="*/ 296 w 429"/>
                <a:gd name="T11" fmla="*/ 575 h 575"/>
                <a:gd name="T12" fmla="*/ 351 w 429"/>
                <a:gd name="T13" fmla="*/ 528 h 575"/>
                <a:gd name="T14" fmla="*/ 423 w 429"/>
                <a:gd name="T15" fmla="*/ 64 h 575"/>
                <a:gd name="T16" fmla="*/ 369 w 429"/>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9" h="575">
                  <a:moveTo>
                    <a:pt x="369" y="0"/>
                  </a:moveTo>
                  <a:cubicBezTo>
                    <a:pt x="72" y="0"/>
                    <a:pt x="72" y="0"/>
                    <a:pt x="72" y="0"/>
                  </a:cubicBezTo>
                  <a:cubicBezTo>
                    <a:pt x="106" y="0"/>
                    <a:pt x="132" y="30"/>
                    <a:pt x="127" y="64"/>
                  </a:cubicBezTo>
                  <a:cubicBezTo>
                    <a:pt x="55" y="528"/>
                    <a:pt x="55" y="528"/>
                    <a:pt x="55" y="528"/>
                  </a:cubicBezTo>
                  <a:cubicBezTo>
                    <a:pt x="50" y="555"/>
                    <a:pt x="27" y="575"/>
                    <a:pt x="0" y="575"/>
                  </a:cubicBezTo>
                  <a:cubicBezTo>
                    <a:pt x="296" y="575"/>
                    <a:pt x="296" y="575"/>
                    <a:pt x="296" y="575"/>
                  </a:cubicBezTo>
                  <a:cubicBezTo>
                    <a:pt x="323" y="575"/>
                    <a:pt x="347" y="555"/>
                    <a:pt x="351" y="528"/>
                  </a:cubicBezTo>
                  <a:cubicBezTo>
                    <a:pt x="423" y="64"/>
                    <a:pt x="423" y="64"/>
                    <a:pt x="423" y="64"/>
                  </a:cubicBezTo>
                  <a:cubicBezTo>
                    <a:pt x="429" y="30"/>
                    <a:pt x="403" y="0"/>
                    <a:pt x="369" y="0"/>
                  </a:cubicBezTo>
                  <a:close/>
                </a:path>
              </a:pathLst>
            </a:custGeom>
            <a:solidFill>
              <a:srgbClr val="C46F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8" name="îŝľïḑe"/>
            <p:cNvSpPr/>
            <p:nvPr/>
          </p:nvSpPr>
          <p:spPr bwMode="auto">
            <a:xfrm>
              <a:off x="6160939" y="3927952"/>
              <a:ext cx="1023489" cy="536449"/>
            </a:xfrm>
            <a:custGeom>
              <a:avLst/>
              <a:gdLst>
                <a:gd name="T0" fmla="*/ 0 w 725"/>
                <a:gd name="T1" fmla="*/ 27 h 380"/>
                <a:gd name="T2" fmla="*/ 0 w 725"/>
                <a:gd name="T3" fmla="*/ 0 h 380"/>
                <a:gd name="T4" fmla="*/ 725 w 725"/>
                <a:gd name="T5" fmla="*/ 370 h 380"/>
                <a:gd name="T6" fmla="*/ 168 w 725"/>
                <a:gd name="T7" fmla="*/ 380 h 380"/>
                <a:gd name="T8" fmla="*/ 0 w 725"/>
                <a:gd name="T9" fmla="*/ 27 h 380"/>
              </a:gdLst>
              <a:ahLst/>
              <a:cxnLst>
                <a:cxn ang="0">
                  <a:pos x="T0" y="T1"/>
                </a:cxn>
                <a:cxn ang="0">
                  <a:pos x="T2" y="T3"/>
                </a:cxn>
                <a:cxn ang="0">
                  <a:pos x="T4" y="T5"/>
                </a:cxn>
                <a:cxn ang="0">
                  <a:pos x="T6" y="T7"/>
                </a:cxn>
                <a:cxn ang="0">
                  <a:pos x="T8" y="T9"/>
                </a:cxn>
              </a:cxnLst>
              <a:rect l="0" t="0" r="r" b="b"/>
              <a:pathLst>
                <a:path w="725" h="380">
                  <a:moveTo>
                    <a:pt x="0" y="27"/>
                  </a:moveTo>
                  <a:lnTo>
                    <a:pt x="0" y="0"/>
                  </a:lnTo>
                  <a:lnTo>
                    <a:pt x="725" y="370"/>
                  </a:lnTo>
                  <a:lnTo>
                    <a:pt x="168" y="380"/>
                  </a:lnTo>
                  <a:lnTo>
                    <a:pt x="0" y="27"/>
                  </a:lnTo>
                  <a:close/>
                </a:path>
              </a:pathLst>
            </a:custGeom>
            <a:solidFill>
              <a:srgbClr val="ADAC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9" name="îSḷîdé"/>
            <p:cNvSpPr/>
            <p:nvPr/>
          </p:nvSpPr>
          <p:spPr bwMode="auto">
            <a:xfrm>
              <a:off x="6160939" y="3927952"/>
              <a:ext cx="969844" cy="451747"/>
            </a:xfrm>
            <a:custGeom>
              <a:avLst/>
              <a:gdLst>
                <a:gd name="T0" fmla="*/ 0 w 687"/>
                <a:gd name="T1" fmla="*/ 0 h 320"/>
                <a:gd name="T2" fmla="*/ 525 w 687"/>
                <a:gd name="T3" fmla="*/ 0 h 320"/>
                <a:gd name="T4" fmla="*/ 687 w 687"/>
                <a:gd name="T5" fmla="*/ 320 h 320"/>
                <a:gd name="T6" fmla="*/ 151 w 687"/>
                <a:gd name="T7" fmla="*/ 320 h 320"/>
                <a:gd name="T8" fmla="*/ 0 w 687"/>
                <a:gd name="T9" fmla="*/ 0 h 320"/>
              </a:gdLst>
              <a:ahLst/>
              <a:cxnLst>
                <a:cxn ang="0">
                  <a:pos x="T0" y="T1"/>
                </a:cxn>
                <a:cxn ang="0">
                  <a:pos x="T2" y="T3"/>
                </a:cxn>
                <a:cxn ang="0">
                  <a:pos x="T4" y="T5"/>
                </a:cxn>
                <a:cxn ang="0">
                  <a:pos x="T6" y="T7"/>
                </a:cxn>
                <a:cxn ang="0">
                  <a:pos x="T8" y="T9"/>
                </a:cxn>
              </a:cxnLst>
              <a:rect l="0" t="0" r="r" b="b"/>
              <a:pathLst>
                <a:path w="687" h="320">
                  <a:moveTo>
                    <a:pt x="0" y="0"/>
                  </a:moveTo>
                  <a:lnTo>
                    <a:pt x="525" y="0"/>
                  </a:lnTo>
                  <a:lnTo>
                    <a:pt x="687" y="320"/>
                  </a:lnTo>
                  <a:lnTo>
                    <a:pt x="151" y="320"/>
                  </a:lnTo>
                  <a:lnTo>
                    <a:pt x="0" y="0"/>
                  </a:lnTo>
                  <a:close/>
                </a:path>
              </a:pathLst>
            </a:custGeom>
            <a:solidFill>
              <a:srgbClr val="D9D9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0" name="iṩḷíḋê"/>
            <p:cNvSpPr/>
            <p:nvPr/>
          </p:nvSpPr>
          <p:spPr bwMode="auto">
            <a:xfrm>
              <a:off x="6230112" y="3960421"/>
              <a:ext cx="830085" cy="386808"/>
            </a:xfrm>
            <a:custGeom>
              <a:avLst/>
              <a:gdLst>
                <a:gd name="T0" fmla="*/ 0 w 588"/>
                <a:gd name="T1" fmla="*/ 0 h 274"/>
                <a:gd name="T2" fmla="*/ 451 w 588"/>
                <a:gd name="T3" fmla="*/ 0 h 274"/>
                <a:gd name="T4" fmla="*/ 588 w 588"/>
                <a:gd name="T5" fmla="*/ 274 h 274"/>
                <a:gd name="T6" fmla="*/ 129 w 588"/>
                <a:gd name="T7" fmla="*/ 274 h 274"/>
                <a:gd name="T8" fmla="*/ 0 w 588"/>
                <a:gd name="T9" fmla="*/ 0 h 274"/>
              </a:gdLst>
              <a:ahLst/>
              <a:cxnLst>
                <a:cxn ang="0">
                  <a:pos x="T0" y="T1"/>
                </a:cxn>
                <a:cxn ang="0">
                  <a:pos x="T2" y="T3"/>
                </a:cxn>
                <a:cxn ang="0">
                  <a:pos x="T4" y="T5"/>
                </a:cxn>
                <a:cxn ang="0">
                  <a:pos x="T6" y="T7"/>
                </a:cxn>
                <a:cxn ang="0">
                  <a:pos x="T8" y="T9"/>
                </a:cxn>
              </a:cxnLst>
              <a:rect l="0" t="0" r="r" b="b"/>
              <a:pathLst>
                <a:path w="588" h="274">
                  <a:moveTo>
                    <a:pt x="0" y="0"/>
                  </a:moveTo>
                  <a:lnTo>
                    <a:pt x="451" y="0"/>
                  </a:lnTo>
                  <a:lnTo>
                    <a:pt x="588" y="274"/>
                  </a:lnTo>
                  <a:lnTo>
                    <a:pt x="129" y="27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1" name="íṡ1iḋè"/>
            <p:cNvSpPr/>
            <p:nvPr/>
          </p:nvSpPr>
          <p:spPr bwMode="auto">
            <a:xfrm>
              <a:off x="6230112" y="3960421"/>
              <a:ext cx="830085" cy="386808"/>
            </a:xfrm>
            <a:custGeom>
              <a:avLst/>
              <a:gdLst>
                <a:gd name="T0" fmla="*/ 0 w 588"/>
                <a:gd name="T1" fmla="*/ 0 h 274"/>
                <a:gd name="T2" fmla="*/ 588 w 588"/>
                <a:gd name="T3" fmla="*/ 274 h 274"/>
                <a:gd name="T4" fmla="*/ 129 w 588"/>
                <a:gd name="T5" fmla="*/ 274 h 274"/>
                <a:gd name="T6" fmla="*/ 0 w 588"/>
                <a:gd name="T7" fmla="*/ 0 h 274"/>
              </a:gdLst>
              <a:ahLst/>
              <a:cxnLst>
                <a:cxn ang="0">
                  <a:pos x="T0" y="T1"/>
                </a:cxn>
                <a:cxn ang="0">
                  <a:pos x="T2" y="T3"/>
                </a:cxn>
                <a:cxn ang="0">
                  <a:pos x="T4" y="T5"/>
                </a:cxn>
                <a:cxn ang="0">
                  <a:pos x="T6" y="T7"/>
                </a:cxn>
              </a:cxnLst>
              <a:rect l="0" t="0" r="r" b="b"/>
              <a:pathLst>
                <a:path w="588" h="274">
                  <a:moveTo>
                    <a:pt x="0" y="0"/>
                  </a:moveTo>
                  <a:lnTo>
                    <a:pt x="588" y="274"/>
                  </a:lnTo>
                  <a:lnTo>
                    <a:pt x="129" y="274"/>
                  </a:lnTo>
                  <a:lnTo>
                    <a:pt x="0" y="0"/>
                  </a:ln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2" name="ïSlïde"/>
            <p:cNvSpPr/>
            <p:nvPr/>
          </p:nvSpPr>
          <p:spPr bwMode="auto">
            <a:xfrm>
              <a:off x="6711505" y="4165119"/>
              <a:ext cx="375514" cy="239990"/>
            </a:xfrm>
            <a:custGeom>
              <a:avLst/>
              <a:gdLst>
                <a:gd name="T0" fmla="*/ 99 w 128"/>
                <a:gd name="T1" fmla="*/ 82 h 82"/>
                <a:gd name="T2" fmla="*/ 18 w 128"/>
                <a:gd name="T3" fmla="*/ 82 h 82"/>
                <a:gd name="T4" fmla="*/ 4 w 128"/>
                <a:gd name="T5" fmla="*/ 14 h 82"/>
                <a:gd name="T6" fmla="*/ 61 w 128"/>
                <a:gd name="T7" fmla="*/ 8 h 82"/>
                <a:gd name="T8" fmla="*/ 118 w 128"/>
                <a:gd name="T9" fmla="*/ 31 h 82"/>
                <a:gd name="T10" fmla="*/ 99 w 128"/>
                <a:gd name="T11" fmla="*/ 82 h 82"/>
              </a:gdLst>
              <a:ahLst/>
              <a:cxnLst>
                <a:cxn ang="0">
                  <a:pos x="T0" y="T1"/>
                </a:cxn>
                <a:cxn ang="0">
                  <a:pos x="T2" y="T3"/>
                </a:cxn>
                <a:cxn ang="0">
                  <a:pos x="T4" y="T5"/>
                </a:cxn>
                <a:cxn ang="0">
                  <a:pos x="T6" y="T7"/>
                </a:cxn>
                <a:cxn ang="0">
                  <a:pos x="T8" y="T9"/>
                </a:cxn>
                <a:cxn ang="0">
                  <a:pos x="T10" y="T11"/>
                </a:cxn>
              </a:cxnLst>
              <a:rect l="0" t="0" r="r" b="b"/>
              <a:pathLst>
                <a:path w="128" h="82">
                  <a:moveTo>
                    <a:pt x="99" y="82"/>
                  </a:moveTo>
                  <a:cubicBezTo>
                    <a:pt x="18" y="82"/>
                    <a:pt x="18" y="82"/>
                    <a:pt x="18" y="82"/>
                  </a:cubicBezTo>
                  <a:cubicBezTo>
                    <a:pt x="18" y="82"/>
                    <a:pt x="0" y="28"/>
                    <a:pt x="4" y="14"/>
                  </a:cubicBezTo>
                  <a:cubicBezTo>
                    <a:pt x="8" y="0"/>
                    <a:pt x="43" y="1"/>
                    <a:pt x="61" y="8"/>
                  </a:cubicBezTo>
                  <a:cubicBezTo>
                    <a:pt x="79" y="15"/>
                    <a:pt x="108" y="18"/>
                    <a:pt x="118" y="31"/>
                  </a:cubicBezTo>
                  <a:cubicBezTo>
                    <a:pt x="128" y="44"/>
                    <a:pt x="99" y="82"/>
                    <a:pt x="99" y="82"/>
                  </a:cubicBezTo>
                  <a:close/>
                </a:path>
              </a:pathLst>
            </a:custGeom>
            <a:solidFill>
              <a:srgbClr val="F8BC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3" name="íšḻíḋe"/>
            <p:cNvSpPr/>
            <p:nvPr/>
          </p:nvSpPr>
          <p:spPr bwMode="auto">
            <a:xfrm>
              <a:off x="6910556" y="4230058"/>
              <a:ext cx="176464" cy="175052"/>
            </a:xfrm>
            <a:custGeom>
              <a:avLst/>
              <a:gdLst>
                <a:gd name="T0" fmla="*/ 50 w 60"/>
                <a:gd name="T1" fmla="*/ 9 h 60"/>
                <a:gd name="T2" fmla="*/ 39 w 60"/>
                <a:gd name="T3" fmla="*/ 0 h 60"/>
                <a:gd name="T4" fmla="*/ 35 w 60"/>
                <a:gd name="T5" fmla="*/ 0 h 60"/>
                <a:gd name="T6" fmla="*/ 6 w 60"/>
                <a:gd name="T7" fmla="*/ 20 h 60"/>
                <a:gd name="T8" fmla="*/ 6 w 60"/>
                <a:gd name="T9" fmla="*/ 20 h 60"/>
                <a:gd name="T10" fmla="*/ 18 w 60"/>
                <a:gd name="T11" fmla="*/ 60 h 60"/>
                <a:gd name="T12" fmla="*/ 31 w 60"/>
                <a:gd name="T13" fmla="*/ 60 h 60"/>
                <a:gd name="T14" fmla="*/ 50 w 60"/>
                <a:gd name="T15" fmla="*/ 9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60">
                  <a:moveTo>
                    <a:pt x="50" y="9"/>
                  </a:moveTo>
                  <a:cubicBezTo>
                    <a:pt x="47" y="5"/>
                    <a:pt x="44" y="3"/>
                    <a:pt x="39" y="0"/>
                  </a:cubicBezTo>
                  <a:cubicBezTo>
                    <a:pt x="35" y="0"/>
                    <a:pt x="35" y="0"/>
                    <a:pt x="35" y="0"/>
                  </a:cubicBezTo>
                  <a:cubicBezTo>
                    <a:pt x="22" y="0"/>
                    <a:pt x="11" y="8"/>
                    <a:pt x="6" y="20"/>
                  </a:cubicBezTo>
                  <a:cubicBezTo>
                    <a:pt x="6" y="20"/>
                    <a:pt x="6" y="20"/>
                    <a:pt x="6" y="20"/>
                  </a:cubicBezTo>
                  <a:cubicBezTo>
                    <a:pt x="0" y="36"/>
                    <a:pt x="6" y="52"/>
                    <a:pt x="18" y="60"/>
                  </a:cubicBezTo>
                  <a:cubicBezTo>
                    <a:pt x="31" y="60"/>
                    <a:pt x="31" y="60"/>
                    <a:pt x="31" y="60"/>
                  </a:cubicBezTo>
                  <a:cubicBezTo>
                    <a:pt x="31" y="60"/>
                    <a:pt x="60" y="22"/>
                    <a:pt x="50" y="9"/>
                  </a:cubicBezTo>
                  <a:close/>
                </a:path>
              </a:pathLst>
            </a:custGeom>
            <a:solidFill>
              <a:srgbClr val="D1906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4" name="iśḻiḋé"/>
            <p:cNvSpPr/>
            <p:nvPr/>
          </p:nvSpPr>
          <p:spPr bwMode="auto">
            <a:xfrm>
              <a:off x="6952907" y="4224411"/>
              <a:ext cx="319046" cy="180699"/>
            </a:xfrm>
            <a:custGeom>
              <a:avLst/>
              <a:gdLst>
                <a:gd name="T0" fmla="*/ 109 w 109"/>
                <a:gd name="T1" fmla="*/ 0 h 62"/>
                <a:gd name="T2" fmla="*/ 29 w 109"/>
                <a:gd name="T3" fmla="*/ 0 h 62"/>
                <a:gd name="T4" fmla="*/ 6 w 109"/>
                <a:gd name="T5" fmla="*/ 19 h 62"/>
                <a:gd name="T6" fmla="*/ 26 w 109"/>
                <a:gd name="T7" fmla="*/ 60 h 62"/>
                <a:gd name="T8" fmla="*/ 109 w 109"/>
                <a:gd name="T9" fmla="*/ 62 h 62"/>
                <a:gd name="T10" fmla="*/ 109 w 109"/>
                <a:gd name="T11" fmla="*/ 0 h 62"/>
              </a:gdLst>
              <a:ahLst/>
              <a:cxnLst>
                <a:cxn ang="0">
                  <a:pos x="T0" y="T1"/>
                </a:cxn>
                <a:cxn ang="0">
                  <a:pos x="T2" y="T3"/>
                </a:cxn>
                <a:cxn ang="0">
                  <a:pos x="T4" y="T5"/>
                </a:cxn>
                <a:cxn ang="0">
                  <a:pos x="T6" y="T7"/>
                </a:cxn>
                <a:cxn ang="0">
                  <a:pos x="T8" y="T9"/>
                </a:cxn>
                <a:cxn ang="0">
                  <a:pos x="T10" y="T11"/>
                </a:cxn>
              </a:cxnLst>
              <a:rect l="0" t="0" r="r" b="b"/>
              <a:pathLst>
                <a:path w="109" h="62">
                  <a:moveTo>
                    <a:pt x="109" y="0"/>
                  </a:moveTo>
                  <a:cubicBezTo>
                    <a:pt x="29" y="0"/>
                    <a:pt x="29" y="0"/>
                    <a:pt x="29" y="0"/>
                  </a:cubicBezTo>
                  <a:cubicBezTo>
                    <a:pt x="19" y="0"/>
                    <a:pt x="10" y="7"/>
                    <a:pt x="6" y="19"/>
                  </a:cubicBezTo>
                  <a:cubicBezTo>
                    <a:pt x="0" y="37"/>
                    <a:pt x="10" y="57"/>
                    <a:pt x="26" y="60"/>
                  </a:cubicBezTo>
                  <a:cubicBezTo>
                    <a:pt x="109" y="62"/>
                    <a:pt x="109" y="62"/>
                    <a:pt x="109" y="62"/>
                  </a:cubicBezTo>
                  <a:lnTo>
                    <a:pt x="109" y="0"/>
                  </a:lnTo>
                  <a:close/>
                </a:path>
              </a:pathLst>
            </a:custGeom>
            <a:solidFill>
              <a:srgbClr val="D9D9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5" name="iŝľïďè"/>
            <p:cNvSpPr/>
            <p:nvPr/>
          </p:nvSpPr>
          <p:spPr bwMode="auto">
            <a:xfrm>
              <a:off x="7013611" y="3518557"/>
              <a:ext cx="1358063" cy="907729"/>
            </a:xfrm>
            <a:custGeom>
              <a:avLst/>
              <a:gdLst>
                <a:gd name="T0" fmla="*/ 386 w 463"/>
                <a:gd name="T1" fmla="*/ 1 h 310"/>
                <a:gd name="T2" fmla="*/ 366 w 463"/>
                <a:gd name="T3" fmla="*/ 9 h 310"/>
                <a:gd name="T4" fmla="*/ 190 w 463"/>
                <a:gd name="T5" fmla="*/ 234 h 310"/>
                <a:gd name="T6" fmla="*/ 177 w 463"/>
                <a:gd name="T7" fmla="*/ 238 h 310"/>
                <a:gd name="T8" fmla="*/ 31 w 463"/>
                <a:gd name="T9" fmla="*/ 238 h 310"/>
                <a:gd name="T10" fmla="*/ 7 w 463"/>
                <a:gd name="T11" fmla="*/ 259 h 310"/>
                <a:gd name="T12" fmla="*/ 7 w 463"/>
                <a:gd name="T13" fmla="*/ 259 h 310"/>
                <a:gd name="T14" fmla="*/ 28 w 463"/>
                <a:gd name="T15" fmla="*/ 303 h 310"/>
                <a:gd name="T16" fmla="*/ 255 w 463"/>
                <a:gd name="T17" fmla="*/ 310 h 310"/>
                <a:gd name="T18" fmla="*/ 271 w 463"/>
                <a:gd name="T19" fmla="*/ 300 h 310"/>
                <a:gd name="T20" fmla="*/ 399 w 463"/>
                <a:gd name="T21" fmla="*/ 141 h 310"/>
                <a:gd name="T22" fmla="*/ 405 w 463"/>
                <a:gd name="T23" fmla="*/ 132 h 310"/>
                <a:gd name="T24" fmla="*/ 386 w 463"/>
                <a:gd name="T25" fmla="*/ 1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3" h="310">
                  <a:moveTo>
                    <a:pt x="386" y="1"/>
                  </a:moveTo>
                  <a:cubicBezTo>
                    <a:pt x="379" y="0"/>
                    <a:pt x="372" y="3"/>
                    <a:pt x="366" y="9"/>
                  </a:cubicBezTo>
                  <a:cubicBezTo>
                    <a:pt x="347" y="30"/>
                    <a:pt x="212" y="218"/>
                    <a:pt x="190" y="234"/>
                  </a:cubicBezTo>
                  <a:cubicBezTo>
                    <a:pt x="186" y="237"/>
                    <a:pt x="181" y="238"/>
                    <a:pt x="177" y="238"/>
                  </a:cubicBezTo>
                  <a:cubicBezTo>
                    <a:pt x="31" y="238"/>
                    <a:pt x="31" y="238"/>
                    <a:pt x="31" y="238"/>
                  </a:cubicBezTo>
                  <a:cubicBezTo>
                    <a:pt x="21" y="238"/>
                    <a:pt x="11" y="246"/>
                    <a:pt x="7" y="259"/>
                  </a:cubicBezTo>
                  <a:cubicBezTo>
                    <a:pt x="7" y="259"/>
                    <a:pt x="7" y="259"/>
                    <a:pt x="7" y="259"/>
                  </a:cubicBezTo>
                  <a:cubicBezTo>
                    <a:pt x="0" y="278"/>
                    <a:pt x="11" y="301"/>
                    <a:pt x="28" y="303"/>
                  </a:cubicBezTo>
                  <a:cubicBezTo>
                    <a:pt x="255" y="310"/>
                    <a:pt x="255" y="310"/>
                    <a:pt x="255" y="310"/>
                  </a:cubicBezTo>
                  <a:cubicBezTo>
                    <a:pt x="261" y="309"/>
                    <a:pt x="267" y="306"/>
                    <a:pt x="271" y="300"/>
                  </a:cubicBezTo>
                  <a:cubicBezTo>
                    <a:pt x="399" y="141"/>
                    <a:pt x="399" y="141"/>
                    <a:pt x="399" y="141"/>
                  </a:cubicBezTo>
                  <a:cubicBezTo>
                    <a:pt x="402" y="138"/>
                    <a:pt x="403" y="135"/>
                    <a:pt x="405" y="132"/>
                  </a:cubicBezTo>
                  <a:cubicBezTo>
                    <a:pt x="414" y="106"/>
                    <a:pt x="463" y="11"/>
                    <a:pt x="386" y="1"/>
                  </a:cubicBezTo>
                  <a:close/>
                </a:path>
              </a:pathLst>
            </a:custGeom>
            <a:solidFill>
              <a:srgbClr val="6629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6" name="îŝľide"/>
            <p:cNvSpPr/>
            <p:nvPr/>
          </p:nvSpPr>
          <p:spPr bwMode="auto">
            <a:xfrm>
              <a:off x="7095490" y="4232881"/>
              <a:ext cx="543508" cy="29646"/>
            </a:xfrm>
            <a:custGeom>
              <a:avLst/>
              <a:gdLst>
                <a:gd name="T0" fmla="*/ 185 w 185"/>
                <a:gd name="T1" fmla="*/ 5 h 10"/>
                <a:gd name="T2" fmla="*/ 180 w 185"/>
                <a:gd name="T3" fmla="*/ 10 h 10"/>
                <a:gd name="T4" fmla="*/ 5 w 185"/>
                <a:gd name="T5" fmla="*/ 10 h 10"/>
                <a:gd name="T6" fmla="*/ 0 w 185"/>
                <a:gd name="T7" fmla="*/ 5 h 10"/>
                <a:gd name="T8" fmla="*/ 5 w 185"/>
                <a:gd name="T9" fmla="*/ 0 h 10"/>
                <a:gd name="T10" fmla="*/ 180 w 185"/>
                <a:gd name="T11" fmla="*/ 0 h 10"/>
                <a:gd name="T12" fmla="*/ 185 w 185"/>
                <a:gd name="T13" fmla="*/ 5 h 10"/>
              </a:gdLst>
              <a:ahLst/>
              <a:cxnLst>
                <a:cxn ang="0">
                  <a:pos x="T0" y="T1"/>
                </a:cxn>
                <a:cxn ang="0">
                  <a:pos x="T2" y="T3"/>
                </a:cxn>
                <a:cxn ang="0">
                  <a:pos x="T4" y="T5"/>
                </a:cxn>
                <a:cxn ang="0">
                  <a:pos x="T6" y="T7"/>
                </a:cxn>
                <a:cxn ang="0">
                  <a:pos x="T8" y="T9"/>
                </a:cxn>
                <a:cxn ang="0">
                  <a:pos x="T10" y="T11"/>
                </a:cxn>
                <a:cxn ang="0">
                  <a:pos x="T12" y="T13"/>
                </a:cxn>
              </a:cxnLst>
              <a:rect l="0" t="0" r="r" b="b"/>
              <a:pathLst>
                <a:path w="185" h="10">
                  <a:moveTo>
                    <a:pt x="185" y="5"/>
                  </a:moveTo>
                  <a:cubicBezTo>
                    <a:pt x="185" y="8"/>
                    <a:pt x="183" y="10"/>
                    <a:pt x="180" y="10"/>
                  </a:cubicBezTo>
                  <a:cubicBezTo>
                    <a:pt x="5" y="10"/>
                    <a:pt x="5" y="10"/>
                    <a:pt x="5" y="10"/>
                  </a:cubicBezTo>
                  <a:cubicBezTo>
                    <a:pt x="2" y="10"/>
                    <a:pt x="0" y="8"/>
                    <a:pt x="0" y="5"/>
                  </a:cubicBezTo>
                  <a:cubicBezTo>
                    <a:pt x="0" y="2"/>
                    <a:pt x="2" y="0"/>
                    <a:pt x="5" y="0"/>
                  </a:cubicBezTo>
                  <a:cubicBezTo>
                    <a:pt x="180" y="0"/>
                    <a:pt x="180" y="0"/>
                    <a:pt x="180" y="0"/>
                  </a:cubicBezTo>
                  <a:cubicBezTo>
                    <a:pt x="183" y="0"/>
                    <a:pt x="185" y="2"/>
                    <a:pt x="185" y="5"/>
                  </a:cubicBezTo>
                  <a:close/>
                </a:path>
              </a:pathLst>
            </a:custGeom>
            <a:solidFill>
              <a:srgbClr val="873A0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7" name="iṩļidé"/>
            <p:cNvSpPr/>
            <p:nvPr/>
          </p:nvSpPr>
          <p:spPr bwMode="auto">
            <a:xfrm>
              <a:off x="8175446" y="3198099"/>
              <a:ext cx="487040" cy="155288"/>
            </a:xfrm>
            <a:custGeom>
              <a:avLst/>
              <a:gdLst>
                <a:gd name="T0" fmla="*/ 0 w 166"/>
                <a:gd name="T1" fmla="*/ 53 h 53"/>
                <a:gd name="T2" fmla="*/ 15 w 166"/>
                <a:gd name="T3" fmla="*/ 33 h 53"/>
                <a:gd name="T4" fmla="*/ 128 w 166"/>
                <a:gd name="T5" fmla="*/ 3 h 53"/>
                <a:gd name="T6" fmla="*/ 162 w 166"/>
                <a:gd name="T7" fmla="*/ 27 h 53"/>
                <a:gd name="T8" fmla="*/ 166 w 166"/>
                <a:gd name="T9" fmla="*/ 50 h 53"/>
                <a:gd name="T10" fmla="*/ 0 w 166"/>
                <a:gd name="T11" fmla="*/ 53 h 53"/>
              </a:gdLst>
              <a:ahLst/>
              <a:cxnLst>
                <a:cxn ang="0">
                  <a:pos x="T0" y="T1"/>
                </a:cxn>
                <a:cxn ang="0">
                  <a:pos x="T2" y="T3"/>
                </a:cxn>
                <a:cxn ang="0">
                  <a:pos x="T4" y="T5"/>
                </a:cxn>
                <a:cxn ang="0">
                  <a:pos x="T6" y="T7"/>
                </a:cxn>
                <a:cxn ang="0">
                  <a:pos x="T8" y="T9"/>
                </a:cxn>
                <a:cxn ang="0">
                  <a:pos x="T10" y="T11"/>
                </a:cxn>
              </a:cxnLst>
              <a:rect l="0" t="0" r="r" b="b"/>
              <a:pathLst>
                <a:path w="166" h="53">
                  <a:moveTo>
                    <a:pt x="0" y="53"/>
                  </a:moveTo>
                  <a:cubicBezTo>
                    <a:pt x="15" y="33"/>
                    <a:pt x="15" y="33"/>
                    <a:pt x="15" y="33"/>
                  </a:cubicBezTo>
                  <a:cubicBezTo>
                    <a:pt x="128" y="3"/>
                    <a:pt x="128" y="3"/>
                    <a:pt x="128" y="3"/>
                  </a:cubicBezTo>
                  <a:cubicBezTo>
                    <a:pt x="144" y="0"/>
                    <a:pt x="160" y="11"/>
                    <a:pt x="162" y="27"/>
                  </a:cubicBezTo>
                  <a:cubicBezTo>
                    <a:pt x="166" y="50"/>
                    <a:pt x="166" y="50"/>
                    <a:pt x="166" y="50"/>
                  </a:cubicBezTo>
                  <a:lnTo>
                    <a:pt x="0" y="53"/>
                  </a:lnTo>
                  <a:close/>
                </a:path>
              </a:pathLst>
            </a:custGeom>
            <a:solidFill>
              <a:srgbClr val="6629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8" name="ïṧḻîḋe"/>
            <p:cNvSpPr/>
            <p:nvPr/>
          </p:nvSpPr>
          <p:spPr bwMode="auto">
            <a:xfrm>
              <a:off x="8007454" y="2205668"/>
              <a:ext cx="739735" cy="972667"/>
            </a:xfrm>
            <a:custGeom>
              <a:avLst/>
              <a:gdLst>
                <a:gd name="T0" fmla="*/ 147 w 252"/>
                <a:gd name="T1" fmla="*/ 14 h 332"/>
                <a:gd name="T2" fmla="*/ 11 w 252"/>
                <a:gd name="T3" fmla="*/ 122 h 332"/>
                <a:gd name="T4" fmla="*/ 1 w 252"/>
                <a:gd name="T5" fmla="*/ 223 h 332"/>
                <a:gd name="T6" fmla="*/ 25 w 252"/>
                <a:gd name="T7" fmla="*/ 212 h 332"/>
                <a:gd name="T8" fmla="*/ 34 w 252"/>
                <a:gd name="T9" fmla="*/ 247 h 332"/>
                <a:gd name="T10" fmla="*/ 5 w 252"/>
                <a:gd name="T11" fmla="*/ 264 h 332"/>
                <a:gd name="T12" fmla="*/ 87 w 252"/>
                <a:gd name="T13" fmla="*/ 327 h 332"/>
                <a:gd name="T14" fmla="*/ 228 w 252"/>
                <a:gd name="T15" fmla="*/ 172 h 332"/>
                <a:gd name="T16" fmla="*/ 147 w 252"/>
                <a:gd name="T17" fmla="*/ 1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2" h="332">
                  <a:moveTo>
                    <a:pt x="147" y="14"/>
                  </a:moveTo>
                  <a:cubicBezTo>
                    <a:pt x="88" y="0"/>
                    <a:pt x="34" y="4"/>
                    <a:pt x="11" y="122"/>
                  </a:cubicBezTo>
                  <a:cubicBezTo>
                    <a:pt x="6" y="147"/>
                    <a:pt x="0" y="186"/>
                    <a:pt x="1" y="223"/>
                  </a:cubicBezTo>
                  <a:cubicBezTo>
                    <a:pt x="8" y="218"/>
                    <a:pt x="16" y="214"/>
                    <a:pt x="25" y="212"/>
                  </a:cubicBezTo>
                  <a:cubicBezTo>
                    <a:pt x="47" y="206"/>
                    <a:pt x="57" y="241"/>
                    <a:pt x="34" y="247"/>
                  </a:cubicBezTo>
                  <a:cubicBezTo>
                    <a:pt x="24" y="250"/>
                    <a:pt x="14" y="256"/>
                    <a:pt x="5" y="264"/>
                  </a:cubicBezTo>
                  <a:cubicBezTo>
                    <a:pt x="13" y="303"/>
                    <a:pt x="36" y="332"/>
                    <a:pt x="87" y="327"/>
                  </a:cubicBezTo>
                  <a:cubicBezTo>
                    <a:pt x="194" y="318"/>
                    <a:pt x="215" y="238"/>
                    <a:pt x="228" y="172"/>
                  </a:cubicBezTo>
                  <a:cubicBezTo>
                    <a:pt x="252" y="46"/>
                    <a:pt x="207" y="28"/>
                    <a:pt x="147" y="14"/>
                  </a:cubicBezTo>
                  <a:close/>
                </a:path>
              </a:pathLst>
            </a:custGeom>
            <a:solidFill>
              <a:srgbClr val="F8BC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9" name="ïŝ1îḋê"/>
            <p:cNvSpPr/>
            <p:nvPr/>
          </p:nvSpPr>
          <p:spPr bwMode="auto">
            <a:xfrm>
              <a:off x="8289795" y="2949638"/>
              <a:ext cx="313399" cy="210345"/>
            </a:xfrm>
            <a:custGeom>
              <a:avLst/>
              <a:gdLst>
                <a:gd name="T0" fmla="*/ 0 w 107"/>
                <a:gd name="T1" fmla="*/ 0 h 72"/>
                <a:gd name="T2" fmla="*/ 0 w 107"/>
                <a:gd name="T3" fmla="*/ 72 h 72"/>
                <a:gd name="T4" fmla="*/ 107 w 107"/>
                <a:gd name="T5" fmla="*/ 0 h 72"/>
                <a:gd name="T6" fmla="*/ 0 w 107"/>
                <a:gd name="T7" fmla="*/ 0 h 72"/>
              </a:gdLst>
              <a:ahLst/>
              <a:cxnLst>
                <a:cxn ang="0">
                  <a:pos x="T0" y="T1"/>
                </a:cxn>
                <a:cxn ang="0">
                  <a:pos x="T2" y="T3"/>
                </a:cxn>
                <a:cxn ang="0">
                  <a:pos x="T4" y="T5"/>
                </a:cxn>
                <a:cxn ang="0">
                  <a:pos x="T6" y="T7"/>
                </a:cxn>
              </a:cxnLst>
              <a:rect l="0" t="0" r="r" b="b"/>
              <a:pathLst>
                <a:path w="107" h="72">
                  <a:moveTo>
                    <a:pt x="0" y="0"/>
                  </a:moveTo>
                  <a:cubicBezTo>
                    <a:pt x="0" y="72"/>
                    <a:pt x="0" y="72"/>
                    <a:pt x="0" y="72"/>
                  </a:cubicBezTo>
                  <a:cubicBezTo>
                    <a:pt x="58" y="64"/>
                    <a:pt x="89" y="35"/>
                    <a:pt x="107" y="0"/>
                  </a:cubicBezTo>
                  <a:lnTo>
                    <a:pt x="0" y="0"/>
                  </a:lnTo>
                  <a:close/>
                </a:path>
              </a:pathLst>
            </a:custGeom>
            <a:solidFill>
              <a:srgbClr val="D1906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0" name="ïś1îdè"/>
            <p:cNvSpPr/>
            <p:nvPr/>
          </p:nvSpPr>
          <p:spPr bwMode="auto">
            <a:xfrm>
              <a:off x="8080862" y="2266371"/>
              <a:ext cx="287989" cy="492687"/>
            </a:xfrm>
            <a:custGeom>
              <a:avLst/>
              <a:gdLst>
                <a:gd name="T0" fmla="*/ 98 w 98"/>
                <a:gd name="T1" fmla="*/ 73 h 168"/>
                <a:gd name="T2" fmla="*/ 98 w 98"/>
                <a:gd name="T3" fmla="*/ 0 h 168"/>
                <a:gd name="T4" fmla="*/ 36 w 98"/>
                <a:gd name="T5" fmla="*/ 0 h 168"/>
                <a:gd name="T6" fmla="*/ 0 w 98"/>
                <a:gd name="T7" fmla="*/ 52 h 168"/>
                <a:gd name="T8" fmla="*/ 24 w 98"/>
                <a:gd name="T9" fmla="*/ 93 h 168"/>
                <a:gd name="T10" fmla="*/ 45 w 98"/>
                <a:gd name="T11" fmla="*/ 168 h 168"/>
                <a:gd name="T12" fmla="*/ 59 w 98"/>
                <a:gd name="T13" fmla="*/ 106 h 168"/>
                <a:gd name="T14" fmla="*/ 98 w 98"/>
                <a:gd name="T15" fmla="*/ 73 h 1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 h="168">
                  <a:moveTo>
                    <a:pt x="98" y="73"/>
                  </a:moveTo>
                  <a:cubicBezTo>
                    <a:pt x="98" y="0"/>
                    <a:pt x="98" y="0"/>
                    <a:pt x="98" y="0"/>
                  </a:cubicBezTo>
                  <a:cubicBezTo>
                    <a:pt x="36" y="0"/>
                    <a:pt x="36" y="0"/>
                    <a:pt x="36" y="0"/>
                  </a:cubicBezTo>
                  <a:cubicBezTo>
                    <a:pt x="22" y="10"/>
                    <a:pt x="9" y="27"/>
                    <a:pt x="0" y="52"/>
                  </a:cubicBezTo>
                  <a:cubicBezTo>
                    <a:pt x="9" y="65"/>
                    <a:pt x="18" y="78"/>
                    <a:pt x="24" y="93"/>
                  </a:cubicBezTo>
                  <a:cubicBezTo>
                    <a:pt x="33" y="112"/>
                    <a:pt x="38" y="149"/>
                    <a:pt x="45" y="168"/>
                  </a:cubicBezTo>
                  <a:cubicBezTo>
                    <a:pt x="57" y="166"/>
                    <a:pt x="58" y="115"/>
                    <a:pt x="59" y="106"/>
                  </a:cubicBezTo>
                  <a:cubicBezTo>
                    <a:pt x="61" y="79"/>
                    <a:pt x="83" y="63"/>
                    <a:pt x="98" y="73"/>
                  </a:cubicBezTo>
                  <a:close/>
                </a:path>
              </a:pathLst>
            </a:custGeom>
            <a:solidFill>
              <a:srgbClr val="D1906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1" name="ïş1ïḋè"/>
            <p:cNvSpPr/>
            <p:nvPr/>
          </p:nvSpPr>
          <p:spPr bwMode="auto">
            <a:xfrm>
              <a:off x="8286972" y="2431542"/>
              <a:ext cx="313399" cy="365633"/>
            </a:xfrm>
            <a:custGeom>
              <a:avLst/>
              <a:gdLst>
                <a:gd name="T0" fmla="*/ 21 w 107"/>
                <a:gd name="T1" fmla="*/ 17 h 125"/>
                <a:gd name="T2" fmla="*/ 35 w 107"/>
                <a:gd name="T3" fmla="*/ 70 h 125"/>
                <a:gd name="T4" fmla="*/ 0 w 107"/>
                <a:gd name="T5" fmla="*/ 103 h 125"/>
                <a:gd name="T6" fmla="*/ 24 w 107"/>
                <a:gd name="T7" fmla="*/ 124 h 125"/>
                <a:gd name="T8" fmla="*/ 76 w 107"/>
                <a:gd name="T9" fmla="*/ 40 h 125"/>
                <a:gd name="T10" fmla="*/ 28 w 107"/>
                <a:gd name="T11" fmla="*/ 0 h 125"/>
                <a:gd name="T12" fmla="*/ 21 w 107"/>
                <a:gd name="T13" fmla="*/ 17 h 125"/>
              </a:gdLst>
              <a:ahLst/>
              <a:cxnLst>
                <a:cxn ang="0">
                  <a:pos x="T0" y="T1"/>
                </a:cxn>
                <a:cxn ang="0">
                  <a:pos x="T2" y="T3"/>
                </a:cxn>
                <a:cxn ang="0">
                  <a:pos x="T4" y="T5"/>
                </a:cxn>
                <a:cxn ang="0">
                  <a:pos x="T6" y="T7"/>
                </a:cxn>
                <a:cxn ang="0">
                  <a:pos x="T8" y="T9"/>
                </a:cxn>
                <a:cxn ang="0">
                  <a:pos x="T10" y="T11"/>
                </a:cxn>
                <a:cxn ang="0">
                  <a:pos x="T12" y="T13"/>
                </a:cxn>
              </a:cxnLst>
              <a:rect l="0" t="0" r="r" b="b"/>
              <a:pathLst>
                <a:path w="107" h="125">
                  <a:moveTo>
                    <a:pt x="21" y="17"/>
                  </a:moveTo>
                  <a:cubicBezTo>
                    <a:pt x="21" y="17"/>
                    <a:pt x="42" y="22"/>
                    <a:pt x="35" y="70"/>
                  </a:cubicBezTo>
                  <a:cubicBezTo>
                    <a:pt x="27" y="117"/>
                    <a:pt x="0" y="103"/>
                    <a:pt x="0" y="103"/>
                  </a:cubicBezTo>
                  <a:cubicBezTo>
                    <a:pt x="0" y="103"/>
                    <a:pt x="3" y="125"/>
                    <a:pt x="24" y="124"/>
                  </a:cubicBezTo>
                  <a:cubicBezTo>
                    <a:pt x="45" y="123"/>
                    <a:pt x="107" y="70"/>
                    <a:pt x="76" y="40"/>
                  </a:cubicBezTo>
                  <a:cubicBezTo>
                    <a:pt x="45" y="9"/>
                    <a:pt x="28" y="0"/>
                    <a:pt x="28" y="0"/>
                  </a:cubicBezTo>
                  <a:lnTo>
                    <a:pt x="21" y="17"/>
                  </a:lnTo>
                  <a:close/>
                </a:path>
              </a:pathLst>
            </a:custGeom>
            <a:solidFill>
              <a:srgbClr val="D1906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2" name="î$ḷîḋê"/>
            <p:cNvSpPr/>
            <p:nvPr/>
          </p:nvSpPr>
          <p:spPr bwMode="auto">
            <a:xfrm>
              <a:off x="8051216" y="2478128"/>
              <a:ext cx="111525" cy="67762"/>
            </a:xfrm>
            <a:custGeom>
              <a:avLst/>
              <a:gdLst>
                <a:gd name="T0" fmla="*/ 3 w 38"/>
                <a:gd name="T1" fmla="*/ 1 h 23"/>
                <a:gd name="T2" fmla="*/ 5 w 38"/>
                <a:gd name="T3" fmla="*/ 1 h 23"/>
                <a:gd name="T4" fmla="*/ 38 w 38"/>
                <a:gd name="T5" fmla="*/ 23 h 23"/>
                <a:gd name="T6" fmla="*/ 0 w 38"/>
                <a:gd name="T7" fmla="*/ 12 h 23"/>
                <a:gd name="T8" fmla="*/ 3 w 38"/>
                <a:gd name="T9" fmla="*/ 1 h 23"/>
              </a:gdLst>
              <a:ahLst/>
              <a:cxnLst>
                <a:cxn ang="0">
                  <a:pos x="T0" y="T1"/>
                </a:cxn>
                <a:cxn ang="0">
                  <a:pos x="T2" y="T3"/>
                </a:cxn>
                <a:cxn ang="0">
                  <a:pos x="T4" y="T5"/>
                </a:cxn>
                <a:cxn ang="0">
                  <a:pos x="T6" y="T7"/>
                </a:cxn>
                <a:cxn ang="0">
                  <a:pos x="T8" y="T9"/>
                </a:cxn>
              </a:cxnLst>
              <a:rect l="0" t="0" r="r" b="b"/>
              <a:pathLst>
                <a:path w="38" h="23">
                  <a:moveTo>
                    <a:pt x="3" y="1"/>
                  </a:moveTo>
                  <a:cubicBezTo>
                    <a:pt x="4" y="0"/>
                    <a:pt x="4" y="1"/>
                    <a:pt x="5" y="1"/>
                  </a:cubicBezTo>
                  <a:cubicBezTo>
                    <a:pt x="24" y="1"/>
                    <a:pt x="38" y="23"/>
                    <a:pt x="38" y="23"/>
                  </a:cubicBezTo>
                  <a:cubicBezTo>
                    <a:pt x="38" y="23"/>
                    <a:pt x="22" y="11"/>
                    <a:pt x="0" y="12"/>
                  </a:cubicBezTo>
                  <a:lnTo>
                    <a:pt x="3" y="1"/>
                  </a:lnTo>
                  <a:close/>
                </a:path>
              </a:pathLst>
            </a:custGeom>
            <a:solidFill>
              <a:srgbClr val="D190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3" name="îşlíḋé"/>
            <p:cNvSpPr/>
            <p:nvPr/>
          </p:nvSpPr>
          <p:spPr bwMode="auto">
            <a:xfrm>
              <a:off x="7849342" y="2504951"/>
              <a:ext cx="234344" cy="338810"/>
            </a:xfrm>
            <a:custGeom>
              <a:avLst/>
              <a:gdLst>
                <a:gd name="T0" fmla="*/ 39 w 80"/>
                <a:gd name="T1" fmla="*/ 59 h 116"/>
                <a:gd name="T2" fmla="*/ 70 w 80"/>
                <a:gd name="T3" fmla="*/ 0 h 116"/>
                <a:gd name="T4" fmla="*/ 80 w 80"/>
                <a:gd name="T5" fmla="*/ 1 h 116"/>
                <a:gd name="T6" fmla="*/ 52 w 80"/>
                <a:gd name="T7" fmla="*/ 99 h 116"/>
                <a:gd name="T8" fmla="*/ 39 w 80"/>
                <a:gd name="T9" fmla="*/ 59 h 116"/>
              </a:gdLst>
              <a:ahLst/>
              <a:cxnLst>
                <a:cxn ang="0">
                  <a:pos x="T0" y="T1"/>
                </a:cxn>
                <a:cxn ang="0">
                  <a:pos x="T2" y="T3"/>
                </a:cxn>
                <a:cxn ang="0">
                  <a:pos x="T4" y="T5"/>
                </a:cxn>
                <a:cxn ang="0">
                  <a:pos x="T6" y="T7"/>
                </a:cxn>
                <a:cxn ang="0">
                  <a:pos x="T8" y="T9"/>
                </a:cxn>
              </a:cxnLst>
              <a:rect l="0" t="0" r="r" b="b"/>
              <a:pathLst>
                <a:path w="80" h="116">
                  <a:moveTo>
                    <a:pt x="39" y="59"/>
                  </a:moveTo>
                  <a:cubicBezTo>
                    <a:pt x="47" y="58"/>
                    <a:pt x="67" y="15"/>
                    <a:pt x="70" y="0"/>
                  </a:cubicBezTo>
                  <a:cubicBezTo>
                    <a:pt x="80" y="1"/>
                    <a:pt x="80" y="1"/>
                    <a:pt x="80" y="1"/>
                  </a:cubicBezTo>
                  <a:cubicBezTo>
                    <a:pt x="78" y="19"/>
                    <a:pt x="60" y="93"/>
                    <a:pt x="52" y="99"/>
                  </a:cubicBezTo>
                  <a:cubicBezTo>
                    <a:pt x="27" y="116"/>
                    <a:pt x="0" y="60"/>
                    <a:pt x="39" y="59"/>
                  </a:cubicBezTo>
                  <a:close/>
                </a:path>
              </a:pathLst>
            </a:custGeom>
            <a:solidFill>
              <a:srgbClr val="EC6E2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4" name="îŝľide"/>
            <p:cNvSpPr/>
            <p:nvPr/>
          </p:nvSpPr>
          <p:spPr bwMode="auto">
            <a:xfrm>
              <a:off x="8069569" y="2557183"/>
              <a:ext cx="67762" cy="111525"/>
            </a:xfrm>
            <a:custGeom>
              <a:avLst/>
              <a:gdLst>
                <a:gd name="T0" fmla="*/ 3 w 23"/>
                <a:gd name="T1" fmla="*/ 15 h 38"/>
                <a:gd name="T2" fmla="*/ 6 w 23"/>
                <a:gd name="T3" fmla="*/ 36 h 38"/>
                <a:gd name="T4" fmla="*/ 20 w 23"/>
                <a:gd name="T5" fmla="*/ 23 h 38"/>
                <a:gd name="T6" fmla="*/ 17 w 23"/>
                <a:gd name="T7" fmla="*/ 3 h 38"/>
                <a:gd name="T8" fmla="*/ 3 w 23"/>
                <a:gd name="T9" fmla="*/ 15 h 38"/>
              </a:gdLst>
              <a:ahLst/>
              <a:cxnLst>
                <a:cxn ang="0">
                  <a:pos x="T0" y="T1"/>
                </a:cxn>
                <a:cxn ang="0">
                  <a:pos x="T2" y="T3"/>
                </a:cxn>
                <a:cxn ang="0">
                  <a:pos x="T4" y="T5"/>
                </a:cxn>
                <a:cxn ang="0">
                  <a:pos x="T6" y="T7"/>
                </a:cxn>
                <a:cxn ang="0">
                  <a:pos x="T8" y="T9"/>
                </a:cxn>
              </a:cxnLst>
              <a:rect l="0" t="0" r="r" b="b"/>
              <a:pathLst>
                <a:path w="23" h="38">
                  <a:moveTo>
                    <a:pt x="3" y="15"/>
                  </a:moveTo>
                  <a:cubicBezTo>
                    <a:pt x="0" y="25"/>
                    <a:pt x="1" y="34"/>
                    <a:pt x="6" y="36"/>
                  </a:cubicBezTo>
                  <a:cubicBezTo>
                    <a:pt x="10" y="38"/>
                    <a:pt x="17" y="33"/>
                    <a:pt x="20" y="23"/>
                  </a:cubicBezTo>
                  <a:cubicBezTo>
                    <a:pt x="23" y="14"/>
                    <a:pt x="21" y="5"/>
                    <a:pt x="17" y="3"/>
                  </a:cubicBezTo>
                  <a:cubicBezTo>
                    <a:pt x="12" y="0"/>
                    <a:pt x="6" y="6"/>
                    <a:pt x="3" y="15"/>
                  </a:cubicBezTo>
                  <a:close/>
                </a:path>
              </a:pathLst>
            </a:custGeom>
            <a:solidFill>
              <a:srgbClr val="D190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5" name="íSľîḋê"/>
            <p:cNvSpPr/>
            <p:nvPr/>
          </p:nvSpPr>
          <p:spPr bwMode="auto">
            <a:xfrm>
              <a:off x="8063922" y="2543066"/>
              <a:ext cx="73409" cy="110113"/>
            </a:xfrm>
            <a:custGeom>
              <a:avLst/>
              <a:gdLst>
                <a:gd name="T0" fmla="*/ 2 w 25"/>
                <a:gd name="T1" fmla="*/ 17 h 38"/>
                <a:gd name="T2" fmla="*/ 10 w 25"/>
                <a:gd name="T3" fmla="*/ 37 h 38"/>
                <a:gd name="T4" fmla="*/ 23 w 25"/>
                <a:gd name="T5" fmla="*/ 21 h 38"/>
                <a:gd name="T6" fmla="*/ 15 w 25"/>
                <a:gd name="T7" fmla="*/ 1 h 38"/>
                <a:gd name="T8" fmla="*/ 2 w 25"/>
                <a:gd name="T9" fmla="*/ 17 h 38"/>
              </a:gdLst>
              <a:ahLst/>
              <a:cxnLst>
                <a:cxn ang="0">
                  <a:pos x="T0" y="T1"/>
                </a:cxn>
                <a:cxn ang="0">
                  <a:pos x="T2" y="T3"/>
                </a:cxn>
                <a:cxn ang="0">
                  <a:pos x="T4" y="T5"/>
                </a:cxn>
                <a:cxn ang="0">
                  <a:pos x="T6" y="T7"/>
                </a:cxn>
                <a:cxn ang="0">
                  <a:pos x="T8" y="T9"/>
                </a:cxn>
              </a:cxnLst>
              <a:rect l="0" t="0" r="r" b="b"/>
              <a:pathLst>
                <a:path w="25" h="38">
                  <a:moveTo>
                    <a:pt x="2" y="17"/>
                  </a:moveTo>
                  <a:cubicBezTo>
                    <a:pt x="0" y="27"/>
                    <a:pt x="4" y="36"/>
                    <a:pt x="10" y="37"/>
                  </a:cubicBezTo>
                  <a:cubicBezTo>
                    <a:pt x="16" y="38"/>
                    <a:pt x="22" y="31"/>
                    <a:pt x="23" y="21"/>
                  </a:cubicBezTo>
                  <a:cubicBezTo>
                    <a:pt x="25" y="11"/>
                    <a:pt x="21" y="2"/>
                    <a:pt x="15" y="1"/>
                  </a:cubicBezTo>
                  <a:cubicBezTo>
                    <a:pt x="9" y="0"/>
                    <a:pt x="3" y="7"/>
                    <a:pt x="2" y="17"/>
                  </a:cubicBezTo>
                  <a:close/>
                </a:path>
              </a:pathLst>
            </a:custGeom>
            <a:solidFill>
              <a:srgbClr val="1E1C3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6" name="iṣľide"/>
            <p:cNvSpPr/>
            <p:nvPr/>
          </p:nvSpPr>
          <p:spPr bwMode="auto">
            <a:xfrm>
              <a:off x="8080862" y="2560007"/>
              <a:ext cx="26823" cy="32470"/>
            </a:xfrm>
            <a:custGeom>
              <a:avLst/>
              <a:gdLst>
                <a:gd name="T0" fmla="*/ 0 w 9"/>
                <a:gd name="T1" fmla="*/ 4 h 11"/>
                <a:gd name="T2" fmla="*/ 4 w 9"/>
                <a:gd name="T3" fmla="*/ 11 h 11"/>
                <a:gd name="T4" fmla="*/ 9 w 9"/>
                <a:gd name="T5" fmla="*/ 6 h 11"/>
                <a:gd name="T6" fmla="*/ 5 w 9"/>
                <a:gd name="T7" fmla="*/ 0 h 11"/>
                <a:gd name="T8" fmla="*/ 0 w 9"/>
                <a:gd name="T9" fmla="*/ 4 h 11"/>
              </a:gdLst>
              <a:ahLst/>
              <a:cxnLst>
                <a:cxn ang="0">
                  <a:pos x="T0" y="T1"/>
                </a:cxn>
                <a:cxn ang="0">
                  <a:pos x="T2" y="T3"/>
                </a:cxn>
                <a:cxn ang="0">
                  <a:pos x="T4" y="T5"/>
                </a:cxn>
                <a:cxn ang="0">
                  <a:pos x="T6" y="T7"/>
                </a:cxn>
                <a:cxn ang="0">
                  <a:pos x="T8" y="T9"/>
                </a:cxn>
              </a:cxnLst>
              <a:rect l="0" t="0" r="r" b="b"/>
              <a:pathLst>
                <a:path w="9" h="11">
                  <a:moveTo>
                    <a:pt x="0" y="4"/>
                  </a:moveTo>
                  <a:cubicBezTo>
                    <a:pt x="0" y="7"/>
                    <a:pt x="2" y="10"/>
                    <a:pt x="4" y="11"/>
                  </a:cubicBezTo>
                  <a:cubicBezTo>
                    <a:pt x="6" y="11"/>
                    <a:pt x="9" y="9"/>
                    <a:pt x="9" y="6"/>
                  </a:cubicBezTo>
                  <a:cubicBezTo>
                    <a:pt x="9" y="3"/>
                    <a:pt x="8" y="1"/>
                    <a:pt x="5" y="0"/>
                  </a:cubicBezTo>
                  <a:cubicBezTo>
                    <a:pt x="3" y="0"/>
                    <a:pt x="1" y="2"/>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7" name="ísļîḓe"/>
            <p:cNvSpPr/>
            <p:nvPr/>
          </p:nvSpPr>
          <p:spPr bwMode="auto">
            <a:xfrm>
              <a:off x="8058275" y="2469657"/>
              <a:ext cx="119996" cy="90349"/>
            </a:xfrm>
            <a:custGeom>
              <a:avLst/>
              <a:gdLst>
                <a:gd name="T0" fmla="*/ 0 w 41"/>
                <a:gd name="T1" fmla="*/ 0 h 31"/>
                <a:gd name="T2" fmla="*/ 1 w 41"/>
                <a:gd name="T3" fmla="*/ 0 h 31"/>
                <a:gd name="T4" fmla="*/ 1 w 41"/>
                <a:gd name="T5" fmla="*/ 0 h 31"/>
                <a:gd name="T6" fmla="*/ 40 w 41"/>
                <a:gd name="T7" fmla="*/ 24 h 31"/>
                <a:gd name="T8" fmla="*/ 39 w 41"/>
                <a:gd name="T9" fmla="*/ 30 h 31"/>
                <a:gd name="T10" fmla="*/ 34 w 41"/>
                <a:gd name="T11" fmla="*/ 29 h 31"/>
                <a:gd name="T12" fmla="*/ 1 w 41"/>
                <a:gd name="T13" fmla="*/ 8 h 31"/>
                <a:gd name="T14" fmla="*/ 1 w 41"/>
                <a:gd name="T15" fmla="*/ 8 h 31"/>
                <a:gd name="T16" fmla="*/ 0 w 41"/>
                <a:gd name="T17" fmla="*/ 8 h 31"/>
                <a:gd name="T18" fmla="*/ 0 w 41"/>
                <a:gd name="T1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31">
                  <a:moveTo>
                    <a:pt x="0" y="0"/>
                  </a:moveTo>
                  <a:cubicBezTo>
                    <a:pt x="0" y="0"/>
                    <a:pt x="1" y="0"/>
                    <a:pt x="1" y="0"/>
                  </a:cubicBezTo>
                  <a:cubicBezTo>
                    <a:pt x="1" y="0"/>
                    <a:pt x="1" y="0"/>
                    <a:pt x="1" y="0"/>
                  </a:cubicBezTo>
                  <a:cubicBezTo>
                    <a:pt x="23" y="0"/>
                    <a:pt x="40" y="23"/>
                    <a:pt x="40" y="24"/>
                  </a:cubicBezTo>
                  <a:cubicBezTo>
                    <a:pt x="41" y="26"/>
                    <a:pt x="41" y="28"/>
                    <a:pt x="39" y="30"/>
                  </a:cubicBezTo>
                  <a:cubicBezTo>
                    <a:pt x="37" y="31"/>
                    <a:pt x="35" y="30"/>
                    <a:pt x="34" y="29"/>
                  </a:cubicBezTo>
                  <a:cubicBezTo>
                    <a:pt x="34" y="28"/>
                    <a:pt x="19" y="8"/>
                    <a:pt x="1" y="8"/>
                  </a:cubicBezTo>
                  <a:cubicBezTo>
                    <a:pt x="1" y="8"/>
                    <a:pt x="1" y="8"/>
                    <a:pt x="1" y="8"/>
                  </a:cubicBezTo>
                  <a:cubicBezTo>
                    <a:pt x="1" y="8"/>
                    <a:pt x="0" y="8"/>
                    <a:pt x="0" y="8"/>
                  </a:cubicBezTo>
                  <a:lnTo>
                    <a:pt x="0" y="0"/>
                  </a:lnTo>
                  <a:close/>
                </a:path>
              </a:pathLst>
            </a:custGeom>
            <a:solidFill>
              <a:srgbClr val="72371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8" name="ísľíḓè"/>
            <p:cNvSpPr/>
            <p:nvPr/>
          </p:nvSpPr>
          <p:spPr bwMode="auto">
            <a:xfrm>
              <a:off x="8051216" y="2091320"/>
              <a:ext cx="875259" cy="992431"/>
            </a:xfrm>
            <a:custGeom>
              <a:avLst/>
              <a:gdLst>
                <a:gd name="T0" fmla="*/ 179 w 298"/>
                <a:gd name="T1" fmla="*/ 32 h 339"/>
                <a:gd name="T2" fmla="*/ 175 w 298"/>
                <a:gd name="T3" fmla="*/ 30 h 339"/>
                <a:gd name="T4" fmla="*/ 164 w 298"/>
                <a:gd name="T5" fmla="*/ 22 h 339"/>
                <a:gd name="T6" fmla="*/ 103 w 298"/>
                <a:gd name="T7" fmla="*/ 0 h 339"/>
                <a:gd name="T8" fmla="*/ 24 w 298"/>
                <a:gd name="T9" fmla="*/ 33 h 339"/>
                <a:gd name="T10" fmla="*/ 1 w 298"/>
                <a:gd name="T11" fmla="*/ 50 h 339"/>
                <a:gd name="T12" fmla="*/ 13 w 298"/>
                <a:gd name="T13" fmla="*/ 97 h 339"/>
                <a:gd name="T14" fmla="*/ 42 w 298"/>
                <a:gd name="T15" fmla="*/ 153 h 339"/>
                <a:gd name="T16" fmla="*/ 47 w 298"/>
                <a:gd name="T17" fmla="*/ 228 h 339"/>
                <a:gd name="T18" fmla="*/ 69 w 298"/>
                <a:gd name="T19" fmla="*/ 168 h 339"/>
                <a:gd name="T20" fmla="*/ 119 w 298"/>
                <a:gd name="T21" fmla="*/ 175 h 339"/>
                <a:gd name="T22" fmla="*/ 180 w 298"/>
                <a:gd name="T23" fmla="*/ 334 h 339"/>
                <a:gd name="T24" fmla="*/ 260 w 298"/>
                <a:gd name="T25" fmla="*/ 241 h 339"/>
                <a:gd name="T26" fmla="*/ 269 w 298"/>
                <a:gd name="T27" fmla="*/ 90 h 339"/>
                <a:gd name="T28" fmla="*/ 223 w 298"/>
                <a:gd name="T29" fmla="*/ 46 h 339"/>
                <a:gd name="T30" fmla="*/ 207 w 298"/>
                <a:gd name="T31" fmla="*/ 39 h 339"/>
                <a:gd name="T32" fmla="*/ 179 w 298"/>
                <a:gd name="T33" fmla="*/ 3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8" h="339">
                  <a:moveTo>
                    <a:pt x="179" y="32"/>
                  </a:moveTo>
                  <a:cubicBezTo>
                    <a:pt x="178" y="31"/>
                    <a:pt x="176" y="31"/>
                    <a:pt x="175" y="30"/>
                  </a:cubicBezTo>
                  <a:cubicBezTo>
                    <a:pt x="171" y="28"/>
                    <a:pt x="167" y="25"/>
                    <a:pt x="164" y="22"/>
                  </a:cubicBezTo>
                  <a:cubicBezTo>
                    <a:pt x="147" y="8"/>
                    <a:pt x="125" y="0"/>
                    <a:pt x="103" y="0"/>
                  </a:cubicBezTo>
                  <a:cubicBezTo>
                    <a:pt x="71" y="0"/>
                    <a:pt x="49" y="17"/>
                    <a:pt x="24" y="33"/>
                  </a:cubicBezTo>
                  <a:cubicBezTo>
                    <a:pt x="19" y="36"/>
                    <a:pt x="0" y="43"/>
                    <a:pt x="1" y="50"/>
                  </a:cubicBezTo>
                  <a:cubicBezTo>
                    <a:pt x="2" y="66"/>
                    <a:pt x="6" y="82"/>
                    <a:pt x="13" y="97"/>
                  </a:cubicBezTo>
                  <a:cubicBezTo>
                    <a:pt x="22" y="115"/>
                    <a:pt x="37" y="134"/>
                    <a:pt x="42" y="153"/>
                  </a:cubicBezTo>
                  <a:cubicBezTo>
                    <a:pt x="48" y="173"/>
                    <a:pt x="42" y="208"/>
                    <a:pt x="47" y="228"/>
                  </a:cubicBezTo>
                  <a:cubicBezTo>
                    <a:pt x="59" y="227"/>
                    <a:pt x="67" y="177"/>
                    <a:pt x="69" y="168"/>
                  </a:cubicBezTo>
                  <a:cubicBezTo>
                    <a:pt x="78" y="129"/>
                    <a:pt x="126" y="120"/>
                    <a:pt x="119" y="175"/>
                  </a:cubicBezTo>
                  <a:cubicBezTo>
                    <a:pt x="113" y="230"/>
                    <a:pt x="116" y="318"/>
                    <a:pt x="180" y="334"/>
                  </a:cubicBezTo>
                  <a:cubicBezTo>
                    <a:pt x="202" y="339"/>
                    <a:pt x="238" y="270"/>
                    <a:pt x="260" y="241"/>
                  </a:cubicBezTo>
                  <a:cubicBezTo>
                    <a:pt x="293" y="197"/>
                    <a:pt x="298" y="137"/>
                    <a:pt x="269" y="90"/>
                  </a:cubicBezTo>
                  <a:cubicBezTo>
                    <a:pt x="258" y="72"/>
                    <a:pt x="243" y="57"/>
                    <a:pt x="223" y="46"/>
                  </a:cubicBezTo>
                  <a:cubicBezTo>
                    <a:pt x="218" y="43"/>
                    <a:pt x="212" y="41"/>
                    <a:pt x="207" y="39"/>
                  </a:cubicBezTo>
                  <a:cubicBezTo>
                    <a:pt x="198" y="35"/>
                    <a:pt x="188" y="35"/>
                    <a:pt x="179" y="32"/>
                  </a:cubicBezTo>
                  <a:close/>
                </a:path>
              </a:pathLst>
            </a:custGeom>
            <a:solidFill>
              <a:srgbClr val="72371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9" name="îṩ1îdè"/>
            <p:cNvSpPr/>
            <p:nvPr/>
          </p:nvSpPr>
          <p:spPr bwMode="auto">
            <a:xfrm>
              <a:off x="7966514" y="2598123"/>
              <a:ext cx="563272" cy="755264"/>
            </a:xfrm>
            <a:custGeom>
              <a:avLst/>
              <a:gdLst>
                <a:gd name="T0" fmla="*/ 163 w 192"/>
                <a:gd name="T1" fmla="*/ 107 h 258"/>
                <a:gd name="T2" fmla="*/ 90 w 192"/>
                <a:gd name="T3" fmla="*/ 0 h 258"/>
                <a:gd name="T4" fmla="*/ 74 w 192"/>
                <a:gd name="T5" fmla="*/ 2 h 258"/>
                <a:gd name="T6" fmla="*/ 72 w 192"/>
                <a:gd name="T7" fmla="*/ 32 h 258"/>
                <a:gd name="T8" fmla="*/ 36 w 192"/>
                <a:gd name="T9" fmla="*/ 63 h 258"/>
                <a:gd name="T10" fmla="*/ 6 w 192"/>
                <a:gd name="T11" fmla="*/ 65 h 258"/>
                <a:gd name="T12" fmla="*/ 1 w 192"/>
                <a:gd name="T13" fmla="*/ 77 h 258"/>
                <a:gd name="T14" fmla="*/ 3 w 192"/>
                <a:gd name="T15" fmla="*/ 97 h 258"/>
                <a:gd name="T16" fmla="*/ 38 w 192"/>
                <a:gd name="T17" fmla="*/ 95 h 258"/>
                <a:gd name="T18" fmla="*/ 17 w 192"/>
                <a:gd name="T19" fmla="*/ 121 h 258"/>
                <a:gd name="T20" fmla="*/ 8 w 192"/>
                <a:gd name="T21" fmla="*/ 131 h 258"/>
                <a:gd name="T22" fmla="*/ 13 w 192"/>
                <a:gd name="T23" fmla="*/ 144 h 258"/>
                <a:gd name="T24" fmla="*/ 12 w 192"/>
                <a:gd name="T25" fmla="*/ 160 h 258"/>
                <a:gd name="T26" fmla="*/ 6 w 192"/>
                <a:gd name="T27" fmla="*/ 206 h 258"/>
                <a:gd name="T28" fmla="*/ 40 w 192"/>
                <a:gd name="T29" fmla="*/ 238 h 258"/>
                <a:gd name="T30" fmla="*/ 163 w 192"/>
                <a:gd name="T31" fmla="*/ 107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58">
                  <a:moveTo>
                    <a:pt x="163" y="107"/>
                  </a:moveTo>
                  <a:cubicBezTo>
                    <a:pt x="73" y="126"/>
                    <a:pt x="90" y="0"/>
                    <a:pt x="90" y="0"/>
                  </a:cubicBezTo>
                  <a:cubicBezTo>
                    <a:pt x="74" y="2"/>
                    <a:pt x="74" y="2"/>
                    <a:pt x="74" y="2"/>
                  </a:cubicBezTo>
                  <a:cubicBezTo>
                    <a:pt x="72" y="32"/>
                    <a:pt x="72" y="32"/>
                    <a:pt x="72" y="32"/>
                  </a:cubicBezTo>
                  <a:cubicBezTo>
                    <a:pt x="73" y="49"/>
                    <a:pt x="47" y="71"/>
                    <a:pt x="36" y="63"/>
                  </a:cubicBezTo>
                  <a:cubicBezTo>
                    <a:pt x="26" y="56"/>
                    <a:pt x="6" y="65"/>
                    <a:pt x="6" y="65"/>
                  </a:cubicBezTo>
                  <a:cubicBezTo>
                    <a:pt x="6" y="65"/>
                    <a:pt x="2" y="68"/>
                    <a:pt x="1" y="77"/>
                  </a:cubicBezTo>
                  <a:cubicBezTo>
                    <a:pt x="0" y="86"/>
                    <a:pt x="0" y="93"/>
                    <a:pt x="3" y="97"/>
                  </a:cubicBezTo>
                  <a:cubicBezTo>
                    <a:pt x="12" y="109"/>
                    <a:pt x="29" y="81"/>
                    <a:pt x="38" y="95"/>
                  </a:cubicBezTo>
                  <a:cubicBezTo>
                    <a:pt x="43" y="105"/>
                    <a:pt x="21" y="117"/>
                    <a:pt x="17" y="121"/>
                  </a:cubicBezTo>
                  <a:cubicBezTo>
                    <a:pt x="13" y="124"/>
                    <a:pt x="9" y="126"/>
                    <a:pt x="8" y="131"/>
                  </a:cubicBezTo>
                  <a:cubicBezTo>
                    <a:pt x="7" y="136"/>
                    <a:pt x="9" y="142"/>
                    <a:pt x="13" y="144"/>
                  </a:cubicBezTo>
                  <a:cubicBezTo>
                    <a:pt x="17" y="147"/>
                    <a:pt x="15" y="152"/>
                    <a:pt x="12" y="160"/>
                  </a:cubicBezTo>
                  <a:cubicBezTo>
                    <a:pt x="6" y="175"/>
                    <a:pt x="4" y="191"/>
                    <a:pt x="6" y="206"/>
                  </a:cubicBezTo>
                  <a:cubicBezTo>
                    <a:pt x="8" y="223"/>
                    <a:pt x="14" y="233"/>
                    <a:pt x="40" y="238"/>
                  </a:cubicBezTo>
                  <a:cubicBezTo>
                    <a:pt x="137" y="258"/>
                    <a:pt x="192" y="101"/>
                    <a:pt x="163" y="107"/>
                  </a:cubicBezTo>
                  <a:close/>
                </a:path>
              </a:pathLst>
            </a:custGeom>
            <a:solidFill>
              <a:srgbClr val="72371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0" name="iṧḷïḍe"/>
            <p:cNvSpPr/>
            <p:nvPr/>
          </p:nvSpPr>
          <p:spPr bwMode="auto">
            <a:xfrm>
              <a:off x="7979219" y="2946815"/>
              <a:ext cx="254108" cy="359986"/>
            </a:xfrm>
            <a:custGeom>
              <a:avLst/>
              <a:gdLst>
                <a:gd name="T0" fmla="*/ 45 w 87"/>
                <a:gd name="T1" fmla="*/ 116 h 123"/>
                <a:gd name="T2" fmla="*/ 11 w 87"/>
                <a:gd name="T3" fmla="*/ 82 h 123"/>
                <a:gd name="T4" fmla="*/ 17 w 87"/>
                <a:gd name="T5" fmla="*/ 34 h 123"/>
                <a:gd name="T6" fmla="*/ 18 w 87"/>
                <a:gd name="T7" fmla="*/ 18 h 123"/>
                <a:gd name="T8" fmla="*/ 13 w 87"/>
                <a:gd name="T9" fmla="*/ 4 h 123"/>
                <a:gd name="T10" fmla="*/ 15 w 87"/>
                <a:gd name="T11" fmla="*/ 0 h 123"/>
                <a:gd name="T12" fmla="*/ 13 w 87"/>
                <a:gd name="T13" fmla="*/ 2 h 123"/>
                <a:gd name="T14" fmla="*/ 4 w 87"/>
                <a:gd name="T15" fmla="*/ 12 h 123"/>
                <a:gd name="T16" fmla="*/ 9 w 87"/>
                <a:gd name="T17" fmla="*/ 25 h 123"/>
                <a:gd name="T18" fmla="*/ 8 w 87"/>
                <a:gd name="T19" fmla="*/ 41 h 123"/>
                <a:gd name="T20" fmla="*/ 2 w 87"/>
                <a:gd name="T21" fmla="*/ 87 h 123"/>
                <a:gd name="T22" fmla="*/ 36 w 87"/>
                <a:gd name="T23" fmla="*/ 119 h 123"/>
                <a:gd name="T24" fmla="*/ 87 w 87"/>
                <a:gd name="T25" fmla="*/ 113 h 123"/>
                <a:gd name="T26" fmla="*/ 45 w 87"/>
                <a:gd name="T27" fmla="*/ 116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23">
                  <a:moveTo>
                    <a:pt x="45" y="116"/>
                  </a:moveTo>
                  <a:cubicBezTo>
                    <a:pt x="20" y="110"/>
                    <a:pt x="13" y="100"/>
                    <a:pt x="11" y="82"/>
                  </a:cubicBezTo>
                  <a:cubicBezTo>
                    <a:pt x="9" y="66"/>
                    <a:pt x="11" y="49"/>
                    <a:pt x="17" y="34"/>
                  </a:cubicBezTo>
                  <a:cubicBezTo>
                    <a:pt x="20" y="26"/>
                    <a:pt x="22" y="20"/>
                    <a:pt x="18" y="18"/>
                  </a:cubicBezTo>
                  <a:cubicBezTo>
                    <a:pt x="14" y="15"/>
                    <a:pt x="13" y="8"/>
                    <a:pt x="13" y="4"/>
                  </a:cubicBezTo>
                  <a:cubicBezTo>
                    <a:pt x="14" y="3"/>
                    <a:pt x="14" y="1"/>
                    <a:pt x="15" y="0"/>
                  </a:cubicBezTo>
                  <a:cubicBezTo>
                    <a:pt x="14" y="1"/>
                    <a:pt x="13" y="1"/>
                    <a:pt x="13" y="2"/>
                  </a:cubicBezTo>
                  <a:cubicBezTo>
                    <a:pt x="9" y="5"/>
                    <a:pt x="5" y="7"/>
                    <a:pt x="4" y="12"/>
                  </a:cubicBezTo>
                  <a:cubicBezTo>
                    <a:pt x="3" y="17"/>
                    <a:pt x="5" y="23"/>
                    <a:pt x="9" y="25"/>
                  </a:cubicBezTo>
                  <a:cubicBezTo>
                    <a:pt x="13" y="28"/>
                    <a:pt x="11" y="33"/>
                    <a:pt x="8" y="41"/>
                  </a:cubicBezTo>
                  <a:cubicBezTo>
                    <a:pt x="2" y="56"/>
                    <a:pt x="0" y="72"/>
                    <a:pt x="2" y="87"/>
                  </a:cubicBezTo>
                  <a:cubicBezTo>
                    <a:pt x="4" y="104"/>
                    <a:pt x="10" y="114"/>
                    <a:pt x="36" y="119"/>
                  </a:cubicBezTo>
                  <a:cubicBezTo>
                    <a:pt x="55" y="123"/>
                    <a:pt x="72" y="120"/>
                    <a:pt x="87" y="113"/>
                  </a:cubicBezTo>
                  <a:cubicBezTo>
                    <a:pt x="74" y="118"/>
                    <a:pt x="60" y="119"/>
                    <a:pt x="45" y="116"/>
                  </a:cubicBezTo>
                  <a:close/>
                </a:path>
              </a:pathLst>
            </a:custGeom>
            <a:solidFill>
              <a:srgbClr val="4C1F0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1" name="ï$1ïḑé"/>
            <p:cNvSpPr/>
            <p:nvPr/>
          </p:nvSpPr>
          <p:spPr bwMode="auto">
            <a:xfrm>
              <a:off x="3465987" y="4405110"/>
              <a:ext cx="4585229" cy="149641"/>
            </a:xfrm>
            <a:prstGeom prst="rect">
              <a:avLst/>
            </a:prstGeom>
            <a:solidFill>
              <a:srgbClr val="39B4B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82" name="íŝḻiďe"/>
            <p:cNvSpPr/>
            <p:nvPr/>
          </p:nvSpPr>
          <p:spPr bwMode="auto">
            <a:xfrm>
              <a:off x="3465987" y="4481342"/>
              <a:ext cx="4585229" cy="73409"/>
            </a:xfrm>
            <a:prstGeom prst="rect">
              <a:avLst/>
            </a:prstGeom>
            <a:solidFill>
              <a:srgbClr val="1C96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83" name="ïsḻíḓe"/>
            <p:cNvSpPr/>
            <p:nvPr/>
          </p:nvSpPr>
          <p:spPr bwMode="auto">
            <a:xfrm>
              <a:off x="8398496" y="2785880"/>
              <a:ext cx="389632" cy="292224"/>
            </a:xfrm>
            <a:custGeom>
              <a:avLst/>
              <a:gdLst>
                <a:gd name="T0" fmla="*/ 0 w 133"/>
                <a:gd name="T1" fmla="*/ 0 h 100"/>
                <a:gd name="T2" fmla="*/ 57 w 133"/>
                <a:gd name="T3" fmla="*/ 67 h 100"/>
                <a:gd name="T4" fmla="*/ 133 w 133"/>
                <a:gd name="T5" fmla="*/ 17 h 100"/>
                <a:gd name="T6" fmla="*/ 70 w 133"/>
                <a:gd name="T7" fmla="*/ 99 h 100"/>
                <a:gd name="T8" fmla="*/ 0 w 133"/>
                <a:gd name="T9" fmla="*/ 0 h 100"/>
              </a:gdLst>
              <a:ahLst/>
              <a:cxnLst>
                <a:cxn ang="0">
                  <a:pos x="T0" y="T1"/>
                </a:cxn>
                <a:cxn ang="0">
                  <a:pos x="T2" y="T3"/>
                </a:cxn>
                <a:cxn ang="0">
                  <a:pos x="T4" y="T5"/>
                </a:cxn>
                <a:cxn ang="0">
                  <a:pos x="T6" y="T7"/>
                </a:cxn>
                <a:cxn ang="0">
                  <a:pos x="T8" y="T9"/>
                </a:cxn>
              </a:cxnLst>
              <a:rect l="0" t="0" r="r" b="b"/>
              <a:pathLst>
                <a:path w="133" h="100">
                  <a:moveTo>
                    <a:pt x="0" y="0"/>
                  </a:moveTo>
                  <a:cubicBezTo>
                    <a:pt x="0" y="0"/>
                    <a:pt x="27" y="71"/>
                    <a:pt x="57" y="67"/>
                  </a:cubicBezTo>
                  <a:cubicBezTo>
                    <a:pt x="86" y="62"/>
                    <a:pt x="133" y="17"/>
                    <a:pt x="133" y="17"/>
                  </a:cubicBezTo>
                  <a:cubicBezTo>
                    <a:pt x="133" y="17"/>
                    <a:pt x="87" y="98"/>
                    <a:pt x="70" y="99"/>
                  </a:cubicBezTo>
                  <a:cubicBezTo>
                    <a:pt x="53" y="100"/>
                    <a:pt x="3" y="80"/>
                    <a:pt x="0" y="0"/>
                  </a:cubicBezTo>
                  <a:close/>
                </a:path>
              </a:pathLst>
            </a:custGeom>
            <a:solidFill>
              <a:srgbClr val="4C1F0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4" name="îsliďé"/>
            <p:cNvSpPr/>
            <p:nvPr/>
          </p:nvSpPr>
          <p:spPr bwMode="auto">
            <a:xfrm>
              <a:off x="2840601" y="3867248"/>
              <a:ext cx="729854" cy="204698"/>
            </a:xfrm>
            <a:custGeom>
              <a:avLst/>
              <a:gdLst>
                <a:gd name="T0" fmla="*/ 243 w 249"/>
                <a:gd name="T1" fmla="*/ 50 h 70"/>
                <a:gd name="T2" fmla="*/ 10 w 249"/>
                <a:gd name="T3" fmla="*/ 1 h 70"/>
                <a:gd name="T4" fmla="*/ 1 w 249"/>
                <a:gd name="T5" fmla="*/ 6 h 70"/>
                <a:gd name="T6" fmla="*/ 3 w 249"/>
                <a:gd name="T7" fmla="*/ 22 h 70"/>
                <a:gd name="T8" fmla="*/ 7 w 249"/>
                <a:gd name="T9" fmla="*/ 26 h 70"/>
                <a:gd name="T10" fmla="*/ 238 w 249"/>
                <a:gd name="T11" fmla="*/ 70 h 70"/>
                <a:gd name="T12" fmla="*/ 243 w 249"/>
                <a:gd name="T13" fmla="*/ 50 h 70"/>
              </a:gdLst>
              <a:ahLst/>
              <a:cxnLst>
                <a:cxn ang="0">
                  <a:pos x="T0" y="T1"/>
                </a:cxn>
                <a:cxn ang="0">
                  <a:pos x="T2" y="T3"/>
                </a:cxn>
                <a:cxn ang="0">
                  <a:pos x="T4" y="T5"/>
                </a:cxn>
                <a:cxn ang="0">
                  <a:pos x="T6" y="T7"/>
                </a:cxn>
                <a:cxn ang="0">
                  <a:pos x="T8" y="T9"/>
                </a:cxn>
                <a:cxn ang="0">
                  <a:pos x="T10" y="T11"/>
                </a:cxn>
                <a:cxn ang="0">
                  <a:pos x="T12" y="T13"/>
                </a:cxn>
              </a:cxnLst>
              <a:rect l="0" t="0" r="r" b="b"/>
              <a:pathLst>
                <a:path w="249" h="70">
                  <a:moveTo>
                    <a:pt x="243" y="50"/>
                  </a:moveTo>
                  <a:cubicBezTo>
                    <a:pt x="151" y="42"/>
                    <a:pt x="37" y="9"/>
                    <a:pt x="10" y="1"/>
                  </a:cubicBezTo>
                  <a:cubicBezTo>
                    <a:pt x="6" y="0"/>
                    <a:pt x="2" y="3"/>
                    <a:pt x="1" y="6"/>
                  </a:cubicBezTo>
                  <a:cubicBezTo>
                    <a:pt x="0" y="12"/>
                    <a:pt x="1" y="18"/>
                    <a:pt x="3" y="22"/>
                  </a:cubicBezTo>
                  <a:cubicBezTo>
                    <a:pt x="3" y="24"/>
                    <a:pt x="5" y="25"/>
                    <a:pt x="7" y="26"/>
                  </a:cubicBezTo>
                  <a:cubicBezTo>
                    <a:pt x="84" y="58"/>
                    <a:pt x="238" y="70"/>
                    <a:pt x="238" y="70"/>
                  </a:cubicBezTo>
                  <a:cubicBezTo>
                    <a:pt x="249" y="65"/>
                    <a:pt x="243" y="50"/>
                    <a:pt x="243" y="50"/>
                  </a:cubicBezTo>
                  <a:close/>
                </a:path>
              </a:pathLst>
            </a:custGeom>
            <a:solidFill>
              <a:srgbClr val="964C0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5" name="îṣļiďè"/>
            <p:cNvSpPr/>
            <p:nvPr/>
          </p:nvSpPr>
          <p:spPr bwMode="auto">
            <a:xfrm>
              <a:off x="3439165" y="3992891"/>
              <a:ext cx="143994" cy="90349"/>
            </a:xfrm>
            <a:custGeom>
              <a:avLst/>
              <a:gdLst>
                <a:gd name="T0" fmla="*/ 48 w 49"/>
                <a:gd name="T1" fmla="*/ 18 h 31"/>
                <a:gd name="T2" fmla="*/ 23 w 49"/>
                <a:gd name="T3" fmla="*/ 29 h 31"/>
                <a:gd name="T4" fmla="*/ 1 w 49"/>
                <a:gd name="T5" fmla="*/ 12 h 31"/>
                <a:gd name="T6" fmla="*/ 26 w 49"/>
                <a:gd name="T7" fmla="*/ 1 h 31"/>
                <a:gd name="T8" fmla="*/ 48 w 49"/>
                <a:gd name="T9" fmla="*/ 18 h 31"/>
              </a:gdLst>
              <a:ahLst/>
              <a:cxnLst>
                <a:cxn ang="0">
                  <a:pos x="T0" y="T1"/>
                </a:cxn>
                <a:cxn ang="0">
                  <a:pos x="T2" y="T3"/>
                </a:cxn>
                <a:cxn ang="0">
                  <a:pos x="T4" y="T5"/>
                </a:cxn>
                <a:cxn ang="0">
                  <a:pos x="T6" y="T7"/>
                </a:cxn>
                <a:cxn ang="0">
                  <a:pos x="T8" y="T9"/>
                </a:cxn>
              </a:cxnLst>
              <a:rect l="0" t="0" r="r" b="b"/>
              <a:pathLst>
                <a:path w="49" h="31">
                  <a:moveTo>
                    <a:pt x="48" y="18"/>
                  </a:moveTo>
                  <a:cubicBezTo>
                    <a:pt x="47" y="26"/>
                    <a:pt x="36" y="31"/>
                    <a:pt x="23" y="29"/>
                  </a:cubicBezTo>
                  <a:cubicBezTo>
                    <a:pt x="10" y="28"/>
                    <a:pt x="0" y="20"/>
                    <a:pt x="1" y="12"/>
                  </a:cubicBezTo>
                  <a:cubicBezTo>
                    <a:pt x="2" y="5"/>
                    <a:pt x="14" y="0"/>
                    <a:pt x="26" y="1"/>
                  </a:cubicBezTo>
                  <a:cubicBezTo>
                    <a:pt x="39" y="3"/>
                    <a:pt x="49" y="11"/>
                    <a:pt x="48" y="18"/>
                  </a:cubicBezTo>
                  <a:close/>
                </a:path>
              </a:pathLst>
            </a:custGeom>
            <a:solidFill>
              <a:srgbClr val="ADAC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6" name="íṥḷíḑé"/>
            <p:cNvSpPr/>
            <p:nvPr/>
          </p:nvSpPr>
          <p:spPr bwMode="auto">
            <a:xfrm>
              <a:off x="3506927" y="4012655"/>
              <a:ext cx="70585" cy="43763"/>
            </a:xfrm>
            <a:custGeom>
              <a:avLst/>
              <a:gdLst>
                <a:gd name="T0" fmla="*/ 23 w 24"/>
                <a:gd name="T1" fmla="*/ 9 h 15"/>
                <a:gd name="T2" fmla="*/ 11 w 24"/>
                <a:gd name="T3" fmla="*/ 14 h 15"/>
                <a:gd name="T4" fmla="*/ 0 w 24"/>
                <a:gd name="T5" fmla="*/ 6 h 15"/>
                <a:gd name="T6" fmla="*/ 13 w 24"/>
                <a:gd name="T7" fmla="*/ 0 h 15"/>
                <a:gd name="T8" fmla="*/ 23 w 24"/>
                <a:gd name="T9" fmla="*/ 9 h 15"/>
              </a:gdLst>
              <a:ahLst/>
              <a:cxnLst>
                <a:cxn ang="0">
                  <a:pos x="T0" y="T1"/>
                </a:cxn>
                <a:cxn ang="0">
                  <a:pos x="T2" y="T3"/>
                </a:cxn>
                <a:cxn ang="0">
                  <a:pos x="T4" y="T5"/>
                </a:cxn>
                <a:cxn ang="0">
                  <a:pos x="T6" y="T7"/>
                </a:cxn>
                <a:cxn ang="0">
                  <a:pos x="T8" y="T9"/>
                </a:cxn>
              </a:cxnLst>
              <a:rect l="0" t="0" r="r" b="b"/>
              <a:pathLst>
                <a:path w="24" h="15">
                  <a:moveTo>
                    <a:pt x="23" y="9"/>
                  </a:moveTo>
                  <a:cubicBezTo>
                    <a:pt x="23" y="12"/>
                    <a:pt x="17" y="15"/>
                    <a:pt x="11" y="14"/>
                  </a:cubicBezTo>
                  <a:cubicBezTo>
                    <a:pt x="5" y="13"/>
                    <a:pt x="0" y="10"/>
                    <a:pt x="0" y="6"/>
                  </a:cubicBezTo>
                  <a:cubicBezTo>
                    <a:pt x="1" y="2"/>
                    <a:pt x="6" y="0"/>
                    <a:pt x="13" y="0"/>
                  </a:cubicBezTo>
                  <a:cubicBezTo>
                    <a:pt x="19" y="1"/>
                    <a:pt x="24" y="5"/>
                    <a:pt x="23" y="9"/>
                  </a:cubicBezTo>
                  <a:close/>
                </a:path>
              </a:pathLst>
            </a:custGeom>
            <a:solidFill>
              <a:srgbClr val="D9D9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7" name="ïṥļïďe"/>
            <p:cNvSpPr/>
            <p:nvPr/>
          </p:nvSpPr>
          <p:spPr bwMode="auto">
            <a:xfrm>
              <a:off x="2864600" y="3870072"/>
              <a:ext cx="40940" cy="93173"/>
            </a:xfrm>
            <a:custGeom>
              <a:avLst/>
              <a:gdLst>
                <a:gd name="T0" fmla="*/ 7 w 14"/>
                <a:gd name="T1" fmla="*/ 2 h 32"/>
                <a:gd name="T2" fmla="*/ 5 w 14"/>
                <a:gd name="T3" fmla="*/ 28 h 32"/>
                <a:gd name="T4" fmla="*/ 10 w 14"/>
                <a:gd name="T5" fmla="*/ 32 h 32"/>
                <a:gd name="T6" fmla="*/ 12 w 14"/>
                <a:gd name="T7" fmla="*/ 30 h 32"/>
                <a:gd name="T8" fmla="*/ 14 w 14"/>
                <a:gd name="T9" fmla="*/ 4 h 32"/>
                <a:gd name="T10" fmla="*/ 7 w 14"/>
                <a:gd name="T11" fmla="*/ 2 h 32"/>
              </a:gdLst>
              <a:ahLst/>
              <a:cxnLst>
                <a:cxn ang="0">
                  <a:pos x="T0" y="T1"/>
                </a:cxn>
                <a:cxn ang="0">
                  <a:pos x="T2" y="T3"/>
                </a:cxn>
                <a:cxn ang="0">
                  <a:pos x="T4" y="T5"/>
                </a:cxn>
                <a:cxn ang="0">
                  <a:pos x="T6" y="T7"/>
                </a:cxn>
                <a:cxn ang="0">
                  <a:pos x="T8" y="T9"/>
                </a:cxn>
                <a:cxn ang="0">
                  <a:pos x="T10" y="T11"/>
                </a:cxn>
              </a:cxnLst>
              <a:rect l="0" t="0" r="r" b="b"/>
              <a:pathLst>
                <a:path w="14" h="32">
                  <a:moveTo>
                    <a:pt x="7" y="2"/>
                  </a:moveTo>
                  <a:cubicBezTo>
                    <a:pt x="7" y="2"/>
                    <a:pt x="0" y="14"/>
                    <a:pt x="5" y="28"/>
                  </a:cubicBezTo>
                  <a:cubicBezTo>
                    <a:pt x="10" y="32"/>
                    <a:pt x="10" y="32"/>
                    <a:pt x="10" y="32"/>
                  </a:cubicBezTo>
                  <a:cubicBezTo>
                    <a:pt x="12" y="30"/>
                    <a:pt x="12" y="30"/>
                    <a:pt x="12" y="30"/>
                  </a:cubicBezTo>
                  <a:cubicBezTo>
                    <a:pt x="12" y="30"/>
                    <a:pt x="7" y="10"/>
                    <a:pt x="14" y="4"/>
                  </a:cubicBezTo>
                  <a:cubicBezTo>
                    <a:pt x="14" y="4"/>
                    <a:pt x="12" y="0"/>
                    <a:pt x="7" y="2"/>
                  </a:cubicBezTo>
                  <a:close/>
                </a:path>
              </a:pathLst>
            </a:custGeom>
            <a:solidFill>
              <a:srgbClr val="0C22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8" name="íṣļiḑê"/>
            <p:cNvSpPr/>
            <p:nvPr/>
          </p:nvSpPr>
          <p:spPr bwMode="auto">
            <a:xfrm>
              <a:off x="3069298" y="3922305"/>
              <a:ext cx="40940" cy="103055"/>
            </a:xfrm>
            <a:custGeom>
              <a:avLst/>
              <a:gdLst>
                <a:gd name="T0" fmla="*/ 7 w 14"/>
                <a:gd name="T1" fmla="*/ 2 h 35"/>
                <a:gd name="T2" fmla="*/ 5 w 14"/>
                <a:gd name="T3" fmla="*/ 30 h 35"/>
                <a:gd name="T4" fmla="*/ 10 w 14"/>
                <a:gd name="T5" fmla="*/ 35 h 35"/>
                <a:gd name="T6" fmla="*/ 12 w 14"/>
                <a:gd name="T7" fmla="*/ 32 h 35"/>
                <a:gd name="T8" fmla="*/ 14 w 14"/>
                <a:gd name="T9" fmla="*/ 4 h 35"/>
                <a:gd name="T10" fmla="*/ 7 w 14"/>
                <a:gd name="T11" fmla="*/ 2 h 35"/>
              </a:gdLst>
              <a:ahLst/>
              <a:cxnLst>
                <a:cxn ang="0">
                  <a:pos x="T0" y="T1"/>
                </a:cxn>
                <a:cxn ang="0">
                  <a:pos x="T2" y="T3"/>
                </a:cxn>
                <a:cxn ang="0">
                  <a:pos x="T4" y="T5"/>
                </a:cxn>
                <a:cxn ang="0">
                  <a:pos x="T6" y="T7"/>
                </a:cxn>
                <a:cxn ang="0">
                  <a:pos x="T8" y="T9"/>
                </a:cxn>
                <a:cxn ang="0">
                  <a:pos x="T10" y="T11"/>
                </a:cxn>
              </a:cxnLst>
              <a:rect l="0" t="0" r="r" b="b"/>
              <a:pathLst>
                <a:path w="14" h="35">
                  <a:moveTo>
                    <a:pt x="7" y="2"/>
                  </a:moveTo>
                  <a:cubicBezTo>
                    <a:pt x="7" y="2"/>
                    <a:pt x="0" y="15"/>
                    <a:pt x="5" y="30"/>
                  </a:cubicBezTo>
                  <a:cubicBezTo>
                    <a:pt x="10" y="35"/>
                    <a:pt x="10" y="35"/>
                    <a:pt x="10" y="35"/>
                  </a:cubicBezTo>
                  <a:cubicBezTo>
                    <a:pt x="12" y="32"/>
                    <a:pt x="12" y="32"/>
                    <a:pt x="12" y="32"/>
                  </a:cubicBezTo>
                  <a:cubicBezTo>
                    <a:pt x="12" y="32"/>
                    <a:pt x="7" y="11"/>
                    <a:pt x="14" y="4"/>
                  </a:cubicBezTo>
                  <a:cubicBezTo>
                    <a:pt x="14" y="4"/>
                    <a:pt x="12" y="0"/>
                    <a:pt x="7" y="2"/>
                  </a:cubicBezTo>
                  <a:close/>
                </a:path>
              </a:pathLst>
            </a:custGeom>
            <a:solidFill>
              <a:srgbClr val="0C22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9" name="íŝ1îḋè"/>
            <p:cNvSpPr/>
            <p:nvPr/>
          </p:nvSpPr>
          <p:spPr bwMode="auto">
            <a:xfrm>
              <a:off x="3306465" y="3971715"/>
              <a:ext cx="29646" cy="103055"/>
            </a:xfrm>
            <a:custGeom>
              <a:avLst/>
              <a:gdLst>
                <a:gd name="T0" fmla="*/ 4 w 10"/>
                <a:gd name="T1" fmla="*/ 3 h 35"/>
                <a:gd name="T2" fmla="*/ 2 w 10"/>
                <a:gd name="T3" fmla="*/ 30 h 35"/>
                <a:gd name="T4" fmla="*/ 6 w 10"/>
                <a:gd name="T5" fmla="*/ 35 h 35"/>
                <a:gd name="T6" fmla="*/ 8 w 10"/>
                <a:gd name="T7" fmla="*/ 32 h 35"/>
                <a:gd name="T8" fmla="*/ 10 w 10"/>
                <a:gd name="T9" fmla="*/ 4 h 35"/>
                <a:gd name="T10" fmla="*/ 4 w 10"/>
                <a:gd name="T11" fmla="*/ 3 h 35"/>
              </a:gdLst>
              <a:ahLst/>
              <a:cxnLst>
                <a:cxn ang="0">
                  <a:pos x="T0" y="T1"/>
                </a:cxn>
                <a:cxn ang="0">
                  <a:pos x="T2" y="T3"/>
                </a:cxn>
                <a:cxn ang="0">
                  <a:pos x="T4" y="T5"/>
                </a:cxn>
                <a:cxn ang="0">
                  <a:pos x="T6" y="T7"/>
                </a:cxn>
                <a:cxn ang="0">
                  <a:pos x="T8" y="T9"/>
                </a:cxn>
                <a:cxn ang="0">
                  <a:pos x="T10" y="T11"/>
                </a:cxn>
              </a:cxnLst>
              <a:rect l="0" t="0" r="r" b="b"/>
              <a:pathLst>
                <a:path w="10" h="35">
                  <a:moveTo>
                    <a:pt x="4" y="3"/>
                  </a:moveTo>
                  <a:cubicBezTo>
                    <a:pt x="4" y="3"/>
                    <a:pt x="0" y="16"/>
                    <a:pt x="2" y="30"/>
                  </a:cubicBezTo>
                  <a:cubicBezTo>
                    <a:pt x="6" y="35"/>
                    <a:pt x="6" y="35"/>
                    <a:pt x="6" y="35"/>
                  </a:cubicBezTo>
                  <a:cubicBezTo>
                    <a:pt x="8" y="32"/>
                    <a:pt x="8" y="32"/>
                    <a:pt x="8" y="32"/>
                  </a:cubicBezTo>
                  <a:cubicBezTo>
                    <a:pt x="8" y="32"/>
                    <a:pt x="5" y="12"/>
                    <a:pt x="10" y="4"/>
                  </a:cubicBezTo>
                  <a:cubicBezTo>
                    <a:pt x="10" y="4"/>
                    <a:pt x="8" y="0"/>
                    <a:pt x="4" y="3"/>
                  </a:cubicBezTo>
                  <a:close/>
                </a:path>
              </a:pathLst>
            </a:custGeom>
            <a:solidFill>
              <a:srgbClr val="0C22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nvGrpSpPr>
          <p:cNvPr id="193" name="组合 192"/>
          <p:cNvGrpSpPr/>
          <p:nvPr/>
        </p:nvGrpSpPr>
        <p:grpSpPr>
          <a:xfrm>
            <a:off x="3350854" y="241178"/>
            <a:ext cx="5341226" cy="635239"/>
            <a:chOff x="-3356638" y="-74659"/>
            <a:chExt cx="5299708" cy="630300"/>
          </a:xfrm>
        </p:grpSpPr>
        <p:sp>
          <p:nvSpPr>
            <p:cNvPr id="194" name="Text Box 7"/>
            <p:cNvSpPr txBox="1">
              <a:spLocks noChangeArrowheads="1"/>
            </p:cNvSpPr>
            <p:nvPr/>
          </p:nvSpPr>
          <p:spPr bwMode="auto">
            <a:xfrm>
              <a:off x="-739876" y="287729"/>
              <a:ext cx="2682946" cy="253511"/>
            </a:xfrm>
            <a:prstGeom prst="rect">
              <a:avLst/>
            </a:prstGeom>
            <a:noFill/>
            <a:ln w="9525">
              <a:noFill/>
              <a:miter lim="800000"/>
            </a:ln>
          </p:spPr>
          <p:txBody>
            <a:bodyPr wrap="none" lIns="46078" tIns="23040" rIns="46078" bIns="23040">
              <a:spAutoFit/>
            </a:bodyPr>
            <a:lstStyle/>
            <a:p>
              <a:pPr algn="ctr" defTabSz="1096645"/>
              <a:r>
                <a:rPr lang="en-CA" sz="1360" spc="604"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WHAT IS A TEAM</a:t>
              </a:r>
              <a:endParaRPr lang="en-CA" sz="1360" spc="604"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95" name="矩形 194"/>
            <p:cNvSpPr/>
            <p:nvPr/>
          </p:nvSpPr>
          <p:spPr>
            <a:xfrm>
              <a:off x="-3356638" y="-74659"/>
              <a:ext cx="2616762" cy="630300"/>
            </a:xfrm>
            <a:prstGeom prst="rect">
              <a:avLst/>
            </a:prstGeom>
          </p:spPr>
          <p:txBody>
            <a:bodyPr wrap="none">
              <a:spAutoFit/>
            </a:bodyPr>
            <a:lstStyle/>
            <a:p>
              <a:pPr algn="ctr" defTabSz="1096645"/>
              <a:r>
                <a:rPr lang="zh-CN" altLang="en-US" sz="3530" b="1" spc="300" dirty="0">
                  <a:solidFill>
                    <a:schemeClr val="tx1">
                      <a:lumMod val="95000"/>
                      <a:lumOff val="5000"/>
                    </a:schemeClr>
                  </a:solidFill>
                  <a:latin typeface="微软雅黑" panose="020B0503020204020204" pitchFamily="34" charset="-122"/>
                  <a:ea typeface="微软雅黑" panose="020B0503020204020204" pitchFamily="34" charset="-122"/>
                </a:rPr>
                <a:t>什么</a:t>
              </a:r>
              <a:r>
                <a:rPr lang="zh-CN" altLang="en-US" sz="3530" b="1" spc="300">
                  <a:solidFill>
                    <a:schemeClr val="tx1">
                      <a:lumMod val="95000"/>
                      <a:lumOff val="5000"/>
                    </a:schemeClr>
                  </a:solidFill>
                  <a:latin typeface="微软雅黑" panose="020B0503020204020204" pitchFamily="34" charset="-122"/>
                  <a:ea typeface="微软雅黑" panose="020B0503020204020204" pitchFamily="34" charset="-122"/>
                </a:rPr>
                <a:t>是团队</a:t>
              </a:r>
              <a:endParaRPr lang="en-CA" altLang="zh-CN" sz="3530" b="1" spc="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93"/>
                                        </p:tgtEl>
                                        <p:attrNameLst>
                                          <p:attrName>style.visibility</p:attrName>
                                        </p:attrNameLst>
                                      </p:cBhvr>
                                      <p:to>
                                        <p:strVal val="visible"/>
                                      </p:to>
                                    </p:set>
                                    <p:animEffect transition="in" filter="wipe(left)">
                                      <p:cBhvr>
                                        <p:cTn id="7" dur="500"/>
                                        <p:tgtEl>
                                          <p:spTgt spid="19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61">
                                            <p:txEl>
                                              <p:pRg st="0" end="0"/>
                                            </p:txEl>
                                          </p:spTgt>
                                        </p:tgtEl>
                                        <p:attrNameLst>
                                          <p:attrName>style.visibility</p:attrName>
                                        </p:attrNameLst>
                                      </p:cBhvr>
                                      <p:to>
                                        <p:strVal val="visible"/>
                                      </p:to>
                                    </p:set>
                                    <p:animEffect transition="in" filter="wipe(up)">
                                      <p:cBhvr>
                                        <p:cTn id="11" dur="500"/>
                                        <p:tgtEl>
                                          <p:spTgt spid="61">
                                            <p:txEl>
                                              <p:pRg st="0" end="0"/>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203"/>
                                        </p:tgtEl>
                                        <p:attrNameLst>
                                          <p:attrName>style.visibility</p:attrName>
                                        </p:attrNameLst>
                                      </p:cBhvr>
                                      <p:to>
                                        <p:strVal val="visible"/>
                                      </p:to>
                                    </p:set>
                                    <p:animEffect transition="in" filter="fade">
                                      <p:cBhvr>
                                        <p:cTn id="14" dur="500"/>
                                        <p:tgtEl>
                                          <p:spTgt spid="203"/>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61">
                                            <p:txEl>
                                              <p:pRg st="2" end="2"/>
                                            </p:txEl>
                                          </p:spTgt>
                                        </p:tgtEl>
                                        <p:attrNameLst>
                                          <p:attrName>style.visibility</p:attrName>
                                        </p:attrNameLst>
                                      </p:cBhvr>
                                      <p:to>
                                        <p:strVal val="visible"/>
                                      </p:to>
                                    </p:set>
                                    <p:animEffect transition="in" filter="wipe(up)">
                                      <p:cBhvr>
                                        <p:cTn id="18" dur="500"/>
                                        <p:tgtEl>
                                          <p:spTgt spid="61">
                                            <p:txEl>
                                              <p:pRg st="2" end="2"/>
                                            </p:txEl>
                                          </p:spTgt>
                                        </p:tgtEl>
                                      </p:cBhvr>
                                    </p:animEffect>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61">
                                            <p:txEl>
                                              <p:pRg st="3" end="3"/>
                                            </p:txEl>
                                          </p:spTgt>
                                        </p:tgtEl>
                                        <p:attrNameLst>
                                          <p:attrName>style.visibility</p:attrName>
                                        </p:attrNameLst>
                                      </p:cBhvr>
                                      <p:to>
                                        <p:strVal val="visible"/>
                                      </p:to>
                                    </p:set>
                                    <p:animEffect transition="in" filter="wipe(up)">
                                      <p:cBhvr>
                                        <p:cTn id="22" dur="500"/>
                                        <p:tgtEl>
                                          <p:spTgt spid="6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871153" y="2851291"/>
            <a:ext cx="8449693" cy="2754298"/>
            <a:chOff x="5617197" y="2638516"/>
            <a:chExt cx="5838204" cy="2732887"/>
          </a:xfrm>
        </p:grpSpPr>
        <p:sp>
          <p:nvSpPr>
            <p:cNvPr id="12" name="TextBox 2"/>
            <p:cNvSpPr txBox="1"/>
            <p:nvPr/>
          </p:nvSpPr>
          <p:spPr>
            <a:xfrm>
              <a:off x="5617197" y="2638516"/>
              <a:ext cx="5838204" cy="165416"/>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a:r>
                <a:rPr lang="en-US" altLang="zh-CN" sz="2500" b="1" spc="408">
                  <a:solidFill>
                    <a:schemeClr val="tx1"/>
                  </a:solidFill>
                  <a:latin typeface="+mj-ea"/>
                  <a:ea typeface="+mj-ea"/>
                </a:rPr>
                <a:t>1. </a:t>
              </a:r>
              <a:r>
                <a:rPr lang="zh-CN" altLang="en-US" sz="2500" b="1" spc="408">
                  <a:solidFill>
                    <a:schemeClr val="tx1"/>
                  </a:solidFill>
                  <a:latin typeface="+mj-ea"/>
                  <a:ea typeface="+mj-ea"/>
                </a:rPr>
                <a:t>目标</a:t>
              </a:r>
              <a:r>
                <a:rPr lang="en-US" altLang="zh-CN" sz="2500" spc="408">
                  <a:solidFill>
                    <a:schemeClr val="tx1"/>
                  </a:solidFill>
                  <a:latin typeface="+mj-ea"/>
                  <a:ea typeface="+mj-ea"/>
                </a:rPr>
                <a:t>(PURPOSE)</a:t>
              </a:r>
              <a:endParaRPr lang="zh-CN" altLang="en-US" sz="2500" spc="408" dirty="0">
                <a:solidFill>
                  <a:schemeClr val="tx1"/>
                </a:solidFill>
                <a:latin typeface="+mj-ea"/>
                <a:ea typeface="+mj-ea"/>
              </a:endParaRPr>
            </a:p>
          </p:txBody>
        </p:sp>
        <p:sp>
          <p:nvSpPr>
            <p:cNvPr id="13" name="TextBox 5"/>
            <p:cNvSpPr txBox="1"/>
            <p:nvPr/>
          </p:nvSpPr>
          <p:spPr>
            <a:xfrm>
              <a:off x="5638797" y="3269486"/>
              <a:ext cx="5816600" cy="165416"/>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a:r>
                <a:rPr lang="en-US" altLang="zh-CN" sz="2500" b="1" spc="408">
                  <a:solidFill>
                    <a:schemeClr val="tx1"/>
                  </a:solidFill>
                  <a:latin typeface="+mj-ea"/>
                  <a:ea typeface="+mj-ea"/>
                </a:rPr>
                <a:t>2. </a:t>
              </a:r>
              <a:r>
                <a:rPr lang="zh-CN" altLang="en-US" sz="2500" b="1" spc="408">
                  <a:solidFill>
                    <a:schemeClr val="tx1"/>
                  </a:solidFill>
                  <a:latin typeface="+mj-ea"/>
                  <a:ea typeface="+mj-ea"/>
                </a:rPr>
                <a:t>人</a:t>
              </a:r>
              <a:r>
                <a:rPr lang="en-US" altLang="zh-CN" sz="2500" spc="408">
                  <a:solidFill>
                    <a:schemeClr val="tx1"/>
                  </a:solidFill>
                  <a:latin typeface="+mj-ea"/>
                  <a:ea typeface="+mj-ea"/>
                </a:rPr>
                <a:t>(PEOPLE)</a:t>
              </a:r>
              <a:endParaRPr lang="zh-CN" altLang="en-US" sz="2500" spc="408" dirty="0">
                <a:solidFill>
                  <a:schemeClr val="tx1"/>
                </a:solidFill>
                <a:latin typeface="+mj-ea"/>
                <a:ea typeface="+mj-ea"/>
              </a:endParaRPr>
            </a:p>
          </p:txBody>
        </p:sp>
        <p:sp>
          <p:nvSpPr>
            <p:cNvPr id="14" name="TextBox 8"/>
            <p:cNvSpPr txBox="1"/>
            <p:nvPr/>
          </p:nvSpPr>
          <p:spPr>
            <a:xfrm>
              <a:off x="5638797" y="3939116"/>
              <a:ext cx="5728833" cy="165416"/>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a:r>
                <a:rPr lang="en-US" altLang="zh-CN" sz="2500" b="1" spc="408">
                  <a:solidFill>
                    <a:schemeClr val="tx1"/>
                  </a:solidFill>
                  <a:latin typeface="+mj-ea"/>
                  <a:ea typeface="+mj-ea"/>
                </a:rPr>
                <a:t>3. </a:t>
              </a:r>
              <a:r>
                <a:rPr lang="zh-CN" altLang="en-US" sz="2500" b="1" spc="408">
                  <a:solidFill>
                    <a:schemeClr val="tx1"/>
                  </a:solidFill>
                  <a:latin typeface="+mj-ea"/>
                  <a:ea typeface="+mj-ea"/>
                </a:rPr>
                <a:t>定位</a:t>
              </a:r>
              <a:r>
                <a:rPr lang="en-US" altLang="zh-CN" sz="2500" spc="408">
                  <a:solidFill>
                    <a:schemeClr val="tx1"/>
                  </a:solidFill>
                  <a:latin typeface="+mj-ea"/>
                  <a:ea typeface="+mj-ea"/>
                </a:rPr>
                <a:t>(PLACE)</a:t>
              </a:r>
              <a:endParaRPr lang="zh-CN" altLang="en-US" sz="2500" spc="408" dirty="0">
                <a:solidFill>
                  <a:schemeClr val="tx1"/>
                </a:solidFill>
                <a:latin typeface="+mj-ea"/>
                <a:ea typeface="+mj-ea"/>
              </a:endParaRPr>
            </a:p>
          </p:txBody>
        </p:sp>
        <p:sp>
          <p:nvSpPr>
            <p:cNvPr id="15" name="TextBox 11"/>
            <p:cNvSpPr txBox="1"/>
            <p:nvPr/>
          </p:nvSpPr>
          <p:spPr>
            <a:xfrm>
              <a:off x="5617197" y="4554872"/>
              <a:ext cx="4407038" cy="165416"/>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a:r>
                <a:rPr lang="en-US" altLang="zh-CN" sz="2500" b="1" spc="408">
                  <a:solidFill>
                    <a:schemeClr val="tx1"/>
                  </a:solidFill>
                  <a:latin typeface="+mj-ea"/>
                  <a:ea typeface="+mj-ea"/>
                </a:rPr>
                <a:t>4. </a:t>
              </a:r>
              <a:r>
                <a:rPr lang="zh-CN" altLang="en-US" sz="2500" b="1" spc="408">
                  <a:solidFill>
                    <a:schemeClr val="tx1"/>
                  </a:solidFill>
                  <a:latin typeface="+mj-ea"/>
                  <a:ea typeface="+mj-ea"/>
                </a:rPr>
                <a:t>权限</a:t>
              </a:r>
              <a:r>
                <a:rPr lang="en-US" altLang="zh-CN" sz="2500" spc="408">
                  <a:solidFill>
                    <a:schemeClr val="tx1"/>
                  </a:solidFill>
                  <a:latin typeface="+mj-ea"/>
                  <a:ea typeface="+mj-ea"/>
                </a:rPr>
                <a:t>(POWER)</a:t>
              </a:r>
              <a:endParaRPr lang="zh-CN" altLang="en-US" sz="2500" spc="408" dirty="0">
                <a:solidFill>
                  <a:schemeClr val="tx1"/>
                </a:solidFill>
                <a:latin typeface="+mj-ea"/>
                <a:ea typeface="+mj-ea"/>
              </a:endParaRPr>
            </a:p>
          </p:txBody>
        </p:sp>
        <p:sp>
          <p:nvSpPr>
            <p:cNvPr id="16" name="TextBox 14"/>
            <p:cNvSpPr txBox="1"/>
            <p:nvPr/>
          </p:nvSpPr>
          <p:spPr>
            <a:xfrm>
              <a:off x="5617197" y="5205987"/>
              <a:ext cx="4407038" cy="165416"/>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a:r>
                <a:rPr lang="en-US" altLang="zh-CN" sz="2500" b="1" spc="408">
                  <a:solidFill>
                    <a:schemeClr val="tx1"/>
                  </a:solidFill>
                  <a:latin typeface="+mj-ea"/>
                  <a:ea typeface="+mj-ea"/>
                </a:rPr>
                <a:t>5. </a:t>
              </a:r>
              <a:r>
                <a:rPr lang="zh-CN" altLang="en-US" sz="2500" b="1" spc="408">
                  <a:solidFill>
                    <a:schemeClr val="tx1"/>
                  </a:solidFill>
                  <a:latin typeface="+mj-ea"/>
                  <a:ea typeface="+mj-ea"/>
                </a:rPr>
                <a:t>计划</a:t>
              </a:r>
              <a:r>
                <a:rPr lang="en-US" altLang="zh-CN" sz="2500" spc="408">
                  <a:solidFill>
                    <a:schemeClr val="tx1"/>
                  </a:solidFill>
                  <a:latin typeface="+mj-ea"/>
                  <a:ea typeface="+mj-ea"/>
                </a:rPr>
                <a:t>(PLAN)</a:t>
              </a:r>
              <a:endParaRPr lang="en-US" altLang="zh-CN" sz="2500" spc="408" dirty="0">
                <a:solidFill>
                  <a:schemeClr val="tx1"/>
                </a:solidFill>
                <a:latin typeface="+mj-ea"/>
                <a:ea typeface="+mj-ea"/>
              </a:endParaRPr>
            </a:p>
          </p:txBody>
        </p:sp>
      </p:grpSp>
      <p:sp>
        <p:nvSpPr>
          <p:cNvPr id="17" name="矩形 16"/>
          <p:cNvSpPr/>
          <p:nvPr/>
        </p:nvSpPr>
        <p:spPr>
          <a:xfrm>
            <a:off x="3889290" y="1523902"/>
            <a:ext cx="4496128" cy="630942"/>
          </a:xfrm>
          <a:prstGeom prst="rect">
            <a:avLst/>
          </a:prstGeom>
        </p:spPr>
        <p:txBody>
          <a:bodyPr wrap="square">
            <a:spAutoFit/>
          </a:bodyPr>
          <a:lstStyle/>
          <a:p>
            <a:pPr algn="ctr">
              <a:lnSpc>
                <a:spcPct val="100000"/>
              </a:lnSpc>
            </a:pPr>
            <a:r>
              <a:rPr lang="zh-CN" altLang="en-US" sz="3500" b="1" spc="600" dirty="0">
                <a:solidFill>
                  <a:schemeClr val="accent4">
                    <a:lumMod val="75000"/>
                  </a:schemeClr>
                </a:solidFill>
                <a:latin typeface="+mj-ea"/>
                <a:ea typeface="+mj-ea"/>
              </a:rPr>
              <a:t>团队组成要素</a:t>
            </a:r>
            <a:endParaRPr lang="en-US" altLang="zh-CN" sz="3500" b="1" spc="600" dirty="0">
              <a:solidFill>
                <a:schemeClr val="accent4">
                  <a:lumMod val="75000"/>
                </a:schemeClr>
              </a:solidFill>
              <a:latin typeface="+mj-ea"/>
              <a:ea typeface="+mj-ea"/>
            </a:endParaRPr>
          </a:p>
        </p:txBody>
      </p:sp>
      <p:grpSp>
        <p:nvGrpSpPr>
          <p:cNvPr id="23" name="0345f9b9-39f5-4f91-a481-0384f9b006b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7692448" y="2595066"/>
            <a:ext cx="2948817" cy="3134029"/>
            <a:chOff x="4339648" y="1725080"/>
            <a:chExt cx="3727014" cy="3961104"/>
          </a:xfrm>
        </p:grpSpPr>
        <p:sp>
          <p:nvSpPr>
            <p:cNvPr id="24" name="ïŝľíḋê"/>
            <p:cNvSpPr/>
            <p:nvPr/>
          </p:nvSpPr>
          <p:spPr bwMode="auto">
            <a:xfrm flipV="1">
              <a:off x="6189385" y="3597769"/>
              <a:ext cx="0" cy="1080928"/>
            </a:xfrm>
            <a:prstGeom prst="line">
              <a:avLst/>
            </a:prstGeom>
            <a:noFill/>
            <a:ln w="85725" cap="rnd">
              <a:solidFill>
                <a:srgbClr val="3F3A3C"/>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25" name="iśḷîḓè"/>
            <p:cNvSpPr/>
            <p:nvPr/>
          </p:nvSpPr>
          <p:spPr bwMode="auto">
            <a:xfrm>
              <a:off x="4901912" y="1725080"/>
              <a:ext cx="2616254" cy="2937551"/>
            </a:xfrm>
            <a:custGeom>
              <a:avLst/>
              <a:gdLst>
                <a:gd name="T0" fmla="*/ 668 w 668"/>
                <a:gd name="T1" fmla="*/ 334 h 751"/>
                <a:gd name="T2" fmla="*/ 334 w 668"/>
                <a:gd name="T3" fmla="*/ 0 h 751"/>
                <a:gd name="T4" fmla="*/ 0 w 668"/>
                <a:gd name="T5" fmla="*/ 334 h 751"/>
                <a:gd name="T6" fmla="*/ 193 w 668"/>
                <a:gd name="T7" fmla="*/ 637 h 751"/>
                <a:gd name="T8" fmla="*/ 193 w 668"/>
                <a:gd name="T9" fmla="*/ 705 h 751"/>
                <a:gd name="T10" fmla="*/ 251 w 668"/>
                <a:gd name="T11" fmla="*/ 751 h 751"/>
                <a:gd name="T12" fmla="*/ 415 w 668"/>
                <a:gd name="T13" fmla="*/ 751 h 751"/>
                <a:gd name="T14" fmla="*/ 473 w 668"/>
                <a:gd name="T15" fmla="*/ 705 h 751"/>
                <a:gd name="T16" fmla="*/ 473 w 668"/>
                <a:gd name="T17" fmla="*/ 639 h 751"/>
                <a:gd name="T18" fmla="*/ 668 w 668"/>
                <a:gd name="T19" fmla="*/ 334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8" h="751">
                  <a:moveTo>
                    <a:pt x="668" y="334"/>
                  </a:moveTo>
                  <a:cubicBezTo>
                    <a:pt x="668" y="150"/>
                    <a:pt x="518" y="0"/>
                    <a:pt x="334" y="0"/>
                  </a:cubicBezTo>
                  <a:cubicBezTo>
                    <a:pt x="149" y="0"/>
                    <a:pt x="0" y="150"/>
                    <a:pt x="0" y="334"/>
                  </a:cubicBezTo>
                  <a:cubicBezTo>
                    <a:pt x="0" y="468"/>
                    <a:pt x="77" y="583"/>
                    <a:pt x="193" y="637"/>
                  </a:cubicBezTo>
                  <a:cubicBezTo>
                    <a:pt x="193" y="705"/>
                    <a:pt x="193" y="705"/>
                    <a:pt x="193" y="705"/>
                  </a:cubicBezTo>
                  <a:cubicBezTo>
                    <a:pt x="193" y="730"/>
                    <a:pt x="219" y="751"/>
                    <a:pt x="251" y="751"/>
                  </a:cubicBezTo>
                  <a:cubicBezTo>
                    <a:pt x="415" y="751"/>
                    <a:pt x="415" y="751"/>
                    <a:pt x="415" y="751"/>
                  </a:cubicBezTo>
                  <a:cubicBezTo>
                    <a:pt x="447" y="751"/>
                    <a:pt x="473" y="730"/>
                    <a:pt x="473" y="705"/>
                  </a:cubicBezTo>
                  <a:cubicBezTo>
                    <a:pt x="473" y="639"/>
                    <a:pt x="473" y="639"/>
                    <a:pt x="473" y="639"/>
                  </a:cubicBezTo>
                  <a:cubicBezTo>
                    <a:pt x="585" y="586"/>
                    <a:pt x="668" y="470"/>
                    <a:pt x="668" y="334"/>
                  </a:cubicBezTo>
                  <a:close/>
                </a:path>
              </a:pathLst>
            </a:custGeom>
            <a:noFill/>
            <a:ln w="85725" cap="rnd">
              <a:solidFill>
                <a:srgbClr val="FF7543"/>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6" name="íṣľíḍe"/>
            <p:cNvSpPr/>
            <p:nvPr/>
          </p:nvSpPr>
          <p:spPr bwMode="auto">
            <a:xfrm>
              <a:off x="5868091" y="4690171"/>
              <a:ext cx="679308" cy="332770"/>
            </a:xfrm>
            <a:custGeom>
              <a:avLst/>
              <a:gdLst>
                <a:gd name="T0" fmla="*/ 0 w 173"/>
                <a:gd name="T1" fmla="*/ 0 h 85"/>
                <a:gd name="T2" fmla="*/ 86 w 173"/>
                <a:gd name="T3" fmla="*/ 85 h 85"/>
                <a:gd name="T4" fmla="*/ 173 w 173"/>
                <a:gd name="T5" fmla="*/ 0 h 85"/>
                <a:gd name="T6" fmla="*/ 0 w 173"/>
                <a:gd name="T7" fmla="*/ 0 h 85"/>
              </a:gdLst>
              <a:ahLst/>
              <a:cxnLst>
                <a:cxn ang="0">
                  <a:pos x="T0" y="T1"/>
                </a:cxn>
                <a:cxn ang="0">
                  <a:pos x="T2" y="T3"/>
                </a:cxn>
                <a:cxn ang="0">
                  <a:pos x="T4" y="T5"/>
                </a:cxn>
                <a:cxn ang="0">
                  <a:pos x="T6" y="T7"/>
                </a:cxn>
              </a:cxnLst>
              <a:rect l="0" t="0" r="r" b="b"/>
              <a:pathLst>
                <a:path w="173" h="85">
                  <a:moveTo>
                    <a:pt x="0" y="0"/>
                  </a:moveTo>
                  <a:cubicBezTo>
                    <a:pt x="0" y="47"/>
                    <a:pt x="39" y="85"/>
                    <a:pt x="86" y="85"/>
                  </a:cubicBezTo>
                  <a:cubicBezTo>
                    <a:pt x="133" y="85"/>
                    <a:pt x="172" y="47"/>
                    <a:pt x="173" y="0"/>
                  </a:cubicBezTo>
                  <a:lnTo>
                    <a:pt x="0" y="0"/>
                  </a:lnTo>
                  <a:close/>
                </a:path>
              </a:pathLst>
            </a:custGeom>
            <a:solidFill>
              <a:srgbClr val="FF754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 name="íšliḓè"/>
            <p:cNvSpPr/>
            <p:nvPr/>
          </p:nvSpPr>
          <p:spPr bwMode="auto">
            <a:xfrm>
              <a:off x="5838256" y="2707324"/>
              <a:ext cx="654064" cy="644885"/>
            </a:xfrm>
            <a:custGeom>
              <a:avLst/>
              <a:gdLst>
                <a:gd name="T0" fmla="*/ 85 w 167"/>
                <a:gd name="T1" fmla="*/ 165 h 165"/>
                <a:gd name="T2" fmla="*/ 64 w 167"/>
                <a:gd name="T3" fmla="*/ 162 h 165"/>
                <a:gd name="T4" fmla="*/ 63 w 167"/>
                <a:gd name="T5" fmla="*/ 162 h 165"/>
                <a:gd name="T6" fmla="*/ 56 w 167"/>
                <a:gd name="T7" fmla="*/ 159 h 165"/>
                <a:gd name="T8" fmla="*/ 24 w 167"/>
                <a:gd name="T9" fmla="*/ 140 h 165"/>
                <a:gd name="T10" fmla="*/ 0 w 167"/>
                <a:gd name="T11" fmla="*/ 82 h 165"/>
                <a:gd name="T12" fmla="*/ 24 w 167"/>
                <a:gd name="T13" fmla="*/ 24 h 165"/>
                <a:gd name="T14" fmla="*/ 24 w 167"/>
                <a:gd name="T15" fmla="*/ 24 h 165"/>
                <a:gd name="T16" fmla="*/ 40 w 167"/>
                <a:gd name="T17" fmla="*/ 12 h 165"/>
                <a:gd name="T18" fmla="*/ 41 w 167"/>
                <a:gd name="T19" fmla="*/ 11 h 165"/>
                <a:gd name="T20" fmla="*/ 82 w 167"/>
                <a:gd name="T21" fmla="*/ 0 h 165"/>
                <a:gd name="T22" fmla="*/ 82 w 167"/>
                <a:gd name="T23" fmla="*/ 0 h 165"/>
                <a:gd name="T24" fmla="*/ 82 w 167"/>
                <a:gd name="T25" fmla="*/ 0 h 165"/>
                <a:gd name="T26" fmla="*/ 125 w 167"/>
                <a:gd name="T27" fmla="*/ 12 h 165"/>
                <a:gd name="T28" fmla="*/ 156 w 167"/>
                <a:gd name="T29" fmla="*/ 43 h 165"/>
                <a:gd name="T30" fmla="*/ 163 w 167"/>
                <a:gd name="T31" fmla="*/ 62 h 165"/>
                <a:gd name="T32" fmla="*/ 164 w 167"/>
                <a:gd name="T33" fmla="*/ 62 h 165"/>
                <a:gd name="T34" fmla="*/ 164 w 167"/>
                <a:gd name="T35" fmla="*/ 106 h 165"/>
                <a:gd name="T36" fmla="*/ 126 w 167"/>
                <a:gd name="T37" fmla="*/ 154 h 165"/>
                <a:gd name="T38" fmla="*/ 85 w 167"/>
                <a:gd name="T39" fmla="*/ 16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7" h="165">
                  <a:moveTo>
                    <a:pt x="85" y="165"/>
                  </a:moveTo>
                  <a:cubicBezTo>
                    <a:pt x="78" y="165"/>
                    <a:pt x="71" y="164"/>
                    <a:pt x="64" y="162"/>
                  </a:cubicBezTo>
                  <a:cubicBezTo>
                    <a:pt x="63" y="162"/>
                    <a:pt x="63" y="162"/>
                    <a:pt x="63" y="162"/>
                  </a:cubicBezTo>
                  <a:cubicBezTo>
                    <a:pt x="56" y="159"/>
                    <a:pt x="56" y="159"/>
                    <a:pt x="56" y="159"/>
                  </a:cubicBezTo>
                  <a:cubicBezTo>
                    <a:pt x="44" y="155"/>
                    <a:pt x="33" y="149"/>
                    <a:pt x="24" y="140"/>
                  </a:cubicBezTo>
                  <a:cubicBezTo>
                    <a:pt x="9" y="124"/>
                    <a:pt x="0" y="103"/>
                    <a:pt x="0" y="82"/>
                  </a:cubicBezTo>
                  <a:cubicBezTo>
                    <a:pt x="0" y="60"/>
                    <a:pt x="9" y="39"/>
                    <a:pt x="24" y="24"/>
                  </a:cubicBezTo>
                  <a:cubicBezTo>
                    <a:pt x="24" y="24"/>
                    <a:pt x="24" y="24"/>
                    <a:pt x="24" y="24"/>
                  </a:cubicBezTo>
                  <a:cubicBezTo>
                    <a:pt x="40" y="12"/>
                    <a:pt x="40" y="12"/>
                    <a:pt x="40" y="12"/>
                  </a:cubicBezTo>
                  <a:cubicBezTo>
                    <a:pt x="41" y="11"/>
                    <a:pt x="41" y="11"/>
                    <a:pt x="41" y="11"/>
                  </a:cubicBezTo>
                  <a:cubicBezTo>
                    <a:pt x="53" y="4"/>
                    <a:pt x="67" y="0"/>
                    <a:pt x="82" y="0"/>
                  </a:cubicBezTo>
                  <a:cubicBezTo>
                    <a:pt x="82" y="0"/>
                    <a:pt x="82" y="0"/>
                    <a:pt x="82" y="0"/>
                  </a:cubicBezTo>
                  <a:cubicBezTo>
                    <a:pt x="82" y="0"/>
                    <a:pt x="82" y="0"/>
                    <a:pt x="82" y="0"/>
                  </a:cubicBezTo>
                  <a:cubicBezTo>
                    <a:pt x="99" y="2"/>
                    <a:pt x="109" y="3"/>
                    <a:pt x="125" y="12"/>
                  </a:cubicBezTo>
                  <a:cubicBezTo>
                    <a:pt x="135" y="18"/>
                    <a:pt x="149" y="30"/>
                    <a:pt x="156" y="43"/>
                  </a:cubicBezTo>
                  <a:cubicBezTo>
                    <a:pt x="163" y="62"/>
                    <a:pt x="163" y="62"/>
                    <a:pt x="163" y="62"/>
                  </a:cubicBezTo>
                  <a:cubicBezTo>
                    <a:pt x="164" y="62"/>
                    <a:pt x="164" y="62"/>
                    <a:pt x="164" y="62"/>
                  </a:cubicBezTo>
                  <a:cubicBezTo>
                    <a:pt x="167" y="77"/>
                    <a:pt x="167" y="91"/>
                    <a:pt x="164" y="106"/>
                  </a:cubicBezTo>
                  <a:cubicBezTo>
                    <a:pt x="158" y="126"/>
                    <a:pt x="144" y="144"/>
                    <a:pt x="126" y="154"/>
                  </a:cubicBezTo>
                  <a:cubicBezTo>
                    <a:pt x="114" y="161"/>
                    <a:pt x="100" y="165"/>
                    <a:pt x="85" y="165"/>
                  </a:cubicBezTo>
                  <a:close/>
                </a:path>
              </a:pathLst>
            </a:custGeom>
            <a:solidFill>
              <a:srgbClr val="3F3A3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 name="iŝ1îḑe"/>
            <p:cNvSpPr/>
            <p:nvPr/>
          </p:nvSpPr>
          <p:spPr bwMode="auto">
            <a:xfrm>
              <a:off x="5813012" y="2684374"/>
              <a:ext cx="706847" cy="695374"/>
            </a:xfrm>
            <a:custGeom>
              <a:avLst/>
              <a:gdLst>
                <a:gd name="T0" fmla="*/ 88 w 180"/>
                <a:gd name="T1" fmla="*/ 13 h 178"/>
                <a:gd name="T2" fmla="*/ 127 w 180"/>
                <a:gd name="T3" fmla="*/ 23 h 178"/>
                <a:gd name="T4" fmla="*/ 156 w 180"/>
                <a:gd name="T5" fmla="*/ 52 h 178"/>
                <a:gd name="T6" fmla="*/ 163 w 180"/>
                <a:gd name="T7" fmla="*/ 70 h 178"/>
                <a:gd name="T8" fmla="*/ 163 w 180"/>
                <a:gd name="T9" fmla="*/ 110 h 178"/>
                <a:gd name="T10" fmla="*/ 129 w 180"/>
                <a:gd name="T11" fmla="*/ 155 h 178"/>
                <a:gd name="T12" fmla="*/ 91 w 180"/>
                <a:gd name="T13" fmla="*/ 165 h 178"/>
                <a:gd name="T14" fmla="*/ 71 w 180"/>
                <a:gd name="T15" fmla="*/ 162 h 178"/>
                <a:gd name="T16" fmla="*/ 65 w 180"/>
                <a:gd name="T17" fmla="*/ 159 h 178"/>
                <a:gd name="T18" fmla="*/ 35 w 180"/>
                <a:gd name="T19" fmla="*/ 141 h 178"/>
                <a:gd name="T20" fmla="*/ 13 w 180"/>
                <a:gd name="T21" fmla="*/ 88 h 178"/>
                <a:gd name="T22" fmla="*/ 35 w 180"/>
                <a:gd name="T23" fmla="*/ 35 h 178"/>
                <a:gd name="T24" fmla="*/ 50 w 180"/>
                <a:gd name="T25" fmla="*/ 23 h 178"/>
                <a:gd name="T26" fmla="*/ 88 w 180"/>
                <a:gd name="T27" fmla="*/ 13 h 178"/>
                <a:gd name="T28" fmla="*/ 88 w 180"/>
                <a:gd name="T29" fmla="*/ 0 h 178"/>
                <a:gd name="T30" fmla="*/ 88 w 180"/>
                <a:gd name="T31" fmla="*/ 0 h 178"/>
                <a:gd name="T32" fmla="*/ 43 w 180"/>
                <a:gd name="T33" fmla="*/ 12 h 178"/>
                <a:gd name="T34" fmla="*/ 43 w 180"/>
                <a:gd name="T35" fmla="*/ 12 h 178"/>
                <a:gd name="T36" fmla="*/ 42 w 180"/>
                <a:gd name="T37" fmla="*/ 13 h 178"/>
                <a:gd name="T38" fmla="*/ 27 w 180"/>
                <a:gd name="T39" fmla="*/ 24 h 178"/>
                <a:gd name="T40" fmla="*/ 26 w 180"/>
                <a:gd name="T41" fmla="*/ 25 h 178"/>
                <a:gd name="T42" fmla="*/ 26 w 180"/>
                <a:gd name="T43" fmla="*/ 26 h 178"/>
                <a:gd name="T44" fmla="*/ 0 w 180"/>
                <a:gd name="T45" fmla="*/ 88 h 178"/>
                <a:gd name="T46" fmla="*/ 26 w 180"/>
                <a:gd name="T47" fmla="*/ 150 h 178"/>
                <a:gd name="T48" fmla="*/ 60 w 180"/>
                <a:gd name="T49" fmla="*/ 171 h 178"/>
                <a:gd name="T50" fmla="*/ 66 w 180"/>
                <a:gd name="T51" fmla="*/ 174 h 178"/>
                <a:gd name="T52" fmla="*/ 67 w 180"/>
                <a:gd name="T53" fmla="*/ 174 h 178"/>
                <a:gd name="T54" fmla="*/ 68 w 180"/>
                <a:gd name="T55" fmla="*/ 175 h 178"/>
                <a:gd name="T56" fmla="*/ 91 w 180"/>
                <a:gd name="T57" fmla="*/ 178 h 178"/>
                <a:gd name="T58" fmla="*/ 135 w 180"/>
                <a:gd name="T59" fmla="*/ 166 h 178"/>
                <a:gd name="T60" fmla="*/ 176 w 180"/>
                <a:gd name="T61" fmla="*/ 113 h 178"/>
                <a:gd name="T62" fmla="*/ 176 w 180"/>
                <a:gd name="T63" fmla="*/ 67 h 178"/>
                <a:gd name="T64" fmla="*/ 176 w 180"/>
                <a:gd name="T65" fmla="*/ 66 h 178"/>
                <a:gd name="T66" fmla="*/ 175 w 180"/>
                <a:gd name="T67" fmla="*/ 65 h 178"/>
                <a:gd name="T68" fmla="*/ 173 w 180"/>
                <a:gd name="T69" fmla="*/ 60 h 178"/>
                <a:gd name="T70" fmla="*/ 168 w 180"/>
                <a:gd name="T71" fmla="*/ 47 h 178"/>
                <a:gd name="T72" fmla="*/ 168 w 180"/>
                <a:gd name="T73" fmla="*/ 47 h 178"/>
                <a:gd name="T74" fmla="*/ 167 w 180"/>
                <a:gd name="T75" fmla="*/ 47 h 178"/>
                <a:gd name="T76" fmla="*/ 134 w 180"/>
                <a:gd name="T77" fmla="*/ 12 h 178"/>
                <a:gd name="T78" fmla="*/ 89 w 180"/>
                <a:gd name="T79" fmla="*/ 0 h 178"/>
                <a:gd name="T80" fmla="*/ 88 w 180"/>
                <a:gd name="T81"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0" h="178">
                  <a:moveTo>
                    <a:pt x="88" y="13"/>
                  </a:moveTo>
                  <a:cubicBezTo>
                    <a:pt x="104" y="14"/>
                    <a:pt x="113" y="15"/>
                    <a:pt x="127" y="23"/>
                  </a:cubicBezTo>
                  <a:cubicBezTo>
                    <a:pt x="138" y="29"/>
                    <a:pt x="150" y="41"/>
                    <a:pt x="156" y="52"/>
                  </a:cubicBezTo>
                  <a:cubicBezTo>
                    <a:pt x="158" y="58"/>
                    <a:pt x="161" y="64"/>
                    <a:pt x="163" y="70"/>
                  </a:cubicBezTo>
                  <a:cubicBezTo>
                    <a:pt x="167" y="83"/>
                    <a:pt x="167" y="97"/>
                    <a:pt x="163" y="110"/>
                  </a:cubicBezTo>
                  <a:cubicBezTo>
                    <a:pt x="158" y="129"/>
                    <a:pt x="146" y="145"/>
                    <a:pt x="129" y="155"/>
                  </a:cubicBezTo>
                  <a:cubicBezTo>
                    <a:pt x="117" y="161"/>
                    <a:pt x="104" y="165"/>
                    <a:pt x="91" y="165"/>
                  </a:cubicBezTo>
                  <a:cubicBezTo>
                    <a:pt x="84" y="165"/>
                    <a:pt x="78" y="164"/>
                    <a:pt x="71" y="162"/>
                  </a:cubicBezTo>
                  <a:cubicBezTo>
                    <a:pt x="69" y="161"/>
                    <a:pt x="67" y="160"/>
                    <a:pt x="65" y="159"/>
                  </a:cubicBezTo>
                  <a:cubicBezTo>
                    <a:pt x="53" y="156"/>
                    <a:pt x="43" y="150"/>
                    <a:pt x="35" y="141"/>
                  </a:cubicBezTo>
                  <a:cubicBezTo>
                    <a:pt x="21" y="127"/>
                    <a:pt x="13" y="108"/>
                    <a:pt x="13" y="88"/>
                  </a:cubicBezTo>
                  <a:cubicBezTo>
                    <a:pt x="13" y="68"/>
                    <a:pt x="21" y="49"/>
                    <a:pt x="35" y="35"/>
                  </a:cubicBezTo>
                  <a:cubicBezTo>
                    <a:pt x="50" y="23"/>
                    <a:pt x="50" y="23"/>
                    <a:pt x="50" y="23"/>
                  </a:cubicBezTo>
                  <a:cubicBezTo>
                    <a:pt x="62" y="16"/>
                    <a:pt x="74" y="13"/>
                    <a:pt x="88" y="13"/>
                  </a:cubicBezTo>
                  <a:moveTo>
                    <a:pt x="88" y="0"/>
                  </a:moveTo>
                  <a:cubicBezTo>
                    <a:pt x="88" y="0"/>
                    <a:pt x="88" y="0"/>
                    <a:pt x="88" y="0"/>
                  </a:cubicBezTo>
                  <a:cubicBezTo>
                    <a:pt x="72" y="0"/>
                    <a:pt x="57" y="4"/>
                    <a:pt x="43" y="12"/>
                  </a:cubicBezTo>
                  <a:cubicBezTo>
                    <a:pt x="43" y="12"/>
                    <a:pt x="43" y="12"/>
                    <a:pt x="43" y="12"/>
                  </a:cubicBezTo>
                  <a:cubicBezTo>
                    <a:pt x="42" y="13"/>
                    <a:pt x="42" y="13"/>
                    <a:pt x="42" y="13"/>
                  </a:cubicBezTo>
                  <a:cubicBezTo>
                    <a:pt x="27" y="24"/>
                    <a:pt x="27" y="24"/>
                    <a:pt x="27" y="24"/>
                  </a:cubicBezTo>
                  <a:cubicBezTo>
                    <a:pt x="26" y="25"/>
                    <a:pt x="26" y="25"/>
                    <a:pt x="26" y="25"/>
                  </a:cubicBezTo>
                  <a:cubicBezTo>
                    <a:pt x="26" y="26"/>
                    <a:pt x="26" y="26"/>
                    <a:pt x="26" y="26"/>
                  </a:cubicBezTo>
                  <a:cubicBezTo>
                    <a:pt x="9" y="42"/>
                    <a:pt x="0" y="65"/>
                    <a:pt x="0" y="88"/>
                  </a:cubicBezTo>
                  <a:cubicBezTo>
                    <a:pt x="0" y="111"/>
                    <a:pt x="9" y="134"/>
                    <a:pt x="26" y="150"/>
                  </a:cubicBezTo>
                  <a:cubicBezTo>
                    <a:pt x="35" y="160"/>
                    <a:pt x="47" y="167"/>
                    <a:pt x="60" y="171"/>
                  </a:cubicBezTo>
                  <a:cubicBezTo>
                    <a:pt x="62" y="172"/>
                    <a:pt x="64" y="173"/>
                    <a:pt x="66" y="174"/>
                  </a:cubicBezTo>
                  <a:cubicBezTo>
                    <a:pt x="67" y="174"/>
                    <a:pt x="67" y="174"/>
                    <a:pt x="67" y="174"/>
                  </a:cubicBezTo>
                  <a:cubicBezTo>
                    <a:pt x="68" y="175"/>
                    <a:pt x="68" y="175"/>
                    <a:pt x="68" y="175"/>
                  </a:cubicBezTo>
                  <a:cubicBezTo>
                    <a:pt x="75" y="177"/>
                    <a:pt x="83" y="178"/>
                    <a:pt x="91" y="178"/>
                  </a:cubicBezTo>
                  <a:cubicBezTo>
                    <a:pt x="107" y="178"/>
                    <a:pt x="122" y="174"/>
                    <a:pt x="135" y="166"/>
                  </a:cubicBezTo>
                  <a:cubicBezTo>
                    <a:pt x="155" y="154"/>
                    <a:pt x="170" y="135"/>
                    <a:pt x="176" y="113"/>
                  </a:cubicBezTo>
                  <a:cubicBezTo>
                    <a:pt x="180" y="98"/>
                    <a:pt x="180" y="82"/>
                    <a:pt x="176" y="67"/>
                  </a:cubicBezTo>
                  <a:cubicBezTo>
                    <a:pt x="176" y="66"/>
                    <a:pt x="176" y="66"/>
                    <a:pt x="176" y="66"/>
                  </a:cubicBezTo>
                  <a:cubicBezTo>
                    <a:pt x="175" y="65"/>
                    <a:pt x="175" y="65"/>
                    <a:pt x="175" y="65"/>
                  </a:cubicBezTo>
                  <a:cubicBezTo>
                    <a:pt x="173" y="60"/>
                    <a:pt x="173" y="60"/>
                    <a:pt x="173" y="60"/>
                  </a:cubicBezTo>
                  <a:cubicBezTo>
                    <a:pt x="168" y="47"/>
                    <a:pt x="168" y="47"/>
                    <a:pt x="168" y="47"/>
                  </a:cubicBezTo>
                  <a:cubicBezTo>
                    <a:pt x="168" y="47"/>
                    <a:pt x="168" y="47"/>
                    <a:pt x="168" y="47"/>
                  </a:cubicBezTo>
                  <a:cubicBezTo>
                    <a:pt x="167" y="47"/>
                    <a:pt x="167" y="47"/>
                    <a:pt x="167" y="47"/>
                  </a:cubicBezTo>
                  <a:cubicBezTo>
                    <a:pt x="160" y="32"/>
                    <a:pt x="145" y="19"/>
                    <a:pt x="134" y="12"/>
                  </a:cubicBezTo>
                  <a:cubicBezTo>
                    <a:pt x="117" y="3"/>
                    <a:pt x="106" y="1"/>
                    <a:pt x="89" y="0"/>
                  </a:cubicBezTo>
                  <a:cubicBezTo>
                    <a:pt x="88" y="0"/>
                    <a:pt x="88" y="0"/>
                    <a:pt x="8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 name="iṣlíḑê"/>
            <p:cNvSpPr/>
            <p:nvPr/>
          </p:nvSpPr>
          <p:spPr bwMode="auto">
            <a:xfrm>
              <a:off x="5131408" y="2824367"/>
              <a:ext cx="1000602" cy="929460"/>
            </a:xfrm>
            <a:custGeom>
              <a:avLst/>
              <a:gdLst>
                <a:gd name="T0" fmla="*/ 185 w 255"/>
                <a:gd name="T1" fmla="*/ 238 h 238"/>
                <a:gd name="T2" fmla="*/ 135 w 255"/>
                <a:gd name="T3" fmla="*/ 218 h 238"/>
                <a:gd name="T4" fmla="*/ 125 w 255"/>
                <a:gd name="T5" fmla="*/ 206 h 238"/>
                <a:gd name="T6" fmla="*/ 91 w 255"/>
                <a:gd name="T7" fmla="*/ 219 h 238"/>
                <a:gd name="T8" fmla="*/ 36 w 255"/>
                <a:gd name="T9" fmla="*/ 164 h 238"/>
                <a:gd name="T10" fmla="*/ 41 w 255"/>
                <a:gd name="T11" fmla="*/ 143 h 238"/>
                <a:gd name="T12" fmla="*/ 24 w 255"/>
                <a:gd name="T13" fmla="*/ 130 h 238"/>
                <a:gd name="T14" fmla="*/ 6 w 255"/>
                <a:gd name="T15" fmla="*/ 59 h 238"/>
                <a:gd name="T16" fmla="*/ 56 w 255"/>
                <a:gd name="T17" fmla="*/ 9 h 238"/>
                <a:gd name="T18" fmla="*/ 72 w 255"/>
                <a:gd name="T19" fmla="*/ 3 h 238"/>
                <a:gd name="T20" fmla="*/ 98 w 255"/>
                <a:gd name="T21" fmla="*/ 0 h 238"/>
                <a:gd name="T22" fmla="*/ 133 w 255"/>
                <a:gd name="T23" fmla="*/ 6 h 238"/>
                <a:gd name="T24" fmla="*/ 142 w 255"/>
                <a:gd name="T25" fmla="*/ 10 h 238"/>
                <a:gd name="T26" fmla="*/ 156 w 255"/>
                <a:gd name="T27" fmla="*/ 16 h 238"/>
                <a:gd name="T28" fmla="*/ 177 w 255"/>
                <a:gd name="T29" fmla="*/ 30 h 238"/>
                <a:gd name="T30" fmla="*/ 180 w 255"/>
                <a:gd name="T31" fmla="*/ 32 h 238"/>
                <a:gd name="T32" fmla="*/ 208 w 255"/>
                <a:gd name="T33" fmla="*/ 75 h 238"/>
                <a:gd name="T34" fmla="*/ 217 w 255"/>
                <a:gd name="T35" fmla="*/ 105 h 238"/>
                <a:gd name="T36" fmla="*/ 234 w 255"/>
                <a:gd name="T37" fmla="*/ 118 h 238"/>
                <a:gd name="T38" fmla="*/ 255 w 255"/>
                <a:gd name="T39" fmla="*/ 168 h 238"/>
                <a:gd name="T40" fmla="*/ 234 w 255"/>
                <a:gd name="T41" fmla="*/ 218 h 238"/>
                <a:gd name="T42" fmla="*/ 185 w 255"/>
                <a:gd name="T43"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5" h="238">
                  <a:moveTo>
                    <a:pt x="185" y="238"/>
                  </a:moveTo>
                  <a:cubicBezTo>
                    <a:pt x="166" y="238"/>
                    <a:pt x="148" y="231"/>
                    <a:pt x="135" y="218"/>
                  </a:cubicBezTo>
                  <a:cubicBezTo>
                    <a:pt x="131" y="214"/>
                    <a:pt x="128" y="210"/>
                    <a:pt x="125" y="206"/>
                  </a:cubicBezTo>
                  <a:cubicBezTo>
                    <a:pt x="116" y="214"/>
                    <a:pt x="103" y="219"/>
                    <a:pt x="91" y="219"/>
                  </a:cubicBezTo>
                  <a:cubicBezTo>
                    <a:pt x="61" y="219"/>
                    <a:pt x="36" y="194"/>
                    <a:pt x="36" y="164"/>
                  </a:cubicBezTo>
                  <a:cubicBezTo>
                    <a:pt x="36" y="157"/>
                    <a:pt x="38" y="149"/>
                    <a:pt x="41" y="143"/>
                  </a:cubicBezTo>
                  <a:cubicBezTo>
                    <a:pt x="34" y="139"/>
                    <a:pt x="29" y="135"/>
                    <a:pt x="24" y="130"/>
                  </a:cubicBezTo>
                  <a:cubicBezTo>
                    <a:pt x="6" y="112"/>
                    <a:pt x="0" y="89"/>
                    <a:pt x="6" y="59"/>
                  </a:cubicBezTo>
                  <a:cubicBezTo>
                    <a:pt x="10" y="33"/>
                    <a:pt x="34" y="15"/>
                    <a:pt x="56" y="9"/>
                  </a:cubicBezTo>
                  <a:cubicBezTo>
                    <a:pt x="61" y="7"/>
                    <a:pt x="66" y="5"/>
                    <a:pt x="72" y="3"/>
                  </a:cubicBezTo>
                  <a:cubicBezTo>
                    <a:pt x="80" y="1"/>
                    <a:pt x="89" y="0"/>
                    <a:pt x="98" y="0"/>
                  </a:cubicBezTo>
                  <a:cubicBezTo>
                    <a:pt x="111" y="0"/>
                    <a:pt x="123" y="2"/>
                    <a:pt x="133" y="6"/>
                  </a:cubicBezTo>
                  <a:cubicBezTo>
                    <a:pt x="136" y="8"/>
                    <a:pt x="139" y="9"/>
                    <a:pt x="142" y="10"/>
                  </a:cubicBezTo>
                  <a:cubicBezTo>
                    <a:pt x="146" y="12"/>
                    <a:pt x="151" y="13"/>
                    <a:pt x="156" y="16"/>
                  </a:cubicBezTo>
                  <a:cubicBezTo>
                    <a:pt x="164" y="20"/>
                    <a:pt x="171" y="25"/>
                    <a:pt x="177" y="30"/>
                  </a:cubicBezTo>
                  <a:cubicBezTo>
                    <a:pt x="180" y="32"/>
                    <a:pt x="180" y="32"/>
                    <a:pt x="180" y="32"/>
                  </a:cubicBezTo>
                  <a:cubicBezTo>
                    <a:pt x="192" y="42"/>
                    <a:pt x="201" y="56"/>
                    <a:pt x="208" y="75"/>
                  </a:cubicBezTo>
                  <a:cubicBezTo>
                    <a:pt x="213" y="86"/>
                    <a:pt x="216" y="96"/>
                    <a:pt x="217" y="105"/>
                  </a:cubicBezTo>
                  <a:cubicBezTo>
                    <a:pt x="223" y="109"/>
                    <a:pt x="229" y="113"/>
                    <a:pt x="234" y="118"/>
                  </a:cubicBezTo>
                  <a:cubicBezTo>
                    <a:pt x="247" y="131"/>
                    <a:pt x="255" y="149"/>
                    <a:pt x="255" y="168"/>
                  </a:cubicBezTo>
                  <a:cubicBezTo>
                    <a:pt x="255" y="186"/>
                    <a:pt x="247" y="205"/>
                    <a:pt x="234" y="218"/>
                  </a:cubicBezTo>
                  <a:cubicBezTo>
                    <a:pt x="221" y="231"/>
                    <a:pt x="203" y="238"/>
                    <a:pt x="185" y="238"/>
                  </a:cubicBezTo>
                  <a:close/>
                </a:path>
              </a:pathLst>
            </a:custGeom>
            <a:solidFill>
              <a:srgbClr val="3F3A3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 name="iṣlîḓé"/>
            <p:cNvSpPr/>
            <p:nvPr/>
          </p:nvSpPr>
          <p:spPr bwMode="auto">
            <a:xfrm>
              <a:off x="5103869" y="2801418"/>
              <a:ext cx="1051091" cy="979949"/>
            </a:xfrm>
            <a:custGeom>
              <a:avLst/>
              <a:gdLst>
                <a:gd name="T0" fmla="*/ 105 w 268"/>
                <a:gd name="T1" fmla="*/ 13 h 251"/>
                <a:gd name="T2" fmla="*/ 137 w 268"/>
                <a:gd name="T3" fmla="*/ 18 h 251"/>
                <a:gd name="T4" fmla="*/ 160 w 268"/>
                <a:gd name="T5" fmla="*/ 28 h 251"/>
                <a:gd name="T6" fmla="*/ 183 w 268"/>
                <a:gd name="T7" fmla="*/ 43 h 251"/>
                <a:gd name="T8" fmla="*/ 209 w 268"/>
                <a:gd name="T9" fmla="*/ 83 h 251"/>
                <a:gd name="T10" fmla="*/ 218 w 268"/>
                <a:gd name="T11" fmla="*/ 116 h 251"/>
                <a:gd name="T12" fmla="*/ 237 w 268"/>
                <a:gd name="T13" fmla="*/ 129 h 251"/>
                <a:gd name="T14" fmla="*/ 256 w 268"/>
                <a:gd name="T15" fmla="*/ 174 h 251"/>
                <a:gd name="T16" fmla="*/ 237 w 268"/>
                <a:gd name="T17" fmla="*/ 219 h 251"/>
                <a:gd name="T18" fmla="*/ 192 w 268"/>
                <a:gd name="T19" fmla="*/ 238 h 251"/>
                <a:gd name="T20" fmla="*/ 146 w 268"/>
                <a:gd name="T21" fmla="*/ 219 h 251"/>
                <a:gd name="T22" fmla="*/ 134 w 268"/>
                <a:gd name="T23" fmla="*/ 202 h 251"/>
                <a:gd name="T24" fmla="*/ 98 w 268"/>
                <a:gd name="T25" fmla="*/ 218 h 251"/>
                <a:gd name="T26" fmla="*/ 50 w 268"/>
                <a:gd name="T27" fmla="*/ 170 h 251"/>
                <a:gd name="T28" fmla="*/ 56 w 268"/>
                <a:gd name="T29" fmla="*/ 146 h 251"/>
                <a:gd name="T30" fmla="*/ 35 w 268"/>
                <a:gd name="T31" fmla="*/ 131 h 251"/>
                <a:gd name="T32" fmla="*/ 19 w 268"/>
                <a:gd name="T33" fmla="*/ 66 h 251"/>
                <a:gd name="T34" fmla="*/ 65 w 268"/>
                <a:gd name="T35" fmla="*/ 21 h 251"/>
                <a:gd name="T36" fmla="*/ 81 w 268"/>
                <a:gd name="T37" fmla="*/ 16 h 251"/>
                <a:gd name="T38" fmla="*/ 105 w 268"/>
                <a:gd name="T39" fmla="*/ 13 h 251"/>
                <a:gd name="T40" fmla="*/ 105 w 268"/>
                <a:gd name="T41" fmla="*/ 0 h 251"/>
                <a:gd name="T42" fmla="*/ 105 w 268"/>
                <a:gd name="T43" fmla="*/ 0 h 251"/>
                <a:gd name="T44" fmla="*/ 77 w 268"/>
                <a:gd name="T45" fmla="*/ 3 h 251"/>
                <a:gd name="T46" fmla="*/ 60 w 268"/>
                <a:gd name="T47" fmla="*/ 9 h 251"/>
                <a:gd name="T48" fmla="*/ 6 w 268"/>
                <a:gd name="T49" fmla="*/ 64 h 251"/>
                <a:gd name="T50" fmla="*/ 26 w 268"/>
                <a:gd name="T51" fmla="*/ 141 h 251"/>
                <a:gd name="T52" fmla="*/ 40 w 268"/>
                <a:gd name="T53" fmla="*/ 151 h 251"/>
                <a:gd name="T54" fmla="*/ 37 w 268"/>
                <a:gd name="T55" fmla="*/ 170 h 251"/>
                <a:gd name="T56" fmla="*/ 98 w 268"/>
                <a:gd name="T57" fmla="*/ 231 h 251"/>
                <a:gd name="T58" fmla="*/ 131 w 268"/>
                <a:gd name="T59" fmla="*/ 221 h 251"/>
                <a:gd name="T60" fmla="*/ 137 w 268"/>
                <a:gd name="T61" fmla="*/ 228 h 251"/>
                <a:gd name="T62" fmla="*/ 192 w 268"/>
                <a:gd name="T63" fmla="*/ 251 h 251"/>
                <a:gd name="T64" fmla="*/ 246 w 268"/>
                <a:gd name="T65" fmla="*/ 228 h 251"/>
                <a:gd name="T66" fmla="*/ 268 w 268"/>
                <a:gd name="T67" fmla="*/ 174 h 251"/>
                <a:gd name="T68" fmla="*/ 246 w 268"/>
                <a:gd name="T69" fmla="*/ 120 h 251"/>
                <a:gd name="T70" fmla="*/ 230 w 268"/>
                <a:gd name="T71" fmla="*/ 107 h 251"/>
                <a:gd name="T72" fmla="*/ 221 w 268"/>
                <a:gd name="T73" fmla="*/ 78 h 251"/>
                <a:gd name="T74" fmla="*/ 191 w 268"/>
                <a:gd name="T75" fmla="*/ 33 h 251"/>
                <a:gd name="T76" fmla="*/ 188 w 268"/>
                <a:gd name="T77" fmla="*/ 31 h 251"/>
                <a:gd name="T78" fmla="*/ 166 w 268"/>
                <a:gd name="T79" fmla="*/ 16 h 251"/>
                <a:gd name="T80" fmla="*/ 151 w 268"/>
                <a:gd name="T81" fmla="*/ 10 h 251"/>
                <a:gd name="T82" fmla="*/ 142 w 268"/>
                <a:gd name="T83" fmla="*/ 6 h 251"/>
                <a:gd name="T84" fmla="*/ 105 w 268"/>
                <a:gd name="T85" fmla="*/ 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8" h="251">
                  <a:moveTo>
                    <a:pt x="105" y="13"/>
                  </a:moveTo>
                  <a:cubicBezTo>
                    <a:pt x="116" y="13"/>
                    <a:pt x="128" y="14"/>
                    <a:pt x="137" y="18"/>
                  </a:cubicBezTo>
                  <a:cubicBezTo>
                    <a:pt x="145" y="22"/>
                    <a:pt x="152" y="24"/>
                    <a:pt x="160" y="28"/>
                  </a:cubicBezTo>
                  <a:cubicBezTo>
                    <a:pt x="169" y="32"/>
                    <a:pt x="175" y="37"/>
                    <a:pt x="183" y="43"/>
                  </a:cubicBezTo>
                  <a:cubicBezTo>
                    <a:pt x="195" y="53"/>
                    <a:pt x="203" y="68"/>
                    <a:pt x="209" y="83"/>
                  </a:cubicBezTo>
                  <a:cubicBezTo>
                    <a:pt x="214" y="94"/>
                    <a:pt x="217" y="105"/>
                    <a:pt x="218" y="116"/>
                  </a:cubicBezTo>
                  <a:cubicBezTo>
                    <a:pt x="225" y="119"/>
                    <a:pt x="231" y="123"/>
                    <a:pt x="237" y="129"/>
                  </a:cubicBezTo>
                  <a:cubicBezTo>
                    <a:pt x="249" y="141"/>
                    <a:pt x="256" y="157"/>
                    <a:pt x="256" y="174"/>
                  </a:cubicBezTo>
                  <a:cubicBezTo>
                    <a:pt x="256" y="191"/>
                    <a:pt x="249" y="207"/>
                    <a:pt x="237" y="219"/>
                  </a:cubicBezTo>
                  <a:cubicBezTo>
                    <a:pt x="225" y="231"/>
                    <a:pt x="208" y="238"/>
                    <a:pt x="192" y="238"/>
                  </a:cubicBezTo>
                  <a:cubicBezTo>
                    <a:pt x="175" y="238"/>
                    <a:pt x="158" y="231"/>
                    <a:pt x="146" y="219"/>
                  </a:cubicBezTo>
                  <a:cubicBezTo>
                    <a:pt x="141" y="214"/>
                    <a:pt x="137" y="208"/>
                    <a:pt x="134" y="202"/>
                  </a:cubicBezTo>
                  <a:cubicBezTo>
                    <a:pt x="125" y="212"/>
                    <a:pt x="112" y="218"/>
                    <a:pt x="98" y="218"/>
                  </a:cubicBezTo>
                  <a:cubicBezTo>
                    <a:pt x="71" y="218"/>
                    <a:pt x="50" y="196"/>
                    <a:pt x="50" y="170"/>
                  </a:cubicBezTo>
                  <a:cubicBezTo>
                    <a:pt x="50" y="161"/>
                    <a:pt x="52" y="153"/>
                    <a:pt x="56" y="146"/>
                  </a:cubicBezTo>
                  <a:cubicBezTo>
                    <a:pt x="48" y="142"/>
                    <a:pt x="41" y="137"/>
                    <a:pt x="35" y="131"/>
                  </a:cubicBezTo>
                  <a:cubicBezTo>
                    <a:pt x="17" y="113"/>
                    <a:pt x="15" y="91"/>
                    <a:pt x="19" y="66"/>
                  </a:cubicBezTo>
                  <a:cubicBezTo>
                    <a:pt x="23" y="44"/>
                    <a:pt x="43" y="27"/>
                    <a:pt x="65" y="21"/>
                  </a:cubicBezTo>
                  <a:cubicBezTo>
                    <a:pt x="70" y="19"/>
                    <a:pt x="75" y="17"/>
                    <a:pt x="81" y="16"/>
                  </a:cubicBezTo>
                  <a:cubicBezTo>
                    <a:pt x="88" y="14"/>
                    <a:pt x="97" y="13"/>
                    <a:pt x="105" y="13"/>
                  </a:cubicBezTo>
                  <a:moveTo>
                    <a:pt x="105" y="0"/>
                  </a:moveTo>
                  <a:cubicBezTo>
                    <a:pt x="105" y="0"/>
                    <a:pt x="105" y="0"/>
                    <a:pt x="105" y="0"/>
                  </a:cubicBezTo>
                  <a:cubicBezTo>
                    <a:pt x="96" y="0"/>
                    <a:pt x="86" y="1"/>
                    <a:pt x="77" y="3"/>
                  </a:cubicBezTo>
                  <a:cubicBezTo>
                    <a:pt x="71" y="5"/>
                    <a:pt x="66" y="7"/>
                    <a:pt x="60" y="9"/>
                  </a:cubicBezTo>
                  <a:cubicBezTo>
                    <a:pt x="37" y="16"/>
                    <a:pt x="11" y="35"/>
                    <a:pt x="6" y="64"/>
                  </a:cubicBezTo>
                  <a:cubicBezTo>
                    <a:pt x="0" y="96"/>
                    <a:pt x="7" y="121"/>
                    <a:pt x="26" y="141"/>
                  </a:cubicBezTo>
                  <a:cubicBezTo>
                    <a:pt x="30" y="145"/>
                    <a:pt x="35" y="148"/>
                    <a:pt x="40" y="151"/>
                  </a:cubicBezTo>
                  <a:cubicBezTo>
                    <a:pt x="38" y="157"/>
                    <a:pt x="37" y="164"/>
                    <a:pt x="37" y="170"/>
                  </a:cubicBezTo>
                  <a:cubicBezTo>
                    <a:pt x="37" y="203"/>
                    <a:pt x="65" y="231"/>
                    <a:pt x="98" y="231"/>
                  </a:cubicBezTo>
                  <a:cubicBezTo>
                    <a:pt x="110" y="231"/>
                    <a:pt x="121" y="228"/>
                    <a:pt x="131" y="221"/>
                  </a:cubicBezTo>
                  <a:cubicBezTo>
                    <a:pt x="133" y="224"/>
                    <a:pt x="135" y="226"/>
                    <a:pt x="137" y="228"/>
                  </a:cubicBezTo>
                  <a:cubicBezTo>
                    <a:pt x="152" y="242"/>
                    <a:pt x="171" y="251"/>
                    <a:pt x="192" y="251"/>
                  </a:cubicBezTo>
                  <a:cubicBezTo>
                    <a:pt x="212" y="251"/>
                    <a:pt x="232" y="242"/>
                    <a:pt x="246" y="228"/>
                  </a:cubicBezTo>
                  <a:cubicBezTo>
                    <a:pt x="260" y="214"/>
                    <a:pt x="268" y="194"/>
                    <a:pt x="268" y="174"/>
                  </a:cubicBezTo>
                  <a:cubicBezTo>
                    <a:pt x="268" y="154"/>
                    <a:pt x="260" y="134"/>
                    <a:pt x="246" y="120"/>
                  </a:cubicBezTo>
                  <a:cubicBezTo>
                    <a:pt x="241" y="115"/>
                    <a:pt x="236" y="111"/>
                    <a:pt x="230" y="107"/>
                  </a:cubicBezTo>
                  <a:cubicBezTo>
                    <a:pt x="228" y="98"/>
                    <a:pt x="226" y="89"/>
                    <a:pt x="221" y="78"/>
                  </a:cubicBezTo>
                  <a:cubicBezTo>
                    <a:pt x="214" y="58"/>
                    <a:pt x="204" y="43"/>
                    <a:pt x="191" y="33"/>
                  </a:cubicBezTo>
                  <a:cubicBezTo>
                    <a:pt x="188" y="31"/>
                    <a:pt x="188" y="31"/>
                    <a:pt x="188" y="31"/>
                  </a:cubicBezTo>
                  <a:cubicBezTo>
                    <a:pt x="182" y="26"/>
                    <a:pt x="175" y="20"/>
                    <a:pt x="166" y="16"/>
                  </a:cubicBezTo>
                  <a:cubicBezTo>
                    <a:pt x="161" y="14"/>
                    <a:pt x="156" y="12"/>
                    <a:pt x="151" y="10"/>
                  </a:cubicBezTo>
                  <a:cubicBezTo>
                    <a:pt x="148" y="9"/>
                    <a:pt x="145" y="8"/>
                    <a:pt x="142" y="6"/>
                  </a:cubicBezTo>
                  <a:cubicBezTo>
                    <a:pt x="132" y="2"/>
                    <a:pt x="119" y="0"/>
                    <a:pt x="105"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 name="íšḷiḑê"/>
            <p:cNvSpPr/>
            <p:nvPr/>
          </p:nvSpPr>
          <p:spPr bwMode="auto">
            <a:xfrm>
              <a:off x="6405111" y="2369965"/>
              <a:ext cx="752747" cy="578330"/>
            </a:xfrm>
            <a:custGeom>
              <a:avLst/>
              <a:gdLst>
                <a:gd name="T0" fmla="*/ 132 w 192"/>
                <a:gd name="T1" fmla="*/ 148 h 148"/>
                <a:gd name="T2" fmla="*/ 90 w 192"/>
                <a:gd name="T3" fmla="*/ 131 h 148"/>
                <a:gd name="T4" fmla="*/ 80 w 192"/>
                <a:gd name="T5" fmla="*/ 116 h 148"/>
                <a:gd name="T6" fmla="*/ 76 w 192"/>
                <a:gd name="T7" fmla="*/ 117 h 148"/>
                <a:gd name="T8" fmla="*/ 60 w 192"/>
                <a:gd name="T9" fmla="*/ 120 h 148"/>
                <a:gd name="T10" fmla="*/ 44 w 192"/>
                <a:gd name="T11" fmla="*/ 118 h 148"/>
                <a:gd name="T12" fmla="*/ 18 w 192"/>
                <a:gd name="T13" fmla="*/ 102 h 148"/>
                <a:gd name="T14" fmla="*/ 3 w 192"/>
                <a:gd name="T15" fmla="*/ 76 h 148"/>
                <a:gd name="T16" fmla="*/ 2 w 192"/>
                <a:gd name="T17" fmla="*/ 76 h 148"/>
                <a:gd name="T18" fmla="*/ 2 w 192"/>
                <a:gd name="T19" fmla="*/ 75 h 148"/>
                <a:gd name="T20" fmla="*/ 2 w 192"/>
                <a:gd name="T21" fmla="*/ 44 h 148"/>
                <a:gd name="T22" fmla="*/ 18 w 192"/>
                <a:gd name="T23" fmla="*/ 17 h 148"/>
                <a:gd name="T24" fmla="*/ 60 w 192"/>
                <a:gd name="T25" fmla="*/ 0 h 148"/>
                <a:gd name="T26" fmla="*/ 76 w 192"/>
                <a:gd name="T27" fmla="*/ 2 h 148"/>
                <a:gd name="T28" fmla="*/ 114 w 192"/>
                <a:gd name="T29" fmla="*/ 32 h 148"/>
                <a:gd name="T30" fmla="*/ 132 w 192"/>
                <a:gd name="T31" fmla="*/ 29 h 148"/>
                <a:gd name="T32" fmla="*/ 174 w 192"/>
                <a:gd name="T33" fmla="*/ 47 h 148"/>
                <a:gd name="T34" fmla="*/ 192 w 192"/>
                <a:gd name="T35" fmla="*/ 89 h 148"/>
                <a:gd name="T36" fmla="*/ 174 w 192"/>
                <a:gd name="T37" fmla="*/ 131 h 148"/>
                <a:gd name="T38" fmla="*/ 132 w 192"/>
                <a:gd name="T39"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2" h="148">
                  <a:moveTo>
                    <a:pt x="132" y="148"/>
                  </a:moveTo>
                  <a:cubicBezTo>
                    <a:pt x="116" y="148"/>
                    <a:pt x="101" y="142"/>
                    <a:pt x="90" y="131"/>
                  </a:cubicBezTo>
                  <a:cubicBezTo>
                    <a:pt x="86" y="126"/>
                    <a:pt x="82" y="122"/>
                    <a:pt x="80" y="116"/>
                  </a:cubicBezTo>
                  <a:cubicBezTo>
                    <a:pt x="78" y="117"/>
                    <a:pt x="77" y="117"/>
                    <a:pt x="76" y="117"/>
                  </a:cubicBezTo>
                  <a:cubicBezTo>
                    <a:pt x="71" y="119"/>
                    <a:pt x="65" y="120"/>
                    <a:pt x="60" y="120"/>
                  </a:cubicBezTo>
                  <a:cubicBezTo>
                    <a:pt x="55" y="120"/>
                    <a:pt x="50" y="119"/>
                    <a:pt x="44" y="118"/>
                  </a:cubicBezTo>
                  <a:cubicBezTo>
                    <a:pt x="34" y="115"/>
                    <a:pt x="25" y="109"/>
                    <a:pt x="18" y="102"/>
                  </a:cubicBezTo>
                  <a:cubicBezTo>
                    <a:pt x="11" y="95"/>
                    <a:pt x="5" y="86"/>
                    <a:pt x="3" y="76"/>
                  </a:cubicBezTo>
                  <a:cubicBezTo>
                    <a:pt x="2" y="76"/>
                    <a:pt x="2" y="76"/>
                    <a:pt x="2" y="76"/>
                  </a:cubicBezTo>
                  <a:cubicBezTo>
                    <a:pt x="2" y="75"/>
                    <a:pt x="2" y="75"/>
                    <a:pt x="2" y="75"/>
                  </a:cubicBezTo>
                  <a:cubicBezTo>
                    <a:pt x="0" y="65"/>
                    <a:pt x="0" y="54"/>
                    <a:pt x="2" y="44"/>
                  </a:cubicBezTo>
                  <a:cubicBezTo>
                    <a:pt x="5" y="34"/>
                    <a:pt x="10" y="25"/>
                    <a:pt x="18" y="17"/>
                  </a:cubicBezTo>
                  <a:cubicBezTo>
                    <a:pt x="29" y="6"/>
                    <a:pt x="45" y="0"/>
                    <a:pt x="60" y="0"/>
                  </a:cubicBezTo>
                  <a:cubicBezTo>
                    <a:pt x="66" y="0"/>
                    <a:pt x="71" y="0"/>
                    <a:pt x="76" y="2"/>
                  </a:cubicBezTo>
                  <a:cubicBezTo>
                    <a:pt x="92" y="6"/>
                    <a:pt x="106" y="17"/>
                    <a:pt x="114" y="32"/>
                  </a:cubicBezTo>
                  <a:cubicBezTo>
                    <a:pt x="120" y="30"/>
                    <a:pt x="126" y="29"/>
                    <a:pt x="132" y="29"/>
                  </a:cubicBezTo>
                  <a:cubicBezTo>
                    <a:pt x="148" y="29"/>
                    <a:pt x="163" y="36"/>
                    <a:pt x="174" y="47"/>
                  </a:cubicBezTo>
                  <a:cubicBezTo>
                    <a:pt x="185" y="58"/>
                    <a:pt x="192" y="73"/>
                    <a:pt x="192" y="89"/>
                  </a:cubicBezTo>
                  <a:cubicBezTo>
                    <a:pt x="192" y="104"/>
                    <a:pt x="185" y="120"/>
                    <a:pt x="174" y="131"/>
                  </a:cubicBezTo>
                  <a:cubicBezTo>
                    <a:pt x="163" y="142"/>
                    <a:pt x="148" y="148"/>
                    <a:pt x="132" y="148"/>
                  </a:cubicBezTo>
                  <a:close/>
                </a:path>
              </a:pathLst>
            </a:custGeom>
            <a:solidFill>
              <a:srgbClr val="3F3A3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 name="í$ľïḋè"/>
            <p:cNvSpPr/>
            <p:nvPr/>
          </p:nvSpPr>
          <p:spPr bwMode="auto">
            <a:xfrm>
              <a:off x="6377572" y="2342425"/>
              <a:ext cx="803236" cy="633409"/>
            </a:xfrm>
            <a:custGeom>
              <a:avLst/>
              <a:gdLst>
                <a:gd name="T0" fmla="*/ 67 w 205"/>
                <a:gd name="T1" fmla="*/ 13 h 162"/>
                <a:gd name="T2" fmla="*/ 81 w 205"/>
                <a:gd name="T3" fmla="*/ 15 h 162"/>
                <a:gd name="T4" fmla="*/ 117 w 205"/>
                <a:gd name="T5" fmla="*/ 47 h 162"/>
                <a:gd name="T6" fmla="*/ 139 w 205"/>
                <a:gd name="T7" fmla="*/ 43 h 162"/>
                <a:gd name="T8" fmla="*/ 177 w 205"/>
                <a:gd name="T9" fmla="*/ 58 h 162"/>
                <a:gd name="T10" fmla="*/ 192 w 205"/>
                <a:gd name="T11" fmla="*/ 96 h 162"/>
                <a:gd name="T12" fmla="*/ 177 w 205"/>
                <a:gd name="T13" fmla="*/ 133 h 162"/>
                <a:gd name="T14" fmla="*/ 139 w 205"/>
                <a:gd name="T15" fmla="*/ 149 h 162"/>
                <a:gd name="T16" fmla="*/ 102 w 205"/>
                <a:gd name="T17" fmla="*/ 133 h 162"/>
                <a:gd name="T18" fmla="*/ 90 w 205"/>
                <a:gd name="T19" fmla="*/ 115 h 162"/>
                <a:gd name="T20" fmla="*/ 81 w 205"/>
                <a:gd name="T21" fmla="*/ 118 h 162"/>
                <a:gd name="T22" fmla="*/ 67 w 205"/>
                <a:gd name="T23" fmla="*/ 120 h 162"/>
                <a:gd name="T24" fmla="*/ 53 w 205"/>
                <a:gd name="T25" fmla="*/ 118 h 162"/>
                <a:gd name="T26" fmla="*/ 29 w 205"/>
                <a:gd name="T27" fmla="*/ 105 h 162"/>
                <a:gd name="T28" fmla="*/ 16 w 205"/>
                <a:gd name="T29" fmla="*/ 81 h 162"/>
                <a:gd name="T30" fmla="*/ 16 w 205"/>
                <a:gd name="T31" fmla="*/ 81 h 162"/>
                <a:gd name="T32" fmla="*/ 16 w 205"/>
                <a:gd name="T33" fmla="*/ 52 h 162"/>
                <a:gd name="T34" fmla="*/ 29 w 205"/>
                <a:gd name="T35" fmla="*/ 29 h 162"/>
                <a:gd name="T36" fmla="*/ 67 w 205"/>
                <a:gd name="T37" fmla="*/ 13 h 162"/>
                <a:gd name="T38" fmla="*/ 67 w 205"/>
                <a:gd name="T39" fmla="*/ 0 h 162"/>
                <a:gd name="T40" fmla="*/ 67 w 205"/>
                <a:gd name="T41" fmla="*/ 0 h 162"/>
                <a:gd name="T42" fmla="*/ 20 w 205"/>
                <a:gd name="T43" fmla="*/ 20 h 162"/>
                <a:gd name="T44" fmla="*/ 3 w 205"/>
                <a:gd name="T45" fmla="*/ 49 h 162"/>
                <a:gd name="T46" fmla="*/ 3 w 205"/>
                <a:gd name="T47" fmla="*/ 84 h 162"/>
                <a:gd name="T48" fmla="*/ 3 w 205"/>
                <a:gd name="T49" fmla="*/ 85 h 162"/>
                <a:gd name="T50" fmla="*/ 3 w 205"/>
                <a:gd name="T51" fmla="*/ 85 h 162"/>
                <a:gd name="T52" fmla="*/ 20 w 205"/>
                <a:gd name="T53" fmla="*/ 114 h 162"/>
                <a:gd name="T54" fmla="*/ 50 w 205"/>
                <a:gd name="T55" fmla="*/ 131 h 162"/>
                <a:gd name="T56" fmla="*/ 67 w 205"/>
                <a:gd name="T57" fmla="*/ 133 h 162"/>
                <a:gd name="T58" fmla="*/ 83 w 205"/>
                <a:gd name="T59" fmla="*/ 131 h 162"/>
                <a:gd name="T60" fmla="*/ 92 w 205"/>
                <a:gd name="T61" fmla="*/ 142 h 162"/>
                <a:gd name="T62" fmla="*/ 139 w 205"/>
                <a:gd name="T63" fmla="*/ 162 h 162"/>
                <a:gd name="T64" fmla="*/ 186 w 205"/>
                <a:gd name="T65" fmla="*/ 142 h 162"/>
                <a:gd name="T66" fmla="*/ 205 w 205"/>
                <a:gd name="T67" fmla="*/ 96 h 162"/>
                <a:gd name="T68" fmla="*/ 186 w 205"/>
                <a:gd name="T69" fmla="*/ 49 h 162"/>
                <a:gd name="T70" fmla="*/ 139 w 205"/>
                <a:gd name="T71" fmla="*/ 30 h 162"/>
                <a:gd name="T72" fmla="*/ 124 w 205"/>
                <a:gd name="T73" fmla="*/ 32 h 162"/>
                <a:gd name="T74" fmla="*/ 85 w 205"/>
                <a:gd name="T75" fmla="*/ 3 h 162"/>
                <a:gd name="T76" fmla="*/ 67 w 205"/>
                <a:gd name="T77"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5" h="162">
                  <a:moveTo>
                    <a:pt x="67" y="13"/>
                  </a:moveTo>
                  <a:cubicBezTo>
                    <a:pt x="72" y="13"/>
                    <a:pt x="77" y="14"/>
                    <a:pt x="81" y="15"/>
                  </a:cubicBezTo>
                  <a:cubicBezTo>
                    <a:pt x="98" y="19"/>
                    <a:pt x="111" y="32"/>
                    <a:pt x="117" y="47"/>
                  </a:cubicBezTo>
                  <a:cubicBezTo>
                    <a:pt x="124" y="44"/>
                    <a:pt x="131" y="43"/>
                    <a:pt x="139" y="43"/>
                  </a:cubicBezTo>
                  <a:cubicBezTo>
                    <a:pt x="153" y="43"/>
                    <a:pt x="167" y="48"/>
                    <a:pt x="177" y="58"/>
                  </a:cubicBezTo>
                  <a:cubicBezTo>
                    <a:pt x="186" y="68"/>
                    <a:pt x="192" y="82"/>
                    <a:pt x="192" y="96"/>
                  </a:cubicBezTo>
                  <a:cubicBezTo>
                    <a:pt x="192" y="110"/>
                    <a:pt x="186" y="123"/>
                    <a:pt x="177" y="133"/>
                  </a:cubicBezTo>
                  <a:cubicBezTo>
                    <a:pt x="167" y="143"/>
                    <a:pt x="153" y="149"/>
                    <a:pt x="139" y="149"/>
                  </a:cubicBezTo>
                  <a:cubicBezTo>
                    <a:pt x="125" y="149"/>
                    <a:pt x="112" y="143"/>
                    <a:pt x="102" y="133"/>
                  </a:cubicBezTo>
                  <a:cubicBezTo>
                    <a:pt x="96" y="128"/>
                    <a:pt x="92" y="122"/>
                    <a:pt x="90" y="115"/>
                  </a:cubicBezTo>
                  <a:cubicBezTo>
                    <a:pt x="87" y="116"/>
                    <a:pt x="84" y="117"/>
                    <a:pt x="81" y="118"/>
                  </a:cubicBezTo>
                  <a:cubicBezTo>
                    <a:pt x="77" y="120"/>
                    <a:pt x="72" y="120"/>
                    <a:pt x="67" y="120"/>
                  </a:cubicBezTo>
                  <a:cubicBezTo>
                    <a:pt x="62" y="120"/>
                    <a:pt x="58" y="120"/>
                    <a:pt x="53" y="118"/>
                  </a:cubicBezTo>
                  <a:cubicBezTo>
                    <a:pt x="44" y="116"/>
                    <a:pt x="36" y="111"/>
                    <a:pt x="29" y="105"/>
                  </a:cubicBezTo>
                  <a:cubicBezTo>
                    <a:pt x="23" y="98"/>
                    <a:pt x="18" y="90"/>
                    <a:pt x="16" y="81"/>
                  </a:cubicBezTo>
                  <a:cubicBezTo>
                    <a:pt x="16" y="81"/>
                    <a:pt x="16" y="81"/>
                    <a:pt x="16" y="81"/>
                  </a:cubicBezTo>
                  <a:cubicBezTo>
                    <a:pt x="13" y="71"/>
                    <a:pt x="13" y="62"/>
                    <a:pt x="16" y="52"/>
                  </a:cubicBezTo>
                  <a:cubicBezTo>
                    <a:pt x="18" y="43"/>
                    <a:pt x="23" y="35"/>
                    <a:pt x="29" y="29"/>
                  </a:cubicBezTo>
                  <a:cubicBezTo>
                    <a:pt x="40" y="19"/>
                    <a:pt x="53" y="13"/>
                    <a:pt x="67" y="13"/>
                  </a:cubicBezTo>
                  <a:moveTo>
                    <a:pt x="67" y="0"/>
                  </a:moveTo>
                  <a:cubicBezTo>
                    <a:pt x="67" y="0"/>
                    <a:pt x="67" y="0"/>
                    <a:pt x="67" y="0"/>
                  </a:cubicBezTo>
                  <a:cubicBezTo>
                    <a:pt x="50" y="0"/>
                    <a:pt x="33" y="7"/>
                    <a:pt x="20" y="20"/>
                  </a:cubicBezTo>
                  <a:cubicBezTo>
                    <a:pt x="12" y="28"/>
                    <a:pt x="6" y="38"/>
                    <a:pt x="3" y="49"/>
                  </a:cubicBezTo>
                  <a:cubicBezTo>
                    <a:pt x="0" y="61"/>
                    <a:pt x="0" y="72"/>
                    <a:pt x="3" y="84"/>
                  </a:cubicBezTo>
                  <a:cubicBezTo>
                    <a:pt x="3" y="85"/>
                    <a:pt x="3" y="85"/>
                    <a:pt x="3" y="85"/>
                  </a:cubicBezTo>
                  <a:cubicBezTo>
                    <a:pt x="3" y="85"/>
                    <a:pt x="3" y="85"/>
                    <a:pt x="3" y="85"/>
                  </a:cubicBezTo>
                  <a:cubicBezTo>
                    <a:pt x="7" y="96"/>
                    <a:pt x="12" y="106"/>
                    <a:pt x="20" y="114"/>
                  </a:cubicBezTo>
                  <a:cubicBezTo>
                    <a:pt x="29" y="122"/>
                    <a:pt x="38" y="128"/>
                    <a:pt x="50" y="131"/>
                  </a:cubicBezTo>
                  <a:cubicBezTo>
                    <a:pt x="55" y="132"/>
                    <a:pt x="61" y="133"/>
                    <a:pt x="67" y="133"/>
                  </a:cubicBezTo>
                  <a:cubicBezTo>
                    <a:pt x="73" y="133"/>
                    <a:pt x="78" y="132"/>
                    <a:pt x="83" y="131"/>
                  </a:cubicBezTo>
                  <a:cubicBezTo>
                    <a:pt x="86" y="135"/>
                    <a:pt x="89" y="139"/>
                    <a:pt x="92" y="142"/>
                  </a:cubicBezTo>
                  <a:cubicBezTo>
                    <a:pt x="105" y="155"/>
                    <a:pt x="122" y="162"/>
                    <a:pt x="139" y="162"/>
                  </a:cubicBezTo>
                  <a:cubicBezTo>
                    <a:pt x="156" y="162"/>
                    <a:pt x="173" y="155"/>
                    <a:pt x="186" y="142"/>
                  </a:cubicBezTo>
                  <a:cubicBezTo>
                    <a:pt x="198" y="130"/>
                    <a:pt x="205" y="113"/>
                    <a:pt x="205" y="96"/>
                  </a:cubicBezTo>
                  <a:cubicBezTo>
                    <a:pt x="205" y="78"/>
                    <a:pt x="198" y="61"/>
                    <a:pt x="186" y="49"/>
                  </a:cubicBezTo>
                  <a:cubicBezTo>
                    <a:pt x="173" y="37"/>
                    <a:pt x="156" y="30"/>
                    <a:pt x="139" y="30"/>
                  </a:cubicBezTo>
                  <a:cubicBezTo>
                    <a:pt x="134" y="30"/>
                    <a:pt x="129" y="30"/>
                    <a:pt x="124" y="32"/>
                  </a:cubicBezTo>
                  <a:cubicBezTo>
                    <a:pt x="115" y="18"/>
                    <a:pt x="101" y="7"/>
                    <a:pt x="85" y="3"/>
                  </a:cubicBezTo>
                  <a:cubicBezTo>
                    <a:pt x="79" y="1"/>
                    <a:pt x="73" y="0"/>
                    <a:pt x="6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 name="iŝḻidè"/>
            <p:cNvSpPr/>
            <p:nvPr/>
          </p:nvSpPr>
          <p:spPr bwMode="auto">
            <a:xfrm>
              <a:off x="5879565" y="2241447"/>
              <a:ext cx="654064" cy="644885"/>
            </a:xfrm>
            <a:custGeom>
              <a:avLst/>
              <a:gdLst>
                <a:gd name="T0" fmla="*/ 85 w 167"/>
                <a:gd name="T1" fmla="*/ 165 h 165"/>
                <a:gd name="T2" fmla="*/ 64 w 167"/>
                <a:gd name="T3" fmla="*/ 162 h 165"/>
                <a:gd name="T4" fmla="*/ 63 w 167"/>
                <a:gd name="T5" fmla="*/ 162 h 165"/>
                <a:gd name="T6" fmla="*/ 56 w 167"/>
                <a:gd name="T7" fmla="*/ 159 h 165"/>
                <a:gd name="T8" fmla="*/ 24 w 167"/>
                <a:gd name="T9" fmla="*/ 139 h 165"/>
                <a:gd name="T10" fmla="*/ 0 w 167"/>
                <a:gd name="T11" fmla="*/ 81 h 165"/>
                <a:gd name="T12" fmla="*/ 24 w 167"/>
                <a:gd name="T13" fmla="*/ 23 h 165"/>
                <a:gd name="T14" fmla="*/ 24 w 167"/>
                <a:gd name="T15" fmla="*/ 23 h 165"/>
                <a:gd name="T16" fmla="*/ 40 w 167"/>
                <a:gd name="T17" fmla="*/ 11 h 165"/>
                <a:gd name="T18" fmla="*/ 41 w 167"/>
                <a:gd name="T19" fmla="*/ 11 h 165"/>
                <a:gd name="T20" fmla="*/ 82 w 167"/>
                <a:gd name="T21" fmla="*/ 0 h 165"/>
                <a:gd name="T22" fmla="*/ 82 w 167"/>
                <a:gd name="T23" fmla="*/ 0 h 165"/>
                <a:gd name="T24" fmla="*/ 82 w 167"/>
                <a:gd name="T25" fmla="*/ 0 h 165"/>
                <a:gd name="T26" fmla="*/ 125 w 167"/>
                <a:gd name="T27" fmla="*/ 11 h 165"/>
                <a:gd name="T28" fmla="*/ 156 w 167"/>
                <a:gd name="T29" fmla="*/ 43 h 165"/>
                <a:gd name="T30" fmla="*/ 163 w 167"/>
                <a:gd name="T31" fmla="*/ 61 h 165"/>
                <a:gd name="T32" fmla="*/ 164 w 167"/>
                <a:gd name="T33" fmla="*/ 62 h 165"/>
                <a:gd name="T34" fmla="*/ 164 w 167"/>
                <a:gd name="T35" fmla="*/ 105 h 165"/>
                <a:gd name="T36" fmla="*/ 126 w 167"/>
                <a:gd name="T37" fmla="*/ 153 h 165"/>
                <a:gd name="T38" fmla="*/ 85 w 167"/>
                <a:gd name="T39" fmla="*/ 16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7" h="165">
                  <a:moveTo>
                    <a:pt x="85" y="165"/>
                  </a:moveTo>
                  <a:cubicBezTo>
                    <a:pt x="78" y="165"/>
                    <a:pt x="71" y="164"/>
                    <a:pt x="64" y="162"/>
                  </a:cubicBezTo>
                  <a:cubicBezTo>
                    <a:pt x="63" y="162"/>
                    <a:pt x="63" y="162"/>
                    <a:pt x="63" y="162"/>
                  </a:cubicBezTo>
                  <a:cubicBezTo>
                    <a:pt x="56" y="159"/>
                    <a:pt x="56" y="159"/>
                    <a:pt x="56" y="159"/>
                  </a:cubicBezTo>
                  <a:cubicBezTo>
                    <a:pt x="44" y="155"/>
                    <a:pt x="33" y="148"/>
                    <a:pt x="24" y="139"/>
                  </a:cubicBezTo>
                  <a:cubicBezTo>
                    <a:pt x="9" y="124"/>
                    <a:pt x="0" y="103"/>
                    <a:pt x="0" y="81"/>
                  </a:cubicBezTo>
                  <a:cubicBezTo>
                    <a:pt x="0" y="60"/>
                    <a:pt x="9" y="39"/>
                    <a:pt x="24" y="23"/>
                  </a:cubicBezTo>
                  <a:cubicBezTo>
                    <a:pt x="24" y="23"/>
                    <a:pt x="24" y="23"/>
                    <a:pt x="24" y="23"/>
                  </a:cubicBezTo>
                  <a:cubicBezTo>
                    <a:pt x="40" y="11"/>
                    <a:pt x="40" y="11"/>
                    <a:pt x="40" y="11"/>
                  </a:cubicBezTo>
                  <a:cubicBezTo>
                    <a:pt x="41" y="11"/>
                    <a:pt x="41" y="11"/>
                    <a:pt x="41" y="11"/>
                  </a:cubicBezTo>
                  <a:cubicBezTo>
                    <a:pt x="53" y="3"/>
                    <a:pt x="67" y="0"/>
                    <a:pt x="82" y="0"/>
                  </a:cubicBezTo>
                  <a:cubicBezTo>
                    <a:pt x="82" y="0"/>
                    <a:pt x="82" y="0"/>
                    <a:pt x="82" y="0"/>
                  </a:cubicBezTo>
                  <a:cubicBezTo>
                    <a:pt x="82" y="0"/>
                    <a:pt x="82" y="0"/>
                    <a:pt x="82" y="0"/>
                  </a:cubicBezTo>
                  <a:cubicBezTo>
                    <a:pt x="100" y="1"/>
                    <a:pt x="109" y="2"/>
                    <a:pt x="125" y="11"/>
                  </a:cubicBezTo>
                  <a:cubicBezTo>
                    <a:pt x="135" y="17"/>
                    <a:pt x="149" y="30"/>
                    <a:pt x="156" y="43"/>
                  </a:cubicBezTo>
                  <a:cubicBezTo>
                    <a:pt x="163" y="61"/>
                    <a:pt x="163" y="61"/>
                    <a:pt x="163" y="61"/>
                  </a:cubicBezTo>
                  <a:cubicBezTo>
                    <a:pt x="164" y="62"/>
                    <a:pt x="164" y="62"/>
                    <a:pt x="164" y="62"/>
                  </a:cubicBezTo>
                  <a:cubicBezTo>
                    <a:pt x="167" y="76"/>
                    <a:pt x="167" y="91"/>
                    <a:pt x="164" y="105"/>
                  </a:cubicBezTo>
                  <a:cubicBezTo>
                    <a:pt x="158" y="125"/>
                    <a:pt x="144" y="143"/>
                    <a:pt x="126" y="153"/>
                  </a:cubicBezTo>
                  <a:cubicBezTo>
                    <a:pt x="114" y="161"/>
                    <a:pt x="100" y="165"/>
                    <a:pt x="85" y="165"/>
                  </a:cubicBezTo>
                  <a:close/>
                </a:path>
              </a:pathLst>
            </a:custGeom>
            <a:solidFill>
              <a:srgbClr val="3F3A3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 name="ïṡļîḍe"/>
            <p:cNvSpPr/>
            <p:nvPr/>
          </p:nvSpPr>
          <p:spPr bwMode="auto">
            <a:xfrm>
              <a:off x="5856615" y="2213908"/>
              <a:ext cx="704553" cy="695374"/>
            </a:xfrm>
            <a:custGeom>
              <a:avLst/>
              <a:gdLst>
                <a:gd name="T0" fmla="*/ 88 w 180"/>
                <a:gd name="T1" fmla="*/ 13 h 178"/>
                <a:gd name="T2" fmla="*/ 127 w 180"/>
                <a:gd name="T3" fmla="*/ 24 h 178"/>
                <a:gd name="T4" fmla="*/ 156 w 180"/>
                <a:gd name="T5" fmla="*/ 53 h 178"/>
                <a:gd name="T6" fmla="*/ 163 w 180"/>
                <a:gd name="T7" fmla="*/ 70 h 178"/>
                <a:gd name="T8" fmla="*/ 163 w 180"/>
                <a:gd name="T9" fmla="*/ 110 h 178"/>
                <a:gd name="T10" fmla="*/ 129 w 180"/>
                <a:gd name="T11" fmla="*/ 155 h 178"/>
                <a:gd name="T12" fmla="*/ 91 w 180"/>
                <a:gd name="T13" fmla="*/ 165 h 178"/>
                <a:gd name="T14" fmla="*/ 71 w 180"/>
                <a:gd name="T15" fmla="*/ 162 h 178"/>
                <a:gd name="T16" fmla="*/ 65 w 180"/>
                <a:gd name="T17" fmla="*/ 160 h 178"/>
                <a:gd name="T18" fmla="*/ 35 w 180"/>
                <a:gd name="T19" fmla="*/ 141 h 178"/>
                <a:gd name="T20" fmla="*/ 13 w 180"/>
                <a:gd name="T21" fmla="*/ 88 h 178"/>
                <a:gd name="T22" fmla="*/ 35 w 180"/>
                <a:gd name="T23" fmla="*/ 35 h 178"/>
                <a:gd name="T24" fmla="*/ 50 w 180"/>
                <a:gd name="T25" fmla="*/ 23 h 178"/>
                <a:gd name="T26" fmla="*/ 88 w 180"/>
                <a:gd name="T27" fmla="*/ 13 h 178"/>
                <a:gd name="T28" fmla="*/ 88 w 180"/>
                <a:gd name="T29" fmla="*/ 0 h 178"/>
                <a:gd name="T30" fmla="*/ 88 w 180"/>
                <a:gd name="T31" fmla="*/ 0 h 178"/>
                <a:gd name="T32" fmla="*/ 43 w 180"/>
                <a:gd name="T33" fmla="*/ 12 h 178"/>
                <a:gd name="T34" fmla="*/ 43 w 180"/>
                <a:gd name="T35" fmla="*/ 13 h 178"/>
                <a:gd name="T36" fmla="*/ 42 w 180"/>
                <a:gd name="T37" fmla="*/ 13 h 178"/>
                <a:gd name="T38" fmla="*/ 27 w 180"/>
                <a:gd name="T39" fmla="*/ 25 h 178"/>
                <a:gd name="T40" fmla="*/ 26 w 180"/>
                <a:gd name="T41" fmla="*/ 25 h 178"/>
                <a:gd name="T42" fmla="*/ 26 w 180"/>
                <a:gd name="T43" fmla="*/ 26 h 178"/>
                <a:gd name="T44" fmla="*/ 0 w 180"/>
                <a:gd name="T45" fmla="*/ 88 h 178"/>
                <a:gd name="T46" fmla="*/ 26 w 180"/>
                <a:gd name="T47" fmla="*/ 150 h 178"/>
                <a:gd name="T48" fmla="*/ 60 w 180"/>
                <a:gd name="T49" fmla="*/ 172 h 178"/>
                <a:gd name="T50" fmla="*/ 66 w 180"/>
                <a:gd name="T51" fmla="*/ 174 h 178"/>
                <a:gd name="T52" fmla="*/ 66 w 180"/>
                <a:gd name="T53" fmla="*/ 174 h 178"/>
                <a:gd name="T54" fmla="*/ 67 w 180"/>
                <a:gd name="T55" fmla="*/ 175 h 178"/>
                <a:gd name="T56" fmla="*/ 68 w 180"/>
                <a:gd name="T57" fmla="*/ 175 h 178"/>
                <a:gd name="T58" fmla="*/ 91 w 180"/>
                <a:gd name="T59" fmla="*/ 178 h 178"/>
                <a:gd name="T60" fmla="*/ 136 w 180"/>
                <a:gd name="T61" fmla="*/ 166 h 178"/>
                <a:gd name="T62" fmla="*/ 176 w 180"/>
                <a:gd name="T63" fmla="*/ 114 h 178"/>
                <a:gd name="T64" fmla="*/ 176 w 180"/>
                <a:gd name="T65" fmla="*/ 67 h 178"/>
                <a:gd name="T66" fmla="*/ 176 w 180"/>
                <a:gd name="T67" fmla="*/ 66 h 178"/>
                <a:gd name="T68" fmla="*/ 175 w 180"/>
                <a:gd name="T69" fmla="*/ 65 h 178"/>
                <a:gd name="T70" fmla="*/ 168 w 180"/>
                <a:gd name="T71" fmla="*/ 48 h 178"/>
                <a:gd name="T72" fmla="*/ 168 w 180"/>
                <a:gd name="T73" fmla="*/ 47 h 178"/>
                <a:gd name="T74" fmla="*/ 167 w 180"/>
                <a:gd name="T75" fmla="*/ 47 h 178"/>
                <a:gd name="T76" fmla="*/ 134 w 180"/>
                <a:gd name="T77" fmla="*/ 13 h 178"/>
                <a:gd name="T78" fmla="*/ 89 w 180"/>
                <a:gd name="T79" fmla="*/ 0 h 178"/>
                <a:gd name="T80" fmla="*/ 88 w 180"/>
                <a:gd name="T81"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0" h="178">
                  <a:moveTo>
                    <a:pt x="88" y="13"/>
                  </a:moveTo>
                  <a:cubicBezTo>
                    <a:pt x="104" y="14"/>
                    <a:pt x="113" y="15"/>
                    <a:pt x="127" y="24"/>
                  </a:cubicBezTo>
                  <a:cubicBezTo>
                    <a:pt x="138" y="30"/>
                    <a:pt x="150" y="42"/>
                    <a:pt x="156" y="53"/>
                  </a:cubicBezTo>
                  <a:cubicBezTo>
                    <a:pt x="158" y="59"/>
                    <a:pt x="161" y="64"/>
                    <a:pt x="163" y="70"/>
                  </a:cubicBezTo>
                  <a:cubicBezTo>
                    <a:pt x="167" y="84"/>
                    <a:pt x="167" y="97"/>
                    <a:pt x="163" y="110"/>
                  </a:cubicBezTo>
                  <a:cubicBezTo>
                    <a:pt x="158" y="129"/>
                    <a:pt x="146" y="145"/>
                    <a:pt x="129" y="155"/>
                  </a:cubicBezTo>
                  <a:cubicBezTo>
                    <a:pt x="117" y="162"/>
                    <a:pt x="104" y="165"/>
                    <a:pt x="91" y="165"/>
                  </a:cubicBezTo>
                  <a:cubicBezTo>
                    <a:pt x="84" y="165"/>
                    <a:pt x="78" y="164"/>
                    <a:pt x="71" y="162"/>
                  </a:cubicBezTo>
                  <a:cubicBezTo>
                    <a:pt x="69" y="162"/>
                    <a:pt x="67" y="161"/>
                    <a:pt x="65" y="160"/>
                  </a:cubicBezTo>
                  <a:cubicBezTo>
                    <a:pt x="53" y="156"/>
                    <a:pt x="43" y="150"/>
                    <a:pt x="35" y="141"/>
                  </a:cubicBezTo>
                  <a:cubicBezTo>
                    <a:pt x="21" y="127"/>
                    <a:pt x="13" y="108"/>
                    <a:pt x="13" y="88"/>
                  </a:cubicBezTo>
                  <a:cubicBezTo>
                    <a:pt x="13" y="68"/>
                    <a:pt x="21" y="49"/>
                    <a:pt x="35" y="35"/>
                  </a:cubicBezTo>
                  <a:cubicBezTo>
                    <a:pt x="50" y="23"/>
                    <a:pt x="50" y="23"/>
                    <a:pt x="50" y="23"/>
                  </a:cubicBezTo>
                  <a:cubicBezTo>
                    <a:pt x="62" y="16"/>
                    <a:pt x="74" y="13"/>
                    <a:pt x="88" y="13"/>
                  </a:cubicBezTo>
                  <a:moveTo>
                    <a:pt x="88" y="0"/>
                  </a:moveTo>
                  <a:cubicBezTo>
                    <a:pt x="88" y="0"/>
                    <a:pt x="88" y="0"/>
                    <a:pt x="88" y="0"/>
                  </a:cubicBezTo>
                  <a:cubicBezTo>
                    <a:pt x="72" y="0"/>
                    <a:pt x="57" y="4"/>
                    <a:pt x="43" y="12"/>
                  </a:cubicBezTo>
                  <a:cubicBezTo>
                    <a:pt x="43" y="13"/>
                    <a:pt x="43" y="13"/>
                    <a:pt x="43" y="13"/>
                  </a:cubicBezTo>
                  <a:cubicBezTo>
                    <a:pt x="42" y="13"/>
                    <a:pt x="42" y="13"/>
                    <a:pt x="42" y="13"/>
                  </a:cubicBezTo>
                  <a:cubicBezTo>
                    <a:pt x="27" y="25"/>
                    <a:pt x="27" y="25"/>
                    <a:pt x="27" y="25"/>
                  </a:cubicBezTo>
                  <a:cubicBezTo>
                    <a:pt x="26" y="25"/>
                    <a:pt x="26" y="25"/>
                    <a:pt x="26" y="25"/>
                  </a:cubicBezTo>
                  <a:cubicBezTo>
                    <a:pt x="26" y="26"/>
                    <a:pt x="26" y="26"/>
                    <a:pt x="26" y="26"/>
                  </a:cubicBezTo>
                  <a:cubicBezTo>
                    <a:pt x="9" y="42"/>
                    <a:pt x="0" y="65"/>
                    <a:pt x="0" y="88"/>
                  </a:cubicBezTo>
                  <a:cubicBezTo>
                    <a:pt x="0" y="111"/>
                    <a:pt x="9" y="134"/>
                    <a:pt x="26" y="150"/>
                  </a:cubicBezTo>
                  <a:cubicBezTo>
                    <a:pt x="35" y="160"/>
                    <a:pt x="47" y="167"/>
                    <a:pt x="60" y="172"/>
                  </a:cubicBezTo>
                  <a:cubicBezTo>
                    <a:pt x="66" y="174"/>
                    <a:pt x="66" y="174"/>
                    <a:pt x="66" y="174"/>
                  </a:cubicBezTo>
                  <a:cubicBezTo>
                    <a:pt x="66" y="174"/>
                    <a:pt x="66" y="174"/>
                    <a:pt x="66" y="174"/>
                  </a:cubicBezTo>
                  <a:cubicBezTo>
                    <a:pt x="67" y="175"/>
                    <a:pt x="67" y="175"/>
                    <a:pt x="67" y="175"/>
                  </a:cubicBezTo>
                  <a:cubicBezTo>
                    <a:pt x="68" y="175"/>
                    <a:pt x="68" y="175"/>
                    <a:pt x="68" y="175"/>
                  </a:cubicBezTo>
                  <a:cubicBezTo>
                    <a:pt x="75" y="177"/>
                    <a:pt x="83" y="178"/>
                    <a:pt x="91" y="178"/>
                  </a:cubicBezTo>
                  <a:cubicBezTo>
                    <a:pt x="107" y="178"/>
                    <a:pt x="122" y="174"/>
                    <a:pt x="136" y="166"/>
                  </a:cubicBezTo>
                  <a:cubicBezTo>
                    <a:pt x="155" y="155"/>
                    <a:pt x="170" y="135"/>
                    <a:pt x="176" y="114"/>
                  </a:cubicBezTo>
                  <a:cubicBezTo>
                    <a:pt x="180" y="98"/>
                    <a:pt x="180" y="82"/>
                    <a:pt x="176" y="67"/>
                  </a:cubicBezTo>
                  <a:cubicBezTo>
                    <a:pt x="176" y="66"/>
                    <a:pt x="176" y="66"/>
                    <a:pt x="176" y="66"/>
                  </a:cubicBezTo>
                  <a:cubicBezTo>
                    <a:pt x="175" y="65"/>
                    <a:pt x="175" y="65"/>
                    <a:pt x="175" y="65"/>
                  </a:cubicBezTo>
                  <a:cubicBezTo>
                    <a:pt x="173" y="59"/>
                    <a:pt x="170" y="53"/>
                    <a:pt x="168" y="48"/>
                  </a:cubicBezTo>
                  <a:cubicBezTo>
                    <a:pt x="168" y="47"/>
                    <a:pt x="168" y="47"/>
                    <a:pt x="168" y="47"/>
                  </a:cubicBezTo>
                  <a:cubicBezTo>
                    <a:pt x="167" y="47"/>
                    <a:pt x="167" y="47"/>
                    <a:pt x="167" y="47"/>
                  </a:cubicBezTo>
                  <a:cubicBezTo>
                    <a:pt x="160" y="33"/>
                    <a:pt x="145" y="19"/>
                    <a:pt x="134" y="13"/>
                  </a:cubicBezTo>
                  <a:cubicBezTo>
                    <a:pt x="117" y="3"/>
                    <a:pt x="107" y="2"/>
                    <a:pt x="89" y="0"/>
                  </a:cubicBezTo>
                  <a:cubicBezTo>
                    <a:pt x="88" y="0"/>
                    <a:pt x="88" y="0"/>
                    <a:pt x="8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 name="iş1îdé"/>
            <p:cNvSpPr/>
            <p:nvPr/>
          </p:nvSpPr>
          <p:spPr bwMode="auto">
            <a:xfrm>
              <a:off x="5390739" y="2987309"/>
              <a:ext cx="814711" cy="580626"/>
            </a:xfrm>
            <a:custGeom>
              <a:avLst/>
              <a:gdLst>
                <a:gd name="T0" fmla="*/ 56 w 208"/>
                <a:gd name="T1" fmla="*/ 148 h 148"/>
                <a:gd name="T2" fmla="*/ 16 w 208"/>
                <a:gd name="T3" fmla="*/ 130 h 148"/>
                <a:gd name="T4" fmla="*/ 0 w 208"/>
                <a:gd name="T5" fmla="*/ 89 h 148"/>
                <a:gd name="T6" fmla="*/ 18 w 208"/>
                <a:gd name="T7" fmla="*/ 49 h 148"/>
                <a:gd name="T8" fmla="*/ 57 w 208"/>
                <a:gd name="T9" fmla="*/ 34 h 148"/>
                <a:gd name="T10" fmla="*/ 59 w 208"/>
                <a:gd name="T11" fmla="*/ 34 h 148"/>
                <a:gd name="T12" fmla="*/ 78 w 208"/>
                <a:gd name="T13" fmla="*/ 38 h 148"/>
                <a:gd name="T14" fmla="*/ 139 w 208"/>
                <a:gd name="T15" fmla="*/ 0 h 148"/>
                <a:gd name="T16" fmla="*/ 141 w 208"/>
                <a:gd name="T17" fmla="*/ 0 h 148"/>
                <a:gd name="T18" fmla="*/ 189 w 208"/>
                <a:gd name="T19" fmla="*/ 21 h 148"/>
                <a:gd name="T20" fmla="*/ 207 w 208"/>
                <a:gd name="T21" fmla="*/ 70 h 148"/>
                <a:gd name="T22" fmla="*/ 139 w 208"/>
                <a:gd name="T23" fmla="*/ 136 h 148"/>
                <a:gd name="T24" fmla="*/ 137 w 208"/>
                <a:gd name="T25" fmla="*/ 136 h 148"/>
                <a:gd name="T26" fmla="*/ 103 w 208"/>
                <a:gd name="T27" fmla="*/ 126 h 148"/>
                <a:gd name="T28" fmla="*/ 97 w 208"/>
                <a:gd name="T29" fmla="*/ 133 h 148"/>
                <a:gd name="T30" fmla="*/ 57 w 208"/>
                <a:gd name="T31" fmla="*/ 148 h 148"/>
                <a:gd name="T32" fmla="*/ 56 w 208"/>
                <a:gd name="T33"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8" h="148">
                  <a:moveTo>
                    <a:pt x="56" y="148"/>
                  </a:moveTo>
                  <a:cubicBezTo>
                    <a:pt x="41" y="148"/>
                    <a:pt x="26" y="141"/>
                    <a:pt x="16" y="130"/>
                  </a:cubicBezTo>
                  <a:cubicBezTo>
                    <a:pt x="5" y="119"/>
                    <a:pt x="0" y="105"/>
                    <a:pt x="0" y="89"/>
                  </a:cubicBezTo>
                  <a:cubicBezTo>
                    <a:pt x="1" y="74"/>
                    <a:pt x="7" y="60"/>
                    <a:pt x="18" y="49"/>
                  </a:cubicBezTo>
                  <a:cubicBezTo>
                    <a:pt x="29" y="40"/>
                    <a:pt x="43" y="34"/>
                    <a:pt x="57" y="34"/>
                  </a:cubicBezTo>
                  <a:cubicBezTo>
                    <a:pt x="58" y="34"/>
                    <a:pt x="59" y="34"/>
                    <a:pt x="59" y="34"/>
                  </a:cubicBezTo>
                  <a:cubicBezTo>
                    <a:pt x="66" y="34"/>
                    <a:pt x="72" y="35"/>
                    <a:pt x="78" y="38"/>
                  </a:cubicBezTo>
                  <a:cubicBezTo>
                    <a:pt x="90" y="15"/>
                    <a:pt x="113" y="0"/>
                    <a:pt x="139" y="0"/>
                  </a:cubicBezTo>
                  <a:cubicBezTo>
                    <a:pt x="140" y="0"/>
                    <a:pt x="141" y="0"/>
                    <a:pt x="141" y="0"/>
                  </a:cubicBezTo>
                  <a:cubicBezTo>
                    <a:pt x="159" y="0"/>
                    <a:pt x="176" y="8"/>
                    <a:pt x="189" y="21"/>
                  </a:cubicBezTo>
                  <a:cubicBezTo>
                    <a:pt x="201" y="35"/>
                    <a:pt x="208" y="52"/>
                    <a:pt x="207" y="70"/>
                  </a:cubicBezTo>
                  <a:cubicBezTo>
                    <a:pt x="206" y="106"/>
                    <a:pt x="176" y="136"/>
                    <a:pt x="139" y="136"/>
                  </a:cubicBezTo>
                  <a:cubicBezTo>
                    <a:pt x="138" y="136"/>
                    <a:pt x="138" y="136"/>
                    <a:pt x="137" y="136"/>
                  </a:cubicBezTo>
                  <a:cubicBezTo>
                    <a:pt x="125" y="136"/>
                    <a:pt x="113" y="132"/>
                    <a:pt x="103" y="126"/>
                  </a:cubicBezTo>
                  <a:cubicBezTo>
                    <a:pt x="101" y="128"/>
                    <a:pt x="99" y="131"/>
                    <a:pt x="97" y="133"/>
                  </a:cubicBezTo>
                  <a:cubicBezTo>
                    <a:pt x="86" y="143"/>
                    <a:pt x="72" y="148"/>
                    <a:pt x="57" y="148"/>
                  </a:cubicBezTo>
                  <a:cubicBezTo>
                    <a:pt x="57" y="148"/>
                    <a:pt x="56" y="148"/>
                    <a:pt x="56" y="148"/>
                  </a:cubicBezTo>
                  <a:close/>
                </a:path>
              </a:pathLst>
            </a:custGeom>
            <a:solidFill>
              <a:srgbClr val="3F3A3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 name="ïṧ1îďê"/>
            <p:cNvSpPr/>
            <p:nvPr/>
          </p:nvSpPr>
          <p:spPr bwMode="auto">
            <a:xfrm>
              <a:off x="5363200" y="2962065"/>
              <a:ext cx="869790" cy="633409"/>
            </a:xfrm>
            <a:custGeom>
              <a:avLst/>
              <a:gdLst>
                <a:gd name="T0" fmla="*/ 146 w 222"/>
                <a:gd name="T1" fmla="*/ 13 h 162"/>
                <a:gd name="T2" fmla="*/ 148 w 222"/>
                <a:gd name="T3" fmla="*/ 13 h 162"/>
                <a:gd name="T4" fmla="*/ 208 w 222"/>
                <a:gd name="T5" fmla="*/ 77 h 162"/>
                <a:gd name="T6" fmla="*/ 146 w 222"/>
                <a:gd name="T7" fmla="*/ 137 h 162"/>
                <a:gd name="T8" fmla="*/ 144 w 222"/>
                <a:gd name="T9" fmla="*/ 137 h 162"/>
                <a:gd name="T10" fmla="*/ 108 w 222"/>
                <a:gd name="T11" fmla="*/ 124 h 162"/>
                <a:gd name="T12" fmla="*/ 99 w 222"/>
                <a:gd name="T13" fmla="*/ 135 h 162"/>
                <a:gd name="T14" fmla="*/ 64 w 222"/>
                <a:gd name="T15" fmla="*/ 149 h 162"/>
                <a:gd name="T16" fmla="*/ 63 w 222"/>
                <a:gd name="T17" fmla="*/ 149 h 162"/>
                <a:gd name="T18" fmla="*/ 27 w 222"/>
                <a:gd name="T19" fmla="*/ 133 h 162"/>
                <a:gd name="T20" fmla="*/ 14 w 222"/>
                <a:gd name="T21" fmla="*/ 97 h 162"/>
                <a:gd name="T22" fmla="*/ 30 w 222"/>
                <a:gd name="T23" fmla="*/ 61 h 162"/>
                <a:gd name="T24" fmla="*/ 64 w 222"/>
                <a:gd name="T25" fmla="*/ 47 h 162"/>
                <a:gd name="T26" fmla="*/ 66 w 222"/>
                <a:gd name="T27" fmla="*/ 47 h 162"/>
                <a:gd name="T28" fmla="*/ 88 w 222"/>
                <a:gd name="T29" fmla="*/ 53 h 162"/>
                <a:gd name="T30" fmla="*/ 146 w 222"/>
                <a:gd name="T31" fmla="*/ 13 h 162"/>
                <a:gd name="T32" fmla="*/ 146 w 222"/>
                <a:gd name="T33" fmla="*/ 0 h 162"/>
                <a:gd name="T34" fmla="*/ 146 w 222"/>
                <a:gd name="T35" fmla="*/ 0 h 162"/>
                <a:gd name="T36" fmla="*/ 82 w 222"/>
                <a:gd name="T37" fmla="*/ 37 h 162"/>
                <a:gd name="T38" fmla="*/ 66 w 222"/>
                <a:gd name="T39" fmla="*/ 34 h 162"/>
                <a:gd name="T40" fmla="*/ 64 w 222"/>
                <a:gd name="T41" fmla="*/ 34 h 162"/>
                <a:gd name="T42" fmla="*/ 21 w 222"/>
                <a:gd name="T43" fmla="*/ 52 h 162"/>
                <a:gd name="T44" fmla="*/ 1 w 222"/>
                <a:gd name="T45" fmla="*/ 96 h 162"/>
                <a:gd name="T46" fmla="*/ 18 w 222"/>
                <a:gd name="T47" fmla="*/ 142 h 162"/>
                <a:gd name="T48" fmla="*/ 62 w 222"/>
                <a:gd name="T49" fmla="*/ 162 h 162"/>
                <a:gd name="T50" fmla="*/ 64 w 222"/>
                <a:gd name="T51" fmla="*/ 162 h 162"/>
                <a:gd name="T52" fmla="*/ 108 w 222"/>
                <a:gd name="T53" fmla="*/ 145 h 162"/>
                <a:gd name="T54" fmla="*/ 112 w 222"/>
                <a:gd name="T55" fmla="*/ 141 h 162"/>
                <a:gd name="T56" fmla="*/ 144 w 222"/>
                <a:gd name="T57" fmla="*/ 150 h 162"/>
                <a:gd name="T58" fmla="*/ 146 w 222"/>
                <a:gd name="T59" fmla="*/ 150 h 162"/>
                <a:gd name="T60" fmla="*/ 221 w 222"/>
                <a:gd name="T61" fmla="*/ 77 h 162"/>
                <a:gd name="T62" fmla="*/ 148 w 222"/>
                <a:gd name="T63" fmla="*/ 0 h 162"/>
                <a:gd name="T64" fmla="*/ 146 w 222"/>
                <a:gd name="T65"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2" h="162">
                  <a:moveTo>
                    <a:pt x="146" y="13"/>
                  </a:moveTo>
                  <a:cubicBezTo>
                    <a:pt x="147" y="13"/>
                    <a:pt x="147" y="13"/>
                    <a:pt x="148" y="13"/>
                  </a:cubicBezTo>
                  <a:cubicBezTo>
                    <a:pt x="182" y="14"/>
                    <a:pt x="209" y="43"/>
                    <a:pt x="208" y="77"/>
                  </a:cubicBezTo>
                  <a:cubicBezTo>
                    <a:pt x="207" y="110"/>
                    <a:pt x="179" y="137"/>
                    <a:pt x="146" y="137"/>
                  </a:cubicBezTo>
                  <a:cubicBezTo>
                    <a:pt x="146" y="137"/>
                    <a:pt x="145" y="137"/>
                    <a:pt x="144" y="137"/>
                  </a:cubicBezTo>
                  <a:cubicBezTo>
                    <a:pt x="131" y="136"/>
                    <a:pt x="118" y="131"/>
                    <a:pt x="108" y="124"/>
                  </a:cubicBezTo>
                  <a:cubicBezTo>
                    <a:pt x="106" y="128"/>
                    <a:pt x="103" y="132"/>
                    <a:pt x="99" y="135"/>
                  </a:cubicBezTo>
                  <a:cubicBezTo>
                    <a:pt x="90" y="144"/>
                    <a:pt x="77" y="149"/>
                    <a:pt x="64" y="149"/>
                  </a:cubicBezTo>
                  <a:cubicBezTo>
                    <a:pt x="64" y="149"/>
                    <a:pt x="63" y="149"/>
                    <a:pt x="63" y="149"/>
                  </a:cubicBezTo>
                  <a:cubicBezTo>
                    <a:pt x="49" y="149"/>
                    <a:pt x="37" y="143"/>
                    <a:pt x="27" y="133"/>
                  </a:cubicBezTo>
                  <a:cubicBezTo>
                    <a:pt x="18" y="123"/>
                    <a:pt x="13" y="110"/>
                    <a:pt x="14" y="97"/>
                  </a:cubicBezTo>
                  <a:cubicBezTo>
                    <a:pt x="14" y="83"/>
                    <a:pt x="20" y="70"/>
                    <a:pt x="30" y="61"/>
                  </a:cubicBezTo>
                  <a:cubicBezTo>
                    <a:pt x="39" y="52"/>
                    <a:pt x="52" y="47"/>
                    <a:pt x="64" y="47"/>
                  </a:cubicBezTo>
                  <a:cubicBezTo>
                    <a:pt x="65" y="47"/>
                    <a:pt x="65" y="47"/>
                    <a:pt x="66" y="47"/>
                  </a:cubicBezTo>
                  <a:cubicBezTo>
                    <a:pt x="74" y="48"/>
                    <a:pt x="81" y="50"/>
                    <a:pt x="88" y="53"/>
                  </a:cubicBezTo>
                  <a:cubicBezTo>
                    <a:pt x="97" y="30"/>
                    <a:pt x="120" y="13"/>
                    <a:pt x="146" y="13"/>
                  </a:cubicBezTo>
                  <a:moveTo>
                    <a:pt x="146" y="0"/>
                  </a:moveTo>
                  <a:cubicBezTo>
                    <a:pt x="146" y="0"/>
                    <a:pt x="146" y="0"/>
                    <a:pt x="146" y="0"/>
                  </a:cubicBezTo>
                  <a:cubicBezTo>
                    <a:pt x="120" y="0"/>
                    <a:pt x="95" y="15"/>
                    <a:pt x="82" y="37"/>
                  </a:cubicBezTo>
                  <a:cubicBezTo>
                    <a:pt x="77" y="35"/>
                    <a:pt x="72" y="35"/>
                    <a:pt x="66" y="34"/>
                  </a:cubicBezTo>
                  <a:cubicBezTo>
                    <a:pt x="66" y="34"/>
                    <a:pt x="65" y="34"/>
                    <a:pt x="64" y="34"/>
                  </a:cubicBezTo>
                  <a:cubicBezTo>
                    <a:pt x="48" y="34"/>
                    <a:pt x="33" y="41"/>
                    <a:pt x="21" y="52"/>
                  </a:cubicBezTo>
                  <a:cubicBezTo>
                    <a:pt x="8" y="63"/>
                    <a:pt x="1" y="79"/>
                    <a:pt x="1" y="96"/>
                  </a:cubicBezTo>
                  <a:cubicBezTo>
                    <a:pt x="0" y="113"/>
                    <a:pt x="6" y="130"/>
                    <a:pt x="18" y="142"/>
                  </a:cubicBezTo>
                  <a:cubicBezTo>
                    <a:pt x="29" y="154"/>
                    <a:pt x="46" y="161"/>
                    <a:pt x="62" y="162"/>
                  </a:cubicBezTo>
                  <a:cubicBezTo>
                    <a:pt x="63" y="162"/>
                    <a:pt x="64" y="162"/>
                    <a:pt x="64" y="162"/>
                  </a:cubicBezTo>
                  <a:cubicBezTo>
                    <a:pt x="81" y="162"/>
                    <a:pt x="96" y="156"/>
                    <a:pt x="108" y="145"/>
                  </a:cubicBezTo>
                  <a:cubicBezTo>
                    <a:pt x="109" y="143"/>
                    <a:pt x="111" y="142"/>
                    <a:pt x="112" y="141"/>
                  </a:cubicBezTo>
                  <a:cubicBezTo>
                    <a:pt x="122" y="146"/>
                    <a:pt x="133" y="149"/>
                    <a:pt x="144" y="150"/>
                  </a:cubicBezTo>
                  <a:cubicBezTo>
                    <a:pt x="145" y="150"/>
                    <a:pt x="145" y="150"/>
                    <a:pt x="146" y="150"/>
                  </a:cubicBezTo>
                  <a:cubicBezTo>
                    <a:pt x="186" y="150"/>
                    <a:pt x="220" y="117"/>
                    <a:pt x="221" y="77"/>
                  </a:cubicBezTo>
                  <a:cubicBezTo>
                    <a:pt x="222" y="37"/>
                    <a:pt x="189" y="1"/>
                    <a:pt x="148" y="0"/>
                  </a:cubicBezTo>
                  <a:cubicBezTo>
                    <a:pt x="148" y="0"/>
                    <a:pt x="147" y="0"/>
                    <a:pt x="14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 name="í$1iḋè"/>
            <p:cNvSpPr/>
            <p:nvPr/>
          </p:nvSpPr>
          <p:spPr bwMode="auto">
            <a:xfrm>
              <a:off x="6666737" y="2801418"/>
              <a:ext cx="656358" cy="644885"/>
            </a:xfrm>
            <a:custGeom>
              <a:avLst/>
              <a:gdLst>
                <a:gd name="T0" fmla="*/ 85 w 167"/>
                <a:gd name="T1" fmla="*/ 165 h 165"/>
                <a:gd name="T2" fmla="*/ 63 w 167"/>
                <a:gd name="T3" fmla="*/ 162 h 165"/>
                <a:gd name="T4" fmla="*/ 63 w 167"/>
                <a:gd name="T5" fmla="*/ 162 h 165"/>
                <a:gd name="T6" fmla="*/ 56 w 167"/>
                <a:gd name="T7" fmla="*/ 159 h 165"/>
                <a:gd name="T8" fmla="*/ 24 w 167"/>
                <a:gd name="T9" fmla="*/ 140 h 165"/>
                <a:gd name="T10" fmla="*/ 0 w 167"/>
                <a:gd name="T11" fmla="*/ 82 h 165"/>
                <a:gd name="T12" fmla="*/ 24 w 167"/>
                <a:gd name="T13" fmla="*/ 24 h 165"/>
                <a:gd name="T14" fmla="*/ 24 w 167"/>
                <a:gd name="T15" fmla="*/ 24 h 165"/>
                <a:gd name="T16" fmla="*/ 40 w 167"/>
                <a:gd name="T17" fmla="*/ 12 h 165"/>
                <a:gd name="T18" fmla="*/ 40 w 167"/>
                <a:gd name="T19" fmla="*/ 11 h 165"/>
                <a:gd name="T20" fmla="*/ 82 w 167"/>
                <a:gd name="T21" fmla="*/ 0 h 165"/>
                <a:gd name="T22" fmla="*/ 82 w 167"/>
                <a:gd name="T23" fmla="*/ 0 h 165"/>
                <a:gd name="T24" fmla="*/ 82 w 167"/>
                <a:gd name="T25" fmla="*/ 0 h 165"/>
                <a:gd name="T26" fmla="*/ 124 w 167"/>
                <a:gd name="T27" fmla="*/ 12 h 165"/>
                <a:gd name="T28" fmla="*/ 155 w 167"/>
                <a:gd name="T29" fmla="*/ 43 h 165"/>
                <a:gd name="T30" fmla="*/ 163 w 167"/>
                <a:gd name="T31" fmla="*/ 62 h 165"/>
                <a:gd name="T32" fmla="*/ 163 w 167"/>
                <a:gd name="T33" fmla="*/ 62 h 165"/>
                <a:gd name="T34" fmla="*/ 163 w 167"/>
                <a:gd name="T35" fmla="*/ 105 h 165"/>
                <a:gd name="T36" fmla="*/ 126 w 167"/>
                <a:gd name="T37" fmla="*/ 154 h 165"/>
                <a:gd name="T38" fmla="*/ 85 w 167"/>
                <a:gd name="T39" fmla="*/ 16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7" h="165">
                  <a:moveTo>
                    <a:pt x="85" y="165"/>
                  </a:moveTo>
                  <a:cubicBezTo>
                    <a:pt x="78" y="165"/>
                    <a:pt x="70" y="164"/>
                    <a:pt x="63" y="162"/>
                  </a:cubicBezTo>
                  <a:cubicBezTo>
                    <a:pt x="63" y="162"/>
                    <a:pt x="63" y="162"/>
                    <a:pt x="63" y="162"/>
                  </a:cubicBezTo>
                  <a:cubicBezTo>
                    <a:pt x="56" y="159"/>
                    <a:pt x="56" y="159"/>
                    <a:pt x="56" y="159"/>
                  </a:cubicBezTo>
                  <a:cubicBezTo>
                    <a:pt x="44" y="155"/>
                    <a:pt x="33" y="149"/>
                    <a:pt x="24" y="140"/>
                  </a:cubicBezTo>
                  <a:cubicBezTo>
                    <a:pt x="9" y="124"/>
                    <a:pt x="0" y="103"/>
                    <a:pt x="0" y="82"/>
                  </a:cubicBezTo>
                  <a:cubicBezTo>
                    <a:pt x="0" y="60"/>
                    <a:pt x="9" y="39"/>
                    <a:pt x="24" y="24"/>
                  </a:cubicBezTo>
                  <a:cubicBezTo>
                    <a:pt x="24" y="24"/>
                    <a:pt x="24" y="24"/>
                    <a:pt x="24" y="24"/>
                  </a:cubicBezTo>
                  <a:cubicBezTo>
                    <a:pt x="40" y="12"/>
                    <a:pt x="40" y="12"/>
                    <a:pt x="40" y="12"/>
                  </a:cubicBezTo>
                  <a:cubicBezTo>
                    <a:pt x="40" y="11"/>
                    <a:pt x="40" y="11"/>
                    <a:pt x="40" y="11"/>
                  </a:cubicBezTo>
                  <a:cubicBezTo>
                    <a:pt x="53" y="4"/>
                    <a:pt x="67" y="0"/>
                    <a:pt x="82" y="0"/>
                  </a:cubicBezTo>
                  <a:cubicBezTo>
                    <a:pt x="82" y="0"/>
                    <a:pt x="82" y="0"/>
                    <a:pt x="82" y="0"/>
                  </a:cubicBezTo>
                  <a:cubicBezTo>
                    <a:pt x="82" y="0"/>
                    <a:pt x="82" y="0"/>
                    <a:pt x="82" y="0"/>
                  </a:cubicBezTo>
                  <a:cubicBezTo>
                    <a:pt x="99" y="2"/>
                    <a:pt x="109" y="3"/>
                    <a:pt x="124" y="12"/>
                  </a:cubicBezTo>
                  <a:cubicBezTo>
                    <a:pt x="135" y="18"/>
                    <a:pt x="149" y="30"/>
                    <a:pt x="155" y="43"/>
                  </a:cubicBezTo>
                  <a:cubicBezTo>
                    <a:pt x="163" y="62"/>
                    <a:pt x="163" y="62"/>
                    <a:pt x="163" y="62"/>
                  </a:cubicBezTo>
                  <a:cubicBezTo>
                    <a:pt x="163" y="62"/>
                    <a:pt x="163" y="62"/>
                    <a:pt x="163" y="62"/>
                  </a:cubicBezTo>
                  <a:cubicBezTo>
                    <a:pt x="167" y="77"/>
                    <a:pt x="167" y="91"/>
                    <a:pt x="163" y="105"/>
                  </a:cubicBezTo>
                  <a:cubicBezTo>
                    <a:pt x="158" y="126"/>
                    <a:pt x="144" y="143"/>
                    <a:pt x="126" y="154"/>
                  </a:cubicBezTo>
                  <a:cubicBezTo>
                    <a:pt x="114" y="161"/>
                    <a:pt x="99" y="165"/>
                    <a:pt x="85" y="165"/>
                  </a:cubicBezTo>
                  <a:close/>
                </a:path>
              </a:pathLst>
            </a:custGeom>
            <a:solidFill>
              <a:srgbClr val="3F3A3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 name="ïsľïḋê"/>
            <p:cNvSpPr/>
            <p:nvPr/>
          </p:nvSpPr>
          <p:spPr bwMode="auto">
            <a:xfrm>
              <a:off x="6643787" y="2776172"/>
              <a:ext cx="706847" cy="697668"/>
            </a:xfrm>
            <a:custGeom>
              <a:avLst/>
              <a:gdLst>
                <a:gd name="T0" fmla="*/ 88 w 180"/>
                <a:gd name="T1" fmla="*/ 13 h 178"/>
                <a:gd name="T2" fmla="*/ 127 w 180"/>
                <a:gd name="T3" fmla="*/ 23 h 178"/>
                <a:gd name="T4" fmla="*/ 156 w 180"/>
                <a:gd name="T5" fmla="*/ 52 h 178"/>
                <a:gd name="T6" fmla="*/ 163 w 180"/>
                <a:gd name="T7" fmla="*/ 70 h 178"/>
                <a:gd name="T8" fmla="*/ 163 w 180"/>
                <a:gd name="T9" fmla="*/ 110 h 178"/>
                <a:gd name="T10" fmla="*/ 129 w 180"/>
                <a:gd name="T11" fmla="*/ 155 h 178"/>
                <a:gd name="T12" fmla="*/ 91 w 180"/>
                <a:gd name="T13" fmla="*/ 165 h 178"/>
                <a:gd name="T14" fmla="*/ 71 w 180"/>
                <a:gd name="T15" fmla="*/ 162 h 178"/>
                <a:gd name="T16" fmla="*/ 64 w 180"/>
                <a:gd name="T17" fmla="*/ 159 h 178"/>
                <a:gd name="T18" fmla="*/ 34 w 180"/>
                <a:gd name="T19" fmla="*/ 141 h 178"/>
                <a:gd name="T20" fmla="*/ 12 w 180"/>
                <a:gd name="T21" fmla="*/ 88 h 178"/>
                <a:gd name="T22" fmla="*/ 34 w 180"/>
                <a:gd name="T23" fmla="*/ 35 h 178"/>
                <a:gd name="T24" fmla="*/ 50 w 180"/>
                <a:gd name="T25" fmla="*/ 23 h 178"/>
                <a:gd name="T26" fmla="*/ 88 w 180"/>
                <a:gd name="T27" fmla="*/ 13 h 178"/>
                <a:gd name="T28" fmla="*/ 88 w 180"/>
                <a:gd name="T29" fmla="*/ 0 h 178"/>
                <a:gd name="T30" fmla="*/ 88 w 180"/>
                <a:gd name="T31" fmla="*/ 0 h 178"/>
                <a:gd name="T32" fmla="*/ 43 w 180"/>
                <a:gd name="T33" fmla="*/ 12 h 178"/>
                <a:gd name="T34" fmla="*/ 42 w 180"/>
                <a:gd name="T35" fmla="*/ 12 h 178"/>
                <a:gd name="T36" fmla="*/ 42 w 180"/>
                <a:gd name="T37" fmla="*/ 13 h 178"/>
                <a:gd name="T38" fmla="*/ 27 w 180"/>
                <a:gd name="T39" fmla="*/ 24 h 178"/>
                <a:gd name="T40" fmla="*/ 26 w 180"/>
                <a:gd name="T41" fmla="*/ 25 h 178"/>
                <a:gd name="T42" fmla="*/ 25 w 180"/>
                <a:gd name="T43" fmla="*/ 26 h 178"/>
                <a:gd name="T44" fmla="*/ 0 w 180"/>
                <a:gd name="T45" fmla="*/ 88 h 178"/>
                <a:gd name="T46" fmla="*/ 25 w 180"/>
                <a:gd name="T47" fmla="*/ 150 h 178"/>
                <a:gd name="T48" fmla="*/ 60 w 180"/>
                <a:gd name="T49" fmla="*/ 171 h 178"/>
                <a:gd name="T50" fmla="*/ 62 w 180"/>
                <a:gd name="T51" fmla="*/ 172 h 178"/>
                <a:gd name="T52" fmla="*/ 66 w 180"/>
                <a:gd name="T53" fmla="*/ 174 h 178"/>
                <a:gd name="T54" fmla="*/ 67 w 180"/>
                <a:gd name="T55" fmla="*/ 174 h 178"/>
                <a:gd name="T56" fmla="*/ 68 w 180"/>
                <a:gd name="T57" fmla="*/ 174 h 178"/>
                <a:gd name="T58" fmla="*/ 91 w 180"/>
                <a:gd name="T59" fmla="*/ 178 h 178"/>
                <a:gd name="T60" fmla="*/ 135 w 180"/>
                <a:gd name="T61" fmla="*/ 166 h 178"/>
                <a:gd name="T62" fmla="*/ 176 w 180"/>
                <a:gd name="T63" fmla="*/ 113 h 178"/>
                <a:gd name="T64" fmla="*/ 176 w 180"/>
                <a:gd name="T65" fmla="*/ 67 h 178"/>
                <a:gd name="T66" fmla="*/ 175 w 180"/>
                <a:gd name="T67" fmla="*/ 66 h 178"/>
                <a:gd name="T68" fmla="*/ 175 w 180"/>
                <a:gd name="T69" fmla="*/ 65 h 178"/>
                <a:gd name="T70" fmla="*/ 167 w 180"/>
                <a:gd name="T71" fmla="*/ 47 h 178"/>
                <a:gd name="T72" fmla="*/ 167 w 180"/>
                <a:gd name="T73" fmla="*/ 47 h 178"/>
                <a:gd name="T74" fmla="*/ 167 w 180"/>
                <a:gd name="T75" fmla="*/ 47 h 178"/>
                <a:gd name="T76" fmla="*/ 134 w 180"/>
                <a:gd name="T77" fmla="*/ 12 h 178"/>
                <a:gd name="T78" fmla="*/ 89 w 180"/>
                <a:gd name="T79" fmla="*/ 0 h 178"/>
                <a:gd name="T80" fmla="*/ 88 w 180"/>
                <a:gd name="T81"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0" h="178">
                  <a:moveTo>
                    <a:pt x="88" y="13"/>
                  </a:moveTo>
                  <a:cubicBezTo>
                    <a:pt x="104" y="14"/>
                    <a:pt x="113" y="15"/>
                    <a:pt x="127" y="23"/>
                  </a:cubicBezTo>
                  <a:cubicBezTo>
                    <a:pt x="137" y="29"/>
                    <a:pt x="150" y="41"/>
                    <a:pt x="156" y="52"/>
                  </a:cubicBezTo>
                  <a:cubicBezTo>
                    <a:pt x="158" y="58"/>
                    <a:pt x="161" y="64"/>
                    <a:pt x="163" y="70"/>
                  </a:cubicBezTo>
                  <a:cubicBezTo>
                    <a:pt x="167" y="83"/>
                    <a:pt x="167" y="97"/>
                    <a:pt x="163" y="110"/>
                  </a:cubicBezTo>
                  <a:cubicBezTo>
                    <a:pt x="158" y="129"/>
                    <a:pt x="145" y="145"/>
                    <a:pt x="129" y="155"/>
                  </a:cubicBezTo>
                  <a:cubicBezTo>
                    <a:pt x="117" y="161"/>
                    <a:pt x="104" y="165"/>
                    <a:pt x="91" y="165"/>
                  </a:cubicBezTo>
                  <a:cubicBezTo>
                    <a:pt x="84" y="165"/>
                    <a:pt x="78" y="164"/>
                    <a:pt x="71" y="162"/>
                  </a:cubicBezTo>
                  <a:cubicBezTo>
                    <a:pt x="69" y="161"/>
                    <a:pt x="67" y="160"/>
                    <a:pt x="64" y="159"/>
                  </a:cubicBezTo>
                  <a:cubicBezTo>
                    <a:pt x="53" y="156"/>
                    <a:pt x="43" y="149"/>
                    <a:pt x="34" y="141"/>
                  </a:cubicBezTo>
                  <a:cubicBezTo>
                    <a:pt x="20" y="127"/>
                    <a:pt x="12" y="108"/>
                    <a:pt x="12" y="88"/>
                  </a:cubicBezTo>
                  <a:cubicBezTo>
                    <a:pt x="12" y="68"/>
                    <a:pt x="20" y="49"/>
                    <a:pt x="34" y="35"/>
                  </a:cubicBezTo>
                  <a:cubicBezTo>
                    <a:pt x="50" y="23"/>
                    <a:pt x="50" y="23"/>
                    <a:pt x="50" y="23"/>
                  </a:cubicBezTo>
                  <a:cubicBezTo>
                    <a:pt x="61" y="16"/>
                    <a:pt x="74" y="13"/>
                    <a:pt x="88" y="13"/>
                  </a:cubicBezTo>
                  <a:moveTo>
                    <a:pt x="88" y="0"/>
                  </a:moveTo>
                  <a:cubicBezTo>
                    <a:pt x="88" y="0"/>
                    <a:pt x="88" y="0"/>
                    <a:pt x="88" y="0"/>
                  </a:cubicBezTo>
                  <a:cubicBezTo>
                    <a:pt x="72" y="0"/>
                    <a:pt x="57" y="4"/>
                    <a:pt x="43" y="12"/>
                  </a:cubicBezTo>
                  <a:cubicBezTo>
                    <a:pt x="42" y="12"/>
                    <a:pt x="42" y="12"/>
                    <a:pt x="42" y="12"/>
                  </a:cubicBezTo>
                  <a:cubicBezTo>
                    <a:pt x="42" y="13"/>
                    <a:pt x="42" y="13"/>
                    <a:pt x="42" y="13"/>
                  </a:cubicBezTo>
                  <a:cubicBezTo>
                    <a:pt x="27" y="24"/>
                    <a:pt x="27" y="24"/>
                    <a:pt x="27" y="24"/>
                  </a:cubicBezTo>
                  <a:cubicBezTo>
                    <a:pt x="26" y="25"/>
                    <a:pt x="26" y="25"/>
                    <a:pt x="26" y="25"/>
                  </a:cubicBezTo>
                  <a:cubicBezTo>
                    <a:pt x="25" y="26"/>
                    <a:pt x="25" y="26"/>
                    <a:pt x="25" y="26"/>
                  </a:cubicBezTo>
                  <a:cubicBezTo>
                    <a:pt x="9" y="42"/>
                    <a:pt x="0" y="65"/>
                    <a:pt x="0" y="88"/>
                  </a:cubicBezTo>
                  <a:cubicBezTo>
                    <a:pt x="0" y="111"/>
                    <a:pt x="9" y="134"/>
                    <a:pt x="25" y="150"/>
                  </a:cubicBezTo>
                  <a:cubicBezTo>
                    <a:pt x="35" y="160"/>
                    <a:pt x="47" y="167"/>
                    <a:pt x="60" y="171"/>
                  </a:cubicBezTo>
                  <a:cubicBezTo>
                    <a:pt x="62" y="172"/>
                    <a:pt x="62" y="172"/>
                    <a:pt x="62" y="172"/>
                  </a:cubicBezTo>
                  <a:cubicBezTo>
                    <a:pt x="66" y="174"/>
                    <a:pt x="66" y="174"/>
                    <a:pt x="66" y="174"/>
                  </a:cubicBezTo>
                  <a:cubicBezTo>
                    <a:pt x="67" y="174"/>
                    <a:pt x="67" y="174"/>
                    <a:pt x="67" y="174"/>
                  </a:cubicBezTo>
                  <a:cubicBezTo>
                    <a:pt x="68" y="174"/>
                    <a:pt x="68" y="174"/>
                    <a:pt x="68" y="174"/>
                  </a:cubicBezTo>
                  <a:cubicBezTo>
                    <a:pt x="75" y="177"/>
                    <a:pt x="83" y="178"/>
                    <a:pt x="91" y="178"/>
                  </a:cubicBezTo>
                  <a:cubicBezTo>
                    <a:pt x="106" y="178"/>
                    <a:pt x="122" y="173"/>
                    <a:pt x="135" y="166"/>
                  </a:cubicBezTo>
                  <a:cubicBezTo>
                    <a:pt x="155" y="154"/>
                    <a:pt x="170" y="135"/>
                    <a:pt x="176" y="113"/>
                  </a:cubicBezTo>
                  <a:cubicBezTo>
                    <a:pt x="180" y="98"/>
                    <a:pt x="180" y="82"/>
                    <a:pt x="176" y="67"/>
                  </a:cubicBezTo>
                  <a:cubicBezTo>
                    <a:pt x="175" y="66"/>
                    <a:pt x="175" y="66"/>
                    <a:pt x="175" y="66"/>
                  </a:cubicBezTo>
                  <a:cubicBezTo>
                    <a:pt x="175" y="65"/>
                    <a:pt x="175" y="65"/>
                    <a:pt x="175" y="65"/>
                  </a:cubicBezTo>
                  <a:cubicBezTo>
                    <a:pt x="167" y="47"/>
                    <a:pt x="167" y="47"/>
                    <a:pt x="167" y="47"/>
                  </a:cubicBezTo>
                  <a:cubicBezTo>
                    <a:pt x="167" y="47"/>
                    <a:pt x="167" y="47"/>
                    <a:pt x="167" y="47"/>
                  </a:cubicBezTo>
                  <a:cubicBezTo>
                    <a:pt x="167" y="47"/>
                    <a:pt x="167" y="47"/>
                    <a:pt x="167" y="47"/>
                  </a:cubicBezTo>
                  <a:cubicBezTo>
                    <a:pt x="160" y="32"/>
                    <a:pt x="145" y="19"/>
                    <a:pt x="134" y="12"/>
                  </a:cubicBezTo>
                  <a:cubicBezTo>
                    <a:pt x="117" y="3"/>
                    <a:pt x="106" y="1"/>
                    <a:pt x="89" y="0"/>
                  </a:cubicBezTo>
                  <a:cubicBezTo>
                    <a:pt x="88" y="0"/>
                    <a:pt x="88" y="0"/>
                    <a:pt x="8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 name="ïsļïďè"/>
            <p:cNvSpPr/>
            <p:nvPr/>
          </p:nvSpPr>
          <p:spPr bwMode="auto">
            <a:xfrm>
              <a:off x="5202553" y="2406684"/>
              <a:ext cx="775696" cy="608166"/>
            </a:xfrm>
            <a:custGeom>
              <a:avLst/>
              <a:gdLst>
                <a:gd name="T0" fmla="*/ 64 w 198"/>
                <a:gd name="T1" fmla="*/ 156 h 156"/>
                <a:gd name="T2" fmla="*/ 44 w 198"/>
                <a:gd name="T3" fmla="*/ 153 h 156"/>
                <a:gd name="T4" fmla="*/ 8 w 198"/>
                <a:gd name="T5" fmla="*/ 121 h 156"/>
                <a:gd name="T6" fmla="*/ 5 w 198"/>
                <a:gd name="T7" fmla="*/ 74 h 156"/>
                <a:gd name="T8" fmla="*/ 37 w 198"/>
                <a:gd name="T9" fmla="*/ 39 h 156"/>
                <a:gd name="T10" fmla="*/ 64 w 198"/>
                <a:gd name="T11" fmla="*/ 32 h 156"/>
                <a:gd name="T12" fmla="*/ 84 w 198"/>
                <a:gd name="T13" fmla="*/ 36 h 156"/>
                <a:gd name="T14" fmla="*/ 84 w 198"/>
                <a:gd name="T15" fmla="*/ 36 h 156"/>
                <a:gd name="T16" fmla="*/ 113 w 198"/>
                <a:gd name="T17" fmla="*/ 6 h 156"/>
                <a:gd name="T18" fmla="*/ 138 w 198"/>
                <a:gd name="T19" fmla="*/ 0 h 156"/>
                <a:gd name="T20" fmla="*/ 157 w 198"/>
                <a:gd name="T21" fmla="*/ 3 h 156"/>
                <a:gd name="T22" fmla="*/ 191 w 198"/>
                <a:gd name="T23" fmla="*/ 33 h 156"/>
                <a:gd name="T24" fmla="*/ 193 w 198"/>
                <a:gd name="T25" fmla="*/ 77 h 156"/>
                <a:gd name="T26" fmla="*/ 164 w 198"/>
                <a:gd name="T27" fmla="*/ 111 h 156"/>
                <a:gd name="T28" fmla="*/ 138 w 198"/>
                <a:gd name="T29" fmla="*/ 116 h 156"/>
                <a:gd name="T30" fmla="*/ 122 w 198"/>
                <a:gd name="T31" fmla="*/ 114 h 156"/>
                <a:gd name="T32" fmla="*/ 122 w 198"/>
                <a:gd name="T33" fmla="*/ 114 h 156"/>
                <a:gd name="T34" fmla="*/ 91 w 198"/>
                <a:gd name="T35" fmla="*/ 150 h 156"/>
                <a:gd name="T36" fmla="*/ 64 w 198"/>
                <a:gd name="T37"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8" h="156">
                  <a:moveTo>
                    <a:pt x="64" y="156"/>
                  </a:moveTo>
                  <a:cubicBezTo>
                    <a:pt x="57" y="156"/>
                    <a:pt x="50" y="155"/>
                    <a:pt x="44" y="153"/>
                  </a:cubicBezTo>
                  <a:cubicBezTo>
                    <a:pt x="28" y="147"/>
                    <a:pt x="15" y="136"/>
                    <a:pt x="8" y="121"/>
                  </a:cubicBezTo>
                  <a:cubicBezTo>
                    <a:pt x="1" y="107"/>
                    <a:pt x="0" y="89"/>
                    <a:pt x="5" y="74"/>
                  </a:cubicBezTo>
                  <a:cubicBezTo>
                    <a:pt x="11" y="59"/>
                    <a:pt x="22" y="46"/>
                    <a:pt x="37" y="39"/>
                  </a:cubicBezTo>
                  <a:cubicBezTo>
                    <a:pt x="45" y="34"/>
                    <a:pt x="54" y="32"/>
                    <a:pt x="64" y="32"/>
                  </a:cubicBezTo>
                  <a:cubicBezTo>
                    <a:pt x="71" y="32"/>
                    <a:pt x="78" y="33"/>
                    <a:pt x="84" y="36"/>
                  </a:cubicBezTo>
                  <a:cubicBezTo>
                    <a:pt x="84" y="36"/>
                    <a:pt x="84" y="36"/>
                    <a:pt x="84" y="36"/>
                  </a:cubicBezTo>
                  <a:cubicBezTo>
                    <a:pt x="90" y="23"/>
                    <a:pt x="100" y="12"/>
                    <a:pt x="113" y="6"/>
                  </a:cubicBezTo>
                  <a:cubicBezTo>
                    <a:pt x="120" y="2"/>
                    <a:pt x="129" y="0"/>
                    <a:pt x="138" y="0"/>
                  </a:cubicBezTo>
                  <a:cubicBezTo>
                    <a:pt x="145" y="0"/>
                    <a:pt x="151" y="1"/>
                    <a:pt x="157" y="3"/>
                  </a:cubicBezTo>
                  <a:cubicBezTo>
                    <a:pt x="172" y="8"/>
                    <a:pt x="184" y="19"/>
                    <a:pt x="191" y="33"/>
                  </a:cubicBezTo>
                  <a:cubicBezTo>
                    <a:pt x="197" y="46"/>
                    <a:pt x="198" y="63"/>
                    <a:pt x="193" y="77"/>
                  </a:cubicBezTo>
                  <a:cubicBezTo>
                    <a:pt x="188" y="92"/>
                    <a:pt x="177" y="104"/>
                    <a:pt x="164" y="111"/>
                  </a:cubicBezTo>
                  <a:cubicBezTo>
                    <a:pt x="156" y="114"/>
                    <a:pt x="147" y="116"/>
                    <a:pt x="138" y="116"/>
                  </a:cubicBezTo>
                  <a:cubicBezTo>
                    <a:pt x="133" y="116"/>
                    <a:pt x="127" y="116"/>
                    <a:pt x="122" y="114"/>
                  </a:cubicBezTo>
                  <a:cubicBezTo>
                    <a:pt x="122" y="114"/>
                    <a:pt x="122" y="114"/>
                    <a:pt x="122" y="114"/>
                  </a:cubicBezTo>
                  <a:cubicBezTo>
                    <a:pt x="117" y="130"/>
                    <a:pt x="105" y="143"/>
                    <a:pt x="91" y="150"/>
                  </a:cubicBezTo>
                  <a:cubicBezTo>
                    <a:pt x="82" y="154"/>
                    <a:pt x="73" y="156"/>
                    <a:pt x="64" y="156"/>
                  </a:cubicBezTo>
                  <a:close/>
                </a:path>
              </a:pathLst>
            </a:custGeom>
            <a:solidFill>
              <a:srgbClr val="3F3A3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0" name="ïṧľîďé"/>
            <p:cNvSpPr/>
            <p:nvPr/>
          </p:nvSpPr>
          <p:spPr bwMode="auto">
            <a:xfrm>
              <a:off x="5175013" y="2379145"/>
              <a:ext cx="830775" cy="660949"/>
            </a:xfrm>
            <a:custGeom>
              <a:avLst/>
              <a:gdLst>
                <a:gd name="T0" fmla="*/ 145 w 212"/>
                <a:gd name="T1" fmla="*/ 13 h 169"/>
                <a:gd name="T2" fmla="*/ 162 w 212"/>
                <a:gd name="T3" fmla="*/ 16 h 169"/>
                <a:gd name="T4" fmla="*/ 192 w 212"/>
                <a:gd name="T5" fmla="*/ 42 h 169"/>
                <a:gd name="T6" fmla="*/ 194 w 212"/>
                <a:gd name="T7" fmla="*/ 82 h 169"/>
                <a:gd name="T8" fmla="*/ 168 w 212"/>
                <a:gd name="T9" fmla="*/ 112 h 169"/>
                <a:gd name="T10" fmla="*/ 145 w 212"/>
                <a:gd name="T11" fmla="*/ 117 h 169"/>
                <a:gd name="T12" fmla="*/ 128 w 212"/>
                <a:gd name="T13" fmla="*/ 114 h 169"/>
                <a:gd name="T14" fmla="*/ 125 w 212"/>
                <a:gd name="T15" fmla="*/ 113 h 169"/>
                <a:gd name="T16" fmla="*/ 123 w 212"/>
                <a:gd name="T17" fmla="*/ 119 h 169"/>
                <a:gd name="T18" fmla="*/ 95 w 212"/>
                <a:gd name="T19" fmla="*/ 151 h 169"/>
                <a:gd name="T20" fmla="*/ 71 w 212"/>
                <a:gd name="T21" fmla="*/ 157 h 169"/>
                <a:gd name="T22" fmla="*/ 53 w 212"/>
                <a:gd name="T23" fmla="*/ 154 h 169"/>
                <a:gd name="T24" fmla="*/ 21 w 212"/>
                <a:gd name="T25" fmla="*/ 125 h 169"/>
                <a:gd name="T26" fmla="*/ 18 w 212"/>
                <a:gd name="T27" fmla="*/ 83 h 169"/>
                <a:gd name="T28" fmla="*/ 47 w 212"/>
                <a:gd name="T29" fmla="*/ 51 h 169"/>
                <a:gd name="T30" fmla="*/ 71 w 212"/>
                <a:gd name="T31" fmla="*/ 46 h 169"/>
                <a:gd name="T32" fmla="*/ 89 w 212"/>
                <a:gd name="T33" fmla="*/ 49 h 169"/>
                <a:gd name="T34" fmla="*/ 95 w 212"/>
                <a:gd name="T35" fmla="*/ 51 h 169"/>
                <a:gd name="T36" fmla="*/ 96 w 212"/>
                <a:gd name="T37" fmla="*/ 48 h 169"/>
                <a:gd name="T38" fmla="*/ 122 w 212"/>
                <a:gd name="T39" fmla="*/ 18 h 169"/>
                <a:gd name="T40" fmla="*/ 145 w 212"/>
                <a:gd name="T41" fmla="*/ 13 h 169"/>
                <a:gd name="T42" fmla="*/ 145 w 212"/>
                <a:gd name="T43" fmla="*/ 0 h 169"/>
                <a:gd name="T44" fmla="*/ 117 w 212"/>
                <a:gd name="T45" fmla="*/ 7 h 169"/>
                <a:gd name="T46" fmla="*/ 88 w 212"/>
                <a:gd name="T47" fmla="*/ 35 h 169"/>
                <a:gd name="T48" fmla="*/ 71 w 212"/>
                <a:gd name="T49" fmla="*/ 33 h 169"/>
                <a:gd name="T50" fmla="*/ 41 w 212"/>
                <a:gd name="T51" fmla="*/ 40 h 169"/>
                <a:gd name="T52" fmla="*/ 6 w 212"/>
                <a:gd name="T53" fmla="*/ 79 h 169"/>
                <a:gd name="T54" fmla="*/ 9 w 212"/>
                <a:gd name="T55" fmla="*/ 131 h 169"/>
                <a:gd name="T56" fmla="*/ 48 w 212"/>
                <a:gd name="T57" fmla="*/ 166 h 169"/>
                <a:gd name="T58" fmla="*/ 71 w 212"/>
                <a:gd name="T59" fmla="*/ 169 h 169"/>
                <a:gd name="T60" fmla="*/ 101 w 212"/>
                <a:gd name="T61" fmla="*/ 163 h 169"/>
                <a:gd name="T62" fmla="*/ 133 w 212"/>
                <a:gd name="T63" fmla="*/ 129 h 169"/>
                <a:gd name="T64" fmla="*/ 145 w 212"/>
                <a:gd name="T65" fmla="*/ 130 h 169"/>
                <a:gd name="T66" fmla="*/ 173 w 212"/>
                <a:gd name="T67" fmla="*/ 123 h 169"/>
                <a:gd name="T68" fmla="*/ 206 w 212"/>
                <a:gd name="T69" fmla="*/ 86 h 169"/>
                <a:gd name="T70" fmla="*/ 203 w 212"/>
                <a:gd name="T71" fmla="*/ 37 h 169"/>
                <a:gd name="T72" fmla="*/ 166 w 212"/>
                <a:gd name="T73" fmla="*/ 4 h 169"/>
                <a:gd name="T74" fmla="*/ 145 w 212"/>
                <a:gd name="T75"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12" h="169">
                  <a:moveTo>
                    <a:pt x="145" y="13"/>
                  </a:moveTo>
                  <a:cubicBezTo>
                    <a:pt x="151" y="13"/>
                    <a:pt x="157" y="14"/>
                    <a:pt x="162" y="16"/>
                  </a:cubicBezTo>
                  <a:cubicBezTo>
                    <a:pt x="175" y="21"/>
                    <a:pt x="186" y="30"/>
                    <a:pt x="192" y="42"/>
                  </a:cubicBezTo>
                  <a:cubicBezTo>
                    <a:pt x="198" y="55"/>
                    <a:pt x="199" y="69"/>
                    <a:pt x="194" y="82"/>
                  </a:cubicBezTo>
                  <a:cubicBezTo>
                    <a:pt x="190" y="95"/>
                    <a:pt x="180" y="106"/>
                    <a:pt x="168" y="112"/>
                  </a:cubicBezTo>
                  <a:cubicBezTo>
                    <a:pt x="161" y="115"/>
                    <a:pt x="153" y="117"/>
                    <a:pt x="145" y="117"/>
                  </a:cubicBezTo>
                  <a:cubicBezTo>
                    <a:pt x="139" y="117"/>
                    <a:pt x="134" y="116"/>
                    <a:pt x="128" y="114"/>
                  </a:cubicBezTo>
                  <a:cubicBezTo>
                    <a:pt x="127" y="114"/>
                    <a:pt x="126" y="113"/>
                    <a:pt x="125" y="113"/>
                  </a:cubicBezTo>
                  <a:cubicBezTo>
                    <a:pt x="124" y="115"/>
                    <a:pt x="124" y="117"/>
                    <a:pt x="123" y="119"/>
                  </a:cubicBezTo>
                  <a:cubicBezTo>
                    <a:pt x="118" y="133"/>
                    <a:pt x="108" y="145"/>
                    <a:pt x="95" y="151"/>
                  </a:cubicBezTo>
                  <a:cubicBezTo>
                    <a:pt x="87" y="155"/>
                    <a:pt x="79" y="157"/>
                    <a:pt x="71" y="157"/>
                  </a:cubicBezTo>
                  <a:cubicBezTo>
                    <a:pt x="65" y="157"/>
                    <a:pt x="58" y="156"/>
                    <a:pt x="53" y="154"/>
                  </a:cubicBezTo>
                  <a:cubicBezTo>
                    <a:pt x="39" y="149"/>
                    <a:pt x="27" y="139"/>
                    <a:pt x="21" y="125"/>
                  </a:cubicBezTo>
                  <a:cubicBezTo>
                    <a:pt x="15" y="112"/>
                    <a:pt x="14" y="97"/>
                    <a:pt x="18" y="83"/>
                  </a:cubicBezTo>
                  <a:cubicBezTo>
                    <a:pt x="23" y="69"/>
                    <a:pt x="33" y="58"/>
                    <a:pt x="47" y="51"/>
                  </a:cubicBezTo>
                  <a:cubicBezTo>
                    <a:pt x="54" y="48"/>
                    <a:pt x="62" y="46"/>
                    <a:pt x="71" y="46"/>
                  </a:cubicBezTo>
                  <a:cubicBezTo>
                    <a:pt x="77" y="46"/>
                    <a:pt x="83" y="47"/>
                    <a:pt x="89" y="49"/>
                  </a:cubicBezTo>
                  <a:cubicBezTo>
                    <a:pt x="91" y="50"/>
                    <a:pt x="93" y="50"/>
                    <a:pt x="95" y="51"/>
                  </a:cubicBezTo>
                  <a:cubicBezTo>
                    <a:pt x="95" y="50"/>
                    <a:pt x="96" y="49"/>
                    <a:pt x="96" y="48"/>
                  </a:cubicBezTo>
                  <a:cubicBezTo>
                    <a:pt x="101" y="35"/>
                    <a:pt x="110" y="24"/>
                    <a:pt x="122" y="18"/>
                  </a:cubicBezTo>
                  <a:cubicBezTo>
                    <a:pt x="130" y="15"/>
                    <a:pt x="137" y="13"/>
                    <a:pt x="145" y="13"/>
                  </a:cubicBezTo>
                  <a:moveTo>
                    <a:pt x="145" y="0"/>
                  </a:moveTo>
                  <a:cubicBezTo>
                    <a:pt x="135" y="0"/>
                    <a:pt x="126" y="3"/>
                    <a:pt x="117" y="7"/>
                  </a:cubicBezTo>
                  <a:cubicBezTo>
                    <a:pt x="104" y="13"/>
                    <a:pt x="94" y="23"/>
                    <a:pt x="88" y="35"/>
                  </a:cubicBezTo>
                  <a:cubicBezTo>
                    <a:pt x="82" y="34"/>
                    <a:pt x="77" y="33"/>
                    <a:pt x="71" y="33"/>
                  </a:cubicBezTo>
                  <a:cubicBezTo>
                    <a:pt x="60" y="33"/>
                    <a:pt x="50" y="35"/>
                    <a:pt x="41" y="40"/>
                  </a:cubicBezTo>
                  <a:cubicBezTo>
                    <a:pt x="25" y="48"/>
                    <a:pt x="12" y="62"/>
                    <a:pt x="6" y="79"/>
                  </a:cubicBezTo>
                  <a:cubicBezTo>
                    <a:pt x="0" y="96"/>
                    <a:pt x="1" y="115"/>
                    <a:pt x="9" y="131"/>
                  </a:cubicBezTo>
                  <a:cubicBezTo>
                    <a:pt x="17" y="147"/>
                    <a:pt x="31" y="160"/>
                    <a:pt x="48" y="166"/>
                  </a:cubicBezTo>
                  <a:cubicBezTo>
                    <a:pt x="56" y="168"/>
                    <a:pt x="63" y="169"/>
                    <a:pt x="71" y="169"/>
                  </a:cubicBezTo>
                  <a:cubicBezTo>
                    <a:pt x="81" y="169"/>
                    <a:pt x="91" y="167"/>
                    <a:pt x="101" y="163"/>
                  </a:cubicBezTo>
                  <a:cubicBezTo>
                    <a:pt x="115" y="156"/>
                    <a:pt x="127" y="143"/>
                    <a:pt x="133" y="129"/>
                  </a:cubicBezTo>
                  <a:cubicBezTo>
                    <a:pt x="137" y="129"/>
                    <a:pt x="141" y="130"/>
                    <a:pt x="145" y="130"/>
                  </a:cubicBezTo>
                  <a:cubicBezTo>
                    <a:pt x="155" y="130"/>
                    <a:pt x="165" y="128"/>
                    <a:pt x="173" y="123"/>
                  </a:cubicBezTo>
                  <a:cubicBezTo>
                    <a:pt x="189" y="116"/>
                    <a:pt x="201" y="102"/>
                    <a:pt x="206" y="86"/>
                  </a:cubicBezTo>
                  <a:cubicBezTo>
                    <a:pt x="212" y="70"/>
                    <a:pt x="211" y="52"/>
                    <a:pt x="203" y="37"/>
                  </a:cubicBezTo>
                  <a:cubicBezTo>
                    <a:pt x="196" y="21"/>
                    <a:pt x="182" y="9"/>
                    <a:pt x="166" y="4"/>
                  </a:cubicBezTo>
                  <a:cubicBezTo>
                    <a:pt x="159" y="2"/>
                    <a:pt x="152" y="0"/>
                    <a:pt x="145"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 name="ïṧ1îdé"/>
            <p:cNvSpPr/>
            <p:nvPr/>
          </p:nvSpPr>
          <p:spPr bwMode="auto">
            <a:xfrm>
              <a:off x="5989723" y="3120417"/>
              <a:ext cx="1168135" cy="647179"/>
            </a:xfrm>
            <a:custGeom>
              <a:avLst/>
              <a:gdLst>
                <a:gd name="T0" fmla="*/ 175 w 298"/>
                <a:gd name="T1" fmla="*/ 165 h 165"/>
                <a:gd name="T2" fmla="*/ 141 w 298"/>
                <a:gd name="T3" fmla="*/ 152 h 165"/>
                <a:gd name="T4" fmla="*/ 127 w 298"/>
                <a:gd name="T5" fmla="*/ 142 h 165"/>
                <a:gd name="T6" fmla="*/ 117 w 298"/>
                <a:gd name="T7" fmla="*/ 148 h 165"/>
                <a:gd name="T8" fmla="*/ 93 w 298"/>
                <a:gd name="T9" fmla="*/ 157 h 165"/>
                <a:gd name="T10" fmla="*/ 92 w 298"/>
                <a:gd name="T11" fmla="*/ 157 h 165"/>
                <a:gd name="T12" fmla="*/ 78 w 298"/>
                <a:gd name="T13" fmla="*/ 159 h 165"/>
                <a:gd name="T14" fmla="*/ 52 w 298"/>
                <a:gd name="T15" fmla="*/ 154 h 165"/>
                <a:gd name="T16" fmla="*/ 51 w 298"/>
                <a:gd name="T17" fmla="*/ 154 h 165"/>
                <a:gd name="T18" fmla="*/ 35 w 298"/>
                <a:gd name="T19" fmla="*/ 145 h 165"/>
                <a:gd name="T20" fmla="*/ 34 w 298"/>
                <a:gd name="T21" fmla="*/ 145 h 165"/>
                <a:gd name="T22" fmla="*/ 9 w 298"/>
                <a:gd name="T23" fmla="*/ 116 h 165"/>
                <a:gd name="T24" fmla="*/ 9 w 298"/>
                <a:gd name="T25" fmla="*/ 115 h 165"/>
                <a:gd name="T26" fmla="*/ 2 w 298"/>
                <a:gd name="T27" fmla="*/ 75 h 165"/>
                <a:gd name="T28" fmla="*/ 2 w 298"/>
                <a:gd name="T29" fmla="*/ 75 h 165"/>
                <a:gd name="T30" fmla="*/ 7 w 298"/>
                <a:gd name="T31" fmla="*/ 55 h 165"/>
                <a:gd name="T32" fmla="*/ 15 w 298"/>
                <a:gd name="T33" fmla="*/ 40 h 165"/>
                <a:gd name="T34" fmla="*/ 17 w 298"/>
                <a:gd name="T35" fmla="*/ 36 h 165"/>
                <a:gd name="T36" fmla="*/ 30 w 298"/>
                <a:gd name="T37" fmla="*/ 22 h 165"/>
                <a:gd name="T38" fmla="*/ 30 w 298"/>
                <a:gd name="T39" fmla="*/ 22 h 165"/>
                <a:gd name="T40" fmla="*/ 65 w 298"/>
                <a:gd name="T41" fmla="*/ 5 h 165"/>
                <a:gd name="T42" fmla="*/ 66 w 298"/>
                <a:gd name="T43" fmla="*/ 5 h 165"/>
                <a:gd name="T44" fmla="*/ 86 w 298"/>
                <a:gd name="T45" fmla="*/ 4 h 165"/>
                <a:gd name="T46" fmla="*/ 86 w 298"/>
                <a:gd name="T47" fmla="*/ 4 h 165"/>
                <a:gd name="T48" fmla="*/ 124 w 298"/>
                <a:gd name="T49" fmla="*/ 18 h 165"/>
                <a:gd name="T50" fmla="*/ 125 w 298"/>
                <a:gd name="T51" fmla="*/ 18 h 165"/>
                <a:gd name="T52" fmla="*/ 125 w 298"/>
                <a:gd name="T53" fmla="*/ 19 h 165"/>
                <a:gd name="T54" fmla="*/ 129 w 298"/>
                <a:gd name="T55" fmla="*/ 22 h 165"/>
                <a:gd name="T56" fmla="*/ 158 w 298"/>
                <a:gd name="T57" fmla="*/ 10 h 165"/>
                <a:gd name="T58" fmla="*/ 161 w 298"/>
                <a:gd name="T59" fmla="*/ 10 h 165"/>
                <a:gd name="T60" fmla="*/ 187 w 298"/>
                <a:gd name="T61" fmla="*/ 22 h 165"/>
                <a:gd name="T62" fmla="*/ 195 w 298"/>
                <a:gd name="T63" fmla="*/ 15 h 165"/>
                <a:gd name="T64" fmla="*/ 235 w 298"/>
                <a:gd name="T65" fmla="*/ 0 h 165"/>
                <a:gd name="T66" fmla="*/ 240 w 298"/>
                <a:gd name="T67" fmla="*/ 0 h 165"/>
                <a:gd name="T68" fmla="*/ 282 w 298"/>
                <a:gd name="T69" fmla="*/ 22 h 165"/>
                <a:gd name="T70" fmla="*/ 282 w 298"/>
                <a:gd name="T71" fmla="*/ 22 h 165"/>
                <a:gd name="T72" fmla="*/ 291 w 298"/>
                <a:gd name="T73" fmla="*/ 35 h 165"/>
                <a:gd name="T74" fmla="*/ 291 w 298"/>
                <a:gd name="T75" fmla="*/ 35 h 165"/>
                <a:gd name="T76" fmla="*/ 297 w 298"/>
                <a:gd name="T77" fmla="*/ 67 h 165"/>
                <a:gd name="T78" fmla="*/ 297 w 298"/>
                <a:gd name="T79" fmla="*/ 67 h 165"/>
                <a:gd name="T80" fmla="*/ 296 w 298"/>
                <a:gd name="T81" fmla="*/ 69 h 165"/>
                <a:gd name="T82" fmla="*/ 293 w 298"/>
                <a:gd name="T83" fmla="*/ 84 h 165"/>
                <a:gd name="T84" fmla="*/ 293 w 298"/>
                <a:gd name="T85" fmla="*/ 85 h 165"/>
                <a:gd name="T86" fmla="*/ 275 w 298"/>
                <a:gd name="T87" fmla="*/ 111 h 165"/>
                <a:gd name="T88" fmla="*/ 235 w 298"/>
                <a:gd name="T89" fmla="*/ 125 h 165"/>
                <a:gd name="T90" fmla="*/ 232 w 298"/>
                <a:gd name="T91" fmla="*/ 125 h 165"/>
                <a:gd name="T92" fmla="*/ 199 w 298"/>
                <a:gd name="T93" fmla="*/ 160 h 165"/>
                <a:gd name="T94" fmla="*/ 175 w 298"/>
                <a:gd name="T95" fmla="*/ 16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98" h="165">
                  <a:moveTo>
                    <a:pt x="175" y="165"/>
                  </a:moveTo>
                  <a:cubicBezTo>
                    <a:pt x="163" y="165"/>
                    <a:pt x="151" y="160"/>
                    <a:pt x="141" y="152"/>
                  </a:cubicBezTo>
                  <a:cubicBezTo>
                    <a:pt x="136" y="149"/>
                    <a:pt x="131" y="146"/>
                    <a:pt x="127" y="142"/>
                  </a:cubicBezTo>
                  <a:cubicBezTo>
                    <a:pt x="124" y="144"/>
                    <a:pt x="121" y="146"/>
                    <a:pt x="117" y="148"/>
                  </a:cubicBezTo>
                  <a:cubicBezTo>
                    <a:pt x="110" y="152"/>
                    <a:pt x="104" y="154"/>
                    <a:pt x="93" y="157"/>
                  </a:cubicBezTo>
                  <a:cubicBezTo>
                    <a:pt x="92" y="157"/>
                    <a:pt x="92" y="157"/>
                    <a:pt x="92" y="157"/>
                  </a:cubicBezTo>
                  <a:cubicBezTo>
                    <a:pt x="87" y="158"/>
                    <a:pt x="83" y="159"/>
                    <a:pt x="78" y="159"/>
                  </a:cubicBezTo>
                  <a:cubicBezTo>
                    <a:pt x="69" y="159"/>
                    <a:pt x="60" y="157"/>
                    <a:pt x="52" y="154"/>
                  </a:cubicBezTo>
                  <a:cubicBezTo>
                    <a:pt x="51" y="154"/>
                    <a:pt x="51" y="154"/>
                    <a:pt x="51" y="154"/>
                  </a:cubicBezTo>
                  <a:cubicBezTo>
                    <a:pt x="35" y="145"/>
                    <a:pt x="35" y="145"/>
                    <a:pt x="35" y="145"/>
                  </a:cubicBezTo>
                  <a:cubicBezTo>
                    <a:pt x="34" y="145"/>
                    <a:pt x="34" y="145"/>
                    <a:pt x="34" y="145"/>
                  </a:cubicBezTo>
                  <a:cubicBezTo>
                    <a:pt x="24" y="137"/>
                    <a:pt x="15" y="127"/>
                    <a:pt x="9" y="116"/>
                  </a:cubicBezTo>
                  <a:cubicBezTo>
                    <a:pt x="9" y="115"/>
                    <a:pt x="9" y="115"/>
                    <a:pt x="9" y="115"/>
                  </a:cubicBezTo>
                  <a:cubicBezTo>
                    <a:pt x="4" y="103"/>
                    <a:pt x="0" y="89"/>
                    <a:pt x="2" y="75"/>
                  </a:cubicBezTo>
                  <a:cubicBezTo>
                    <a:pt x="2" y="75"/>
                    <a:pt x="2" y="75"/>
                    <a:pt x="2" y="75"/>
                  </a:cubicBezTo>
                  <a:cubicBezTo>
                    <a:pt x="3" y="67"/>
                    <a:pt x="7" y="55"/>
                    <a:pt x="7" y="55"/>
                  </a:cubicBezTo>
                  <a:cubicBezTo>
                    <a:pt x="9" y="49"/>
                    <a:pt x="12" y="45"/>
                    <a:pt x="15" y="40"/>
                  </a:cubicBezTo>
                  <a:cubicBezTo>
                    <a:pt x="17" y="36"/>
                    <a:pt x="17" y="36"/>
                    <a:pt x="17" y="36"/>
                  </a:cubicBezTo>
                  <a:cubicBezTo>
                    <a:pt x="30" y="22"/>
                    <a:pt x="30" y="22"/>
                    <a:pt x="30" y="22"/>
                  </a:cubicBezTo>
                  <a:cubicBezTo>
                    <a:pt x="30" y="22"/>
                    <a:pt x="30" y="22"/>
                    <a:pt x="30" y="22"/>
                  </a:cubicBezTo>
                  <a:cubicBezTo>
                    <a:pt x="40" y="13"/>
                    <a:pt x="52" y="8"/>
                    <a:pt x="65" y="5"/>
                  </a:cubicBezTo>
                  <a:cubicBezTo>
                    <a:pt x="66" y="5"/>
                    <a:pt x="66" y="5"/>
                    <a:pt x="66" y="5"/>
                  </a:cubicBezTo>
                  <a:cubicBezTo>
                    <a:pt x="86" y="4"/>
                    <a:pt x="86" y="4"/>
                    <a:pt x="86" y="4"/>
                  </a:cubicBezTo>
                  <a:cubicBezTo>
                    <a:pt x="86" y="4"/>
                    <a:pt x="86" y="4"/>
                    <a:pt x="86" y="4"/>
                  </a:cubicBezTo>
                  <a:cubicBezTo>
                    <a:pt x="100" y="5"/>
                    <a:pt x="112" y="10"/>
                    <a:pt x="124" y="18"/>
                  </a:cubicBezTo>
                  <a:cubicBezTo>
                    <a:pt x="125" y="18"/>
                    <a:pt x="125" y="18"/>
                    <a:pt x="125" y="18"/>
                  </a:cubicBezTo>
                  <a:cubicBezTo>
                    <a:pt x="125" y="19"/>
                    <a:pt x="125" y="19"/>
                    <a:pt x="125" y="19"/>
                  </a:cubicBezTo>
                  <a:cubicBezTo>
                    <a:pt x="129" y="22"/>
                    <a:pt x="129" y="22"/>
                    <a:pt x="129" y="22"/>
                  </a:cubicBezTo>
                  <a:cubicBezTo>
                    <a:pt x="137" y="14"/>
                    <a:pt x="147" y="10"/>
                    <a:pt x="158" y="10"/>
                  </a:cubicBezTo>
                  <a:cubicBezTo>
                    <a:pt x="159" y="10"/>
                    <a:pt x="160" y="10"/>
                    <a:pt x="161" y="10"/>
                  </a:cubicBezTo>
                  <a:cubicBezTo>
                    <a:pt x="171" y="10"/>
                    <a:pt x="180" y="15"/>
                    <a:pt x="187" y="22"/>
                  </a:cubicBezTo>
                  <a:cubicBezTo>
                    <a:pt x="189" y="19"/>
                    <a:pt x="192" y="17"/>
                    <a:pt x="195" y="15"/>
                  </a:cubicBezTo>
                  <a:cubicBezTo>
                    <a:pt x="206" y="5"/>
                    <a:pt x="220" y="0"/>
                    <a:pt x="235" y="0"/>
                  </a:cubicBezTo>
                  <a:cubicBezTo>
                    <a:pt x="236" y="0"/>
                    <a:pt x="238" y="0"/>
                    <a:pt x="240" y="0"/>
                  </a:cubicBezTo>
                  <a:cubicBezTo>
                    <a:pt x="256" y="1"/>
                    <a:pt x="272" y="9"/>
                    <a:pt x="282" y="22"/>
                  </a:cubicBezTo>
                  <a:cubicBezTo>
                    <a:pt x="282" y="22"/>
                    <a:pt x="282" y="22"/>
                    <a:pt x="282" y="22"/>
                  </a:cubicBezTo>
                  <a:cubicBezTo>
                    <a:pt x="291" y="35"/>
                    <a:pt x="291" y="35"/>
                    <a:pt x="291" y="35"/>
                  </a:cubicBezTo>
                  <a:cubicBezTo>
                    <a:pt x="291" y="35"/>
                    <a:pt x="291" y="35"/>
                    <a:pt x="291" y="35"/>
                  </a:cubicBezTo>
                  <a:cubicBezTo>
                    <a:pt x="296" y="45"/>
                    <a:pt x="298" y="56"/>
                    <a:pt x="297" y="67"/>
                  </a:cubicBezTo>
                  <a:cubicBezTo>
                    <a:pt x="297" y="67"/>
                    <a:pt x="297" y="67"/>
                    <a:pt x="297" y="67"/>
                  </a:cubicBezTo>
                  <a:cubicBezTo>
                    <a:pt x="296" y="69"/>
                    <a:pt x="296" y="69"/>
                    <a:pt x="296" y="69"/>
                  </a:cubicBezTo>
                  <a:cubicBezTo>
                    <a:pt x="293" y="84"/>
                    <a:pt x="293" y="84"/>
                    <a:pt x="293" y="84"/>
                  </a:cubicBezTo>
                  <a:cubicBezTo>
                    <a:pt x="293" y="85"/>
                    <a:pt x="293" y="85"/>
                    <a:pt x="293" y="85"/>
                  </a:cubicBezTo>
                  <a:cubicBezTo>
                    <a:pt x="289" y="95"/>
                    <a:pt x="283" y="104"/>
                    <a:pt x="275" y="111"/>
                  </a:cubicBezTo>
                  <a:cubicBezTo>
                    <a:pt x="263" y="120"/>
                    <a:pt x="249" y="125"/>
                    <a:pt x="235" y="125"/>
                  </a:cubicBezTo>
                  <a:cubicBezTo>
                    <a:pt x="234" y="125"/>
                    <a:pt x="233" y="125"/>
                    <a:pt x="232" y="125"/>
                  </a:cubicBezTo>
                  <a:cubicBezTo>
                    <a:pt x="226" y="141"/>
                    <a:pt x="214" y="153"/>
                    <a:pt x="199" y="160"/>
                  </a:cubicBezTo>
                  <a:cubicBezTo>
                    <a:pt x="191" y="163"/>
                    <a:pt x="183" y="165"/>
                    <a:pt x="175" y="165"/>
                  </a:cubicBezTo>
                  <a:close/>
                </a:path>
              </a:pathLst>
            </a:custGeom>
            <a:solidFill>
              <a:srgbClr val="3F3A3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 name="íṩḻiḓê"/>
            <p:cNvSpPr/>
            <p:nvPr/>
          </p:nvSpPr>
          <p:spPr bwMode="auto">
            <a:xfrm>
              <a:off x="5962184" y="3092877"/>
              <a:ext cx="1218624" cy="697668"/>
            </a:xfrm>
            <a:custGeom>
              <a:avLst/>
              <a:gdLst>
                <a:gd name="T0" fmla="*/ 246 w 311"/>
                <a:gd name="T1" fmla="*/ 13 h 178"/>
                <a:gd name="T2" fmla="*/ 292 w 311"/>
                <a:gd name="T3" fmla="*/ 45 h 178"/>
                <a:gd name="T4" fmla="*/ 297 w 311"/>
                <a:gd name="T5" fmla="*/ 75 h 178"/>
                <a:gd name="T6" fmla="*/ 277 w 311"/>
                <a:gd name="T7" fmla="*/ 113 h 178"/>
                <a:gd name="T8" fmla="*/ 237 w 311"/>
                <a:gd name="T9" fmla="*/ 126 h 178"/>
                <a:gd name="T10" fmla="*/ 203 w 311"/>
                <a:gd name="T11" fmla="*/ 161 h 178"/>
                <a:gd name="T12" fmla="*/ 152 w 311"/>
                <a:gd name="T13" fmla="*/ 154 h 178"/>
                <a:gd name="T14" fmla="*/ 132 w 311"/>
                <a:gd name="T15" fmla="*/ 142 h 178"/>
                <a:gd name="T16" fmla="*/ 98 w 311"/>
                <a:gd name="T17" fmla="*/ 158 h 178"/>
                <a:gd name="T18" fmla="*/ 61 w 311"/>
                <a:gd name="T19" fmla="*/ 155 h 178"/>
                <a:gd name="T20" fmla="*/ 22 w 311"/>
                <a:gd name="T21" fmla="*/ 120 h 178"/>
                <a:gd name="T22" fmla="*/ 16 w 311"/>
                <a:gd name="T23" fmla="*/ 84 h 178"/>
                <a:gd name="T24" fmla="*/ 29 w 311"/>
                <a:gd name="T25" fmla="*/ 47 h 178"/>
                <a:gd name="T26" fmla="*/ 74 w 311"/>
                <a:gd name="T27" fmla="*/ 18 h 178"/>
                <a:gd name="T28" fmla="*/ 127 w 311"/>
                <a:gd name="T29" fmla="*/ 30 h 178"/>
                <a:gd name="T30" fmla="*/ 137 w 311"/>
                <a:gd name="T31" fmla="*/ 39 h 178"/>
                <a:gd name="T32" fmla="*/ 168 w 311"/>
                <a:gd name="T33" fmla="*/ 23 h 178"/>
                <a:gd name="T34" fmla="*/ 206 w 311"/>
                <a:gd name="T35" fmla="*/ 26 h 178"/>
                <a:gd name="T36" fmla="*/ 242 w 311"/>
                <a:gd name="T37" fmla="*/ 0 h 178"/>
                <a:gd name="T38" fmla="*/ 197 w 311"/>
                <a:gd name="T39" fmla="*/ 17 h 178"/>
                <a:gd name="T40" fmla="*/ 169 w 311"/>
                <a:gd name="T41" fmla="*/ 10 h 178"/>
                <a:gd name="T42" fmla="*/ 136 w 311"/>
                <a:gd name="T43" fmla="*/ 21 h 178"/>
                <a:gd name="T44" fmla="*/ 135 w 311"/>
                <a:gd name="T45" fmla="*/ 20 h 178"/>
                <a:gd name="T46" fmla="*/ 94 w 311"/>
                <a:gd name="T47" fmla="*/ 5 h 178"/>
                <a:gd name="T48" fmla="*/ 92 w 311"/>
                <a:gd name="T49" fmla="*/ 5 h 178"/>
                <a:gd name="T50" fmla="*/ 73 w 311"/>
                <a:gd name="T51" fmla="*/ 5 h 178"/>
                <a:gd name="T52" fmla="*/ 71 w 311"/>
                <a:gd name="T53" fmla="*/ 6 h 178"/>
                <a:gd name="T54" fmla="*/ 32 w 311"/>
                <a:gd name="T55" fmla="*/ 25 h 178"/>
                <a:gd name="T56" fmla="*/ 25 w 311"/>
                <a:gd name="T57" fmla="*/ 32 h 178"/>
                <a:gd name="T58" fmla="*/ 18 w 311"/>
                <a:gd name="T59" fmla="*/ 40 h 178"/>
                <a:gd name="T60" fmla="*/ 16 w 311"/>
                <a:gd name="T61" fmla="*/ 43 h 178"/>
                <a:gd name="T62" fmla="*/ 4 w 311"/>
                <a:gd name="T63" fmla="*/ 74 h 178"/>
                <a:gd name="T64" fmla="*/ 10 w 311"/>
                <a:gd name="T65" fmla="*/ 125 h 178"/>
                <a:gd name="T66" fmla="*/ 11 w 311"/>
                <a:gd name="T67" fmla="*/ 125 h 178"/>
                <a:gd name="T68" fmla="*/ 38 w 311"/>
                <a:gd name="T69" fmla="*/ 158 h 178"/>
                <a:gd name="T70" fmla="*/ 55 w 311"/>
                <a:gd name="T71" fmla="*/ 166 h 178"/>
                <a:gd name="T72" fmla="*/ 56 w 311"/>
                <a:gd name="T73" fmla="*/ 167 h 178"/>
                <a:gd name="T74" fmla="*/ 85 w 311"/>
                <a:gd name="T75" fmla="*/ 172 h 178"/>
                <a:gd name="T76" fmla="*/ 101 w 311"/>
                <a:gd name="T77" fmla="*/ 171 h 178"/>
                <a:gd name="T78" fmla="*/ 128 w 311"/>
                <a:gd name="T79" fmla="*/ 160 h 178"/>
                <a:gd name="T80" fmla="*/ 145 w 311"/>
                <a:gd name="T81" fmla="*/ 165 h 178"/>
                <a:gd name="T82" fmla="*/ 208 w 311"/>
                <a:gd name="T83" fmla="*/ 173 h 178"/>
                <a:gd name="T84" fmla="*/ 286 w 311"/>
                <a:gd name="T85" fmla="*/ 123 h 178"/>
                <a:gd name="T86" fmla="*/ 306 w 311"/>
                <a:gd name="T87" fmla="*/ 93 h 178"/>
                <a:gd name="T88" fmla="*/ 307 w 311"/>
                <a:gd name="T89" fmla="*/ 91 h 178"/>
                <a:gd name="T90" fmla="*/ 310 w 311"/>
                <a:gd name="T91" fmla="*/ 77 h 178"/>
                <a:gd name="T92" fmla="*/ 310 w 311"/>
                <a:gd name="T93" fmla="*/ 75 h 178"/>
                <a:gd name="T94" fmla="*/ 304 w 311"/>
                <a:gd name="T95" fmla="*/ 39 h 178"/>
                <a:gd name="T96" fmla="*/ 303 w 311"/>
                <a:gd name="T97" fmla="*/ 38 h 178"/>
                <a:gd name="T98" fmla="*/ 295 w 311"/>
                <a:gd name="T99" fmla="*/ 26 h 178"/>
                <a:gd name="T100" fmla="*/ 294 w 311"/>
                <a:gd name="T101" fmla="*/ 25 h 178"/>
                <a:gd name="T102" fmla="*/ 242 w 311"/>
                <a:gd name="T103"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11" h="178">
                  <a:moveTo>
                    <a:pt x="242" y="13"/>
                  </a:moveTo>
                  <a:cubicBezTo>
                    <a:pt x="243" y="13"/>
                    <a:pt x="245" y="13"/>
                    <a:pt x="246" y="13"/>
                  </a:cubicBezTo>
                  <a:cubicBezTo>
                    <a:pt x="261" y="15"/>
                    <a:pt x="275" y="22"/>
                    <a:pt x="284" y="33"/>
                  </a:cubicBezTo>
                  <a:cubicBezTo>
                    <a:pt x="287" y="37"/>
                    <a:pt x="289" y="41"/>
                    <a:pt x="292" y="45"/>
                  </a:cubicBezTo>
                  <a:cubicBezTo>
                    <a:pt x="296" y="54"/>
                    <a:pt x="298" y="64"/>
                    <a:pt x="297" y="74"/>
                  </a:cubicBezTo>
                  <a:cubicBezTo>
                    <a:pt x="297" y="74"/>
                    <a:pt x="297" y="75"/>
                    <a:pt x="297" y="75"/>
                  </a:cubicBezTo>
                  <a:cubicBezTo>
                    <a:pt x="296" y="80"/>
                    <a:pt x="295" y="85"/>
                    <a:pt x="294" y="90"/>
                  </a:cubicBezTo>
                  <a:cubicBezTo>
                    <a:pt x="290" y="99"/>
                    <a:pt x="285" y="107"/>
                    <a:pt x="277" y="113"/>
                  </a:cubicBezTo>
                  <a:cubicBezTo>
                    <a:pt x="267" y="121"/>
                    <a:pt x="255" y="126"/>
                    <a:pt x="242" y="126"/>
                  </a:cubicBezTo>
                  <a:cubicBezTo>
                    <a:pt x="240" y="126"/>
                    <a:pt x="239" y="126"/>
                    <a:pt x="237" y="126"/>
                  </a:cubicBezTo>
                  <a:cubicBezTo>
                    <a:pt x="236" y="126"/>
                    <a:pt x="235" y="126"/>
                    <a:pt x="234" y="125"/>
                  </a:cubicBezTo>
                  <a:cubicBezTo>
                    <a:pt x="230" y="141"/>
                    <a:pt x="219" y="154"/>
                    <a:pt x="203" y="161"/>
                  </a:cubicBezTo>
                  <a:cubicBezTo>
                    <a:pt x="196" y="164"/>
                    <a:pt x="189" y="165"/>
                    <a:pt x="182" y="165"/>
                  </a:cubicBezTo>
                  <a:cubicBezTo>
                    <a:pt x="171" y="165"/>
                    <a:pt x="160" y="161"/>
                    <a:pt x="152" y="154"/>
                  </a:cubicBezTo>
                  <a:cubicBezTo>
                    <a:pt x="145" y="150"/>
                    <a:pt x="139" y="145"/>
                    <a:pt x="134" y="140"/>
                  </a:cubicBezTo>
                  <a:cubicBezTo>
                    <a:pt x="133" y="141"/>
                    <a:pt x="133" y="141"/>
                    <a:pt x="132" y="142"/>
                  </a:cubicBezTo>
                  <a:cubicBezTo>
                    <a:pt x="129" y="145"/>
                    <a:pt x="125" y="147"/>
                    <a:pt x="121" y="149"/>
                  </a:cubicBezTo>
                  <a:cubicBezTo>
                    <a:pt x="114" y="154"/>
                    <a:pt x="109" y="155"/>
                    <a:pt x="98" y="158"/>
                  </a:cubicBezTo>
                  <a:cubicBezTo>
                    <a:pt x="94" y="159"/>
                    <a:pt x="89" y="159"/>
                    <a:pt x="85" y="159"/>
                  </a:cubicBezTo>
                  <a:cubicBezTo>
                    <a:pt x="77" y="159"/>
                    <a:pt x="69" y="158"/>
                    <a:pt x="61" y="155"/>
                  </a:cubicBezTo>
                  <a:cubicBezTo>
                    <a:pt x="56" y="152"/>
                    <a:pt x="50" y="149"/>
                    <a:pt x="45" y="147"/>
                  </a:cubicBezTo>
                  <a:cubicBezTo>
                    <a:pt x="35" y="140"/>
                    <a:pt x="28" y="131"/>
                    <a:pt x="22" y="120"/>
                  </a:cubicBezTo>
                  <a:cubicBezTo>
                    <a:pt x="18" y="109"/>
                    <a:pt x="13" y="95"/>
                    <a:pt x="16" y="83"/>
                  </a:cubicBezTo>
                  <a:cubicBezTo>
                    <a:pt x="16" y="84"/>
                    <a:pt x="16" y="84"/>
                    <a:pt x="16" y="84"/>
                  </a:cubicBezTo>
                  <a:cubicBezTo>
                    <a:pt x="15" y="84"/>
                    <a:pt x="18" y="69"/>
                    <a:pt x="20" y="64"/>
                  </a:cubicBezTo>
                  <a:cubicBezTo>
                    <a:pt x="22" y="58"/>
                    <a:pt x="26" y="53"/>
                    <a:pt x="29" y="47"/>
                  </a:cubicBezTo>
                  <a:cubicBezTo>
                    <a:pt x="33" y="43"/>
                    <a:pt x="37" y="38"/>
                    <a:pt x="41" y="34"/>
                  </a:cubicBezTo>
                  <a:cubicBezTo>
                    <a:pt x="50" y="26"/>
                    <a:pt x="61" y="21"/>
                    <a:pt x="74" y="18"/>
                  </a:cubicBezTo>
                  <a:cubicBezTo>
                    <a:pt x="80" y="18"/>
                    <a:pt x="86" y="18"/>
                    <a:pt x="92" y="17"/>
                  </a:cubicBezTo>
                  <a:cubicBezTo>
                    <a:pt x="105" y="18"/>
                    <a:pt x="117" y="23"/>
                    <a:pt x="127" y="30"/>
                  </a:cubicBezTo>
                  <a:cubicBezTo>
                    <a:pt x="127" y="30"/>
                    <a:pt x="127" y="30"/>
                    <a:pt x="127" y="30"/>
                  </a:cubicBezTo>
                  <a:cubicBezTo>
                    <a:pt x="130" y="33"/>
                    <a:pt x="134" y="36"/>
                    <a:pt x="137" y="39"/>
                  </a:cubicBezTo>
                  <a:cubicBezTo>
                    <a:pt x="143" y="29"/>
                    <a:pt x="154" y="23"/>
                    <a:pt x="165" y="23"/>
                  </a:cubicBezTo>
                  <a:cubicBezTo>
                    <a:pt x="166" y="23"/>
                    <a:pt x="167" y="23"/>
                    <a:pt x="168" y="23"/>
                  </a:cubicBezTo>
                  <a:cubicBezTo>
                    <a:pt x="179" y="24"/>
                    <a:pt x="189" y="31"/>
                    <a:pt x="194" y="40"/>
                  </a:cubicBezTo>
                  <a:cubicBezTo>
                    <a:pt x="197" y="35"/>
                    <a:pt x="201" y="30"/>
                    <a:pt x="206" y="26"/>
                  </a:cubicBezTo>
                  <a:cubicBezTo>
                    <a:pt x="216" y="18"/>
                    <a:pt x="229" y="13"/>
                    <a:pt x="242" y="13"/>
                  </a:cubicBezTo>
                  <a:moveTo>
                    <a:pt x="242" y="0"/>
                  </a:moveTo>
                  <a:cubicBezTo>
                    <a:pt x="242" y="0"/>
                    <a:pt x="242" y="0"/>
                    <a:pt x="242" y="0"/>
                  </a:cubicBezTo>
                  <a:cubicBezTo>
                    <a:pt x="226" y="0"/>
                    <a:pt x="210" y="6"/>
                    <a:pt x="197" y="17"/>
                  </a:cubicBezTo>
                  <a:cubicBezTo>
                    <a:pt x="196" y="18"/>
                    <a:pt x="195" y="19"/>
                    <a:pt x="194" y="20"/>
                  </a:cubicBezTo>
                  <a:cubicBezTo>
                    <a:pt x="187" y="14"/>
                    <a:pt x="178" y="11"/>
                    <a:pt x="169" y="10"/>
                  </a:cubicBezTo>
                  <a:cubicBezTo>
                    <a:pt x="168" y="10"/>
                    <a:pt x="167" y="10"/>
                    <a:pt x="165" y="10"/>
                  </a:cubicBezTo>
                  <a:cubicBezTo>
                    <a:pt x="155" y="10"/>
                    <a:pt x="144" y="14"/>
                    <a:pt x="136" y="21"/>
                  </a:cubicBezTo>
                  <a:cubicBezTo>
                    <a:pt x="135" y="20"/>
                    <a:pt x="135" y="20"/>
                    <a:pt x="135" y="20"/>
                  </a:cubicBezTo>
                  <a:cubicBezTo>
                    <a:pt x="135" y="20"/>
                    <a:pt x="135" y="20"/>
                    <a:pt x="135" y="20"/>
                  </a:cubicBezTo>
                  <a:cubicBezTo>
                    <a:pt x="135" y="19"/>
                    <a:pt x="135" y="19"/>
                    <a:pt x="135" y="19"/>
                  </a:cubicBezTo>
                  <a:cubicBezTo>
                    <a:pt x="122" y="11"/>
                    <a:pt x="108" y="6"/>
                    <a:pt x="94" y="5"/>
                  </a:cubicBezTo>
                  <a:cubicBezTo>
                    <a:pt x="93" y="4"/>
                    <a:pt x="93" y="4"/>
                    <a:pt x="93" y="4"/>
                  </a:cubicBezTo>
                  <a:cubicBezTo>
                    <a:pt x="92" y="5"/>
                    <a:pt x="92" y="5"/>
                    <a:pt x="92" y="5"/>
                  </a:cubicBezTo>
                  <a:cubicBezTo>
                    <a:pt x="90" y="5"/>
                    <a:pt x="90" y="5"/>
                    <a:pt x="90" y="5"/>
                  </a:cubicBezTo>
                  <a:cubicBezTo>
                    <a:pt x="73" y="5"/>
                    <a:pt x="73" y="5"/>
                    <a:pt x="73" y="5"/>
                  </a:cubicBezTo>
                  <a:cubicBezTo>
                    <a:pt x="72" y="6"/>
                    <a:pt x="72" y="6"/>
                    <a:pt x="72" y="6"/>
                  </a:cubicBezTo>
                  <a:cubicBezTo>
                    <a:pt x="71" y="6"/>
                    <a:pt x="71" y="6"/>
                    <a:pt x="71" y="6"/>
                  </a:cubicBezTo>
                  <a:cubicBezTo>
                    <a:pt x="57" y="8"/>
                    <a:pt x="44" y="15"/>
                    <a:pt x="33" y="24"/>
                  </a:cubicBezTo>
                  <a:cubicBezTo>
                    <a:pt x="32" y="25"/>
                    <a:pt x="32" y="25"/>
                    <a:pt x="32" y="25"/>
                  </a:cubicBezTo>
                  <a:cubicBezTo>
                    <a:pt x="31" y="25"/>
                    <a:pt x="31" y="25"/>
                    <a:pt x="31" y="25"/>
                  </a:cubicBezTo>
                  <a:cubicBezTo>
                    <a:pt x="25" y="32"/>
                    <a:pt x="25" y="32"/>
                    <a:pt x="25" y="32"/>
                  </a:cubicBezTo>
                  <a:cubicBezTo>
                    <a:pt x="19" y="38"/>
                    <a:pt x="19" y="38"/>
                    <a:pt x="19" y="38"/>
                  </a:cubicBezTo>
                  <a:cubicBezTo>
                    <a:pt x="18" y="40"/>
                    <a:pt x="18" y="40"/>
                    <a:pt x="18" y="40"/>
                  </a:cubicBezTo>
                  <a:cubicBezTo>
                    <a:pt x="18" y="41"/>
                    <a:pt x="18" y="41"/>
                    <a:pt x="18" y="41"/>
                  </a:cubicBezTo>
                  <a:cubicBezTo>
                    <a:pt x="17" y="42"/>
                    <a:pt x="17" y="43"/>
                    <a:pt x="16" y="43"/>
                  </a:cubicBezTo>
                  <a:cubicBezTo>
                    <a:pt x="13" y="48"/>
                    <a:pt x="10" y="54"/>
                    <a:pt x="8" y="60"/>
                  </a:cubicBezTo>
                  <a:cubicBezTo>
                    <a:pt x="7" y="61"/>
                    <a:pt x="6" y="64"/>
                    <a:pt x="4" y="74"/>
                  </a:cubicBezTo>
                  <a:cubicBezTo>
                    <a:pt x="4" y="77"/>
                    <a:pt x="3" y="79"/>
                    <a:pt x="3" y="81"/>
                  </a:cubicBezTo>
                  <a:cubicBezTo>
                    <a:pt x="0" y="97"/>
                    <a:pt x="5" y="112"/>
                    <a:pt x="10" y="125"/>
                  </a:cubicBezTo>
                  <a:cubicBezTo>
                    <a:pt x="10" y="125"/>
                    <a:pt x="10" y="125"/>
                    <a:pt x="10" y="125"/>
                  </a:cubicBezTo>
                  <a:cubicBezTo>
                    <a:pt x="11" y="125"/>
                    <a:pt x="11" y="125"/>
                    <a:pt x="11" y="125"/>
                  </a:cubicBezTo>
                  <a:cubicBezTo>
                    <a:pt x="17" y="138"/>
                    <a:pt x="26" y="149"/>
                    <a:pt x="38" y="157"/>
                  </a:cubicBezTo>
                  <a:cubicBezTo>
                    <a:pt x="38" y="158"/>
                    <a:pt x="38" y="158"/>
                    <a:pt x="38" y="158"/>
                  </a:cubicBezTo>
                  <a:cubicBezTo>
                    <a:pt x="39" y="158"/>
                    <a:pt x="39" y="158"/>
                    <a:pt x="39" y="158"/>
                  </a:cubicBezTo>
                  <a:cubicBezTo>
                    <a:pt x="55" y="166"/>
                    <a:pt x="55" y="166"/>
                    <a:pt x="55" y="166"/>
                  </a:cubicBezTo>
                  <a:cubicBezTo>
                    <a:pt x="55" y="166"/>
                    <a:pt x="55" y="166"/>
                    <a:pt x="55" y="166"/>
                  </a:cubicBezTo>
                  <a:cubicBezTo>
                    <a:pt x="56" y="167"/>
                    <a:pt x="56" y="167"/>
                    <a:pt x="56" y="167"/>
                  </a:cubicBezTo>
                  <a:cubicBezTo>
                    <a:pt x="57" y="167"/>
                    <a:pt x="57" y="167"/>
                    <a:pt x="57" y="167"/>
                  </a:cubicBezTo>
                  <a:cubicBezTo>
                    <a:pt x="66" y="171"/>
                    <a:pt x="75" y="172"/>
                    <a:pt x="85" y="172"/>
                  </a:cubicBezTo>
                  <a:cubicBezTo>
                    <a:pt x="90" y="172"/>
                    <a:pt x="95" y="172"/>
                    <a:pt x="100" y="171"/>
                  </a:cubicBezTo>
                  <a:cubicBezTo>
                    <a:pt x="101" y="171"/>
                    <a:pt x="101" y="171"/>
                    <a:pt x="101" y="171"/>
                  </a:cubicBezTo>
                  <a:cubicBezTo>
                    <a:pt x="101" y="171"/>
                    <a:pt x="101" y="171"/>
                    <a:pt x="101" y="171"/>
                  </a:cubicBezTo>
                  <a:cubicBezTo>
                    <a:pt x="112" y="168"/>
                    <a:pt x="119" y="166"/>
                    <a:pt x="128" y="160"/>
                  </a:cubicBezTo>
                  <a:cubicBezTo>
                    <a:pt x="130" y="159"/>
                    <a:pt x="131" y="158"/>
                    <a:pt x="133" y="157"/>
                  </a:cubicBezTo>
                  <a:cubicBezTo>
                    <a:pt x="137" y="160"/>
                    <a:pt x="141" y="162"/>
                    <a:pt x="145" y="165"/>
                  </a:cubicBezTo>
                  <a:cubicBezTo>
                    <a:pt x="155" y="173"/>
                    <a:pt x="168" y="178"/>
                    <a:pt x="182" y="178"/>
                  </a:cubicBezTo>
                  <a:cubicBezTo>
                    <a:pt x="191" y="178"/>
                    <a:pt x="200" y="176"/>
                    <a:pt x="208" y="173"/>
                  </a:cubicBezTo>
                  <a:cubicBezTo>
                    <a:pt x="224" y="166"/>
                    <a:pt x="236" y="154"/>
                    <a:pt x="243" y="139"/>
                  </a:cubicBezTo>
                  <a:cubicBezTo>
                    <a:pt x="259" y="139"/>
                    <a:pt x="274" y="133"/>
                    <a:pt x="286" y="123"/>
                  </a:cubicBezTo>
                  <a:cubicBezTo>
                    <a:pt x="295" y="115"/>
                    <a:pt x="302" y="105"/>
                    <a:pt x="306" y="94"/>
                  </a:cubicBezTo>
                  <a:cubicBezTo>
                    <a:pt x="306" y="93"/>
                    <a:pt x="306" y="93"/>
                    <a:pt x="306" y="93"/>
                  </a:cubicBezTo>
                  <a:cubicBezTo>
                    <a:pt x="306" y="92"/>
                    <a:pt x="306" y="92"/>
                    <a:pt x="306" y="92"/>
                  </a:cubicBezTo>
                  <a:cubicBezTo>
                    <a:pt x="307" y="91"/>
                    <a:pt x="307" y="91"/>
                    <a:pt x="307" y="91"/>
                  </a:cubicBezTo>
                  <a:cubicBezTo>
                    <a:pt x="308" y="87"/>
                    <a:pt x="309" y="82"/>
                    <a:pt x="309" y="78"/>
                  </a:cubicBezTo>
                  <a:cubicBezTo>
                    <a:pt x="310" y="77"/>
                    <a:pt x="310" y="77"/>
                    <a:pt x="310" y="77"/>
                  </a:cubicBezTo>
                  <a:cubicBezTo>
                    <a:pt x="310" y="76"/>
                    <a:pt x="310" y="76"/>
                    <a:pt x="310" y="76"/>
                  </a:cubicBezTo>
                  <a:cubicBezTo>
                    <a:pt x="310" y="75"/>
                    <a:pt x="310" y="75"/>
                    <a:pt x="310" y="75"/>
                  </a:cubicBezTo>
                  <a:cubicBezTo>
                    <a:pt x="310" y="75"/>
                    <a:pt x="310" y="75"/>
                    <a:pt x="310" y="75"/>
                  </a:cubicBezTo>
                  <a:cubicBezTo>
                    <a:pt x="311" y="62"/>
                    <a:pt x="309" y="50"/>
                    <a:pt x="304" y="39"/>
                  </a:cubicBezTo>
                  <a:cubicBezTo>
                    <a:pt x="303" y="39"/>
                    <a:pt x="303" y="39"/>
                    <a:pt x="303" y="39"/>
                  </a:cubicBezTo>
                  <a:cubicBezTo>
                    <a:pt x="303" y="38"/>
                    <a:pt x="303" y="38"/>
                    <a:pt x="303" y="38"/>
                  </a:cubicBezTo>
                  <a:cubicBezTo>
                    <a:pt x="302" y="36"/>
                    <a:pt x="302" y="36"/>
                    <a:pt x="302" y="36"/>
                  </a:cubicBezTo>
                  <a:cubicBezTo>
                    <a:pt x="299" y="33"/>
                    <a:pt x="297" y="29"/>
                    <a:pt x="295" y="26"/>
                  </a:cubicBezTo>
                  <a:cubicBezTo>
                    <a:pt x="295" y="25"/>
                    <a:pt x="295" y="25"/>
                    <a:pt x="295" y="25"/>
                  </a:cubicBezTo>
                  <a:cubicBezTo>
                    <a:pt x="294" y="25"/>
                    <a:pt x="294" y="25"/>
                    <a:pt x="294" y="25"/>
                  </a:cubicBezTo>
                  <a:cubicBezTo>
                    <a:pt x="282" y="11"/>
                    <a:pt x="265" y="2"/>
                    <a:pt x="247" y="1"/>
                  </a:cubicBezTo>
                  <a:cubicBezTo>
                    <a:pt x="246" y="0"/>
                    <a:pt x="244" y="0"/>
                    <a:pt x="24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 name="íŝ1iḓè"/>
            <p:cNvSpPr/>
            <p:nvPr/>
          </p:nvSpPr>
          <p:spPr bwMode="auto">
            <a:xfrm>
              <a:off x="5911694" y="2523727"/>
              <a:ext cx="1085516" cy="851432"/>
            </a:xfrm>
            <a:custGeom>
              <a:avLst/>
              <a:gdLst>
                <a:gd name="T0" fmla="*/ 198 w 277"/>
                <a:gd name="T1" fmla="*/ 218 h 218"/>
                <a:gd name="T2" fmla="*/ 164 w 277"/>
                <a:gd name="T3" fmla="*/ 210 h 218"/>
                <a:gd name="T4" fmla="*/ 164 w 277"/>
                <a:gd name="T5" fmla="*/ 210 h 218"/>
                <a:gd name="T6" fmla="*/ 147 w 277"/>
                <a:gd name="T7" fmla="*/ 199 h 218"/>
                <a:gd name="T8" fmla="*/ 147 w 277"/>
                <a:gd name="T9" fmla="*/ 198 h 218"/>
                <a:gd name="T10" fmla="*/ 125 w 277"/>
                <a:gd name="T11" fmla="*/ 165 h 218"/>
                <a:gd name="T12" fmla="*/ 124 w 277"/>
                <a:gd name="T13" fmla="*/ 164 h 218"/>
                <a:gd name="T14" fmla="*/ 124 w 277"/>
                <a:gd name="T15" fmla="*/ 163 h 218"/>
                <a:gd name="T16" fmla="*/ 123 w 277"/>
                <a:gd name="T17" fmla="*/ 158 h 218"/>
                <a:gd name="T18" fmla="*/ 116 w 277"/>
                <a:gd name="T19" fmla="*/ 159 h 218"/>
                <a:gd name="T20" fmla="*/ 90 w 277"/>
                <a:gd name="T21" fmla="*/ 149 h 218"/>
                <a:gd name="T22" fmla="*/ 77 w 277"/>
                <a:gd name="T23" fmla="*/ 124 h 218"/>
                <a:gd name="T24" fmla="*/ 66 w 277"/>
                <a:gd name="T25" fmla="*/ 125 h 218"/>
                <a:gd name="T26" fmla="*/ 62 w 277"/>
                <a:gd name="T27" fmla="*/ 125 h 218"/>
                <a:gd name="T28" fmla="*/ 21 w 277"/>
                <a:gd name="T29" fmla="*/ 110 h 218"/>
                <a:gd name="T30" fmla="*/ 0 w 277"/>
                <a:gd name="T31" fmla="*/ 67 h 218"/>
                <a:gd name="T32" fmla="*/ 0 w 277"/>
                <a:gd name="T33" fmla="*/ 67 h 218"/>
                <a:gd name="T34" fmla="*/ 1 w 277"/>
                <a:gd name="T35" fmla="*/ 52 h 218"/>
                <a:gd name="T36" fmla="*/ 1 w 277"/>
                <a:gd name="T37" fmla="*/ 51 h 218"/>
                <a:gd name="T38" fmla="*/ 15 w 277"/>
                <a:gd name="T39" fmla="*/ 22 h 218"/>
                <a:gd name="T40" fmla="*/ 16 w 277"/>
                <a:gd name="T41" fmla="*/ 22 h 218"/>
                <a:gd name="T42" fmla="*/ 17 w 277"/>
                <a:gd name="T43" fmla="*/ 21 h 218"/>
                <a:gd name="T44" fmla="*/ 29 w 277"/>
                <a:gd name="T45" fmla="*/ 10 h 218"/>
                <a:gd name="T46" fmla="*/ 29 w 277"/>
                <a:gd name="T47" fmla="*/ 10 h 218"/>
                <a:gd name="T48" fmla="*/ 59 w 277"/>
                <a:gd name="T49" fmla="*/ 0 h 218"/>
                <a:gd name="T50" fmla="*/ 63 w 277"/>
                <a:gd name="T51" fmla="*/ 0 h 218"/>
                <a:gd name="T52" fmla="*/ 102 w 277"/>
                <a:gd name="T53" fmla="*/ 14 h 218"/>
                <a:gd name="T54" fmla="*/ 135 w 277"/>
                <a:gd name="T55" fmla="*/ 4 h 218"/>
                <a:gd name="T56" fmla="*/ 149 w 277"/>
                <a:gd name="T57" fmla="*/ 6 h 218"/>
                <a:gd name="T58" fmla="*/ 191 w 277"/>
                <a:gd name="T59" fmla="*/ 46 h 218"/>
                <a:gd name="T60" fmla="*/ 196 w 277"/>
                <a:gd name="T61" fmla="*/ 63 h 218"/>
                <a:gd name="T62" fmla="*/ 198 w 277"/>
                <a:gd name="T63" fmla="*/ 63 h 218"/>
                <a:gd name="T64" fmla="*/ 208 w 277"/>
                <a:gd name="T65" fmla="*/ 64 h 218"/>
                <a:gd name="T66" fmla="*/ 233 w 277"/>
                <a:gd name="T67" fmla="*/ 71 h 218"/>
                <a:gd name="T68" fmla="*/ 234 w 277"/>
                <a:gd name="T69" fmla="*/ 71 h 218"/>
                <a:gd name="T70" fmla="*/ 264 w 277"/>
                <a:gd name="T71" fmla="*/ 98 h 218"/>
                <a:gd name="T72" fmla="*/ 264 w 277"/>
                <a:gd name="T73" fmla="*/ 98 h 218"/>
                <a:gd name="T74" fmla="*/ 272 w 277"/>
                <a:gd name="T75" fmla="*/ 116 h 218"/>
                <a:gd name="T76" fmla="*/ 272 w 277"/>
                <a:gd name="T77" fmla="*/ 116 h 218"/>
                <a:gd name="T78" fmla="*/ 275 w 277"/>
                <a:gd name="T79" fmla="*/ 154 h 218"/>
                <a:gd name="T80" fmla="*/ 275 w 277"/>
                <a:gd name="T81" fmla="*/ 155 h 218"/>
                <a:gd name="T82" fmla="*/ 257 w 277"/>
                <a:gd name="T83" fmla="*/ 191 h 218"/>
                <a:gd name="T84" fmla="*/ 251 w 277"/>
                <a:gd name="T85" fmla="*/ 196 h 218"/>
                <a:gd name="T86" fmla="*/ 241 w 277"/>
                <a:gd name="T87" fmla="*/ 204 h 218"/>
                <a:gd name="T88" fmla="*/ 226 w 277"/>
                <a:gd name="T89" fmla="*/ 212 h 218"/>
                <a:gd name="T90" fmla="*/ 222 w 277"/>
                <a:gd name="T91" fmla="*/ 214 h 218"/>
                <a:gd name="T92" fmla="*/ 203 w 277"/>
                <a:gd name="T93" fmla="*/ 217 h 218"/>
                <a:gd name="T94" fmla="*/ 203 w 277"/>
                <a:gd name="T95" fmla="*/ 217 h 218"/>
                <a:gd name="T96" fmla="*/ 198 w 277"/>
                <a:gd name="T97" fmla="*/ 218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7" h="218">
                  <a:moveTo>
                    <a:pt x="198" y="218"/>
                  </a:moveTo>
                  <a:cubicBezTo>
                    <a:pt x="186" y="218"/>
                    <a:pt x="175" y="215"/>
                    <a:pt x="164" y="210"/>
                  </a:cubicBezTo>
                  <a:cubicBezTo>
                    <a:pt x="164" y="210"/>
                    <a:pt x="164" y="210"/>
                    <a:pt x="164" y="210"/>
                  </a:cubicBezTo>
                  <a:cubicBezTo>
                    <a:pt x="147" y="199"/>
                    <a:pt x="147" y="199"/>
                    <a:pt x="147" y="199"/>
                  </a:cubicBezTo>
                  <a:cubicBezTo>
                    <a:pt x="147" y="198"/>
                    <a:pt x="147" y="198"/>
                    <a:pt x="147" y="198"/>
                  </a:cubicBezTo>
                  <a:cubicBezTo>
                    <a:pt x="137" y="189"/>
                    <a:pt x="129" y="178"/>
                    <a:pt x="125" y="165"/>
                  </a:cubicBezTo>
                  <a:cubicBezTo>
                    <a:pt x="124" y="164"/>
                    <a:pt x="124" y="164"/>
                    <a:pt x="124" y="164"/>
                  </a:cubicBezTo>
                  <a:cubicBezTo>
                    <a:pt x="124" y="163"/>
                    <a:pt x="124" y="163"/>
                    <a:pt x="124" y="163"/>
                  </a:cubicBezTo>
                  <a:cubicBezTo>
                    <a:pt x="123" y="158"/>
                    <a:pt x="123" y="158"/>
                    <a:pt x="123" y="158"/>
                  </a:cubicBezTo>
                  <a:cubicBezTo>
                    <a:pt x="121" y="158"/>
                    <a:pt x="118" y="159"/>
                    <a:pt x="116" y="159"/>
                  </a:cubicBezTo>
                  <a:cubicBezTo>
                    <a:pt x="106" y="159"/>
                    <a:pt x="97" y="155"/>
                    <a:pt x="90" y="149"/>
                  </a:cubicBezTo>
                  <a:cubicBezTo>
                    <a:pt x="82" y="142"/>
                    <a:pt x="78" y="133"/>
                    <a:pt x="77" y="124"/>
                  </a:cubicBezTo>
                  <a:cubicBezTo>
                    <a:pt x="73" y="124"/>
                    <a:pt x="70" y="125"/>
                    <a:pt x="66" y="125"/>
                  </a:cubicBezTo>
                  <a:cubicBezTo>
                    <a:pt x="65" y="125"/>
                    <a:pt x="63" y="125"/>
                    <a:pt x="62" y="125"/>
                  </a:cubicBezTo>
                  <a:cubicBezTo>
                    <a:pt x="47" y="125"/>
                    <a:pt x="32" y="120"/>
                    <a:pt x="21" y="110"/>
                  </a:cubicBezTo>
                  <a:cubicBezTo>
                    <a:pt x="9" y="99"/>
                    <a:pt x="1" y="83"/>
                    <a:pt x="0" y="67"/>
                  </a:cubicBezTo>
                  <a:cubicBezTo>
                    <a:pt x="0" y="67"/>
                    <a:pt x="0" y="67"/>
                    <a:pt x="0" y="67"/>
                  </a:cubicBezTo>
                  <a:cubicBezTo>
                    <a:pt x="1" y="52"/>
                    <a:pt x="1" y="52"/>
                    <a:pt x="1" y="52"/>
                  </a:cubicBezTo>
                  <a:cubicBezTo>
                    <a:pt x="1" y="51"/>
                    <a:pt x="1" y="51"/>
                    <a:pt x="1" y="51"/>
                  </a:cubicBezTo>
                  <a:cubicBezTo>
                    <a:pt x="3" y="40"/>
                    <a:pt x="8" y="31"/>
                    <a:pt x="15" y="22"/>
                  </a:cubicBezTo>
                  <a:cubicBezTo>
                    <a:pt x="16" y="22"/>
                    <a:pt x="16" y="22"/>
                    <a:pt x="16" y="22"/>
                  </a:cubicBezTo>
                  <a:cubicBezTo>
                    <a:pt x="17" y="21"/>
                    <a:pt x="17" y="21"/>
                    <a:pt x="17" y="21"/>
                  </a:cubicBezTo>
                  <a:cubicBezTo>
                    <a:pt x="29" y="10"/>
                    <a:pt x="29" y="10"/>
                    <a:pt x="29" y="10"/>
                  </a:cubicBezTo>
                  <a:cubicBezTo>
                    <a:pt x="29" y="10"/>
                    <a:pt x="29" y="10"/>
                    <a:pt x="29" y="10"/>
                  </a:cubicBezTo>
                  <a:cubicBezTo>
                    <a:pt x="38" y="4"/>
                    <a:pt x="48" y="1"/>
                    <a:pt x="59" y="0"/>
                  </a:cubicBezTo>
                  <a:cubicBezTo>
                    <a:pt x="60" y="0"/>
                    <a:pt x="62" y="0"/>
                    <a:pt x="63" y="0"/>
                  </a:cubicBezTo>
                  <a:cubicBezTo>
                    <a:pt x="77" y="0"/>
                    <a:pt x="91" y="5"/>
                    <a:pt x="102" y="14"/>
                  </a:cubicBezTo>
                  <a:cubicBezTo>
                    <a:pt x="112" y="8"/>
                    <a:pt x="123" y="4"/>
                    <a:pt x="135" y="4"/>
                  </a:cubicBezTo>
                  <a:cubicBezTo>
                    <a:pt x="140" y="4"/>
                    <a:pt x="144" y="5"/>
                    <a:pt x="149" y="6"/>
                  </a:cubicBezTo>
                  <a:cubicBezTo>
                    <a:pt x="170" y="11"/>
                    <a:pt x="186" y="27"/>
                    <a:pt x="191" y="46"/>
                  </a:cubicBezTo>
                  <a:cubicBezTo>
                    <a:pt x="193" y="52"/>
                    <a:pt x="195" y="58"/>
                    <a:pt x="196" y="63"/>
                  </a:cubicBezTo>
                  <a:cubicBezTo>
                    <a:pt x="197" y="63"/>
                    <a:pt x="197" y="63"/>
                    <a:pt x="198" y="63"/>
                  </a:cubicBezTo>
                  <a:cubicBezTo>
                    <a:pt x="201" y="63"/>
                    <a:pt x="204" y="64"/>
                    <a:pt x="208" y="64"/>
                  </a:cubicBezTo>
                  <a:cubicBezTo>
                    <a:pt x="216" y="65"/>
                    <a:pt x="223" y="67"/>
                    <a:pt x="233" y="71"/>
                  </a:cubicBezTo>
                  <a:cubicBezTo>
                    <a:pt x="234" y="71"/>
                    <a:pt x="234" y="71"/>
                    <a:pt x="234" y="71"/>
                  </a:cubicBezTo>
                  <a:cubicBezTo>
                    <a:pt x="246" y="78"/>
                    <a:pt x="256" y="87"/>
                    <a:pt x="264" y="98"/>
                  </a:cubicBezTo>
                  <a:cubicBezTo>
                    <a:pt x="264" y="98"/>
                    <a:pt x="264" y="98"/>
                    <a:pt x="264" y="98"/>
                  </a:cubicBezTo>
                  <a:cubicBezTo>
                    <a:pt x="272" y="116"/>
                    <a:pt x="272" y="116"/>
                    <a:pt x="272" y="116"/>
                  </a:cubicBezTo>
                  <a:cubicBezTo>
                    <a:pt x="272" y="116"/>
                    <a:pt x="272" y="116"/>
                    <a:pt x="272" y="116"/>
                  </a:cubicBezTo>
                  <a:cubicBezTo>
                    <a:pt x="277" y="128"/>
                    <a:pt x="277" y="141"/>
                    <a:pt x="275" y="154"/>
                  </a:cubicBezTo>
                  <a:cubicBezTo>
                    <a:pt x="275" y="155"/>
                    <a:pt x="275" y="155"/>
                    <a:pt x="275" y="155"/>
                  </a:cubicBezTo>
                  <a:cubicBezTo>
                    <a:pt x="272" y="167"/>
                    <a:pt x="267" y="182"/>
                    <a:pt x="257" y="191"/>
                  </a:cubicBezTo>
                  <a:cubicBezTo>
                    <a:pt x="255" y="192"/>
                    <a:pt x="254" y="194"/>
                    <a:pt x="251" y="196"/>
                  </a:cubicBezTo>
                  <a:cubicBezTo>
                    <a:pt x="247" y="200"/>
                    <a:pt x="243" y="203"/>
                    <a:pt x="241" y="204"/>
                  </a:cubicBezTo>
                  <a:cubicBezTo>
                    <a:pt x="236" y="208"/>
                    <a:pt x="231" y="210"/>
                    <a:pt x="226" y="212"/>
                  </a:cubicBezTo>
                  <a:cubicBezTo>
                    <a:pt x="222" y="214"/>
                    <a:pt x="222" y="214"/>
                    <a:pt x="222" y="214"/>
                  </a:cubicBezTo>
                  <a:cubicBezTo>
                    <a:pt x="203" y="217"/>
                    <a:pt x="203" y="217"/>
                    <a:pt x="203" y="217"/>
                  </a:cubicBezTo>
                  <a:cubicBezTo>
                    <a:pt x="203" y="217"/>
                    <a:pt x="203" y="217"/>
                    <a:pt x="203" y="217"/>
                  </a:cubicBezTo>
                  <a:cubicBezTo>
                    <a:pt x="201" y="217"/>
                    <a:pt x="199" y="218"/>
                    <a:pt x="198" y="218"/>
                  </a:cubicBezTo>
                  <a:close/>
                </a:path>
              </a:pathLst>
            </a:custGeom>
            <a:solidFill>
              <a:srgbClr val="3F3A3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 name="ïṡļíḑê"/>
            <p:cNvSpPr/>
            <p:nvPr/>
          </p:nvSpPr>
          <p:spPr bwMode="auto">
            <a:xfrm>
              <a:off x="5888745" y="2498483"/>
              <a:ext cx="1136006" cy="899625"/>
            </a:xfrm>
            <a:custGeom>
              <a:avLst/>
              <a:gdLst>
                <a:gd name="T0" fmla="*/ 106 w 290"/>
                <a:gd name="T1" fmla="*/ 26 h 230"/>
                <a:gd name="T2" fmla="*/ 141 w 290"/>
                <a:gd name="T3" fmla="*/ 17 h 230"/>
                <a:gd name="T4" fmla="*/ 191 w 290"/>
                <a:gd name="T5" fmla="*/ 54 h 230"/>
                <a:gd name="T6" fmla="*/ 199 w 290"/>
                <a:gd name="T7" fmla="*/ 76 h 230"/>
                <a:gd name="T8" fmla="*/ 213 w 290"/>
                <a:gd name="T9" fmla="*/ 77 h 230"/>
                <a:gd name="T10" fmla="*/ 264 w 290"/>
                <a:gd name="T11" fmla="*/ 108 h 230"/>
                <a:gd name="T12" fmla="*/ 275 w 290"/>
                <a:gd name="T13" fmla="*/ 159 h 230"/>
                <a:gd name="T14" fmla="*/ 259 w 290"/>
                <a:gd name="T15" fmla="*/ 192 h 230"/>
                <a:gd name="T16" fmla="*/ 226 w 290"/>
                <a:gd name="T17" fmla="*/ 214 h 230"/>
                <a:gd name="T18" fmla="*/ 204 w 290"/>
                <a:gd name="T19" fmla="*/ 217 h 230"/>
                <a:gd name="T20" fmla="*/ 157 w 290"/>
                <a:gd name="T21" fmla="*/ 200 h 230"/>
                <a:gd name="T22" fmla="*/ 137 w 290"/>
                <a:gd name="T23" fmla="*/ 169 h 230"/>
                <a:gd name="T24" fmla="*/ 122 w 290"/>
                <a:gd name="T25" fmla="*/ 158 h 230"/>
                <a:gd name="T26" fmla="*/ 89 w 290"/>
                <a:gd name="T27" fmla="*/ 121 h 230"/>
                <a:gd name="T28" fmla="*/ 68 w 290"/>
                <a:gd name="T29" fmla="*/ 125 h 230"/>
                <a:gd name="T30" fmla="*/ 13 w 290"/>
                <a:gd name="T31" fmla="*/ 73 h 230"/>
                <a:gd name="T32" fmla="*/ 26 w 290"/>
                <a:gd name="T33" fmla="*/ 32 h 230"/>
                <a:gd name="T34" fmla="*/ 39 w 290"/>
                <a:gd name="T35" fmla="*/ 22 h 230"/>
                <a:gd name="T36" fmla="*/ 69 w 290"/>
                <a:gd name="T37" fmla="*/ 12 h 230"/>
                <a:gd name="T38" fmla="*/ 65 w 290"/>
                <a:gd name="T39" fmla="*/ 0 h 230"/>
                <a:gd name="T40" fmla="*/ 31 w 290"/>
                <a:gd name="T41" fmla="*/ 11 h 230"/>
                <a:gd name="T42" fmla="*/ 23 w 290"/>
                <a:gd name="T43" fmla="*/ 18 h 230"/>
                <a:gd name="T44" fmla="*/ 19 w 290"/>
                <a:gd name="T45" fmla="*/ 22 h 230"/>
                <a:gd name="T46" fmla="*/ 18 w 290"/>
                <a:gd name="T47" fmla="*/ 22 h 230"/>
                <a:gd name="T48" fmla="*/ 17 w 290"/>
                <a:gd name="T49" fmla="*/ 23 h 230"/>
                <a:gd name="T50" fmla="*/ 1 w 290"/>
                <a:gd name="T51" fmla="*/ 56 h 230"/>
                <a:gd name="T52" fmla="*/ 1 w 290"/>
                <a:gd name="T53" fmla="*/ 58 h 230"/>
                <a:gd name="T54" fmla="*/ 0 w 290"/>
                <a:gd name="T55" fmla="*/ 72 h 230"/>
                <a:gd name="T56" fmla="*/ 0 w 290"/>
                <a:gd name="T57" fmla="*/ 74 h 230"/>
                <a:gd name="T58" fmla="*/ 68 w 290"/>
                <a:gd name="T59" fmla="*/ 138 h 230"/>
                <a:gd name="T60" fmla="*/ 78 w 290"/>
                <a:gd name="T61" fmla="*/ 137 h 230"/>
                <a:gd name="T62" fmla="*/ 122 w 290"/>
                <a:gd name="T63" fmla="*/ 171 h 230"/>
                <a:gd name="T64" fmla="*/ 124 w 290"/>
                <a:gd name="T65" fmla="*/ 172 h 230"/>
                <a:gd name="T66" fmla="*/ 149 w 290"/>
                <a:gd name="T67" fmla="*/ 209 h 230"/>
                <a:gd name="T68" fmla="*/ 150 w 290"/>
                <a:gd name="T69" fmla="*/ 210 h 230"/>
                <a:gd name="T70" fmla="*/ 166 w 290"/>
                <a:gd name="T71" fmla="*/ 221 h 230"/>
                <a:gd name="T72" fmla="*/ 167 w 290"/>
                <a:gd name="T73" fmla="*/ 222 h 230"/>
                <a:gd name="T74" fmla="*/ 209 w 290"/>
                <a:gd name="T75" fmla="*/ 230 h 230"/>
                <a:gd name="T76" fmla="*/ 211 w 290"/>
                <a:gd name="T77" fmla="*/ 230 h 230"/>
                <a:gd name="T78" fmla="*/ 229 w 290"/>
                <a:gd name="T79" fmla="*/ 226 h 230"/>
                <a:gd name="T80" fmla="*/ 231 w 290"/>
                <a:gd name="T81" fmla="*/ 225 h 230"/>
                <a:gd name="T82" fmla="*/ 250 w 290"/>
                <a:gd name="T83" fmla="*/ 216 h 230"/>
                <a:gd name="T84" fmla="*/ 267 w 290"/>
                <a:gd name="T85" fmla="*/ 202 h 230"/>
                <a:gd name="T86" fmla="*/ 287 w 290"/>
                <a:gd name="T87" fmla="*/ 162 h 230"/>
                <a:gd name="T88" fmla="*/ 287 w 290"/>
                <a:gd name="T89" fmla="*/ 162 h 230"/>
                <a:gd name="T90" fmla="*/ 284 w 290"/>
                <a:gd name="T91" fmla="*/ 119 h 230"/>
                <a:gd name="T92" fmla="*/ 282 w 290"/>
                <a:gd name="T93" fmla="*/ 114 h 230"/>
                <a:gd name="T94" fmla="*/ 276 w 290"/>
                <a:gd name="T95" fmla="*/ 101 h 230"/>
                <a:gd name="T96" fmla="*/ 242 w 290"/>
                <a:gd name="T97" fmla="*/ 72 h 230"/>
                <a:gd name="T98" fmla="*/ 241 w 290"/>
                <a:gd name="T99" fmla="*/ 71 h 230"/>
                <a:gd name="T100" fmla="*/ 208 w 290"/>
                <a:gd name="T101" fmla="*/ 63 h 230"/>
                <a:gd name="T102" fmla="*/ 157 w 290"/>
                <a:gd name="T103" fmla="*/ 6 h 230"/>
                <a:gd name="T104" fmla="*/ 109 w 290"/>
                <a:gd name="T105" fmla="*/ 12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90" h="230">
                  <a:moveTo>
                    <a:pt x="69" y="12"/>
                  </a:moveTo>
                  <a:cubicBezTo>
                    <a:pt x="82" y="12"/>
                    <a:pt x="96" y="17"/>
                    <a:pt x="106" y="26"/>
                  </a:cubicBezTo>
                  <a:cubicBezTo>
                    <a:pt x="106" y="27"/>
                    <a:pt x="107" y="28"/>
                    <a:pt x="108" y="28"/>
                  </a:cubicBezTo>
                  <a:cubicBezTo>
                    <a:pt x="117" y="21"/>
                    <a:pt x="129" y="17"/>
                    <a:pt x="141" y="17"/>
                  </a:cubicBezTo>
                  <a:cubicBezTo>
                    <a:pt x="145" y="17"/>
                    <a:pt x="149" y="17"/>
                    <a:pt x="154" y="18"/>
                  </a:cubicBezTo>
                  <a:cubicBezTo>
                    <a:pt x="173" y="23"/>
                    <a:pt x="187" y="37"/>
                    <a:pt x="191" y="54"/>
                  </a:cubicBezTo>
                  <a:cubicBezTo>
                    <a:pt x="194" y="61"/>
                    <a:pt x="196" y="69"/>
                    <a:pt x="197" y="76"/>
                  </a:cubicBezTo>
                  <a:cubicBezTo>
                    <a:pt x="198" y="76"/>
                    <a:pt x="199" y="76"/>
                    <a:pt x="199" y="76"/>
                  </a:cubicBezTo>
                  <a:cubicBezTo>
                    <a:pt x="201" y="76"/>
                    <a:pt x="202" y="76"/>
                    <a:pt x="204" y="76"/>
                  </a:cubicBezTo>
                  <a:cubicBezTo>
                    <a:pt x="207" y="76"/>
                    <a:pt x="210" y="76"/>
                    <a:pt x="213" y="77"/>
                  </a:cubicBezTo>
                  <a:cubicBezTo>
                    <a:pt x="221" y="77"/>
                    <a:pt x="226" y="79"/>
                    <a:pt x="237" y="83"/>
                  </a:cubicBezTo>
                  <a:cubicBezTo>
                    <a:pt x="248" y="89"/>
                    <a:pt x="257" y="97"/>
                    <a:pt x="264" y="108"/>
                  </a:cubicBezTo>
                  <a:cubicBezTo>
                    <a:pt x="267" y="113"/>
                    <a:pt x="270" y="118"/>
                    <a:pt x="272" y="124"/>
                  </a:cubicBezTo>
                  <a:cubicBezTo>
                    <a:pt x="276" y="135"/>
                    <a:pt x="277" y="147"/>
                    <a:pt x="275" y="159"/>
                  </a:cubicBezTo>
                  <a:cubicBezTo>
                    <a:pt x="272" y="170"/>
                    <a:pt x="267" y="184"/>
                    <a:pt x="258" y="192"/>
                  </a:cubicBezTo>
                  <a:cubicBezTo>
                    <a:pt x="259" y="192"/>
                    <a:pt x="259" y="192"/>
                    <a:pt x="259" y="192"/>
                  </a:cubicBezTo>
                  <a:cubicBezTo>
                    <a:pt x="259" y="192"/>
                    <a:pt x="248" y="202"/>
                    <a:pt x="243" y="205"/>
                  </a:cubicBezTo>
                  <a:cubicBezTo>
                    <a:pt x="238" y="209"/>
                    <a:pt x="232" y="211"/>
                    <a:pt x="226" y="214"/>
                  </a:cubicBezTo>
                  <a:cubicBezTo>
                    <a:pt x="220" y="215"/>
                    <a:pt x="214" y="216"/>
                    <a:pt x="208" y="217"/>
                  </a:cubicBezTo>
                  <a:cubicBezTo>
                    <a:pt x="207" y="217"/>
                    <a:pt x="205" y="217"/>
                    <a:pt x="204" y="217"/>
                  </a:cubicBezTo>
                  <a:cubicBezTo>
                    <a:pt x="193" y="217"/>
                    <a:pt x="183" y="215"/>
                    <a:pt x="173" y="210"/>
                  </a:cubicBezTo>
                  <a:cubicBezTo>
                    <a:pt x="168" y="207"/>
                    <a:pt x="162" y="203"/>
                    <a:pt x="157" y="200"/>
                  </a:cubicBezTo>
                  <a:cubicBezTo>
                    <a:pt x="148" y="191"/>
                    <a:pt x="141" y="181"/>
                    <a:pt x="137" y="169"/>
                  </a:cubicBezTo>
                  <a:cubicBezTo>
                    <a:pt x="137" y="169"/>
                    <a:pt x="137" y="169"/>
                    <a:pt x="137" y="169"/>
                  </a:cubicBezTo>
                  <a:cubicBezTo>
                    <a:pt x="136" y="164"/>
                    <a:pt x="135" y="160"/>
                    <a:pt x="134" y="156"/>
                  </a:cubicBezTo>
                  <a:cubicBezTo>
                    <a:pt x="130" y="157"/>
                    <a:pt x="126" y="158"/>
                    <a:pt x="122" y="158"/>
                  </a:cubicBezTo>
                  <a:cubicBezTo>
                    <a:pt x="114" y="158"/>
                    <a:pt x="106" y="155"/>
                    <a:pt x="100" y="150"/>
                  </a:cubicBezTo>
                  <a:cubicBezTo>
                    <a:pt x="91" y="142"/>
                    <a:pt x="88" y="131"/>
                    <a:pt x="89" y="121"/>
                  </a:cubicBezTo>
                  <a:cubicBezTo>
                    <a:pt x="84" y="123"/>
                    <a:pt x="78" y="124"/>
                    <a:pt x="72" y="125"/>
                  </a:cubicBezTo>
                  <a:cubicBezTo>
                    <a:pt x="70" y="125"/>
                    <a:pt x="69" y="125"/>
                    <a:pt x="68" y="125"/>
                  </a:cubicBezTo>
                  <a:cubicBezTo>
                    <a:pt x="55" y="125"/>
                    <a:pt x="41" y="120"/>
                    <a:pt x="31" y="111"/>
                  </a:cubicBezTo>
                  <a:cubicBezTo>
                    <a:pt x="20" y="101"/>
                    <a:pt x="13" y="87"/>
                    <a:pt x="13" y="73"/>
                  </a:cubicBezTo>
                  <a:cubicBezTo>
                    <a:pt x="13" y="68"/>
                    <a:pt x="13" y="63"/>
                    <a:pt x="13" y="58"/>
                  </a:cubicBezTo>
                  <a:cubicBezTo>
                    <a:pt x="15" y="49"/>
                    <a:pt x="20" y="40"/>
                    <a:pt x="26" y="32"/>
                  </a:cubicBezTo>
                  <a:cubicBezTo>
                    <a:pt x="27" y="32"/>
                    <a:pt x="27" y="32"/>
                    <a:pt x="27" y="31"/>
                  </a:cubicBezTo>
                  <a:cubicBezTo>
                    <a:pt x="31" y="28"/>
                    <a:pt x="35" y="25"/>
                    <a:pt x="39" y="22"/>
                  </a:cubicBezTo>
                  <a:cubicBezTo>
                    <a:pt x="47" y="16"/>
                    <a:pt x="56" y="13"/>
                    <a:pt x="66" y="13"/>
                  </a:cubicBezTo>
                  <a:cubicBezTo>
                    <a:pt x="67" y="13"/>
                    <a:pt x="68" y="12"/>
                    <a:pt x="69" y="12"/>
                  </a:cubicBezTo>
                  <a:moveTo>
                    <a:pt x="69" y="0"/>
                  </a:moveTo>
                  <a:cubicBezTo>
                    <a:pt x="68" y="0"/>
                    <a:pt x="66" y="0"/>
                    <a:pt x="65" y="0"/>
                  </a:cubicBezTo>
                  <a:cubicBezTo>
                    <a:pt x="53" y="1"/>
                    <a:pt x="42" y="4"/>
                    <a:pt x="32" y="11"/>
                  </a:cubicBezTo>
                  <a:cubicBezTo>
                    <a:pt x="31" y="11"/>
                    <a:pt x="31" y="11"/>
                    <a:pt x="31" y="11"/>
                  </a:cubicBezTo>
                  <a:cubicBezTo>
                    <a:pt x="30" y="12"/>
                    <a:pt x="30" y="12"/>
                    <a:pt x="30" y="12"/>
                  </a:cubicBezTo>
                  <a:cubicBezTo>
                    <a:pt x="23" y="18"/>
                    <a:pt x="23" y="18"/>
                    <a:pt x="23" y="18"/>
                  </a:cubicBezTo>
                  <a:cubicBezTo>
                    <a:pt x="19" y="22"/>
                    <a:pt x="19" y="22"/>
                    <a:pt x="19" y="22"/>
                  </a:cubicBezTo>
                  <a:cubicBezTo>
                    <a:pt x="19" y="22"/>
                    <a:pt x="19" y="22"/>
                    <a:pt x="19" y="22"/>
                  </a:cubicBezTo>
                  <a:cubicBezTo>
                    <a:pt x="19" y="22"/>
                    <a:pt x="19" y="22"/>
                    <a:pt x="19" y="22"/>
                  </a:cubicBezTo>
                  <a:cubicBezTo>
                    <a:pt x="18" y="22"/>
                    <a:pt x="18" y="22"/>
                    <a:pt x="18" y="22"/>
                  </a:cubicBezTo>
                  <a:cubicBezTo>
                    <a:pt x="18" y="23"/>
                    <a:pt x="18" y="23"/>
                    <a:pt x="18" y="23"/>
                  </a:cubicBezTo>
                  <a:cubicBezTo>
                    <a:pt x="17" y="23"/>
                    <a:pt x="17" y="23"/>
                    <a:pt x="17" y="23"/>
                  </a:cubicBezTo>
                  <a:cubicBezTo>
                    <a:pt x="17" y="24"/>
                    <a:pt x="17" y="24"/>
                    <a:pt x="17" y="24"/>
                  </a:cubicBezTo>
                  <a:cubicBezTo>
                    <a:pt x="9" y="33"/>
                    <a:pt x="3" y="44"/>
                    <a:pt x="1" y="56"/>
                  </a:cubicBezTo>
                  <a:cubicBezTo>
                    <a:pt x="1" y="57"/>
                    <a:pt x="1" y="57"/>
                    <a:pt x="1" y="57"/>
                  </a:cubicBezTo>
                  <a:cubicBezTo>
                    <a:pt x="1" y="58"/>
                    <a:pt x="1" y="58"/>
                    <a:pt x="1" y="58"/>
                  </a:cubicBezTo>
                  <a:cubicBezTo>
                    <a:pt x="0" y="66"/>
                    <a:pt x="0" y="66"/>
                    <a:pt x="0" y="66"/>
                  </a:cubicBezTo>
                  <a:cubicBezTo>
                    <a:pt x="0" y="72"/>
                    <a:pt x="0" y="72"/>
                    <a:pt x="0" y="72"/>
                  </a:cubicBezTo>
                  <a:cubicBezTo>
                    <a:pt x="0" y="73"/>
                    <a:pt x="0" y="73"/>
                    <a:pt x="0" y="73"/>
                  </a:cubicBezTo>
                  <a:cubicBezTo>
                    <a:pt x="0" y="74"/>
                    <a:pt x="0" y="74"/>
                    <a:pt x="0" y="74"/>
                  </a:cubicBezTo>
                  <a:cubicBezTo>
                    <a:pt x="1" y="92"/>
                    <a:pt x="9" y="109"/>
                    <a:pt x="23" y="121"/>
                  </a:cubicBezTo>
                  <a:cubicBezTo>
                    <a:pt x="35" y="132"/>
                    <a:pt x="51" y="138"/>
                    <a:pt x="68" y="138"/>
                  </a:cubicBezTo>
                  <a:cubicBezTo>
                    <a:pt x="70" y="138"/>
                    <a:pt x="71" y="138"/>
                    <a:pt x="72" y="138"/>
                  </a:cubicBezTo>
                  <a:cubicBezTo>
                    <a:pt x="74" y="137"/>
                    <a:pt x="76" y="137"/>
                    <a:pt x="78" y="137"/>
                  </a:cubicBezTo>
                  <a:cubicBezTo>
                    <a:pt x="80" y="146"/>
                    <a:pt x="85" y="154"/>
                    <a:pt x="91" y="160"/>
                  </a:cubicBezTo>
                  <a:cubicBezTo>
                    <a:pt x="100" y="167"/>
                    <a:pt x="111" y="171"/>
                    <a:pt x="122" y="171"/>
                  </a:cubicBezTo>
                  <a:cubicBezTo>
                    <a:pt x="123" y="171"/>
                    <a:pt x="123" y="171"/>
                    <a:pt x="124" y="171"/>
                  </a:cubicBezTo>
                  <a:cubicBezTo>
                    <a:pt x="124" y="172"/>
                    <a:pt x="124" y="172"/>
                    <a:pt x="124" y="172"/>
                  </a:cubicBezTo>
                  <a:cubicBezTo>
                    <a:pt x="125" y="174"/>
                    <a:pt x="125" y="174"/>
                    <a:pt x="125" y="174"/>
                  </a:cubicBezTo>
                  <a:cubicBezTo>
                    <a:pt x="130" y="188"/>
                    <a:pt x="138" y="199"/>
                    <a:pt x="149" y="209"/>
                  </a:cubicBezTo>
                  <a:cubicBezTo>
                    <a:pt x="149" y="210"/>
                    <a:pt x="149" y="210"/>
                    <a:pt x="149" y="210"/>
                  </a:cubicBezTo>
                  <a:cubicBezTo>
                    <a:pt x="150" y="210"/>
                    <a:pt x="150" y="210"/>
                    <a:pt x="150" y="210"/>
                  </a:cubicBezTo>
                  <a:cubicBezTo>
                    <a:pt x="158" y="215"/>
                    <a:pt x="158" y="215"/>
                    <a:pt x="158" y="215"/>
                  </a:cubicBezTo>
                  <a:cubicBezTo>
                    <a:pt x="166" y="221"/>
                    <a:pt x="166" y="221"/>
                    <a:pt x="166" y="221"/>
                  </a:cubicBezTo>
                  <a:cubicBezTo>
                    <a:pt x="167" y="221"/>
                    <a:pt x="167" y="221"/>
                    <a:pt x="167" y="221"/>
                  </a:cubicBezTo>
                  <a:cubicBezTo>
                    <a:pt x="167" y="222"/>
                    <a:pt x="167" y="222"/>
                    <a:pt x="167" y="222"/>
                  </a:cubicBezTo>
                  <a:cubicBezTo>
                    <a:pt x="179" y="227"/>
                    <a:pt x="191" y="230"/>
                    <a:pt x="204" y="230"/>
                  </a:cubicBezTo>
                  <a:cubicBezTo>
                    <a:pt x="206" y="230"/>
                    <a:pt x="207" y="230"/>
                    <a:pt x="209" y="230"/>
                  </a:cubicBezTo>
                  <a:cubicBezTo>
                    <a:pt x="210" y="230"/>
                    <a:pt x="210" y="230"/>
                    <a:pt x="210" y="230"/>
                  </a:cubicBezTo>
                  <a:cubicBezTo>
                    <a:pt x="211" y="230"/>
                    <a:pt x="211" y="230"/>
                    <a:pt x="211" y="230"/>
                  </a:cubicBezTo>
                  <a:cubicBezTo>
                    <a:pt x="213" y="229"/>
                    <a:pt x="213" y="229"/>
                    <a:pt x="213" y="229"/>
                  </a:cubicBezTo>
                  <a:cubicBezTo>
                    <a:pt x="229" y="226"/>
                    <a:pt x="229" y="226"/>
                    <a:pt x="229" y="226"/>
                  </a:cubicBezTo>
                  <a:cubicBezTo>
                    <a:pt x="230" y="226"/>
                    <a:pt x="230" y="226"/>
                    <a:pt x="230" y="226"/>
                  </a:cubicBezTo>
                  <a:cubicBezTo>
                    <a:pt x="231" y="225"/>
                    <a:pt x="231" y="225"/>
                    <a:pt x="231" y="225"/>
                  </a:cubicBezTo>
                  <a:cubicBezTo>
                    <a:pt x="232" y="225"/>
                    <a:pt x="233" y="225"/>
                    <a:pt x="234" y="224"/>
                  </a:cubicBezTo>
                  <a:cubicBezTo>
                    <a:pt x="239" y="222"/>
                    <a:pt x="245" y="219"/>
                    <a:pt x="250" y="216"/>
                  </a:cubicBezTo>
                  <a:cubicBezTo>
                    <a:pt x="251" y="215"/>
                    <a:pt x="254" y="213"/>
                    <a:pt x="261" y="207"/>
                  </a:cubicBezTo>
                  <a:cubicBezTo>
                    <a:pt x="264" y="205"/>
                    <a:pt x="265" y="203"/>
                    <a:pt x="267" y="202"/>
                  </a:cubicBezTo>
                  <a:cubicBezTo>
                    <a:pt x="267" y="202"/>
                    <a:pt x="267" y="202"/>
                    <a:pt x="267" y="202"/>
                  </a:cubicBezTo>
                  <a:cubicBezTo>
                    <a:pt x="278" y="191"/>
                    <a:pt x="284" y="175"/>
                    <a:pt x="287" y="162"/>
                  </a:cubicBezTo>
                  <a:cubicBezTo>
                    <a:pt x="287" y="162"/>
                    <a:pt x="287" y="162"/>
                    <a:pt x="287" y="162"/>
                  </a:cubicBezTo>
                  <a:cubicBezTo>
                    <a:pt x="287" y="162"/>
                    <a:pt x="287" y="162"/>
                    <a:pt x="287" y="162"/>
                  </a:cubicBezTo>
                  <a:cubicBezTo>
                    <a:pt x="290" y="148"/>
                    <a:pt x="289" y="134"/>
                    <a:pt x="285" y="120"/>
                  </a:cubicBezTo>
                  <a:cubicBezTo>
                    <a:pt x="284" y="119"/>
                    <a:pt x="284" y="119"/>
                    <a:pt x="284" y="119"/>
                  </a:cubicBezTo>
                  <a:cubicBezTo>
                    <a:pt x="284" y="118"/>
                    <a:pt x="284" y="118"/>
                    <a:pt x="284" y="118"/>
                  </a:cubicBezTo>
                  <a:cubicBezTo>
                    <a:pt x="282" y="114"/>
                    <a:pt x="282" y="114"/>
                    <a:pt x="282" y="114"/>
                  </a:cubicBezTo>
                  <a:cubicBezTo>
                    <a:pt x="276" y="102"/>
                    <a:pt x="276" y="102"/>
                    <a:pt x="276" y="102"/>
                  </a:cubicBezTo>
                  <a:cubicBezTo>
                    <a:pt x="276" y="101"/>
                    <a:pt x="276" y="101"/>
                    <a:pt x="276" y="101"/>
                  </a:cubicBezTo>
                  <a:cubicBezTo>
                    <a:pt x="275" y="101"/>
                    <a:pt x="275" y="101"/>
                    <a:pt x="275" y="101"/>
                  </a:cubicBezTo>
                  <a:cubicBezTo>
                    <a:pt x="267" y="88"/>
                    <a:pt x="256" y="78"/>
                    <a:pt x="242" y="72"/>
                  </a:cubicBezTo>
                  <a:cubicBezTo>
                    <a:pt x="242" y="71"/>
                    <a:pt x="242" y="71"/>
                    <a:pt x="242" y="71"/>
                  </a:cubicBezTo>
                  <a:cubicBezTo>
                    <a:pt x="241" y="71"/>
                    <a:pt x="241" y="71"/>
                    <a:pt x="241" y="71"/>
                  </a:cubicBezTo>
                  <a:cubicBezTo>
                    <a:pt x="231" y="67"/>
                    <a:pt x="224" y="65"/>
                    <a:pt x="214" y="64"/>
                  </a:cubicBezTo>
                  <a:cubicBezTo>
                    <a:pt x="212" y="63"/>
                    <a:pt x="210" y="63"/>
                    <a:pt x="208" y="63"/>
                  </a:cubicBezTo>
                  <a:cubicBezTo>
                    <a:pt x="206" y="59"/>
                    <a:pt x="205" y="54"/>
                    <a:pt x="203" y="50"/>
                  </a:cubicBezTo>
                  <a:cubicBezTo>
                    <a:pt x="198" y="28"/>
                    <a:pt x="180" y="11"/>
                    <a:pt x="157" y="6"/>
                  </a:cubicBezTo>
                  <a:cubicBezTo>
                    <a:pt x="152" y="5"/>
                    <a:pt x="146" y="4"/>
                    <a:pt x="141" y="4"/>
                  </a:cubicBezTo>
                  <a:cubicBezTo>
                    <a:pt x="130" y="4"/>
                    <a:pt x="119" y="7"/>
                    <a:pt x="109" y="12"/>
                  </a:cubicBezTo>
                  <a:cubicBezTo>
                    <a:pt x="97" y="4"/>
                    <a:pt x="83" y="0"/>
                    <a:pt x="69"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 name="iSḻîḑe"/>
            <p:cNvSpPr/>
            <p:nvPr/>
          </p:nvSpPr>
          <p:spPr bwMode="auto">
            <a:xfrm>
              <a:off x="5907105" y="2879446"/>
              <a:ext cx="729797" cy="532431"/>
            </a:xfrm>
            <a:custGeom>
              <a:avLst/>
              <a:gdLst>
                <a:gd name="T0" fmla="*/ 118 w 186"/>
                <a:gd name="T1" fmla="*/ 136 h 136"/>
                <a:gd name="T2" fmla="*/ 101 w 186"/>
                <a:gd name="T3" fmla="*/ 133 h 136"/>
                <a:gd name="T4" fmla="*/ 74 w 186"/>
                <a:gd name="T5" fmla="*/ 114 h 136"/>
                <a:gd name="T6" fmla="*/ 40 w 186"/>
                <a:gd name="T7" fmla="*/ 133 h 136"/>
                <a:gd name="T8" fmla="*/ 12 w 186"/>
                <a:gd name="T9" fmla="*/ 121 h 136"/>
                <a:gd name="T10" fmla="*/ 0 w 186"/>
                <a:gd name="T11" fmla="*/ 93 h 136"/>
                <a:gd name="T12" fmla="*/ 3 w 186"/>
                <a:gd name="T13" fmla="*/ 69 h 136"/>
                <a:gd name="T14" fmla="*/ 10 w 186"/>
                <a:gd name="T15" fmla="*/ 48 h 136"/>
                <a:gd name="T16" fmla="*/ 12 w 186"/>
                <a:gd name="T17" fmla="*/ 43 h 136"/>
                <a:gd name="T18" fmla="*/ 18 w 186"/>
                <a:gd name="T19" fmla="*/ 32 h 136"/>
                <a:gd name="T20" fmla="*/ 31 w 186"/>
                <a:gd name="T21" fmla="*/ 16 h 136"/>
                <a:gd name="T22" fmla="*/ 68 w 186"/>
                <a:gd name="T23" fmla="*/ 0 h 136"/>
                <a:gd name="T24" fmla="*/ 77 w 186"/>
                <a:gd name="T25" fmla="*/ 1 h 136"/>
                <a:gd name="T26" fmla="*/ 88 w 186"/>
                <a:gd name="T27" fmla="*/ 5 h 136"/>
                <a:gd name="T28" fmla="*/ 95 w 186"/>
                <a:gd name="T29" fmla="*/ 8 h 136"/>
                <a:gd name="T30" fmla="*/ 110 w 186"/>
                <a:gd name="T31" fmla="*/ 20 h 136"/>
                <a:gd name="T32" fmla="*/ 120 w 186"/>
                <a:gd name="T33" fmla="*/ 33 h 136"/>
                <a:gd name="T34" fmla="*/ 121 w 186"/>
                <a:gd name="T35" fmla="*/ 29 h 136"/>
                <a:gd name="T36" fmla="*/ 142 w 186"/>
                <a:gd name="T37" fmla="*/ 3 h 136"/>
                <a:gd name="T38" fmla="*/ 152 w 186"/>
                <a:gd name="T39" fmla="*/ 1 h 136"/>
                <a:gd name="T40" fmla="*/ 173 w 186"/>
                <a:gd name="T41" fmla="*/ 11 h 136"/>
                <a:gd name="T42" fmla="*/ 181 w 186"/>
                <a:gd name="T43" fmla="*/ 29 h 136"/>
                <a:gd name="T44" fmla="*/ 182 w 186"/>
                <a:gd name="T45" fmla="*/ 31 h 136"/>
                <a:gd name="T46" fmla="*/ 184 w 186"/>
                <a:gd name="T47" fmla="*/ 70 h 136"/>
                <a:gd name="T48" fmla="*/ 146 w 186"/>
                <a:gd name="T49" fmla="*/ 128 h 136"/>
                <a:gd name="T50" fmla="*/ 118 w 186"/>
                <a:gd name="T51"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6" h="136">
                  <a:moveTo>
                    <a:pt x="118" y="136"/>
                  </a:moveTo>
                  <a:cubicBezTo>
                    <a:pt x="112" y="136"/>
                    <a:pt x="106" y="135"/>
                    <a:pt x="101" y="133"/>
                  </a:cubicBezTo>
                  <a:cubicBezTo>
                    <a:pt x="91" y="130"/>
                    <a:pt x="82" y="124"/>
                    <a:pt x="74" y="114"/>
                  </a:cubicBezTo>
                  <a:cubicBezTo>
                    <a:pt x="66" y="126"/>
                    <a:pt x="54" y="133"/>
                    <a:pt x="40" y="133"/>
                  </a:cubicBezTo>
                  <a:cubicBezTo>
                    <a:pt x="30" y="133"/>
                    <a:pt x="19" y="128"/>
                    <a:pt x="12" y="121"/>
                  </a:cubicBezTo>
                  <a:cubicBezTo>
                    <a:pt x="4" y="113"/>
                    <a:pt x="0" y="103"/>
                    <a:pt x="0" y="93"/>
                  </a:cubicBezTo>
                  <a:cubicBezTo>
                    <a:pt x="0" y="85"/>
                    <a:pt x="2" y="77"/>
                    <a:pt x="3" y="69"/>
                  </a:cubicBezTo>
                  <a:cubicBezTo>
                    <a:pt x="4" y="61"/>
                    <a:pt x="7" y="55"/>
                    <a:pt x="10" y="48"/>
                  </a:cubicBezTo>
                  <a:cubicBezTo>
                    <a:pt x="10" y="48"/>
                    <a:pt x="12" y="44"/>
                    <a:pt x="12" y="43"/>
                  </a:cubicBezTo>
                  <a:cubicBezTo>
                    <a:pt x="13" y="40"/>
                    <a:pt x="15" y="36"/>
                    <a:pt x="18" y="32"/>
                  </a:cubicBezTo>
                  <a:cubicBezTo>
                    <a:pt x="21" y="25"/>
                    <a:pt x="27" y="20"/>
                    <a:pt x="31" y="16"/>
                  </a:cubicBezTo>
                  <a:cubicBezTo>
                    <a:pt x="42" y="5"/>
                    <a:pt x="53" y="0"/>
                    <a:pt x="68" y="0"/>
                  </a:cubicBezTo>
                  <a:cubicBezTo>
                    <a:pt x="70" y="0"/>
                    <a:pt x="73" y="1"/>
                    <a:pt x="77" y="1"/>
                  </a:cubicBezTo>
                  <a:cubicBezTo>
                    <a:pt x="80" y="1"/>
                    <a:pt x="84" y="3"/>
                    <a:pt x="88" y="5"/>
                  </a:cubicBezTo>
                  <a:cubicBezTo>
                    <a:pt x="90" y="6"/>
                    <a:pt x="93" y="7"/>
                    <a:pt x="95" y="8"/>
                  </a:cubicBezTo>
                  <a:cubicBezTo>
                    <a:pt x="100" y="11"/>
                    <a:pt x="105" y="16"/>
                    <a:pt x="110" y="20"/>
                  </a:cubicBezTo>
                  <a:cubicBezTo>
                    <a:pt x="114" y="24"/>
                    <a:pt x="117" y="28"/>
                    <a:pt x="120" y="33"/>
                  </a:cubicBezTo>
                  <a:cubicBezTo>
                    <a:pt x="120" y="32"/>
                    <a:pt x="121" y="29"/>
                    <a:pt x="121" y="29"/>
                  </a:cubicBezTo>
                  <a:cubicBezTo>
                    <a:pt x="125" y="19"/>
                    <a:pt x="130" y="8"/>
                    <a:pt x="142" y="3"/>
                  </a:cubicBezTo>
                  <a:cubicBezTo>
                    <a:pt x="145" y="2"/>
                    <a:pt x="148" y="1"/>
                    <a:pt x="152" y="1"/>
                  </a:cubicBezTo>
                  <a:cubicBezTo>
                    <a:pt x="160" y="1"/>
                    <a:pt x="169" y="5"/>
                    <a:pt x="173" y="11"/>
                  </a:cubicBezTo>
                  <a:cubicBezTo>
                    <a:pt x="178" y="17"/>
                    <a:pt x="180" y="24"/>
                    <a:pt x="181" y="29"/>
                  </a:cubicBezTo>
                  <a:cubicBezTo>
                    <a:pt x="182" y="30"/>
                    <a:pt x="182" y="31"/>
                    <a:pt x="182" y="31"/>
                  </a:cubicBezTo>
                  <a:cubicBezTo>
                    <a:pt x="186" y="41"/>
                    <a:pt x="186" y="54"/>
                    <a:pt x="184" y="70"/>
                  </a:cubicBezTo>
                  <a:cubicBezTo>
                    <a:pt x="181" y="94"/>
                    <a:pt x="167" y="116"/>
                    <a:pt x="146" y="128"/>
                  </a:cubicBezTo>
                  <a:cubicBezTo>
                    <a:pt x="138" y="133"/>
                    <a:pt x="128" y="136"/>
                    <a:pt x="118" y="136"/>
                  </a:cubicBezTo>
                  <a:close/>
                </a:path>
              </a:pathLst>
            </a:custGeom>
            <a:solidFill>
              <a:srgbClr val="3F3A3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 name="îŝľíḋè"/>
            <p:cNvSpPr/>
            <p:nvPr/>
          </p:nvSpPr>
          <p:spPr bwMode="auto">
            <a:xfrm>
              <a:off x="5932350" y="2897806"/>
              <a:ext cx="681604" cy="498007"/>
            </a:xfrm>
            <a:custGeom>
              <a:avLst/>
              <a:gdLst>
                <a:gd name="T0" fmla="*/ 1 w 174"/>
                <a:gd name="T1" fmla="*/ 88 h 127"/>
                <a:gd name="T2" fmla="*/ 34 w 174"/>
                <a:gd name="T3" fmla="*/ 121 h 127"/>
                <a:gd name="T4" fmla="*/ 66 w 174"/>
                <a:gd name="T5" fmla="*/ 97 h 127"/>
                <a:gd name="T6" fmla="*/ 97 w 174"/>
                <a:gd name="T7" fmla="*/ 122 h 127"/>
                <a:gd name="T8" fmla="*/ 137 w 174"/>
                <a:gd name="T9" fmla="*/ 118 h 127"/>
                <a:gd name="T10" fmla="*/ 172 w 174"/>
                <a:gd name="T11" fmla="*/ 64 h 127"/>
                <a:gd name="T12" fmla="*/ 170 w 174"/>
                <a:gd name="T13" fmla="*/ 29 h 127"/>
                <a:gd name="T14" fmla="*/ 162 w 174"/>
                <a:gd name="T15" fmla="*/ 10 h 127"/>
                <a:gd name="T16" fmla="*/ 139 w 174"/>
                <a:gd name="T17" fmla="*/ 4 h 127"/>
                <a:gd name="T18" fmla="*/ 121 w 174"/>
                <a:gd name="T19" fmla="*/ 26 h 127"/>
                <a:gd name="T20" fmla="*/ 119 w 174"/>
                <a:gd name="T21" fmla="*/ 33 h 127"/>
                <a:gd name="T22" fmla="*/ 118 w 174"/>
                <a:gd name="T23" fmla="*/ 34 h 127"/>
                <a:gd name="T24" fmla="*/ 115 w 174"/>
                <a:gd name="T25" fmla="*/ 43 h 127"/>
                <a:gd name="T26" fmla="*/ 99 w 174"/>
                <a:gd name="T27" fmla="*/ 20 h 127"/>
                <a:gd name="T28" fmla="*/ 86 w 174"/>
                <a:gd name="T29" fmla="*/ 9 h 127"/>
                <a:gd name="T30" fmla="*/ 79 w 174"/>
                <a:gd name="T31" fmla="*/ 5 h 127"/>
                <a:gd name="T32" fmla="*/ 70 w 174"/>
                <a:gd name="T33" fmla="*/ 2 h 127"/>
                <a:gd name="T34" fmla="*/ 30 w 174"/>
                <a:gd name="T35" fmla="*/ 16 h 127"/>
                <a:gd name="T36" fmla="*/ 17 w 174"/>
                <a:gd name="T37" fmla="*/ 31 h 127"/>
                <a:gd name="T38" fmla="*/ 14 w 174"/>
                <a:gd name="T39" fmla="*/ 36 h 127"/>
                <a:gd name="T40" fmla="*/ 11 w 174"/>
                <a:gd name="T41" fmla="*/ 43 h 127"/>
                <a:gd name="T42" fmla="*/ 3 w 174"/>
                <a:gd name="T43" fmla="*/ 65 h 127"/>
                <a:gd name="T44" fmla="*/ 1 w 174"/>
                <a:gd name="T45" fmla="*/ 8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4" h="127">
                  <a:moveTo>
                    <a:pt x="1" y="88"/>
                  </a:moveTo>
                  <a:cubicBezTo>
                    <a:pt x="0" y="106"/>
                    <a:pt x="16" y="121"/>
                    <a:pt x="34" y="121"/>
                  </a:cubicBezTo>
                  <a:cubicBezTo>
                    <a:pt x="50" y="121"/>
                    <a:pt x="62" y="111"/>
                    <a:pt x="66" y="97"/>
                  </a:cubicBezTo>
                  <a:cubicBezTo>
                    <a:pt x="74" y="108"/>
                    <a:pt x="84" y="117"/>
                    <a:pt x="97" y="122"/>
                  </a:cubicBezTo>
                  <a:cubicBezTo>
                    <a:pt x="110" y="127"/>
                    <a:pt x="126" y="125"/>
                    <a:pt x="137" y="118"/>
                  </a:cubicBezTo>
                  <a:cubicBezTo>
                    <a:pt x="156" y="106"/>
                    <a:pt x="169" y="86"/>
                    <a:pt x="172" y="64"/>
                  </a:cubicBezTo>
                  <a:cubicBezTo>
                    <a:pt x="173" y="53"/>
                    <a:pt x="174" y="39"/>
                    <a:pt x="170" y="29"/>
                  </a:cubicBezTo>
                  <a:cubicBezTo>
                    <a:pt x="169" y="25"/>
                    <a:pt x="167" y="16"/>
                    <a:pt x="162" y="10"/>
                  </a:cubicBezTo>
                  <a:cubicBezTo>
                    <a:pt x="157" y="4"/>
                    <a:pt x="146" y="1"/>
                    <a:pt x="139" y="4"/>
                  </a:cubicBezTo>
                  <a:cubicBezTo>
                    <a:pt x="129" y="8"/>
                    <a:pt x="125" y="17"/>
                    <a:pt x="121" y="26"/>
                  </a:cubicBezTo>
                  <a:cubicBezTo>
                    <a:pt x="120" y="28"/>
                    <a:pt x="119" y="31"/>
                    <a:pt x="119" y="33"/>
                  </a:cubicBezTo>
                  <a:cubicBezTo>
                    <a:pt x="119" y="33"/>
                    <a:pt x="118" y="34"/>
                    <a:pt x="118" y="34"/>
                  </a:cubicBezTo>
                  <a:cubicBezTo>
                    <a:pt x="117" y="37"/>
                    <a:pt x="116" y="40"/>
                    <a:pt x="115" y="43"/>
                  </a:cubicBezTo>
                  <a:cubicBezTo>
                    <a:pt x="111" y="35"/>
                    <a:pt x="106" y="26"/>
                    <a:pt x="99" y="20"/>
                  </a:cubicBezTo>
                  <a:cubicBezTo>
                    <a:pt x="95" y="16"/>
                    <a:pt x="91" y="12"/>
                    <a:pt x="86" y="9"/>
                  </a:cubicBezTo>
                  <a:cubicBezTo>
                    <a:pt x="84" y="8"/>
                    <a:pt x="81" y="7"/>
                    <a:pt x="79" y="5"/>
                  </a:cubicBezTo>
                  <a:cubicBezTo>
                    <a:pt x="76" y="4"/>
                    <a:pt x="73" y="3"/>
                    <a:pt x="70" y="2"/>
                  </a:cubicBezTo>
                  <a:cubicBezTo>
                    <a:pt x="52" y="0"/>
                    <a:pt x="40" y="5"/>
                    <a:pt x="30" y="16"/>
                  </a:cubicBezTo>
                  <a:cubicBezTo>
                    <a:pt x="25" y="20"/>
                    <a:pt x="20" y="25"/>
                    <a:pt x="17" y="31"/>
                  </a:cubicBezTo>
                  <a:cubicBezTo>
                    <a:pt x="19" y="27"/>
                    <a:pt x="8" y="49"/>
                    <a:pt x="14" y="36"/>
                  </a:cubicBezTo>
                  <a:cubicBezTo>
                    <a:pt x="13" y="38"/>
                    <a:pt x="12" y="41"/>
                    <a:pt x="11" y="43"/>
                  </a:cubicBezTo>
                  <a:cubicBezTo>
                    <a:pt x="8" y="50"/>
                    <a:pt x="5" y="57"/>
                    <a:pt x="3" y="65"/>
                  </a:cubicBezTo>
                  <a:cubicBezTo>
                    <a:pt x="2" y="73"/>
                    <a:pt x="1" y="80"/>
                    <a:pt x="1" y="88"/>
                  </a:cubicBezTo>
                  <a:close/>
                </a:path>
              </a:pathLst>
            </a:custGeom>
            <a:solidFill>
              <a:srgbClr val="3F3A3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 name="íś1ïḍê"/>
            <p:cNvSpPr/>
            <p:nvPr/>
          </p:nvSpPr>
          <p:spPr bwMode="auto">
            <a:xfrm>
              <a:off x="5884155" y="2856497"/>
              <a:ext cx="780286" cy="580626"/>
            </a:xfrm>
            <a:custGeom>
              <a:avLst/>
              <a:gdLst>
                <a:gd name="T0" fmla="*/ 74 w 199"/>
                <a:gd name="T1" fmla="*/ 13 h 149"/>
                <a:gd name="T2" fmla="*/ 82 w 199"/>
                <a:gd name="T3" fmla="*/ 13 h 149"/>
                <a:gd name="T4" fmla="*/ 91 w 199"/>
                <a:gd name="T5" fmla="*/ 16 h 149"/>
                <a:gd name="T6" fmla="*/ 98 w 199"/>
                <a:gd name="T7" fmla="*/ 20 h 149"/>
                <a:gd name="T8" fmla="*/ 111 w 199"/>
                <a:gd name="T9" fmla="*/ 31 h 149"/>
                <a:gd name="T10" fmla="*/ 127 w 199"/>
                <a:gd name="T11" fmla="*/ 54 h 149"/>
                <a:gd name="T12" fmla="*/ 130 w 199"/>
                <a:gd name="T13" fmla="*/ 45 h 149"/>
                <a:gd name="T14" fmla="*/ 131 w 199"/>
                <a:gd name="T15" fmla="*/ 44 h 149"/>
                <a:gd name="T16" fmla="*/ 133 w 199"/>
                <a:gd name="T17" fmla="*/ 37 h 149"/>
                <a:gd name="T18" fmla="*/ 151 w 199"/>
                <a:gd name="T19" fmla="*/ 15 h 149"/>
                <a:gd name="T20" fmla="*/ 158 w 199"/>
                <a:gd name="T21" fmla="*/ 14 h 149"/>
                <a:gd name="T22" fmla="*/ 174 w 199"/>
                <a:gd name="T23" fmla="*/ 21 h 149"/>
                <a:gd name="T24" fmla="*/ 182 w 199"/>
                <a:gd name="T25" fmla="*/ 40 h 149"/>
                <a:gd name="T26" fmla="*/ 184 w 199"/>
                <a:gd name="T27" fmla="*/ 75 h 149"/>
                <a:gd name="T28" fmla="*/ 149 w 199"/>
                <a:gd name="T29" fmla="*/ 129 h 149"/>
                <a:gd name="T30" fmla="*/ 124 w 199"/>
                <a:gd name="T31" fmla="*/ 136 h 149"/>
                <a:gd name="T32" fmla="*/ 109 w 199"/>
                <a:gd name="T33" fmla="*/ 133 h 149"/>
                <a:gd name="T34" fmla="*/ 78 w 199"/>
                <a:gd name="T35" fmla="*/ 108 h 149"/>
                <a:gd name="T36" fmla="*/ 46 w 199"/>
                <a:gd name="T37" fmla="*/ 132 h 149"/>
                <a:gd name="T38" fmla="*/ 13 w 199"/>
                <a:gd name="T39" fmla="*/ 99 h 149"/>
                <a:gd name="T40" fmla="*/ 15 w 199"/>
                <a:gd name="T41" fmla="*/ 76 h 149"/>
                <a:gd name="T42" fmla="*/ 23 w 199"/>
                <a:gd name="T43" fmla="*/ 54 h 149"/>
                <a:gd name="T44" fmla="*/ 26 w 199"/>
                <a:gd name="T45" fmla="*/ 47 h 149"/>
                <a:gd name="T46" fmla="*/ 24 w 199"/>
                <a:gd name="T47" fmla="*/ 52 h 149"/>
                <a:gd name="T48" fmla="*/ 29 w 199"/>
                <a:gd name="T49" fmla="*/ 42 h 149"/>
                <a:gd name="T50" fmla="*/ 29 w 199"/>
                <a:gd name="T51" fmla="*/ 42 h 149"/>
                <a:gd name="T52" fmla="*/ 42 w 199"/>
                <a:gd name="T53" fmla="*/ 27 h 149"/>
                <a:gd name="T54" fmla="*/ 74 w 199"/>
                <a:gd name="T55" fmla="*/ 13 h 149"/>
                <a:gd name="T56" fmla="*/ 74 w 199"/>
                <a:gd name="T57" fmla="*/ 0 h 149"/>
                <a:gd name="T58" fmla="*/ 74 w 199"/>
                <a:gd name="T59" fmla="*/ 0 h 149"/>
                <a:gd name="T60" fmla="*/ 34 w 199"/>
                <a:gd name="T61" fmla="*/ 16 h 149"/>
                <a:gd name="T62" fmla="*/ 34 w 199"/>
                <a:gd name="T63" fmla="*/ 16 h 149"/>
                <a:gd name="T64" fmla="*/ 33 w 199"/>
                <a:gd name="T65" fmla="*/ 17 h 149"/>
                <a:gd name="T66" fmla="*/ 33 w 199"/>
                <a:gd name="T67" fmla="*/ 18 h 149"/>
                <a:gd name="T68" fmla="*/ 18 w 199"/>
                <a:gd name="T69" fmla="*/ 36 h 149"/>
                <a:gd name="T70" fmla="*/ 18 w 199"/>
                <a:gd name="T71" fmla="*/ 36 h 149"/>
                <a:gd name="T72" fmla="*/ 15 w 199"/>
                <a:gd name="T73" fmla="*/ 41 h 149"/>
                <a:gd name="T74" fmla="*/ 12 w 199"/>
                <a:gd name="T75" fmla="*/ 48 h 149"/>
                <a:gd name="T76" fmla="*/ 12 w 199"/>
                <a:gd name="T77" fmla="*/ 48 h 149"/>
                <a:gd name="T78" fmla="*/ 10 w 199"/>
                <a:gd name="T79" fmla="*/ 52 h 149"/>
                <a:gd name="T80" fmla="*/ 2 w 199"/>
                <a:gd name="T81" fmla="*/ 74 h 149"/>
                <a:gd name="T82" fmla="*/ 0 w 199"/>
                <a:gd name="T83" fmla="*/ 99 h 149"/>
                <a:gd name="T84" fmla="*/ 13 w 199"/>
                <a:gd name="T85" fmla="*/ 131 h 149"/>
                <a:gd name="T86" fmla="*/ 46 w 199"/>
                <a:gd name="T87" fmla="*/ 145 h 149"/>
                <a:gd name="T88" fmla="*/ 80 w 199"/>
                <a:gd name="T89" fmla="*/ 130 h 149"/>
                <a:gd name="T90" fmla="*/ 105 w 199"/>
                <a:gd name="T91" fmla="*/ 145 h 149"/>
                <a:gd name="T92" fmla="*/ 124 w 199"/>
                <a:gd name="T93" fmla="*/ 149 h 149"/>
                <a:gd name="T94" fmla="*/ 156 w 199"/>
                <a:gd name="T95" fmla="*/ 140 h 149"/>
                <a:gd name="T96" fmla="*/ 196 w 199"/>
                <a:gd name="T97" fmla="*/ 77 h 149"/>
                <a:gd name="T98" fmla="*/ 194 w 199"/>
                <a:gd name="T99" fmla="*/ 35 h 149"/>
                <a:gd name="T100" fmla="*/ 193 w 199"/>
                <a:gd name="T101" fmla="*/ 33 h 149"/>
                <a:gd name="T102" fmla="*/ 184 w 199"/>
                <a:gd name="T103" fmla="*/ 13 h 149"/>
                <a:gd name="T104" fmla="*/ 158 w 199"/>
                <a:gd name="T105" fmla="*/ 1 h 149"/>
                <a:gd name="T106" fmla="*/ 145 w 199"/>
                <a:gd name="T107" fmla="*/ 3 h 149"/>
                <a:gd name="T108" fmla="*/ 124 w 199"/>
                <a:gd name="T109" fmla="*/ 26 h 149"/>
                <a:gd name="T110" fmla="*/ 120 w 199"/>
                <a:gd name="T111" fmla="*/ 22 h 149"/>
                <a:gd name="T112" fmla="*/ 104 w 199"/>
                <a:gd name="T113" fmla="*/ 9 h 149"/>
                <a:gd name="T114" fmla="*/ 97 w 199"/>
                <a:gd name="T115" fmla="*/ 5 h 149"/>
                <a:gd name="T116" fmla="*/ 83 w 199"/>
                <a:gd name="T117" fmla="*/ 1 h 149"/>
                <a:gd name="T118" fmla="*/ 74 w 199"/>
                <a:gd name="T119" fmla="*/ 0 h 149"/>
                <a:gd name="T120" fmla="*/ 74 w 199"/>
                <a:gd name="T121"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9" h="149">
                  <a:moveTo>
                    <a:pt x="74" y="13"/>
                  </a:moveTo>
                  <a:cubicBezTo>
                    <a:pt x="76" y="13"/>
                    <a:pt x="79" y="13"/>
                    <a:pt x="82" y="13"/>
                  </a:cubicBezTo>
                  <a:cubicBezTo>
                    <a:pt x="85" y="14"/>
                    <a:pt x="88" y="15"/>
                    <a:pt x="91" y="16"/>
                  </a:cubicBezTo>
                  <a:cubicBezTo>
                    <a:pt x="93" y="18"/>
                    <a:pt x="96" y="19"/>
                    <a:pt x="98" y="20"/>
                  </a:cubicBezTo>
                  <a:cubicBezTo>
                    <a:pt x="103" y="23"/>
                    <a:pt x="107" y="27"/>
                    <a:pt x="111" y="31"/>
                  </a:cubicBezTo>
                  <a:cubicBezTo>
                    <a:pt x="118" y="37"/>
                    <a:pt x="123" y="46"/>
                    <a:pt x="127" y="54"/>
                  </a:cubicBezTo>
                  <a:cubicBezTo>
                    <a:pt x="128" y="51"/>
                    <a:pt x="129" y="48"/>
                    <a:pt x="130" y="45"/>
                  </a:cubicBezTo>
                  <a:cubicBezTo>
                    <a:pt x="130" y="45"/>
                    <a:pt x="131" y="44"/>
                    <a:pt x="131" y="44"/>
                  </a:cubicBezTo>
                  <a:cubicBezTo>
                    <a:pt x="131" y="42"/>
                    <a:pt x="132" y="39"/>
                    <a:pt x="133" y="37"/>
                  </a:cubicBezTo>
                  <a:cubicBezTo>
                    <a:pt x="137" y="28"/>
                    <a:pt x="141" y="19"/>
                    <a:pt x="151" y="15"/>
                  </a:cubicBezTo>
                  <a:cubicBezTo>
                    <a:pt x="153" y="14"/>
                    <a:pt x="155" y="14"/>
                    <a:pt x="158" y="14"/>
                  </a:cubicBezTo>
                  <a:cubicBezTo>
                    <a:pt x="164" y="14"/>
                    <a:pt x="171" y="16"/>
                    <a:pt x="174" y="21"/>
                  </a:cubicBezTo>
                  <a:cubicBezTo>
                    <a:pt x="179" y="27"/>
                    <a:pt x="181" y="36"/>
                    <a:pt x="182" y="40"/>
                  </a:cubicBezTo>
                  <a:cubicBezTo>
                    <a:pt x="186" y="50"/>
                    <a:pt x="185" y="64"/>
                    <a:pt x="184" y="75"/>
                  </a:cubicBezTo>
                  <a:cubicBezTo>
                    <a:pt x="181" y="97"/>
                    <a:pt x="168" y="117"/>
                    <a:pt x="149" y="129"/>
                  </a:cubicBezTo>
                  <a:cubicBezTo>
                    <a:pt x="142" y="133"/>
                    <a:pt x="133" y="136"/>
                    <a:pt x="124" y="136"/>
                  </a:cubicBezTo>
                  <a:cubicBezTo>
                    <a:pt x="119" y="136"/>
                    <a:pt x="114" y="135"/>
                    <a:pt x="109" y="133"/>
                  </a:cubicBezTo>
                  <a:cubicBezTo>
                    <a:pt x="96" y="128"/>
                    <a:pt x="86" y="119"/>
                    <a:pt x="78" y="108"/>
                  </a:cubicBezTo>
                  <a:cubicBezTo>
                    <a:pt x="74" y="122"/>
                    <a:pt x="62" y="132"/>
                    <a:pt x="46" y="132"/>
                  </a:cubicBezTo>
                  <a:cubicBezTo>
                    <a:pt x="28" y="132"/>
                    <a:pt x="12" y="117"/>
                    <a:pt x="13" y="99"/>
                  </a:cubicBezTo>
                  <a:cubicBezTo>
                    <a:pt x="13" y="91"/>
                    <a:pt x="14" y="84"/>
                    <a:pt x="15" y="76"/>
                  </a:cubicBezTo>
                  <a:cubicBezTo>
                    <a:pt x="17" y="68"/>
                    <a:pt x="20" y="61"/>
                    <a:pt x="23" y="54"/>
                  </a:cubicBezTo>
                  <a:cubicBezTo>
                    <a:pt x="24" y="52"/>
                    <a:pt x="25" y="49"/>
                    <a:pt x="26" y="47"/>
                  </a:cubicBezTo>
                  <a:cubicBezTo>
                    <a:pt x="25" y="50"/>
                    <a:pt x="24" y="52"/>
                    <a:pt x="24" y="52"/>
                  </a:cubicBezTo>
                  <a:cubicBezTo>
                    <a:pt x="24" y="52"/>
                    <a:pt x="29" y="42"/>
                    <a:pt x="29" y="42"/>
                  </a:cubicBezTo>
                  <a:cubicBezTo>
                    <a:pt x="29" y="42"/>
                    <a:pt x="29" y="42"/>
                    <a:pt x="29" y="42"/>
                  </a:cubicBezTo>
                  <a:cubicBezTo>
                    <a:pt x="32" y="36"/>
                    <a:pt x="37" y="31"/>
                    <a:pt x="42" y="27"/>
                  </a:cubicBezTo>
                  <a:cubicBezTo>
                    <a:pt x="51" y="18"/>
                    <a:pt x="60" y="13"/>
                    <a:pt x="74" y="13"/>
                  </a:cubicBezTo>
                  <a:moveTo>
                    <a:pt x="74" y="0"/>
                  </a:moveTo>
                  <a:cubicBezTo>
                    <a:pt x="74" y="0"/>
                    <a:pt x="74" y="0"/>
                    <a:pt x="74" y="0"/>
                  </a:cubicBezTo>
                  <a:cubicBezTo>
                    <a:pt x="58" y="0"/>
                    <a:pt x="46" y="5"/>
                    <a:pt x="34" y="16"/>
                  </a:cubicBezTo>
                  <a:cubicBezTo>
                    <a:pt x="34" y="16"/>
                    <a:pt x="34" y="16"/>
                    <a:pt x="34" y="16"/>
                  </a:cubicBezTo>
                  <a:cubicBezTo>
                    <a:pt x="33" y="17"/>
                    <a:pt x="33" y="17"/>
                    <a:pt x="33" y="17"/>
                  </a:cubicBezTo>
                  <a:cubicBezTo>
                    <a:pt x="33" y="17"/>
                    <a:pt x="33" y="17"/>
                    <a:pt x="33" y="18"/>
                  </a:cubicBezTo>
                  <a:cubicBezTo>
                    <a:pt x="28" y="22"/>
                    <a:pt x="22" y="27"/>
                    <a:pt x="18" y="36"/>
                  </a:cubicBezTo>
                  <a:cubicBezTo>
                    <a:pt x="18" y="36"/>
                    <a:pt x="18" y="36"/>
                    <a:pt x="18" y="36"/>
                  </a:cubicBezTo>
                  <a:cubicBezTo>
                    <a:pt x="17" y="37"/>
                    <a:pt x="16" y="38"/>
                    <a:pt x="15" y="41"/>
                  </a:cubicBezTo>
                  <a:cubicBezTo>
                    <a:pt x="14" y="43"/>
                    <a:pt x="13" y="46"/>
                    <a:pt x="12" y="48"/>
                  </a:cubicBezTo>
                  <a:cubicBezTo>
                    <a:pt x="12" y="48"/>
                    <a:pt x="12" y="48"/>
                    <a:pt x="12" y="48"/>
                  </a:cubicBezTo>
                  <a:cubicBezTo>
                    <a:pt x="11" y="49"/>
                    <a:pt x="11" y="51"/>
                    <a:pt x="10" y="52"/>
                  </a:cubicBezTo>
                  <a:cubicBezTo>
                    <a:pt x="7" y="58"/>
                    <a:pt x="4" y="66"/>
                    <a:pt x="2" y="74"/>
                  </a:cubicBezTo>
                  <a:cubicBezTo>
                    <a:pt x="1" y="82"/>
                    <a:pt x="0" y="90"/>
                    <a:pt x="0" y="99"/>
                  </a:cubicBezTo>
                  <a:cubicBezTo>
                    <a:pt x="0" y="111"/>
                    <a:pt x="4" y="122"/>
                    <a:pt x="13" y="131"/>
                  </a:cubicBezTo>
                  <a:cubicBezTo>
                    <a:pt x="22" y="140"/>
                    <a:pt x="34" y="145"/>
                    <a:pt x="46" y="145"/>
                  </a:cubicBezTo>
                  <a:cubicBezTo>
                    <a:pt x="59" y="145"/>
                    <a:pt x="72" y="140"/>
                    <a:pt x="80" y="130"/>
                  </a:cubicBezTo>
                  <a:cubicBezTo>
                    <a:pt x="87" y="136"/>
                    <a:pt x="95" y="142"/>
                    <a:pt x="105" y="145"/>
                  </a:cubicBezTo>
                  <a:cubicBezTo>
                    <a:pt x="111" y="148"/>
                    <a:pt x="117" y="149"/>
                    <a:pt x="124" y="149"/>
                  </a:cubicBezTo>
                  <a:cubicBezTo>
                    <a:pt x="135" y="149"/>
                    <a:pt x="147" y="145"/>
                    <a:pt x="156" y="140"/>
                  </a:cubicBezTo>
                  <a:cubicBezTo>
                    <a:pt x="178" y="126"/>
                    <a:pt x="193" y="103"/>
                    <a:pt x="196" y="77"/>
                  </a:cubicBezTo>
                  <a:cubicBezTo>
                    <a:pt x="199" y="59"/>
                    <a:pt x="198" y="46"/>
                    <a:pt x="194" y="35"/>
                  </a:cubicBezTo>
                  <a:cubicBezTo>
                    <a:pt x="194" y="34"/>
                    <a:pt x="194" y="34"/>
                    <a:pt x="193" y="33"/>
                  </a:cubicBezTo>
                  <a:cubicBezTo>
                    <a:pt x="192" y="28"/>
                    <a:pt x="189" y="20"/>
                    <a:pt x="184" y="13"/>
                  </a:cubicBezTo>
                  <a:cubicBezTo>
                    <a:pt x="178" y="5"/>
                    <a:pt x="168" y="1"/>
                    <a:pt x="158" y="1"/>
                  </a:cubicBezTo>
                  <a:cubicBezTo>
                    <a:pt x="153" y="1"/>
                    <a:pt x="149" y="2"/>
                    <a:pt x="145" y="3"/>
                  </a:cubicBezTo>
                  <a:cubicBezTo>
                    <a:pt x="134" y="8"/>
                    <a:pt x="128" y="18"/>
                    <a:pt x="124" y="26"/>
                  </a:cubicBezTo>
                  <a:cubicBezTo>
                    <a:pt x="123" y="24"/>
                    <a:pt x="122" y="23"/>
                    <a:pt x="120" y="22"/>
                  </a:cubicBezTo>
                  <a:cubicBezTo>
                    <a:pt x="116" y="17"/>
                    <a:pt x="110" y="12"/>
                    <a:pt x="104" y="9"/>
                  </a:cubicBezTo>
                  <a:cubicBezTo>
                    <a:pt x="102" y="8"/>
                    <a:pt x="99" y="6"/>
                    <a:pt x="97" y="5"/>
                  </a:cubicBezTo>
                  <a:cubicBezTo>
                    <a:pt x="93" y="3"/>
                    <a:pt x="88" y="1"/>
                    <a:pt x="83" y="1"/>
                  </a:cubicBezTo>
                  <a:cubicBezTo>
                    <a:pt x="80" y="0"/>
                    <a:pt x="77" y="0"/>
                    <a:pt x="74" y="0"/>
                  </a:cubicBezTo>
                  <a:cubicBezTo>
                    <a:pt x="74" y="0"/>
                    <a:pt x="74" y="0"/>
                    <a:pt x="7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 name="ïşľîḍe"/>
            <p:cNvSpPr/>
            <p:nvPr/>
          </p:nvSpPr>
          <p:spPr bwMode="auto">
            <a:xfrm>
              <a:off x="6499204" y="3492201"/>
              <a:ext cx="355719" cy="259331"/>
            </a:xfrm>
            <a:custGeom>
              <a:avLst/>
              <a:gdLst>
                <a:gd name="T0" fmla="*/ 86 w 91"/>
                <a:gd name="T1" fmla="*/ 0 h 66"/>
                <a:gd name="T2" fmla="*/ 91 w 91"/>
                <a:gd name="T3" fmla="*/ 20 h 66"/>
                <a:gd name="T4" fmla="*/ 45 w 91"/>
                <a:gd name="T5" fmla="*/ 66 h 66"/>
                <a:gd name="T6" fmla="*/ 0 w 91"/>
                <a:gd name="T7" fmla="*/ 20 h 66"/>
                <a:gd name="T8" fmla="*/ 1 w 91"/>
                <a:gd name="T9" fmla="*/ 11 h 66"/>
              </a:gdLst>
              <a:ahLst/>
              <a:cxnLst>
                <a:cxn ang="0">
                  <a:pos x="T0" y="T1"/>
                </a:cxn>
                <a:cxn ang="0">
                  <a:pos x="T2" y="T3"/>
                </a:cxn>
                <a:cxn ang="0">
                  <a:pos x="T4" y="T5"/>
                </a:cxn>
                <a:cxn ang="0">
                  <a:pos x="T6" y="T7"/>
                </a:cxn>
                <a:cxn ang="0">
                  <a:pos x="T8" y="T9"/>
                </a:cxn>
              </a:cxnLst>
              <a:rect l="0" t="0" r="r" b="b"/>
              <a:pathLst>
                <a:path w="91" h="66">
                  <a:moveTo>
                    <a:pt x="86" y="0"/>
                  </a:moveTo>
                  <a:cubicBezTo>
                    <a:pt x="89" y="6"/>
                    <a:pt x="91" y="13"/>
                    <a:pt x="91" y="20"/>
                  </a:cubicBezTo>
                  <a:cubicBezTo>
                    <a:pt x="91" y="45"/>
                    <a:pt x="70" y="66"/>
                    <a:pt x="45" y="66"/>
                  </a:cubicBezTo>
                  <a:cubicBezTo>
                    <a:pt x="20" y="66"/>
                    <a:pt x="0" y="45"/>
                    <a:pt x="0" y="20"/>
                  </a:cubicBezTo>
                  <a:cubicBezTo>
                    <a:pt x="0" y="17"/>
                    <a:pt x="0" y="14"/>
                    <a:pt x="1" y="11"/>
                  </a:cubicBezTo>
                </a:path>
              </a:pathLst>
            </a:custGeom>
            <a:noFill/>
            <a:ln w="34925" cap="rnd">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49" name="íṧ1iďè"/>
            <p:cNvSpPr/>
            <p:nvPr/>
          </p:nvSpPr>
          <p:spPr bwMode="auto">
            <a:xfrm>
              <a:off x="5253042" y="3292540"/>
              <a:ext cx="392439" cy="408503"/>
            </a:xfrm>
            <a:custGeom>
              <a:avLst/>
              <a:gdLst>
                <a:gd name="T0" fmla="*/ 100 w 100"/>
                <a:gd name="T1" fmla="*/ 72 h 104"/>
                <a:gd name="T2" fmla="*/ 22 w 100"/>
                <a:gd name="T3" fmla="*/ 82 h 104"/>
                <a:gd name="T4" fmla="*/ 26 w 100"/>
                <a:gd name="T5" fmla="*/ 6 h 104"/>
                <a:gd name="T6" fmla="*/ 37 w 100"/>
                <a:gd name="T7" fmla="*/ 0 h 104"/>
              </a:gdLst>
              <a:ahLst/>
              <a:cxnLst>
                <a:cxn ang="0">
                  <a:pos x="T0" y="T1"/>
                </a:cxn>
                <a:cxn ang="0">
                  <a:pos x="T2" y="T3"/>
                </a:cxn>
                <a:cxn ang="0">
                  <a:pos x="T4" y="T5"/>
                </a:cxn>
                <a:cxn ang="0">
                  <a:pos x="T6" y="T7"/>
                </a:cxn>
              </a:cxnLst>
              <a:rect l="0" t="0" r="r" b="b"/>
              <a:pathLst>
                <a:path w="100" h="104">
                  <a:moveTo>
                    <a:pt x="100" y="72"/>
                  </a:moveTo>
                  <a:cubicBezTo>
                    <a:pt x="83" y="99"/>
                    <a:pt x="45" y="104"/>
                    <a:pt x="22" y="82"/>
                  </a:cubicBezTo>
                  <a:cubicBezTo>
                    <a:pt x="0" y="61"/>
                    <a:pt x="2" y="24"/>
                    <a:pt x="26" y="6"/>
                  </a:cubicBezTo>
                  <a:cubicBezTo>
                    <a:pt x="30" y="3"/>
                    <a:pt x="33" y="1"/>
                    <a:pt x="37" y="0"/>
                  </a:cubicBezTo>
                </a:path>
              </a:pathLst>
            </a:custGeom>
            <a:noFill/>
            <a:ln w="34925" cap="rnd">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50" name="iṥliḍe"/>
            <p:cNvSpPr/>
            <p:nvPr/>
          </p:nvSpPr>
          <p:spPr bwMode="auto">
            <a:xfrm>
              <a:off x="5186487" y="2546676"/>
              <a:ext cx="387849" cy="371784"/>
            </a:xfrm>
            <a:custGeom>
              <a:avLst/>
              <a:gdLst>
                <a:gd name="T0" fmla="*/ 16 w 99"/>
                <a:gd name="T1" fmla="*/ 95 h 95"/>
                <a:gd name="T2" fmla="*/ 22 w 99"/>
                <a:gd name="T3" fmla="*/ 21 h 95"/>
                <a:gd name="T4" fmla="*/ 99 w 99"/>
                <a:gd name="T5" fmla="*/ 20 h 95"/>
              </a:gdLst>
              <a:ahLst/>
              <a:cxnLst>
                <a:cxn ang="0">
                  <a:pos x="T0" y="T1"/>
                </a:cxn>
                <a:cxn ang="0">
                  <a:pos x="T2" y="T3"/>
                </a:cxn>
                <a:cxn ang="0">
                  <a:pos x="T4" y="T5"/>
                </a:cxn>
              </a:cxnLst>
              <a:rect l="0" t="0" r="r" b="b"/>
              <a:pathLst>
                <a:path w="99" h="95">
                  <a:moveTo>
                    <a:pt x="16" y="95"/>
                  </a:moveTo>
                  <a:cubicBezTo>
                    <a:pt x="0" y="73"/>
                    <a:pt x="1" y="40"/>
                    <a:pt x="22" y="21"/>
                  </a:cubicBezTo>
                  <a:cubicBezTo>
                    <a:pt x="43" y="1"/>
                    <a:pt x="78" y="0"/>
                    <a:pt x="99" y="20"/>
                  </a:cubicBezTo>
                </a:path>
              </a:pathLst>
            </a:custGeom>
            <a:noFill/>
            <a:ln w="34925" cap="rnd">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51" name="îṥḷïḍê"/>
            <p:cNvSpPr/>
            <p:nvPr/>
          </p:nvSpPr>
          <p:spPr bwMode="auto">
            <a:xfrm>
              <a:off x="6636902" y="2980425"/>
              <a:ext cx="144583" cy="48195"/>
            </a:xfrm>
            <a:custGeom>
              <a:avLst/>
              <a:gdLst>
                <a:gd name="T0" fmla="*/ 0 w 37"/>
                <a:gd name="T1" fmla="*/ 9 h 12"/>
                <a:gd name="T2" fmla="*/ 37 w 37"/>
                <a:gd name="T3" fmla="*/ 12 h 12"/>
              </a:gdLst>
              <a:ahLst/>
              <a:cxnLst>
                <a:cxn ang="0">
                  <a:pos x="T0" y="T1"/>
                </a:cxn>
                <a:cxn ang="0">
                  <a:pos x="T2" y="T3"/>
                </a:cxn>
              </a:cxnLst>
              <a:rect l="0" t="0" r="r" b="b"/>
              <a:pathLst>
                <a:path w="37" h="12">
                  <a:moveTo>
                    <a:pt x="0" y="9"/>
                  </a:moveTo>
                  <a:cubicBezTo>
                    <a:pt x="11" y="0"/>
                    <a:pt x="26" y="4"/>
                    <a:pt x="37" y="12"/>
                  </a:cubicBezTo>
                </a:path>
              </a:pathLst>
            </a:custGeom>
            <a:noFill/>
            <a:ln w="34925" cap="rnd">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54" name="îSľîḓè"/>
            <p:cNvSpPr/>
            <p:nvPr/>
          </p:nvSpPr>
          <p:spPr bwMode="auto">
            <a:xfrm>
              <a:off x="5491718" y="2645360"/>
              <a:ext cx="812416" cy="589806"/>
            </a:xfrm>
            <a:custGeom>
              <a:avLst/>
              <a:gdLst>
                <a:gd name="T0" fmla="*/ 69 w 207"/>
                <a:gd name="T1" fmla="*/ 151 h 151"/>
                <a:gd name="T2" fmla="*/ 0 w 207"/>
                <a:gd name="T3" fmla="*/ 83 h 151"/>
                <a:gd name="T4" fmla="*/ 69 w 207"/>
                <a:gd name="T5" fmla="*/ 15 h 151"/>
                <a:gd name="T6" fmla="*/ 103 w 207"/>
                <a:gd name="T7" fmla="*/ 24 h 151"/>
                <a:gd name="T8" fmla="*/ 109 w 207"/>
                <a:gd name="T9" fmla="*/ 17 h 151"/>
                <a:gd name="T10" fmla="*/ 150 w 207"/>
                <a:gd name="T11" fmla="*/ 0 h 151"/>
                <a:gd name="T12" fmla="*/ 150 w 207"/>
                <a:gd name="T13" fmla="*/ 0 h 151"/>
                <a:gd name="T14" fmla="*/ 190 w 207"/>
                <a:gd name="T15" fmla="*/ 17 h 151"/>
                <a:gd name="T16" fmla="*/ 207 w 207"/>
                <a:gd name="T17" fmla="*/ 57 h 151"/>
                <a:gd name="T18" fmla="*/ 190 w 207"/>
                <a:gd name="T19" fmla="*/ 98 h 151"/>
                <a:gd name="T20" fmla="*/ 150 w 207"/>
                <a:gd name="T21" fmla="*/ 115 h 151"/>
                <a:gd name="T22" fmla="*/ 131 w 207"/>
                <a:gd name="T23" fmla="*/ 111 h 151"/>
                <a:gd name="T24" fmla="*/ 69 w 207"/>
                <a:gd name="T25"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7" h="151">
                  <a:moveTo>
                    <a:pt x="69" y="151"/>
                  </a:moveTo>
                  <a:cubicBezTo>
                    <a:pt x="32" y="151"/>
                    <a:pt x="0" y="120"/>
                    <a:pt x="0" y="83"/>
                  </a:cubicBezTo>
                  <a:cubicBezTo>
                    <a:pt x="0" y="46"/>
                    <a:pt x="32" y="15"/>
                    <a:pt x="69" y="15"/>
                  </a:cubicBezTo>
                  <a:cubicBezTo>
                    <a:pt x="81" y="15"/>
                    <a:pt x="92" y="18"/>
                    <a:pt x="103" y="24"/>
                  </a:cubicBezTo>
                  <a:cubicBezTo>
                    <a:pt x="105" y="22"/>
                    <a:pt x="107" y="19"/>
                    <a:pt x="109" y="17"/>
                  </a:cubicBezTo>
                  <a:cubicBezTo>
                    <a:pt x="120" y="6"/>
                    <a:pt x="135" y="0"/>
                    <a:pt x="150" y="0"/>
                  </a:cubicBezTo>
                  <a:cubicBezTo>
                    <a:pt x="150" y="0"/>
                    <a:pt x="150" y="0"/>
                    <a:pt x="150" y="0"/>
                  </a:cubicBezTo>
                  <a:cubicBezTo>
                    <a:pt x="165" y="0"/>
                    <a:pt x="179" y="6"/>
                    <a:pt x="190" y="17"/>
                  </a:cubicBezTo>
                  <a:cubicBezTo>
                    <a:pt x="201" y="27"/>
                    <a:pt x="207" y="42"/>
                    <a:pt x="207" y="57"/>
                  </a:cubicBezTo>
                  <a:cubicBezTo>
                    <a:pt x="207" y="72"/>
                    <a:pt x="201" y="87"/>
                    <a:pt x="190" y="98"/>
                  </a:cubicBezTo>
                  <a:cubicBezTo>
                    <a:pt x="179" y="108"/>
                    <a:pt x="165" y="115"/>
                    <a:pt x="150" y="115"/>
                  </a:cubicBezTo>
                  <a:cubicBezTo>
                    <a:pt x="143" y="115"/>
                    <a:pt x="137" y="113"/>
                    <a:pt x="131" y="111"/>
                  </a:cubicBezTo>
                  <a:cubicBezTo>
                    <a:pt x="119" y="136"/>
                    <a:pt x="95" y="151"/>
                    <a:pt x="69" y="151"/>
                  </a:cubicBezTo>
                  <a:close/>
                </a:path>
              </a:pathLst>
            </a:custGeom>
            <a:solidFill>
              <a:srgbClr val="3F3A3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 name="íşḻïḍé"/>
            <p:cNvSpPr/>
            <p:nvPr/>
          </p:nvSpPr>
          <p:spPr bwMode="auto">
            <a:xfrm>
              <a:off x="5468768" y="2620115"/>
              <a:ext cx="858315" cy="642589"/>
            </a:xfrm>
            <a:custGeom>
              <a:avLst/>
              <a:gdLst>
                <a:gd name="T0" fmla="*/ 156 w 219"/>
                <a:gd name="T1" fmla="*/ 12 h 164"/>
                <a:gd name="T2" fmla="*/ 192 w 219"/>
                <a:gd name="T3" fmla="*/ 27 h 164"/>
                <a:gd name="T4" fmla="*/ 206 w 219"/>
                <a:gd name="T5" fmla="*/ 63 h 164"/>
                <a:gd name="T6" fmla="*/ 192 w 219"/>
                <a:gd name="T7" fmla="*/ 99 h 164"/>
                <a:gd name="T8" fmla="*/ 156 w 219"/>
                <a:gd name="T9" fmla="*/ 114 h 164"/>
                <a:gd name="T10" fmla="*/ 133 w 219"/>
                <a:gd name="T11" fmla="*/ 109 h 164"/>
                <a:gd name="T12" fmla="*/ 75 w 219"/>
                <a:gd name="T13" fmla="*/ 151 h 164"/>
                <a:gd name="T14" fmla="*/ 13 w 219"/>
                <a:gd name="T15" fmla="*/ 89 h 164"/>
                <a:gd name="T16" fmla="*/ 75 w 219"/>
                <a:gd name="T17" fmla="*/ 27 h 164"/>
                <a:gd name="T18" fmla="*/ 111 w 219"/>
                <a:gd name="T19" fmla="*/ 39 h 164"/>
                <a:gd name="T20" fmla="*/ 120 w 219"/>
                <a:gd name="T21" fmla="*/ 27 h 164"/>
                <a:gd name="T22" fmla="*/ 156 w 219"/>
                <a:gd name="T23" fmla="*/ 12 h 164"/>
                <a:gd name="T24" fmla="*/ 156 w 219"/>
                <a:gd name="T25" fmla="*/ 0 h 164"/>
                <a:gd name="T26" fmla="*/ 111 w 219"/>
                <a:gd name="T27" fmla="*/ 18 h 164"/>
                <a:gd name="T28" fmla="*/ 107 w 219"/>
                <a:gd name="T29" fmla="*/ 22 h 164"/>
                <a:gd name="T30" fmla="*/ 75 w 219"/>
                <a:gd name="T31" fmla="*/ 14 h 164"/>
                <a:gd name="T32" fmla="*/ 0 w 219"/>
                <a:gd name="T33" fmla="*/ 89 h 164"/>
                <a:gd name="T34" fmla="*/ 75 w 219"/>
                <a:gd name="T35" fmla="*/ 164 h 164"/>
                <a:gd name="T36" fmla="*/ 140 w 219"/>
                <a:gd name="T37" fmla="*/ 125 h 164"/>
                <a:gd name="T38" fmla="*/ 156 w 219"/>
                <a:gd name="T39" fmla="*/ 127 h 164"/>
                <a:gd name="T40" fmla="*/ 201 w 219"/>
                <a:gd name="T41" fmla="*/ 108 h 164"/>
                <a:gd name="T42" fmla="*/ 219 w 219"/>
                <a:gd name="T43" fmla="*/ 63 h 164"/>
                <a:gd name="T44" fmla="*/ 201 w 219"/>
                <a:gd name="T45" fmla="*/ 18 h 164"/>
                <a:gd name="T46" fmla="*/ 156 w 219"/>
                <a:gd name="T47"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9" h="164">
                  <a:moveTo>
                    <a:pt x="156" y="12"/>
                  </a:moveTo>
                  <a:cubicBezTo>
                    <a:pt x="169" y="12"/>
                    <a:pt x="182" y="18"/>
                    <a:pt x="192" y="27"/>
                  </a:cubicBezTo>
                  <a:cubicBezTo>
                    <a:pt x="201" y="37"/>
                    <a:pt x="206" y="50"/>
                    <a:pt x="206" y="63"/>
                  </a:cubicBezTo>
                  <a:cubicBezTo>
                    <a:pt x="206" y="77"/>
                    <a:pt x="201" y="90"/>
                    <a:pt x="192" y="99"/>
                  </a:cubicBezTo>
                  <a:cubicBezTo>
                    <a:pt x="182" y="109"/>
                    <a:pt x="169" y="114"/>
                    <a:pt x="156" y="114"/>
                  </a:cubicBezTo>
                  <a:cubicBezTo>
                    <a:pt x="148" y="114"/>
                    <a:pt x="140" y="112"/>
                    <a:pt x="133" y="109"/>
                  </a:cubicBezTo>
                  <a:cubicBezTo>
                    <a:pt x="125" y="133"/>
                    <a:pt x="101" y="151"/>
                    <a:pt x="75" y="151"/>
                  </a:cubicBezTo>
                  <a:cubicBezTo>
                    <a:pt x="41" y="151"/>
                    <a:pt x="13" y="123"/>
                    <a:pt x="13" y="89"/>
                  </a:cubicBezTo>
                  <a:cubicBezTo>
                    <a:pt x="13" y="55"/>
                    <a:pt x="41" y="27"/>
                    <a:pt x="75" y="27"/>
                  </a:cubicBezTo>
                  <a:cubicBezTo>
                    <a:pt x="88" y="27"/>
                    <a:pt x="101" y="32"/>
                    <a:pt x="111" y="39"/>
                  </a:cubicBezTo>
                  <a:cubicBezTo>
                    <a:pt x="113" y="35"/>
                    <a:pt x="116" y="31"/>
                    <a:pt x="120" y="27"/>
                  </a:cubicBezTo>
                  <a:cubicBezTo>
                    <a:pt x="129" y="18"/>
                    <a:pt x="142" y="12"/>
                    <a:pt x="156" y="12"/>
                  </a:cubicBezTo>
                  <a:moveTo>
                    <a:pt x="156" y="0"/>
                  </a:moveTo>
                  <a:cubicBezTo>
                    <a:pt x="139" y="0"/>
                    <a:pt x="122" y="6"/>
                    <a:pt x="111" y="18"/>
                  </a:cubicBezTo>
                  <a:cubicBezTo>
                    <a:pt x="109" y="19"/>
                    <a:pt x="108" y="21"/>
                    <a:pt x="107" y="22"/>
                  </a:cubicBezTo>
                  <a:cubicBezTo>
                    <a:pt x="97" y="17"/>
                    <a:pt x="86" y="14"/>
                    <a:pt x="75" y="14"/>
                  </a:cubicBezTo>
                  <a:cubicBezTo>
                    <a:pt x="34" y="14"/>
                    <a:pt x="0" y="49"/>
                    <a:pt x="0" y="89"/>
                  </a:cubicBezTo>
                  <a:cubicBezTo>
                    <a:pt x="0" y="130"/>
                    <a:pt x="34" y="164"/>
                    <a:pt x="75" y="164"/>
                  </a:cubicBezTo>
                  <a:cubicBezTo>
                    <a:pt x="102" y="164"/>
                    <a:pt x="127" y="149"/>
                    <a:pt x="140" y="125"/>
                  </a:cubicBezTo>
                  <a:cubicBezTo>
                    <a:pt x="145" y="126"/>
                    <a:pt x="150" y="127"/>
                    <a:pt x="156" y="127"/>
                  </a:cubicBezTo>
                  <a:cubicBezTo>
                    <a:pt x="172" y="127"/>
                    <a:pt x="189" y="120"/>
                    <a:pt x="201" y="108"/>
                  </a:cubicBezTo>
                  <a:cubicBezTo>
                    <a:pt x="213" y="97"/>
                    <a:pt x="219" y="80"/>
                    <a:pt x="219" y="63"/>
                  </a:cubicBezTo>
                  <a:cubicBezTo>
                    <a:pt x="219" y="47"/>
                    <a:pt x="213" y="30"/>
                    <a:pt x="201" y="18"/>
                  </a:cubicBezTo>
                  <a:cubicBezTo>
                    <a:pt x="189" y="6"/>
                    <a:pt x="172" y="0"/>
                    <a:pt x="15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 name="íṥļîḍê"/>
            <p:cNvSpPr/>
            <p:nvPr/>
          </p:nvSpPr>
          <p:spPr bwMode="auto">
            <a:xfrm>
              <a:off x="5734983" y="2879446"/>
              <a:ext cx="259331" cy="199662"/>
            </a:xfrm>
            <a:custGeom>
              <a:avLst/>
              <a:gdLst>
                <a:gd name="T0" fmla="*/ 66 w 66"/>
                <a:gd name="T1" fmla="*/ 51 h 51"/>
                <a:gd name="T2" fmla="*/ 0 w 66"/>
                <a:gd name="T3" fmla="*/ 14 h 51"/>
              </a:gdLst>
              <a:ahLst/>
              <a:cxnLst>
                <a:cxn ang="0">
                  <a:pos x="T0" y="T1"/>
                </a:cxn>
                <a:cxn ang="0">
                  <a:pos x="T2" y="T3"/>
                </a:cxn>
              </a:cxnLst>
              <a:rect l="0" t="0" r="r" b="b"/>
              <a:pathLst>
                <a:path w="66" h="51">
                  <a:moveTo>
                    <a:pt x="66" y="51"/>
                  </a:moveTo>
                  <a:cubicBezTo>
                    <a:pt x="66" y="51"/>
                    <a:pt x="42" y="0"/>
                    <a:pt x="0" y="14"/>
                  </a:cubicBezTo>
                </a:path>
              </a:pathLst>
            </a:custGeom>
            <a:noFill/>
            <a:ln w="34925" cap="rnd">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58" name="ïṩḻïḋé"/>
            <p:cNvSpPr/>
            <p:nvPr/>
          </p:nvSpPr>
          <p:spPr bwMode="auto">
            <a:xfrm>
              <a:off x="6992621" y="3030914"/>
              <a:ext cx="117044" cy="121634"/>
            </a:xfrm>
            <a:custGeom>
              <a:avLst/>
              <a:gdLst>
                <a:gd name="T0" fmla="*/ 30 w 30"/>
                <a:gd name="T1" fmla="*/ 0 h 31"/>
                <a:gd name="T2" fmla="*/ 0 w 30"/>
                <a:gd name="T3" fmla="*/ 31 h 31"/>
              </a:gdLst>
              <a:ahLst/>
              <a:cxnLst>
                <a:cxn ang="0">
                  <a:pos x="T0" y="T1"/>
                </a:cxn>
                <a:cxn ang="0">
                  <a:pos x="T2" y="T3"/>
                </a:cxn>
              </a:cxnLst>
              <a:rect l="0" t="0" r="r" b="b"/>
              <a:pathLst>
                <a:path w="30" h="31">
                  <a:moveTo>
                    <a:pt x="30" y="0"/>
                  </a:moveTo>
                  <a:cubicBezTo>
                    <a:pt x="30" y="0"/>
                    <a:pt x="24" y="16"/>
                    <a:pt x="0" y="31"/>
                  </a:cubicBezTo>
                </a:path>
              </a:pathLst>
            </a:custGeom>
            <a:noFill/>
            <a:ln w="34925" cap="rnd">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60" name="ísḻïḋê"/>
            <p:cNvSpPr/>
            <p:nvPr/>
          </p:nvSpPr>
          <p:spPr bwMode="auto">
            <a:xfrm>
              <a:off x="6804434" y="2436518"/>
              <a:ext cx="75734" cy="222612"/>
            </a:xfrm>
            <a:custGeom>
              <a:avLst/>
              <a:gdLst>
                <a:gd name="T0" fmla="*/ 0 w 19"/>
                <a:gd name="T1" fmla="*/ 0 h 57"/>
                <a:gd name="T2" fmla="*/ 9 w 19"/>
                <a:gd name="T3" fmla="*/ 57 h 57"/>
              </a:gdLst>
              <a:ahLst/>
              <a:cxnLst>
                <a:cxn ang="0">
                  <a:pos x="T0" y="T1"/>
                </a:cxn>
                <a:cxn ang="0">
                  <a:pos x="T2" y="T3"/>
                </a:cxn>
              </a:cxnLst>
              <a:rect l="0" t="0" r="r" b="b"/>
              <a:pathLst>
                <a:path w="19" h="57">
                  <a:moveTo>
                    <a:pt x="0" y="0"/>
                  </a:moveTo>
                  <a:cubicBezTo>
                    <a:pt x="16" y="14"/>
                    <a:pt x="19" y="40"/>
                    <a:pt x="9" y="57"/>
                  </a:cubicBezTo>
                </a:path>
              </a:pathLst>
            </a:custGeom>
            <a:noFill/>
            <a:ln w="34925" cap="rnd">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61" name="isľídè"/>
            <p:cNvSpPr/>
            <p:nvPr/>
          </p:nvSpPr>
          <p:spPr bwMode="auto">
            <a:xfrm>
              <a:off x="6354622" y="2975835"/>
              <a:ext cx="59669" cy="199662"/>
            </a:xfrm>
            <a:custGeom>
              <a:avLst/>
              <a:gdLst>
                <a:gd name="T0" fmla="*/ 0 w 15"/>
                <a:gd name="T1" fmla="*/ 0 h 51"/>
                <a:gd name="T2" fmla="*/ 12 w 15"/>
                <a:gd name="T3" fmla="*/ 51 h 51"/>
              </a:gdLst>
              <a:ahLst/>
              <a:cxnLst>
                <a:cxn ang="0">
                  <a:pos x="T0" y="T1"/>
                </a:cxn>
                <a:cxn ang="0">
                  <a:pos x="T2" y="T3"/>
                </a:cxn>
              </a:cxnLst>
              <a:rect l="0" t="0" r="r" b="b"/>
              <a:pathLst>
                <a:path w="15" h="51">
                  <a:moveTo>
                    <a:pt x="0" y="0"/>
                  </a:moveTo>
                  <a:cubicBezTo>
                    <a:pt x="9" y="11"/>
                    <a:pt x="15" y="36"/>
                    <a:pt x="12" y="51"/>
                  </a:cubicBezTo>
                </a:path>
              </a:pathLst>
            </a:custGeom>
            <a:noFill/>
            <a:ln w="34925" cap="rnd">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62" name="ïŝ1îḓê"/>
            <p:cNvSpPr/>
            <p:nvPr/>
          </p:nvSpPr>
          <p:spPr bwMode="auto">
            <a:xfrm>
              <a:off x="6134306" y="3191561"/>
              <a:ext cx="78029" cy="156057"/>
            </a:xfrm>
            <a:custGeom>
              <a:avLst/>
              <a:gdLst>
                <a:gd name="T0" fmla="*/ 20 w 20"/>
                <a:gd name="T1" fmla="*/ 40 h 40"/>
                <a:gd name="T2" fmla="*/ 0 w 20"/>
                <a:gd name="T3" fmla="*/ 0 h 40"/>
              </a:gdLst>
              <a:ahLst/>
              <a:cxnLst>
                <a:cxn ang="0">
                  <a:pos x="T0" y="T1"/>
                </a:cxn>
                <a:cxn ang="0">
                  <a:pos x="T2" y="T3"/>
                </a:cxn>
              </a:cxnLst>
              <a:rect l="0" t="0" r="r" b="b"/>
              <a:pathLst>
                <a:path w="20" h="40">
                  <a:moveTo>
                    <a:pt x="20" y="40"/>
                  </a:moveTo>
                  <a:cubicBezTo>
                    <a:pt x="20" y="40"/>
                    <a:pt x="2" y="26"/>
                    <a:pt x="0" y="0"/>
                  </a:cubicBezTo>
                </a:path>
              </a:pathLst>
            </a:custGeom>
            <a:noFill/>
            <a:ln w="34925" cap="rnd">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63" name="îślîḓê"/>
            <p:cNvSpPr/>
            <p:nvPr/>
          </p:nvSpPr>
          <p:spPr bwMode="auto">
            <a:xfrm>
              <a:off x="6249054" y="3370568"/>
              <a:ext cx="458992" cy="231792"/>
            </a:xfrm>
            <a:custGeom>
              <a:avLst/>
              <a:gdLst>
                <a:gd name="T0" fmla="*/ 117 w 117"/>
                <a:gd name="T1" fmla="*/ 0 h 59"/>
                <a:gd name="T2" fmla="*/ 0 w 117"/>
                <a:gd name="T3" fmla="*/ 44 h 59"/>
              </a:gdLst>
              <a:ahLst/>
              <a:cxnLst>
                <a:cxn ang="0">
                  <a:pos x="T0" y="T1"/>
                </a:cxn>
                <a:cxn ang="0">
                  <a:pos x="T2" y="T3"/>
                </a:cxn>
              </a:cxnLst>
              <a:rect l="0" t="0" r="r" b="b"/>
              <a:pathLst>
                <a:path w="117" h="59">
                  <a:moveTo>
                    <a:pt x="117" y="0"/>
                  </a:moveTo>
                  <a:cubicBezTo>
                    <a:pt x="117" y="0"/>
                    <a:pt x="64" y="59"/>
                    <a:pt x="0" y="44"/>
                  </a:cubicBezTo>
                </a:path>
              </a:pathLst>
            </a:custGeom>
            <a:noFill/>
            <a:ln w="34925" cap="rnd">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64" name="íš1ïḓe"/>
            <p:cNvSpPr/>
            <p:nvPr/>
          </p:nvSpPr>
          <p:spPr bwMode="auto">
            <a:xfrm>
              <a:off x="6187090" y="2445698"/>
              <a:ext cx="61965" cy="84914"/>
            </a:xfrm>
            <a:custGeom>
              <a:avLst/>
              <a:gdLst>
                <a:gd name="T0" fmla="*/ 0 w 16"/>
                <a:gd name="T1" fmla="*/ 0 h 22"/>
                <a:gd name="T2" fmla="*/ 16 w 16"/>
                <a:gd name="T3" fmla="*/ 22 h 22"/>
              </a:gdLst>
              <a:ahLst/>
              <a:cxnLst>
                <a:cxn ang="0">
                  <a:pos x="T0" y="T1"/>
                </a:cxn>
                <a:cxn ang="0">
                  <a:pos x="T2" y="T3"/>
                </a:cxn>
              </a:cxnLst>
              <a:rect l="0" t="0" r="r" b="b"/>
              <a:pathLst>
                <a:path w="16" h="22">
                  <a:moveTo>
                    <a:pt x="0" y="0"/>
                  </a:moveTo>
                  <a:cubicBezTo>
                    <a:pt x="0" y="0"/>
                    <a:pt x="12" y="11"/>
                    <a:pt x="16" y="22"/>
                  </a:cubicBezTo>
                </a:path>
              </a:pathLst>
            </a:custGeom>
            <a:noFill/>
            <a:ln w="34925" cap="rnd">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65" name="iṣḷîḍé"/>
            <p:cNvSpPr/>
            <p:nvPr/>
          </p:nvSpPr>
          <p:spPr bwMode="auto">
            <a:xfrm flipV="1">
              <a:off x="7456203" y="1858188"/>
              <a:ext cx="227202" cy="133108"/>
            </a:xfrm>
            <a:prstGeom prst="line">
              <a:avLst/>
            </a:prstGeom>
            <a:noFill/>
            <a:ln w="82550" cap="rnd">
              <a:solidFill>
                <a:srgbClr val="FF7543"/>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66" name="îśḷïḓe"/>
            <p:cNvSpPr/>
            <p:nvPr/>
          </p:nvSpPr>
          <p:spPr bwMode="auto">
            <a:xfrm flipV="1">
              <a:off x="7713238" y="2402094"/>
              <a:ext cx="254741" cy="50489"/>
            </a:xfrm>
            <a:prstGeom prst="line">
              <a:avLst/>
            </a:prstGeom>
            <a:noFill/>
            <a:ln w="82550" cap="rnd">
              <a:solidFill>
                <a:srgbClr val="FF7543"/>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67" name="işľiďê"/>
            <p:cNvSpPr/>
            <p:nvPr/>
          </p:nvSpPr>
          <p:spPr bwMode="auto">
            <a:xfrm>
              <a:off x="7807331" y="2975835"/>
              <a:ext cx="259331" cy="32129"/>
            </a:xfrm>
            <a:prstGeom prst="line">
              <a:avLst/>
            </a:prstGeom>
            <a:noFill/>
            <a:ln w="82550" cap="rnd">
              <a:solidFill>
                <a:srgbClr val="FF7543"/>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68" name="ïśļïḍê"/>
            <p:cNvSpPr/>
            <p:nvPr/>
          </p:nvSpPr>
          <p:spPr bwMode="auto">
            <a:xfrm>
              <a:off x="7729302" y="3496790"/>
              <a:ext cx="236382" cy="112454"/>
            </a:xfrm>
            <a:prstGeom prst="line">
              <a:avLst/>
            </a:prstGeom>
            <a:noFill/>
            <a:ln w="82550" cap="rnd">
              <a:solidFill>
                <a:srgbClr val="FF7543"/>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69" name="íṣľïḑè"/>
            <p:cNvSpPr/>
            <p:nvPr/>
          </p:nvSpPr>
          <p:spPr bwMode="auto">
            <a:xfrm flipH="1" flipV="1">
              <a:off x="4727495" y="1858188"/>
              <a:ext cx="224906" cy="133108"/>
            </a:xfrm>
            <a:prstGeom prst="line">
              <a:avLst/>
            </a:prstGeom>
            <a:noFill/>
            <a:ln w="82550" cap="rnd">
              <a:solidFill>
                <a:srgbClr val="FF7543"/>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70" name="ïSlíḍè"/>
            <p:cNvSpPr/>
            <p:nvPr/>
          </p:nvSpPr>
          <p:spPr bwMode="auto">
            <a:xfrm flipH="1" flipV="1">
              <a:off x="4438331" y="2402094"/>
              <a:ext cx="259331" cy="50489"/>
            </a:xfrm>
            <a:prstGeom prst="line">
              <a:avLst/>
            </a:prstGeom>
            <a:noFill/>
            <a:ln w="82550" cap="rnd">
              <a:solidFill>
                <a:srgbClr val="FF7543"/>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71" name="îslídè"/>
            <p:cNvSpPr/>
            <p:nvPr/>
          </p:nvSpPr>
          <p:spPr bwMode="auto">
            <a:xfrm flipH="1">
              <a:off x="4339648" y="2975835"/>
              <a:ext cx="263921" cy="32129"/>
            </a:xfrm>
            <a:prstGeom prst="line">
              <a:avLst/>
            </a:prstGeom>
            <a:noFill/>
            <a:ln w="82550" cap="rnd">
              <a:solidFill>
                <a:srgbClr val="FF7543"/>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72" name="iṥļiḍé"/>
            <p:cNvSpPr/>
            <p:nvPr/>
          </p:nvSpPr>
          <p:spPr bwMode="auto">
            <a:xfrm flipH="1">
              <a:off x="4442920" y="3496790"/>
              <a:ext cx="234086" cy="112454"/>
            </a:xfrm>
            <a:prstGeom prst="line">
              <a:avLst/>
            </a:prstGeom>
            <a:noFill/>
            <a:ln w="82550" cap="rnd">
              <a:solidFill>
                <a:srgbClr val="FF7543"/>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73" name="îś1ídé"/>
            <p:cNvSpPr/>
            <p:nvPr/>
          </p:nvSpPr>
          <p:spPr bwMode="auto">
            <a:xfrm>
              <a:off x="4697662" y="5351120"/>
              <a:ext cx="39015" cy="328180"/>
            </a:xfrm>
            <a:prstGeom prst="rect">
              <a:avLst/>
            </a:prstGeom>
            <a:solidFill>
              <a:srgbClr val="3F3A3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4" name="íslïḋé"/>
            <p:cNvSpPr/>
            <p:nvPr/>
          </p:nvSpPr>
          <p:spPr bwMode="auto">
            <a:xfrm>
              <a:off x="4853719" y="5346530"/>
              <a:ext cx="270805" cy="337360"/>
            </a:xfrm>
            <a:custGeom>
              <a:avLst/>
              <a:gdLst>
                <a:gd name="T0" fmla="*/ 0 w 69"/>
                <a:gd name="T1" fmla="*/ 2 h 86"/>
                <a:gd name="T2" fmla="*/ 23 w 69"/>
                <a:gd name="T3" fmla="*/ 0 h 86"/>
                <a:gd name="T4" fmla="*/ 57 w 69"/>
                <a:gd name="T5" fmla="*/ 11 h 86"/>
                <a:gd name="T6" fmla="*/ 69 w 69"/>
                <a:gd name="T7" fmla="*/ 41 h 86"/>
                <a:gd name="T8" fmla="*/ 57 w 69"/>
                <a:gd name="T9" fmla="*/ 74 h 86"/>
                <a:gd name="T10" fmla="*/ 19 w 69"/>
                <a:gd name="T11" fmla="*/ 86 h 86"/>
                <a:gd name="T12" fmla="*/ 0 w 69"/>
                <a:gd name="T13" fmla="*/ 85 h 86"/>
                <a:gd name="T14" fmla="*/ 0 w 69"/>
                <a:gd name="T15" fmla="*/ 2 h 86"/>
                <a:gd name="T16" fmla="*/ 11 w 69"/>
                <a:gd name="T17" fmla="*/ 77 h 86"/>
                <a:gd name="T18" fmla="*/ 22 w 69"/>
                <a:gd name="T19" fmla="*/ 77 h 86"/>
                <a:gd name="T20" fmla="*/ 58 w 69"/>
                <a:gd name="T21" fmla="*/ 41 h 86"/>
                <a:gd name="T22" fmla="*/ 23 w 69"/>
                <a:gd name="T23" fmla="*/ 9 h 86"/>
                <a:gd name="T24" fmla="*/ 11 w 69"/>
                <a:gd name="T25" fmla="*/ 10 h 86"/>
                <a:gd name="T26" fmla="*/ 11 w 69"/>
                <a:gd name="T27" fmla="*/ 7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 h="86">
                  <a:moveTo>
                    <a:pt x="0" y="2"/>
                  </a:moveTo>
                  <a:cubicBezTo>
                    <a:pt x="6" y="1"/>
                    <a:pt x="14" y="0"/>
                    <a:pt x="23" y="0"/>
                  </a:cubicBezTo>
                  <a:cubicBezTo>
                    <a:pt x="39" y="0"/>
                    <a:pt x="50" y="4"/>
                    <a:pt x="57" y="11"/>
                  </a:cubicBezTo>
                  <a:cubicBezTo>
                    <a:pt x="65" y="17"/>
                    <a:pt x="69" y="27"/>
                    <a:pt x="69" y="41"/>
                  </a:cubicBezTo>
                  <a:cubicBezTo>
                    <a:pt x="69" y="55"/>
                    <a:pt x="65" y="66"/>
                    <a:pt x="57" y="74"/>
                  </a:cubicBezTo>
                  <a:cubicBezTo>
                    <a:pt x="49" y="82"/>
                    <a:pt x="36" y="86"/>
                    <a:pt x="19" y="86"/>
                  </a:cubicBezTo>
                  <a:cubicBezTo>
                    <a:pt x="12" y="86"/>
                    <a:pt x="5" y="86"/>
                    <a:pt x="0" y="85"/>
                  </a:cubicBezTo>
                  <a:lnTo>
                    <a:pt x="0" y="2"/>
                  </a:lnTo>
                  <a:close/>
                  <a:moveTo>
                    <a:pt x="11" y="77"/>
                  </a:moveTo>
                  <a:cubicBezTo>
                    <a:pt x="13" y="77"/>
                    <a:pt x="17" y="77"/>
                    <a:pt x="22" y="77"/>
                  </a:cubicBezTo>
                  <a:cubicBezTo>
                    <a:pt x="45" y="77"/>
                    <a:pt x="58" y="64"/>
                    <a:pt x="58" y="41"/>
                  </a:cubicBezTo>
                  <a:cubicBezTo>
                    <a:pt x="58" y="21"/>
                    <a:pt x="46" y="9"/>
                    <a:pt x="23" y="9"/>
                  </a:cubicBezTo>
                  <a:cubicBezTo>
                    <a:pt x="18" y="9"/>
                    <a:pt x="13" y="9"/>
                    <a:pt x="11" y="10"/>
                  </a:cubicBezTo>
                  <a:lnTo>
                    <a:pt x="11" y="77"/>
                  </a:lnTo>
                  <a:close/>
                </a:path>
              </a:pathLst>
            </a:custGeom>
            <a:solidFill>
              <a:srgbClr val="3F3A3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5" name="iṣḷîḋé"/>
            <p:cNvSpPr/>
            <p:nvPr/>
          </p:nvSpPr>
          <p:spPr bwMode="auto">
            <a:xfrm>
              <a:off x="5218617" y="5351120"/>
              <a:ext cx="188187" cy="328180"/>
            </a:xfrm>
            <a:custGeom>
              <a:avLst/>
              <a:gdLst>
                <a:gd name="T0" fmla="*/ 75 w 82"/>
                <a:gd name="T1" fmla="*/ 76 h 143"/>
                <a:gd name="T2" fmla="*/ 19 w 82"/>
                <a:gd name="T3" fmla="*/ 76 h 143"/>
                <a:gd name="T4" fmla="*/ 19 w 82"/>
                <a:gd name="T5" fmla="*/ 128 h 143"/>
                <a:gd name="T6" fmla="*/ 82 w 82"/>
                <a:gd name="T7" fmla="*/ 128 h 143"/>
                <a:gd name="T8" fmla="*/ 82 w 82"/>
                <a:gd name="T9" fmla="*/ 143 h 143"/>
                <a:gd name="T10" fmla="*/ 0 w 82"/>
                <a:gd name="T11" fmla="*/ 143 h 143"/>
                <a:gd name="T12" fmla="*/ 0 w 82"/>
                <a:gd name="T13" fmla="*/ 0 h 143"/>
                <a:gd name="T14" fmla="*/ 78 w 82"/>
                <a:gd name="T15" fmla="*/ 0 h 143"/>
                <a:gd name="T16" fmla="*/ 78 w 82"/>
                <a:gd name="T17" fmla="*/ 15 h 143"/>
                <a:gd name="T18" fmla="*/ 19 w 82"/>
                <a:gd name="T19" fmla="*/ 15 h 143"/>
                <a:gd name="T20" fmla="*/ 19 w 82"/>
                <a:gd name="T21" fmla="*/ 61 h 143"/>
                <a:gd name="T22" fmla="*/ 75 w 82"/>
                <a:gd name="T23" fmla="*/ 61 h 143"/>
                <a:gd name="T24" fmla="*/ 75 w 82"/>
                <a:gd name="T25" fmla="*/ 7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 h="143">
                  <a:moveTo>
                    <a:pt x="75" y="76"/>
                  </a:moveTo>
                  <a:lnTo>
                    <a:pt x="19" y="76"/>
                  </a:lnTo>
                  <a:lnTo>
                    <a:pt x="19" y="128"/>
                  </a:lnTo>
                  <a:lnTo>
                    <a:pt x="82" y="128"/>
                  </a:lnTo>
                  <a:lnTo>
                    <a:pt x="82" y="143"/>
                  </a:lnTo>
                  <a:lnTo>
                    <a:pt x="0" y="143"/>
                  </a:lnTo>
                  <a:lnTo>
                    <a:pt x="0" y="0"/>
                  </a:lnTo>
                  <a:lnTo>
                    <a:pt x="78" y="0"/>
                  </a:lnTo>
                  <a:lnTo>
                    <a:pt x="78" y="15"/>
                  </a:lnTo>
                  <a:lnTo>
                    <a:pt x="19" y="15"/>
                  </a:lnTo>
                  <a:lnTo>
                    <a:pt x="19" y="61"/>
                  </a:lnTo>
                  <a:lnTo>
                    <a:pt x="75" y="61"/>
                  </a:lnTo>
                  <a:lnTo>
                    <a:pt x="75" y="76"/>
                  </a:lnTo>
                  <a:close/>
                </a:path>
              </a:pathLst>
            </a:custGeom>
            <a:solidFill>
              <a:srgbClr val="3F3A3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6" name="ïŝļïḑê"/>
            <p:cNvSpPr/>
            <p:nvPr/>
          </p:nvSpPr>
          <p:spPr bwMode="auto">
            <a:xfrm>
              <a:off x="5477948" y="5351120"/>
              <a:ext cx="273101" cy="328180"/>
            </a:xfrm>
            <a:custGeom>
              <a:avLst/>
              <a:gdLst>
                <a:gd name="T0" fmla="*/ 20 w 70"/>
                <a:gd name="T1" fmla="*/ 58 h 84"/>
                <a:gd name="T2" fmla="*/ 11 w 70"/>
                <a:gd name="T3" fmla="*/ 84 h 84"/>
                <a:gd name="T4" fmla="*/ 0 w 70"/>
                <a:gd name="T5" fmla="*/ 84 h 84"/>
                <a:gd name="T6" fmla="*/ 28 w 70"/>
                <a:gd name="T7" fmla="*/ 0 h 84"/>
                <a:gd name="T8" fmla="*/ 42 w 70"/>
                <a:gd name="T9" fmla="*/ 0 h 84"/>
                <a:gd name="T10" fmla="*/ 70 w 70"/>
                <a:gd name="T11" fmla="*/ 84 h 84"/>
                <a:gd name="T12" fmla="*/ 59 w 70"/>
                <a:gd name="T13" fmla="*/ 84 h 84"/>
                <a:gd name="T14" fmla="*/ 50 w 70"/>
                <a:gd name="T15" fmla="*/ 58 h 84"/>
                <a:gd name="T16" fmla="*/ 20 w 70"/>
                <a:gd name="T17" fmla="*/ 58 h 84"/>
                <a:gd name="T18" fmla="*/ 47 w 70"/>
                <a:gd name="T19" fmla="*/ 49 h 84"/>
                <a:gd name="T20" fmla="*/ 39 w 70"/>
                <a:gd name="T21" fmla="*/ 25 h 84"/>
                <a:gd name="T22" fmla="*/ 35 w 70"/>
                <a:gd name="T23" fmla="*/ 9 h 84"/>
                <a:gd name="T24" fmla="*/ 35 w 70"/>
                <a:gd name="T25" fmla="*/ 9 h 84"/>
                <a:gd name="T26" fmla="*/ 30 w 70"/>
                <a:gd name="T27" fmla="*/ 25 h 84"/>
                <a:gd name="T28" fmla="*/ 22 w 70"/>
                <a:gd name="T29" fmla="*/ 49 h 84"/>
                <a:gd name="T30" fmla="*/ 47 w 70"/>
                <a:gd name="T31" fmla="*/ 4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0" h="84">
                  <a:moveTo>
                    <a:pt x="20" y="58"/>
                  </a:moveTo>
                  <a:cubicBezTo>
                    <a:pt x="11" y="84"/>
                    <a:pt x="11" y="84"/>
                    <a:pt x="11" y="84"/>
                  </a:cubicBezTo>
                  <a:cubicBezTo>
                    <a:pt x="0" y="84"/>
                    <a:pt x="0" y="84"/>
                    <a:pt x="0" y="84"/>
                  </a:cubicBezTo>
                  <a:cubicBezTo>
                    <a:pt x="28" y="0"/>
                    <a:pt x="28" y="0"/>
                    <a:pt x="28" y="0"/>
                  </a:cubicBezTo>
                  <a:cubicBezTo>
                    <a:pt x="42" y="0"/>
                    <a:pt x="42" y="0"/>
                    <a:pt x="42" y="0"/>
                  </a:cubicBezTo>
                  <a:cubicBezTo>
                    <a:pt x="70" y="84"/>
                    <a:pt x="70" y="84"/>
                    <a:pt x="70" y="84"/>
                  </a:cubicBezTo>
                  <a:cubicBezTo>
                    <a:pt x="59" y="84"/>
                    <a:pt x="59" y="84"/>
                    <a:pt x="59" y="84"/>
                  </a:cubicBezTo>
                  <a:cubicBezTo>
                    <a:pt x="50" y="58"/>
                    <a:pt x="50" y="58"/>
                    <a:pt x="50" y="58"/>
                  </a:cubicBezTo>
                  <a:lnTo>
                    <a:pt x="20" y="58"/>
                  </a:lnTo>
                  <a:close/>
                  <a:moveTo>
                    <a:pt x="47" y="49"/>
                  </a:moveTo>
                  <a:cubicBezTo>
                    <a:pt x="39" y="25"/>
                    <a:pt x="39" y="25"/>
                    <a:pt x="39" y="25"/>
                  </a:cubicBezTo>
                  <a:cubicBezTo>
                    <a:pt x="37" y="19"/>
                    <a:pt x="36" y="14"/>
                    <a:pt x="35" y="9"/>
                  </a:cubicBezTo>
                  <a:cubicBezTo>
                    <a:pt x="35" y="9"/>
                    <a:pt x="35" y="9"/>
                    <a:pt x="35" y="9"/>
                  </a:cubicBezTo>
                  <a:cubicBezTo>
                    <a:pt x="33" y="14"/>
                    <a:pt x="32" y="19"/>
                    <a:pt x="30" y="25"/>
                  </a:cubicBezTo>
                  <a:cubicBezTo>
                    <a:pt x="22" y="49"/>
                    <a:pt x="22" y="49"/>
                    <a:pt x="22" y="49"/>
                  </a:cubicBezTo>
                  <a:lnTo>
                    <a:pt x="47" y="49"/>
                  </a:lnTo>
                  <a:close/>
                </a:path>
              </a:pathLst>
            </a:custGeom>
            <a:solidFill>
              <a:srgbClr val="3F3A3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7" name="íṩ1iďê"/>
            <p:cNvSpPr/>
            <p:nvPr/>
          </p:nvSpPr>
          <p:spPr bwMode="auto">
            <a:xfrm>
              <a:off x="5824486" y="5341940"/>
              <a:ext cx="201956" cy="344244"/>
            </a:xfrm>
            <a:custGeom>
              <a:avLst/>
              <a:gdLst>
                <a:gd name="T0" fmla="*/ 2 w 51"/>
                <a:gd name="T1" fmla="*/ 73 h 88"/>
                <a:gd name="T2" fmla="*/ 22 w 51"/>
                <a:gd name="T3" fmla="*/ 78 h 88"/>
                <a:gd name="T4" fmla="*/ 40 w 51"/>
                <a:gd name="T5" fmla="*/ 64 h 88"/>
                <a:gd name="T6" fmla="*/ 24 w 51"/>
                <a:gd name="T7" fmla="*/ 47 h 88"/>
                <a:gd name="T8" fmla="*/ 1 w 51"/>
                <a:gd name="T9" fmla="*/ 23 h 88"/>
                <a:gd name="T10" fmla="*/ 29 w 51"/>
                <a:gd name="T11" fmla="*/ 0 h 88"/>
                <a:gd name="T12" fmla="*/ 47 w 51"/>
                <a:gd name="T13" fmla="*/ 4 h 88"/>
                <a:gd name="T14" fmla="*/ 44 w 51"/>
                <a:gd name="T15" fmla="*/ 13 h 88"/>
                <a:gd name="T16" fmla="*/ 28 w 51"/>
                <a:gd name="T17" fmla="*/ 9 h 88"/>
                <a:gd name="T18" fmla="*/ 12 w 51"/>
                <a:gd name="T19" fmla="*/ 22 h 88"/>
                <a:gd name="T20" fmla="*/ 29 w 51"/>
                <a:gd name="T21" fmla="*/ 38 h 88"/>
                <a:gd name="T22" fmla="*/ 51 w 51"/>
                <a:gd name="T23" fmla="*/ 63 h 88"/>
                <a:gd name="T24" fmla="*/ 21 w 51"/>
                <a:gd name="T25" fmla="*/ 88 h 88"/>
                <a:gd name="T26" fmla="*/ 0 w 51"/>
                <a:gd name="T27" fmla="*/ 82 h 88"/>
                <a:gd name="T28" fmla="*/ 2 w 51"/>
                <a:gd name="T29"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88">
                  <a:moveTo>
                    <a:pt x="2" y="73"/>
                  </a:moveTo>
                  <a:cubicBezTo>
                    <a:pt x="7" y="76"/>
                    <a:pt x="14" y="78"/>
                    <a:pt x="22" y="78"/>
                  </a:cubicBezTo>
                  <a:cubicBezTo>
                    <a:pt x="33" y="78"/>
                    <a:pt x="40" y="73"/>
                    <a:pt x="40" y="64"/>
                  </a:cubicBezTo>
                  <a:cubicBezTo>
                    <a:pt x="40" y="56"/>
                    <a:pt x="35" y="52"/>
                    <a:pt x="24" y="47"/>
                  </a:cubicBezTo>
                  <a:cubicBezTo>
                    <a:pt x="10" y="42"/>
                    <a:pt x="1" y="35"/>
                    <a:pt x="1" y="23"/>
                  </a:cubicBezTo>
                  <a:cubicBezTo>
                    <a:pt x="1" y="10"/>
                    <a:pt x="12" y="0"/>
                    <a:pt x="29" y="0"/>
                  </a:cubicBezTo>
                  <a:cubicBezTo>
                    <a:pt x="37" y="0"/>
                    <a:pt x="44" y="2"/>
                    <a:pt x="47" y="4"/>
                  </a:cubicBezTo>
                  <a:cubicBezTo>
                    <a:pt x="44" y="13"/>
                    <a:pt x="44" y="13"/>
                    <a:pt x="44" y="13"/>
                  </a:cubicBezTo>
                  <a:cubicBezTo>
                    <a:pt x="42" y="12"/>
                    <a:pt x="36" y="9"/>
                    <a:pt x="28" y="9"/>
                  </a:cubicBezTo>
                  <a:cubicBezTo>
                    <a:pt x="17" y="9"/>
                    <a:pt x="12" y="16"/>
                    <a:pt x="12" y="22"/>
                  </a:cubicBezTo>
                  <a:cubicBezTo>
                    <a:pt x="12" y="30"/>
                    <a:pt x="18" y="34"/>
                    <a:pt x="29" y="38"/>
                  </a:cubicBezTo>
                  <a:cubicBezTo>
                    <a:pt x="44" y="44"/>
                    <a:pt x="51" y="51"/>
                    <a:pt x="51" y="63"/>
                  </a:cubicBezTo>
                  <a:cubicBezTo>
                    <a:pt x="51" y="76"/>
                    <a:pt x="41" y="88"/>
                    <a:pt x="21" y="88"/>
                  </a:cubicBezTo>
                  <a:cubicBezTo>
                    <a:pt x="13" y="88"/>
                    <a:pt x="4" y="85"/>
                    <a:pt x="0" y="82"/>
                  </a:cubicBezTo>
                  <a:lnTo>
                    <a:pt x="2" y="73"/>
                  </a:lnTo>
                  <a:close/>
                </a:path>
              </a:pathLst>
            </a:custGeom>
            <a:solidFill>
              <a:srgbClr val="3F3A3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8" name="íṩlîḍè"/>
            <p:cNvSpPr/>
            <p:nvPr/>
          </p:nvSpPr>
          <p:spPr bwMode="auto">
            <a:xfrm>
              <a:off x="6106767" y="5341940"/>
              <a:ext cx="199662" cy="344244"/>
            </a:xfrm>
            <a:custGeom>
              <a:avLst/>
              <a:gdLst>
                <a:gd name="T0" fmla="*/ 2 w 51"/>
                <a:gd name="T1" fmla="*/ 73 h 88"/>
                <a:gd name="T2" fmla="*/ 22 w 51"/>
                <a:gd name="T3" fmla="*/ 78 h 88"/>
                <a:gd name="T4" fmla="*/ 40 w 51"/>
                <a:gd name="T5" fmla="*/ 64 h 88"/>
                <a:gd name="T6" fmla="*/ 24 w 51"/>
                <a:gd name="T7" fmla="*/ 47 h 88"/>
                <a:gd name="T8" fmla="*/ 1 w 51"/>
                <a:gd name="T9" fmla="*/ 23 h 88"/>
                <a:gd name="T10" fmla="*/ 29 w 51"/>
                <a:gd name="T11" fmla="*/ 0 h 88"/>
                <a:gd name="T12" fmla="*/ 47 w 51"/>
                <a:gd name="T13" fmla="*/ 4 h 88"/>
                <a:gd name="T14" fmla="*/ 44 w 51"/>
                <a:gd name="T15" fmla="*/ 13 h 88"/>
                <a:gd name="T16" fmla="*/ 28 w 51"/>
                <a:gd name="T17" fmla="*/ 9 h 88"/>
                <a:gd name="T18" fmla="*/ 12 w 51"/>
                <a:gd name="T19" fmla="*/ 22 h 88"/>
                <a:gd name="T20" fmla="*/ 29 w 51"/>
                <a:gd name="T21" fmla="*/ 38 h 88"/>
                <a:gd name="T22" fmla="*/ 51 w 51"/>
                <a:gd name="T23" fmla="*/ 63 h 88"/>
                <a:gd name="T24" fmla="*/ 21 w 51"/>
                <a:gd name="T25" fmla="*/ 88 h 88"/>
                <a:gd name="T26" fmla="*/ 0 w 51"/>
                <a:gd name="T27" fmla="*/ 82 h 88"/>
                <a:gd name="T28" fmla="*/ 2 w 51"/>
                <a:gd name="T29"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88">
                  <a:moveTo>
                    <a:pt x="2" y="73"/>
                  </a:moveTo>
                  <a:cubicBezTo>
                    <a:pt x="7" y="76"/>
                    <a:pt x="14" y="78"/>
                    <a:pt x="22" y="78"/>
                  </a:cubicBezTo>
                  <a:cubicBezTo>
                    <a:pt x="33" y="78"/>
                    <a:pt x="40" y="73"/>
                    <a:pt x="40" y="64"/>
                  </a:cubicBezTo>
                  <a:cubicBezTo>
                    <a:pt x="40" y="56"/>
                    <a:pt x="35" y="52"/>
                    <a:pt x="24" y="47"/>
                  </a:cubicBezTo>
                  <a:cubicBezTo>
                    <a:pt x="10" y="42"/>
                    <a:pt x="1" y="35"/>
                    <a:pt x="1" y="23"/>
                  </a:cubicBezTo>
                  <a:cubicBezTo>
                    <a:pt x="1" y="10"/>
                    <a:pt x="12" y="0"/>
                    <a:pt x="29" y="0"/>
                  </a:cubicBezTo>
                  <a:cubicBezTo>
                    <a:pt x="37" y="0"/>
                    <a:pt x="44" y="2"/>
                    <a:pt x="47" y="4"/>
                  </a:cubicBezTo>
                  <a:cubicBezTo>
                    <a:pt x="44" y="13"/>
                    <a:pt x="44" y="13"/>
                    <a:pt x="44" y="13"/>
                  </a:cubicBezTo>
                  <a:cubicBezTo>
                    <a:pt x="42" y="12"/>
                    <a:pt x="36" y="9"/>
                    <a:pt x="28" y="9"/>
                  </a:cubicBezTo>
                  <a:cubicBezTo>
                    <a:pt x="17" y="9"/>
                    <a:pt x="12" y="16"/>
                    <a:pt x="12" y="22"/>
                  </a:cubicBezTo>
                  <a:cubicBezTo>
                    <a:pt x="12" y="30"/>
                    <a:pt x="18" y="34"/>
                    <a:pt x="29" y="38"/>
                  </a:cubicBezTo>
                  <a:cubicBezTo>
                    <a:pt x="44" y="44"/>
                    <a:pt x="51" y="51"/>
                    <a:pt x="51" y="63"/>
                  </a:cubicBezTo>
                  <a:cubicBezTo>
                    <a:pt x="51" y="76"/>
                    <a:pt x="41" y="88"/>
                    <a:pt x="21" y="88"/>
                  </a:cubicBezTo>
                  <a:cubicBezTo>
                    <a:pt x="13" y="88"/>
                    <a:pt x="4" y="85"/>
                    <a:pt x="0" y="82"/>
                  </a:cubicBezTo>
                  <a:lnTo>
                    <a:pt x="2" y="73"/>
                  </a:lnTo>
                  <a:close/>
                </a:path>
              </a:pathLst>
            </a:custGeom>
            <a:solidFill>
              <a:srgbClr val="FF754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9" name="íṩḻïdè"/>
            <p:cNvSpPr/>
            <p:nvPr/>
          </p:nvSpPr>
          <p:spPr bwMode="auto">
            <a:xfrm>
              <a:off x="6366096" y="5351120"/>
              <a:ext cx="247856" cy="328180"/>
            </a:xfrm>
            <a:custGeom>
              <a:avLst/>
              <a:gdLst>
                <a:gd name="T0" fmla="*/ 44 w 108"/>
                <a:gd name="T1" fmla="*/ 15 h 143"/>
                <a:gd name="T2" fmla="*/ 0 w 108"/>
                <a:gd name="T3" fmla="*/ 15 h 143"/>
                <a:gd name="T4" fmla="*/ 0 w 108"/>
                <a:gd name="T5" fmla="*/ 0 h 143"/>
                <a:gd name="T6" fmla="*/ 108 w 108"/>
                <a:gd name="T7" fmla="*/ 0 h 143"/>
                <a:gd name="T8" fmla="*/ 108 w 108"/>
                <a:gd name="T9" fmla="*/ 15 h 143"/>
                <a:gd name="T10" fmla="*/ 63 w 108"/>
                <a:gd name="T11" fmla="*/ 15 h 143"/>
                <a:gd name="T12" fmla="*/ 63 w 108"/>
                <a:gd name="T13" fmla="*/ 143 h 143"/>
                <a:gd name="T14" fmla="*/ 44 w 108"/>
                <a:gd name="T15" fmla="*/ 143 h 143"/>
                <a:gd name="T16" fmla="*/ 44 w 108"/>
                <a:gd name="T17" fmla="*/ 1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143">
                  <a:moveTo>
                    <a:pt x="44" y="15"/>
                  </a:moveTo>
                  <a:lnTo>
                    <a:pt x="0" y="15"/>
                  </a:lnTo>
                  <a:lnTo>
                    <a:pt x="0" y="0"/>
                  </a:lnTo>
                  <a:lnTo>
                    <a:pt x="108" y="0"/>
                  </a:lnTo>
                  <a:lnTo>
                    <a:pt x="108" y="15"/>
                  </a:lnTo>
                  <a:lnTo>
                    <a:pt x="63" y="15"/>
                  </a:lnTo>
                  <a:lnTo>
                    <a:pt x="63" y="143"/>
                  </a:lnTo>
                  <a:lnTo>
                    <a:pt x="44" y="143"/>
                  </a:lnTo>
                  <a:lnTo>
                    <a:pt x="44" y="15"/>
                  </a:lnTo>
                  <a:close/>
                </a:path>
              </a:pathLst>
            </a:custGeom>
            <a:solidFill>
              <a:srgbClr val="FF754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 name="iŝḻîḋè"/>
            <p:cNvSpPr/>
            <p:nvPr/>
          </p:nvSpPr>
          <p:spPr bwMode="auto">
            <a:xfrm>
              <a:off x="6655261" y="5341940"/>
              <a:ext cx="302935" cy="344244"/>
            </a:xfrm>
            <a:custGeom>
              <a:avLst/>
              <a:gdLst>
                <a:gd name="T0" fmla="*/ 77 w 77"/>
                <a:gd name="T1" fmla="*/ 43 h 88"/>
                <a:gd name="T2" fmla="*/ 38 w 77"/>
                <a:gd name="T3" fmla="*/ 88 h 88"/>
                <a:gd name="T4" fmla="*/ 0 w 77"/>
                <a:gd name="T5" fmla="*/ 45 h 88"/>
                <a:gd name="T6" fmla="*/ 39 w 77"/>
                <a:gd name="T7" fmla="*/ 0 h 88"/>
                <a:gd name="T8" fmla="*/ 77 w 77"/>
                <a:gd name="T9" fmla="*/ 43 h 88"/>
                <a:gd name="T10" fmla="*/ 11 w 77"/>
                <a:gd name="T11" fmla="*/ 44 h 88"/>
                <a:gd name="T12" fmla="*/ 38 w 77"/>
                <a:gd name="T13" fmla="*/ 79 h 88"/>
                <a:gd name="T14" fmla="*/ 66 w 77"/>
                <a:gd name="T15" fmla="*/ 44 h 88"/>
                <a:gd name="T16" fmla="*/ 39 w 77"/>
                <a:gd name="T17" fmla="*/ 9 h 88"/>
                <a:gd name="T18" fmla="*/ 11 w 77"/>
                <a:gd name="T19"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88">
                  <a:moveTo>
                    <a:pt x="77" y="43"/>
                  </a:moveTo>
                  <a:cubicBezTo>
                    <a:pt x="77" y="72"/>
                    <a:pt x="59" y="88"/>
                    <a:pt x="38" y="88"/>
                  </a:cubicBezTo>
                  <a:cubicBezTo>
                    <a:pt x="15" y="88"/>
                    <a:pt x="0" y="70"/>
                    <a:pt x="0" y="45"/>
                  </a:cubicBezTo>
                  <a:cubicBezTo>
                    <a:pt x="0" y="18"/>
                    <a:pt x="16" y="0"/>
                    <a:pt x="39" y="0"/>
                  </a:cubicBezTo>
                  <a:cubicBezTo>
                    <a:pt x="62" y="0"/>
                    <a:pt x="77" y="18"/>
                    <a:pt x="77" y="43"/>
                  </a:cubicBezTo>
                  <a:close/>
                  <a:moveTo>
                    <a:pt x="11" y="44"/>
                  </a:moveTo>
                  <a:cubicBezTo>
                    <a:pt x="11" y="63"/>
                    <a:pt x="21" y="79"/>
                    <a:pt x="38" y="79"/>
                  </a:cubicBezTo>
                  <a:cubicBezTo>
                    <a:pt x="56" y="79"/>
                    <a:pt x="66" y="63"/>
                    <a:pt x="66" y="44"/>
                  </a:cubicBezTo>
                  <a:cubicBezTo>
                    <a:pt x="66" y="27"/>
                    <a:pt x="57" y="9"/>
                    <a:pt x="39" y="9"/>
                  </a:cubicBezTo>
                  <a:cubicBezTo>
                    <a:pt x="21" y="9"/>
                    <a:pt x="11" y="26"/>
                    <a:pt x="11" y="44"/>
                  </a:cubicBezTo>
                  <a:close/>
                </a:path>
              </a:pathLst>
            </a:custGeom>
            <a:solidFill>
              <a:srgbClr val="FF754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1" name="îṥľïdê"/>
            <p:cNvSpPr/>
            <p:nvPr/>
          </p:nvSpPr>
          <p:spPr bwMode="auto">
            <a:xfrm>
              <a:off x="7052290" y="5346530"/>
              <a:ext cx="215726" cy="332770"/>
            </a:xfrm>
            <a:custGeom>
              <a:avLst/>
              <a:gdLst>
                <a:gd name="T0" fmla="*/ 0 w 55"/>
                <a:gd name="T1" fmla="*/ 2 h 85"/>
                <a:gd name="T2" fmla="*/ 21 w 55"/>
                <a:gd name="T3" fmla="*/ 0 h 85"/>
                <a:gd name="T4" fmla="*/ 46 w 55"/>
                <a:gd name="T5" fmla="*/ 7 h 85"/>
                <a:gd name="T6" fmla="*/ 52 w 55"/>
                <a:gd name="T7" fmla="*/ 23 h 85"/>
                <a:gd name="T8" fmla="*/ 36 w 55"/>
                <a:gd name="T9" fmla="*/ 45 h 85"/>
                <a:gd name="T10" fmla="*/ 36 w 55"/>
                <a:gd name="T11" fmla="*/ 45 h 85"/>
                <a:gd name="T12" fmla="*/ 49 w 55"/>
                <a:gd name="T13" fmla="*/ 62 h 85"/>
                <a:gd name="T14" fmla="*/ 55 w 55"/>
                <a:gd name="T15" fmla="*/ 85 h 85"/>
                <a:gd name="T16" fmla="*/ 44 w 55"/>
                <a:gd name="T17" fmla="*/ 85 h 85"/>
                <a:gd name="T18" fmla="*/ 39 w 55"/>
                <a:gd name="T19" fmla="*/ 65 h 85"/>
                <a:gd name="T20" fmla="*/ 22 w 55"/>
                <a:gd name="T21" fmla="*/ 49 h 85"/>
                <a:gd name="T22" fmla="*/ 11 w 55"/>
                <a:gd name="T23" fmla="*/ 49 h 85"/>
                <a:gd name="T24" fmla="*/ 11 w 55"/>
                <a:gd name="T25" fmla="*/ 85 h 85"/>
                <a:gd name="T26" fmla="*/ 0 w 55"/>
                <a:gd name="T27" fmla="*/ 85 h 85"/>
                <a:gd name="T28" fmla="*/ 0 w 55"/>
                <a:gd name="T29" fmla="*/ 2 h 85"/>
                <a:gd name="T30" fmla="*/ 11 w 55"/>
                <a:gd name="T31" fmla="*/ 40 h 85"/>
                <a:gd name="T32" fmla="*/ 22 w 55"/>
                <a:gd name="T33" fmla="*/ 40 h 85"/>
                <a:gd name="T34" fmla="*/ 42 w 55"/>
                <a:gd name="T35" fmla="*/ 24 h 85"/>
                <a:gd name="T36" fmla="*/ 22 w 55"/>
                <a:gd name="T37" fmla="*/ 8 h 85"/>
                <a:gd name="T38" fmla="*/ 11 w 55"/>
                <a:gd name="T39" fmla="*/ 9 h 85"/>
                <a:gd name="T40" fmla="*/ 11 w 55"/>
                <a:gd name="T41" fmla="*/ 4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5" h="85">
                  <a:moveTo>
                    <a:pt x="0" y="2"/>
                  </a:moveTo>
                  <a:cubicBezTo>
                    <a:pt x="6" y="1"/>
                    <a:pt x="14" y="0"/>
                    <a:pt x="21" y="0"/>
                  </a:cubicBezTo>
                  <a:cubicBezTo>
                    <a:pt x="33" y="0"/>
                    <a:pt x="41" y="2"/>
                    <a:pt x="46" y="7"/>
                  </a:cubicBezTo>
                  <a:cubicBezTo>
                    <a:pt x="50" y="11"/>
                    <a:pt x="52" y="16"/>
                    <a:pt x="52" y="23"/>
                  </a:cubicBezTo>
                  <a:cubicBezTo>
                    <a:pt x="52" y="34"/>
                    <a:pt x="45" y="42"/>
                    <a:pt x="36" y="45"/>
                  </a:cubicBezTo>
                  <a:cubicBezTo>
                    <a:pt x="36" y="45"/>
                    <a:pt x="36" y="45"/>
                    <a:pt x="36" y="45"/>
                  </a:cubicBezTo>
                  <a:cubicBezTo>
                    <a:pt x="43" y="47"/>
                    <a:pt x="47" y="53"/>
                    <a:pt x="49" y="62"/>
                  </a:cubicBezTo>
                  <a:cubicBezTo>
                    <a:pt x="52" y="74"/>
                    <a:pt x="54" y="82"/>
                    <a:pt x="55" y="85"/>
                  </a:cubicBezTo>
                  <a:cubicBezTo>
                    <a:pt x="44" y="85"/>
                    <a:pt x="44" y="85"/>
                    <a:pt x="44" y="85"/>
                  </a:cubicBezTo>
                  <a:cubicBezTo>
                    <a:pt x="43" y="83"/>
                    <a:pt x="41" y="76"/>
                    <a:pt x="39" y="65"/>
                  </a:cubicBezTo>
                  <a:cubicBezTo>
                    <a:pt x="36" y="53"/>
                    <a:pt x="31" y="49"/>
                    <a:pt x="22" y="49"/>
                  </a:cubicBezTo>
                  <a:cubicBezTo>
                    <a:pt x="11" y="49"/>
                    <a:pt x="11" y="49"/>
                    <a:pt x="11" y="49"/>
                  </a:cubicBezTo>
                  <a:cubicBezTo>
                    <a:pt x="11" y="85"/>
                    <a:pt x="11" y="85"/>
                    <a:pt x="11" y="85"/>
                  </a:cubicBezTo>
                  <a:cubicBezTo>
                    <a:pt x="0" y="85"/>
                    <a:pt x="0" y="85"/>
                    <a:pt x="0" y="85"/>
                  </a:cubicBezTo>
                  <a:lnTo>
                    <a:pt x="0" y="2"/>
                  </a:lnTo>
                  <a:close/>
                  <a:moveTo>
                    <a:pt x="11" y="40"/>
                  </a:moveTo>
                  <a:cubicBezTo>
                    <a:pt x="22" y="40"/>
                    <a:pt x="22" y="40"/>
                    <a:pt x="22" y="40"/>
                  </a:cubicBezTo>
                  <a:cubicBezTo>
                    <a:pt x="34" y="40"/>
                    <a:pt x="42" y="34"/>
                    <a:pt x="42" y="24"/>
                  </a:cubicBezTo>
                  <a:cubicBezTo>
                    <a:pt x="42" y="13"/>
                    <a:pt x="34" y="9"/>
                    <a:pt x="22" y="8"/>
                  </a:cubicBezTo>
                  <a:cubicBezTo>
                    <a:pt x="17" y="8"/>
                    <a:pt x="13" y="9"/>
                    <a:pt x="11" y="9"/>
                  </a:cubicBezTo>
                  <a:lnTo>
                    <a:pt x="11" y="40"/>
                  </a:lnTo>
                  <a:close/>
                </a:path>
              </a:pathLst>
            </a:custGeom>
            <a:solidFill>
              <a:srgbClr val="FF754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2" name="iṣḷiďé"/>
            <p:cNvSpPr/>
            <p:nvPr/>
          </p:nvSpPr>
          <p:spPr bwMode="auto">
            <a:xfrm>
              <a:off x="7350635" y="5351120"/>
              <a:ext cx="335064" cy="328180"/>
            </a:xfrm>
            <a:custGeom>
              <a:avLst/>
              <a:gdLst>
                <a:gd name="T0" fmla="*/ 73 w 86"/>
                <a:gd name="T1" fmla="*/ 47 h 84"/>
                <a:gd name="T2" fmla="*/ 72 w 86"/>
                <a:gd name="T3" fmla="*/ 11 h 84"/>
                <a:gd name="T4" fmla="*/ 72 w 86"/>
                <a:gd name="T5" fmla="*/ 11 h 84"/>
                <a:gd name="T6" fmla="*/ 61 w 86"/>
                <a:gd name="T7" fmla="*/ 43 h 84"/>
                <a:gd name="T8" fmla="*/ 46 w 86"/>
                <a:gd name="T9" fmla="*/ 84 h 84"/>
                <a:gd name="T10" fmla="*/ 38 w 86"/>
                <a:gd name="T11" fmla="*/ 84 h 84"/>
                <a:gd name="T12" fmla="*/ 24 w 86"/>
                <a:gd name="T13" fmla="*/ 43 h 84"/>
                <a:gd name="T14" fmla="*/ 14 w 86"/>
                <a:gd name="T15" fmla="*/ 11 h 84"/>
                <a:gd name="T16" fmla="*/ 14 w 86"/>
                <a:gd name="T17" fmla="*/ 11 h 84"/>
                <a:gd name="T18" fmla="*/ 12 w 86"/>
                <a:gd name="T19" fmla="*/ 48 h 84"/>
                <a:gd name="T20" fmla="*/ 10 w 86"/>
                <a:gd name="T21" fmla="*/ 84 h 84"/>
                <a:gd name="T22" fmla="*/ 0 w 86"/>
                <a:gd name="T23" fmla="*/ 84 h 84"/>
                <a:gd name="T24" fmla="*/ 6 w 86"/>
                <a:gd name="T25" fmla="*/ 0 h 84"/>
                <a:gd name="T26" fmla="*/ 19 w 86"/>
                <a:gd name="T27" fmla="*/ 0 h 84"/>
                <a:gd name="T28" fmla="*/ 34 w 86"/>
                <a:gd name="T29" fmla="*/ 41 h 84"/>
                <a:gd name="T30" fmla="*/ 42 w 86"/>
                <a:gd name="T31" fmla="*/ 69 h 84"/>
                <a:gd name="T32" fmla="*/ 43 w 86"/>
                <a:gd name="T33" fmla="*/ 69 h 84"/>
                <a:gd name="T34" fmla="*/ 52 w 86"/>
                <a:gd name="T35" fmla="*/ 41 h 84"/>
                <a:gd name="T36" fmla="*/ 67 w 86"/>
                <a:gd name="T37" fmla="*/ 0 h 84"/>
                <a:gd name="T38" fmla="*/ 81 w 86"/>
                <a:gd name="T39" fmla="*/ 0 h 84"/>
                <a:gd name="T40" fmla="*/ 86 w 86"/>
                <a:gd name="T41" fmla="*/ 84 h 84"/>
                <a:gd name="T42" fmla="*/ 75 w 86"/>
                <a:gd name="T43" fmla="*/ 84 h 84"/>
                <a:gd name="T44" fmla="*/ 73 w 86"/>
                <a:gd name="T45" fmla="*/ 47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6" h="84">
                  <a:moveTo>
                    <a:pt x="73" y="47"/>
                  </a:moveTo>
                  <a:cubicBezTo>
                    <a:pt x="73" y="35"/>
                    <a:pt x="72" y="21"/>
                    <a:pt x="72" y="11"/>
                  </a:cubicBezTo>
                  <a:cubicBezTo>
                    <a:pt x="72" y="11"/>
                    <a:pt x="72" y="11"/>
                    <a:pt x="72" y="11"/>
                  </a:cubicBezTo>
                  <a:cubicBezTo>
                    <a:pt x="69" y="20"/>
                    <a:pt x="65" y="31"/>
                    <a:pt x="61" y="43"/>
                  </a:cubicBezTo>
                  <a:cubicBezTo>
                    <a:pt x="46" y="84"/>
                    <a:pt x="46" y="84"/>
                    <a:pt x="46" y="84"/>
                  </a:cubicBezTo>
                  <a:cubicBezTo>
                    <a:pt x="38" y="84"/>
                    <a:pt x="38" y="84"/>
                    <a:pt x="38" y="84"/>
                  </a:cubicBezTo>
                  <a:cubicBezTo>
                    <a:pt x="24" y="43"/>
                    <a:pt x="24" y="43"/>
                    <a:pt x="24" y="43"/>
                  </a:cubicBezTo>
                  <a:cubicBezTo>
                    <a:pt x="20" y="32"/>
                    <a:pt x="17" y="21"/>
                    <a:pt x="14" y="11"/>
                  </a:cubicBezTo>
                  <a:cubicBezTo>
                    <a:pt x="14" y="11"/>
                    <a:pt x="14" y="11"/>
                    <a:pt x="14" y="11"/>
                  </a:cubicBezTo>
                  <a:cubicBezTo>
                    <a:pt x="14" y="21"/>
                    <a:pt x="13" y="35"/>
                    <a:pt x="12" y="48"/>
                  </a:cubicBezTo>
                  <a:cubicBezTo>
                    <a:pt x="10" y="84"/>
                    <a:pt x="10" y="84"/>
                    <a:pt x="10" y="84"/>
                  </a:cubicBezTo>
                  <a:cubicBezTo>
                    <a:pt x="0" y="84"/>
                    <a:pt x="0" y="84"/>
                    <a:pt x="0" y="84"/>
                  </a:cubicBezTo>
                  <a:cubicBezTo>
                    <a:pt x="6" y="0"/>
                    <a:pt x="6" y="0"/>
                    <a:pt x="6" y="0"/>
                  </a:cubicBezTo>
                  <a:cubicBezTo>
                    <a:pt x="19" y="0"/>
                    <a:pt x="19" y="0"/>
                    <a:pt x="19" y="0"/>
                  </a:cubicBezTo>
                  <a:cubicBezTo>
                    <a:pt x="34" y="41"/>
                    <a:pt x="34" y="41"/>
                    <a:pt x="34" y="41"/>
                  </a:cubicBezTo>
                  <a:cubicBezTo>
                    <a:pt x="37" y="51"/>
                    <a:pt x="40" y="60"/>
                    <a:pt x="42" y="69"/>
                  </a:cubicBezTo>
                  <a:cubicBezTo>
                    <a:pt x="43" y="69"/>
                    <a:pt x="43" y="69"/>
                    <a:pt x="43" y="69"/>
                  </a:cubicBezTo>
                  <a:cubicBezTo>
                    <a:pt x="45" y="61"/>
                    <a:pt x="48" y="51"/>
                    <a:pt x="52" y="41"/>
                  </a:cubicBezTo>
                  <a:cubicBezTo>
                    <a:pt x="67" y="0"/>
                    <a:pt x="67" y="0"/>
                    <a:pt x="67" y="0"/>
                  </a:cubicBezTo>
                  <a:cubicBezTo>
                    <a:pt x="81" y="0"/>
                    <a:pt x="81" y="0"/>
                    <a:pt x="81" y="0"/>
                  </a:cubicBezTo>
                  <a:cubicBezTo>
                    <a:pt x="86" y="84"/>
                    <a:pt x="86" y="84"/>
                    <a:pt x="86" y="84"/>
                  </a:cubicBezTo>
                  <a:cubicBezTo>
                    <a:pt x="75" y="84"/>
                    <a:pt x="75" y="84"/>
                    <a:pt x="75" y="84"/>
                  </a:cubicBezTo>
                  <a:lnTo>
                    <a:pt x="73" y="47"/>
                  </a:lnTo>
                  <a:close/>
                </a:path>
              </a:pathLst>
            </a:custGeom>
            <a:solidFill>
              <a:srgbClr val="FF754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nvGrpSpPr>
          <p:cNvPr id="83" name="组合 82"/>
          <p:cNvGrpSpPr/>
          <p:nvPr/>
        </p:nvGrpSpPr>
        <p:grpSpPr>
          <a:xfrm>
            <a:off x="3350854" y="241178"/>
            <a:ext cx="5341226" cy="635239"/>
            <a:chOff x="-3356638" y="-74659"/>
            <a:chExt cx="5299708" cy="630300"/>
          </a:xfrm>
        </p:grpSpPr>
        <p:sp>
          <p:nvSpPr>
            <p:cNvPr id="84" name="Text Box 7"/>
            <p:cNvSpPr txBox="1">
              <a:spLocks noChangeArrowheads="1"/>
            </p:cNvSpPr>
            <p:nvPr/>
          </p:nvSpPr>
          <p:spPr bwMode="auto">
            <a:xfrm>
              <a:off x="-739876" y="287729"/>
              <a:ext cx="2682946" cy="253511"/>
            </a:xfrm>
            <a:prstGeom prst="rect">
              <a:avLst/>
            </a:prstGeom>
            <a:noFill/>
            <a:ln w="9525">
              <a:noFill/>
              <a:miter lim="800000"/>
            </a:ln>
          </p:spPr>
          <p:txBody>
            <a:bodyPr wrap="none" lIns="46078" tIns="23040" rIns="46078" bIns="23040">
              <a:spAutoFit/>
            </a:bodyPr>
            <a:lstStyle/>
            <a:p>
              <a:pPr algn="ctr" defTabSz="1096645"/>
              <a:r>
                <a:rPr lang="en-CA" sz="1360" spc="604"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WHAT IS A TEAM</a:t>
              </a:r>
              <a:endParaRPr lang="en-CA" sz="1360" spc="604"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5" name="矩形 84"/>
            <p:cNvSpPr/>
            <p:nvPr/>
          </p:nvSpPr>
          <p:spPr>
            <a:xfrm>
              <a:off x="-3356638" y="-74659"/>
              <a:ext cx="2616762" cy="630300"/>
            </a:xfrm>
            <a:prstGeom prst="rect">
              <a:avLst/>
            </a:prstGeom>
          </p:spPr>
          <p:txBody>
            <a:bodyPr wrap="none">
              <a:spAutoFit/>
            </a:bodyPr>
            <a:lstStyle/>
            <a:p>
              <a:pPr algn="ctr" defTabSz="1096645"/>
              <a:r>
                <a:rPr lang="zh-CN" altLang="en-US" sz="3530" b="1" spc="300" dirty="0">
                  <a:solidFill>
                    <a:schemeClr val="tx1">
                      <a:lumMod val="95000"/>
                      <a:lumOff val="5000"/>
                    </a:schemeClr>
                  </a:solidFill>
                  <a:latin typeface="微软雅黑" panose="020B0503020204020204" pitchFamily="34" charset="-122"/>
                  <a:ea typeface="微软雅黑" panose="020B0503020204020204" pitchFamily="34" charset="-122"/>
                </a:rPr>
                <a:t>什么</a:t>
              </a:r>
              <a:r>
                <a:rPr lang="zh-CN" altLang="en-US" sz="3530" b="1" spc="300">
                  <a:solidFill>
                    <a:schemeClr val="tx1">
                      <a:lumMod val="95000"/>
                      <a:lumOff val="5000"/>
                    </a:schemeClr>
                  </a:solidFill>
                  <a:latin typeface="微软雅黑" panose="020B0503020204020204" pitchFamily="34" charset="-122"/>
                  <a:ea typeface="微软雅黑" panose="020B0503020204020204" pitchFamily="34" charset="-122"/>
                </a:rPr>
                <a:t>是团队</a:t>
              </a:r>
              <a:endParaRPr lang="en-CA" altLang="zh-CN" sz="3530" b="1" spc="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wipe(left)">
                                      <p:cBhvr>
                                        <p:cTn id="7" dur="500"/>
                                        <p:tgtEl>
                                          <p:spTgt spid="83"/>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17">
                                            <p:txEl>
                                              <p:pRg st="0" end="0"/>
                                            </p:txEl>
                                          </p:spTgt>
                                        </p:tgtEl>
                                        <p:attrNameLst>
                                          <p:attrName>style.visibility</p:attrName>
                                        </p:attrNameLst>
                                      </p:cBhvr>
                                      <p:to>
                                        <p:strVal val="visible"/>
                                      </p:to>
                                    </p:set>
                                    <p:animEffect transition="in" filter="wipe(down)">
                                      <p:cBhvr>
                                        <p:cTn id="14" dur="500"/>
                                        <p:tgtEl>
                                          <p:spTgt spid="17">
                                            <p:txEl>
                                              <p:pRg st="0" end="0"/>
                                            </p:txEl>
                                          </p:spTgt>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674812" y="4323662"/>
            <a:ext cx="8842376" cy="1782219"/>
          </a:xfrm>
          <a:prstGeom prst="rect">
            <a:avLst/>
          </a:prstGeom>
        </p:spPr>
        <p:txBody>
          <a:bodyPr wrap="square">
            <a:spAutoFit/>
          </a:bodyPr>
          <a:lstStyle/>
          <a:p>
            <a:pPr algn="ctr">
              <a:lnSpc>
                <a:spcPct val="150000"/>
              </a:lnSpc>
            </a:pPr>
            <a:r>
              <a:rPr lang="zh-CN" altLang="en-US" sz="2720" b="1" spc="300">
                <a:solidFill>
                  <a:schemeClr val="accent4">
                    <a:lumMod val="75000"/>
                  </a:schemeClr>
                </a:solidFill>
                <a:latin typeface="+mj-ea"/>
                <a:ea typeface="+mj-ea"/>
              </a:rPr>
              <a:t>目标(PURPOSE)</a:t>
            </a:r>
            <a:endParaRPr lang="en-US" altLang="zh-CN" sz="2720" b="1" spc="300">
              <a:solidFill>
                <a:schemeClr val="accent4">
                  <a:lumMod val="75000"/>
                </a:schemeClr>
              </a:solidFill>
              <a:latin typeface="+mj-ea"/>
              <a:ea typeface="+mj-ea"/>
            </a:endParaRPr>
          </a:p>
          <a:p>
            <a:pPr algn="ctr">
              <a:lnSpc>
                <a:spcPct val="150000"/>
              </a:lnSpc>
            </a:pPr>
            <a:endParaRPr lang="zh-CN" altLang="en-US" sz="1000" spc="300">
              <a:latin typeface="+mj-ea"/>
              <a:ea typeface="+mj-ea"/>
            </a:endParaRPr>
          </a:p>
          <a:p>
            <a:pPr algn="ctr">
              <a:lnSpc>
                <a:spcPct val="150000"/>
              </a:lnSpc>
            </a:pPr>
            <a:r>
              <a:rPr lang="zh-CN" altLang="en-US" spc="300">
                <a:latin typeface="+mj-ea"/>
                <a:ea typeface="+mj-ea"/>
              </a:rPr>
              <a:t>团队应该有一个既定的目标，为团队成员导航，知道要向何处去，没有目标这个团队就没有存在的价值。团队-梦想团队</a:t>
            </a:r>
            <a:r>
              <a:rPr lang="en-US" altLang="zh-CN" sz="1500" spc="300">
                <a:latin typeface="+mj-ea"/>
                <a:ea typeface="+mj-ea"/>
              </a:rPr>
              <a:t>.</a:t>
            </a:r>
            <a:endParaRPr lang="zh-CN" altLang="en-US" sz="1500" spc="300" dirty="0">
              <a:latin typeface="+mj-ea"/>
              <a:ea typeface="+mj-ea"/>
            </a:endParaRPr>
          </a:p>
        </p:txBody>
      </p:sp>
      <p:grpSp>
        <p:nvGrpSpPr>
          <p:cNvPr id="12" name="11082c8b-0832-4fa3-b617-6dea5e3e8267"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4500561" y="1139667"/>
            <a:ext cx="3093357" cy="3184770"/>
            <a:chOff x="4085319" y="1701800"/>
            <a:chExt cx="4021362" cy="4140199"/>
          </a:xfrm>
        </p:grpSpPr>
        <p:grpSp>
          <p:nvGrpSpPr>
            <p:cNvPr id="13" name="íṧḻíḓê"/>
            <p:cNvGrpSpPr/>
            <p:nvPr/>
          </p:nvGrpSpPr>
          <p:grpSpPr bwMode="auto">
            <a:xfrm>
              <a:off x="4085319" y="1701800"/>
              <a:ext cx="4021362" cy="4140199"/>
              <a:chOff x="1734" y="0"/>
              <a:chExt cx="4196" cy="4320"/>
            </a:xfrm>
          </p:grpSpPr>
          <p:sp>
            <p:nvSpPr>
              <p:cNvPr id="76" name="íślíḑé"/>
              <p:cNvSpPr/>
              <p:nvPr/>
            </p:nvSpPr>
            <p:spPr bwMode="auto">
              <a:xfrm>
                <a:off x="1757" y="2286"/>
                <a:ext cx="648" cy="691"/>
              </a:xfrm>
              <a:custGeom>
                <a:avLst/>
                <a:gdLst>
                  <a:gd name="T0" fmla="*/ 1544 w 2703"/>
                  <a:gd name="T1" fmla="*/ 327 h 2889"/>
                  <a:gd name="T2" fmla="*/ 2561 w 2703"/>
                  <a:gd name="T3" fmla="*/ 2066 h 2889"/>
                  <a:gd name="T4" fmla="*/ 2387 w 2703"/>
                  <a:gd name="T5" fmla="*/ 2759 h 2889"/>
                  <a:gd name="T6" fmla="*/ 1728 w 2703"/>
                  <a:gd name="T7" fmla="*/ 2617 h 2889"/>
                  <a:gd name="T8" fmla="*/ 961 w 2703"/>
                  <a:gd name="T9" fmla="*/ 2385 h 2889"/>
                  <a:gd name="T10" fmla="*/ 884 w 2703"/>
                  <a:gd name="T11" fmla="*/ 2159 h 2889"/>
                  <a:gd name="T12" fmla="*/ 224 w 2703"/>
                  <a:gd name="T13" fmla="*/ 1757 h 2889"/>
                  <a:gd name="T14" fmla="*/ 499 w 2703"/>
                  <a:gd name="T15" fmla="*/ 664 h 2889"/>
                  <a:gd name="T16" fmla="*/ 611 w 2703"/>
                  <a:gd name="T17" fmla="*/ 610 h 2889"/>
                  <a:gd name="T18" fmla="*/ 855 w 2703"/>
                  <a:gd name="T19" fmla="*/ 139 h 2889"/>
                  <a:gd name="T20" fmla="*/ 1544 w 2703"/>
                  <a:gd name="T21" fmla="*/ 327 h 2889"/>
                  <a:gd name="T22" fmla="*/ 1795 w 2703"/>
                  <a:gd name="T23" fmla="*/ 2514 h 2889"/>
                  <a:gd name="T24" fmla="*/ 2330 w 2703"/>
                  <a:gd name="T25" fmla="*/ 2661 h 2889"/>
                  <a:gd name="T26" fmla="*/ 2464 w 2703"/>
                  <a:gd name="T27" fmla="*/ 2123 h 2889"/>
                  <a:gd name="T28" fmla="*/ 1447 w 2703"/>
                  <a:gd name="T29" fmla="*/ 384 h 2889"/>
                  <a:gd name="T30" fmla="*/ 912 w 2703"/>
                  <a:gd name="T31" fmla="*/ 236 h 2889"/>
                  <a:gd name="T32" fmla="*/ 729 w 2703"/>
                  <a:gd name="T33" fmla="*/ 638 h 2889"/>
                  <a:gd name="T34" fmla="*/ 737 w 2703"/>
                  <a:gd name="T35" fmla="*/ 687 h 2889"/>
                  <a:gd name="T36" fmla="*/ 690 w 2703"/>
                  <a:gd name="T37" fmla="*/ 702 h 2889"/>
                  <a:gd name="T38" fmla="*/ 556 w 2703"/>
                  <a:gd name="T39" fmla="*/ 761 h 2889"/>
                  <a:gd name="T40" fmla="*/ 322 w 2703"/>
                  <a:gd name="T41" fmla="*/ 1700 h 2889"/>
                  <a:gd name="T42" fmla="*/ 935 w 2703"/>
                  <a:gd name="T43" fmla="*/ 2047 h 2889"/>
                  <a:gd name="T44" fmla="*/ 991 w 2703"/>
                  <a:gd name="T45" fmla="*/ 2045 h 2889"/>
                  <a:gd name="T46" fmla="*/ 993 w 2703"/>
                  <a:gd name="T47" fmla="*/ 2101 h 2889"/>
                  <a:gd name="T48" fmla="*/ 1059 w 2703"/>
                  <a:gd name="T49" fmla="*/ 2328 h 2889"/>
                  <a:gd name="T50" fmla="*/ 1698 w 2703"/>
                  <a:gd name="T51" fmla="*/ 2504 h 2889"/>
                  <a:gd name="T52" fmla="*/ 1715 w 2703"/>
                  <a:gd name="T53" fmla="*/ 2494 h 2889"/>
                  <a:gd name="T54" fmla="*/ 1765 w 2703"/>
                  <a:gd name="T55" fmla="*/ 2462 h 2889"/>
                  <a:gd name="T56" fmla="*/ 1795 w 2703"/>
                  <a:gd name="T57" fmla="*/ 2514 h 2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03" h="2889">
                    <a:moveTo>
                      <a:pt x="1544" y="327"/>
                    </a:moveTo>
                    <a:cubicBezTo>
                      <a:pt x="2561" y="2066"/>
                      <a:pt x="2561" y="2066"/>
                      <a:pt x="2561" y="2066"/>
                    </a:cubicBezTo>
                    <a:cubicBezTo>
                      <a:pt x="2703" y="2309"/>
                      <a:pt x="2625" y="2620"/>
                      <a:pt x="2387" y="2759"/>
                    </a:cubicBezTo>
                    <a:cubicBezTo>
                      <a:pt x="2164" y="2889"/>
                      <a:pt x="1880" y="2824"/>
                      <a:pt x="1728" y="2617"/>
                    </a:cubicBezTo>
                    <a:cubicBezTo>
                      <a:pt x="1458" y="2755"/>
                      <a:pt x="1119" y="2656"/>
                      <a:pt x="961" y="2385"/>
                    </a:cubicBezTo>
                    <a:cubicBezTo>
                      <a:pt x="920" y="2316"/>
                      <a:pt x="894" y="2238"/>
                      <a:pt x="884" y="2159"/>
                    </a:cubicBezTo>
                    <a:cubicBezTo>
                      <a:pt x="613" y="2147"/>
                      <a:pt x="364" y="1996"/>
                      <a:pt x="224" y="1757"/>
                    </a:cubicBezTo>
                    <a:cubicBezTo>
                      <a:pt x="0" y="1374"/>
                      <a:pt x="123" y="883"/>
                      <a:pt x="499" y="664"/>
                    </a:cubicBezTo>
                    <a:cubicBezTo>
                      <a:pt x="535" y="643"/>
                      <a:pt x="572" y="625"/>
                      <a:pt x="611" y="610"/>
                    </a:cubicBezTo>
                    <a:cubicBezTo>
                      <a:pt x="597" y="420"/>
                      <a:pt x="691" y="235"/>
                      <a:pt x="855" y="139"/>
                    </a:cubicBezTo>
                    <a:cubicBezTo>
                      <a:pt x="1093" y="0"/>
                      <a:pt x="1402" y="84"/>
                      <a:pt x="1544" y="327"/>
                    </a:cubicBezTo>
                    <a:close/>
                    <a:moveTo>
                      <a:pt x="1795" y="2514"/>
                    </a:moveTo>
                    <a:cubicBezTo>
                      <a:pt x="1906" y="2703"/>
                      <a:pt x="2145" y="2769"/>
                      <a:pt x="2330" y="2661"/>
                    </a:cubicBezTo>
                    <a:cubicBezTo>
                      <a:pt x="2514" y="2554"/>
                      <a:pt x="2574" y="2312"/>
                      <a:pt x="2464" y="2123"/>
                    </a:cubicBezTo>
                    <a:cubicBezTo>
                      <a:pt x="1447" y="384"/>
                      <a:pt x="1447" y="384"/>
                      <a:pt x="1447" y="384"/>
                    </a:cubicBezTo>
                    <a:cubicBezTo>
                      <a:pt x="1336" y="195"/>
                      <a:pt x="1096" y="129"/>
                      <a:pt x="912" y="236"/>
                    </a:cubicBezTo>
                    <a:cubicBezTo>
                      <a:pt x="775" y="317"/>
                      <a:pt x="701" y="478"/>
                      <a:pt x="729" y="638"/>
                    </a:cubicBezTo>
                    <a:cubicBezTo>
                      <a:pt x="737" y="687"/>
                      <a:pt x="737" y="687"/>
                      <a:pt x="737" y="687"/>
                    </a:cubicBezTo>
                    <a:cubicBezTo>
                      <a:pt x="690" y="702"/>
                      <a:pt x="690" y="702"/>
                      <a:pt x="690" y="702"/>
                    </a:cubicBezTo>
                    <a:cubicBezTo>
                      <a:pt x="643" y="717"/>
                      <a:pt x="598" y="737"/>
                      <a:pt x="556" y="761"/>
                    </a:cubicBezTo>
                    <a:cubicBezTo>
                      <a:pt x="234" y="949"/>
                      <a:pt x="129" y="1370"/>
                      <a:pt x="322" y="1700"/>
                    </a:cubicBezTo>
                    <a:cubicBezTo>
                      <a:pt x="450" y="1919"/>
                      <a:pt x="685" y="2052"/>
                      <a:pt x="935" y="2047"/>
                    </a:cubicBezTo>
                    <a:cubicBezTo>
                      <a:pt x="991" y="2045"/>
                      <a:pt x="991" y="2045"/>
                      <a:pt x="991" y="2045"/>
                    </a:cubicBezTo>
                    <a:cubicBezTo>
                      <a:pt x="993" y="2101"/>
                      <a:pt x="993" y="2101"/>
                      <a:pt x="993" y="2101"/>
                    </a:cubicBezTo>
                    <a:cubicBezTo>
                      <a:pt x="995" y="2180"/>
                      <a:pt x="1018" y="2259"/>
                      <a:pt x="1059" y="2328"/>
                    </a:cubicBezTo>
                    <a:cubicBezTo>
                      <a:pt x="1191" y="2554"/>
                      <a:pt x="1477" y="2633"/>
                      <a:pt x="1698" y="2504"/>
                    </a:cubicBezTo>
                    <a:cubicBezTo>
                      <a:pt x="1704" y="2501"/>
                      <a:pt x="1710" y="2497"/>
                      <a:pt x="1715" y="2494"/>
                    </a:cubicBezTo>
                    <a:cubicBezTo>
                      <a:pt x="1765" y="2462"/>
                      <a:pt x="1765" y="2462"/>
                      <a:pt x="1765" y="2462"/>
                    </a:cubicBezTo>
                    <a:lnTo>
                      <a:pt x="1795" y="2514"/>
                    </a:ln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7" name="íṩlîḋé"/>
              <p:cNvSpPr/>
              <p:nvPr/>
            </p:nvSpPr>
            <p:spPr bwMode="auto">
              <a:xfrm>
                <a:off x="3237" y="0"/>
                <a:ext cx="656" cy="623"/>
              </a:xfrm>
              <a:custGeom>
                <a:avLst/>
                <a:gdLst>
                  <a:gd name="T0" fmla="*/ 561 w 2737"/>
                  <a:gd name="T1" fmla="*/ 2601 h 2605"/>
                  <a:gd name="T2" fmla="*/ 527 w 2737"/>
                  <a:gd name="T3" fmla="*/ 2590 h 2605"/>
                  <a:gd name="T4" fmla="*/ 504 w 2737"/>
                  <a:gd name="T5" fmla="*/ 2533 h 2605"/>
                  <a:gd name="T6" fmla="*/ 653 w 2737"/>
                  <a:gd name="T7" fmla="*/ 1664 h 2605"/>
                  <a:gd name="T8" fmla="*/ 22 w 2737"/>
                  <a:gd name="T9" fmla="*/ 1049 h 2605"/>
                  <a:gd name="T10" fmla="*/ 7 w 2737"/>
                  <a:gd name="T11" fmla="*/ 989 h 2605"/>
                  <a:gd name="T12" fmla="*/ 54 w 2737"/>
                  <a:gd name="T13" fmla="*/ 950 h 2605"/>
                  <a:gd name="T14" fmla="*/ 926 w 2737"/>
                  <a:gd name="T15" fmla="*/ 823 h 2605"/>
                  <a:gd name="T16" fmla="*/ 1317 w 2737"/>
                  <a:gd name="T17" fmla="*/ 32 h 2605"/>
                  <a:gd name="T18" fmla="*/ 1369 w 2737"/>
                  <a:gd name="T19" fmla="*/ 0 h 2605"/>
                  <a:gd name="T20" fmla="*/ 1421 w 2737"/>
                  <a:gd name="T21" fmla="*/ 32 h 2605"/>
                  <a:gd name="T22" fmla="*/ 1811 w 2737"/>
                  <a:gd name="T23" fmla="*/ 823 h 2605"/>
                  <a:gd name="T24" fmla="*/ 2684 w 2737"/>
                  <a:gd name="T25" fmla="*/ 950 h 2605"/>
                  <a:gd name="T26" fmla="*/ 2731 w 2737"/>
                  <a:gd name="T27" fmla="*/ 989 h 2605"/>
                  <a:gd name="T28" fmla="*/ 2716 w 2737"/>
                  <a:gd name="T29" fmla="*/ 1049 h 2605"/>
                  <a:gd name="T30" fmla="*/ 2085 w 2737"/>
                  <a:gd name="T31" fmla="*/ 1664 h 2605"/>
                  <a:gd name="T32" fmla="*/ 2234 w 2737"/>
                  <a:gd name="T33" fmla="*/ 2533 h 2605"/>
                  <a:gd name="T34" fmla="*/ 2210 w 2737"/>
                  <a:gd name="T35" fmla="*/ 2590 h 2605"/>
                  <a:gd name="T36" fmla="*/ 2149 w 2737"/>
                  <a:gd name="T37" fmla="*/ 2595 h 2605"/>
                  <a:gd name="T38" fmla="*/ 1369 w 2737"/>
                  <a:gd name="T39" fmla="*/ 2185 h 2605"/>
                  <a:gd name="T40" fmla="*/ 588 w 2737"/>
                  <a:gd name="T41" fmla="*/ 2595 h 2605"/>
                  <a:gd name="T42" fmla="*/ 561 w 2737"/>
                  <a:gd name="T43" fmla="*/ 2601 h 2605"/>
                  <a:gd name="T44" fmla="*/ 187 w 2737"/>
                  <a:gd name="T45" fmla="*/ 1048 h 2605"/>
                  <a:gd name="T46" fmla="*/ 756 w 2737"/>
                  <a:gd name="T47" fmla="*/ 1602 h 2605"/>
                  <a:gd name="T48" fmla="*/ 773 w 2737"/>
                  <a:gd name="T49" fmla="*/ 1654 h 2605"/>
                  <a:gd name="T50" fmla="*/ 639 w 2737"/>
                  <a:gd name="T51" fmla="*/ 2437 h 2605"/>
                  <a:gd name="T52" fmla="*/ 1342 w 2737"/>
                  <a:gd name="T53" fmla="*/ 2067 h 2605"/>
                  <a:gd name="T54" fmla="*/ 1396 w 2737"/>
                  <a:gd name="T55" fmla="*/ 2067 h 2605"/>
                  <a:gd name="T56" fmla="*/ 2099 w 2737"/>
                  <a:gd name="T57" fmla="*/ 2437 h 2605"/>
                  <a:gd name="T58" fmla="*/ 1965 w 2737"/>
                  <a:gd name="T59" fmla="*/ 1654 h 2605"/>
                  <a:gd name="T60" fmla="*/ 1981 w 2737"/>
                  <a:gd name="T61" fmla="*/ 1602 h 2605"/>
                  <a:gd name="T62" fmla="*/ 2550 w 2737"/>
                  <a:gd name="T63" fmla="*/ 1048 h 2605"/>
                  <a:gd name="T64" fmla="*/ 1764 w 2737"/>
                  <a:gd name="T65" fmla="*/ 934 h 2605"/>
                  <a:gd name="T66" fmla="*/ 1720 w 2737"/>
                  <a:gd name="T67" fmla="*/ 902 h 2605"/>
                  <a:gd name="T68" fmla="*/ 1369 w 2737"/>
                  <a:gd name="T69" fmla="*/ 190 h 2605"/>
                  <a:gd name="T70" fmla="*/ 1017 w 2737"/>
                  <a:gd name="T71" fmla="*/ 902 h 2605"/>
                  <a:gd name="T72" fmla="*/ 973 w 2737"/>
                  <a:gd name="T73" fmla="*/ 934 h 2605"/>
                  <a:gd name="T74" fmla="*/ 187 w 2737"/>
                  <a:gd name="T75" fmla="*/ 1048 h 2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37" h="2605">
                    <a:moveTo>
                      <a:pt x="561" y="2601"/>
                    </a:moveTo>
                    <a:cubicBezTo>
                      <a:pt x="549" y="2601"/>
                      <a:pt x="537" y="2598"/>
                      <a:pt x="527" y="2590"/>
                    </a:cubicBezTo>
                    <a:cubicBezTo>
                      <a:pt x="509" y="2577"/>
                      <a:pt x="500" y="2555"/>
                      <a:pt x="504" y="2533"/>
                    </a:cubicBezTo>
                    <a:cubicBezTo>
                      <a:pt x="653" y="1664"/>
                      <a:pt x="653" y="1664"/>
                      <a:pt x="653" y="1664"/>
                    </a:cubicBezTo>
                    <a:cubicBezTo>
                      <a:pt x="22" y="1049"/>
                      <a:pt x="22" y="1049"/>
                      <a:pt x="22" y="1049"/>
                    </a:cubicBezTo>
                    <a:cubicBezTo>
                      <a:pt x="6" y="1034"/>
                      <a:pt x="0" y="1011"/>
                      <a:pt x="7" y="989"/>
                    </a:cubicBezTo>
                    <a:cubicBezTo>
                      <a:pt x="14" y="968"/>
                      <a:pt x="32" y="953"/>
                      <a:pt x="54" y="950"/>
                    </a:cubicBezTo>
                    <a:cubicBezTo>
                      <a:pt x="926" y="823"/>
                      <a:pt x="926" y="823"/>
                      <a:pt x="926" y="823"/>
                    </a:cubicBezTo>
                    <a:cubicBezTo>
                      <a:pt x="1317" y="32"/>
                      <a:pt x="1317" y="32"/>
                      <a:pt x="1317" y="32"/>
                    </a:cubicBezTo>
                    <a:cubicBezTo>
                      <a:pt x="1326" y="13"/>
                      <a:pt x="1347" y="0"/>
                      <a:pt x="1369" y="0"/>
                    </a:cubicBezTo>
                    <a:cubicBezTo>
                      <a:pt x="1391" y="0"/>
                      <a:pt x="1411" y="13"/>
                      <a:pt x="1421" y="32"/>
                    </a:cubicBezTo>
                    <a:cubicBezTo>
                      <a:pt x="1811" y="823"/>
                      <a:pt x="1811" y="823"/>
                      <a:pt x="1811" y="823"/>
                    </a:cubicBezTo>
                    <a:cubicBezTo>
                      <a:pt x="2684" y="950"/>
                      <a:pt x="2684" y="950"/>
                      <a:pt x="2684" y="950"/>
                    </a:cubicBezTo>
                    <a:cubicBezTo>
                      <a:pt x="2706" y="953"/>
                      <a:pt x="2724" y="968"/>
                      <a:pt x="2731" y="989"/>
                    </a:cubicBezTo>
                    <a:cubicBezTo>
                      <a:pt x="2737" y="1011"/>
                      <a:pt x="2732" y="1034"/>
                      <a:pt x="2716" y="1049"/>
                    </a:cubicBezTo>
                    <a:cubicBezTo>
                      <a:pt x="2085" y="1664"/>
                      <a:pt x="2085" y="1664"/>
                      <a:pt x="2085" y="1664"/>
                    </a:cubicBezTo>
                    <a:cubicBezTo>
                      <a:pt x="2234" y="2533"/>
                      <a:pt x="2234" y="2533"/>
                      <a:pt x="2234" y="2533"/>
                    </a:cubicBezTo>
                    <a:cubicBezTo>
                      <a:pt x="2237" y="2555"/>
                      <a:pt x="2228" y="2577"/>
                      <a:pt x="2210" y="2590"/>
                    </a:cubicBezTo>
                    <a:cubicBezTo>
                      <a:pt x="2193" y="2603"/>
                      <a:pt x="2169" y="2605"/>
                      <a:pt x="2149" y="2595"/>
                    </a:cubicBezTo>
                    <a:cubicBezTo>
                      <a:pt x="1369" y="2185"/>
                      <a:pt x="1369" y="2185"/>
                      <a:pt x="1369" y="2185"/>
                    </a:cubicBezTo>
                    <a:cubicBezTo>
                      <a:pt x="588" y="2595"/>
                      <a:pt x="588" y="2595"/>
                      <a:pt x="588" y="2595"/>
                    </a:cubicBezTo>
                    <a:cubicBezTo>
                      <a:pt x="580" y="2599"/>
                      <a:pt x="571" y="2601"/>
                      <a:pt x="561" y="2601"/>
                    </a:cubicBezTo>
                    <a:close/>
                    <a:moveTo>
                      <a:pt x="187" y="1048"/>
                    </a:moveTo>
                    <a:cubicBezTo>
                      <a:pt x="756" y="1602"/>
                      <a:pt x="756" y="1602"/>
                      <a:pt x="756" y="1602"/>
                    </a:cubicBezTo>
                    <a:cubicBezTo>
                      <a:pt x="770" y="1616"/>
                      <a:pt x="776" y="1635"/>
                      <a:pt x="773" y="1654"/>
                    </a:cubicBezTo>
                    <a:cubicBezTo>
                      <a:pt x="639" y="2437"/>
                      <a:pt x="639" y="2437"/>
                      <a:pt x="639" y="2437"/>
                    </a:cubicBezTo>
                    <a:cubicBezTo>
                      <a:pt x="1342" y="2067"/>
                      <a:pt x="1342" y="2067"/>
                      <a:pt x="1342" y="2067"/>
                    </a:cubicBezTo>
                    <a:cubicBezTo>
                      <a:pt x="1359" y="2058"/>
                      <a:pt x="1379" y="2058"/>
                      <a:pt x="1396" y="2067"/>
                    </a:cubicBezTo>
                    <a:cubicBezTo>
                      <a:pt x="2099" y="2437"/>
                      <a:pt x="2099" y="2437"/>
                      <a:pt x="2099" y="2437"/>
                    </a:cubicBezTo>
                    <a:cubicBezTo>
                      <a:pt x="1965" y="1654"/>
                      <a:pt x="1965" y="1654"/>
                      <a:pt x="1965" y="1654"/>
                    </a:cubicBezTo>
                    <a:cubicBezTo>
                      <a:pt x="1961" y="1635"/>
                      <a:pt x="1968" y="1616"/>
                      <a:pt x="1981" y="1602"/>
                    </a:cubicBezTo>
                    <a:cubicBezTo>
                      <a:pt x="2550" y="1048"/>
                      <a:pt x="2550" y="1048"/>
                      <a:pt x="2550" y="1048"/>
                    </a:cubicBezTo>
                    <a:cubicBezTo>
                      <a:pt x="1764" y="934"/>
                      <a:pt x="1764" y="934"/>
                      <a:pt x="1764" y="934"/>
                    </a:cubicBezTo>
                    <a:cubicBezTo>
                      <a:pt x="1745" y="931"/>
                      <a:pt x="1729" y="919"/>
                      <a:pt x="1720" y="902"/>
                    </a:cubicBezTo>
                    <a:cubicBezTo>
                      <a:pt x="1369" y="190"/>
                      <a:pt x="1369" y="190"/>
                      <a:pt x="1369" y="190"/>
                    </a:cubicBezTo>
                    <a:cubicBezTo>
                      <a:pt x="1017" y="902"/>
                      <a:pt x="1017" y="902"/>
                      <a:pt x="1017" y="902"/>
                    </a:cubicBezTo>
                    <a:cubicBezTo>
                      <a:pt x="1009" y="919"/>
                      <a:pt x="992" y="931"/>
                      <a:pt x="973" y="934"/>
                    </a:cubicBezTo>
                    <a:lnTo>
                      <a:pt x="187" y="1048"/>
                    </a:ln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8" name="ïsḷíḓê"/>
              <p:cNvSpPr/>
              <p:nvPr/>
            </p:nvSpPr>
            <p:spPr bwMode="auto">
              <a:xfrm>
                <a:off x="4821" y="2911"/>
                <a:ext cx="720" cy="655"/>
              </a:xfrm>
              <a:custGeom>
                <a:avLst/>
                <a:gdLst>
                  <a:gd name="T0" fmla="*/ 845 w 3005"/>
                  <a:gd name="T1" fmla="*/ 2719 h 2737"/>
                  <a:gd name="T2" fmla="*/ 907 w 3005"/>
                  <a:gd name="T3" fmla="*/ 2733 h 2737"/>
                  <a:gd name="T4" fmla="*/ 1037 w 3005"/>
                  <a:gd name="T5" fmla="*/ 2703 h 2737"/>
                  <a:gd name="T6" fmla="*/ 2896 w 3005"/>
                  <a:gd name="T7" fmla="*/ 1597 h 2737"/>
                  <a:gd name="T8" fmla="*/ 2991 w 3005"/>
                  <a:gd name="T9" fmla="*/ 1480 h 2737"/>
                  <a:gd name="T10" fmla="*/ 3000 w 3005"/>
                  <a:gd name="T11" fmla="*/ 1444 h 2737"/>
                  <a:gd name="T12" fmla="*/ 3003 w 3005"/>
                  <a:gd name="T13" fmla="*/ 1419 h 2737"/>
                  <a:gd name="T14" fmla="*/ 2972 w 3005"/>
                  <a:gd name="T15" fmla="*/ 1296 h 2737"/>
                  <a:gd name="T16" fmla="*/ 2269 w 3005"/>
                  <a:gd name="T17" fmla="*/ 114 h 2737"/>
                  <a:gd name="T18" fmla="*/ 2189 w 3005"/>
                  <a:gd name="T19" fmla="*/ 36 h 2737"/>
                  <a:gd name="T20" fmla="*/ 2130 w 3005"/>
                  <a:gd name="T21" fmla="*/ 13 h 2737"/>
                  <a:gd name="T22" fmla="*/ 1968 w 3005"/>
                  <a:gd name="T23" fmla="*/ 38 h 2737"/>
                  <a:gd name="T24" fmla="*/ 109 w 3005"/>
                  <a:gd name="T25" fmla="*/ 1145 h 2737"/>
                  <a:gd name="T26" fmla="*/ 15 w 3005"/>
                  <a:gd name="T27" fmla="*/ 1260 h 2737"/>
                  <a:gd name="T28" fmla="*/ 2 w 3005"/>
                  <a:gd name="T29" fmla="*/ 1322 h 2737"/>
                  <a:gd name="T30" fmla="*/ 33 w 3005"/>
                  <a:gd name="T31" fmla="*/ 1445 h 2737"/>
                  <a:gd name="T32" fmla="*/ 736 w 3005"/>
                  <a:gd name="T33" fmla="*/ 2627 h 2737"/>
                  <a:gd name="T34" fmla="*/ 845 w 3005"/>
                  <a:gd name="T35" fmla="*/ 2719 h 2737"/>
                  <a:gd name="T36" fmla="*/ 1896 w 3005"/>
                  <a:gd name="T37" fmla="*/ 1228 h 2737"/>
                  <a:gd name="T38" fmla="*/ 2175 w 3005"/>
                  <a:gd name="T39" fmla="*/ 140 h 2737"/>
                  <a:gd name="T40" fmla="*/ 2191 w 3005"/>
                  <a:gd name="T41" fmla="*/ 161 h 2737"/>
                  <a:gd name="T42" fmla="*/ 2894 w 3005"/>
                  <a:gd name="T43" fmla="*/ 1343 h 2737"/>
                  <a:gd name="T44" fmla="*/ 2911 w 3005"/>
                  <a:gd name="T45" fmla="*/ 1389 h 2737"/>
                  <a:gd name="T46" fmla="*/ 1896 w 3005"/>
                  <a:gd name="T47" fmla="*/ 1228 h 2737"/>
                  <a:gd name="T48" fmla="*/ 1210 w 3005"/>
                  <a:gd name="T49" fmla="*/ 1638 h 2737"/>
                  <a:gd name="T50" fmla="*/ 861 w 3005"/>
                  <a:gd name="T51" fmla="*/ 2626 h 2737"/>
                  <a:gd name="T52" fmla="*/ 815 w 3005"/>
                  <a:gd name="T53" fmla="*/ 2581 h 2737"/>
                  <a:gd name="T54" fmla="*/ 111 w 3005"/>
                  <a:gd name="T55" fmla="*/ 1399 h 2737"/>
                  <a:gd name="T56" fmla="*/ 96 w 3005"/>
                  <a:gd name="T57" fmla="*/ 1359 h 2737"/>
                  <a:gd name="T58" fmla="*/ 1210 w 3005"/>
                  <a:gd name="T59" fmla="*/ 1638 h 2737"/>
                  <a:gd name="T60" fmla="*/ 2891 w 3005"/>
                  <a:gd name="T61" fmla="*/ 1478 h 2737"/>
                  <a:gd name="T62" fmla="*/ 2849 w 3005"/>
                  <a:gd name="T63" fmla="*/ 1518 h 2737"/>
                  <a:gd name="T64" fmla="*/ 991 w 3005"/>
                  <a:gd name="T65" fmla="*/ 2625 h 2737"/>
                  <a:gd name="T66" fmla="*/ 953 w 3005"/>
                  <a:gd name="T67" fmla="*/ 2640 h 2737"/>
                  <a:gd name="T68" fmla="*/ 1444 w 3005"/>
                  <a:gd name="T69" fmla="*/ 1248 h 2737"/>
                  <a:gd name="T70" fmla="*/ 2891 w 3005"/>
                  <a:gd name="T71" fmla="*/ 1478 h 2737"/>
                  <a:gd name="T72" fmla="*/ 1805 w 3005"/>
                  <a:gd name="T73" fmla="*/ 1213 h 2737"/>
                  <a:gd name="T74" fmla="*/ 1397 w 3005"/>
                  <a:gd name="T75" fmla="*/ 1148 h 2737"/>
                  <a:gd name="T76" fmla="*/ 1379 w 3005"/>
                  <a:gd name="T77" fmla="*/ 1159 h 2737"/>
                  <a:gd name="T78" fmla="*/ 1240 w 3005"/>
                  <a:gd name="T79" fmla="*/ 1552 h 2737"/>
                  <a:gd name="T80" fmla="*/ 111 w 3005"/>
                  <a:gd name="T81" fmla="*/ 1269 h 2737"/>
                  <a:gd name="T82" fmla="*/ 156 w 3005"/>
                  <a:gd name="T83" fmla="*/ 1223 h 2737"/>
                  <a:gd name="T84" fmla="*/ 2015 w 3005"/>
                  <a:gd name="T85" fmla="*/ 116 h 2737"/>
                  <a:gd name="T86" fmla="*/ 2091 w 3005"/>
                  <a:gd name="T87" fmla="*/ 99 h 2737"/>
                  <a:gd name="T88" fmla="*/ 1805 w 3005"/>
                  <a:gd name="T89" fmla="*/ 1213 h 2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05" h="2737">
                    <a:moveTo>
                      <a:pt x="845" y="2719"/>
                    </a:moveTo>
                    <a:cubicBezTo>
                      <a:pt x="865" y="2727"/>
                      <a:pt x="886" y="2732"/>
                      <a:pt x="907" y="2733"/>
                    </a:cubicBezTo>
                    <a:cubicBezTo>
                      <a:pt x="953" y="2737"/>
                      <a:pt x="998" y="2727"/>
                      <a:pt x="1037" y="2703"/>
                    </a:cubicBezTo>
                    <a:cubicBezTo>
                      <a:pt x="2896" y="1597"/>
                      <a:pt x="2896" y="1597"/>
                      <a:pt x="2896" y="1597"/>
                    </a:cubicBezTo>
                    <a:cubicBezTo>
                      <a:pt x="2940" y="1571"/>
                      <a:pt x="2974" y="1529"/>
                      <a:pt x="2991" y="1480"/>
                    </a:cubicBezTo>
                    <a:cubicBezTo>
                      <a:pt x="2995" y="1467"/>
                      <a:pt x="2998" y="1455"/>
                      <a:pt x="3000" y="1444"/>
                    </a:cubicBezTo>
                    <a:cubicBezTo>
                      <a:pt x="3002" y="1436"/>
                      <a:pt x="3002" y="1428"/>
                      <a:pt x="3003" y="1419"/>
                    </a:cubicBezTo>
                    <a:cubicBezTo>
                      <a:pt x="3005" y="1375"/>
                      <a:pt x="2994" y="1333"/>
                      <a:pt x="2972" y="1296"/>
                    </a:cubicBezTo>
                    <a:cubicBezTo>
                      <a:pt x="2269" y="114"/>
                      <a:pt x="2269" y="114"/>
                      <a:pt x="2269" y="114"/>
                    </a:cubicBezTo>
                    <a:cubicBezTo>
                      <a:pt x="2250" y="82"/>
                      <a:pt x="2222" y="55"/>
                      <a:pt x="2189" y="36"/>
                    </a:cubicBezTo>
                    <a:cubicBezTo>
                      <a:pt x="2170" y="26"/>
                      <a:pt x="2151" y="18"/>
                      <a:pt x="2130" y="13"/>
                    </a:cubicBezTo>
                    <a:cubicBezTo>
                      <a:pt x="2074" y="0"/>
                      <a:pt x="2017" y="9"/>
                      <a:pt x="1968" y="38"/>
                    </a:cubicBezTo>
                    <a:cubicBezTo>
                      <a:pt x="109" y="1145"/>
                      <a:pt x="109" y="1145"/>
                      <a:pt x="109" y="1145"/>
                    </a:cubicBezTo>
                    <a:cubicBezTo>
                      <a:pt x="65" y="1171"/>
                      <a:pt x="32" y="1212"/>
                      <a:pt x="15" y="1260"/>
                    </a:cubicBezTo>
                    <a:cubicBezTo>
                      <a:pt x="8" y="1280"/>
                      <a:pt x="4" y="1301"/>
                      <a:pt x="2" y="1322"/>
                    </a:cubicBezTo>
                    <a:cubicBezTo>
                      <a:pt x="0" y="1365"/>
                      <a:pt x="11" y="1408"/>
                      <a:pt x="33" y="1445"/>
                    </a:cubicBezTo>
                    <a:cubicBezTo>
                      <a:pt x="736" y="2627"/>
                      <a:pt x="736" y="2627"/>
                      <a:pt x="736" y="2627"/>
                    </a:cubicBezTo>
                    <a:cubicBezTo>
                      <a:pt x="762" y="2669"/>
                      <a:pt x="799" y="2701"/>
                      <a:pt x="845" y="2719"/>
                    </a:cubicBezTo>
                    <a:close/>
                    <a:moveTo>
                      <a:pt x="1896" y="1228"/>
                    </a:moveTo>
                    <a:cubicBezTo>
                      <a:pt x="2175" y="140"/>
                      <a:pt x="2175" y="140"/>
                      <a:pt x="2175" y="140"/>
                    </a:cubicBezTo>
                    <a:cubicBezTo>
                      <a:pt x="2181" y="146"/>
                      <a:pt x="2186" y="153"/>
                      <a:pt x="2191" y="161"/>
                    </a:cubicBezTo>
                    <a:cubicBezTo>
                      <a:pt x="2894" y="1343"/>
                      <a:pt x="2894" y="1343"/>
                      <a:pt x="2894" y="1343"/>
                    </a:cubicBezTo>
                    <a:cubicBezTo>
                      <a:pt x="2903" y="1357"/>
                      <a:pt x="2908" y="1373"/>
                      <a:pt x="2911" y="1389"/>
                    </a:cubicBezTo>
                    <a:lnTo>
                      <a:pt x="1896" y="1228"/>
                    </a:lnTo>
                    <a:close/>
                    <a:moveTo>
                      <a:pt x="1210" y="1638"/>
                    </a:moveTo>
                    <a:cubicBezTo>
                      <a:pt x="861" y="2626"/>
                      <a:pt x="861" y="2626"/>
                      <a:pt x="861" y="2626"/>
                    </a:cubicBezTo>
                    <a:cubicBezTo>
                      <a:pt x="842" y="2615"/>
                      <a:pt x="826" y="2600"/>
                      <a:pt x="815" y="2581"/>
                    </a:cubicBezTo>
                    <a:cubicBezTo>
                      <a:pt x="111" y="1399"/>
                      <a:pt x="111" y="1399"/>
                      <a:pt x="111" y="1399"/>
                    </a:cubicBezTo>
                    <a:cubicBezTo>
                      <a:pt x="104" y="1387"/>
                      <a:pt x="99" y="1373"/>
                      <a:pt x="96" y="1359"/>
                    </a:cubicBezTo>
                    <a:lnTo>
                      <a:pt x="1210" y="1638"/>
                    </a:lnTo>
                    <a:close/>
                    <a:moveTo>
                      <a:pt x="2891" y="1478"/>
                    </a:moveTo>
                    <a:cubicBezTo>
                      <a:pt x="2881" y="1495"/>
                      <a:pt x="2866" y="1508"/>
                      <a:pt x="2849" y="1518"/>
                    </a:cubicBezTo>
                    <a:cubicBezTo>
                      <a:pt x="991" y="2625"/>
                      <a:pt x="991" y="2625"/>
                      <a:pt x="991" y="2625"/>
                    </a:cubicBezTo>
                    <a:cubicBezTo>
                      <a:pt x="979" y="2632"/>
                      <a:pt x="966" y="2637"/>
                      <a:pt x="953" y="2640"/>
                    </a:cubicBezTo>
                    <a:cubicBezTo>
                      <a:pt x="1444" y="1248"/>
                      <a:pt x="1444" y="1248"/>
                      <a:pt x="1444" y="1248"/>
                    </a:cubicBezTo>
                    <a:lnTo>
                      <a:pt x="2891" y="1478"/>
                    </a:lnTo>
                    <a:close/>
                    <a:moveTo>
                      <a:pt x="1805" y="1213"/>
                    </a:moveTo>
                    <a:cubicBezTo>
                      <a:pt x="1397" y="1148"/>
                      <a:pt x="1397" y="1148"/>
                      <a:pt x="1397" y="1148"/>
                    </a:cubicBezTo>
                    <a:cubicBezTo>
                      <a:pt x="1389" y="1147"/>
                      <a:pt x="1382" y="1152"/>
                      <a:pt x="1379" y="1159"/>
                    </a:cubicBezTo>
                    <a:cubicBezTo>
                      <a:pt x="1240" y="1552"/>
                      <a:pt x="1240" y="1552"/>
                      <a:pt x="1240" y="1552"/>
                    </a:cubicBezTo>
                    <a:cubicBezTo>
                      <a:pt x="111" y="1269"/>
                      <a:pt x="111" y="1269"/>
                      <a:pt x="111" y="1269"/>
                    </a:cubicBezTo>
                    <a:cubicBezTo>
                      <a:pt x="122" y="1250"/>
                      <a:pt x="137" y="1234"/>
                      <a:pt x="156" y="1223"/>
                    </a:cubicBezTo>
                    <a:cubicBezTo>
                      <a:pt x="2015" y="116"/>
                      <a:pt x="2015" y="116"/>
                      <a:pt x="2015" y="116"/>
                    </a:cubicBezTo>
                    <a:cubicBezTo>
                      <a:pt x="2038" y="103"/>
                      <a:pt x="2065" y="97"/>
                      <a:pt x="2091" y="99"/>
                    </a:cubicBezTo>
                    <a:lnTo>
                      <a:pt x="1805" y="1213"/>
                    </a:ln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9" name="ïṧlîḍè"/>
              <p:cNvSpPr/>
              <p:nvPr/>
            </p:nvSpPr>
            <p:spPr bwMode="auto">
              <a:xfrm>
                <a:off x="2499" y="3362"/>
                <a:ext cx="463" cy="467"/>
              </a:xfrm>
              <a:custGeom>
                <a:avLst/>
                <a:gdLst>
                  <a:gd name="T0" fmla="*/ 1701 w 1931"/>
                  <a:gd name="T1" fmla="*/ 723 h 1955"/>
                  <a:gd name="T2" fmla="*/ 1856 w 1931"/>
                  <a:gd name="T3" fmla="*/ 559 h 1955"/>
                  <a:gd name="T4" fmla="*/ 1580 w 1931"/>
                  <a:gd name="T5" fmla="*/ 251 h 1955"/>
                  <a:gd name="T6" fmla="*/ 1467 w 1931"/>
                  <a:gd name="T7" fmla="*/ 169 h 1955"/>
                  <a:gd name="T8" fmla="*/ 1075 w 1931"/>
                  <a:gd name="T9" fmla="*/ 0 h 1955"/>
                  <a:gd name="T10" fmla="*/ 951 w 1931"/>
                  <a:gd name="T11" fmla="*/ 200 h 1955"/>
                  <a:gd name="T12" fmla="*/ 843 w 1931"/>
                  <a:gd name="T13" fmla="*/ 2 h 1955"/>
                  <a:gd name="T14" fmla="*/ 465 w 1931"/>
                  <a:gd name="T15" fmla="*/ 169 h 1955"/>
                  <a:gd name="T16" fmla="*/ 351 w 1931"/>
                  <a:gd name="T17" fmla="*/ 251 h 1955"/>
                  <a:gd name="T18" fmla="*/ 76 w 1931"/>
                  <a:gd name="T19" fmla="*/ 559 h 1955"/>
                  <a:gd name="T20" fmla="*/ 230 w 1931"/>
                  <a:gd name="T21" fmla="*/ 723 h 1955"/>
                  <a:gd name="T22" fmla="*/ 0 w 1931"/>
                  <a:gd name="T23" fmla="*/ 793 h 1955"/>
                  <a:gd name="T24" fmla="*/ 221 w 1931"/>
                  <a:gd name="T25" fmla="*/ 1204 h 1955"/>
                  <a:gd name="T26" fmla="*/ 76 w 1931"/>
                  <a:gd name="T27" fmla="*/ 1395 h 1955"/>
                  <a:gd name="T28" fmla="*/ 351 w 1931"/>
                  <a:gd name="T29" fmla="*/ 1704 h 1955"/>
                  <a:gd name="T30" fmla="*/ 465 w 1931"/>
                  <a:gd name="T31" fmla="*/ 1786 h 1955"/>
                  <a:gd name="T32" fmla="*/ 843 w 1931"/>
                  <a:gd name="T33" fmla="*/ 1953 h 1955"/>
                  <a:gd name="T34" fmla="*/ 951 w 1931"/>
                  <a:gd name="T35" fmla="*/ 1755 h 1955"/>
                  <a:gd name="T36" fmla="*/ 1075 w 1931"/>
                  <a:gd name="T37" fmla="*/ 1955 h 1955"/>
                  <a:gd name="T38" fmla="*/ 1464 w 1931"/>
                  <a:gd name="T39" fmla="*/ 1818 h 1955"/>
                  <a:gd name="T40" fmla="*/ 1434 w 1931"/>
                  <a:gd name="T41" fmla="*/ 1598 h 1955"/>
                  <a:gd name="T42" fmla="*/ 1638 w 1931"/>
                  <a:gd name="T43" fmla="*/ 1694 h 1955"/>
                  <a:gd name="T44" fmla="*/ 1846 w 1931"/>
                  <a:gd name="T45" fmla="*/ 1337 h 1955"/>
                  <a:gd name="T46" fmla="*/ 1890 w 1931"/>
                  <a:gd name="T47" fmla="*/ 1204 h 1955"/>
                  <a:gd name="T48" fmla="*/ 1890 w 1931"/>
                  <a:gd name="T49" fmla="*/ 751 h 1955"/>
                  <a:gd name="T50" fmla="*/ 1626 w 1931"/>
                  <a:gd name="T51" fmla="*/ 1280 h 1955"/>
                  <a:gd name="T52" fmla="*/ 1458 w 1931"/>
                  <a:gd name="T53" fmla="*/ 1512 h 1955"/>
                  <a:gd name="T54" fmla="*/ 1322 w 1931"/>
                  <a:gd name="T55" fmla="*/ 1611 h 1955"/>
                  <a:gd name="T56" fmla="*/ 1050 w 1931"/>
                  <a:gd name="T57" fmla="*/ 1699 h 1955"/>
                  <a:gd name="T58" fmla="*/ 924 w 1931"/>
                  <a:gd name="T59" fmla="*/ 1670 h 1955"/>
                  <a:gd name="T60" fmla="*/ 557 w 1931"/>
                  <a:gd name="T61" fmla="*/ 1772 h 1955"/>
                  <a:gd name="T62" fmla="*/ 524 w 1931"/>
                  <a:gd name="T63" fmla="*/ 1513 h 1955"/>
                  <a:gd name="T64" fmla="*/ 168 w 1931"/>
                  <a:gd name="T65" fmla="*/ 1380 h 1955"/>
                  <a:gd name="T66" fmla="*/ 294 w 1931"/>
                  <a:gd name="T67" fmla="*/ 1152 h 1955"/>
                  <a:gd name="T68" fmla="*/ 84 w 1931"/>
                  <a:gd name="T69" fmla="*/ 834 h 1955"/>
                  <a:gd name="T70" fmla="*/ 320 w 1931"/>
                  <a:gd name="T71" fmla="*/ 723 h 1955"/>
                  <a:gd name="T72" fmla="*/ 336 w 1931"/>
                  <a:gd name="T73" fmla="*/ 343 h 1955"/>
                  <a:gd name="T74" fmla="*/ 592 w 1931"/>
                  <a:gd name="T75" fmla="*/ 392 h 1955"/>
                  <a:gd name="T76" fmla="*/ 829 w 1931"/>
                  <a:gd name="T77" fmla="*/ 94 h 1955"/>
                  <a:gd name="T78" fmla="*/ 1007 w 1931"/>
                  <a:gd name="T79" fmla="*/ 284 h 1955"/>
                  <a:gd name="T80" fmla="*/ 1374 w 1931"/>
                  <a:gd name="T81" fmla="*/ 183 h 1955"/>
                  <a:gd name="T82" fmla="*/ 1407 w 1931"/>
                  <a:gd name="T83" fmla="*/ 441 h 1955"/>
                  <a:gd name="T84" fmla="*/ 1763 w 1931"/>
                  <a:gd name="T85" fmla="*/ 574 h 1955"/>
                  <a:gd name="T86" fmla="*/ 1638 w 1931"/>
                  <a:gd name="T87" fmla="*/ 803 h 1955"/>
                  <a:gd name="T88" fmla="*/ 1848 w 1931"/>
                  <a:gd name="T89" fmla="*/ 1120 h 19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31" h="1955">
                    <a:moveTo>
                      <a:pt x="1890" y="751"/>
                    </a:moveTo>
                    <a:cubicBezTo>
                      <a:pt x="1710" y="751"/>
                      <a:pt x="1710" y="751"/>
                      <a:pt x="1710" y="751"/>
                    </a:cubicBezTo>
                    <a:cubicBezTo>
                      <a:pt x="1707" y="742"/>
                      <a:pt x="1704" y="732"/>
                      <a:pt x="1701" y="723"/>
                    </a:cubicBezTo>
                    <a:cubicBezTo>
                      <a:pt x="1846" y="618"/>
                      <a:pt x="1846" y="618"/>
                      <a:pt x="1846" y="618"/>
                    </a:cubicBezTo>
                    <a:cubicBezTo>
                      <a:pt x="1855" y="611"/>
                      <a:pt x="1861" y="601"/>
                      <a:pt x="1863" y="590"/>
                    </a:cubicBezTo>
                    <a:cubicBezTo>
                      <a:pt x="1865" y="579"/>
                      <a:pt x="1862" y="568"/>
                      <a:pt x="1856" y="559"/>
                    </a:cubicBezTo>
                    <a:cubicBezTo>
                      <a:pt x="1638" y="260"/>
                      <a:pt x="1638" y="260"/>
                      <a:pt x="1638" y="260"/>
                    </a:cubicBezTo>
                    <a:cubicBezTo>
                      <a:pt x="1630" y="249"/>
                      <a:pt x="1618" y="243"/>
                      <a:pt x="1604" y="243"/>
                    </a:cubicBezTo>
                    <a:cubicBezTo>
                      <a:pt x="1596" y="243"/>
                      <a:pt x="1587" y="246"/>
                      <a:pt x="1580" y="251"/>
                    </a:cubicBezTo>
                    <a:cubicBezTo>
                      <a:pt x="1434" y="357"/>
                      <a:pt x="1434" y="357"/>
                      <a:pt x="1434" y="357"/>
                    </a:cubicBezTo>
                    <a:cubicBezTo>
                      <a:pt x="1427" y="351"/>
                      <a:pt x="1419" y="345"/>
                      <a:pt x="1411" y="340"/>
                    </a:cubicBezTo>
                    <a:cubicBezTo>
                      <a:pt x="1467" y="169"/>
                      <a:pt x="1467" y="169"/>
                      <a:pt x="1467" y="169"/>
                    </a:cubicBezTo>
                    <a:cubicBezTo>
                      <a:pt x="1474" y="147"/>
                      <a:pt x="1462" y="123"/>
                      <a:pt x="1440" y="116"/>
                    </a:cubicBezTo>
                    <a:cubicBezTo>
                      <a:pt x="1088" y="2"/>
                      <a:pt x="1088" y="2"/>
                      <a:pt x="1088" y="2"/>
                    </a:cubicBezTo>
                    <a:cubicBezTo>
                      <a:pt x="1084" y="0"/>
                      <a:pt x="1080" y="0"/>
                      <a:pt x="1075" y="0"/>
                    </a:cubicBezTo>
                    <a:cubicBezTo>
                      <a:pt x="1057" y="0"/>
                      <a:pt x="1041" y="11"/>
                      <a:pt x="1036" y="29"/>
                    </a:cubicBezTo>
                    <a:cubicBezTo>
                      <a:pt x="980" y="200"/>
                      <a:pt x="980" y="200"/>
                      <a:pt x="980" y="200"/>
                    </a:cubicBezTo>
                    <a:cubicBezTo>
                      <a:pt x="970" y="199"/>
                      <a:pt x="961" y="199"/>
                      <a:pt x="951" y="200"/>
                    </a:cubicBezTo>
                    <a:cubicBezTo>
                      <a:pt x="896" y="29"/>
                      <a:pt x="896" y="29"/>
                      <a:pt x="896" y="29"/>
                    </a:cubicBezTo>
                    <a:cubicBezTo>
                      <a:pt x="890" y="11"/>
                      <a:pt x="874" y="0"/>
                      <a:pt x="856" y="0"/>
                    </a:cubicBezTo>
                    <a:cubicBezTo>
                      <a:pt x="851" y="0"/>
                      <a:pt x="847" y="0"/>
                      <a:pt x="843" y="2"/>
                    </a:cubicBezTo>
                    <a:cubicBezTo>
                      <a:pt x="492" y="116"/>
                      <a:pt x="492" y="116"/>
                      <a:pt x="492" y="116"/>
                    </a:cubicBezTo>
                    <a:cubicBezTo>
                      <a:pt x="481" y="119"/>
                      <a:pt x="472" y="127"/>
                      <a:pt x="467" y="137"/>
                    </a:cubicBezTo>
                    <a:cubicBezTo>
                      <a:pt x="462" y="147"/>
                      <a:pt x="461" y="158"/>
                      <a:pt x="465" y="169"/>
                    </a:cubicBezTo>
                    <a:cubicBezTo>
                      <a:pt x="520" y="340"/>
                      <a:pt x="520" y="340"/>
                      <a:pt x="520" y="340"/>
                    </a:cubicBezTo>
                    <a:cubicBezTo>
                      <a:pt x="512" y="345"/>
                      <a:pt x="505" y="351"/>
                      <a:pt x="497" y="357"/>
                    </a:cubicBezTo>
                    <a:cubicBezTo>
                      <a:pt x="351" y="251"/>
                      <a:pt x="351" y="251"/>
                      <a:pt x="351" y="251"/>
                    </a:cubicBezTo>
                    <a:cubicBezTo>
                      <a:pt x="344" y="246"/>
                      <a:pt x="336" y="243"/>
                      <a:pt x="327" y="243"/>
                    </a:cubicBezTo>
                    <a:cubicBezTo>
                      <a:pt x="313" y="243"/>
                      <a:pt x="301" y="249"/>
                      <a:pt x="293" y="260"/>
                    </a:cubicBezTo>
                    <a:cubicBezTo>
                      <a:pt x="76" y="559"/>
                      <a:pt x="76" y="559"/>
                      <a:pt x="76" y="559"/>
                    </a:cubicBezTo>
                    <a:cubicBezTo>
                      <a:pt x="69" y="568"/>
                      <a:pt x="67" y="579"/>
                      <a:pt x="68" y="590"/>
                    </a:cubicBezTo>
                    <a:cubicBezTo>
                      <a:pt x="70" y="601"/>
                      <a:pt x="76" y="611"/>
                      <a:pt x="85" y="618"/>
                    </a:cubicBezTo>
                    <a:cubicBezTo>
                      <a:pt x="230" y="723"/>
                      <a:pt x="230" y="723"/>
                      <a:pt x="230" y="723"/>
                    </a:cubicBezTo>
                    <a:cubicBezTo>
                      <a:pt x="227" y="733"/>
                      <a:pt x="224" y="742"/>
                      <a:pt x="221" y="751"/>
                    </a:cubicBezTo>
                    <a:cubicBezTo>
                      <a:pt x="42" y="751"/>
                      <a:pt x="42" y="751"/>
                      <a:pt x="42" y="751"/>
                    </a:cubicBezTo>
                    <a:cubicBezTo>
                      <a:pt x="19" y="751"/>
                      <a:pt x="0" y="769"/>
                      <a:pt x="0" y="793"/>
                    </a:cubicBezTo>
                    <a:cubicBezTo>
                      <a:pt x="0" y="1162"/>
                      <a:pt x="0" y="1162"/>
                      <a:pt x="0" y="1162"/>
                    </a:cubicBezTo>
                    <a:cubicBezTo>
                      <a:pt x="0" y="1185"/>
                      <a:pt x="19" y="1204"/>
                      <a:pt x="42" y="1204"/>
                    </a:cubicBezTo>
                    <a:cubicBezTo>
                      <a:pt x="221" y="1204"/>
                      <a:pt x="221" y="1204"/>
                      <a:pt x="221" y="1204"/>
                    </a:cubicBezTo>
                    <a:cubicBezTo>
                      <a:pt x="224" y="1213"/>
                      <a:pt x="227" y="1222"/>
                      <a:pt x="230" y="1231"/>
                    </a:cubicBezTo>
                    <a:cubicBezTo>
                      <a:pt x="85" y="1337"/>
                      <a:pt x="85" y="1337"/>
                      <a:pt x="85" y="1337"/>
                    </a:cubicBezTo>
                    <a:cubicBezTo>
                      <a:pt x="66" y="1351"/>
                      <a:pt x="62" y="1377"/>
                      <a:pt x="76" y="1395"/>
                    </a:cubicBezTo>
                    <a:cubicBezTo>
                      <a:pt x="293" y="1694"/>
                      <a:pt x="293" y="1694"/>
                      <a:pt x="293" y="1694"/>
                    </a:cubicBezTo>
                    <a:cubicBezTo>
                      <a:pt x="301" y="1705"/>
                      <a:pt x="313" y="1712"/>
                      <a:pt x="327" y="1712"/>
                    </a:cubicBezTo>
                    <a:cubicBezTo>
                      <a:pt x="336" y="1712"/>
                      <a:pt x="344" y="1709"/>
                      <a:pt x="351" y="1704"/>
                    </a:cubicBezTo>
                    <a:cubicBezTo>
                      <a:pt x="497" y="1598"/>
                      <a:pt x="497" y="1598"/>
                      <a:pt x="497" y="1598"/>
                    </a:cubicBezTo>
                    <a:cubicBezTo>
                      <a:pt x="504" y="1604"/>
                      <a:pt x="512" y="1609"/>
                      <a:pt x="520" y="1615"/>
                    </a:cubicBezTo>
                    <a:cubicBezTo>
                      <a:pt x="465" y="1786"/>
                      <a:pt x="465" y="1786"/>
                      <a:pt x="465" y="1786"/>
                    </a:cubicBezTo>
                    <a:cubicBezTo>
                      <a:pt x="461" y="1796"/>
                      <a:pt x="462" y="1808"/>
                      <a:pt x="467" y="1818"/>
                    </a:cubicBezTo>
                    <a:cubicBezTo>
                      <a:pt x="472" y="1828"/>
                      <a:pt x="481" y="1835"/>
                      <a:pt x="492" y="1839"/>
                    </a:cubicBezTo>
                    <a:cubicBezTo>
                      <a:pt x="843" y="1953"/>
                      <a:pt x="843" y="1953"/>
                      <a:pt x="843" y="1953"/>
                    </a:cubicBezTo>
                    <a:cubicBezTo>
                      <a:pt x="847" y="1954"/>
                      <a:pt x="851" y="1955"/>
                      <a:pt x="856" y="1955"/>
                    </a:cubicBezTo>
                    <a:cubicBezTo>
                      <a:pt x="874" y="1955"/>
                      <a:pt x="890" y="1943"/>
                      <a:pt x="896" y="1926"/>
                    </a:cubicBezTo>
                    <a:cubicBezTo>
                      <a:pt x="951" y="1755"/>
                      <a:pt x="951" y="1755"/>
                      <a:pt x="951" y="1755"/>
                    </a:cubicBezTo>
                    <a:cubicBezTo>
                      <a:pt x="961" y="1755"/>
                      <a:pt x="970" y="1755"/>
                      <a:pt x="980" y="1755"/>
                    </a:cubicBezTo>
                    <a:cubicBezTo>
                      <a:pt x="1036" y="1926"/>
                      <a:pt x="1036" y="1926"/>
                      <a:pt x="1036" y="1926"/>
                    </a:cubicBezTo>
                    <a:cubicBezTo>
                      <a:pt x="1041" y="1943"/>
                      <a:pt x="1057" y="1955"/>
                      <a:pt x="1075" y="1955"/>
                    </a:cubicBezTo>
                    <a:cubicBezTo>
                      <a:pt x="1080" y="1955"/>
                      <a:pt x="1084" y="1954"/>
                      <a:pt x="1088" y="1953"/>
                    </a:cubicBezTo>
                    <a:cubicBezTo>
                      <a:pt x="1440" y="1839"/>
                      <a:pt x="1440" y="1839"/>
                      <a:pt x="1440" y="1839"/>
                    </a:cubicBezTo>
                    <a:cubicBezTo>
                      <a:pt x="1450" y="1835"/>
                      <a:pt x="1459" y="1828"/>
                      <a:pt x="1464" y="1818"/>
                    </a:cubicBezTo>
                    <a:cubicBezTo>
                      <a:pt x="1469" y="1808"/>
                      <a:pt x="1470" y="1797"/>
                      <a:pt x="1467" y="1786"/>
                    </a:cubicBezTo>
                    <a:cubicBezTo>
                      <a:pt x="1411" y="1615"/>
                      <a:pt x="1411" y="1615"/>
                      <a:pt x="1411" y="1615"/>
                    </a:cubicBezTo>
                    <a:cubicBezTo>
                      <a:pt x="1419" y="1609"/>
                      <a:pt x="1427" y="1604"/>
                      <a:pt x="1434" y="1598"/>
                    </a:cubicBezTo>
                    <a:cubicBezTo>
                      <a:pt x="1580" y="1704"/>
                      <a:pt x="1580" y="1704"/>
                      <a:pt x="1580" y="1704"/>
                    </a:cubicBezTo>
                    <a:cubicBezTo>
                      <a:pt x="1589" y="1710"/>
                      <a:pt x="1600" y="1713"/>
                      <a:pt x="1611" y="1711"/>
                    </a:cubicBezTo>
                    <a:cubicBezTo>
                      <a:pt x="1622" y="1709"/>
                      <a:pt x="1632" y="1703"/>
                      <a:pt x="1638" y="1694"/>
                    </a:cubicBezTo>
                    <a:cubicBezTo>
                      <a:pt x="1856" y="1395"/>
                      <a:pt x="1856" y="1395"/>
                      <a:pt x="1856" y="1395"/>
                    </a:cubicBezTo>
                    <a:cubicBezTo>
                      <a:pt x="1862" y="1386"/>
                      <a:pt x="1865" y="1375"/>
                      <a:pt x="1863" y="1364"/>
                    </a:cubicBezTo>
                    <a:cubicBezTo>
                      <a:pt x="1861" y="1353"/>
                      <a:pt x="1855" y="1344"/>
                      <a:pt x="1846" y="1337"/>
                    </a:cubicBezTo>
                    <a:cubicBezTo>
                      <a:pt x="1701" y="1231"/>
                      <a:pt x="1701" y="1231"/>
                      <a:pt x="1701" y="1231"/>
                    </a:cubicBezTo>
                    <a:cubicBezTo>
                      <a:pt x="1704" y="1222"/>
                      <a:pt x="1707" y="1213"/>
                      <a:pt x="1710" y="1204"/>
                    </a:cubicBezTo>
                    <a:cubicBezTo>
                      <a:pt x="1890" y="1204"/>
                      <a:pt x="1890" y="1204"/>
                      <a:pt x="1890" y="1204"/>
                    </a:cubicBezTo>
                    <a:cubicBezTo>
                      <a:pt x="1913" y="1204"/>
                      <a:pt x="1931" y="1185"/>
                      <a:pt x="1931" y="1162"/>
                    </a:cubicBezTo>
                    <a:cubicBezTo>
                      <a:pt x="1931" y="793"/>
                      <a:pt x="1931" y="793"/>
                      <a:pt x="1931" y="793"/>
                    </a:cubicBezTo>
                    <a:cubicBezTo>
                      <a:pt x="1931" y="769"/>
                      <a:pt x="1913" y="751"/>
                      <a:pt x="1890" y="751"/>
                    </a:cubicBezTo>
                    <a:close/>
                    <a:moveTo>
                      <a:pt x="1638" y="1152"/>
                    </a:moveTo>
                    <a:cubicBezTo>
                      <a:pt x="1631" y="1178"/>
                      <a:pt x="1623" y="1204"/>
                      <a:pt x="1612" y="1231"/>
                    </a:cubicBezTo>
                    <a:cubicBezTo>
                      <a:pt x="1605" y="1249"/>
                      <a:pt x="1611" y="1269"/>
                      <a:pt x="1626" y="1280"/>
                    </a:cubicBezTo>
                    <a:cubicBezTo>
                      <a:pt x="1763" y="1380"/>
                      <a:pt x="1763" y="1380"/>
                      <a:pt x="1763" y="1380"/>
                    </a:cubicBezTo>
                    <a:cubicBezTo>
                      <a:pt x="1595" y="1611"/>
                      <a:pt x="1595" y="1611"/>
                      <a:pt x="1595" y="1611"/>
                    </a:cubicBezTo>
                    <a:cubicBezTo>
                      <a:pt x="1458" y="1512"/>
                      <a:pt x="1458" y="1512"/>
                      <a:pt x="1458" y="1512"/>
                    </a:cubicBezTo>
                    <a:cubicBezTo>
                      <a:pt x="1443" y="1501"/>
                      <a:pt x="1421" y="1502"/>
                      <a:pt x="1407" y="1513"/>
                    </a:cubicBezTo>
                    <a:cubicBezTo>
                      <a:pt x="1386" y="1530"/>
                      <a:pt x="1364" y="1547"/>
                      <a:pt x="1339" y="1563"/>
                    </a:cubicBezTo>
                    <a:cubicBezTo>
                      <a:pt x="1323" y="1573"/>
                      <a:pt x="1316" y="1593"/>
                      <a:pt x="1322" y="1611"/>
                    </a:cubicBezTo>
                    <a:cubicBezTo>
                      <a:pt x="1374" y="1772"/>
                      <a:pt x="1374" y="1772"/>
                      <a:pt x="1374" y="1772"/>
                    </a:cubicBezTo>
                    <a:cubicBezTo>
                      <a:pt x="1102" y="1860"/>
                      <a:pt x="1102" y="1860"/>
                      <a:pt x="1102" y="1860"/>
                    </a:cubicBezTo>
                    <a:cubicBezTo>
                      <a:pt x="1050" y="1699"/>
                      <a:pt x="1050" y="1699"/>
                      <a:pt x="1050" y="1699"/>
                    </a:cubicBezTo>
                    <a:cubicBezTo>
                      <a:pt x="1044" y="1682"/>
                      <a:pt x="1028" y="1670"/>
                      <a:pt x="1010" y="1670"/>
                    </a:cubicBezTo>
                    <a:cubicBezTo>
                      <a:pt x="1009" y="1670"/>
                      <a:pt x="1008" y="1670"/>
                      <a:pt x="1007" y="1670"/>
                    </a:cubicBezTo>
                    <a:cubicBezTo>
                      <a:pt x="978" y="1672"/>
                      <a:pt x="954" y="1672"/>
                      <a:pt x="924" y="1670"/>
                    </a:cubicBezTo>
                    <a:cubicBezTo>
                      <a:pt x="905" y="1669"/>
                      <a:pt x="887" y="1681"/>
                      <a:pt x="882" y="1699"/>
                    </a:cubicBezTo>
                    <a:cubicBezTo>
                      <a:pt x="829" y="1860"/>
                      <a:pt x="829" y="1860"/>
                      <a:pt x="829" y="1860"/>
                    </a:cubicBezTo>
                    <a:cubicBezTo>
                      <a:pt x="557" y="1772"/>
                      <a:pt x="557" y="1772"/>
                      <a:pt x="557" y="1772"/>
                    </a:cubicBezTo>
                    <a:cubicBezTo>
                      <a:pt x="610" y="1611"/>
                      <a:pt x="610" y="1611"/>
                      <a:pt x="610" y="1611"/>
                    </a:cubicBezTo>
                    <a:cubicBezTo>
                      <a:pt x="616" y="1593"/>
                      <a:pt x="608" y="1573"/>
                      <a:pt x="592" y="1563"/>
                    </a:cubicBezTo>
                    <a:cubicBezTo>
                      <a:pt x="567" y="1546"/>
                      <a:pt x="545" y="1530"/>
                      <a:pt x="524" y="1513"/>
                    </a:cubicBezTo>
                    <a:cubicBezTo>
                      <a:pt x="510" y="1502"/>
                      <a:pt x="488" y="1501"/>
                      <a:pt x="473" y="1512"/>
                    </a:cubicBezTo>
                    <a:cubicBezTo>
                      <a:pt x="336" y="1611"/>
                      <a:pt x="336" y="1611"/>
                      <a:pt x="336" y="1611"/>
                    </a:cubicBezTo>
                    <a:cubicBezTo>
                      <a:pt x="168" y="1380"/>
                      <a:pt x="168" y="1380"/>
                      <a:pt x="168" y="1380"/>
                    </a:cubicBezTo>
                    <a:cubicBezTo>
                      <a:pt x="305" y="1280"/>
                      <a:pt x="305" y="1280"/>
                      <a:pt x="305" y="1280"/>
                    </a:cubicBezTo>
                    <a:cubicBezTo>
                      <a:pt x="321" y="1269"/>
                      <a:pt x="327" y="1249"/>
                      <a:pt x="320" y="1231"/>
                    </a:cubicBezTo>
                    <a:cubicBezTo>
                      <a:pt x="309" y="1203"/>
                      <a:pt x="300" y="1177"/>
                      <a:pt x="294" y="1152"/>
                    </a:cubicBezTo>
                    <a:cubicBezTo>
                      <a:pt x="289" y="1133"/>
                      <a:pt x="272" y="1120"/>
                      <a:pt x="253" y="1120"/>
                    </a:cubicBezTo>
                    <a:cubicBezTo>
                      <a:pt x="84" y="1120"/>
                      <a:pt x="84" y="1120"/>
                      <a:pt x="84" y="1120"/>
                    </a:cubicBezTo>
                    <a:cubicBezTo>
                      <a:pt x="84" y="834"/>
                      <a:pt x="84" y="834"/>
                      <a:pt x="84" y="834"/>
                    </a:cubicBezTo>
                    <a:cubicBezTo>
                      <a:pt x="253" y="834"/>
                      <a:pt x="253" y="834"/>
                      <a:pt x="253" y="834"/>
                    </a:cubicBezTo>
                    <a:cubicBezTo>
                      <a:pt x="272" y="834"/>
                      <a:pt x="289" y="821"/>
                      <a:pt x="294" y="803"/>
                    </a:cubicBezTo>
                    <a:cubicBezTo>
                      <a:pt x="300" y="778"/>
                      <a:pt x="309" y="752"/>
                      <a:pt x="320" y="723"/>
                    </a:cubicBezTo>
                    <a:cubicBezTo>
                      <a:pt x="327" y="706"/>
                      <a:pt x="321" y="685"/>
                      <a:pt x="305" y="674"/>
                    </a:cubicBezTo>
                    <a:cubicBezTo>
                      <a:pt x="168" y="574"/>
                      <a:pt x="168" y="574"/>
                      <a:pt x="168" y="574"/>
                    </a:cubicBezTo>
                    <a:cubicBezTo>
                      <a:pt x="336" y="343"/>
                      <a:pt x="336" y="343"/>
                      <a:pt x="336" y="343"/>
                    </a:cubicBezTo>
                    <a:cubicBezTo>
                      <a:pt x="473" y="443"/>
                      <a:pt x="473" y="443"/>
                      <a:pt x="473" y="443"/>
                    </a:cubicBezTo>
                    <a:cubicBezTo>
                      <a:pt x="488" y="454"/>
                      <a:pt x="510" y="453"/>
                      <a:pt x="524" y="441"/>
                    </a:cubicBezTo>
                    <a:cubicBezTo>
                      <a:pt x="545" y="424"/>
                      <a:pt x="568" y="408"/>
                      <a:pt x="592" y="392"/>
                    </a:cubicBezTo>
                    <a:cubicBezTo>
                      <a:pt x="608" y="382"/>
                      <a:pt x="616" y="362"/>
                      <a:pt x="610" y="344"/>
                    </a:cubicBezTo>
                    <a:cubicBezTo>
                      <a:pt x="557" y="183"/>
                      <a:pt x="557" y="183"/>
                      <a:pt x="557" y="183"/>
                    </a:cubicBezTo>
                    <a:cubicBezTo>
                      <a:pt x="829" y="94"/>
                      <a:pt x="829" y="94"/>
                      <a:pt x="829" y="94"/>
                    </a:cubicBezTo>
                    <a:cubicBezTo>
                      <a:pt x="882" y="256"/>
                      <a:pt x="882" y="256"/>
                      <a:pt x="882" y="256"/>
                    </a:cubicBezTo>
                    <a:cubicBezTo>
                      <a:pt x="888" y="274"/>
                      <a:pt x="905" y="286"/>
                      <a:pt x="924" y="284"/>
                    </a:cubicBezTo>
                    <a:cubicBezTo>
                      <a:pt x="952" y="283"/>
                      <a:pt x="979" y="283"/>
                      <a:pt x="1007" y="284"/>
                    </a:cubicBezTo>
                    <a:cubicBezTo>
                      <a:pt x="1027" y="286"/>
                      <a:pt x="1044" y="274"/>
                      <a:pt x="1050" y="256"/>
                    </a:cubicBezTo>
                    <a:cubicBezTo>
                      <a:pt x="1102" y="94"/>
                      <a:pt x="1102" y="94"/>
                      <a:pt x="1102" y="94"/>
                    </a:cubicBezTo>
                    <a:cubicBezTo>
                      <a:pt x="1374" y="183"/>
                      <a:pt x="1374" y="183"/>
                      <a:pt x="1374" y="183"/>
                    </a:cubicBezTo>
                    <a:cubicBezTo>
                      <a:pt x="1322" y="344"/>
                      <a:pt x="1322" y="344"/>
                      <a:pt x="1322" y="344"/>
                    </a:cubicBezTo>
                    <a:cubicBezTo>
                      <a:pt x="1316" y="362"/>
                      <a:pt x="1323" y="382"/>
                      <a:pt x="1339" y="392"/>
                    </a:cubicBezTo>
                    <a:cubicBezTo>
                      <a:pt x="1363" y="408"/>
                      <a:pt x="1386" y="424"/>
                      <a:pt x="1407" y="441"/>
                    </a:cubicBezTo>
                    <a:cubicBezTo>
                      <a:pt x="1421" y="453"/>
                      <a:pt x="1443" y="454"/>
                      <a:pt x="1458" y="443"/>
                    </a:cubicBezTo>
                    <a:cubicBezTo>
                      <a:pt x="1595" y="343"/>
                      <a:pt x="1595" y="343"/>
                      <a:pt x="1595" y="343"/>
                    </a:cubicBezTo>
                    <a:cubicBezTo>
                      <a:pt x="1763" y="574"/>
                      <a:pt x="1763" y="574"/>
                      <a:pt x="1763" y="574"/>
                    </a:cubicBezTo>
                    <a:cubicBezTo>
                      <a:pt x="1626" y="674"/>
                      <a:pt x="1626" y="674"/>
                      <a:pt x="1626" y="674"/>
                    </a:cubicBezTo>
                    <a:cubicBezTo>
                      <a:pt x="1611" y="685"/>
                      <a:pt x="1605" y="706"/>
                      <a:pt x="1612" y="723"/>
                    </a:cubicBezTo>
                    <a:cubicBezTo>
                      <a:pt x="1623" y="750"/>
                      <a:pt x="1631" y="777"/>
                      <a:pt x="1638" y="803"/>
                    </a:cubicBezTo>
                    <a:cubicBezTo>
                      <a:pt x="1643" y="821"/>
                      <a:pt x="1659" y="834"/>
                      <a:pt x="1678" y="834"/>
                    </a:cubicBezTo>
                    <a:cubicBezTo>
                      <a:pt x="1848" y="834"/>
                      <a:pt x="1848" y="834"/>
                      <a:pt x="1848" y="834"/>
                    </a:cubicBezTo>
                    <a:cubicBezTo>
                      <a:pt x="1848" y="1120"/>
                      <a:pt x="1848" y="1120"/>
                      <a:pt x="1848" y="1120"/>
                    </a:cubicBezTo>
                    <a:cubicBezTo>
                      <a:pt x="1678" y="1120"/>
                      <a:pt x="1678" y="1120"/>
                      <a:pt x="1678" y="1120"/>
                    </a:cubicBezTo>
                    <a:cubicBezTo>
                      <a:pt x="1659" y="1120"/>
                      <a:pt x="1643" y="1133"/>
                      <a:pt x="1638" y="1152"/>
                    </a:cubicBez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 name="íṥľíḑê"/>
              <p:cNvSpPr/>
              <p:nvPr/>
            </p:nvSpPr>
            <p:spPr bwMode="auto">
              <a:xfrm>
                <a:off x="2611" y="3476"/>
                <a:ext cx="239" cy="239"/>
              </a:xfrm>
              <a:custGeom>
                <a:avLst/>
                <a:gdLst>
                  <a:gd name="T0" fmla="*/ 499 w 997"/>
                  <a:gd name="T1" fmla="*/ 0 h 997"/>
                  <a:gd name="T2" fmla="*/ 0 w 997"/>
                  <a:gd name="T3" fmla="*/ 498 h 997"/>
                  <a:gd name="T4" fmla="*/ 499 w 997"/>
                  <a:gd name="T5" fmla="*/ 997 h 997"/>
                  <a:gd name="T6" fmla="*/ 997 w 997"/>
                  <a:gd name="T7" fmla="*/ 498 h 997"/>
                  <a:gd name="T8" fmla="*/ 499 w 997"/>
                  <a:gd name="T9" fmla="*/ 0 h 997"/>
                  <a:gd name="T10" fmla="*/ 499 w 997"/>
                  <a:gd name="T11" fmla="*/ 913 h 997"/>
                  <a:gd name="T12" fmla="*/ 84 w 997"/>
                  <a:gd name="T13" fmla="*/ 498 h 997"/>
                  <a:gd name="T14" fmla="*/ 499 w 997"/>
                  <a:gd name="T15" fmla="*/ 84 h 997"/>
                  <a:gd name="T16" fmla="*/ 913 w 997"/>
                  <a:gd name="T17" fmla="*/ 498 h 997"/>
                  <a:gd name="T18" fmla="*/ 499 w 997"/>
                  <a:gd name="T19" fmla="*/ 913 h 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7" h="997">
                    <a:moveTo>
                      <a:pt x="499" y="0"/>
                    </a:moveTo>
                    <a:cubicBezTo>
                      <a:pt x="224" y="0"/>
                      <a:pt x="0" y="224"/>
                      <a:pt x="0" y="498"/>
                    </a:cubicBezTo>
                    <a:cubicBezTo>
                      <a:pt x="0" y="773"/>
                      <a:pt x="224" y="997"/>
                      <a:pt x="499" y="997"/>
                    </a:cubicBezTo>
                    <a:cubicBezTo>
                      <a:pt x="773" y="997"/>
                      <a:pt x="997" y="773"/>
                      <a:pt x="997" y="498"/>
                    </a:cubicBezTo>
                    <a:cubicBezTo>
                      <a:pt x="997" y="224"/>
                      <a:pt x="773" y="0"/>
                      <a:pt x="499" y="0"/>
                    </a:cubicBezTo>
                    <a:close/>
                    <a:moveTo>
                      <a:pt x="499" y="913"/>
                    </a:moveTo>
                    <a:cubicBezTo>
                      <a:pt x="270" y="913"/>
                      <a:pt x="84" y="727"/>
                      <a:pt x="84" y="498"/>
                    </a:cubicBezTo>
                    <a:cubicBezTo>
                      <a:pt x="84" y="270"/>
                      <a:pt x="270" y="84"/>
                      <a:pt x="499" y="84"/>
                    </a:cubicBezTo>
                    <a:cubicBezTo>
                      <a:pt x="727" y="84"/>
                      <a:pt x="913" y="270"/>
                      <a:pt x="913" y="498"/>
                    </a:cubicBezTo>
                    <a:cubicBezTo>
                      <a:pt x="913" y="727"/>
                      <a:pt x="727" y="913"/>
                      <a:pt x="499" y="913"/>
                    </a:cubicBez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1" name="îSļiḍê"/>
              <p:cNvSpPr/>
              <p:nvPr/>
            </p:nvSpPr>
            <p:spPr bwMode="auto">
              <a:xfrm>
                <a:off x="2038" y="2990"/>
                <a:ext cx="497" cy="557"/>
              </a:xfrm>
              <a:custGeom>
                <a:avLst/>
                <a:gdLst>
                  <a:gd name="T0" fmla="*/ 1647 w 2072"/>
                  <a:gd name="T1" fmla="*/ 100 h 2329"/>
                  <a:gd name="T2" fmla="*/ 1150 w 2072"/>
                  <a:gd name="T3" fmla="*/ 766 h 2329"/>
                  <a:gd name="T4" fmla="*/ 736 w 2072"/>
                  <a:gd name="T5" fmla="*/ 709 h 2329"/>
                  <a:gd name="T6" fmla="*/ 57 w 2072"/>
                  <a:gd name="T7" fmla="*/ 1593 h 2329"/>
                  <a:gd name="T8" fmla="*/ 942 w 2072"/>
                  <a:gd name="T9" fmla="*/ 2273 h 2329"/>
                  <a:gd name="T10" fmla="*/ 1621 w 2072"/>
                  <a:gd name="T11" fmla="*/ 1388 h 2329"/>
                  <a:gd name="T12" fmla="*/ 1504 w 2072"/>
                  <a:gd name="T13" fmla="*/ 1068 h 2329"/>
                  <a:gd name="T14" fmla="*/ 2020 w 2072"/>
                  <a:gd name="T15" fmla="*/ 379 h 2329"/>
                  <a:gd name="T16" fmla="*/ 2064 w 2072"/>
                  <a:gd name="T17" fmla="*/ 209 h 2329"/>
                  <a:gd name="T18" fmla="*/ 1973 w 2072"/>
                  <a:gd name="T19" fmla="*/ 53 h 2329"/>
                  <a:gd name="T20" fmla="*/ 1800 w 2072"/>
                  <a:gd name="T21" fmla="*/ 9 h 2329"/>
                  <a:gd name="T22" fmla="*/ 1647 w 2072"/>
                  <a:gd name="T23" fmla="*/ 100 h 2329"/>
                  <a:gd name="T24" fmla="*/ 1145 w 2072"/>
                  <a:gd name="T25" fmla="*/ 855 h 2329"/>
                  <a:gd name="T26" fmla="*/ 1166 w 2072"/>
                  <a:gd name="T27" fmla="*/ 865 h 2329"/>
                  <a:gd name="T28" fmla="*/ 1182 w 2072"/>
                  <a:gd name="T29" fmla="*/ 861 h 2329"/>
                  <a:gd name="T30" fmla="*/ 1714 w 2072"/>
                  <a:gd name="T31" fmla="*/ 150 h 2329"/>
                  <a:gd name="T32" fmla="*/ 1812 w 2072"/>
                  <a:gd name="T33" fmla="*/ 91 h 2329"/>
                  <a:gd name="T34" fmla="*/ 1923 w 2072"/>
                  <a:gd name="T35" fmla="*/ 120 h 2329"/>
                  <a:gd name="T36" fmla="*/ 1982 w 2072"/>
                  <a:gd name="T37" fmla="*/ 220 h 2329"/>
                  <a:gd name="T38" fmla="*/ 1953 w 2072"/>
                  <a:gd name="T39" fmla="*/ 329 h 2329"/>
                  <a:gd name="T40" fmla="*/ 1408 w 2072"/>
                  <a:gd name="T41" fmla="*/ 1058 h 2329"/>
                  <a:gd name="T42" fmla="*/ 1406 w 2072"/>
                  <a:gd name="T43" fmla="*/ 1068 h 2329"/>
                  <a:gd name="T44" fmla="*/ 1408 w 2072"/>
                  <a:gd name="T45" fmla="*/ 1073 h 2329"/>
                  <a:gd name="T46" fmla="*/ 1420 w 2072"/>
                  <a:gd name="T47" fmla="*/ 1090 h 2329"/>
                  <a:gd name="T48" fmla="*/ 1539 w 2072"/>
                  <a:gd name="T49" fmla="*/ 1399 h 2329"/>
                  <a:gd name="T50" fmla="*/ 931 w 2072"/>
                  <a:gd name="T51" fmla="*/ 2190 h 2329"/>
                  <a:gd name="T52" fmla="*/ 139 w 2072"/>
                  <a:gd name="T53" fmla="*/ 1583 h 2329"/>
                  <a:gd name="T54" fmla="*/ 747 w 2072"/>
                  <a:gd name="T55" fmla="*/ 791 h 2329"/>
                  <a:gd name="T56" fmla="*/ 1145 w 2072"/>
                  <a:gd name="T57" fmla="*/ 855 h 2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72" h="2329">
                    <a:moveTo>
                      <a:pt x="1647" y="100"/>
                    </a:moveTo>
                    <a:cubicBezTo>
                      <a:pt x="1150" y="766"/>
                      <a:pt x="1150" y="766"/>
                      <a:pt x="1150" y="766"/>
                    </a:cubicBezTo>
                    <a:cubicBezTo>
                      <a:pt x="1019" y="710"/>
                      <a:pt x="877" y="690"/>
                      <a:pt x="736" y="709"/>
                    </a:cubicBezTo>
                    <a:cubicBezTo>
                      <a:pt x="305" y="765"/>
                      <a:pt x="0" y="1162"/>
                      <a:pt x="57" y="1593"/>
                    </a:cubicBezTo>
                    <a:cubicBezTo>
                      <a:pt x="114" y="2025"/>
                      <a:pt x="511" y="2329"/>
                      <a:pt x="942" y="2273"/>
                    </a:cubicBezTo>
                    <a:cubicBezTo>
                      <a:pt x="1373" y="2216"/>
                      <a:pt x="1678" y="1819"/>
                      <a:pt x="1621" y="1388"/>
                    </a:cubicBezTo>
                    <a:cubicBezTo>
                      <a:pt x="1606" y="1273"/>
                      <a:pt x="1567" y="1166"/>
                      <a:pt x="1504" y="1068"/>
                    </a:cubicBezTo>
                    <a:cubicBezTo>
                      <a:pt x="2020" y="379"/>
                      <a:pt x="2020" y="379"/>
                      <a:pt x="2020" y="379"/>
                    </a:cubicBezTo>
                    <a:cubicBezTo>
                      <a:pt x="2056" y="330"/>
                      <a:pt x="2072" y="270"/>
                      <a:pt x="2064" y="209"/>
                    </a:cubicBezTo>
                    <a:cubicBezTo>
                      <a:pt x="2056" y="146"/>
                      <a:pt x="2023" y="91"/>
                      <a:pt x="1973" y="53"/>
                    </a:cubicBezTo>
                    <a:cubicBezTo>
                      <a:pt x="1923" y="16"/>
                      <a:pt x="1862" y="0"/>
                      <a:pt x="1800" y="9"/>
                    </a:cubicBezTo>
                    <a:cubicBezTo>
                      <a:pt x="1739" y="18"/>
                      <a:pt x="1684" y="50"/>
                      <a:pt x="1647" y="100"/>
                    </a:cubicBezTo>
                    <a:close/>
                    <a:moveTo>
                      <a:pt x="1145" y="855"/>
                    </a:moveTo>
                    <a:cubicBezTo>
                      <a:pt x="1166" y="865"/>
                      <a:pt x="1166" y="865"/>
                      <a:pt x="1166" y="865"/>
                    </a:cubicBezTo>
                    <a:cubicBezTo>
                      <a:pt x="1172" y="868"/>
                      <a:pt x="1178" y="866"/>
                      <a:pt x="1182" y="861"/>
                    </a:cubicBezTo>
                    <a:cubicBezTo>
                      <a:pt x="1714" y="150"/>
                      <a:pt x="1714" y="150"/>
                      <a:pt x="1714" y="150"/>
                    </a:cubicBezTo>
                    <a:cubicBezTo>
                      <a:pt x="1737" y="118"/>
                      <a:pt x="1772" y="97"/>
                      <a:pt x="1812" y="91"/>
                    </a:cubicBezTo>
                    <a:cubicBezTo>
                      <a:pt x="1851" y="86"/>
                      <a:pt x="1891" y="96"/>
                      <a:pt x="1923" y="120"/>
                    </a:cubicBezTo>
                    <a:cubicBezTo>
                      <a:pt x="1956" y="144"/>
                      <a:pt x="1976" y="180"/>
                      <a:pt x="1982" y="220"/>
                    </a:cubicBezTo>
                    <a:cubicBezTo>
                      <a:pt x="1987" y="259"/>
                      <a:pt x="1977" y="298"/>
                      <a:pt x="1953" y="329"/>
                    </a:cubicBezTo>
                    <a:cubicBezTo>
                      <a:pt x="1408" y="1058"/>
                      <a:pt x="1408" y="1058"/>
                      <a:pt x="1408" y="1058"/>
                    </a:cubicBezTo>
                    <a:cubicBezTo>
                      <a:pt x="1406" y="1061"/>
                      <a:pt x="1405" y="1064"/>
                      <a:pt x="1406" y="1068"/>
                    </a:cubicBezTo>
                    <a:cubicBezTo>
                      <a:pt x="1406" y="1070"/>
                      <a:pt x="1407" y="1072"/>
                      <a:pt x="1408" y="1073"/>
                    </a:cubicBezTo>
                    <a:cubicBezTo>
                      <a:pt x="1420" y="1090"/>
                      <a:pt x="1420" y="1090"/>
                      <a:pt x="1420" y="1090"/>
                    </a:cubicBezTo>
                    <a:cubicBezTo>
                      <a:pt x="1484" y="1184"/>
                      <a:pt x="1524" y="1287"/>
                      <a:pt x="1539" y="1399"/>
                    </a:cubicBezTo>
                    <a:cubicBezTo>
                      <a:pt x="1589" y="1784"/>
                      <a:pt x="1317" y="2140"/>
                      <a:pt x="931" y="2190"/>
                    </a:cubicBezTo>
                    <a:cubicBezTo>
                      <a:pt x="545" y="2241"/>
                      <a:pt x="190" y="1968"/>
                      <a:pt x="139" y="1583"/>
                    </a:cubicBezTo>
                    <a:cubicBezTo>
                      <a:pt x="88" y="1197"/>
                      <a:pt x="361" y="842"/>
                      <a:pt x="747" y="791"/>
                    </a:cubicBezTo>
                    <a:cubicBezTo>
                      <a:pt x="883" y="773"/>
                      <a:pt x="1021" y="795"/>
                      <a:pt x="1145" y="855"/>
                    </a:cubicBez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2" name="iŝlidé"/>
              <p:cNvSpPr/>
              <p:nvPr/>
            </p:nvSpPr>
            <p:spPr bwMode="auto">
              <a:xfrm>
                <a:off x="2104" y="3217"/>
                <a:ext cx="271" cy="265"/>
              </a:xfrm>
              <a:custGeom>
                <a:avLst/>
                <a:gdLst>
                  <a:gd name="T0" fmla="*/ 38 w 1130"/>
                  <a:gd name="T1" fmla="*/ 612 h 1107"/>
                  <a:gd name="T2" fmla="*/ 634 w 1130"/>
                  <a:gd name="T3" fmla="*/ 1069 h 1107"/>
                  <a:gd name="T4" fmla="*/ 1092 w 1130"/>
                  <a:gd name="T5" fmla="*/ 473 h 1107"/>
                  <a:gd name="T6" fmla="*/ 975 w 1130"/>
                  <a:gd name="T7" fmla="*/ 206 h 1107"/>
                  <a:gd name="T8" fmla="*/ 841 w 1130"/>
                  <a:gd name="T9" fmla="*/ 89 h 1107"/>
                  <a:gd name="T10" fmla="*/ 496 w 1130"/>
                  <a:gd name="T11" fmla="*/ 16 h 1107"/>
                  <a:gd name="T12" fmla="*/ 38 w 1130"/>
                  <a:gd name="T13" fmla="*/ 612 h 1107"/>
                  <a:gd name="T14" fmla="*/ 507 w 1130"/>
                  <a:gd name="T15" fmla="*/ 98 h 1107"/>
                  <a:gd name="T16" fmla="*/ 798 w 1130"/>
                  <a:gd name="T17" fmla="*/ 160 h 1107"/>
                  <a:gd name="T18" fmla="*/ 911 w 1130"/>
                  <a:gd name="T19" fmla="*/ 258 h 1107"/>
                  <a:gd name="T20" fmla="*/ 1009 w 1130"/>
                  <a:gd name="T21" fmla="*/ 484 h 1107"/>
                  <a:gd name="T22" fmla="*/ 623 w 1130"/>
                  <a:gd name="T23" fmla="*/ 987 h 1107"/>
                  <a:gd name="T24" fmla="*/ 121 w 1130"/>
                  <a:gd name="T25" fmla="*/ 601 h 1107"/>
                  <a:gd name="T26" fmla="*/ 507 w 1130"/>
                  <a:gd name="T27" fmla="*/ 98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0" h="1107">
                    <a:moveTo>
                      <a:pt x="38" y="612"/>
                    </a:moveTo>
                    <a:cubicBezTo>
                      <a:pt x="76" y="902"/>
                      <a:pt x="344" y="1107"/>
                      <a:pt x="634" y="1069"/>
                    </a:cubicBezTo>
                    <a:cubicBezTo>
                      <a:pt x="925" y="1031"/>
                      <a:pt x="1130" y="764"/>
                      <a:pt x="1092" y="473"/>
                    </a:cubicBezTo>
                    <a:cubicBezTo>
                      <a:pt x="1079" y="375"/>
                      <a:pt x="1038" y="283"/>
                      <a:pt x="975" y="206"/>
                    </a:cubicBezTo>
                    <a:cubicBezTo>
                      <a:pt x="937" y="159"/>
                      <a:pt x="892" y="120"/>
                      <a:pt x="841" y="89"/>
                    </a:cubicBezTo>
                    <a:cubicBezTo>
                      <a:pt x="738" y="26"/>
                      <a:pt x="615" y="0"/>
                      <a:pt x="496" y="16"/>
                    </a:cubicBezTo>
                    <a:cubicBezTo>
                      <a:pt x="205" y="54"/>
                      <a:pt x="0" y="321"/>
                      <a:pt x="38" y="612"/>
                    </a:cubicBezTo>
                    <a:close/>
                    <a:moveTo>
                      <a:pt x="507" y="98"/>
                    </a:moveTo>
                    <a:cubicBezTo>
                      <a:pt x="609" y="85"/>
                      <a:pt x="710" y="106"/>
                      <a:pt x="798" y="160"/>
                    </a:cubicBezTo>
                    <a:cubicBezTo>
                      <a:pt x="841" y="186"/>
                      <a:pt x="879" y="219"/>
                      <a:pt x="911" y="258"/>
                    </a:cubicBezTo>
                    <a:cubicBezTo>
                      <a:pt x="965" y="323"/>
                      <a:pt x="999" y="401"/>
                      <a:pt x="1009" y="484"/>
                    </a:cubicBezTo>
                    <a:cubicBezTo>
                      <a:pt x="1042" y="729"/>
                      <a:pt x="869" y="955"/>
                      <a:pt x="623" y="987"/>
                    </a:cubicBezTo>
                    <a:cubicBezTo>
                      <a:pt x="378" y="1019"/>
                      <a:pt x="153" y="846"/>
                      <a:pt x="121" y="601"/>
                    </a:cubicBezTo>
                    <a:cubicBezTo>
                      <a:pt x="88" y="356"/>
                      <a:pt x="261" y="130"/>
                      <a:pt x="507" y="98"/>
                    </a:cubicBez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3" name="islîďê"/>
              <p:cNvSpPr/>
              <p:nvPr/>
            </p:nvSpPr>
            <p:spPr bwMode="auto">
              <a:xfrm>
                <a:off x="3204" y="3843"/>
                <a:ext cx="204" cy="204"/>
              </a:xfrm>
              <a:custGeom>
                <a:avLst/>
                <a:gdLst>
                  <a:gd name="T0" fmla="*/ 354 w 853"/>
                  <a:gd name="T1" fmla="*/ 812 h 853"/>
                  <a:gd name="T2" fmla="*/ 813 w 853"/>
                  <a:gd name="T3" fmla="*/ 499 h 853"/>
                  <a:gd name="T4" fmla="*/ 500 w 853"/>
                  <a:gd name="T5" fmla="*/ 40 h 853"/>
                  <a:gd name="T6" fmla="*/ 40 w 853"/>
                  <a:gd name="T7" fmla="*/ 353 h 853"/>
                  <a:gd name="T8" fmla="*/ 354 w 853"/>
                  <a:gd name="T9" fmla="*/ 812 h 853"/>
                  <a:gd name="T10" fmla="*/ 114 w 853"/>
                  <a:gd name="T11" fmla="*/ 367 h 853"/>
                  <a:gd name="T12" fmla="*/ 486 w 853"/>
                  <a:gd name="T13" fmla="*/ 113 h 853"/>
                  <a:gd name="T14" fmla="*/ 739 w 853"/>
                  <a:gd name="T15" fmla="*/ 485 h 853"/>
                  <a:gd name="T16" fmla="*/ 368 w 853"/>
                  <a:gd name="T17" fmla="*/ 739 h 853"/>
                  <a:gd name="T18" fmla="*/ 114 w 853"/>
                  <a:gd name="T19" fmla="*/ 367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3" h="853">
                    <a:moveTo>
                      <a:pt x="354" y="812"/>
                    </a:moveTo>
                    <a:cubicBezTo>
                      <a:pt x="567" y="853"/>
                      <a:pt x="773" y="712"/>
                      <a:pt x="813" y="499"/>
                    </a:cubicBezTo>
                    <a:cubicBezTo>
                      <a:pt x="853" y="286"/>
                      <a:pt x="713" y="80"/>
                      <a:pt x="500" y="40"/>
                    </a:cubicBezTo>
                    <a:cubicBezTo>
                      <a:pt x="286" y="0"/>
                      <a:pt x="80" y="140"/>
                      <a:pt x="40" y="353"/>
                    </a:cubicBezTo>
                    <a:cubicBezTo>
                      <a:pt x="0" y="566"/>
                      <a:pt x="141" y="772"/>
                      <a:pt x="354" y="812"/>
                    </a:cubicBezTo>
                    <a:close/>
                    <a:moveTo>
                      <a:pt x="114" y="367"/>
                    </a:moveTo>
                    <a:cubicBezTo>
                      <a:pt x="146" y="195"/>
                      <a:pt x="313" y="81"/>
                      <a:pt x="486" y="113"/>
                    </a:cubicBezTo>
                    <a:cubicBezTo>
                      <a:pt x="658" y="146"/>
                      <a:pt x="772" y="313"/>
                      <a:pt x="739" y="485"/>
                    </a:cubicBezTo>
                    <a:cubicBezTo>
                      <a:pt x="707" y="658"/>
                      <a:pt x="540" y="771"/>
                      <a:pt x="368" y="739"/>
                    </a:cubicBezTo>
                    <a:cubicBezTo>
                      <a:pt x="195" y="706"/>
                      <a:pt x="81" y="540"/>
                      <a:pt x="114" y="367"/>
                    </a:cubicBez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4" name="iṧḻïḍe"/>
              <p:cNvSpPr/>
              <p:nvPr/>
            </p:nvSpPr>
            <p:spPr bwMode="auto">
              <a:xfrm>
                <a:off x="3082" y="3595"/>
                <a:ext cx="436" cy="565"/>
              </a:xfrm>
              <a:custGeom>
                <a:avLst/>
                <a:gdLst>
                  <a:gd name="T0" fmla="*/ 117 w 1824"/>
                  <a:gd name="T1" fmla="*/ 1817 h 2360"/>
                  <a:gd name="T2" fmla="*/ 699 w 1824"/>
                  <a:gd name="T3" fmla="*/ 2304 h 2360"/>
                  <a:gd name="T4" fmla="*/ 700 w 1824"/>
                  <a:gd name="T5" fmla="*/ 2304 h 2360"/>
                  <a:gd name="T6" fmla="*/ 813 w 1824"/>
                  <a:gd name="T7" fmla="*/ 2325 h 2360"/>
                  <a:gd name="T8" fmla="*/ 814 w 1824"/>
                  <a:gd name="T9" fmla="*/ 2325 h 2360"/>
                  <a:gd name="T10" fmla="*/ 1549 w 1824"/>
                  <a:gd name="T11" fmla="*/ 2067 h 2360"/>
                  <a:gd name="T12" fmla="*/ 1797 w 1824"/>
                  <a:gd name="T13" fmla="*/ 1415 h 2360"/>
                  <a:gd name="T14" fmla="*/ 1578 w 1824"/>
                  <a:gd name="T15" fmla="*/ 717 h 2360"/>
                  <a:gd name="T16" fmla="*/ 1467 w 1824"/>
                  <a:gd name="T17" fmla="*/ 486 h 2360"/>
                  <a:gd name="T18" fmla="*/ 1363 w 1824"/>
                  <a:gd name="T19" fmla="*/ 286 h 2360"/>
                  <a:gd name="T20" fmla="*/ 1337 w 1824"/>
                  <a:gd name="T21" fmla="*/ 236 h 2360"/>
                  <a:gd name="T22" fmla="*/ 1229 w 1824"/>
                  <a:gd name="T23" fmla="*/ 27 h 2360"/>
                  <a:gd name="T24" fmla="*/ 1224 w 1824"/>
                  <a:gd name="T25" fmla="*/ 18 h 2360"/>
                  <a:gd name="T26" fmla="*/ 1212 w 1824"/>
                  <a:gd name="T27" fmla="*/ 9 h 2360"/>
                  <a:gd name="T28" fmla="*/ 1167 w 1824"/>
                  <a:gd name="T29" fmla="*/ 1 h 2360"/>
                  <a:gd name="T30" fmla="*/ 1153 w 1824"/>
                  <a:gd name="T31" fmla="*/ 5 h 2360"/>
                  <a:gd name="T32" fmla="*/ 1146 w 1824"/>
                  <a:gd name="T33" fmla="*/ 12 h 2360"/>
                  <a:gd name="T34" fmla="*/ 929 w 1824"/>
                  <a:gd name="T35" fmla="*/ 204 h 2360"/>
                  <a:gd name="T36" fmla="*/ 927 w 1824"/>
                  <a:gd name="T37" fmla="*/ 206 h 2360"/>
                  <a:gd name="T38" fmla="*/ 758 w 1824"/>
                  <a:gd name="T39" fmla="*/ 355 h 2360"/>
                  <a:gd name="T40" fmla="*/ 571 w 1824"/>
                  <a:gd name="T41" fmla="*/ 528 h 2360"/>
                  <a:gd name="T42" fmla="*/ 98 w 1824"/>
                  <a:gd name="T43" fmla="*/ 1124 h 2360"/>
                  <a:gd name="T44" fmla="*/ 97 w 1824"/>
                  <a:gd name="T45" fmla="*/ 1126 h 2360"/>
                  <a:gd name="T46" fmla="*/ 117 w 1824"/>
                  <a:gd name="T47" fmla="*/ 1817 h 2360"/>
                  <a:gd name="T48" fmla="*/ 164 w 1824"/>
                  <a:gd name="T49" fmla="*/ 1159 h 2360"/>
                  <a:gd name="T50" fmla="*/ 624 w 1824"/>
                  <a:gd name="T51" fmla="*/ 582 h 2360"/>
                  <a:gd name="T52" fmla="*/ 808 w 1824"/>
                  <a:gd name="T53" fmla="*/ 411 h 2360"/>
                  <a:gd name="T54" fmla="*/ 976 w 1824"/>
                  <a:gd name="T55" fmla="*/ 262 h 2360"/>
                  <a:gd name="T56" fmla="*/ 979 w 1824"/>
                  <a:gd name="T57" fmla="*/ 260 h 2360"/>
                  <a:gd name="T58" fmla="*/ 1175 w 1824"/>
                  <a:gd name="T59" fmla="*/ 87 h 2360"/>
                  <a:gd name="T60" fmla="*/ 1271 w 1824"/>
                  <a:gd name="T61" fmla="*/ 271 h 2360"/>
                  <a:gd name="T62" fmla="*/ 1297 w 1824"/>
                  <a:gd name="T63" fmla="*/ 320 h 2360"/>
                  <a:gd name="T64" fmla="*/ 1400 w 1824"/>
                  <a:gd name="T65" fmla="*/ 520 h 2360"/>
                  <a:gd name="T66" fmla="*/ 1509 w 1824"/>
                  <a:gd name="T67" fmla="*/ 748 h 2360"/>
                  <a:gd name="T68" fmla="*/ 1723 w 1824"/>
                  <a:gd name="T69" fmla="*/ 1425 h 2360"/>
                  <a:gd name="T70" fmla="*/ 1496 w 1824"/>
                  <a:gd name="T71" fmla="*/ 2013 h 2360"/>
                  <a:gd name="T72" fmla="*/ 825 w 1824"/>
                  <a:gd name="T73" fmla="*/ 2251 h 2360"/>
                  <a:gd name="T74" fmla="*/ 716 w 1824"/>
                  <a:gd name="T75" fmla="*/ 2230 h 2360"/>
                  <a:gd name="T76" fmla="*/ 185 w 1824"/>
                  <a:gd name="T77" fmla="*/ 1784 h 2360"/>
                  <a:gd name="T78" fmla="*/ 164 w 1824"/>
                  <a:gd name="T79" fmla="*/ 1159 h 2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24" h="2360">
                    <a:moveTo>
                      <a:pt x="117" y="1817"/>
                    </a:moveTo>
                    <a:cubicBezTo>
                      <a:pt x="235" y="2062"/>
                      <a:pt x="453" y="2244"/>
                      <a:pt x="699" y="2304"/>
                    </a:cubicBezTo>
                    <a:cubicBezTo>
                      <a:pt x="700" y="2304"/>
                      <a:pt x="700" y="2304"/>
                      <a:pt x="700" y="2304"/>
                    </a:cubicBezTo>
                    <a:cubicBezTo>
                      <a:pt x="813" y="2325"/>
                      <a:pt x="813" y="2325"/>
                      <a:pt x="813" y="2325"/>
                    </a:cubicBezTo>
                    <a:cubicBezTo>
                      <a:pt x="814" y="2325"/>
                      <a:pt x="814" y="2325"/>
                      <a:pt x="814" y="2325"/>
                    </a:cubicBezTo>
                    <a:cubicBezTo>
                      <a:pt x="1073" y="2360"/>
                      <a:pt x="1347" y="2264"/>
                      <a:pt x="1549" y="2067"/>
                    </a:cubicBezTo>
                    <a:cubicBezTo>
                      <a:pt x="1733" y="1887"/>
                      <a:pt x="1824" y="1649"/>
                      <a:pt x="1797" y="1415"/>
                    </a:cubicBezTo>
                    <a:cubicBezTo>
                      <a:pt x="1764" y="1198"/>
                      <a:pt x="1694" y="976"/>
                      <a:pt x="1578" y="717"/>
                    </a:cubicBezTo>
                    <a:cubicBezTo>
                      <a:pt x="1546" y="647"/>
                      <a:pt x="1511" y="573"/>
                      <a:pt x="1467" y="486"/>
                    </a:cubicBezTo>
                    <a:cubicBezTo>
                      <a:pt x="1431" y="416"/>
                      <a:pt x="1396" y="348"/>
                      <a:pt x="1363" y="286"/>
                    </a:cubicBezTo>
                    <a:cubicBezTo>
                      <a:pt x="1337" y="236"/>
                      <a:pt x="1337" y="236"/>
                      <a:pt x="1337" y="236"/>
                    </a:cubicBezTo>
                    <a:cubicBezTo>
                      <a:pt x="1301" y="168"/>
                      <a:pt x="1264" y="97"/>
                      <a:pt x="1229" y="27"/>
                    </a:cubicBezTo>
                    <a:cubicBezTo>
                      <a:pt x="1224" y="18"/>
                      <a:pt x="1224" y="18"/>
                      <a:pt x="1224" y="18"/>
                    </a:cubicBezTo>
                    <a:cubicBezTo>
                      <a:pt x="1222" y="13"/>
                      <a:pt x="1217" y="10"/>
                      <a:pt x="1212" y="9"/>
                    </a:cubicBezTo>
                    <a:cubicBezTo>
                      <a:pt x="1167" y="1"/>
                      <a:pt x="1167" y="1"/>
                      <a:pt x="1167" y="1"/>
                    </a:cubicBezTo>
                    <a:cubicBezTo>
                      <a:pt x="1162" y="0"/>
                      <a:pt x="1157" y="1"/>
                      <a:pt x="1153" y="5"/>
                    </a:cubicBezTo>
                    <a:cubicBezTo>
                      <a:pt x="1146" y="12"/>
                      <a:pt x="1146" y="12"/>
                      <a:pt x="1146" y="12"/>
                    </a:cubicBezTo>
                    <a:cubicBezTo>
                      <a:pt x="1075" y="77"/>
                      <a:pt x="1001" y="141"/>
                      <a:pt x="929" y="204"/>
                    </a:cubicBezTo>
                    <a:cubicBezTo>
                      <a:pt x="927" y="206"/>
                      <a:pt x="927" y="206"/>
                      <a:pt x="927" y="206"/>
                    </a:cubicBezTo>
                    <a:cubicBezTo>
                      <a:pt x="873" y="253"/>
                      <a:pt x="815" y="303"/>
                      <a:pt x="758" y="355"/>
                    </a:cubicBezTo>
                    <a:cubicBezTo>
                      <a:pt x="687" y="418"/>
                      <a:pt x="626" y="475"/>
                      <a:pt x="571" y="528"/>
                    </a:cubicBezTo>
                    <a:cubicBezTo>
                      <a:pt x="357" y="737"/>
                      <a:pt x="207" y="926"/>
                      <a:pt x="98" y="1124"/>
                    </a:cubicBezTo>
                    <a:cubicBezTo>
                      <a:pt x="97" y="1126"/>
                      <a:pt x="97" y="1126"/>
                      <a:pt x="97" y="1126"/>
                    </a:cubicBezTo>
                    <a:cubicBezTo>
                      <a:pt x="0" y="1337"/>
                      <a:pt x="7" y="1588"/>
                      <a:pt x="117" y="1817"/>
                    </a:cubicBezTo>
                    <a:close/>
                    <a:moveTo>
                      <a:pt x="164" y="1159"/>
                    </a:moveTo>
                    <a:cubicBezTo>
                      <a:pt x="269" y="968"/>
                      <a:pt x="415" y="785"/>
                      <a:pt x="624" y="582"/>
                    </a:cubicBezTo>
                    <a:cubicBezTo>
                      <a:pt x="677" y="529"/>
                      <a:pt x="738" y="474"/>
                      <a:pt x="808" y="411"/>
                    </a:cubicBezTo>
                    <a:cubicBezTo>
                      <a:pt x="864" y="360"/>
                      <a:pt x="922" y="309"/>
                      <a:pt x="976" y="262"/>
                    </a:cubicBezTo>
                    <a:cubicBezTo>
                      <a:pt x="979" y="260"/>
                      <a:pt x="979" y="260"/>
                      <a:pt x="979" y="260"/>
                    </a:cubicBezTo>
                    <a:cubicBezTo>
                      <a:pt x="1044" y="203"/>
                      <a:pt x="1110" y="145"/>
                      <a:pt x="1175" y="87"/>
                    </a:cubicBezTo>
                    <a:cubicBezTo>
                      <a:pt x="1207" y="149"/>
                      <a:pt x="1239" y="211"/>
                      <a:pt x="1271" y="271"/>
                    </a:cubicBezTo>
                    <a:cubicBezTo>
                      <a:pt x="1297" y="320"/>
                      <a:pt x="1297" y="320"/>
                      <a:pt x="1297" y="320"/>
                    </a:cubicBezTo>
                    <a:cubicBezTo>
                      <a:pt x="1330" y="384"/>
                      <a:pt x="1365" y="451"/>
                      <a:pt x="1400" y="520"/>
                    </a:cubicBezTo>
                    <a:cubicBezTo>
                      <a:pt x="1443" y="606"/>
                      <a:pt x="1478" y="679"/>
                      <a:pt x="1509" y="748"/>
                    </a:cubicBezTo>
                    <a:cubicBezTo>
                      <a:pt x="1623" y="1001"/>
                      <a:pt x="1691" y="1216"/>
                      <a:pt x="1723" y="1425"/>
                    </a:cubicBezTo>
                    <a:cubicBezTo>
                      <a:pt x="1747" y="1635"/>
                      <a:pt x="1664" y="1849"/>
                      <a:pt x="1496" y="2013"/>
                    </a:cubicBezTo>
                    <a:cubicBezTo>
                      <a:pt x="1311" y="2194"/>
                      <a:pt x="1061" y="2283"/>
                      <a:pt x="825" y="2251"/>
                    </a:cubicBezTo>
                    <a:cubicBezTo>
                      <a:pt x="716" y="2230"/>
                      <a:pt x="716" y="2230"/>
                      <a:pt x="716" y="2230"/>
                    </a:cubicBezTo>
                    <a:cubicBezTo>
                      <a:pt x="492" y="2176"/>
                      <a:pt x="293" y="2009"/>
                      <a:pt x="185" y="1784"/>
                    </a:cubicBezTo>
                    <a:cubicBezTo>
                      <a:pt x="84" y="1576"/>
                      <a:pt x="77" y="1349"/>
                      <a:pt x="164" y="1159"/>
                    </a:cubicBez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5" name="íŝḷïde"/>
              <p:cNvSpPr/>
              <p:nvPr/>
            </p:nvSpPr>
            <p:spPr bwMode="auto">
              <a:xfrm>
                <a:off x="5028" y="529"/>
                <a:ext cx="217" cy="216"/>
              </a:xfrm>
              <a:custGeom>
                <a:avLst/>
                <a:gdLst>
                  <a:gd name="T0" fmla="*/ 0 w 217"/>
                  <a:gd name="T1" fmla="*/ 15 h 216"/>
                  <a:gd name="T2" fmla="*/ 202 w 217"/>
                  <a:gd name="T3" fmla="*/ 216 h 216"/>
                  <a:gd name="T4" fmla="*/ 217 w 217"/>
                  <a:gd name="T5" fmla="*/ 202 h 216"/>
                  <a:gd name="T6" fmla="*/ 15 w 217"/>
                  <a:gd name="T7" fmla="*/ 0 h 216"/>
                  <a:gd name="T8" fmla="*/ 0 w 217"/>
                  <a:gd name="T9" fmla="*/ 15 h 216"/>
                </a:gdLst>
                <a:ahLst/>
                <a:cxnLst>
                  <a:cxn ang="0">
                    <a:pos x="T0" y="T1"/>
                  </a:cxn>
                  <a:cxn ang="0">
                    <a:pos x="T2" y="T3"/>
                  </a:cxn>
                  <a:cxn ang="0">
                    <a:pos x="T4" y="T5"/>
                  </a:cxn>
                  <a:cxn ang="0">
                    <a:pos x="T6" y="T7"/>
                  </a:cxn>
                  <a:cxn ang="0">
                    <a:pos x="T8" y="T9"/>
                  </a:cxn>
                </a:cxnLst>
                <a:rect l="0" t="0" r="r" b="b"/>
                <a:pathLst>
                  <a:path w="217" h="216">
                    <a:moveTo>
                      <a:pt x="0" y="15"/>
                    </a:moveTo>
                    <a:lnTo>
                      <a:pt x="202" y="216"/>
                    </a:lnTo>
                    <a:lnTo>
                      <a:pt x="217" y="202"/>
                    </a:lnTo>
                    <a:lnTo>
                      <a:pt x="15" y="0"/>
                    </a:lnTo>
                    <a:lnTo>
                      <a:pt x="0" y="15"/>
                    </a:ln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6" name="íSḻîďè"/>
              <p:cNvSpPr/>
              <p:nvPr/>
            </p:nvSpPr>
            <p:spPr bwMode="auto">
              <a:xfrm>
                <a:off x="4807" y="751"/>
                <a:ext cx="217" cy="216"/>
              </a:xfrm>
              <a:custGeom>
                <a:avLst/>
                <a:gdLst>
                  <a:gd name="T0" fmla="*/ 0 w 217"/>
                  <a:gd name="T1" fmla="*/ 14 h 216"/>
                  <a:gd name="T2" fmla="*/ 202 w 217"/>
                  <a:gd name="T3" fmla="*/ 216 h 216"/>
                  <a:gd name="T4" fmla="*/ 217 w 217"/>
                  <a:gd name="T5" fmla="*/ 201 h 216"/>
                  <a:gd name="T6" fmla="*/ 15 w 217"/>
                  <a:gd name="T7" fmla="*/ 0 h 216"/>
                  <a:gd name="T8" fmla="*/ 0 w 217"/>
                  <a:gd name="T9" fmla="*/ 14 h 216"/>
                </a:gdLst>
                <a:ahLst/>
                <a:cxnLst>
                  <a:cxn ang="0">
                    <a:pos x="T0" y="T1"/>
                  </a:cxn>
                  <a:cxn ang="0">
                    <a:pos x="T2" y="T3"/>
                  </a:cxn>
                  <a:cxn ang="0">
                    <a:pos x="T4" y="T5"/>
                  </a:cxn>
                  <a:cxn ang="0">
                    <a:pos x="T6" y="T7"/>
                  </a:cxn>
                  <a:cxn ang="0">
                    <a:pos x="T8" y="T9"/>
                  </a:cxn>
                </a:cxnLst>
                <a:rect l="0" t="0" r="r" b="b"/>
                <a:pathLst>
                  <a:path w="217" h="216">
                    <a:moveTo>
                      <a:pt x="0" y="14"/>
                    </a:moveTo>
                    <a:lnTo>
                      <a:pt x="202" y="216"/>
                    </a:lnTo>
                    <a:lnTo>
                      <a:pt x="217" y="201"/>
                    </a:lnTo>
                    <a:lnTo>
                      <a:pt x="15" y="0"/>
                    </a:lnTo>
                    <a:lnTo>
                      <a:pt x="0" y="14"/>
                    </a:ln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7" name="iŝḷïḋe"/>
              <p:cNvSpPr/>
              <p:nvPr/>
            </p:nvSpPr>
            <p:spPr bwMode="auto">
              <a:xfrm>
                <a:off x="5004" y="554"/>
                <a:ext cx="216" cy="216"/>
              </a:xfrm>
              <a:custGeom>
                <a:avLst/>
                <a:gdLst>
                  <a:gd name="T0" fmla="*/ 0 w 216"/>
                  <a:gd name="T1" fmla="*/ 15 h 216"/>
                  <a:gd name="T2" fmla="*/ 202 w 216"/>
                  <a:gd name="T3" fmla="*/ 216 h 216"/>
                  <a:gd name="T4" fmla="*/ 216 w 216"/>
                  <a:gd name="T5" fmla="*/ 201 h 216"/>
                  <a:gd name="T6" fmla="*/ 15 w 216"/>
                  <a:gd name="T7" fmla="*/ 0 h 216"/>
                  <a:gd name="T8" fmla="*/ 0 w 216"/>
                  <a:gd name="T9" fmla="*/ 15 h 216"/>
                </a:gdLst>
                <a:ahLst/>
                <a:cxnLst>
                  <a:cxn ang="0">
                    <a:pos x="T0" y="T1"/>
                  </a:cxn>
                  <a:cxn ang="0">
                    <a:pos x="T2" y="T3"/>
                  </a:cxn>
                  <a:cxn ang="0">
                    <a:pos x="T4" y="T5"/>
                  </a:cxn>
                  <a:cxn ang="0">
                    <a:pos x="T6" y="T7"/>
                  </a:cxn>
                  <a:cxn ang="0">
                    <a:pos x="T8" y="T9"/>
                  </a:cxn>
                </a:cxnLst>
                <a:rect l="0" t="0" r="r" b="b"/>
                <a:pathLst>
                  <a:path w="216" h="216">
                    <a:moveTo>
                      <a:pt x="0" y="15"/>
                    </a:moveTo>
                    <a:lnTo>
                      <a:pt x="202" y="216"/>
                    </a:lnTo>
                    <a:lnTo>
                      <a:pt x="216" y="201"/>
                    </a:lnTo>
                    <a:lnTo>
                      <a:pt x="15" y="0"/>
                    </a:lnTo>
                    <a:lnTo>
                      <a:pt x="0" y="15"/>
                    </a:ln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8" name="îṣļîḍè"/>
              <p:cNvSpPr/>
              <p:nvPr/>
            </p:nvSpPr>
            <p:spPr bwMode="auto">
              <a:xfrm>
                <a:off x="4979" y="579"/>
                <a:ext cx="217" cy="216"/>
              </a:xfrm>
              <a:custGeom>
                <a:avLst/>
                <a:gdLst>
                  <a:gd name="T0" fmla="*/ 0 w 217"/>
                  <a:gd name="T1" fmla="*/ 14 h 216"/>
                  <a:gd name="T2" fmla="*/ 202 w 217"/>
                  <a:gd name="T3" fmla="*/ 216 h 216"/>
                  <a:gd name="T4" fmla="*/ 217 w 217"/>
                  <a:gd name="T5" fmla="*/ 201 h 216"/>
                  <a:gd name="T6" fmla="*/ 15 w 217"/>
                  <a:gd name="T7" fmla="*/ 0 h 216"/>
                  <a:gd name="T8" fmla="*/ 0 w 217"/>
                  <a:gd name="T9" fmla="*/ 14 h 216"/>
                </a:gdLst>
                <a:ahLst/>
                <a:cxnLst>
                  <a:cxn ang="0">
                    <a:pos x="T0" y="T1"/>
                  </a:cxn>
                  <a:cxn ang="0">
                    <a:pos x="T2" y="T3"/>
                  </a:cxn>
                  <a:cxn ang="0">
                    <a:pos x="T4" y="T5"/>
                  </a:cxn>
                  <a:cxn ang="0">
                    <a:pos x="T6" y="T7"/>
                  </a:cxn>
                  <a:cxn ang="0">
                    <a:pos x="T8" y="T9"/>
                  </a:cxn>
                </a:cxnLst>
                <a:rect l="0" t="0" r="r" b="b"/>
                <a:pathLst>
                  <a:path w="217" h="216">
                    <a:moveTo>
                      <a:pt x="0" y="14"/>
                    </a:moveTo>
                    <a:lnTo>
                      <a:pt x="202" y="216"/>
                    </a:lnTo>
                    <a:lnTo>
                      <a:pt x="217" y="201"/>
                    </a:lnTo>
                    <a:lnTo>
                      <a:pt x="15" y="0"/>
                    </a:lnTo>
                    <a:lnTo>
                      <a:pt x="0" y="14"/>
                    </a:ln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9" name="iṧļíḍê"/>
              <p:cNvSpPr/>
              <p:nvPr/>
            </p:nvSpPr>
            <p:spPr bwMode="auto">
              <a:xfrm>
                <a:off x="4881" y="677"/>
                <a:ext cx="217" cy="216"/>
              </a:xfrm>
              <a:custGeom>
                <a:avLst/>
                <a:gdLst>
                  <a:gd name="T0" fmla="*/ 0 w 217"/>
                  <a:gd name="T1" fmla="*/ 15 h 216"/>
                  <a:gd name="T2" fmla="*/ 202 w 217"/>
                  <a:gd name="T3" fmla="*/ 216 h 216"/>
                  <a:gd name="T4" fmla="*/ 217 w 217"/>
                  <a:gd name="T5" fmla="*/ 201 h 216"/>
                  <a:gd name="T6" fmla="*/ 15 w 217"/>
                  <a:gd name="T7" fmla="*/ 0 h 216"/>
                  <a:gd name="T8" fmla="*/ 0 w 217"/>
                  <a:gd name="T9" fmla="*/ 15 h 216"/>
                </a:gdLst>
                <a:ahLst/>
                <a:cxnLst>
                  <a:cxn ang="0">
                    <a:pos x="T0" y="T1"/>
                  </a:cxn>
                  <a:cxn ang="0">
                    <a:pos x="T2" y="T3"/>
                  </a:cxn>
                  <a:cxn ang="0">
                    <a:pos x="T4" y="T5"/>
                  </a:cxn>
                  <a:cxn ang="0">
                    <a:pos x="T6" y="T7"/>
                  </a:cxn>
                  <a:cxn ang="0">
                    <a:pos x="T8" y="T9"/>
                  </a:cxn>
                </a:cxnLst>
                <a:rect l="0" t="0" r="r" b="b"/>
                <a:pathLst>
                  <a:path w="217" h="216">
                    <a:moveTo>
                      <a:pt x="0" y="15"/>
                    </a:moveTo>
                    <a:lnTo>
                      <a:pt x="202" y="216"/>
                    </a:lnTo>
                    <a:lnTo>
                      <a:pt x="217" y="201"/>
                    </a:lnTo>
                    <a:lnTo>
                      <a:pt x="15" y="0"/>
                    </a:lnTo>
                    <a:lnTo>
                      <a:pt x="0" y="15"/>
                    </a:ln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0" name="ïṧļîḓé"/>
              <p:cNvSpPr/>
              <p:nvPr/>
            </p:nvSpPr>
            <p:spPr bwMode="auto">
              <a:xfrm>
                <a:off x="4856" y="702"/>
                <a:ext cx="217" cy="216"/>
              </a:xfrm>
              <a:custGeom>
                <a:avLst/>
                <a:gdLst>
                  <a:gd name="T0" fmla="*/ 0 w 217"/>
                  <a:gd name="T1" fmla="*/ 14 h 216"/>
                  <a:gd name="T2" fmla="*/ 203 w 217"/>
                  <a:gd name="T3" fmla="*/ 216 h 216"/>
                  <a:gd name="T4" fmla="*/ 217 w 217"/>
                  <a:gd name="T5" fmla="*/ 201 h 216"/>
                  <a:gd name="T6" fmla="*/ 15 w 217"/>
                  <a:gd name="T7" fmla="*/ 0 h 216"/>
                  <a:gd name="T8" fmla="*/ 0 w 217"/>
                  <a:gd name="T9" fmla="*/ 14 h 216"/>
                </a:gdLst>
                <a:ahLst/>
                <a:cxnLst>
                  <a:cxn ang="0">
                    <a:pos x="T0" y="T1"/>
                  </a:cxn>
                  <a:cxn ang="0">
                    <a:pos x="T2" y="T3"/>
                  </a:cxn>
                  <a:cxn ang="0">
                    <a:pos x="T4" y="T5"/>
                  </a:cxn>
                  <a:cxn ang="0">
                    <a:pos x="T6" y="T7"/>
                  </a:cxn>
                  <a:cxn ang="0">
                    <a:pos x="T8" y="T9"/>
                  </a:cxn>
                </a:cxnLst>
                <a:rect l="0" t="0" r="r" b="b"/>
                <a:pathLst>
                  <a:path w="217" h="216">
                    <a:moveTo>
                      <a:pt x="0" y="14"/>
                    </a:moveTo>
                    <a:lnTo>
                      <a:pt x="203" y="216"/>
                    </a:lnTo>
                    <a:lnTo>
                      <a:pt x="217" y="201"/>
                    </a:lnTo>
                    <a:lnTo>
                      <a:pt x="15" y="0"/>
                    </a:lnTo>
                    <a:lnTo>
                      <a:pt x="0" y="14"/>
                    </a:ln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1" name="ïsḷiďe"/>
              <p:cNvSpPr/>
              <p:nvPr/>
            </p:nvSpPr>
            <p:spPr bwMode="auto">
              <a:xfrm>
                <a:off x="4832" y="726"/>
                <a:ext cx="217" cy="216"/>
              </a:xfrm>
              <a:custGeom>
                <a:avLst/>
                <a:gdLst>
                  <a:gd name="T0" fmla="*/ 0 w 217"/>
                  <a:gd name="T1" fmla="*/ 15 h 216"/>
                  <a:gd name="T2" fmla="*/ 202 w 217"/>
                  <a:gd name="T3" fmla="*/ 216 h 216"/>
                  <a:gd name="T4" fmla="*/ 217 w 217"/>
                  <a:gd name="T5" fmla="*/ 201 h 216"/>
                  <a:gd name="T6" fmla="*/ 15 w 217"/>
                  <a:gd name="T7" fmla="*/ 0 h 216"/>
                  <a:gd name="T8" fmla="*/ 0 w 217"/>
                  <a:gd name="T9" fmla="*/ 15 h 216"/>
                </a:gdLst>
                <a:ahLst/>
                <a:cxnLst>
                  <a:cxn ang="0">
                    <a:pos x="T0" y="T1"/>
                  </a:cxn>
                  <a:cxn ang="0">
                    <a:pos x="T2" y="T3"/>
                  </a:cxn>
                  <a:cxn ang="0">
                    <a:pos x="T4" y="T5"/>
                  </a:cxn>
                  <a:cxn ang="0">
                    <a:pos x="T6" y="T7"/>
                  </a:cxn>
                  <a:cxn ang="0">
                    <a:pos x="T8" y="T9"/>
                  </a:cxn>
                </a:cxnLst>
                <a:rect l="0" t="0" r="r" b="b"/>
                <a:pathLst>
                  <a:path w="217" h="216">
                    <a:moveTo>
                      <a:pt x="0" y="15"/>
                    </a:moveTo>
                    <a:lnTo>
                      <a:pt x="202" y="216"/>
                    </a:lnTo>
                    <a:lnTo>
                      <a:pt x="217" y="201"/>
                    </a:lnTo>
                    <a:lnTo>
                      <a:pt x="15" y="0"/>
                    </a:lnTo>
                    <a:lnTo>
                      <a:pt x="0" y="15"/>
                    </a:ln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2" name="ïŝlïḑe"/>
              <p:cNvSpPr/>
              <p:nvPr/>
            </p:nvSpPr>
            <p:spPr bwMode="auto">
              <a:xfrm>
                <a:off x="4955" y="603"/>
                <a:ext cx="216" cy="216"/>
              </a:xfrm>
              <a:custGeom>
                <a:avLst/>
                <a:gdLst>
                  <a:gd name="T0" fmla="*/ 0 w 216"/>
                  <a:gd name="T1" fmla="*/ 15 h 216"/>
                  <a:gd name="T2" fmla="*/ 202 w 216"/>
                  <a:gd name="T3" fmla="*/ 216 h 216"/>
                  <a:gd name="T4" fmla="*/ 216 w 216"/>
                  <a:gd name="T5" fmla="*/ 201 h 216"/>
                  <a:gd name="T6" fmla="*/ 14 w 216"/>
                  <a:gd name="T7" fmla="*/ 0 h 216"/>
                  <a:gd name="T8" fmla="*/ 0 w 216"/>
                  <a:gd name="T9" fmla="*/ 15 h 216"/>
                </a:gdLst>
                <a:ahLst/>
                <a:cxnLst>
                  <a:cxn ang="0">
                    <a:pos x="T0" y="T1"/>
                  </a:cxn>
                  <a:cxn ang="0">
                    <a:pos x="T2" y="T3"/>
                  </a:cxn>
                  <a:cxn ang="0">
                    <a:pos x="T4" y="T5"/>
                  </a:cxn>
                  <a:cxn ang="0">
                    <a:pos x="T6" y="T7"/>
                  </a:cxn>
                  <a:cxn ang="0">
                    <a:pos x="T8" y="T9"/>
                  </a:cxn>
                </a:cxnLst>
                <a:rect l="0" t="0" r="r" b="b"/>
                <a:pathLst>
                  <a:path w="216" h="216">
                    <a:moveTo>
                      <a:pt x="0" y="15"/>
                    </a:moveTo>
                    <a:lnTo>
                      <a:pt x="202" y="216"/>
                    </a:lnTo>
                    <a:lnTo>
                      <a:pt x="216" y="201"/>
                    </a:lnTo>
                    <a:lnTo>
                      <a:pt x="14" y="0"/>
                    </a:lnTo>
                    <a:lnTo>
                      <a:pt x="0" y="15"/>
                    </a:ln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3" name="isľïdê"/>
              <p:cNvSpPr/>
              <p:nvPr/>
            </p:nvSpPr>
            <p:spPr bwMode="auto">
              <a:xfrm>
                <a:off x="4930" y="628"/>
                <a:ext cx="217" cy="216"/>
              </a:xfrm>
              <a:custGeom>
                <a:avLst/>
                <a:gdLst>
                  <a:gd name="T0" fmla="*/ 0 w 217"/>
                  <a:gd name="T1" fmla="*/ 15 h 216"/>
                  <a:gd name="T2" fmla="*/ 202 w 217"/>
                  <a:gd name="T3" fmla="*/ 216 h 216"/>
                  <a:gd name="T4" fmla="*/ 217 w 217"/>
                  <a:gd name="T5" fmla="*/ 201 h 216"/>
                  <a:gd name="T6" fmla="*/ 15 w 217"/>
                  <a:gd name="T7" fmla="*/ 0 h 216"/>
                  <a:gd name="T8" fmla="*/ 0 w 217"/>
                  <a:gd name="T9" fmla="*/ 15 h 216"/>
                </a:gdLst>
                <a:ahLst/>
                <a:cxnLst>
                  <a:cxn ang="0">
                    <a:pos x="T0" y="T1"/>
                  </a:cxn>
                  <a:cxn ang="0">
                    <a:pos x="T2" y="T3"/>
                  </a:cxn>
                  <a:cxn ang="0">
                    <a:pos x="T4" y="T5"/>
                  </a:cxn>
                  <a:cxn ang="0">
                    <a:pos x="T6" y="T7"/>
                  </a:cxn>
                  <a:cxn ang="0">
                    <a:pos x="T8" y="T9"/>
                  </a:cxn>
                </a:cxnLst>
                <a:rect l="0" t="0" r="r" b="b"/>
                <a:pathLst>
                  <a:path w="217" h="216">
                    <a:moveTo>
                      <a:pt x="0" y="15"/>
                    </a:moveTo>
                    <a:lnTo>
                      <a:pt x="202" y="216"/>
                    </a:lnTo>
                    <a:lnTo>
                      <a:pt x="217" y="201"/>
                    </a:lnTo>
                    <a:lnTo>
                      <a:pt x="15" y="0"/>
                    </a:lnTo>
                    <a:lnTo>
                      <a:pt x="0" y="15"/>
                    </a:ln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4" name="íṧlîḓè"/>
              <p:cNvSpPr/>
              <p:nvPr/>
            </p:nvSpPr>
            <p:spPr bwMode="auto">
              <a:xfrm>
                <a:off x="4905" y="652"/>
                <a:ext cx="217" cy="216"/>
              </a:xfrm>
              <a:custGeom>
                <a:avLst/>
                <a:gdLst>
                  <a:gd name="T0" fmla="*/ 0 w 217"/>
                  <a:gd name="T1" fmla="*/ 15 h 216"/>
                  <a:gd name="T2" fmla="*/ 203 w 217"/>
                  <a:gd name="T3" fmla="*/ 216 h 216"/>
                  <a:gd name="T4" fmla="*/ 217 w 217"/>
                  <a:gd name="T5" fmla="*/ 202 h 216"/>
                  <a:gd name="T6" fmla="*/ 15 w 217"/>
                  <a:gd name="T7" fmla="*/ 0 h 216"/>
                  <a:gd name="T8" fmla="*/ 0 w 217"/>
                  <a:gd name="T9" fmla="*/ 15 h 216"/>
                </a:gdLst>
                <a:ahLst/>
                <a:cxnLst>
                  <a:cxn ang="0">
                    <a:pos x="T0" y="T1"/>
                  </a:cxn>
                  <a:cxn ang="0">
                    <a:pos x="T2" y="T3"/>
                  </a:cxn>
                  <a:cxn ang="0">
                    <a:pos x="T4" y="T5"/>
                  </a:cxn>
                  <a:cxn ang="0">
                    <a:pos x="T6" y="T7"/>
                  </a:cxn>
                  <a:cxn ang="0">
                    <a:pos x="T8" y="T9"/>
                  </a:cxn>
                </a:cxnLst>
                <a:rect l="0" t="0" r="r" b="b"/>
                <a:pathLst>
                  <a:path w="217" h="216">
                    <a:moveTo>
                      <a:pt x="0" y="15"/>
                    </a:moveTo>
                    <a:lnTo>
                      <a:pt x="203" y="216"/>
                    </a:lnTo>
                    <a:lnTo>
                      <a:pt x="217" y="202"/>
                    </a:lnTo>
                    <a:lnTo>
                      <a:pt x="15" y="0"/>
                    </a:lnTo>
                    <a:lnTo>
                      <a:pt x="0" y="15"/>
                    </a:ln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5" name="íšḷiḑe"/>
              <p:cNvSpPr/>
              <p:nvPr/>
            </p:nvSpPr>
            <p:spPr bwMode="auto">
              <a:xfrm>
                <a:off x="4746" y="466"/>
                <a:ext cx="702" cy="601"/>
              </a:xfrm>
              <a:custGeom>
                <a:avLst/>
                <a:gdLst>
                  <a:gd name="T0" fmla="*/ 702 w 702"/>
                  <a:gd name="T1" fmla="*/ 292 h 601"/>
                  <a:gd name="T2" fmla="*/ 448 w 702"/>
                  <a:gd name="T3" fmla="*/ 39 h 601"/>
                  <a:gd name="T4" fmla="*/ 398 w 702"/>
                  <a:gd name="T5" fmla="*/ 89 h 601"/>
                  <a:gd name="T6" fmla="*/ 308 w 702"/>
                  <a:gd name="T7" fmla="*/ 0 h 601"/>
                  <a:gd name="T8" fmla="*/ 0 w 702"/>
                  <a:gd name="T9" fmla="*/ 309 h 601"/>
                  <a:gd name="T10" fmla="*/ 254 w 702"/>
                  <a:gd name="T11" fmla="*/ 562 h 601"/>
                  <a:gd name="T12" fmla="*/ 304 w 702"/>
                  <a:gd name="T13" fmla="*/ 512 h 601"/>
                  <a:gd name="T14" fmla="*/ 393 w 702"/>
                  <a:gd name="T15" fmla="*/ 601 h 601"/>
                  <a:gd name="T16" fmla="*/ 702 w 702"/>
                  <a:gd name="T17" fmla="*/ 292 h 601"/>
                  <a:gd name="T18" fmla="*/ 29 w 702"/>
                  <a:gd name="T19" fmla="*/ 309 h 601"/>
                  <a:gd name="T20" fmla="*/ 309 w 702"/>
                  <a:gd name="T21" fmla="*/ 29 h 601"/>
                  <a:gd name="T22" fmla="*/ 533 w 702"/>
                  <a:gd name="T23" fmla="*/ 253 h 601"/>
                  <a:gd name="T24" fmla="*/ 254 w 702"/>
                  <a:gd name="T25" fmla="*/ 533 h 601"/>
                  <a:gd name="T26" fmla="*/ 29 w 702"/>
                  <a:gd name="T27" fmla="*/ 309 h 601"/>
                  <a:gd name="T28" fmla="*/ 339 w 702"/>
                  <a:gd name="T29" fmla="*/ 477 h 601"/>
                  <a:gd name="T30" fmla="*/ 402 w 702"/>
                  <a:gd name="T31" fmla="*/ 540 h 601"/>
                  <a:gd name="T32" fmla="*/ 417 w 702"/>
                  <a:gd name="T33" fmla="*/ 525 h 601"/>
                  <a:gd name="T34" fmla="*/ 354 w 702"/>
                  <a:gd name="T35" fmla="*/ 462 h 601"/>
                  <a:gd name="T36" fmla="*/ 364 w 702"/>
                  <a:gd name="T37" fmla="*/ 452 h 601"/>
                  <a:gd name="T38" fmla="*/ 427 w 702"/>
                  <a:gd name="T39" fmla="*/ 515 h 601"/>
                  <a:gd name="T40" fmla="*/ 442 w 702"/>
                  <a:gd name="T41" fmla="*/ 501 h 601"/>
                  <a:gd name="T42" fmla="*/ 379 w 702"/>
                  <a:gd name="T43" fmla="*/ 438 h 601"/>
                  <a:gd name="T44" fmla="*/ 388 w 702"/>
                  <a:gd name="T45" fmla="*/ 428 h 601"/>
                  <a:gd name="T46" fmla="*/ 451 w 702"/>
                  <a:gd name="T47" fmla="*/ 490 h 601"/>
                  <a:gd name="T48" fmla="*/ 466 w 702"/>
                  <a:gd name="T49" fmla="*/ 476 h 601"/>
                  <a:gd name="T50" fmla="*/ 403 w 702"/>
                  <a:gd name="T51" fmla="*/ 413 h 601"/>
                  <a:gd name="T52" fmla="*/ 413 w 702"/>
                  <a:gd name="T53" fmla="*/ 403 h 601"/>
                  <a:gd name="T54" fmla="*/ 476 w 702"/>
                  <a:gd name="T55" fmla="*/ 466 h 601"/>
                  <a:gd name="T56" fmla="*/ 491 w 702"/>
                  <a:gd name="T57" fmla="*/ 451 h 601"/>
                  <a:gd name="T58" fmla="*/ 428 w 702"/>
                  <a:gd name="T59" fmla="*/ 388 h 601"/>
                  <a:gd name="T60" fmla="*/ 438 w 702"/>
                  <a:gd name="T61" fmla="*/ 379 h 601"/>
                  <a:gd name="T62" fmla="*/ 500 w 702"/>
                  <a:gd name="T63" fmla="*/ 441 h 601"/>
                  <a:gd name="T64" fmla="*/ 515 w 702"/>
                  <a:gd name="T65" fmla="*/ 427 h 601"/>
                  <a:gd name="T66" fmla="*/ 452 w 702"/>
                  <a:gd name="T67" fmla="*/ 364 h 601"/>
                  <a:gd name="T68" fmla="*/ 462 w 702"/>
                  <a:gd name="T69" fmla="*/ 354 h 601"/>
                  <a:gd name="T70" fmla="*/ 525 w 702"/>
                  <a:gd name="T71" fmla="*/ 417 h 601"/>
                  <a:gd name="T72" fmla="*/ 540 w 702"/>
                  <a:gd name="T73" fmla="*/ 402 h 601"/>
                  <a:gd name="T74" fmla="*/ 477 w 702"/>
                  <a:gd name="T75" fmla="*/ 339 h 601"/>
                  <a:gd name="T76" fmla="*/ 487 w 702"/>
                  <a:gd name="T77" fmla="*/ 329 h 601"/>
                  <a:gd name="T78" fmla="*/ 550 w 702"/>
                  <a:gd name="T79" fmla="*/ 392 h 601"/>
                  <a:gd name="T80" fmla="*/ 564 w 702"/>
                  <a:gd name="T81" fmla="*/ 377 h 601"/>
                  <a:gd name="T82" fmla="*/ 501 w 702"/>
                  <a:gd name="T83" fmla="*/ 314 h 601"/>
                  <a:gd name="T84" fmla="*/ 511 w 702"/>
                  <a:gd name="T85" fmla="*/ 305 h 601"/>
                  <a:gd name="T86" fmla="*/ 574 w 702"/>
                  <a:gd name="T87" fmla="*/ 368 h 601"/>
                  <a:gd name="T88" fmla="*/ 589 w 702"/>
                  <a:gd name="T89" fmla="*/ 353 h 601"/>
                  <a:gd name="T90" fmla="*/ 526 w 702"/>
                  <a:gd name="T91" fmla="*/ 290 h 601"/>
                  <a:gd name="T92" fmla="*/ 536 w 702"/>
                  <a:gd name="T93" fmla="*/ 280 h 601"/>
                  <a:gd name="T94" fmla="*/ 599 w 702"/>
                  <a:gd name="T95" fmla="*/ 343 h 601"/>
                  <a:gd name="T96" fmla="*/ 614 w 702"/>
                  <a:gd name="T97" fmla="*/ 328 h 601"/>
                  <a:gd name="T98" fmla="*/ 550 w 702"/>
                  <a:gd name="T99" fmla="*/ 265 h 601"/>
                  <a:gd name="T100" fmla="*/ 560 w 702"/>
                  <a:gd name="T101" fmla="*/ 256 h 601"/>
                  <a:gd name="T102" fmla="*/ 623 w 702"/>
                  <a:gd name="T103" fmla="*/ 319 h 601"/>
                  <a:gd name="T104" fmla="*/ 638 w 702"/>
                  <a:gd name="T105" fmla="*/ 304 h 601"/>
                  <a:gd name="T106" fmla="*/ 436 w 702"/>
                  <a:gd name="T107" fmla="*/ 102 h 601"/>
                  <a:gd name="T108" fmla="*/ 424 w 702"/>
                  <a:gd name="T109" fmla="*/ 115 h 601"/>
                  <a:gd name="T110" fmla="*/ 413 w 702"/>
                  <a:gd name="T111" fmla="*/ 103 h 601"/>
                  <a:gd name="T112" fmla="*/ 448 w 702"/>
                  <a:gd name="T113" fmla="*/ 68 h 601"/>
                  <a:gd name="T114" fmla="*/ 672 w 702"/>
                  <a:gd name="T115" fmla="*/ 292 h 601"/>
                  <a:gd name="T116" fmla="*/ 393 w 702"/>
                  <a:gd name="T117" fmla="*/ 572 h 601"/>
                  <a:gd name="T118" fmla="*/ 319 w 702"/>
                  <a:gd name="T119" fmla="*/ 497 h 601"/>
                  <a:gd name="T120" fmla="*/ 339 w 702"/>
                  <a:gd name="T121" fmla="*/ 477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02" h="601">
                    <a:moveTo>
                      <a:pt x="702" y="292"/>
                    </a:moveTo>
                    <a:lnTo>
                      <a:pt x="448" y="39"/>
                    </a:lnTo>
                    <a:lnTo>
                      <a:pt x="398" y="89"/>
                    </a:lnTo>
                    <a:lnTo>
                      <a:pt x="308" y="0"/>
                    </a:lnTo>
                    <a:lnTo>
                      <a:pt x="0" y="309"/>
                    </a:lnTo>
                    <a:lnTo>
                      <a:pt x="254" y="562"/>
                    </a:lnTo>
                    <a:lnTo>
                      <a:pt x="304" y="512"/>
                    </a:lnTo>
                    <a:lnTo>
                      <a:pt x="393" y="601"/>
                    </a:lnTo>
                    <a:lnTo>
                      <a:pt x="702" y="292"/>
                    </a:lnTo>
                    <a:close/>
                    <a:moveTo>
                      <a:pt x="29" y="309"/>
                    </a:moveTo>
                    <a:lnTo>
                      <a:pt x="309" y="29"/>
                    </a:lnTo>
                    <a:lnTo>
                      <a:pt x="533" y="253"/>
                    </a:lnTo>
                    <a:lnTo>
                      <a:pt x="254" y="533"/>
                    </a:lnTo>
                    <a:lnTo>
                      <a:pt x="29" y="309"/>
                    </a:lnTo>
                    <a:close/>
                    <a:moveTo>
                      <a:pt x="339" y="477"/>
                    </a:moveTo>
                    <a:lnTo>
                      <a:pt x="402" y="540"/>
                    </a:lnTo>
                    <a:lnTo>
                      <a:pt x="417" y="525"/>
                    </a:lnTo>
                    <a:lnTo>
                      <a:pt x="354" y="462"/>
                    </a:lnTo>
                    <a:lnTo>
                      <a:pt x="364" y="452"/>
                    </a:lnTo>
                    <a:lnTo>
                      <a:pt x="427" y="515"/>
                    </a:lnTo>
                    <a:lnTo>
                      <a:pt x="442" y="501"/>
                    </a:lnTo>
                    <a:lnTo>
                      <a:pt x="379" y="438"/>
                    </a:lnTo>
                    <a:lnTo>
                      <a:pt x="388" y="428"/>
                    </a:lnTo>
                    <a:lnTo>
                      <a:pt x="451" y="490"/>
                    </a:lnTo>
                    <a:lnTo>
                      <a:pt x="466" y="476"/>
                    </a:lnTo>
                    <a:lnTo>
                      <a:pt x="403" y="413"/>
                    </a:lnTo>
                    <a:lnTo>
                      <a:pt x="413" y="403"/>
                    </a:lnTo>
                    <a:lnTo>
                      <a:pt x="476" y="466"/>
                    </a:lnTo>
                    <a:lnTo>
                      <a:pt x="491" y="451"/>
                    </a:lnTo>
                    <a:lnTo>
                      <a:pt x="428" y="388"/>
                    </a:lnTo>
                    <a:lnTo>
                      <a:pt x="438" y="379"/>
                    </a:lnTo>
                    <a:lnTo>
                      <a:pt x="500" y="441"/>
                    </a:lnTo>
                    <a:lnTo>
                      <a:pt x="515" y="427"/>
                    </a:lnTo>
                    <a:lnTo>
                      <a:pt x="452" y="364"/>
                    </a:lnTo>
                    <a:lnTo>
                      <a:pt x="462" y="354"/>
                    </a:lnTo>
                    <a:lnTo>
                      <a:pt x="525" y="417"/>
                    </a:lnTo>
                    <a:lnTo>
                      <a:pt x="540" y="402"/>
                    </a:lnTo>
                    <a:lnTo>
                      <a:pt x="477" y="339"/>
                    </a:lnTo>
                    <a:lnTo>
                      <a:pt x="487" y="329"/>
                    </a:lnTo>
                    <a:lnTo>
                      <a:pt x="550" y="392"/>
                    </a:lnTo>
                    <a:lnTo>
                      <a:pt x="564" y="377"/>
                    </a:lnTo>
                    <a:lnTo>
                      <a:pt x="501" y="314"/>
                    </a:lnTo>
                    <a:lnTo>
                      <a:pt x="511" y="305"/>
                    </a:lnTo>
                    <a:lnTo>
                      <a:pt x="574" y="368"/>
                    </a:lnTo>
                    <a:lnTo>
                      <a:pt x="589" y="353"/>
                    </a:lnTo>
                    <a:lnTo>
                      <a:pt x="526" y="290"/>
                    </a:lnTo>
                    <a:lnTo>
                      <a:pt x="536" y="280"/>
                    </a:lnTo>
                    <a:lnTo>
                      <a:pt x="599" y="343"/>
                    </a:lnTo>
                    <a:lnTo>
                      <a:pt x="614" y="328"/>
                    </a:lnTo>
                    <a:lnTo>
                      <a:pt x="550" y="265"/>
                    </a:lnTo>
                    <a:lnTo>
                      <a:pt x="560" y="256"/>
                    </a:lnTo>
                    <a:lnTo>
                      <a:pt x="623" y="319"/>
                    </a:lnTo>
                    <a:lnTo>
                      <a:pt x="638" y="304"/>
                    </a:lnTo>
                    <a:lnTo>
                      <a:pt x="436" y="102"/>
                    </a:lnTo>
                    <a:lnTo>
                      <a:pt x="424" y="115"/>
                    </a:lnTo>
                    <a:lnTo>
                      <a:pt x="413" y="103"/>
                    </a:lnTo>
                    <a:lnTo>
                      <a:pt x="448" y="68"/>
                    </a:lnTo>
                    <a:lnTo>
                      <a:pt x="672" y="292"/>
                    </a:lnTo>
                    <a:lnTo>
                      <a:pt x="393" y="572"/>
                    </a:lnTo>
                    <a:lnTo>
                      <a:pt x="319" y="497"/>
                    </a:lnTo>
                    <a:lnTo>
                      <a:pt x="339" y="477"/>
                    </a:ln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6" name="îṩḻiďe"/>
              <p:cNvSpPr/>
              <p:nvPr/>
            </p:nvSpPr>
            <p:spPr bwMode="auto">
              <a:xfrm>
                <a:off x="5404" y="1696"/>
                <a:ext cx="526" cy="512"/>
              </a:xfrm>
              <a:custGeom>
                <a:avLst/>
                <a:gdLst>
                  <a:gd name="T0" fmla="*/ 526 w 526"/>
                  <a:gd name="T1" fmla="*/ 377 h 512"/>
                  <a:gd name="T2" fmla="*/ 457 w 526"/>
                  <a:gd name="T3" fmla="*/ 0 h 512"/>
                  <a:gd name="T4" fmla="*/ 0 w 526"/>
                  <a:gd name="T5" fmla="*/ 29 h 512"/>
                  <a:gd name="T6" fmla="*/ 89 w 526"/>
                  <a:gd name="T7" fmla="*/ 512 h 512"/>
                  <a:gd name="T8" fmla="*/ 526 w 526"/>
                  <a:gd name="T9" fmla="*/ 377 h 512"/>
                  <a:gd name="T10" fmla="*/ 504 w 526"/>
                  <a:gd name="T11" fmla="*/ 364 h 512"/>
                  <a:gd name="T12" fmla="*/ 104 w 526"/>
                  <a:gd name="T13" fmla="*/ 487 h 512"/>
                  <a:gd name="T14" fmla="*/ 23 w 526"/>
                  <a:gd name="T15" fmla="*/ 47 h 512"/>
                  <a:gd name="T16" fmla="*/ 441 w 526"/>
                  <a:gd name="T17" fmla="*/ 20 h 512"/>
                  <a:gd name="T18" fmla="*/ 504 w 526"/>
                  <a:gd name="T19" fmla="*/ 364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6" h="512">
                    <a:moveTo>
                      <a:pt x="526" y="377"/>
                    </a:moveTo>
                    <a:lnTo>
                      <a:pt x="457" y="0"/>
                    </a:lnTo>
                    <a:lnTo>
                      <a:pt x="0" y="29"/>
                    </a:lnTo>
                    <a:lnTo>
                      <a:pt x="89" y="512"/>
                    </a:lnTo>
                    <a:lnTo>
                      <a:pt x="526" y="377"/>
                    </a:lnTo>
                    <a:close/>
                    <a:moveTo>
                      <a:pt x="504" y="364"/>
                    </a:moveTo>
                    <a:lnTo>
                      <a:pt x="104" y="487"/>
                    </a:lnTo>
                    <a:lnTo>
                      <a:pt x="23" y="47"/>
                    </a:lnTo>
                    <a:lnTo>
                      <a:pt x="441" y="20"/>
                    </a:lnTo>
                    <a:lnTo>
                      <a:pt x="504" y="364"/>
                    </a:ln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7" name="íṥḷîḓê"/>
              <p:cNvSpPr/>
              <p:nvPr/>
            </p:nvSpPr>
            <p:spPr bwMode="auto">
              <a:xfrm>
                <a:off x="5585" y="1757"/>
                <a:ext cx="253" cy="296"/>
              </a:xfrm>
              <a:custGeom>
                <a:avLst/>
                <a:gdLst>
                  <a:gd name="T0" fmla="*/ 710 w 1056"/>
                  <a:gd name="T1" fmla="*/ 51 h 1240"/>
                  <a:gd name="T2" fmla="*/ 115 w 1056"/>
                  <a:gd name="T3" fmla="*/ 344 h 1240"/>
                  <a:gd name="T4" fmla="*/ 29 w 1056"/>
                  <a:gd name="T5" fmla="*/ 746 h 1240"/>
                  <a:gd name="T6" fmla="*/ 253 w 1056"/>
                  <a:gd name="T7" fmla="*/ 1097 h 1240"/>
                  <a:gd name="T8" fmla="*/ 917 w 1056"/>
                  <a:gd name="T9" fmla="*/ 1189 h 1240"/>
                  <a:gd name="T10" fmla="*/ 987 w 1056"/>
                  <a:gd name="T11" fmla="*/ 1212 h 1240"/>
                  <a:gd name="T12" fmla="*/ 1048 w 1056"/>
                  <a:gd name="T13" fmla="*/ 1123 h 1240"/>
                  <a:gd name="T14" fmla="*/ 959 w 1056"/>
                  <a:gd name="T15" fmla="*/ 1062 h 1240"/>
                  <a:gd name="T16" fmla="*/ 902 w 1056"/>
                  <a:gd name="T17" fmla="*/ 1109 h 1240"/>
                  <a:gd name="T18" fmla="*/ 297 w 1056"/>
                  <a:gd name="T19" fmla="*/ 1029 h 1240"/>
                  <a:gd name="T20" fmla="*/ 108 w 1056"/>
                  <a:gd name="T21" fmla="*/ 731 h 1240"/>
                  <a:gd name="T22" fmla="*/ 179 w 1056"/>
                  <a:gd name="T23" fmla="*/ 394 h 1240"/>
                  <a:gd name="T24" fmla="*/ 720 w 1056"/>
                  <a:gd name="T25" fmla="*/ 131 h 1240"/>
                  <a:gd name="T26" fmla="*/ 793 w 1056"/>
                  <a:gd name="T27" fmla="*/ 158 h 1240"/>
                  <a:gd name="T28" fmla="*/ 854 w 1056"/>
                  <a:gd name="T29" fmla="*/ 69 h 1240"/>
                  <a:gd name="T30" fmla="*/ 765 w 1056"/>
                  <a:gd name="T31" fmla="*/ 8 h 1240"/>
                  <a:gd name="T32" fmla="*/ 710 w 1056"/>
                  <a:gd name="T33" fmla="*/ 51 h 1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56" h="1240">
                    <a:moveTo>
                      <a:pt x="710" y="51"/>
                    </a:moveTo>
                    <a:cubicBezTo>
                      <a:pt x="575" y="71"/>
                      <a:pt x="272" y="140"/>
                      <a:pt x="115" y="344"/>
                    </a:cubicBezTo>
                    <a:cubicBezTo>
                      <a:pt x="29" y="456"/>
                      <a:pt x="0" y="591"/>
                      <a:pt x="29" y="746"/>
                    </a:cubicBezTo>
                    <a:cubicBezTo>
                      <a:pt x="57" y="900"/>
                      <a:pt x="133" y="1019"/>
                      <a:pt x="253" y="1097"/>
                    </a:cubicBezTo>
                    <a:cubicBezTo>
                      <a:pt x="474" y="1240"/>
                      <a:pt x="783" y="1211"/>
                      <a:pt x="917" y="1189"/>
                    </a:cubicBezTo>
                    <a:cubicBezTo>
                      <a:pt x="935" y="1208"/>
                      <a:pt x="961" y="1217"/>
                      <a:pt x="987" y="1212"/>
                    </a:cubicBezTo>
                    <a:cubicBezTo>
                      <a:pt x="1028" y="1204"/>
                      <a:pt x="1056" y="1164"/>
                      <a:pt x="1048" y="1123"/>
                    </a:cubicBezTo>
                    <a:cubicBezTo>
                      <a:pt x="1040" y="1081"/>
                      <a:pt x="1001" y="1054"/>
                      <a:pt x="959" y="1062"/>
                    </a:cubicBezTo>
                    <a:cubicBezTo>
                      <a:pt x="933" y="1066"/>
                      <a:pt x="911" y="1084"/>
                      <a:pt x="902" y="1109"/>
                    </a:cubicBezTo>
                    <a:cubicBezTo>
                      <a:pt x="776" y="1129"/>
                      <a:pt x="491" y="1155"/>
                      <a:pt x="297" y="1029"/>
                    </a:cubicBezTo>
                    <a:cubicBezTo>
                      <a:pt x="196" y="963"/>
                      <a:pt x="133" y="863"/>
                      <a:pt x="108" y="731"/>
                    </a:cubicBezTo>
                    <a:cubicBezTo>
                      <a:pt x="84" y="600"/>
                      <a:pt x="108" y="487"/>
                      <a:pt x="179" y="394"/>
                    </a:cubicBezTo>
                    <a:cubicBezTo>
                      <a:pt x="316" y="215"/>
                      <a:pt x="595" y="152"/>
                      <a:pt x="720" y="131"/>
                    </a:cubicBezTo>
                    <a:cubicBezTo>
                      <a:pt x="738" y="153"/>
                      <a:pt x="765" y="163"/>
                      <a:pt x="793" y="158"/>
                    </a:cubicBezTo>
                    <a:cubicBezTo>
                      <a:pt x="834" y="150"/>
                      <a:pt x="862" y="110"/>
                      <a:pt x="854" y="69"/>
                    </a:cubicBezTo>
                    <a:cubicBezTo>
                      <a:pt x="847" y="28"/>
                      <a:pt x="807" y="0"/>
                      <a:pt x="765" y="8"/>
                    </a:cubicBezTo>
                    <a:cubicBezTo>
                      <a:pt x="741" y="12"/>
                      <a:pt x="720" y="28"/>
                      <a:pt x="710" y="51"/>
                    </a:cubicBez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8" name="is1íḋe"/>
              <p:cNvSpPr/>
              <p:nvPr/>
            </p:nvSpPr>
            <p:spPr bwMode="auto">
              <a:xfrm>
                <a:off x="4460" y="3548"/>
                <a:ext cx="521" cy="520"/>
              </a:xfrm>
              <a:custGeom>
                <a:avLst/>
                <a:gdLst>
                  <a:gd name="T0" fmla="*/ 1087 w 2175"/>
                  <a:gd name="T1" fmla="*/ 0 h 2175"/>
                  <a:gd name="T2" fmla="*/ 0 w 2175"/>
                  <a:gd name="T3" fmla="*/ 1088 h 2175"/>
                  <a:gd name="T4" fmla="*/ 1087 w 2175"/>
                  <a:gd name="T5" fmla="*/ 2175 h 2175"/>
                  <a:gd name="T6" fmla="*/ 2175 w 2175"/>
                  <a:gd name="T7" fmla="*/ 1088 h 2175"/>
                  <a:gd name="T8" fmla="*/ 1087 w 2175"/>
                  <a:gd name="T9" fmla="*/ 0 h 2175"/>
                  <a:gd name="T10" fmla="*/ 2085 w 2175"/>
                  <a:gd name="T11" fmla="*/ 1088 h 2175"/>
                  <a:gd name="T12" fmla="*/ 1087 w 2175"/>
                  <a:gd name="T13" fmla="*/ 2086 h 2175"/>
                  <a:gd name="T14" fmla="*/ 89 w 2175"/>
                  <a:gd name="T15" fmla="*/ 1088 h 2175"/>
                  <a:gd name="T16" fmla="*/ 1087 w 2175"/>
                  <a:gd name="T17" fmla="*/ 89 h 2175"/>
                  <a:gd name="T18" fmla="*/ 2085 w 2175"/>
                  <a:gd name="T19" fmla="*/ 1088 h 2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175">
                    <a:moveTo>
                      <a:pt x="1087" y="0"/>
                    </a:moveTo>
                    <a:cubicBezTo>
                      <a:pt x="488" y="0"/>
                      <a:pt x="0" y="488"/>
                      <a:pt x="0" y="1088"/>
                    </a:cubicBezTo>
                    <a:cubicBezTo>
                      <a:pt x="0" y="1687"/>
                      <a:pt x="488" y="2175"/>
                      <a:pt x="1087" y="2175"/>
                    </a:cubicBezTo>
                    <a:cubicBezTo>
                      <a:pt x="1687" y="2175"/>
                      <a:pt x="2175" y="1687"/>
                      <a:pt x="2175" y="1088"/>
                    </a:cubicBezTo>
                    <a:cubicBezTo>
                      <a:pt x="2175" y="488"/>
                      <a:pt x="1687" y="0"/>
                      <a:pt x="1087" y="0"/>
                    </a:cubicBezTo>
                    <a:close/>
                    <a:moveTo>
                      <a:pt x="2085" y="1088"/>
                    </a:moveTo>
                    <a:cubicBezTo>
                      <a:pt x="2085" y="1638"/>
                      <a:pt x="1638" y="2086"/>
                      <a:pt x="1087" y="2086"/>
                    </a:cubicBezTo>
                    <a:cubicBezTo>
                      <a:pt x="537" y="2086"/>
                      <a:pt x="89" y="1638"/>
                      <a:pt x="89" y="1088"/>
                    </a:cubicBezTo>
                    <a:cubicBezTo>
                      <a:pt x="89" y="537"/>
                      <a:pt x="537" y="89"/>
                      <a:pt x="1087" y="89"/>
                    </a:cubicBezTo>
                    <a:cubicBezTo>
                      <a:pt x="1638" y="89"/>
                      <a:pt x="2085" y="537"/>
                      <a:pt x="2085" y="1088"/>
                    </a:cubicBez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9" name="ísļïḋê"/>
              <p:cNvSpPr/>
              <p:nvPr/>
            </p:nvSpPr>
            <p:spPr bwMode="auto">
              <a:xfrm>
                <a:off x="4543" y="3657"/>
                <a:ext cx="355" cy="302"/>
              </a:xfrm>
              <a:custGeom>
                <a:avLst/>
                <a:gdLst>
                  <a:gd name="T0" fmla="*/ 133 w 355"/>
                  <a:gd name="T1" fmla="*/ 97 h 302"/>
                  <a:gd name="T2" fmla="*/ 132 w 355"/>
                  <a:gd name="T3" fmla="*/ 98 h 302"/>
                  <a:gd name="T4" fmla="*/ 20 w 355"/>
                  <a:gd name="T5" fmla="*/ 271 h 302"/>
                  <a:gd name="T6" fmla="*/ 0 w 355"/>
                  <a:gd name="T7" fmla="*/ 302 h 302"/>
                  <a:gd name="T8" fmla="*/ 34 w 355"/>
                  <a:gd name="T9" fmla="*/ 288 h 302"/>
                  <a:gd name="T10" fmla="*/ 222 w 355"/>
                  <a:gd name="T11" fmla="*/ 204 h 302"/>
                  <a:gd name="T12" fmla="*/ 335 w 355"/>
                  <a:gd name="T13" fmla="*/ 31 h 302"/>
                  <a:gd name="T14" fmla="*/ 355 w 355"/>
                  <a:gd name="T15" fmla="*/ 0 h 302"/>
                  <a:gd name="T16" fmla="*/ 321 w 355"/>
                  <a:gd name="T17" fmla="*/ 15 h 302"/>
                  <a:gd name="T18" fmla="*/ 133 w 355"/>
                  <a:gd name="T19" fmla="*/ 97 h 302"/>
                  <a:gd name="T20" fmla="*/ 58 w 355"/>
                  <a:gd name="T21" fmla="*/ 253 h 302"/>
                  <a:gd name="T22" fmla="*/ 147 w 355"/>
                  <a:gd name="T23" fmla="*/ 116 h 302"/>
                  <a:gd name="T24" fmla="*/ 296 w 355"/>
                  <a:gd name="T25" fmla="*/ 50 h 302"/>
                  <a:gd name="T26" fmla="*/ 207 w 355"/>
                  <a:gd name="T27" fmla="*/ 187 h 302"/>
                  <a:gd name="T28" fmla="*/ 58 w 355"/>
                  <a:gd name="T29" fmla="*/ 25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5" h="302">
                    <a:moveTo>
                      <a:pt x="133" y="97"/>
                    </a:moveTo>
                    <a:lnTo>
                      <a:pt x="132" y="98"/>
                    </a:lnTo>
                    <a:lnTo>
                      <a:pt x="20" y="271"/>
                    </a:lnTo>
                    <a:lnTo>
                      <a:pt x="0" y="302"/>
                    </a:lnTo>
                    <a:lnTo>
                      <a:pt x="34" y="288"/>
                    </a:lnTo>
                    <a:lnTo>
                      <a:pt x="222" y="204"/>
                    </a:lnTo>
                    <a:lnTo>
                      <a:pt x="335" y="31"/>
                    </a:lnTo>
                    <a:lnTo>
                      <a:pt x="355" y="0"/>
                    </a:lnTo>
                    <a:lnTo>
                      <a:pt x="321" y="15"/>
                    </a:lnTo>
                    <a:lnTo>
                      <a:pt x="133" y="97"/>
                    </a:lnTo>
                    <a:close/>
                    <a:moveTo>
                      <a:pt x="58" y="253"/>
                    </a:moveTo>
                    <a:lnTo>
                      <a:pt x="147" y="116"/>
                    </a:lnTo>
                    <a:lnTo>
                      <a:pt x="296" y="50"/>
                    </a:lnTo>
                    <a:lnTo>
                      <a:pt x="207" y="187"/>
                    </a:lnTo>
                    <a:lnTo>
                      <a:pt x="58" y="253"/>
                    </a:ln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0" name="íṩlíḓe"/>
              <p:cNvSpPr/>
              <p:nvPr/>
            </p:nvSpPr>
            <p:spPr bwMode="auto">
              <a:xfrm>
                <a:off x="4694" y="3785"/>
                <a:ext cx="53" cy="53"/>
              </a:xfrm>
              <a:prstGeom prst="ellipse">
                <a:avLst/>
              </a:pr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1" name="íṣ1iḋe"/>
              <p:cNvSpPr/>
              <p:nvPr/>
            </p:nvSpPr>
            <p:spPr bwMode="auto">
              <a:xfrm>
                <a:off x="5428" y="2264"/>
                <a:ext cx="465" cy="292"/>
              </a:xfrm>
              <a:custGeom>
                <a:avLst/>
                <a:gdLst>
                  <a:gd name="T0" fmla="*/ 789 w 1942"/>
                  <a:gd name="T1" fmla="*/ 120 h 1222"/>
                  <a:gd name="T2" fmla="*/ 107 w 1942"/>
                  <a:gd name="T3" fmla="*/ 424 h 1222"/>
                  <a:gd name="T4" fmla="*/ 562 w 1942"/>
                  <a:gd name="T5" fmla="*/ 1016 h 1222"/>
                  <a:gd name="T6" fmla="*/ 586 w 1942"/>
                  <a:gd name="T7" fmla="*/ 1023 h 1222"/>
                  <a:gd name="T8" fmla="*/ 600 w 1942"/>
                  <a:gd name="T9" fmla="*/ 1023 h 1222"/>
                  <a:gd name="T10" fmla="*/ 610 w 1942"/>
                  <a:gd name="T11" fmla="*/ 1028 h 1222"/>
                  <a:gd name="T12" fmla="*/ 1277 w 1942"/>
                  <a:gd name="T13" fmla="*/ 1197 h 1222"/>
                  <a:gd name="T14" fmla="*/ 1279 w 1942"/>
                  <a:gd name="T15" fmla="*/ 1197 h 1222"/>
                  <a:gd name="T16" fmla="*/ 1284 w 1942"/>
                  <a:gd name="T17" fmla="*/ 1198 h 1222"/>
                  <a:gd name="T18" fmla="*/ 1286 w 1942"/>
                  <a:gd name="T19" fmla="*/ 1198 h 1222"/>
                  <a:gd name="T20" fmla="*/ 1852 w 1942"/>
                  <a:gd name="T21" fmla="*/ 866 h 1222"/>
                  <a:gd name="T22" fmla="*/ 1526 w 1942"/>
                  <a:gd name="T23" fmla="*/ 308 h 1222"/>
                  <a:gd name="T24" fmla="*/ 1522 w 1942"/>
                  <a:gd name="T25" fmla="*/ 306 h 1222"/>
                  <a:gd name="T26" fmla="*/ 837 w 1942"/>
                  <a:gd name="T27" fmla="*/ 132 h 1222"/>
                  <a:gd name="T28" fmla="*/ 825 w 1942"/>
                  <a:gd name="T29" fmla="*/ 132 h 1222"/>
                  <a:gd name="T30" fmla="*/ 814 w 1942"/>
                  <a:gd name="T31" fmla="*/ 125 h 1222"/>
                  <a:gd name="T32" fmla="*/ 789 w 1942"/>
                  <a:gd name="T33" fmla="*/ 120 h 1222"/>
                  <a:gd name="T34" fmla="*/ 883 w 1942"/>
                  <a:gd name="T35" fmla="*/ 241 h 1222"/>
                  <a:gd name="T36" fmla="*/ 1489 w 1942"/>
                  <a:gd name="T37" fmla="*/ 395 h 1222"/>
                  <a:gd name="T38" fmla="*/ 1661 w 1942"/>
                  <a:gd name="T39" fmla="*/ 525 h 1222"/>
                  <a:gd name="T40" fmla="*/ 1760 w 1942"/>
                  <a:gd name="T41" fmla="*/ 843 h 1222"/>
                  <a:gd name="T42" fmla="*/ 1295 w 1942"/>
                  <a:gd name="T43" fmla="*/ 1104 h 1222"/>
                  <a:gd name="T44" fmla="*/ 703 w 1942"/>
                  <a:gd name="T45" fmla="*/ 954 h 1222"/>
                  <a:gd name="T46" fmla="*/ 883 w 1942"/>
                  <a:gd name="T47" fmla="*/ 241 h 1222"/>
                  <a:gd name="T48" fmla="*/ 542 w 1942"/>
                  <a:gd name="T49" fmla="*/ 909 h 1222"/>
                  <a:gd name="T50" fmla="*/ 199 w 1942"/>
                  <a:gd name="T51" fmla="*/ 447 h 1222"/>
                  <a:gd name="T52" fmla="*/ 720 w 1942"/>
                  <a:gd name="T53" fmla="*/ 204 h 1222"/>
                  <a:gd name="T54" fmla="*/ 542 w 1942"/>
                  <a:gd name="T55" fmla="*/ 909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42" h="1222">
                    <a:moveTo>
                      <a:pt x="789" y="120"/>
                    </a:moveTo>
                    <a:cubicBezTo>
                      <a:pt x="783" y="119"/>
                      <a:pt x="215" y="0"/>
                      <a:pt x="107" y="424"/>
                    </a:cubicBezTo>
                    <a:cubicBezTo>
                      <a:pt x="0" y="849"/>
                      <a:pt x="556" y="1014"/>
                      <a:pt x="562" y="1016"/>
                    </a:cubicBezTo>
                    <a:cubicBezTo>
                      <a:pt x="586" y="1023"/>
                      <a:pt x="586" y="1023"/>
                      <a:pt x="586" y="1023"/>
                    </a:cubicBezTo>
                    <a:cubicBezTo>
                      <a:pt x="591" y="1024"/>
                      <a:pt x="596" y="1024"/>
                      <a:pt x="600" y="1023"/>
                    </a:cubicBezTo>
                    <a:cubicBezTo>
                      <a:pt x="603" y="1025"/>
                      <a:pt x="606" y="1027"/>
                      <a:pt x="610" y="1028"/>
                    </a:cubicBezTo>
                    <a:cubicBezTo>
                      <a:pt x="1277" y="1197"/>
                      <a:pt x="1277" y="1197"/>
                      <a:pt x="1277" y="1197"/>
                    </a:cubicBezTo>
                    <a:cubicBezTo>
                      <a:pt x="1277" y="1197"/>
                      <a:pt x="1278" y="1197"/>
                      <a:pt x="1279" y="1197"/>
                    </a:cubicBezTo>
                    <a:cubicBezTo>
                      <a:pt x="1284" y="1198"/>
                      <a:pt x="1284" y="1198"/>
                      <a:pt x="1284" y="1198"/>
                    </a:cubicBezTo>
                    <a:cubicBezTo>
                      <a:pt x="1284" y="1198"/>
                      <a:pt x="1285" y="1198"/>
                      <a:pt x="1286" y="1198"/>
                    </a:cubicBezTo>
                    <a:cubicBezTo>
                      <a:pt x="1290" y="1199"/>
                      <a:pt x="1762" y="1222"/>
                      <a:pt x="1852" y="866"/>
                    </a:cubicBezTo>
                    <a:cubicBezTo>
                      <a:pt x="1942" y="510"/>
                      <a:pt x="1530" y="310"/>
                      <a:pt x="1526" y="308"/>
                    </a:cubicBezTo>
                    <a:cubicBezTo>
                      <a:pt x="1525" y="307"/>
                      <a:pt x="1523" y="306"/>
                      <a:pt x="1522" y="306"/>
                    </a:cubicBezTo>
                    <a:cubicBezTo>
                      <a:pt x="837" y="132"/>
                      <a:pt x="837" y="132"/>
                      <a:pt x="837" y="132"/>
                    </a:cubicBezTo>
                    <a:cubicBezTo>
                      <a:pt x="833" y="131"/>
                      <a:pt x="829" y="131"/>
                      <a:pt x="825" y="132"/>
                    </a:cubicBezTo>
                    <a:cubicBezTo>
                      <a:pt x="822" y="129"/>
                      <a:pt x="818" y="126"/>
                      <a:pt x="814" y="125"/>
                    </a:cubicBezTo>
                    <a:lnTo>
                      <a:pt x="789" y="120"/>
                    </a:lnTo>
                    <a:close/>
                    <a:moveTo>
                      <a:pt x="883" y="241"/>
                    </a:moveTo>
                    <a:cubicBezTo>
                      <a:pt x="1489" y="395"/>
                      <a:pt x="1489" y="395"/>
                      <a:pt x="1489" y="395"/>
                    </a:cubicBezTo>
                    <a:cubicBezTo>
                      <a:pt x="1506" y="404"/>
                      <a:pt x="1590" y="450"/>
                      <a:pt x="1661" y="525"/>
                    </a:cubicBezTo>
                    <a:cubicBezTo>
                      <a:pt x="1755" y="625"/>
                      <a:pt x="1788" y="731"/>
                      <a:pt x="1760" y="843"/>
                    </a:cubicBezTo>
                    <a:cubicBezTo>
                      <a:pt x="1694" y="1104"/>
                      <a:pt x="1346" y="1105"/>
                      <a:pt x="1295" y="1104"/>
                    </a:cubicBezTo>
                    <a:cubicBezTo>
                      <a:pt x="703" y="954"/>
                      <a:pt x="703" y="954"/>
                      <a:pt x="703" y="954"/>
                    </a:cubicBezTo>
                    <a:lnTo>
                      <a:pt x="883" y="241"/>
                    </a:lnTo>
                    <a:close/>
                    <a:moveTo>
                      <a:pt x="542" y="909"/>
                    </a:moveTo>
                    <a:cubicBezTo>
                      <a:pt x="419" y="861"/>
                      <a:pt x="131" y="718"/>
                      <a:pt x="199" y="447"/>
                    </a:cubicBezTo>
                    <a:cubicBezTo>
                      <a:pt x="268" y="173"/>
                      <a:pt x="589" y="187"/>
                      <a:pt x="720" y="204"/>
                    </a:cubicBezTo>
                    <a:lnTo>
                      <a:pt x="542" y="909"/>
                    </a:ln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2" name="iS1íḍé"/>
              <p:cNvSpPr/>
              <p:nvPr/>
            </p:nvSpPr>
            <p:spPr bwMode="auto">
              <a:xfrm>
                <a:off x="5314" y="2237"/>
                <a:ext cx="320" cy="306"/>
              </a:xfrm>
              <a:custGeom>
                <a:avLst/>
                <a:gdLst>
                  <a:gd name="T0" fmla="*/ 85 w 1339"/>
                  <a:gd name="T1" fmla="*/ 829 h 1277"/>
                  <a:gd name="T2" fmla="*/ 137 w 1339"/>
                  <a:gd name="T3" fmla="*/ 627 h 1277"/>
                  <a:gd name="T4" fmla="*/ 189 w 1339"/>
                  <a:gd name="T5" fmla="*/ 640 h 1277"/>
                  <a:gd name="T6" fmla="*/ 217 w 1339"/>
                  <a:gd name="T7" fmla="*/ 624 h 1277"/>
                  <a:gd name="T8" fmla="*/ 246 w 1339"/>
                  <a:gd name="T9" fmla="*/ 507 h 1277"/>
                  <a:gd name="T10" fmla="*/ 428 w 1339"/>
                  <a:gd name="T11" fmla="*/ 553 h 1277"/>
                  <a:gd name="T12" fmla="*/ 492 w 1339"/>
                  <a:gd name="T13" fmla="*/ 942 h 1277"/>
                  <a:gd name="T14" fmla="*/ 1006 w 1339"/>
                  <a:gd name="T15" fmla="*/ 1273 h 1277"/>
                  <a:gd name="T16" fmla="*/ 1056 w 1339"/>
                  <a:gd name="T17" fmla="*/ 1241 h 1277"/>
                  <a:gd name="T18" fmla="*/ 1056 w 1339"/>
                  <a:gd name="T19" fmla="*/ 1240 h 1277"/>
                  <a:gd name="T20" fmla="*/ 1023 w 1339"/>
                  <a:gd name="T21" fmla="*/ 1190 h 1277"/>
                  <a:gd name="T22" fmla="*/ 564 w 1339"/>
                  <a:gd name="T23" fmla="*/ 898 h 1277"/>
                  <a:gd name="T24" fmla="*/ 519 w 1339"/>
                  <a:gd name="T25" fmla="*/ 532 h 1277"/>
                  <a:gd name="T26" fmla="*/ 734 w 1339"/>
                  <a:gd name="T27" fmla="*/ 226 h 1277"/>
                  <a:gd name="T28" fmla="*/ 1283 w 1339"/>
                  <a:gd name="T29" fmla="*/ 172 h 1277"/>
                  <a:gd name="T30" fmla="*/ 1334 w 1339"/>
                  <a:gd name="T31" fmla="*/ 141 h 1277"/>
                  <a:gd name="T32" fmla="*/ 1304 w 1339"/>
                  <a:gd name="T33" fmla="*/ 90 h 1277"/>
                  <a:gd name="T34" fmla="*/ 692 w 1339"/>
                  <a:gd name="T35" fmla="*/ 154 h 1277"/>
                  <a:gd name="T36" fmla="*/ 456 w 1339"/>
                  <a:gd name="T37" fmla="*/ 449 h 1277"/>
                  <a:gd name="T38" fmla="*/ 273 w 1339"/>
                  <a:gd name="T39" fmla="*/ 403 h 1277"/>
                  <a:gd name="T40" fmla="*/ 302 w 1339"/>
                  <a:gd name="T41" fmla="*/ 286 h 1277"/>
                  <a:gd name="T42" fmla="*/ 286 w 1339"/>
                  <a:gd name="T43" fmla="*/ 259 h 1277"/>
                  <a:gd name="T44" fmla="*/ 233 w 1339"/>
                  <a:gd name="T45" fmla="*/ 245 h 1277"/>
                  <a:gd name="T46" fmla="*/ 284 w 1339"/>
                  <a:gd name="T47" fmla="*/ 43 h 1277"/>
                  <a:gd name="T48" fmla="*/ 268 w 1339"/>
                  <a:gd name="T49" fmla="*/ 16 h 1277"/>
                  <a:gd name="T50" fmla="*/ 229 w 1339"/>
                  <a:gd name="T51" fmla="*/ 6 h 1277"/>
                  <a:gd name="T52" fmla="*/ 202 w 1339"/>
                  <a:gd name="T53" fmla="*/ 23 h 1277"/>
                  <a:gd name="T54" fmla="*/ 3 w 1339"/>
                  <a:gd name="T55" fmla="*/ 808 h 1277"/>
                  <a:gd name="T56" fmla="*/ 19 w 1339"/>
                  <a:gd name="T57" fmla="*/ 836 h 1277"/>
                  <a:gd name="T58" fmla="*/ 58 w 1339"/>
                  <a:gd name="T59" fmla="*/ 845 h 1277"/>
                  <a:gd name="T60" fmla="*/ 85 w 1339"/>
                  <a:gd name="T61" fmla="*/ 829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39" h="1277">
                    <a:moveTo>
                      <a:pt x="85" y="829"/>
                    </a:moveTo>
                    <a:cubicBezTo>
                      <a:pt x="137" y="627"/>
                      <a:pt x="137" y="627"/>
                      <a:pt x="137" y="627"/>
                    </a:cubicBezTo>
                    <a:cubicBezTo>
                      <a:pt x="189" y="640"/>
                      <a:pt x="189" y="640"/>
                      <a:pt x="189" y="640"/>
                    </a:cubicBezTo>
                    <a:cubicBezTo>
                      <a:pt x="202" y="643"/>
                      <a:pt x="214" y="636"/>
                      <a:pt x="217" y="624"/>
                    </a:cubicBezTo>
                    <a:cubicBezTo>
                      <a:pt x="246" y="507"/>
                      <a:pt x="246" y="507"/>
                      <a:pt x="246" y="507"/>
                    </a:cubicBezTo>
                    <a:cubicBezTo>
                      <a:pt x="428" y="553"/>
                      <a:pt x="428" y="553"/>
                      <a:pt x="428" y="553"/>
                    </a:cubicBezTo>
                    <a:cubicBezTo>
                      <a:pt x="400" y="698"/>
                      <a:pt x="422" y="829"/>
                      <a:pt x="492" y="942"/>
                    </a:cubicBezTo>
                    <a:cubicBezTo>
                      <a:pt x="649" y="1194"/>
                      <a:pt x="991" y="1270"/>
                      <a:pt x="1006" y="1273"/>
                    </a:cubicBezTo>
                    <a:cubicBezTo>
                      <a:pt x="1028" y="1277"/>
                      <a:pt x="1050" y="1264"/>
                      <a:pt x="1056" y="1241"/>
                    </a:cubicBezTo>
                    <a:cubicBezTo>
                      <a:pt x="1056" y="1240"/>
                      <a:pt x="1056" y="1240"/>
                      <a:pt x="1056" y="1240"/>
                    </a:cubicBezTo>
                    <a:cubicBezTo>
                      <a:pt x="1061" y="1218"/>
                      <a:pt x="1046" y="1195"/>
                      <a:pt x="1023" y="1190"/>
                    </a:cubicBezTo>
                    <a:cubicBezTo>
                      <a:pt x="1020" y="1190"/>
                      <a:pt x="702" y="1120"/>
                      <a:pt x="564" y="898"/>
                    </a:cubicBezTo>
                    <a:cubicBezTo>
                      <a:pt x="499" y="794"/>
                      <a:pt x="483" y="670"/>
                      <a:pt x="519" y="532"/>
                    </a:cubicBezTo>
                    <a:cubicBezTo>
                      <a:pt x="554" y="393"/>
                      <a:pt x="626" y="290"/>
                      <a:pt x="734" y="226"/>
                    </a:cubicBezTo>
                    <a:cubicBezTo>
                      <a:pt x="961" y="92"/>
                      <a:pt x="1279" y="171"/>
                      <a:pt x="1283" y="172"/>
                    </a:cubicBezTo>
                    <a:cubicBezTo>
                      <a:pt x="1305" y="177"/>
                      <a:pt x="1328" y="164"/>
                      <a:pt x="1334" y="141"/>
                    </a:cubicBezTo>
                    <a:cubicBezTo>
                      <a:pt x="1339" y="119"/>
                      <a:pt x="1326" y="96"/>
                      <a:pt x="1304" y="90"/>
                    </a:cubicBezTo>
                    <a:cubicBezTo>
                      <a:pt x="1290" y="87"/>
                      <a:pt x="951" y="0"/>
                      <a:pt x="692" y="154"/>
                    </a:cubicBezTo>
                    <a:cubicBezTo>
                      <a:pt x="581" y="219"/>
                      <a:pt x="501" y="318"/>
                      <a:pt x="456" y="449"/>
                    </a:cubicBezTo>
                    <a:cubicBezTo>
                      <a:pt x="273" y="403"/>
                      <a:pt x="273" y="403"/>
                      <a:pt x="273" y="403"/>
                    </a:cubicBezTo>
                    <a:cubicBezTo>
                      <a:pt x="302" y="286"/>
                      <a:pt x="302" y="286"/>
                      <a:pt x="302" y="286"/>
                    </a:cubicBezTo>
                    <a:cubicBezTo>
                      <a:pt x="305" y="274"/>
                      <a:pt x="298" y="262"/>
                      <a:pt x="286" y="259"/>
                    </a:cubicBezTo>
                    <a:cubicBezTo>
                      <a:pt x="233" y="245"/>
                      <a:pt x="233" y="245"/>
                      <a:pt x="233" y="245"/>
                    </a:cubicBezTo>
                    <a:cubicBezTo>
                      <a:pt x="284" y="43"/>
                      <a:pt x="284" y="43"/>
                      <a:pt x="284" y="43"/>
                    </a:cubicBezTo>
                    <a:cubicBezTo>
                      <a:pt x="287" y="31"/>
                      <a:pt x="280" y="19"/>
                      <a:pt x="268" y="16"/>
                    </a:cubicBezTo>
                    <a:cubicBezTo>
                      <a:pt x="229" y="6"/>
                      <a:pt x="229" y="6"/>
                      <a:pt x="229" y="6"/>
                    </a:cubicBezTo>
                    <a:cubicBezTo>
                      <a:pt x="217" y="3"/>
                      <a:pt x="205" y="10"/>
                      <a:pt x="202" y="23"/>
                    </a:cubicBezTo>
                    <a:cubicBezTo>
                      <a:pt x="3" y="808"/>
                      <a:pt x="3" y="808"/>
                      <a:pt x="3" y="808"/>
                    </a:cubicBezTo>
                    <a:cubicBezTo>
                      <a:pt x="0" y="820"/>
                      <a:pt x="7" y="833"/>
                      <a:pt x="19" y="836"/>
                    </a:cubicBezTo>
                    <a:cubicBezTo>
                      <a:pt x="58" y="845"/>
                      <a:pt x="58" y="845"/>
                      <a:pt x="58" y="845"/>
                    </a:cubicBezTo>
                    <a:cubicBezTo>
                      <a:pt x="70" y="848"/>
                      <a:pt x="82" y="841"/>
                      <a:pt x="85" y="829"/>
                    </a:cubicBez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 name="išḻîḍé"/>
              <p:cNvSpPr/>
              <p:nvPr/>
            </p:nvSpPr>
            <p:spPr bwMode="auto">
              <a:xfrm>
                <a:off x="3620" y="3758"/>
                <a:ext cx="564" cy="562"/>
              </a:xfrm>
              <a:custGeom>
                <a:avLst/>
                <a:gdLst>
                  <a:gd name="T0" fmla="*/ 2269 w 2352"/>
                  <a:gd name="T1" fmla="*/ 747 h 2352"/>
                  <a:gd name="T2" fmla="*/ 2213 w 2352"/>
                  <a:gd name="T3" fmla="*/ 621 h 2352"/>
                  <a:gd name="T4" fmla="*/ 1252 w 2352"/>
                  <a:gd name="T5" fmla="*/ 5 h 2352"/>
                  <a:gd name="T6" fmla="*/ 1151 w 2352"/>
                  <a:gd name="T7" fmla="*/ 0 h 2352"/>
                  <a:gd name="T8" fmla="*/ 158 w 2352"/>
                  <a:gd name="T9" fmla="*/ 594 h 2352"/>
                  <a:gd name="T10" fmla="*/ 109 w 2352"/>
                  <a:gd name="T11" fmla="*/ 681 h 2352"/>
                  <a:gd name="T12" fmla="*/ 5 w 2352"/>
                  <a:gd name="T13" fmla="*/ 1100 h 2352"/>
                  <a:gd name="T14" fmla="*/ 0 w 2352"/>
                  <a:gd name="T15" fmla="*/ 1202 h 2352"/>
                  <a:gd name="T16" fmla="*/ 83 w 2352"/>
                  <a:gd name="T17" fmla="*/ 1606 h 2352"/>
                  <a:gd name="T18" fmla="*/ 140 w 2352"/>
                  <a:gd name="T19" fmla="*/ 1731 h 2352"/>
                  <a:gd name="T20" fmla="*/ 1101 w 2352"/>
                  <a:gd name="T21" fmla="*/ 2347 h 2352"/>
                  <a:gd name="T22" fmla="*/ 1202 w 2352"/>
                  <a:gd name="T23" fmla="*/ 2352 h 2352"/>
                  <a:gd name="T24" fmla="*/ 2195 w 2352"/>
                  <a:gd name="T25" fmla="*/ 1758 h 2352"/>
                  <a:gd name="T26" fmla="*/ 2240 w 2352"/>
                  <a:gd name="T27" fmla="*/ 1679 h 2352"/>
                  <a:gd name="T28" fmla="*/ 2348 w 2352"/>
                  <a:gd name="T29" fmla="*/ 1252 h 2352"/>
                  <a:gd name="T30" fmla="*/ 2352 w 2352"/>
                  <a:gd name="T31" fmla="*/ 1150 h 2352"/>
                  <a:gd name="T32" fmla="*/ 1648 w 2352"/>
                  <a:gd name="T33" fmla="*/ 1783 h 2352"/>
                  <a:gd name="T34" fmla="*/ 1225 w 2352"/>
                  <a:gd name="T35" fmla="*/ 1743 h 2352"/>
                  <a:gd name="T36" fmla="*/ 1225 w 2352"/>
                  <a:gd name="T37" fmla="*/ 107 h 2352"/>
                  <a:gd name="T38" fmla="*/ 1664 w 2352"/>
                  <a:gd name="T39" fmla="*/ 609 h 2352"/>
                  <a:gd name="T40" fmla="*/ 1225 w 2352"/>
                  <a:gd name="T41" fmla="*/ 1128 h 2352"/>
                  <a:gd name="T42" fmla="*/ 1695 w 2352"/>
                  <a:gd name="T43" fmla="*/ 728 h 2352"/>
                  <a:gd name="T44" fmla="*/ 1747 w 2352"/>
                  <a:gd name="T45" fmla="*/ 1224 h 2352"/>
                  <a:gd name="T46" fmla="*/ 1690 w 2352"/>
                  <a:gd name="T47" fmla="*/ 1647 h 2352"/>
                  <a:gd name="T48" fmla="*/ 1747 w 2352"/>
                  <a:gd name="T49" fmla="*/ 1224 h 2352"/>
                  <a:gd name="T50" fmla="*/ 1804 w 2352"/>
                  <a:gd name="T51" fmla="*/ 742 h 2352"/>
                  <a:gd name="T52" fmla="*/ 2151 w 2352"/>
                  <a:gd name="T53" fmla="*/ 723 h 2352"/>
                  <a:gd name="T54" fmla="*/ 1851 w 2352"/>
                  <a:gd name="T55" fmla="*/ 1128 h 2352"/>
                  <a:gd name="T56" fmla="*/ 1851 w 2352"/>
                  <a:gd name="T57" fmla="*/ 1224 h 2352"/>
                  <a:gd name="T58" fmla="*/ 2151 w 2352"/>
                  <a:gd name="T59" fmla="*/ 1630 h 2352"/>
                  <a:gd name="T60" fmla="*/ 1804 w 2352"/>
                  <a:gd name="T61" fmla="*/ 1610 h 2352"/>
                  <a:gd name="T62" fmla="*/ 1768 w 2352"/>
                  <a:gd name="T63" fmla="*/ 609 h 2352"/>
                  <a:gd name="T64" fmla="*/ 1528 w 2352"/>
                  <a:gd name="T65" fmla="*/ 159 h 2352"/>
                  <a:gd name="T66" fmla="*/ 1596 w 2352"/>
                  <a:gd name="T67" fmla="*/ 2099 h 2352"/>
                  <a:gd name="T68" fmla="*/ 2086 w 2352"/>
                  <a:gd name="T69" fmla="*/ 1743 h 2352"/>
                  <a:gd name="T70" fmla="*/ 1528 w 2352"/>
                  <a:gd name="T71" fmla="*/ 2193 h 2352"/>
                  <a:gd name="T72" fmla="*/ 1129 w 2352"/>
                  <a:gd name="T73" fmla="*/ 2245 h 2352"/>
                  <a:gd name="T74" fmla="*/ 690 w 2352"/>
                  <a:gd name="T75" fmla="*/ 1743 h 2352"/>
                  <a:gd name="T76" fmla="*/ 503 w 2352"/>
                  <a:gd name="T77" fmla="*/ 1253 h 2352"/>
                  <a:gd name="T78" fmla="*/ 209 w 2352"/>
                  <a:gd name="T79" fmla="*/ 1647 h 2352"/>
                  <a:gd name="T80" fmla="*/ 104 w 2352"/>
                  <a:gd name="T81" fmla="*/ 1224 h 2352"/>
                  <a:gd name="T82" fmla="*/ 705 w 2352"/>
                  <a:gd name="T83" fmla="*/ 569 h 2352"/>
                  <a:gd name="T84" fmla="*/ 1129 w 2352"/>
                  <a:gd name="T85" fmla="*/ 609 h 2352"/>
                  <a:gd name="T86" fmla="*/ 607 w 2352"/>
                  <a:gd name="T87" fmla="*/ 1097 h 2352"/>
                  <a:gd name="T88" fmla="*/ 1129 w 2352"/>
                  <a:gd name="T89" fmla="*/ 706 h 2352"/>
                  <a:gd name="T90" fmla="*/ 658 w 2352"/>
                  <a:gd name="T91" fmla="*/ 1624 h 2352"/>
                  <a:gd name="T92" fmla="*/ 1129 w 2352"/>
                  <a:gd name="T93" fmla="*/ 1224 h 2352"/>
                  <a:gd name="T94" fmla="*/ 658 w 2352"/>
                  <a:gd name="T95" fmla="*/ 1624 h 2352"/>
                  <a:gd name="T96" fmla="*/ 502 w 2352"/>
                  <a:gd name="T97" fmla="*/ 1128 h 2352"/>
                  <a:gd name="T98" fmla="*/ 202 w 2352"/>
                  <a:gd name="T99" fmla="*/ 723 h 2352"/>
                  <a:gd name="T100" fmla="*/ 549 w 2352"/>
                  <a:gd name="T101" fmla="*/ 742 h 2352"/>
                  <a:gd name="T102" fmla="*/ 585 w 2352"/>
                  <a:gd name="T103" fmla="*/ 609 h 2352"/>
                  <a:gd name="T104" fmla="*/ 720 w 2352"/>
                  <a:gd name="T105" fmla="*/ 209 h 2352"/>
                  <a:gd name="T106" fmla="*/ 301 w 2352"/>
                  <a:gd name="T107" fmla="*/ 1790 h 2352"/>
                  <a:gd name="T108" fmla="*/ 592 w 2352"/>
                  <a:gd name="T109" fmla="*/ 1763 h 2352"/>
                  <a:gd name="T110" fmla="*/ 720 w 2352"/>
                  <a:gd name="T111" fmla="*/ 2143 h 2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352" h="2352">
                    <a:moveTo>
                      <a:pt x="2351" y="1142"/>
                    </a:moveTo>
                    <a:cubicBezTo>
                      <a:pt x="2348" y="1100"/>
                      <a:pt x="2348" y="1100"/>
                      <a:pt x="2348" y="1100"/>
                    </a:cubicBezTo>
                    <a:cubicBezTo>
                      <a:pt x="2340" y="976"/>
                      <a:pt x="2314" y="857"/>
                      <a:pt x="2269" y="747"/>
                    </a:cubicBezTo>
                    <a:cubicBezTo>
                      <a:pt x="2242" y="679"/>
                      <a:pt x="2242" y="679"/>
                      <a:pt x="2242" y="679"/>
                    </a:cubicBezTo>
                    <a:cubicBezTo>
                      <a:pt x="2242" y="676"/>
                      <a:pt x="2240" y="673"/>
                      <a:pt x="2239" y="671"/>
                    </a:cubicBezTo>
                    <a:cubicBezTo>
                      <a:pt x="2213" y="621"/>
                      <a:pt x="2213" y="621"/>
                      <a:pt x="2213" y="621"/>
                    </a:cubicBezTo>
                    <a:cubicBezTo>
                      <a:pt x="2211" y="618"/>
                      <a:pt x="2209" y="615"/>
                      <a:pt x="2206" y="613"/>
                    </a:cubicBezTo>
                    <a:cubicBezTo>
                      <a:pt x="2195" y="594"/>
                      <a:pt x="2195" y="594"/>
                      <a:pt x="2195" y="594"/>
                    </a:cubicBezTo>
                    <a:cubicBezTo>
                      <a:pt x="1999" y="251"/>
                      <a:pt x="1647" y="31"/>
                      <a:pt x="1252" y="5"/>
                    </a:cubicBezTo>
                    <a:cubicBezTo>
                      <a:pt x="1214" y="3"/>
                      <a:pt x="1214" y="3"/>
                      <a:pt x="1214" y="3"/>
                    </a:cubicBezTo>
                    <a:cubicBezTo>
                      <a:pt x="1210" y="1"/>
                      <a:pt x="1207" y="0"/>
                      <a:pt x="1202" y="0"/>
                    </a:cubicBezTo>
                    <a:cubicBezTo>
                      <a:pt x="1151" y="0"/>
                      <a:pt x="1151" y="0"/>
                      <a:pt x="1151" y="0"/>
                    </a:cubicBezTo>
                    <a:cubicBezTo>
                      <a:pt x="1147" y="0"/>
                      <a:pt x="1143" y="1"/>
                      <a:pt x="1140" y="3"/>
                    </a:cubicBezTo>
                    <a:cubicBezTo>
                      <a:pt x="1101" y="5"/>
                      <a:pt x="1101" y="5"/>
                      <a:pt x="1101" y="5"/>
                    </a:cubicBezTo>
                    <a:cubicBezTo>
                      <a:pt x="707" y="31"/>
                      <a:pt x="354" y="251"/>
                      <a:pt x="158" y="594"/>
                    </a:cubicBezTo>
                    <a:cubicBezTo>
                      <a:pt x="147" y="614"/>
                      <a:pt x="147" y="614"/>
                      <a:pt x="147" y="614"/>
                    </a:cubicBezTo>
                    <a:cubicBezTo>
                      <a:pt x="144" y="616"/>
                      <a:pt x="142" y="618"/>
                      <a:pt x="140" y="621"/>
                    </a:cubicBezTo>
                    <a:cubicBezTo>
                      <a:pt x="109" y="681"/>
                      <a:pt x="109" y="681"/>
                      <a:pt x="109" y="681"/>
                    </a:cubicBezTo>
                    <a:cubicBezTo>
                      <a:pt x="109" y="682"/>
                      <a:pt x="109" y="683"/>
                      <a:pt x="108" y="684"/>
                    </a:cubicBezTo>
                    <a:cubicBezTo>
                      <a:pt x="83" y="746"/>
                      <a:pt x="83" y="746"/>
                      <a:pt x="83" y="746"/>
                    </a:cubicBezTo>
                    <a:cubicBezTo>
                      <a:pt x="39" y="857"/>
                      <a:pt x="13" y="976"/>
                      <a:pt x="5" y="1100"/>
                    </a:cubicBezTo>
                    <a:cubicBezTo>
                      <a:pt x="3" y="1140"/>
                      <a:pt x="3" y="1140"/>
                      <a:pt x="3" y="1140"/>
                    </a:cubicBezTo>
                    <a:cubicBezTo>
                      <a:pt x="1" y="1143"/>
                      <a:pt x="0" y="1147"/>
                      <a:pt x="0" y="1150"/>
                    </a:cubicBezTo>
                    <a:cubicBezTo>
                      <a:pt x="0" y="1202"/>
                      <a:pt x="0" y="1202"/>
                      <a:pt x="0" y="1202"/>
                    </a:cubicBezTo>
                    <a:cubicBezTo>
                      <a:pt x="0" y="1206"/>
                      <a:pt x="1" y="1209"/>
                      <a:pt x="3" y="1212"/>
                    </a:cubicBezTo>
                    <a:cubicBezTo>
                      <a:pt x="5" y="1252"/>
                      <a:pt x="5" y="1252"/>
                      <a:pt x="5" y="1252"/>
                    </a:cubicBezTo>
                    <a:cubicBezTo>
                      <a:pt x="13" y="1376"/>
                      <a:pt x="40" y="1495"/>
                      <a:pt x="83" y="1606"/>
                    </a:cubicBezTo>
                    <a:cubicBezTo>
                      <a:pt x="108" y="1669"/>
                      <a:pt x="108" y="1669"/>
                      <a:pt x="108" y="1669"/>
                    </a:cubicBezTo>
                    <a:cubicBezTo>
                      <a:pt x="109" y="1670"/>
                      <a:pt x="109" y="1671"/>
                      <a:pt x="109" y="1671"/>
                    </a:cubicBezTo>
                    <a:cubicBezTo>
                      <a:pt x="140" y="1731"/>
                      <a:pt x="140" y="1731"/>
                      <a:pt x="140" y="1731"/>
                    </a:cubicBezTo>
                    <a:cubicBezTo>
                      <a:pt x="142" y="1734"/>
                      <a:pt x="144" y="1737"/>
                      <a:pt x="147" y="1739"/>
                    </a:cubicBezTo>
                    <a:cubicBezTo>
                      <a:pt x="158" y="1758"/>
                      <a:pt x="158" y="1758"/>
                      <a:pt x="158" y="1758"/>
                    </a:cubicBezTo>
                    <a:cubicBezTo>
                      <a:pt x="354" y="2101"/>
                      <a:pt x="707" y="2322"/>
                      <a:pt x="1101" y="2347"/>
                    </a:cubicBezTo>
                    <a:cubicBezTo>
                      <a:pt x="1141" y="2350"/>
                      <a:pt x="1141" y="2350"/>
                      <a:pt x="1141" y="2350"/>
                    </a:cubicBezTo>
                    <a:cubicBezTo>
                      <a:pt x="1144" y="2351"/>
                      <a:pt x="1147" y="2352"/>
                      <a:pt x="1151" y="2352"/>
                    </a:cubicBezTo>
                    <a:cubicBezTo>
                      <a:pt x="1202" y="2352"/>
                      <a:pt x="1202" y="2352"/>
                      <a:pt x="1202" y="2352"/>
                    </a:cubicBezTo>
                    <a:cubicBezTo>
                      <a:pt x="1206" y="2352"/>
                      <a:pt x="1209" y="2351"/>
                      <a:pt x="1212" y="2350"/>
                    </a:cubicBezTo>
                    <a:cubicBezTo>
                      <a:pt x="1252" y="2347"/>
                      <a:pt x="1252" y="2347"/>
                      <a:pt x="1252" y="2347"/>
                    </a:cubicBezTo>
                    <a:cubicBezTo>
                      <a:pt x="1647" y="2322"/>
                      <a:pt x="1999" y="2101"/>
                      <a:pt x="2195" y="1758"/>
                    </a:cubicBezTo>
                    <a:cubicBezTo>
                      <a:pt x="2206" y="1739"/>
                      <a:pt x="2206" y="1739"/>
                      <a:pt x="2206" y="1739"/>
                    </a:cubicBezTo>
                    <a:cubicBezTo>
                      <a:pt x="2209" y="1737"/>
                      <a:pt x="2211" y="1734"/>
                      <a:pt x="2213" y="1731"/>
                    </a:cubicBezTo>
                    <a:cubicBezTo>
                      <a:pt x="2240" y="1679"/>
                      <a:pt x="2240" y="1679"/>
                      <a:pt x="2240" y="1679"/>
                    </a:cubicBezTo>
                    <a:cubicBezTo>
                      <a:pt x="2241" y="1678"/>
                      <a:pt x="2241" y="1676"/>
                      <a:pt x="2242" y="1675"/>
                    </a:cubicBezTo>
                    <a:cubicBezTo>
                      <a:pt x="2269" y="1606"/>
                      <a:pt x="2269" y="1606"/>
                      <a:pt x="2269" y="1606"/>
                    </a:cubicBezTo>
                    <a:cubicBezTo>
                      <a:pt x="2314" y="1496"/>
                      <a:pt x="2340" y="1377"/>
                      <a:pt x="2348" y="1252"/>
                    </a:cubicBezTo>
                    <a:cubicBezTo>
                      <a:pt x="2351" y="1210"/>
                      <a:pt x="2351" y="1210"/>
                      <a:pt x="2351" y="1210"/>
                    </a:cubicBezTo>
                    <a:cubicBezTo>
                      <a:pt x="2352" y="1208"/>
                      <a:pt x="2352" y="1205"/>
                      <a:pt x="2352" y="1202"/>
                    </a:cubicBezTo>
                    <a:cubicBezTo>
                      <a:pt x="2352" y="1150"/>
                      <a:pt x="2352" y="1150"/>
                      <a:pt x="2352" y="1150"/>
                    </a:cubicBezTo>
                    <a:cubicBezTo>
                      <a:pt x="2352" y="1148"/>
                      <a:pt x="2352" y="1145"/>
                      <a:pt x="2351" y="1142"/>
                    </a:cubicBezTo>
                    <a:close/>
                    <a:moveTo>
                      <a:pt x="1664" y="1743"/>
                    </a:moveTo>
                    <a:cubicBezTo>
                      <a:pt x="1648" y="1783"/>
                      <a:pt x="1648" y="1783"/>
                      <a:pt x="1648" y="1783"/>
                    </a:cubicBezTo>
                    <a:cubicBezTo>
                      <a:pt x="1556" y="2028"/>
                      <a:pt x="1419" y="2188"/>
                      <a:pt x="1263" y="2234"/>
                    </a:cubicBezTo>
                    <a:cubicBezTo>
                      <a:pt x="1225" y="2245"/>
                      <a:pt x="1225" y="2245"/>
                      <a:pt x="1225" y="2245"/>
                    </a:cubicBezTo>
                    <a:cubicBezTo>
                      <a:pt x="1225" y="1743"/>
                      <a:pt x="1225" y="1743"/>
                      <a:pt x="1225" y="1743"/>
                    </a:cubicBezTo>
                    <a:lnTo>
                      <a:pt x="1664" y="1743"/>
                    </a:lnTo>
                    <a:close/>
                    <a:moveTo>
                      <a:pt x="1225" y="609"/>
                    </a:moveTo>
                    <a:cubicBezTo>
                      <a:pt x="1225" y="107"/>
                      <a:pt x="1225" y="107"/>
                      <a:pt x="1225" y="107"/>
                    </a:cubicBezTo>
                    <a:cubicBezTo>
                      <a:pt x="1263" y="118"/>
                      <a:pt x="1263" y="118"/>
                      <a:pt x="1263" y="118"/>
                    </a:cubicBezTo>
                    <a:cubicBezTo>
                      <a:pt x="1419" y="164"/>
                      <a:pt x="1556" y="324"/>
                      <a:pt x="1648" y="569"/>
                    </a:cubicBezTo>
                    <a:cubicBezTo>
                      <a:pt x="1664" y="609"/>
                      <a:pt x="1664" y="609"/>
                      <a:pt x="1664" y="609"/>
                    </a:cubicBezTo>
                    <a:lnTo>
                      <a:pt x="1225" y="609"/>
                    </a:lnTo>
                    <a:close/>
                    <a:moveTo>
                      <a:pt x="1747" y="1128"/>
                    </a:moveTo>
                    <a:cubicBezTo>
                      <a:pt x="1225" y="1128"/>
                      <a:pt x="1225" y="1128"/>
                      <a:pt x="1225" y="1128"/>
                    </a:cubicBezTo>
                    <a:cubicBezTo>
                      <a:pt x="1225" y="706"/>
                      <a:pt x="1225" y="706"/>
                      <a:pt x="1225" y="706"/>
                    </a:cubicBezTo>
                    <a:cubicBezTo>
                      <a:pt x="1690" y="706"/>
                      <a:pt x="1690" y="706"/>
                      <a:pt x="1690" y="706"/>
                    </a:cubicBezTo>
                    <a:cubicBezTo>
                      <a:pt x="1695" y="728"/>
                      <a:pt x="1695" y="728"/>
                      <a:pt x="1695" y="728"/>
                    </a:cubicBezTo>
                    <a:cubicBezTo>
                      <a:pt x="1723" y="838"/>
                      <a:pt x="1740" y="962"/>
                      <a:pt x="1745" y="1097"/>
                    </a:cubicBezTo>
                    <a:lnTo>
                      <a:pt x="1747" y="1128"/>
                    </a:lnTo>
                    <a:close/>
                    <a:moveTo>
                      <a:pt x="1747" y="1224"/>
                    </a:moveTo>
                    <a:cubicBezTo>
                      <a:pt x="1745" y="1255"/>
                      <a:pt x="1745" y="1255"/>
                      <a:pt x="1745" y="1255"/>
                    </a:cubicBezTo>
                    <a:cubicBezTo>
                      <a:pt x="1740" y="1391"/>
                      <a:pt x="1724" y="1512"/>
                      <a:pt x="1695" y="1624"/>
                    </a:cubicBezTo>
                    <a:cubicBezTo>
                      <a:pt x="1690" y="1647"/>
                      <a:pt x="1690" y="1647"/>
                      <a:pt x="1690" y="1647"/>
                    </a:cubicBezTo>
                    <a:cubicBezTo>
                      <a:pt x="1225" y="1647"/>
                      <a:pt x="1225" y="1647"/>
                      <a:pt x="1225" y="1647"/>
                    </a:cubicBezTo>
                    <a:cubicBezTo>
                      <a:pt x="1225" y="1224"/>
                      <a:pt x="1225" y="1224"/>
                      <a:pt x="1225" y="1224"/>
                    </a:cubicBezTo>
                    <a:lnTo>
                      <a:pt x="1747" y="1224"/>
                    </a:lnTo>
                    <a:close/>
                    <a:moveTo>
                      <a:pt x="1851" y="1128"/>
                    </a:moveTo>
                    <a:cubicBezTo>
                      <a:pt x="1850" y="1100"/>
                      <a:pt x="1850" y="1100"/>
                      <a:pt x="1850" y="1100"/>
                    </a:cubicBezTo>
                    <a:cubicBezTo>
                      <a:pt x="1845" y="973"/>
                      <a:pt x="1830" y="853"/>
                      <a:pt x="1804" y="742"/>
                    </a:cubicBezTo>
                    <a:cubicBezTo>
                      <a:pt x="1796" y="706"/>
                      <a:pt x="1796" y="706"/>
                      <a:pt x="1796" y="706"/>
                    </a:cubicBezTo>
                    <a:cubicBezTo>
                      <a:pt x="2143" y="706"/>
                      <a:pt x="2143" y="706"/>
                      <a:pt x="2143" y="706"/>
                    </a:cubicBezTo>
                    <a:cubicBezTo>
                      <a:pt x="2151" y="723"/>
                      <a:pt x="2151" y="723"/>
                      <a:pt x="2151" y="723"/>
                    </a:cubicBezTo>
                    <a:cubicBezTo>
                      <a:pt x="2205" y="837"/>
                      <a:pt x="2237" y="963"/>
                      <a:pt x="2247" y="1096"/>
                    </a:cubicBezTo>
                    <a:cubicBezTo>
                      <a:pt x="2249" y="1128"/>
                      <a:pt x="2249" y="1128"/>
                      <a:pt x="2249" y="1128"/>
                    </a:cubicBezTo>
                    <a:lnTo>
                      <a:pt x="1851" y="1128"/>
                    </a:lnTo>
                    <a:close/>
                    <a:moveTo>
                      <a:pt x="1804" y="1610"/>
                    </a:moveTo>
                    <a:cubicBezTo>
                      <a:pt x="1830" y="1500"/>
                      <a:pt x="1845" y="1379"/>
                      <a:pt x="1850" y="1253"/>
                    </a:cubicBezTo>
                    <a:cubicBezTo>
                      <a:pt x="1851" y="1224"/>
                      <a:pt x="1851" y="1224"/>
                      <a:pt x="1851" y="1224"/>
                    </a:cubicBezTo>
                    <a:cubicBezTo>
                      <a:pt x="2249" y="1224"/>
                      <a:pt x="2249" y="1224"/>
                      <a:pt x="2249" y="1224"/>
                    </a:cubicBezTo>
                    <a:cubicBezTo>
                      <a:pt x="2247" y="1256"/>
                      <a:pt x="2247" y="1256"/>
                      <a:pt x="2247" y="1256"/>
                    </a:cubicBezTo>
                    <a:cubicBezTo>
                      <a:pt x="2237" y="1389"/>
                      <a:pt x="2205" y="1515"/>
                      <a:pt x="2151" y="1630"/>
                    </a:cubicBezTo>
                    <a:cubicBezTo>
                      <a:pt x="2143" y="1647"/>
                      <a:pt x="2143" y="1647"/>
                      <a:pt x="2143" y="1647"/>
                    </a:cubicBezTo>
                    <a:cubicBezTo>
                      <a:pt x="1796" y="1647"/>
                      <a:pt x="1796" y="1647"/>
                      <a:pt x="1796" y="1647"/>
                    </a:cubicBezTo>
                    <a:lnTo>
                      <a:pt x="1804" y="1610"/>
                    </a:lnTo>
                    <a:close/>
                    <a:moveTo>
                      <a:pt x="2053" y="562"/>
                    </a:moveTo>
                    <a:cubicBezTo>
                      <a:pt x="2086" y="609"/>
                      <a:pt x="2086" y="609"/>
                      <a:pt x="2086" y="609"/>
                    </a:cubicBezTo>
                    <a:cubicBezTo>
                      <a:pt x="1768" y="609"/>
                      <a:pt x="1768" y="609"/>
                      <a:pt x="1768" y="609"/>
                    </a:cubicBezTo>
                    <a:cubicBezTo>
                      <a:pt x="1761" y="589"/>
                      <a:pt x="1761" y="589"/>
                      <a:pt x="1761" y="589"/>
                    </a:cubicBezTo>
                    <a:cubicBezTo>
                      <a:pt x="1717" y="455"/>
                      <a:pt x="1662" y="343"/>
                      <a:pt x="1596" y="253"/>
                    </a:cubicBezTo>
                    <a:cubicBezTo>
                      <a:pt x="1528" y="159"/>
                      <a:pt x="1528" y="159"/>
                      <a:pt x="1528" y="159"/>
                    </a:cubicBezTo>
                    <a:cubicBezTo>
                      <a:pt x="1633" y="209"/>
                      <a:pt x="1633" y="209"/>
                      <a:pt x="1633" y="209"/>
                    </a:cubicBezTo>
                    <a:cubicBezTo>
                      <a:pt x="1804" y="290"/>
                      <a:pt x="1945" y="409"/>
                      <a:pt x="2053" y="562"/>
                    </a:cubicBezTo>
                    <a:close/>
                    <a:moveTo>
                      <a:pt x="1596" y="2099"/>
                    </a:moveTo>
                    <a:cubicBezTo>
                      <a:pt x="1662" y="2009"/>
                      <a:pt x="1717" y="1896"/>
                      <a:pt x="1761" y="1763"/>
                    </a:cubicBezTo>
                    <a:cubicBezTo>
                      <a:pt x="1767" y="1743"/>
                      <a:pt x="1767" y="1743"/>
                      <a:pt x="1767" y="1743"/>
                    </a:cubicBezTo>
                    <a:cubicBezTo>
                      <a:pt x="2086" y="1743"/>
                      <a:pt x="2086" y="1743"/>
                      <a:pt x="2086" y="1743"/>
                    </a:cubicBezTo>
                    <a:cubicBezTo>
                      <a:pt x="2053" y="1790"/>
                      <a:pt x="2053" y="1790"/>
                      <a:pt x="2053" y="1790"/>
                    </a:cubicBezTo>
                    <a:cubicBezTo>
                      <a:pt x="1946" y="1942"/>
                      <a:pt x="1801" y="2064"/>
                      <a:pt x="1633" y="2143"/>
                    </a:cubicBezTo>
                    <a:cubicBezTo>
                      <a:pt x="1528" y="2193"/>
                      <a:pt x="1528" y="2193"/>
                      <a:pt x="1528" y="2193"/>
                    </a:cubicBezTo>
                    <a:lnTo>
                      <a:pt x="1596" y="2099"/>
                    </a:lnTo>
                    <a:close/>
                    <a:moveTo>
                      <a:pt x="1129" y="1743"/>
                    </a:moveTo>
                    <a:cubicBezTo>
                      <a:pt x="1129" y="2245"/>
                      <a:pt x="1129" y="2245"/>
                      <a:pt x="1129" y="2245"/>
                    </a:cubicBezTo>
                    <a:cubicBezTo>
                      <a:pt x="1091" y="2234"/>
                      <a:pt x="1091" y="2234"/>
                      <a:pt x="1091" y="2234"/>
                    </a:cubicBezTo>
                    <a:cubicBezTo>
                      <a:pt x="934" y="2188"/>
                      <a:pt x="797" y="2028"/>
                      <a:pt x="705" y="1783"/>
                    </a:cubicBezTo>
                    <a:cubicBezTo>
                      <a:pt x="690" y="1743"/>
                      <a:pt x="690" y="1743"/>
                      <a:pt x="690" y="1743"/>
                    </a:cubicBezTo>
                    <a:lnTo>
                      <a:pt x="1129" y="1743"/>
                    </a:lnTo>
                    <a:close/>
                    <a:moveTo>
                      <a:pt x="502" y="1224"/>
                    </a:moveTo>
                    <a:cubicBezTo>
                      <a:pt x="503" y="1253"/>
                      <a:pt x="503" y="1253"/>
                      <a:pt x="503" y="1253"/>
                    </a:cubicBezTo>
                    <a:cubicBezTo>
                      <a:pt x="507" y="1376"/>
                      <a:pt x="523" y="1496"/>
                      <a:pt x="549" y="1610"/>
                    </a:cubicBezTo>
                    <a:cubicBezTo>
                      <a:pt x="557" y="1647"/>
                      <a:pt x="557" y="1647"/>
                      <a:pt x="557" y="1647"/>
                    </a:cubicBezTo>
                    <a:cubicBezTo>
                      <a:pt x="209" y="1647"/>
                      <a:pt x="209" y="1647"/>
                      <a:pt x="209" y="1647"/>
                    </a:cubicBezTo>
                    <a:cubicBezTo>
                      <a:pt x="201" y="1630"/>
                      <a:pt x="201" y="1630"/>
                      <a:pt x="201" y="1630"/>
                    </a:cubicBezTo>
                    <a:cubicBezTo>
                      <a:pt x="148" y="1514"/>
                      <a:pt x="116" y="1389"/>
                      <a:pt x="106" y="1256"/>
                    </a:cubicBezTo>
                    <a:cubicBezTo>
                      <a:pt x="104" y="1224"/>
                      <a:pt x="104" y="1224"/>
                      <a:pt x="104" y="1224"/>
                    </a:cubicBezTo>
                    <a:lnTo>
                      <a:pt x="502" y="1224"/>
                    </a:lnTo>
                    <a:close/>
                    <a:moveTo>
                      <a:pt x="690" y="609"/>
                    </a:moveTo>
                    <a:cubicBezTo>
                      <a:pt x="705" y="569"/>
                      <a:pt x="705" y="569"/>
                      <a:pt x="705" y="569"/>
                    </a:cubicBezTo>
                    <a:cubicBezTo>
                      <a:pt x="798" y="324"/>
                      <a:pt x="935" y="164"/>
                      <a:pt x="1091" y="118"/>
                    </a:cubicBezTo>
                    <a:cubicBezTo>
                      <a:pt x="1129" y="107"/>
                      <a:pt x="1129" y="107"/>
                      <a:pt x="1129" y="107"/>
                    </a:cubicBezTo>
                    <a:cubicBezTo>
                      <a:pt x="1129" y="609"/>
                      <a:pt x="1129" y="609"/>
                      <a:pt x="1129" y="609"/>
                    </a:cubicBezTo>
                    <a:lnTo>
                      <a:pt x="690" y="609"/>
                    </a:lnTo>
                    <a:close/>
                    <a:moveTo>
                      <a:pt x="606" y="1128"/>
                    </a:moveTo>
                    <a:cubicBezTo>
                      <a:pt x="607" y="1097"/>
                      <a:pt x="607" y="1097"/>
                      <a:pt x="607" y="1097"/>
                    </a:cubicBezTo>
                    <a:cubicBezTo>
                      <a:pt x="613" y="959"/>
                      <a:pt x="630" y="838"/>
                      <a:pt x="658" y="728"/>
                    </a:cubicBezTo>
                    <a:cubicBezTo>
                      <a:pt x="664" y="706"/>
                      <a:pt x="664" y="706"/>
                      <a:pt x="664" y="706"/>
                    </a:cubicBezTo>
                    <a:cubicBezTo>
                      <a:pt x="1129" y="706"/>
                      <a:pt x="1129" y="706"/>
                      <a:pt x="1129" y="706"/>
                    </a:cubicBezTo>
                    <a:cubicBezTo>
                      <a:pt x="1129" y="1128"/>
                      <a:pt x="1129" y="1128"/>
                      <a:pt x="1129" y="1128"/>
                    </a:cubicBezTo>
                    <a:lnTo>
                      <a:pt x="606" y="1128"/>
                    </a:lnTo>
                    <a:close/>
                    <a:moveTo>
                      <a:pt x="658" y="1624"/>
                    </a:moveTo>
                    <a:cubicBezTo>
                      <a:pt x="630" y="1514"/>
                      <a:pt x="613" y="1393"/>
                      <a:pt x="607" y="1255"/>
                    </a:cubicBezTo>
                    <a:cubicBezTo>
                      <a:pt x="606" y="1224"/>
                      <a:pt x="606" y="1224"/>
                      <a:pt x="606" y="1224"/>
                    </a:cubicBezTo>
                    <a:cubicBezTo>
                      <a:pt x="1129" y="1224"/>
                      <a:pt x="1129" y="1224"/>
                      <a:pt x="1129" y="1224"/>
                    </a:cubicBezTo>
                    <a:cubicBezTo>
                      <a:pt x="1129" y="1647"/>
                      <a:pt x="1129" y="1647"/>
                      <a:pt x="1129" y="1647"/>
                    </a:cubicBezTo>
                    <a:cubicBezTo>
                      <a:pt x="664" y="1647"/>
                      <a:pt x="664" y="1647"/>
                      <a:pt x="664" y="1647"/>
                    </a:cubicBezTo>
                    <a:lnTo>
                      <a:pt x="658" y="1624"/>
                    </a:lnTo>
                    <a:close/>
                    <a:moveTo>
                      <a:pt x="549" y="742"/>
                    </a:moveTo>
                    <a:cubicBezTo>
                      <a:pt x="523" y="857"/>
                      <a:pt x="507" y="977"/>
                      <a:pt x="503" y="1100"/>
                    </a:cubicBezTo>
                    <a:cubicBezTo>
                      <a:pt x="502" y="1128"/>
                      <a:pt x="502" y="1128"/>
                      <a:pt x="502" y="1128"/>
                    </a:cubicBezTo>
                    <a:cubicBezTo>
                      <a:pt x="104" y="1128"/>
                      <a:pt x="104" y="1128"/>
                      <a:pt x="104" y="1128"/>
                    </a:cubicBezTo>
                    <a:cubicBezTo>
                      <a:pt x="106" y="1096"/>
                      <a:pt x="106" y="1096"/>
                      <a:pt x="106" y="1096"/>
                    </a:cubicBezTo>
                    <a:cubicBezTo>
                      <a:pt x="116" y="963"/>
                      <a:pt x="148" y="838"/>
                      <a:pt x="202" y="723"/>
                    </a:cubicBezTo>
                    <a:cubicBezTo>
                      <a:pt x="210" y="706"/>
                      <a:pt x="210" y="706"/>
                      <a:pt x="210" y="706"/>
                    </a:cubicBezTo>
                    <a:cubicBezTo>
                      <a:pt x="557" y="706"/>
                      <a:pt x="557" y="706"/>
                      <a:pt x="557" y="706"/>
                    </a:cubicBezTo>
                    <a:lnTo>
                      <a:pt x="549" y="742"/>
                    </a:lnTo>
                    <a:close/>
                    <a:moveTo>
                      <a:pt x="757" y="253"/>
                    </a:moveTo>
                    <a:cubicBezTo>
                      <a:pt x="691" y="343"/>
                      <a:pt x="636" y="456"/>
                      <a:pt x="592" y="589"/>
                    </a:cubicBezTo>
                    <a:cubicBezTo>
                      <a:pt x="585" y="609"/>
                      <a:pt x="585" y="609"/>
                      <a:pt x="585" y="609"/>
                    </a:cubicBezTo>
                    <a:cubicBezTo>
                      <a:pt x="268" y="609"/>
                      <a:pt x="268" y="609"/>
                      <a:pt x="268" y="609"/>
                    </a:cubicBezTo>
                    <a:cubicBezTo>
                      <a:pt x="301" y="562"/>
                      <a:pt x="301" y="562"/>
                      <a:pt x="301" y="562"/>
                    </a:cubicBezTo>
                    <a:cubicBezTo>
                      <a:pt x="408" y="408"/>
                      <a:pt x="549" y="289"/>
                      <a:pt x="720" y="209"/>
                    </a:cubicBezTo>
                    <a:cubicBezTo>
                      <a:pt x="825" y="159"/>
                      <a:pt x="825" y="159"/>
                      <a:pt x="825" y="159"/>
                    </a:cubicBezTo>
                    <a:lnTo>
                      <a:pt x="757" y="253"/>
                    </a:lnTo>
                    <a:close/>
                    <a:moveTo>
                      <a:pt x="301" y="1790"/>
                    </a:moveTo>
                    <a:cubicBezTo>
                      <a:pt x="268" y="1743"/>
                      <a:pt x="268" y="1743"/>
                      <a:pt x="268" y="1743"/>
                    </a:cubicBezTo>
                    <a:cubicBezTo>
                      <a:pt x="585" y="1743"/>
                      <a:pt x="585" y="1743"/>
                      <a:pt x="585" y="1743"/>
                    </a:cubicBezTo>
                    <a:cubicBezTo>
                      <a:pt x="592" y="1763"/>
                      <a:pt x="592" y="1763"/>
                      <a:pt x="592" y="1763"/>
                    </a:cubicBezTo>
                    <a:cubicBezTo>
                      <a:pt x="635" y="1895"/>
                      <a:pt x="691" y="2008"/>
                      <a:pt x="757" y="2099"/>
                    </a:cubicBezTo>
                    <a:cubicBezTo>
                      <a:pt x="825" y="2192"/>
                      <a:pt x="825" y="2192"/>
                      <a:pt x="825" y="2192"/>
                    </a:cubicBezTo>
                    <a:cubicBezTo>
                      <a:pt x="720" y="2143"/>
                      <a:pt x="720" y="2143"/>
                      <a:pt x="720" y="2143"/>
                    </a:cubicBezTo>
                    <a:cubicBezTo>
                      <a:pt x="550" y="2063"/>
                      <a:pt x="409" y="1945"/>
                      <a:pt x="301" y="1790"/>
                    </a:cubicBez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4" name="iSļíďè"/>
              <p:cNvSpPr/>
              <p:nvPr/>
            </p:nvSpPr>
            <p:spPr bwMode="auto">
              <a:xfrm>
                <a:off x="1837" y="1429"/>
                <a:ext cx="228" cy="187"/>
              </a:xfrm>
              <a:custGeom>
                <a:avLst/>
                <a:gdLst>
                  <a:gd name="T0" fmla="*/ 2 w 228"/>
                  <a:gd name="T1" fmla="*/ 140 h 187"/>
                  <a:gd name="T2" fmla="*/ 0 w 228"/>
                  <a:gd name="T3" fmla="*/ 162 h 187"/>
                  <a:gd name="T4" fmla="*/ 205 w 228"/>
                  <a:gd name="T5" fmla="*/ 187 h 187"/>
                  <a:gd name="T6" fmla="*/ 228 w 228"/>
                  <a:gd name="T7" fmla="*/ 2 h 187"/>
                  <a:gd name="T8" fmla="*/ 206 w 228"/>
                  <a:gd name="T9" fmla="*/ 0 h 187"/>
                  <a:gd name="T10" fmla="*/ 186 w 228"/>
                  <a:gd name="T11" fmla="*/ 162 h 187"/>
                  <a:gd name="T12" fmla="*/ 2 w 228"/>
                  <a:gd name="T13" fmla="*/ 140 h 187"/>
                </a:gdLst>
                <a:ahLst/>
                <a:cxnLst>
                  <a:cxn ang="0">
                    <a:pos x="T0" y="T1"/>
                  </a:cxn>
                  <a:cxn ang="0">
                    <a:pos x="T2" y="T3"/>
                  </a:cxn>
                  <a:cxn ang="0">
                    <a:pos x="T4" y="T5"/>
                  </a:cxn>
                  <a:cxn ang="0">
                    <a:pos x="T6" y="T7"/>
                  </a:cxn>
                  <a:cxn ang="0">
                    <a:pos x="T8" y="T9"/>
                  </a:cxn>
                  <a:cxn ang="0">
                    <a:pos x="T10" y="T11"/>
                  </a:cxn>
                  <a:cxn ang="0">
                    <a:pos x="T12" y="T13"/>
                  </a:cxn>
                </a:cxnLst>
                <a:rect l="0" t="0" r="r" b="b"/>
                <a:pathLst>
                  <a:path w="228" h="187">
                    <a:moveTo>
                      <a:pt x="2" y="140"/>
                    </a:moveTo>
                    <a:lnTo>
                      <a:pt x="0" y="162"/>
                    </a:lnTo>
                    <a:lnTo>
                      <a:pt x="205" y="187"/>
                    </a:lnTo>
                    <a:lnTo>
                      <a:pt x="228" y="2"/>
                    </a:lnTo>
                    <a:lnTo>
                      <a:pt x="206" y="0"/>
                    </a:lnTo>
                    <a:lnTo>
                      <a:pt x="186" y="162"/>
                    </a:lnTo>
                    <a:lnTo>
                      <a:pt x="2" y="140"/>
                    </a:ln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 name="îšliḓé"/>
              <p:cNvSpPr/>
              <p:nvPr/>
            </p:nvSpPr>
            <p:spPr bwMode="auto">
              <a:xfrm>
                <a:off x="1734" y="1308"/>
                <a:ext cx="584" cy="583"/>
              </a:xfrm>
              <a:custGeom>
                <a:avLst/>
                <a:gdLst>
                  <a:gd name="T0" fmla="*/ 75 w 2436"/>
                  <a:gd name="T1" fmla="*/ 1080 h 2436"/>
                  <a:gd name="T2" fmla="*/ 1080 w 2436"/>
                  <a:gd name="T3" fmla="*/ 2360 h 2436"/>
                  <a:gd name="T4" fmla="*/ 2360 w 2436"/>
                  <a:gd name="T5" fmla="*/ 1355 h 2436"/>
                  <a:gd name="T6" fmla="*/ 1355 w 2436"/>
                  <a:gd name="T7" fmla="*/ 75 h 2436"/>
                  <a:gd name="T8" fmla="*/ 75 w 2436"/>
                  <a:gd name="T9" fmla="*/ 1080 h 2436"/>
                  <a:gd name="T10" fmla="*/ 1344 w 2436"/>
                  <a:gd name="T11" fmla="*/ 167 h 2436"/>
                  <a:gd name="T12" fmla="*/ 2268 w 2436"/>
                  <a:gd name="T13" fmla="*/ 1344 h 2436"/>
                  <a:gd name="T14" fmla="*/ 1091 w 2436"/>
                  <a:gd name="T15" fmla="*/ 2268 h 2436"/>
                  <a:gd name="T16" fmla="*/ 167 w 2436"/>
                  <a:gd name="T17" fmla="*/ 1091 h 2436"/>
                  <a:gd name="T18" fmla="*/ 1344 w 2436"/>
                  <a:gd name="T19" fmla="*/ 167 h 2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36" h="2436">
                    <a:moveTo>
                      <a:pt x="75" y="1080"/>
                    </a:moveTo>
                    <a:cubicBezTo>
                      <a:pt x="0" y="1710"/>
                      <a:pt x="450" y="2284"/>
                      <a:pt x="1080" y="2360"/>
                    </a:cubicBezTo>
                    <a:cubicBezTo>
                      <a:pt x="1710" y="2436"/>
                      <a:pt x="2284" y="1985"/>
                      <a:pt x="2360" y="1355"/>
                    </a:cubicBezTo>
                    <a:cubicBezTo>
                      <a:pt x="2436" y="725"/>
                      <a:pt x="1985" y="151"/>
                      <a:pt x="1355" y="75"/>
                    </a:cubicBezTo>
                    <a:cubicBezTo>
                      <a:pt x="725" y="0"/>
                      <a:pt x="151" y="450"/>
                      <a:pt x="75" y="1080"/>
                    </a:cubicBezTo>
                    <a:close/>
                    <a:moveTo>
                      <a:pt x="1344" y="167"/>
                    </a:moveTo>
                    <a:cubicBezTo>
                      <a:pt x="1923" y="237"/>
                      <a:pt x="2338" y="765"/>
                      <a:pt x="2268" y="1344"/>
                    </a:cubicBezTo>
                    <a:cubicBezTo>
                      <a:pt x="2198" y="1923"/>
                      <a:pt x="1671" y="2338"/>
                      <a:pt x="1091" y="2268"/>
                    </a:cubicBezTo>
                    <a:cubicBezTo>
                      <a:pt x="512" y="2198"/>
                      <a:pt x="98" y="1671"/>
                      <a:pt x="167" y="1091"/>
                    </a:cubicBezTo>
                    <a:cubicBezTo>
                      <a:pt x="237" y="512"/>
                      <a:pt x="765" y="98"/>
                      <a:pt x="1344" y="167"/>
                    </a:cubicBez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 name="ïşḷîde"/>
              <p:cNvSpPr/>
              <p:nvPr/>
            </p:nvSpPr>
            <p:spPr bwMode="auto">
              <a:xfrm>
                <a:off x="4093" y="74"/>
                <a:ext cx="630" cy="622"/>
              </a:xfrm>
              <a:custGeom>
                <a:avLst/>
                <a:gdLst>
                  <a:gd name="T0" fmla="*/ 194 w 630"/>
                  <a:gd name="T1" fmla="*/ 0 h 622"/>
                  <a:gd name="T2" fmla="*/ 0 w 630"/>
                  <a:gd name="T3" fmla="*/ 423 h 622"/>
                  <a:gd name="T4" fmla="*/ 436 w 630"/>
                  <a:gd name="T5" fmla="*/ 622 h 622"/>
                  <a:gd name="T6" fmla="*/ 630 w 630"/>
                  <a:gd name="T7" fmla="*/ 198 h 622"/>
                  <a:gd name="T8" fmla="*/ 194 w 630"/>
                  <a:gd name="T9" fmla="*/ 0 h 622"/>
                  <a:gd name="T10" fmla="*/ 27 w 630"/>
                  <a:gd name="T11" fmla="*/ 413 h 622"/>
                  <a:gd name="T12" fmla="*/ 204 w 630"/>
                  <a:gd name="T13" fmla="*/ 26 h 622"/>
                  <a:gd name="T14" fmla="*/ 603 w 630"/>
                  <a:gd name="T15" fmla="*/ 208 h 622"/>
                  <a:gd name="T16" fmla="*/ 426 w 630"/>
                  <a:gd name="T17" fmla="*/ 595 h 622"/>
                  <a:gd name="T18" fmla="*/ 27 w 630"/>
                  <a:gd name="T19" fmla="*/ 413 h 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0" h="622">
                    <a:moveTo>
                      <a:pt x="194" y="0"/>
                    </a:moveTo>
                    <a:lnTo>
                      <a:pt x="0" y="423"/>
                    </a:lnTo>
                    <a:lnTo>
                      <a:pt x="436" y="622"/>
                    </a:lnTo>
                    <a:lnTo>
                      <a:pt x="630" y="198"/>
                    </a:lnTo>
                    <a:lnTo>
                      <a:pt x="194" y="0"/>
                    </a:lnTo>
                    <a:close/>
                    <a:moveTo>
                      <a:pt x="27" y="413"/>
                    </a:moveTo>
                    <a:lnTo>
                      <a:pt x="204" y="26"/>
                    </a:lnTo>
                    <a:lnTo>
                      <a:pt x="603" y="208"/>
                    </a:lnTo>
                    <a:lnTo>
                      <a:pt x="426" y="595"/>
                    </a:lnTo>
                    <a:lnTo>
                      <a:pt x="27" y="413"/>
                    </a:ln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 name="îSḷïḋe"/>
              <p:cNvSpPr/>
              <p:nvPr/>
            </p:nvSpPr>
            <p:spPr bwMode="auto">
              <a:xfrm>
                <a:off x="4166" y="119"/>
                <a:ext cx="503" cy="468"/>
              </a:xfrm>
              <a:custGeom>
                <a:avLst/>
                <a:gdLst>
                  <a:gd name="T0" fmla="*/ 0 w 503"/>
                  <a:gd name="T1" fmla="*/ 301 h 468"/>
                  <a:gd name="T2" fmla="*/ 366 w 503"/>
                  <a:gd name="T3" fmla="*/ 468 h 468"/>
                  <a:gd name="T4" fmla="*/ 503 w 503"/>
                  <a:gd name="T5" fmla="*/ 167 h 468"/>
                  <a:gd name="T6" fmla="*/ 138 w 503"/>
                  <a:gd name="T7" fmla="*/ 0 h 468"/>
                  <a:gd name="T8" fmla="*/ 0 w 503"/>
                  <a:gd name="T9" fmla="*/ 301 h 468"/>
                  <a:gd name="T10" fmla="*/ 27 w 503"/>
                  <a:gd name="T11" fmla="*/ 291 h 468"/>
                  <a:gd name="T12" fmla="*/ 148 w 503"/>
                  <a:gd name="T13" fmla="*/ 27 h 468"/>
                  <a:gd name="T14" fmla="*/ 477 w 503"/>
                  <a:gd name="T15" fmla="*/ 176 h 468"/>
                  <a:gd name="T16" fmla="*/ 356 w 503"/>
                  <a:gd name="T17" fmla="*/ 441 h 468"/>
                  <a:gd name="T18" fmla="*/ 27 w 503"/>
                  <a:gd name="T19" fmla="*/ 291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3" h="468">
                    <a:moveTo>
                      <a:pt x="0" y="301"/>
                    </a:moveTo>
                    <a:lnTo>
                      <a:pt x="366" y="468"/>
                    </a:lnTo>
                    <a:lnTo>
                      <a:pt x="503" y="167"/>
                    </a:lnTo>
                    <a:lnTo>
                      <a:pt x="138" y="0"/>
                    </a:lnTo>
                    <a:lnTo>
                      <a:pt x="0" y="301"/>
                    </a:lnTo>
                    <a:close/>
                    <a:moveTo>
                      <a:pt x="27" y="291"/>
                    </a:moveTo>
                    <a:lnTo>
                      <a:pt x="148" y="27"/>
                    </a:lnTo>
                    <a:lnTo>
                      <a:pt x="477" y="176"/>
                    </a:lnTo>
                    <a:lnTo>
                      <a:pt x="356" y="441"/>
                    </a:lnTo>
                    <a:lnTo>
                      <a:pt x="27" y="291"/>
                    </a:ln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 name="işḷiḓè"/>
              <p:cNvSpPr/>
              <p:nvPr/>
            </p:nvSpPr>
            <p:spPr bwMode="auto">
              <a:xfrm>
                <a:off x="4311" y="212"/>
                <a:ext cx="95" cy="95"/>
              </a:xfrm>
              <a:custGeom>
                <a:avLst/>
                <a:gdLst>
                  <a:gd name="T0" fmla="*/ 126 w 397"/>
                  <a:gd name="T1" fmla="*/ 357 h 397"/>
                  <a:gd name="T2" fmla="*/ 357 w 397"/>
                  <a:gd name="T3" fmla="*/ 271 h 397"/>
                  <a:gd name="T4" fmla="*/ 271 w 397"/>
                  <a:gd name="T5" fmla="*/ 40 h 397"/>
                  <a:gd name="T6" fmla="*/ 40 w 397"/>
                  <a:gd name="T7" fmla="*/ 126 h 397"/>
                  <a:gd name="T8" fmla="*/ 126 w 397"/>
                  <a:gd name="T9" fmla="*/ 357 h 397"/>
                  <a:gd name="T10" fmla="*/ 236 w 397"/>
                  <a:gd name="T11" fmla="*/ 116 h 397"/>
                  <a:gd name="T12" fmla="*/ 280 w 397"/>
                  <a:gd name="T13" fmla="*/ 236 h 397"/>
                  <a:gd name="T14" fmla="*/ 161 w 397"/>
                  <a:gd name="T15" fmla="*/ 280 h 397"/>
                  <a:gd name="T16" fmla="*/ 116 w 397"/>
                  <a:gd name="T17" fmla="*/ 161 h 397"/>
                  <a:gd name="T18" fmla="*/ 236 w 397"/>
                  <a:gd name="T19" fmla="*/ 116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97">
                    <a:moveTo>
                      <a:pt x="126" y="357"/>
                    </a:moveTo>
                    <a:cubicBezTo>
                      <a:pt x="213" y="397"/>
                      <a:pt x="317" y="358"/>
                      <a:pt x="357" y="271"/>
                    </a:cubicBezTo>
                    <a:cubicBezTo>
                      <a:pt x="397" y="183"/>
                      <a:pt x="358" y="80"/>
                      <a:pt x="271" y="40"/>
                    </a:cubicBezTo>
                    <a:cubicBezTo>
                      <a:pt x="183" y="0"/>
                      <a:pt x="80" y="39"/>
                      <a:pt x="40" y="126"/>
                    </a:cubicBezTo>
                    <a:cubicBezTo>
                      <a:pt x="0" y="214"/>
                      <a:pt x="39" y="317"/>
                      <a:pt x="126" y="357"/>
                    </a:cubicBezTo>
                    <a:close/>
                    <a:moveTo>
                      <a:pt x="236" y="116"/>
                    </a:moveTo>
                    <a:cubicBezTo>
                      <a:pt x="281" y="137"/>
                      <a:pt x="301" y="191"/>
                      <a:pt x="280" y="236"/>
                    </a:cubicBezTo>
                    <a:cubicBezTo>
                      <a:pt x="260" y="281"/>
                      <a:pt x="206" y="301"/>
                      <a:pt x="161" y="280"/>
                    </a:cubicBezTo>
                    <a:cubicBezTo>
                      <a:pt x="116" y="260"/>
                      <a:pt x="96" y="206"/>
                      <a:pt x="116" y="161"/>
                    </a:cubicBezTo>
                    <a:cubicBezTo>
                      <a:pt x="137" y="116"/>
                      <a:pt x="190" y="96"/>
                      <a:pt x="236" y="116"/>
                    </a:cubicBez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 name="ïš1îḋé"/>
              <p:cNvSpPr/>
              <p:nvPr/>
            </p:nvSpPr>
            <p:spPr bwMode="auto">
              <a:xfrm>
                <a:off x="4245" y="313"/>
                <a:ext cx="296" cy="199"/>
              </a:xfrm>
              <a:custGeom>
                <a:avLst/>
                <a:gdLst>
                  <a:gd name="T0" fmla="*/ 205 w 296"/>
                  <a:gd name="T1" fmla="*/ 52 h 199"/>
                  <a:gd name="T2" fmla="*/ 173 w 296"/>
                  <a:gd name="T3" fmla="*/ 0 h 199"/>
                  <a:gd name="T4" fmla="*/ 109 w 296"/>
                  <a:gd name="T5" fmla="*/ 39 h 199"/>
                  <a:gd name="T6" fmla="*/ 86 w 296"/>
                  <a:gd name="T7" fmla="*/ 3 h 199"/>
                  <a:gd name="T8" fmla="*/ 5 w 296"/>
                  <a:gd name="T9" fmla="*/ 54 h 199"/>
                  <a:gd name="T10" fmla="*/ 0 w 296"/>
                  <a:gd name="T11" fmla="*/ 64 h 199"/>
                  <a:gd name="T12" fmla="*/ 296 w 296"/>
                  <a:gd name="T13" fmla="*/ 199 h 199"/>
                  <a:gd name="T14" fmla="*/ 282 w 296"/>
                  <a:gd name="T15" fmla="*/ 3 h 199"/>
                  <a:gd name="T16" fmla="*/ 205 w 296"/>
                  <a:gd name="T17" fmla="*/ 52 h 199"/>
                  <a:gd name="T18" fmla="*/ 36 w 296"/>
                  <a:gd name="T19" fmla="*/ 58 h 199"/>
                  <a:gd name="T20" fmla="*/ 80 w 296"/>
                  <a:gd name="T21" fmla="*/ 31 h 199"/>
                  <a:gd name="T22" fmla="*/ 103 w 296"/>
                  <a:gd name="T23" fmla="*/ 66 h 199"/>
                  <a:gd name="T24" fmla="*/ 166 w 296"/>
                  <a:gd name="T25" fmla="*/ 28 h 199"/>
                  <a:gd name="T26" fmla="*/ 198 w 296"/>
                  <a:gd name="T27" fmla="*/ 81 h 199"/>
                  <a:gd name="T28" fmla="*/ 264 w 296"/>
                  <a:gd name="T29" fmla="*/ 39 h 199"/>
                  <a:gd name="T30" fmla="*/ 273 w 296"/>
                  <a:gd name="T31" fmla="*/ 166 h 199"/>
                  <a:gd name="T32" fmla="*/ 36 w 296"/>
                  <a:gd name="T33" fmla="*/ 5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6" h="199">
                    <a:moveTo>
                      <a:pt x="205" y="52"/>
                    </a:moveTo>
                    <a:lnTo>
                      <a:pt x="173" y="0"/>
                    </a:lnTo>
                    <a:lnTo>
                      <a:pt x="109" y="39"/>
                    </a:lnTo>
                    <a:lnTo>
                      <a:pt x="86" y="3"/>
                    </a:lnTo>
                    <a:lnTo>
                      <a:pt x="5" y="54"/>
                    </a:lnTo>
                    <a:lnTo>
                      <a:pt x="0" y="64"/>
                    </a:lnTo>
                    <a:lnTo>
                      <a:pt x="296" y="199"/>
                    </a:lnTo>
                    <a:lnTo>
                      <a:pt x="282" y="3"/>
                    </a:lnTo>
                    <a:lnTo>
                      <a:pt x="205" y="52"/>
                    </a:lnTo>
                    <a:close/>
                    <a:moveTo>
                      <a:pt x="36" y="58"/>
                    </a:moveTo>
                    <a:lnTo>
                      <a:pt x="80" y="31"/>
                    </a:lnTo>
                    <a:lnTo>
                      <a:pt x="103" y="66"/>
                    </a:lnTo>
                    <a:lnTo>
                      <a:pt x="166" y="28"/>
                    </a:lnTo>
                    <a:lnTo>
                      <a:pt x="198" y="81"/>
                    </a:lnTo>
                    <a:lnTo>
                      <a:pt x="264" y="39"/>
                    </a:lnTo>
                    <a:lnTo>
                      <a:pt x="273" y="166"/>
                    </a:lnTo>
                    <a:lnTo>
                      <a:pt x="36" y="58"/>
                    </a:ln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0" name="íşḷîḍè"/>
              <p:cNvSpPr/>
              <p:nvPr/>
            </p:nvSpPr>
            <p:spPr bwMode="auto">
              <a:xfrm>
                <a:off x="5146" y="2483"/>
                <a:ext cx="456" cy="695"/>
              </a:xfrm>
              <a:custGeom>
                <a:avLst/>
                <a:gdLst>
                  <a:gd name="T0" fmla="*/ 906 w 1904"/>
                  <a:gd name="T1" fmla="*/ 2794 h 2907"/>
                  <a:gd name="T2" fmla="*/ 1153 w 1904"/>
                  <a:gd name="T3" fmla="*/ 2204 h 2907"/>
                  <a:gd name="T4" fmla="*/ 1220 w 1904"/>
                  <a:gd name="T5" fmla="*/ 2042 h 2907"/>
                  <a:gd name="T6" fmla="*/ 1558 w 1904"/>
                  <a:gd name="T7" fmla="*/ 1236 h 2907"/>
                  <a:gd name="T8" fmla="*/ 1625 w 1904"/>
                  <a:gd name="T9" fmla="*/ 1074 h 2907"/>
                  <a:gd name="T10" fmla="*/ 1872 w 1904"/>
                  <a:gd name="T11" fmla="*/ 483 h 2907"/>
                  <a:gd name="T12" fmla="*/ 1791 w 1904"/>
                  <a:gd name="T13" fmla="*/ 287 h 2907"/>
                  <a:gd name="T14" fmla="*/ 1106 w 1904"/>
                  <a:gd name="T15" fmla="*/ 0 h 2907"/>
                  <a:gd name="T16" fmla="*/ 301 w 1904"/>
                  <a:gd name="T17" fmla="*/ 1184 h 2907"/>
                  <a:gd name="T18" fmla="*/ 24 w 1904"/>
                  <a:gd name="T19" fmla="*/ 2588 h 2907"/>
                  <a:gd name="T20" fmla="*/ 709 w 1904"/>
                  <a:gd name="T21" fmla="*/ 2875 h 2907"/>
                  <a:gd name="T22" fmla="*/ 906 w 1904"/>
                  <a:gd name="T23" fmla="*/ 2794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04" h="2907">
                    <a:moveTo>
                      <a:pt x="906" y="2794"/>
                    </a:moveTo>
                    <a:cubicBezTo>
                      <a:pt x="1153" y="2204"/>
                      <a:pt x="1153" y="2204"/>
                      <a:pt x="1153" y="2204"/>
                    </a:cubicBezTo>
                    <a:cubicBezTo>
                      <a:pt x="1220" y="2042"/>
                      <a:pt x="1220" y="2042"/>
                      <a:pt x="1220" y="2042"/>
                    </a:cubicBezTo>
                    <a:cubicBezTo>
                      <a:pt x="1558" y="1236"/>
                      <a:pt x="1558" y="1236"/>
                      <a:pt x="1558" y="1236"/>
                    </a:cubicBezTo>
                    <a:cubicBezTo>
                      <a:pt x="1625" y="1074"/>
                      <a:pt x="1625" y="1074"/>
                      <a:pt x="1625" y="1074"/>
                    </a:cubicBezTo>
                    <a:cubicBezTo>
                      <a:pt x="1872" y="483"/>
                      <a:pt x="1872" y="483"/>
                      <a:pt x="1872" y="483"/>
                    </a:cubicBezTo>
                    <a:cubicBezTo>
                      <a:pt x="1904" y="407"/>
                      <a:pt x="1868" y="319"/>
                      <a:pt x="1791" y="287"/>
                    </a:cubicBezTo>
                    <a:cubicBezTo>
                      <a:pt x="1106" y="0"/>
                      <a:pt x="1106" y="0"/>
                      <a:pt x="1106" y="0"/>
                    </a:cubicBezTo>
                    <a:cubicBezTo>
                      <a:pt x="804" y="264"/>
                      <a:pt x="512" y="679"/>
                      <a:pt x="301" y="1184"/>
                    </a:cubicBezTo>
                    <a:cubicBezTo>
                      <a:pt x="90" y="1689"/>
                      <a:pt x="0" y="2188"/>
                      <a:pt x="24" y="2588"/>
                    </a:cubicBezTo>
                    <a:cubicBezTo>
                      <a:pt x="709" y="2875"/>
                      <a:pt x="709" y="2875"/>
                      <a:pt x="709" y="2875"/>
                    </a:cubicBezTo>
                    <a:cubicBezTo>
                      <a:pt x="786" y="2907"/>
                      <a:pt x="874" y="2871"/>
                      <a:pt x="906" y="2794"/>
                    </a:cubicBezTo>
                    <a:close/>
                  </a:path>
                </a:pathLst>
              </a:custGeom>
              <a:solidFill>
                <a:srgbClr val="57535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1" name="i$lîḍé"/>
              <p:cNvSpPr/>
              <p:nvPr/>
            </p:nvSpPr>
            <p:spPr bwMode="auto">
              <a:xfrm>
                <a:off x="5138" y="2480"/>
                <a:ext cx="273" cy="622"/>
              </a:xfrm>
              <a:custGeom>
                <a:avLst/>
                <a:gdLst>
                  <a:gd name="T0" fmla="*/ 1140 w 1140"/>
                  <a:gd name="T1" fmla="*/ 14 h 2602"/>
                  <a:gd name="T2" fmla="*/ 1107 w 1140"/>
                  <a:gd name="T3" fmla="*/ 0 h 2602"/>
                  <a:gd name="T4" fmla="*/ 302 w 1140"/>
                  <a:gd name="T5" fmla="*/ 1184 h 2602"/>
                  <a:gd name="T6" fmla="*/ 24 w 1140"/>
                  <a:gd name="T7" fmla="*/ 2588 h 2602"/>
                  <a:gd name="T8" fmla="*/ 58 w 1140"/>
                  <a:gd name="T9" fmla="*/ 2602 h 2602"/>
                  <a:gd name="T10" fmla="*/ 335 w 1140"/>
                  <a:gd name="T11" fmla="*/ 1198 h 2602"/>
                  <a:gd name="T12" fmla="*/ 1140 w 1140"/>
                  <a:gd name="T13" fmla="*/ 14 h 2602"/>
                </a:gdLst>
                <a:ahLst/>
                <a:cxnLst>
                  <a:cxn ang="0">
                    <a:pos x="T0" y="T1"/>
                  </a:cxn>
                  <a:cxn ang="0">
                    <a:pos x="T2" y="T3"/>
                  </a:cxn>
                  <a:cxn ang="0">
                    <a:pos x="T4" y="T5"/>
                  </a:cxn>
                  <a:cxn ang="0">
                    <a:pos x="T6" y="T7"/>
                  </a:cxn>
                  <a:cxn ang="0">
                    <a:pos x="T8" y="T9"/>
                  </a:cxn>
                  <a:cxn ang="0">
                    <a:pos x="T10" y="T11"/>
                  </a:cxn>
                  <a:cxn ang="0">
                    <a:pos x="T12" y="T13"/>
                  </a:cxn>
                </a:cxnLst>
                <a:rect l="0" t="0" r="r" b="b"/>
                <a:pathLst>
                  <a:path w="1140" h="2602">
                    <a:moveTo>
                      <a:pt x="1140" y="14"/>
                    </a:moveTo>
                    <a:cubicBezTo>
                      <a:pt x="1107" y="0"/>
                      <a:pt x="1107" y="0"/>
                      <a:pt x="1107" y="0"/>
                    </a:cubicBezTo>
                    <a:cubicBezTo>
                      <a:pt x="805" y="264"/>
                      <a:pt x="513" y="679"/>
                      <a:pt x="302" y="1184"/>
                    </a:cubicBezTo>
                    <a:cubicBezTo>
                      <a:pt x="91" y="1689"/>
                      <a:pt x="0" y="2188"/>
                      <a:pt x="24" y="2588"/>
                    </a:cubicBezTo>
                    <a:cubicBezTo>
                      <a:pt x="58" y="2602"/>
                      <a:pt x="58" y="2602"/>
                      <a:pt x="58" y="2602"/>
                    </a:cubicBezTo>
                    <a:cubicBezTo>
                      <a:pt x="34" y="2202"/>
                      <a:pt x="124" y="1703"/>
                      <a:pt x="335" y="1198"/>
                    </a:cubicBezTo>
                    <a:cubicBezTo>
                      <a:pt x="546" y="693"/>
                      <a:pt x="838" y="278"/>
                      <a:pt x="1140" y="14"/>
                    </a:cubicBezTo>
                    <a:close/>
                  </a:path>
                </a:pathLst>
              </a:custGeom>
              <a:solidFill>
                <a:srgbClr val="6B696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2" name="ïṡḷïďè"/>
              <p:cNvSpPr/>
              <p:nvPr/>
            </p:nvSpPr>
            <p:spPr bwMode="auto">
              <a:xfrm>
                <a:off x="5422" y="2740"/>
                <a:ext cx="213" cy="309"/>
              </a:xfrm>
              <a:custGeom>
                <a:avLst/>
                <a:gdLst>
                  <a:gd name="T0" fmla="*/ 689 w 892"/>
                  <a:gd name="T1" fmla="*/ 280 h 1290"/>
                  <a:gd name="T2" fmla="*/ 352 w 892"/>
                  <a:gd name="T3" fmla="*/ 1087 h 1290"/>
                  <a:gd name="T4" fmla="*/ 67 w 892"/>
                  <a:gd name="T5" fmla="*/ 968 h 1290"/>
                  <a:gd name="T6" fmla="*/ 0 w 892"/>
                  <a:gd name="T7" fmla="*/ 1130 h 1290"/>
                  <a:gd name="T8" fmla="*/ 307 w 892"/>
                  <a:gd name="T9" fmla="*/ 1258 h 1290"/>
                  <a:gd name="T10" fmla="*/ 504 w 892"/>
                  <a:gd name="T11" fmla="*/ 1177 h 1290"/>
                  <a:gd name="T12" fmla="*/ 860 w 892"/>
                  <a:gd name="T13" fmla="*/ 325 h 1290"/>
                  <a:gd name="T14" fmla="*/ 780 w 892"/>
                  <a:gd name="T15" fmla="*/ 128 h 1290"/>
                  <a:gd name="T16" fmla="*/ 472 w 892"/>
                  <a:gd name="T17" fmla="*/ 0 h 1290"/>
                  <a:gd name="T18" fmla="*/ 405 w 892"/>
                  <a:gd name="T19" fmla="*/ 162 h 1290"/>
                  <a:gd name="T20" fmla="*/ 689 w 892"/>
                  <a:gd name="T21" fmla="*/ 280 h 1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2" h="1290">
                    <a:moveTo>
                      <a:pt x="689" y="280"/>
                    </a:moveTo>
                    <a:cubicBezTo>
                      <a:pt x="352" y="1087"/>
                      <a:pt x="352" y="1087"/>
                      <a:pt x="352" y="1087"/>
                    </a:cubicBezTo>
                    <a:cubicBezTo>
                      <a:pt x="67" y="968"/>
                      <a:pt x="67" y="968"/>
                      <a:pt x="67" y="968"/>
                    </a:cubicBezTo>
                    <a:cubicBezTo>
                      <a:pt x="0" y="1130"/>
                      <a:pt x="0" y="1130"/>
                      <a:pt x="0" y="1130"/>
                    </a:cubicBezTo>
                    <a:cubicBezTo>
                      <a:pt x="307" y="1258"/>
                      <a:pt x="307" y="1258"/>
                      <a:pt x="307" y="1258"/>
                    </a:cubicBezTo>
                    <a:cubicBezTo>
                      <a:pt x="384" y="1290"/>
                      <a:pt x="472" y="1254"/>
                      <a:pt x="504" y="1177"/>
                    </a:cubicBezTo>
                    <a:cubicBezTo>
                      <a:pt x="860" y="325"/>
                      <a:pt x="860" y="325"/>
                      <a:pt x="860" y="325"/>
                    </a:cubicBezTo>
                    <a:cubicBezTo>
                      <a:pt x="892" y="248"/>
                      <a:pt x="856" y="160"/>
                      <a:pt x="780" y="128"/>
                    </a:cubicBezTo>
                    <a:cubicBezTo>
                      <a:pt x="472" y="0"/>
                      <a:pt x="472" y="0"/>
                      <a:pt x="472" y="0"/>
                    </a:cubicBezTo>
                    <a:cubicBezTo>
                      <a:pt x="405" y="162"/>
                      <a:pt x="405" y="162"/>
                      <a:pt x="405" y="162"/>
                    </a:cubicBezTo>
                    <a:lnTo>
                      <a:pt x="689" y="280"/>
                    </a:lnTo>
                    <a:close/>
                  </a:path>
                </a:pathLst>
              </a:custGeom>
              <a:solidFill>
                <a:srgbClr val="2F2D2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3" name="ï$ḻíḍê"/>
              <p:cNvSpPr/>
              <p:nvPr/>
            </p:nvSpPr>
            <p:spPr bwMode="auto">
              <a:xfrm>
                <a:off x="4923" y="2392"/>
                <a:ext cx="480" cy="707"/>
              </a:xfrm>
              <a:custGeom>
                <a:avLst/>
                <a:gdLst>
                  <a:gd name="T0" fmla="*/ 2001 w 2001"/>
                  <a:gd name="T1" fmla="*/ 369 h 2957"/>
                  <a:gd name="T2" fmla="*/ 1195 w 2001"/>
                  <a:gd name="T3" fmla="*/ 32 h 2957"/>
                  <a:gd name="T4" fmla="*/ 998 w 2001"/>
                  <a:gd name="T5" fmla="*/ 113 h 2957"/>
                  <a:gd name="T6" fmla="*/ 32 w 2001"/>
                  <a:gd name="T7" fmla="*/ 2424 h 2957"/>
                  <a:gd name="T8" fmla="*/ 113 w 2001"/>
                  <a:gd name="T9" fmla="*/ 2621 h 2957"/>
                  <a:gd name="T10" fmla="*/ 918 w 2001"/>
                  <a:gd name="T11" fmla="*/ 2957 h 2957"/>
                  <a:gd name="T12" fmla="*/ 1196 w 2001"/>
                  <a:gd name="T13" fmla="*/ 1553 h 2957"/>
                  <a:gd name="T14" fmla="*/ 2001 w 2001"/>
                  <a:gd name="T15" fmla="*/ 369 h 29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01" h="2957">
                    <a:moveTo>
                      <a:pt x="2001" y="369"/>
                    </a:moveTo>
                    <a:cubicBezTo>
                      <a:pt x="1195" y="32"/>
                      <a:pt x="1195" y="32"/>
                      <a:pt x="1195" y="32"/>
                    </a:cubicBezTo>
                    <a:cubicBezTo>
                      <a:pt x="1118" y="0"/>
                      <a:pt x="1030" y="36"/>
                      <a:pt x="998" y="113"/>
                    </a:cubicBezTo>
                    <a:cubicBezTo>
                      <a:pt x="32" y="2424"/>
                      <a:pt x="32" y="2424"/>
                      <a:pt x="32" y="2424"/>
                    </a:cubicBezTo>
                    <a:cubicBezTo>
                      <a:pt x="0" y="2501"/>
                      <a:pt x="36" y="2589"/>
                      <a:pt x="113" y="2621"/>
                    </a:cubicBezTo>
                    <a:cubicBezTo>
                      <a:pt x="918" y="2957"/>
                      <a:pt x="918" y="2957"/>
                      <a:pt x="918" y="2957"/>
                    </a:cubicBezTo>
                    <a:cubicBezTo>
                      <a:pt x="894" y="2557"/>
                      <a:pt x="985" y="2058"/>
                      <a:pt x="1196" y="1553"/>
                    </a:cubicBezTo>
                    <a:cubicBezTo>
                      <a:pt x="1407" y="1048"/>
                      <a:pt x="1699" y="633"/>
                      <a:pt x="2001" y="369"/>
                    </a:cubicBezTo>
                    <a:close/>
                  </a:path>
                </a:pathLst>
              </a:custGeom>
              <a:solidFill>
                <a:srgbClr val="57535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4" name="îṩ1ïdê"/>
              <p:cNvSpPr/>
              <p:nvPr/>
            </p:nvSpPr>
            <p:spPr bwMode="auto">
              <a:xfrm>
                <a:off x="5237" y="2494"/>
                <a:ext cx="168" cy="140"/>
              </a:xfrm>
              <a:custGeom>
                <a:avLst/>
                <a:gdLst>
                  <a:gd name="T0" fmla="*/ 113 w 702"/>
                  <a:gd name="T1" fmla="*/ 423 h 586"/>
                  <a:gd name="T2" fmla="*/ 32 w 702"/>
                  <a:gd name="T3" fmla="*/ 227 h 586"/>
                  <a:gd name="T4" fmla="*/ 80 w 702"/>
                  <a:gd name="T5" fmla="*/ 113 h 586"/>
                  <a:gd name="T6" fmla="*/ 276 w 702"/>
                  <a:gd name="T7" fmla="*/ 32 h 586"/>
                  <a:gd name="T8" fmla="*/ 589 w 702"/>
                  <a:gd name="T9" fmla="*/ 163 h 586"/>
                  <a:gd name="T10" fmla="*/ 670 w 702"/>
                  <a:gd name="T11" fmla="*/ 360 h 586"/>
                  <a:gd name="T12" fmla="*/ 623 w 702"/>
                  <a:gd name="T13" fmla="*/ 474 h 586"/>
                  <a:gd name="T14" fmla="*/ 426 w 702"/>
                  <a:gd name="T15" fmla="*/ 554 h 586"/>
                  <a:gd name="T16" fmla="*/ 113 w 702"/>
                  <a:gd name="T17" fmla="*/ 423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2" h="586">
                    <a:moveTo>
                      <a:pt x="113" y="423"/>
                    </a:moveTo>
                    <a:cubicBezTo>
                      <a:pt x="36" y="391"/>
                      <a:pt x="0" y="303"/>
                      <a:pt x="32" y="227"/>
                    </a:cubicBezTo>
                    <a:cubicBezTo>
                      <a:pt x="80" y="113"/>
                      <a:pt x="80" y="113"/>
                      <a:pt x="80" y="113"/>
                    </a:cubicBezTo>
                    <a:cubicBezTo>
                      <a:pt x="112" y="37"/>
                      <a:pt x="200" y="0"/>
                      <a:pt x="276" y="32"/>
                    </a:cubicBezTo>
                    <a:cubicBezTo>
                      <a:pt x="589" y="163"/>
                      <a:pt x="589" y="163"/>
                      <a:pt x="589" y="163"/>
                    </a:cubicBezTo>
                    <a:cubicBezTo>
                      <a:pt x="666" y="195"/>
                      <a:pt x="702" y="283"/>
                      <a:pt x="670" y="360"/>
                    </a:cubicBezTo>
                    <a:cubicBezTo>
                      <a:pt x="623" y="474"/>
                      <a:pt x="623" y="474"/>
                      <a:pt x="623" y="474"/>
                    </a:cubicBezTo>
                    <a:cubicBezTo>
                      <a:pt x="591" y="550"/>
                      <a:pt x="503" y="586"/>
                      <a:pt x="426" y="554"/>
                    </a:cubicBezTo>
                    <a:lnTo>
                      <a:pt x="113" y="423"/>
                    </a:lnTo>
                    <a:close/>
                  </a:path>
                </a:pathLst>
              </a:custGeom>
              <a:solidFill>
                <a:srgbClr val="281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5" name="î$ļiḋe"/>
              <p:cNvSpPr/>
              <p:nvPr/>
            </p:nvSpPr>
            <p:spPr bwMode="auto">
              <a:xfrm>
                <a:off x="5354" y="2560"/>
                <a:ext cx="221" cy="124"/>
              </a:xfrm>
              <a:custGeom>
                <a:avLst/>
                <a:gdLst>
                  <a:gd name="T0" fmla="*/ 0 w 221"/>
                  <a:gd name="T1" fmla="*/ 39 h 124"/>
                  <a:gd name="T2" fmla="*/ 16 w 221"/>
                  <a:gd name="T3" fmla="*/ 0 h 124"/>
                  <a:gd name="T4" fmla="*/ 221 w 221"/>
                  <a:gd name="T5" fmla="*/ 86 h 124"/>
                  <a:gd name="T6" fmla="*/ 205 w 221"/>
                  <a:gd name="T7" fmla="*/ 124 h 124"/>
                  <a:gd name="T8" fmla="*/ 0 w 221"/>
                  <a:gd name="T9" fmla="*/ 39 h 124"/>
                </a:gdLst>
                <a:ahLst/>
                <a:cxnLst>
                  <a:cxn ang="0">
                    <a:pos x="T0" y="T1"/>
                  </a:cxn>
                  <a:cxn ang="0">
                    <a:pos x="T2" y="T3"/>
                  </a:cxn>
                  <a:cxn ang="0">
                    <a:pos x="T4" y="T5"/>
                  </a:cxn>
                  <a:cxn ang="0">
                    <a:pos x="T6" y="T7"/>
                  </a:cxn>
                  <a:cxn ang="0">
                    <a:pos x="T8" y="T9"/>
                  </a:cxn>
                </a:cxnLst>
                <a:rect l="0" t="0" r="r" b="b"/>
                <a:pathLst>
                  <a:path w="221" h="124">
                    <a:moveTo>
                      <a:pt x="0" y="39"/>
                    </a:moveTo>
                    <a:lnTo>
                      <a:pt x="16" y="0"/>
                    </a:lnTo>
                    <a:lnTo>
                      <a:pt x="221" y="86"/>
                    </a:lnTo>
                    <a:lnTo>
                      <a:pt x="205" y="124"/>
                    </a:lnTo>
                    <a:lnTo>
                      <a:pt x="0" y="39"/>
                    </a:lnTo>
                    <a:close/>
                  </a:path>
                </a:pathLst>
              </a:custGeom>
              <a:solidFill>
                <a:srgbClr val="281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6" name="íşļíďê"/>
              <p:cNvSpPr/>
              <p:nvPr/>
            </p:nvSpPr>
            <p:spPr bwMode="auto">
              <a:xfrm>
                <a:off x="5260" y="2515"/>
                <a:ext cx="121" cy="98"/>
              </a:xfrm>
              <a:custGeom>
                <a:avLst/>
                <a:gdLst>
                  <a:gd name="T0" fmla="*/ 82 w 505"/>
                  <a:gd name="T1" fmla="*/ 293 h 411"/>
                  <a:gd name="T2" fmla="*/ 22 w 505"/>
                  <a:gd name="T3" fmla="*/ 155 h 411"/>
                  <a:gd name="T4" fmla="*/ 55 w 505"/>
                  <a:gd name="T5" fmla="*/ 77 h 411"/>
                  <a:gd name="T6" fmla="*/ 195 w 505"/>
                  <a:gd name="T7" fmla="*/ 23 h 411"/>
                  <a:gd name="T8" fmla="*/ 422 w 505"/>
                  <a:gd name="T9" fmla="*/ 118 h 411"/>
                  <a:gd name="T10" fmla="*/ 482 w 505"/>
                  <a:gd name="T11" fmla="*/ 256 h 411"/>
                  <a:gd name="T12" fmla="*/ 450 w 505"/>
                  <a:gd name="T13" fmla="*/ 334 h 411"/>
                  <a:gd name="T14" fmla="*/ 309 w 505"/>
                  <a:gd name="T15" fmla="*/ 388 h 411"/>
                  <a:gd name="T16" fmla="*/ 82 w 505"/>
                  <a:gd name="T17" fmla="*/ 293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5" h="411">
                    <a:moveTo>
                      <a:pt x="82" y="293"/>
                    </a:moveTo>
                    <a:cubicBezTo>
                      <a:pt x="27" y="270"/>
                      <a:pt x="0" y="208"/>
                      <a:pt x="22" y="155"/>
                    </a:cubicBezTo>
                    <a:cubicBezTo>
                      <a:pt x="55" y="77"/>
                      <a:pt x="55" y="77"/>
                      <a:pt x="55" y="77"/>
                    </a:cubicBezTo>
                    <a:cubicBezTo>
                      <a:pt x="77" y="24"/>
                      <a:pt x="140" y="0"/>
                      <a:pt x="195" y="23"/>
                    </a:cubicBezTo>
                    <a:cubicBezTo>
                      <a:pt x="422" y="118"/>
                      <a:pt x="422" y="118"/>
                      <a:pt x="422" y="118"/>
                    </a:cubicBezTo>
                    <a:cubicBezTo>
                      <a:pt x="478" y="141"/>
                      <a:pt x="505" y="203"/>
                      <a:pt x="482" y="256"/>
                    </a:cubicBezTo>
                    <a:cubicBezTo>
                      <a:pt x="450" y="334"/>
                      <a:pt x="450" y="334"/>
                      <a:pt x="450" y="334"/>
                    </a:cubicBezTo>
                    <a:cubicBezTo>
                      <a:pt x="427" y="387"/>
                      <a:pt x="365" y="411"/>
                      <a:pt x="309" y="388"/>
                    </a:cubicBezTo>
                    <a:lnTo>
                      <a:pt x="82" y="293"/>
                    </a:lnTo>
                    <a:close/>
                  </a:path>
                </a:pathLst>
              </a:custGeom>
              <a:solidFill>
                <a:srgbClr val="4B494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7" name="ïṥļiḋè"/>
              <p:cNvSpPr/>
              <p:nvPr/>
            </p:nvSpPr>
            <p:spPr bwMode="auto">
              <a:xfrm>
                <a:off x="5060" y="2915"/>
                <a:ext cx="169" cy="140"/>
              </a:xfrm>
              <a:custGeom>
                <a:avLst/>
                <a:gdLst>
                  <a:gd name="T0" fmla="*/ 113 w 703"/>
                  <a:gd name="T1" fmla="*/ 423 h 586"/>
                  <a:gd name="T2" fmla="*/ 32 w 703"/>
                  <a:gd name="T3" fmla="*/ 226 h 586"/>
                  <a:gd name="T4" fmla="*/ 80 w 703"/>
                  <a:gd name="T5" fmla="*/ 113 h 586"/>
                  <a:gd name="T6" fmla="*/ 277 w 703"/>
                  <a:gd name="T7" fmla="*/ 32 h 586"/>
                  <a:gd name="T8" fmla="*/ 590 w 703"/>
                  <a:gd name="T9" fmla="*/ 163 h 586"/>
                  <a:gd name="T10" fmla="*/ 671 w 703"/>
                  <a:gd name="T11" fmla="*/ 360 h 586"/>
                  <a:gd name="T12" fmla="*/ 623 w 703"/>
                  <a:gd name="T13" fmla="*/ 473 h 586"/>
                  <a:gd name="T14" fmla="*/ 426 w 703"/>
                  <a:gd name="T15" fmla="*/ 554 h 586"/>
                  <a:gd name="T16" fmla="*/ 113 w 703"/>
                  <a:gd name="T17" fmla="*/ 423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3" h="586">
                    <a:moveTo>
                      <a:pt x="113" y="423"/>
                    </a:moveTo>
                    <a:cubicBezTo>
                      <a:pt x="37" y="391"/>
                      <a:pt x="0" y="303"/>
                      <a:pt x="32" y="226"/>
                    </a:cubicBezTo>
                    <a:cubicBezTo>
                      <a:pt x="80" y="113"/>
                      <a:pt x="80" y="113"/>
                      <a:pt x="80" y="113"/>
                    </a:cubicBezTo>
                    <a:cubicBezTo>
                      <a:pt x="112" y="36"/>
                      <a:pt x="200" y="0"/>
                      <a:pt x="277" y="32"/>
                    </a:cubicBezTo>
                    <a:cubicBezTo>
                      <a:pt x="590" y="163"/>
                      <a:pt x="590" y="163"/>
                      <a:pt x="590" y="163"/>
                    </a:cubicBezTo>
                    <a:cubicBezTo>
                      <a:pt x="666" y="195"/>
                      <a:pt x="703" y="283"/>
                      <a:pt x="671" y="360"/>
                    </a:cubicBezTo>
                    <a:cubicBezTo>
                      <a:pt x="623" y="473"/>
                      <a:pt x="623" y="473"/>
                      <a:pt x="623" y="473"/>
                    </a:cubicBezTo>
                    <a:cubicBezTo>
                      <a:pt x="591" y="550"/>
                      <a:pt x="503" y="586"/>
                      <a:pt x="426" y="554"/>
                    </a:cubicBezTo>
                    <a:lnTo>
                      <a:pt x="113" y="423"/>
                    </a:lnTo>
                    <a:close/>
                  </a:path>
                </a:pathLst>
              </a:custGeom>
              <a:solidFill>
                <a:srgbClr val="281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8" name="îs1îďe"/>
              <p:cNvSpPr/>
              <p:nvPr/>
            </p:nvSpPr>
            <p:spPr bwMode="auto">
              <a:xfrm>
                <a:off x="5178" y="2981"/>
                <a:ext cx="221" cy="124"/>
              </a:xfrm>
              <a:custGeom>
                <a:avLst/>
                <a:gdLst>
                  <a:gd name="T0" fmla="*/ 0 w 221"/>
                  <a:gd name="T1" fmla="*/ 38 h 124"/>
                  <a:gd name="T2" fmla="*/ 16 w 221"/>
                  <a:gd name="T3" fmla="*/ 0 h 124"/>
                  <a:gd name="T4" fmla="*/ 221 w 221"/>
                  <a:gd name="T5" fmla="*/ 86 h 124"/>
                  <a:gd name="T6" fmla="*/ 205 w 221"/>
                  <a:gd name="T7" fmla="*/ 124 h 124"/>
                  <a:gd name="T8" fmla="*/ 0 w 221"/>
                  <a:gd name="T9" fmla="*/ 38 h 124"/>
                </a:gdLst>
                <a:ahLst/>
                <a:cxnLst>
                  <a:cxn ang="0">
                    <a:pos x="T0" y="T1"/>
                  </a:cxn>
                  <a:cxn ang="0">
                    <a:pos x="T2" y="T3"/>
                  </a:cxn>
                  <a:cxn ang="0">
                    <a:pos x="T4" y="T5"/>
                  </a:cxn>
                  <a:cxn ang="0">
                    <a:pos x="T6" y="T7"/>
                  </a:cxn>
                  <a:cxn ang="0">
                    <a:pos x="T8" y="T9"/>
                  </a:cxn>
                </a:cxnLst>
                <a:rect l="0" t="0" r="r" b="b"/>
                <a:pathLst>
                  <a:path w="221" h="124">
                    <a:moveTo>
                      <a:pt x="0" y="38"/>
                    </a:moveTo>
                    <a:lnTo>
                      <a:pt x="16" y="0"/>
                    </a:lnTo>
                    <a:lnTo>
                      <a:pt x="221" y="86"/>
                    </a:lnTo>
                    <a:lnTo>
                      <a:pt x="205" y="124"/>
                    </a:lnTo>
                    <a:lnTo>
                      <a:pt x="0" y="38"/>
                    </a:lnTo>
                    <a:close/>
                  </a:path>
                </a:pathLst>
              </a:custGeom>
              <a:solidFill>
                <a:srgbClr val="281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9" name="ïsļïde"/>
              <p:cNvSpPr/>
              <p:nvPr/>
            </p:nvSpPr>
            <p:spPr bwMode="auto">
              <a:xfrm>
                <a:off x="5084" y="2935"/>
                <a:ext cx="121" cy="99"/>
              </a:xfrm>
              <a:custGeom>
                <a:avLst/>
                <a:gdLst>
                  <a:gd name="T0" fmla="*/ 83 w 505"/>
                  <a:gd name="T1" fmla="*/ 294 h 412"/>
                  <a:gd name="T2" fmla="*/ 22 w 505"/>
                  <a:gd name="T3" fmla="*/ 156 h 412"/>
                  <a:gd name="T4" fmla="*/ 55 w 505"/>
                  <a:gd name="T5" fmla="*/ 77 h 412"/>
                  <a:gd name="T6" fmla="*/ 196 w 505"/>
                  <a:gd name="T7" fmla="*/ 23 h 412"/>
                  <a:gd name="T8" fmla="*/ 422 w 505"/>
                  <a:gd name="T9" fmla="*/ 118 h 412"/>
                  <a:gd name="T10" fmla="*/ 483 w 505"/>
                  <a:gd name="T11" fmla="*/ 256 h 412"/>
                  <a:gd name="T12" fmla="*/ 450 w 505"/>
                  <a:gd name="T13" fmla="*/ 335 h 412"/>
                  <a:gd name="T14" fmla="*/ 309 w 505"/>
                  <a:gd name="T15" fmla="*/ 388 h 412"/>
                  <a:gd name="T16" fmla="*/ 83 w 505"/>
                  <a:gd name="T17" fmla="*/ 294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5" h="412">
                    <a:moveTo>
                      <a:pt x="83" y="294"/>
                    </a:moveTo>
                    <a:cubicBezTo>
                      <a:pt x="27" y="270"/>
                      <a:pt x="0" y="209"/>
                      <a:pt x="22" y="156"/>
                    </a:cubicBezTo>
                    <a:cubicBezTo>
                      <a:pt x="55" y="77"/>
                      <a:pt x="55" y="77"/>
                      <a:pt x="55" y="77"/>
                    </a:cubicBezTo>
                    <a:cubicBezTo>
                      <a:pt x="77" y="24"/>
                      <a:pt x="140" y="0"/>
                      <a:pt x="196" y="23"/>
                    </a:cubicBezTo>
                    <a:cubicBezTo>
                      <a:pt x="422" y="118"/>
                      <a:pt x="422" y="118"/>
                      <a:pt x="422" y="118"/>
                    </a:cubicBezTo>
                    <a:cubicBezTo>
                      <a:pt x="478" y="142"/>
                      <a:pt x="505" y="203"/>
                      <a:pt x="483" y="256"/>
                    </a:cubicBezTo>
                    <a:cubicBezTo>
                      <a:pt x="450" y="335"/>
                      <a:pt x="450" y="335"/>
                      <a:pt x="450" y="335"/>
                    </a:cubicBezTo>
                    <a:cubicBezTo>
                      <a:pt x="428" y="388"/>
                      <a:pt x="365" y="412"/>
                      <a:pt x="309" y="388"/>
                    </a:cubicBezTo>
                    <a:lnTo>
                      <a:pt x="83" y="294"/>
                    </a:lnTo>
                    <a:close/>
                  </a:path>
                </a:pathLst>
              </a:custGeom>
              <a:solidFill>
                <a:srgbClr val="4B494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0" name="í$1íde"/>
              <p:cNvSpPr/>
              <p:nvPr/>
            </p:nvSpPr>
            <p:spPr bwMode="auto">
              <a:xfrm>
                <a:off x="5193" y="1606"/>
                <a:ext cx="558" cy="314"/>
              </a:xfrm>
              <a:custGeom>
                <a:avLst/>
                <a:gdLst>
                  <a:gd name="T0" fmla="*/ 2324 w 2332"/>
                  <a:gd name="T1" fmla="*/ 1133 h 1311"/>
                  <a:gd name="T2" fmla="*/ 2327 w 2332"/>
                  <a:gd name="T3" fmla="*/ 1092 h 1311"/>
                  <a:gd name="T4" fmla="*/ 2217 w 2332"/>
                  <a:gd name="T5" fmla="*/ 771 h 1311"/>
                  <a:gd name="T6" fmla="*/ 2327 w 2332"/>
                  <a:gd name="T7" fmla="*/ 733 h 1311"/>
                  <a:gd name="T8" fmla="*/ 2076 w 2332"/>
                  <a:gd name="T9" fmla="*/ 0 h 1311"/>
                  <a:gd name="T10" fmla="*/ 0 w 2332"/>
                  <a:gd name="T11" fmla="*/ 712 h 1311"/>
                  <a:gd name="T12" fmla="*/ 127 w 2332"/>
                  <a:gd name="T13" fmla="*/ 1083 h 1311"/>
                  <a:gd name="T14" fmla="*/ 233 w 2332"/>
                  <a:gd name="T15" fmla="*/ 1135 h 1311"/>
                  <a:gd name="T16" fmla="*/ 285 w 2332"/>
                  <a:gd name="T17" fmla="*/ 1029 h 1311"/>
                  <a:gd name="T18" fmla="*/ 240 w 2332"/>
                  <a:gd name="T19" fmla="*/ 899 h 1311"/>
                  <a:gd name="T20" fmla="*/ 258 w 2332"/>
                  <a:gd name="T21" fmla="*/ 897 h 1311"/>
                  <a:gd name="T22" fmla="*/ 287 w 2332"/>
                  <a:gd name="T23" fmla="*/ 838 h 1311"/>
                  <a:gd name="T24" fmla="*/ 257 w 2332"/>
                  <a:gd name="T25" fmla="*/ 750 h 1311"/>
                  <a:gd name="T26" fmla="*/ 809 w 2332"/>
                  <a:gd name="T27" fmla="*/ 561 h 1311"/>
                  <a:gd name="T28" fmla="*/ 1194 w 2332"/>
                  <a:gd name="T29" fmla="*/ 854 h 1311"/>
                  <a:gd name="T30" fmla="*/ 2291 w 2332"/>
                  <a:gd name="T31" fmla="*/ 1159 h 1311"/>
                  <a:gd name="T32" fmla="*/ 2324 w 2332"/>
                  <a:gd name="T33" fmla="*/ 1133 h 1311"/>
                  <a:gd name="T34" fmla="*/ 1406 w 2332"/>
                  <a:gd name="T35" fmla="*/ 904 h 1311"/>
                  <a:gd name="T36" fmla="*/ 1989 w 2332"/>
                  <a:gd name="T37" fmla="*/ 848 h 1311"/>
                  <a:gd name="T38" fmla="*/ 2119 w 2332"/>
                  <a:gd name="T39" fmla="*/ 804 h 1311"/>
                  <a:gd name="T40" fmla="*/ 2210 w 2332"/>
                  <a:gd name="T41" fmla="*/ 1069 h 1311"/>
                  <a:gd name="T42" fmla="*/ 1406 w 2332"/>
                  <a:gd name="T43" fmla="*/ 904 h 1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2" h="1311">
                    <a:moveTo>
                      <a:pt x="2324" y="1133"/>
                    </a:moveTo>
                    <a:cubicBezTo>
                      <a:pt x="2331" y="1120"/>
                      <a:pt x="2332" y="1105"/>
                      <a:pt x="2327" y="1092"/>
                    </a:cubicBezTo>
                    <a:cubicBezTo>
                      <a:pt x="2217" y="771"/>
                      <a:pt x="2217" y="771"/>
                      <a:pt x="2217" y="771"/>
                    </a:cubicBezTo>
                    <a:cubicBezTo>
                      <a:pt x="2275" y="751"/>
                      <a:pt x="2322" y="735"/>
                      <a:pt x="2327" y="733"/>
                    </a:cubicBezTo>
                    <a:cubicBezTo>
                      <a:pt x="2076" y="0"/>
                      <a:pt x="2076" y="0"/>
                      <a:pt x="2076" y="0"/>
                    </a:cubicBezTo>
                    <a:cubicBezTo>
                      <a:pt x="0" y="712"/>
                      <a:pt x="0" y="712"/>
                      <a:pt x="0" y="712"/>
                    </a:cubicBezTo>
                    <a:cubicBezTo>
                      <a:pt x="127" y="1083"/>
                      <a:pt x="127" y="1083"/>
                      <a:pt x="127" y="1083"/>
                    </a:cubicBezTo>
                    <a:cubicBezTo>
                      <a:pt x="142" y="1127"/>
                      <a:pt x="189" y="1150"/>
                      <a:pt x="233" y="1135"/>
                    </a:cubicBezTo>
                    <a:cubicBezTo>
                      <a:pt x="276" y="1120"/>
                      <a:pt x="299" y="1073"/>
                      <a:pt x="285" y="1029"/>
                    </a:cubicBezTo>
                    <a:cubicBezTo>
                      <a:pt x="240" y="899"/>
                      <a:pt x="240" y="899"/>
                      <a:pt x="240" y="899"/>
                    </a:cubicBezTo>
                    <a:cubicBezTo>
                      <a:pt x="246" y="900"/>
                      <a:pt x="252" y="899"/>
                      <a:pt x="258" y="897"/>
                    </a:cubicBezTo>
                    <a:cubicBezTo>
                      <a:pt x="282" y="889"/>
                      <a:pt x="295" y="862"/>
                      <a:pt x="287" y="838"/>
                    </a:cubicBezTo>
                    <a:cubicBezTo>
                      <a:pt x="257" y="750"/>
                      <a:pt x="257" y="750"/>
                      <a:pt x="257" y="750"/>
                    </a:cubicBezTo>
                    <a:cubicBezTo>
                      <a:pt x="809" y="561"/>
                      <a:pt x="809" y="561"/>
                      <a:pt x="809" y="561"/>
                    </a:cubicBezTo>
                    <a:cubicBezTo>
                      <a:pt x="891" y="696"/>
                      <a:pt x="1026" y="796"/>
                      <a:pt x="1194" y="854"/>
                    </a:cubicBezTo>
                    <a:cubicBezTo>
                      <a:pt x="1630" y="1311"/>
                      <a:pt x="2283" y="1160"/>
                      <a:pt x="2291" y="1159"/>
                    </a:cubicBezTo>
                    <a:cubicBezTo>
                      <a:pt x="2305" y="1155"/>
                      <a:pt x="2317" y="1146"/>
                      <a:pt x="2324" y="1133"/>
                    </a:cubicBezTo>
                    <a:close/>
                    <a:moveTo>
                      <a:pt x="1406" y="904"/>
                    </a:moveTo>
                    <a:cubicBezTo>
                      <a:pt x="1586" y="927"/>
                      <a:pt x="1787" y="911"/>
                      <a:pt x="1989" y="848"/>
                    </a:cubicBezTo>
                    <a:cubicBezTo>
                      <a:pt x="1995" y="847"/>
                      <a:pt x="2053" y="827"/>
                      <a:pt x="2119" y="804"/>
                    </a:cubicBezTo>
                    <a:cubicBezTo>
                      <a:pt x="2210" y="1069"/>
                      <a:pt x="2210" y="1069"/>
                      <a:pt x="2210" y="1069"/>
                    </a:cubicBezTo>
                    <a:cubicBezTo>
                      <a:pt x="2073" y="1091"/>
                      <a:pt x="1712" y="1120"/>
                      <a:pt x="1406" y="904"/>
                    </a:cubicBezTo>
                    <a:close/>
                  </a:path>
                </a:pathLst>
              </a:custGeom>
              <a:solidFill>
                <a:srgbClr val="E5A92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1" name="ïṣ1îḍê"/>
              <p:cNvSpPr/>
              <p:nvPr/>
            </p:nvSpPr>
            <p:spPr bwMode="auto">
              <a:xfrm>
                <a:off x="5159" y="1355"/>
                <a:ext cx="531" cy="421"/>
              </a:xfrm>
              <a:custGeom>
                <a:avLst/>
                <a:gdLst>
                  <a:gd name="T0" fmla="*/ 1968 w 2219"/>
                  <a:gd name="T1" fmla="*/ 320 h 1764"/>
                  <a:gd name="T2" fmla="*/ 1858 w 2219"/>
                  <a:gd name="T3" fmla="*/ 357 h 1764"/>
                  <a:gd name="T4" fmla="*/ 1748 w 2219"/>
                  <a:gd name="T5" fmla="*/ 37 h 1764"/>
                  <a:gd name="T6" fmla="*/ 1719 w 2219"/>
                  <a:gd name="T7" fmla="*/ 6 h 1764"/>
                  <a:gd name="T8" fmla="*/ 1678 w 2219"/>
                  <a:gd name="T9" fmla="*/ 6 h 1764"/>
                  <a:gd name="T10" fmla="*/ 999 w 2219"/>
                  <a:gd name="T11" fmla="*/ 919 h 1764"/>
                  <a:gd name="T12" fmla="*/ 875 w 2219"/>
                  <a:gd name="T13" fmla="*/ 1387 h 1764"/>
                  <a:gd name="T14" fmla="*/ 322 w 2219"/>
                  <a:gd name="T15" fmla="*/ 1576 h 1764"/>
                  <a:gd name="T16" fmla="*/ 292 w 2219"/>
                  <a:gd name="T17" fmla="*/ 1489 h 1764"/>
                  <a:gd name="T18" fmla="*/ 234 w 2219"/>
                  <a:gd name="T19" fmla="*/ 1460 h 1764"/>
                  <a:gd name="T20" fmla="*/ 218 w 2219"/>
                  <a:gd name="T21" fmla="*/ 1469 h 1764"/>
                  <a:gd name="T22" fmla="*/ 173 w 2219"/>
                  <a:gd name="T23" fmla="*/ 1339 h 1764"/>
                  <a:gd name="T24" fmla="*/ 67 w 2219"/>
                  <a:gd name="T25" fmla="*/ 1288 h 1764"/>
                  <a:gd name="T26" fmla="*/ 15 w 2219"/>
                  <a:gd name="T27" fmla="*/ 1394 h 1764"/>
                  <a:gd name="T28" fmla="*/ 143 w 2219"/>
                  <a:gd name="T29" fmla="*/ 1764 h 1764"/>
                  <a:gd name="T30" fmla="*/ 2219 w 2219"/>
                  <a:gd name="T31" fmla="*/ 1052 h 1764"/>
                  <a:gd name="T32" fmla="*/ 1968 w 2219"/>
                  <a:gd name="T33" fmla="*/ 320 h 1764"/>
                  <a:gd name="T34" fmla="*/ 1669 w 2219"/>
                  <a:gd name="T35" fmla="*/ 126 h 1764"/>
                  <a:gd name="T36" fmla="*/ 1760 w 2219"/>
                  <a:gd name="T37" fmla="*/ 391 h 1764"/>
                  <a:gd name="T38" fmla="*/ 1621 w 2219"/>
                  <a:gd name="T39" fmla="*/ 439 h 1764"/>
                  <a:gd name="T40" fmla="*/ 1136 w 2219"/>
                  <a:gd name="T41" fmla="*/ 751 h 1764"/>
                  <a:gd name="T42" fmla="*/ 1669 w 2219"/>
                  <a:gd name="T43" fmla="*/ 126 h 1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19" h="1764">
                    <a:moveTo>
                      <a:pt x="1968" y="320"/>
                    </a:moveTo>
                    <a:cubicBezTo>
                      <a:pt x="1961" y="322"/>
                      <a:pt x="1915" y="338"/>
                      <a:pt x="1858" y="357"/>
                    </a:cubicBezTo>
                    <a:cubicBezTo>
                      <a:pt x="1748" y="37"/>
                      <a:pt x="1748" y="37"/>
                      <a:pt x="1748" y="37"/>
                    </a:cubicBezTo>
                    <a:cubicBezTo>
                      <a:pt x="1743" y="23"/>
                      <a:pt x="1733" y="12"/>
                      <a:pt x="1719" y="6"/>
                    </a:cubicBezTo>
                    <a:cubicBezTo>
                      <a:pt x="1706" y="0"/>
                      <a:pt x="1691" y="0"/>
                      <a:pt x="1678" y="6"/>
                    </a:cubicBezTo>
                    <a:cubicBezTo>
                      <a:pt x="1670" y="9"/>
                      <a:pt x="1062" y="291"/>
                      <a:pt x="999" y="919"/>
                    </a:cubicBezTo>
                    <a:cubicBezTo>
                      <a:pt x="902" y="1069"/>
                      <a:pt x="856" y="1231"/>
                      <a:pt x="875" y="1387"/>
                    </a:cubicBezTo>
                    <a:cubicBezTo>
                      <a:pt x="322" y="1576"/>
                      <a:pt x="322" y="1576"/>
                      <a:pt x="322" y="1576"/>
                    </a:cubicBezTo>
                    <a:cubicBezTo>
                      <a:pt x="292" y="1489"/>
                      <a:pt x="292" y="1489"/>
                      <a:pt x="292" y="1489"/>
                    </a:cubicBezTo>
                    <a:cubicBezTo>
                      <a:pt x="284" y="1464"/>
                      <a:pt x="258" y="1452"/>
                      <a:pt x="234" y="1460"/>
                    </a:cubicBezTo>
                    <a:cubicBezTo>
                      <a:pt x="228" y="1462"/>
                      <a:pt x="222" y="1465"/>
                      <a:pt x="218" y="1469"/>
                    </a:cubicBezTo>
                    <a:cubicBezTo>
                      <a:pt x="173" y="1339"/>
                      <a:pt x="173" y="1339"/>
                      <a:pt x="173" y="1339"/>
                    </a:cubicBezTo>
                    <a:cubicBezTo>
                      <a:pt x="158" y="1296"/>
                      <a:pt x="111" y="1273"/>
                      <a:pt x="67" y="1288"/>
                    </a:cubicBezTo>
                    <a:cubicBezTo>
                      <a:pt x="24" y="1303"/>
                      <a:pt x="0" y="1350"/>
                      <a:pt x="15" y="1394"/>
                    </a:cubicBezTo>
                    <a:cubicBezTo>
                      <a:pt x="143" y="1764"/>
                      <a:pt x="143" y="1764"/>
                      <a:pt x="143" y="1764"/>
                    </a:cubicBezTo>
                    <a:cubicBezTo>
                      <a:pt x="2219" y="1052"/>
                      <a:pt x="2219" y="1052"/>
                      <a:pt x="2219" y="1052"/>
                    </a:cubicBezTo>
                    <a:lnTo>
                      <a:pt x="1968" y="320"/>
                    </a:lnTo>
                    <a:close/>
                    <a:moveTo>
                      <a:pt x="1669" y="126"/>
                    </a:moveTo>
                    <a:cubicBezTo>
                      <a:pt x="1760" y="391"/>
                      <a:pt x="1760" y="391"/>
                      <a:pt x="1760" y="391"/>
                    </a:cubicBezTo>
                    <a:cubicBezTo>
                      <a:pt x="1691" y="415"/>
                      <a:pt x="1629" y="437"/>
                      <a:pt x="1621" y="439"/>
                    </a:cubicBezTo>
                    <a:cubicBezTo>
                      <a:pt x="1427" y="514"/>
                      <a:pt x="1262" y="623"/>
                      <a:pt x="1136" y="751"/>
                    </a:cubicBezTo>
                    <a:cubicBezTo>
                      <a:pt x="1244" y="392"/>
                      <a:pt x="1547" y="193"/>
                      <a:pt x="1669" y="126"/>
                    </a:cubicBezTo>
                    <a:close/>
                  </a:path>
                </a:pathLst>
              </a:custGeom>
              <a:solidFill>
                <a:srgbClr val="FED6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2" name="ïṩlïḍê"/>
              <p:cNvSpPr/>
              <p:nvPr/>
            </p:nvSpPr>
            <p:spPr bwMode="auto">
              <a:xfrm>
                <a:off x="5046" y="1631"/>
                <a:ext cx="206" cy="321"/>
              </a:xfrm>
              <a:custGeom>
                <a:avLst/>
                <a:gdLst>
                  <a:gd name="T0" fmla="*/ 97 w 206"/>
                  <a:gd name="T1" fmla="*/ 321 h 321"/>
                  <a:gd name="T2" fmla="*/ 0 w 206"/>
                  <a:gd name="T3" fmla="*/ 37 h 321"/>
                  <a:gd name="T4" fmla="*/ 109 w 206"/>
                  <a:gd name="T5" fmla="*/ 0 h 321"/>
                  <a:gd name="T6" fmla="*/ 206 w 206"/>
                  <a:gd name="T7" fmla="*/ 284 h 321"/>
                  <a:gd name="T8" fmla="*/ 97 w 206"/>
                  <a:gd name="T9" fmla="*/ 321 h 321"/>
                </a:gdLst>
                <a:ahLst/>
                <a:cxnLst>
                  <a:cxn ang="0">
                    <a:pos x="T0" y="T1"/>
                  </a:cxn>
                  <a:cxn ang="0">
                    <a:pos x="T2" y="T3"/>
                  </a:cxn>
                  <a:cxn ang="0">
                    <a:pos x="T4" y="T5"/>
                  </a:cxn>
                  <a:cxn ang="0">
                    <a:pos x="T6" y="T7"/>
                  </a:cxn>
                  <a:cxn ang="0">
                    <a:pos x="T8" y="T9"/>
                  </a:cxn>
                </a:cxnLst>
                <a:rect l="0" t="0" r="r" b="b"/>
                <a:pathLst>
                  <a:path w="206" h="321">
                    <a:moveTo>
                      <a:pt x="97" y="321"/>
                    </a:moveTo>
                    <a:lnTo>
                      <a:pt x="0" y="37"/>
                    </a:lnTo>
                    <a:lnTo>
                      <a:pt x="109" y="0"/>
                    </a:lnTo>
                    <a:lnTo>
                      <a:pt x="206" y="284"/>
                    </a:lnTo>
                    <a:lnTo>
                      <a:pt x="97" y="321"/>
                    </a:lnTo>
                    <a:close/>
                  </a:path>
                </a:pathLst>
              </a:custGeom>
              <a:solidFill>
                <a:srgbClr val="395D7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3" name="íṩlîdê"/>
              <p:cNvSpPr/>
              <p:nvPr/>
            </p:nvSpPr>
            <p:spPr bwMode="auto">
              <a:xfrm>
                <a:off x="5002" y="1654"/>
                <a:ext cx="146" cy="325"/>
              </a:xfrm>
              <a:custGeom>
                <a:avLst/>
                <a:gdLst>
                  <a:gd name="T0" fmla="*/ 106 w 146"/>
                  <a:gd name="T1" fmla="*/ 325 h 325"/>
                  <a:gd name="T2" fmla="*/ 0 w 146"/>
                  <a:gd name="T3" fmla="*/ 14 h 325"/>
                  <a:gd name="T4" fmla="*/ 39 w 146"/>
                  <a:gd name="T5" fmla="*/ 0 h 325"/>
                  <a:gd name="T6" fmla="*/ 146 w 146"/>
                  <a:gd name="T7" fmla="*/ 312 h 325"/>
                  <a:gd name="T8" fmla="*/ 106 w 146"/>
                  <a:gd name="T9" fmla="*/ 325 h 325"/>
                </a:gdLst>
                <a:ahLst/>
                <a:cxnLst>
                  <a:cxn ang="0">
                    <a:pos x="T0" y="T1"/>
                  </a:cxn>
                  <a:cxn ang="0">
                    <a:pos x="T2" y="T3"/>
                  </a:cxn>
                  <a:cxn ang="0">
                    <a:pos x="T4" y="T5"/>
                  </a:cxn>
                  <a:cxn ang="0">
                    <a:pos x="T6" y="T7"/>
                  </a:cxn>
                  <a:cxn ang="0">
                    <a:pos x="T8" y="T9"/>
                  </a:cxn>
                </a:cxnLst>
                <a:rect l="0" t="0" r="r" b="b"/>
                <a:pathLst>
                  <a:path w="146" h="325">
                    <a:moveTo>
                      <a:pt x="106" y="325"/>
                    </a:moveTo>
                    <a:lnTo>
                      <a:pt x="0" y="14"/>
                    </a:lnTo>
                    <a:lnTo>
                      <a:pt x="39" y="0"/>
                    </a:lnTo>
                    <a:lnTo>
                      <a:pt x="146" y="312"/>
                    </a:lnTo>
                    <a:lnTo>
                      <a:pt x="106" y="325"/>
                    </a:lnTo>
                    <a:close/>
                  </a:path>
                </a:pathLst>
              </a:custGeom>
              <a:solidFill>
                <a:srgbClr val="22415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4" name="ïšlîḋe"/>
              <p:cNvSpPr/>
              <p:nvPr/>
            </p:nvSpPr>
            <p:spPr bwMode="auto">
              <a:xfrm>
                <a:off x="5002" y="1654"/>
                <a:ext cx="146" cy="325"/>
              </a:xfrm>
              <a:custGeom>
                <a:avLst/>
                <a:gdLst>
                  <a:gd name="T0" fmla="*/ 106 w 146"/>
                  <a:gd name="T1" fmla="*/ 325 h 325"/>
                  <a:gd name="T2" fmla="*/ 0 w 146"/>
                  <a:gd name="T3" fmla="*/ 14 h 325"/>
                  <a:gd name="T4" fmla="*/ 39 w 146"/>
                  <a:gd name="T5" fmla="*/ 0 h 325"/>
                  <a:gd name="T6" fmla="*/ 146 w 146"/>
                  <a:gd name="T7" fmla="*/ 312 h 325"/>
                  <a:gd name="T8" fmla="*/ 106 w 146"/>
                  <a:gd name="T9" fmla="*/ 325 h 325"/>
                </a:gdLst>
                <a:ahLst/>
                <a:cxnLst>
                  <a:cxn ang="0">
                    <a:pos x="T0" y="T1"/>
                  </a:cxn>
                  <a:cxn ang="0">
                    <a:pos x="T2" y="T3"/>
                  </a:cxn>
                  <a:cxn ang="0">
                    <a:pos x="T4" y="T5"/>
                  </a:cxn>
                  <a:cxn ang="0">
                    <a:pos x="T6" y="T7"/>
                  </a:cxn>
                  <a:cxn ang="0">
                    <a:pos x="T8" y="T9"/>
                  </a:cxn>
                </a:cxnLst>
                <a:rect l="0" t="0" r="r" b="b"/>
                <a:pathLst>
                  <a:path w="146" h="325">
                    <a:moveTo>
                      <a:pt x="106" y="325"/>
                    </a:moveTo>
                    <a:lnTo>
                      <a:pt x="0" y="14"/>
                    </a:lnTo>
                    <a:lnTo>
                      <a:pt x="39" y="0"/>
                    </a:lnTo>
                    <a:lnTo>
                      <a:pt x="146" y="312"/>
                    </a:lnTo>
                    <a:lnTo>
                      <a:pt x="106" y="32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5" name="îṥḻîdé"/>
              <p:cNvSpPr/>
              <p:nvPr/>
            </p:nvSpPr>
            <p:spPr bwMode="auto">
              <a:xfrm>
                <a:off x="5093" y="1701"/>
                <a:ext cx="112" cy="181"/>
              </a:xfrm>
              <a:custGeom>
                <a:avLst/>
                <a:gdLst>
                  <a:gd name="T0" fmla="*/ 355 w 467"/>
                  <a:gd name="T1" fmla="*/ 731 h 756"/>
                  <a:gd name="T2" fmla="*/ 176 w 467"/>
                  <a:gd name="T3" fmla="*/ 644 h 756"/>
                  <a:gd name="T4" fmla="*/ 25 w 467"/>
                  <a:gd name="T5" fmla="*/ 204 h 756"/>
                  <a:gd name="T6" fmla="*/ 112 w 467"/>
                  <a:gd name="T7" fmla="*/ 25 h 756"/>
                  <a:gd name="T8" fmla="*/ 291 w 467"/>
                  <a:gd name="T9" fmla="*/ 113 h 756"/>
                  <a:gd name="T10" fmla="*/ 442 w 467"/>
                  <a:gd name="T11" fmla="*/ 552 h 756"/>
                  <a:gd name="T12" fmla="*/ 355 w 467"/>
                  <a:gd name="T13" fmla="*/ 731 h 756"/>
                </a:gdLst>
                <a:ahLst/>
                <a:cxnLst>
                  <a:cxn ang="0">
                    <a:pos x="T0" y="T1"/>
                  </a:cxn>
                  <a:cxn ang="0">
                    <a:pos x="T2" y="T3"/>
                  </a:cxn>
                  <a:cxn ang="0">
                    <a:pos x="T4" y="T5"/>
                  </a:cxn>
                  <a:cxn ang="0">
                    <a:pos x="T6" y="T7"/>
                  </a:cxn>
                  <a:cxn ang="0">
                    <a:pos x="T8" y="T9"/>
                  </a:cxn>
                  <a:cxn ang="0">
                    <a:pos x="T10" y="T11"/>
                  </a:cxn>
                  <a:cxn ang="0">
                    <a:pos x="T12" y="T13"/>
                  </a:cxn>
                </a:cxnLst>
                <a:rect l="0" t="0" r="r" b="b"/>
                <a:pathLst>
                  <a:path w="467" h="756">
                    <a:moveTo>
                      <a:pt x="355" y="731"/>
                    </a:moveTo>
                    <a:cubicBezTo>
                      <a:pt x="281" y="756"/>
                      <a:pt x="201" y="717"/>
                      <a:pt x="176" y="644"/>
                    </a:cubicBezTo>
                    <a:cubicBezTo>
                      <a:pt x="25" y="204"/>
                      <a:pt x="25" y="204"/>
                      <a:pt x="25" y="204"/>
                    </a:cubicBezTo>
                    <a:cubicBezTo>
                      <a:pt x="0" y="130"/>
                      <a:pt x="39" y="50"/>
                      <a:pt x="112" y="25"/>
                    </a:cubicBezTo>
                    <a:cubicBezTo>
                      <a:pt x="186" y="0"/>
                      <a:pt x="266" y="39"/>
                      <a:pt x="291" y="113"/>
                    </a:cubicBezTo>
                    <a:cubicBezTo>
                      <a:pt x="442" y="552"/>
                      <a:pt x="442" y="552"/>
                      <a:pt x="442" y="552"/>
                    </a:cubicBezTo>
                    <a:cubicBezTo>
                      <a:pt x="467" y="626"/>
                      <a:pt x="428" y="706"/>
                      <a:pt x="355" y="731"/>
                    </a:cubicBezTo>
                    <a:close/>
                  </a:path>
                </a:pathLst>
              </a:custGeom>
              <a:solidFill>
                <a:srgbClr val="E5A92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6" name="ïṩľíḍé"/>
              <p:cNvSpPr/>
              <p:nvPr/>
            </p:nvSpPr>
            <p:spPr bwMode="auto">
              <a:xfrm>
                <a:off x="4974" y="2082"/>
                <a:ext cx="231" cy="180"/>
              </a:xfrm>
              <a:custGeom>
                <a:avLst/>
                <a:gdLst>
                  <a:gd name="T0" fmla="*/ 626 w 965"/>
                  <a:gd name="T1" fmla="*/ 756 h 756"/>
                  <a:gd name="T2" fmla="*/ 0 w 965"/>
                  <a:gd name="T3" fmla="*/ 378 h 756"/>
                  <a:gd name="T4" fmla="*/ 626 w 965"/>
                  <a:gd name="T5" fmla="*/ 0 h 756"/>
                  <a:gd name="T6" fmla="*/ 965 w 965"/>
                  <a:gd name="T7" fmla="*/ 378 h 756"/>
                  <a:gd name="T8" fmla="*/ 626 w 965"/>
                  <a:gd name="T9" fmla="*/ 756 h 756"/>
                </a:gdLst>
                <a:ahLst/>
                <a:cxnLst>
                  <a:cxn ang="0">
                    <a:pos x="T0" y="T1"/>
                  </a:cxn>
                  <a:cxn ang="0">
                    <a:pos x="T2" y="T3"/>
                  </a:cxn>
                  <a:cxn ang="0">
                    <a:pos x="T4" y="T5"/>
                  </a:cxn>
                  <a:cxn ang="0">
                    <a:pos x="T6" y="T7"/>
                  </a:cxn>
                  <a:cxn ang="0">
                    <a:pos x="T8" y="T9"/>
                  </a:cxn>
                </a:cxnLst>
                <a:rect l="0" t="0" r="r" b="b"/>
                <a:pathLst>
                  <a:path w="965" h="756">
                    <a:moveTo>
                      <a:pt x="626" y="756"/>
                    </a:moveTo>
                    <a:cubicBezTo>
                      <a:pt x="359" y="756"/>
                      <a:pt x="0" y="378"/>
                      <a:pt x="0" y="378"/>
                    </a:cubicBezTo>
                    <a:cubicBezTo>
                      <a:pt x="0" y="378"/>
                      <a:pt x="359" y="0"/>
                      <a:pt x="626" y="0"/>
                    </a:cubicBezTo>
                    <a:cubicBezTo>
                      <a:pt x="892" y="0"/>
                      <a:pt x="965" y="169"/>
                      <a:pt x="965" y="378"/>
                    </a:cubicBezTo>
                    <a:cubicBezTo>
                      <a:pt x="965" y="587"/>
                      <a:pt x="892" y="756"/>
                      <a:pt x="626" y="756"/>
                    </a:cubicBezTo>
                  </a:path>
                </a:pathLst>
              </a:custGeom>
              <a:solidFill>
                <a:srgbClr val="EF8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7" name="iSḷiďè"/>
              <p:cNvSpPr/>
              <p:nvPr/>
            </p:nvSpPr>
            <p:spPr bwMode="auto">
              <a:xfrm>
                <a:off x="5033" y="2110"/>
                <a:ext cx="160" cy="124"/>
              </a:xfrm>
              <a:custGeom>
                <a:avLst/>
                <a:gdLst>
                  <a:gd name="T0" fmla="*/ 432 w 667"/>
                  <a:gd name="T1" fmla="*/ 522 h 522"/>
                  <a:gd name="T2" fmla="*/ 0 w 667"/>
                  <a:gd name="T3" fmla="*/ 261 h 522"/>
                  <a:gd name="T4" fmla="*/ 432 w 667"/>
                  <a:gd name="T5" fmla="*/ 0 h 522"/>
                  <a:gd name="T6" fmla="*/ 667 w 667"/>
                  <a:gd name="T7" fmla="*/ 261 h 522"/>
                  <a:gd name="T8" fmla="*/ 432 w 667"/>
                  <a:gd name="T9" fmla="*/ 522 h 522"/>
                </a:gdLst>
                <a:ahLst/>
                <a:cxnLst>
                  <a:cxn ang="0">
                    <a:pos x="T0" y="T1"/>
                  </a:cxn>
                  <a:cxn ang="0">
                    <a:pos x="T2" y="T3"/>
                  </a:cxn>
                  <a:cxn ang="0">
                    <a:pos x="T4" y="T5"/>
                  </a:cxn>
                  <a:cxn ang="0">
                    <a:pos x="T6" y="T7"/>
                  </a:cxn>
                  <a:cxn ang="0">
                    <a:pos x="T8" y="T9"/>
                  </a:cxn>
                </a:cxnLst>
                <a:rect l="0" t="0" r="r" b="b"/>
                <a:pathLst>
                  <a:path w="667" h="522">
                    <a:moveTo>
                      <a:pt x="432" y="522"/>
                    </a:moveTo>
                    <a:cubicBezTo>
                      <a:pt x="248" y="522"/>
                      <a:pt x="0" y="261"/>
                      <a:pt x="0" y="261"/>
                    </a:cubicBezTo>
                    <a:cubicBezTo>
                      <a:pt x="0" y="261"/>
                      <a:pt x="248" y="0"/>
                      <a:pt x="432" y="0"/>
                    </a:cubicBezTo>
                    <a:cubicBezTo>
                      <a:pt x="616" y="0"/>
                      <a:pt x="667" y="117"/>
                      <a:pt x="667" y="261"/>
                    </a:cubicBezTo>
                    <a:cubicBezTo>
                      <a:pt x="667" y="405"/>
                      <a:pt x="616" y="522"/>
                      <a:pt x="432" y="522"/>
                    </a:cubicBezTo>
                  </a:path>
                </a:pathLst>
              </a:custGeom>
              <a:solidFill>
                <a:srgbClr val="F0BB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8" name="ïşḷïḑé"/>
              <p:cNvSpPr/>
              <p:nvPr/>
            </p:nvSpPr>
            <p:spPr bwMode="auto">
              <a:xfrm>
                <a:off x="5098" y="2136"/>
                <a:ext cx="92" cy="72"/>
              </a:xfrm>
              <a:custGeom>
                <a:avLst/>
                <a:gdLst>
                  <a:gd name="T0" fmla="*/ 250 w 386"/>
                  <a:gd name="T1" fmla="*/ 302 h 302"/>
                  <a:gd name="T2" fmla="*/ 0 w 386"/>
                  <a:gd name="T3" fmla="*/ 151 h 302"/>
                  <a:gd name="T4" fmla="*/ 250 w 386"/>
                  <a:gd name="T5" fmla="*/ 0 h 302"/>
                  <a:gd name="T6" fmla="*/ 386 w 386"/>
                  <a:gd name="T7" fmla="*/ 151 h 302"/>
                  <a:gd name="T8" fmla="*/ 250 w 386"/>
                  <a:gd name="T9" fmla="*/ 302 h 302"/>
                </a:gdLst>
                <a:ahLst/>
                <a:cxnLst>
                  <a:cxn ang="0">
                    <a:pos x="T0" y="T1"/>
                  </a:cxn>
                  <a:cxn ang="0">
                    <a:pos x="T2" y="T3"/>
                  </a:cxn>
                  <a:cxn ang="0">
                    <a:pos x="T4" y="T5"/>
                  </a:cxn>
                  <a:cxn ang="0">
                    <a:pos x="T6" y="T7"/>
                  </a:cxn>
                  <a:cxn ang="0">
                    <a:pos x="T8" y="T9"/>
                  </a:cxn>
                </a:cxnLst>
                <a:rect l="0" t="0" r="r" b="b"/>
                <a:pathLst>
                  <a:path w="386" h="302">
                    <a:moveTo>
                      <a:pt x="250" y="302"/>
                    </a:moveTo>
                    <a:cubicBezTo>
                      <a:pt x="144" y="302"/>
                      <a:pt x="0" y="151"/>
                      <a:pt x="0" y="151"/>
                    </a:cubicBezTo>
                    <a:cubicBezTo>
                      <a:pt x="0" y="151"/>
                      <a:pt x="144" y="0"/>
                      <a:pt x="250" y="0"/>
                    </a:cubicBezTo>
                    <a:cubicBezTo>
                      <a:pt x="357" y="0"/>
                      <a:pt x="386" y="67"/>
                      <a:pt x="386" y="151"/>
                    </a:cubicBezTo>
                    <a:cubicBezTo>
                      <a:pt x="386" y="234"/>
                      <a:pt x="357" y="302"/>
                      <a:pt x="250" y="302"/>
                    </a:cubicBezTo>
                  </a:path>
                </a:pathLst>
              </a:custGeom>
              <a:solidFill>
                <a:srgbClr val="F9D26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9" name="ïṣ1iḑe"/>
              <p:cNvSpPr/>
              <p:nvPr/>
            </p:nvSpPr>
            <p:spPr bwMode="auto">
              <a:xfrm>
                <a:off x="5130" y="1974"/>
                <a:ext cx="222" cy="124"/>
              </a:xfrm>
              <a:custGeom>
                <a:avLst/>
                <a:gdLst>
                  <a:gd name="T0" fmla="*/ 929 w 929"/>
                  <a:gd name="T1" fmla="*/ 521 h 521"/>
                  <a:gd name="T2" fmla="*/ 65 w 929"/>
                  <a:gd name="T3" fmla="*/ 0 h 521"/>
                  <a:gd name="T4" fmla="*/ 78 w 929"/>
                  <a:gd name="T5" fmla="*/ 85 h 521"/>
                  <a:gd name="T6" fmla="*/ 370 w 929"/>
                  <a:gd name="T7" fmla="*/ 514 h 521"/>
                  <a:gd name="T8" fmla="*/ 929 w 929"/>
                  <a:gd name="T9" fmla="*/ 521 h 521"/>
                </a:gdLst>
                <a:ahLst/>
                <a:cxnLst>
                  <a:cxn ang="0">
                    <a:pos x="T0" y="T1"/>
                  </a:cxn>
                  <a:cxn ang="0">
                    <a:pos x="T2" y="T3"/>
                  </a:cxn>
                  <a:cxn ang="0">
                    <a:pos x="T4" y="T5"/>
                  </a:cxn>
                  <a:cxn ang="0">
                    <a:pos x="T6" y="T7"/>
                  </a:cxn>
                  <a:cxn ang="0">
                    <a:pos x="T8" y="T9"/>
                  </a:cxn>
                </a:cxnLst>
                <a:rect l="0" t="0" r="r" b="b"/>
                <a:pathLst>
                  <a:path w="929" h="521">
                    <a:moveTo>
                      <a:pt x="929" y="521"/>
                    </a:moveTo>
                    <a:cubicBezTo>
                      <a:pt x="929" y="521"/>
                      <a:pt x="656" y="0"/>
                      <a:pt x="65" y="0"/>
                    </a:cubicBezTo>
                    <a:cubicBezTo>
                      <a:pt x="65" y="0"/>
                      <a:pt x="0" y="33"/>
                      <a:pt x="78" y="85"/>
                    </a:cubicBezTo>
                    <a:cubicBezTo>
                      <a:pt x="156" y="137"/>
                      <a:pt x="370" y="182"/>
                      <a:pt x="370" y="514"/>
                    </a:cubicBezTo>
                    <a:cubicBezTo>
                      <a:pt x="929" y="521"/>
                      <a:pt x="929" y="521"/>
                      <a:pt x="929" y="521"/>
                    </a:cubicBezTo>
                  </a:path>
                </a:pathLst>
              </a:custGeom>
              <a:solidFill>
                <a:srgbClr val="E52D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0" name="ï$lidê"/>
              <p:cNvSpPr/>
              <p:nvPr/>
            </p:nvSpPr>
            <p:spPr bwMode="auto">
              <a:xfrm>
                <a:off x="5130" y="2245"/>
                <a:ext cx="222" cy="124"/>
              </a:xfrm>
              <a:custGeom>
                <a:avLst/>
                <a:gdLst>
                  <a:gd name="T0" fmla="*/ 929 w 929"/>
                  <a:gd name="T1" fmla="*/ 0 h 520"/>
                  <a:gd name="T2" fmla="*/ 65 w 929"/>
                  <a:gd name="T3" fmla="*/ 520 h 520"/>
                  <a:gd name="T4" fmla="*/ 78 w 929"/>
                  <a:gd name="T5" fmla="*/ 436 h 520"/>
                  <a:gd name="T6" fmla="*/ 370 w 929"/>
                  <a:gd name="T7" fmla="*/ 6 h 520"/>
                  <a:gd name="T8" fmla="*/ 929 w 929"/>
                  <a:gd name="T9" fmla="*/ 0 h 520"/>
                </a:gdLst>
                <a:ahLst/>
                <a:cxnLst>
                  <a:cxn ang="0">
                    <a:pos x="T0" y="T1"/>
                  </a:cxn>
                  <a:cxn ang="0">
                    <a:pos x="T2" y="T3"/>
                  </a:cxn>
                  <a:cxn ang="0">
                    <a:pos x="T4" y="T5"/>
                  </a:cxn>
                  <a:cxn ang="0">
                    <a:pos x="T6" y="T7"/>
                  </a:cxn>
                  <a:cxn ang="0">
                    <a:pos x="T8" y="T9"/>
                  </a:cxn>
                </a:cxnLst>
                <a:rect l="0" t="0" r="r" b="b"/>
                <a:pathLst>
                  <a:path w="929" h="520">
                    <a:moveTo>
                      <a:pt x="929" y="0"/>
                    </a:moveTo>
                    <a:cubicBezTo>
                      <a:pt x="929" y="0"/>
                      <a:pt x="656" y="520"/>
                      <a:pt x="65" y="520"/>
                    </a:cubicBezTo>
                    <a:cubicBezTo>
                      <a:pt x="65" y="520"/>
                      <a:pt x="0" y="488"/>
                      <a:pt x="78" y="436"/>
                    </a:cubicBezTo>
                    <a:cubicBezTo>
                      <a:pt x="156" y="384"/>
                      <a:pt x="370" y="338"/>
                      <a:pt x="370" y="6"/>
                    </a:cubicBezTo>
                    <a:cubicBezTo>
                      <a:pt x="929" y="0"/>
                      <a:pt x="929" y="0"/>
                      <a:pt x="929" y="0"/>
                    </a:cubicBezTo>
                  </a:path>
                </a:pathLst>
              </a:custGeom>
              <a:solidFill>
                <a:srgbClr val="C12D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1" name="i$ľîdê"/>
              <p:cNvSpPr/>
              <p:nvPr/>
            </p:nvSpPr>
            <p:spPr bwMode="auto">
              <a:xfrm>
                <a:off x="5204" y="2172"/>
                <a:ext cx="447" cy="138"/>
              </a:xfrm>
              <a:custGeom>
                <a:avLst/>
                <a:gdLst>
                  <a:gd name="T0" fmla="*/ 1193 w 1863"/>
                  <a:gd name="T1" fmla="*/ 578 h 578"/>
                  <a:gd name="T2" fmla="*/ 1863 w 1863"/>
                  <a:gd name="T3" fmla="*/ 476 h 578"/>
                  <a:gd name="T4" fmla="*/ 1863 w 1863"/>
                  <a:gd name="T5" fmla="*/ 0 h 578"/>
                  <a:gd name="T6" fmla="*/ 1660 w 1863"/>
                  <a:gd name="T7" fmla="*/ 0 h 578"/>
                  <a:gd name="T8" fmla="*/ 1342 w 1863"/>
                  <a:gd name="T9" fmla="*/ 318 h 578"/>
                  <a:gd name="T10" fmla="*/ 1023 w 1863"/>
                  <a:gd name="T11" fmla="*/ 0 h 578"/>
                  <a:gd name="T12" fmla="*/ 0 w 1863"/>
                  <a:gd name="T13" fmla="*/ 0 h 578"/>
                  <a:gd name="T14" fmla="*/ 0 w 1863"/>
                  <a:gd name="T15" fmla="*/ 311 h 578"/>
                  <a:gd name="T16" fmla="*/ 1193 w 1863"/>
                  <a:gd name="T17" fmla="*/ 578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3" h="578">
                    <a:moveTo>
                      <a:pt x="1193" y="578"/>
                    </a:moveTo>
                    <a:cubicBezTo>
                      <a:pt x="1435" y="578"/>
                      <a:pt x="1663" y="537"/>
                      <a:pt x="1863" y="476"/>
                    </a:cubicBezTo>
                    <a:cubicBezTo>
                      <a:pt x="1863" y="0"/>
                      <a:pt x="1863" y="0"/>
                      <a:pt x="1863" y="0"/>
                    </a:cubicBezTo>
                    <a:cubicBezTo>
                      <a:pt x="1660" y="0"/>
                      <a:pt x="1660" y="0"/>
                      <a:pt x="1660" y="0"/>
                    </a:cubicBezTo>
                    <a:cubicBezTo>
                      <a:pt x="1660" y="176"/>
                      <a:pt x="1518" y="318"/>
                      <a:pt x="1342" y="318"/>
                    </a:cubicBezTo>
                    <a:cubicBezTo>
                      <a:pt x="1166" y="318"/>
                      <a:pt x="1023" y="176"/>
                      <a:pt x="1023" y="0"/>
                    </a:cubicBezTo>
                    <a:cubicBezTo>
                      <a:pt x="0" y="0"/>
                      <a:pt x="0" y="0"/>
                      <a:pt x="0" y="0"/>
                    </a:cubicBezTo>
                    <a:cubicBezTo>
                      <a:pt x="0" y="311"/>
                      <a:pt x="0" y="311"/>
                      <a:pt x="0" y="311"/>
                    </a:cubicBezTo>
                    <a:cubicBezTo>
                      <a:pt x="251" y="471"/>
                      <a:pt x="692" y="578"/>
                      <a:pt x="1193" y="578"/>
                    </a:cubicBezTo>
                  </a:path>
                </a:pathLst>
              </a:custGeom>
              <a:solidFill>
                <a:srgbClr val="E4E2E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2" name="íš1îḑe"/>
              <p:cNvSpPr/>
              <p:nvPr/>
            </p:nvSpPr>
            <p:spPr bwMode="auto">
              <a:xfrm>
                <a:off x="5204" y="2034"/>
                <a:ext cx="447" cy="138"/>
              </a:xfrm>
              <a:custGeom>
                <a:avLst/>
                <a:gdLst>
                  <a:gd name="T0" fmla="*/ 1342 w 1863"/>
                  <a:gd name="T1" fmla="*/ 259 h 578"/>
                  <a:gd name="T2" fmla="*/ 1660 w 1863"/>
                  <a:gd name="T3" fmla="*/ 578 h 578"/>
                  <a:gd name="T4" fmla="*/ 1863 w 1863"/>
                  <a:gd name="T5" fmla="*/ 578 h 578"/>
                  <a:gd name="T6" fmla="*/ 1863 w 1863"/>
                  <a:gd name="T7" fmla="*/ 102 h 578"/>
                  <a:gd name="T8" fmla="*/ 1193 w 1863"/>
                  <a:gd name="T9" fmla="*/ 0 h 578"/>
                  <a:gd name="T10" fmla="*/ 0 w 1863"/>
                  <a:gd name="T11" fmla="*/ 266 h 578"/>
                  <a:gd name="T12" fmla="*/ 0 w 1863"/>
                  <a:gd name="T13" fmla="*/ 578 h 578"/>
                  <a:gd name="T14" fmla="*/ 1023 w 1863"/>
                  <a:gd name="T15" fmla="*/ 578 h 578"/>
                  <a:gd name="T16" fmla="*/ 1342 w 1863"/>
                  <a:gd name="T17" fmla="*/ 259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3" h="578">
                    <a:moveTo>
                      <a:pt x="1342" y="259"/>
                    </a:moveTo>
                    <a:cubicBezTo>
                      <a:pt x="1518" y="259"/>
                      <a:pt x="1660" y="402"/>
                      <a:pt x="1660" y="578"/>
                    </a:cubicBezTo>
                    <a:cubicBezTo>
                      <a:pt x="1863" y="578"/>
                      <a:pt x="1863" y="578"/>
                      <a:pt x="1863" y="578"/>
                    </a:cubicBezTo>
                    <a:cubicBezTo>
                      <a:pt x="1863" y="102"/>
                      <a:pt x="1863" y="102"/>
                      <a:pt x="1863" y="102"/>
                    </a:cubicBezTo>
                    <a:cubicBezTo>
                      <a:pt x="1663" y="41"/>
                      <a:pt x="1435" y="0"/>
                      <a:pt x="1193" y="0"/>
                    </a:cubicBezTo>
                    <a:cubicBezTo>
                      <a:pt x="692" y="0"/>
                      <a:pt x="251" y="106"/>
                      <a:pt x="0" y="266"/>
                    </a:cubicBezTo>
                    <a:cubicBezTo>
                      <a:pt x="0" y="578"/>
                      <a:pt x="0" y="578"/>
                      <a:pt x="0" y="578"/>
                    </a:cubicBezTo>
                    <a:cubicBezTo>
                      <a:pt x="1023" y="578"/>
                      <a:pt x="1023" y="578"/>
                      <a:pt x="1023" y="578"/>
                    </a:cubicBezTo>
                    <a:cubicBezTo>
                      <a:pt x="1023" y="402"/>
                      <a:pt x="1166" y="259"/>
                      <a:pt x="1342" y="25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3" name="iṧḻïďè"/>
              <p:cNvSpPr/>
              <p:nvPr/>
            </p:nvSpPr>
            <p:spPr bwMode="auto">
              <a:xfrm>
                <a:off x="5181" y="2095"/>
                <a:ext cx="23" cy="77"/>
              </a:xfrm>
              <a:custGeom>
                <a:avLst/>
                <a:gdLst>
                  <a:gd name="T0" fmla="*/ 97 w 97"/>
                  <a:gd name="T1" fmla="*/ 15 h 322"/>
                  <a:gd name="T2" fmla="*/ 82 w 97"/>
                  <a:gd name="T3" fmla="*/ 0 h 322"/>
                  <a:gd name="T4" fmla="*/ 14 w 97"/>
                  <a:gd name="T5" fmla="*/ 0 h 322"/>
                  <a:gd name="T6" fmla="*/ 0 w 97"/>
                  <a:gd name="T7" fmla="*/ 15 h 322"/>
                  <a:gd name="T8" fmla="*/ 0 w 97"/>
                  <a:gd name="T9" fmla="*/ 322 h 322"/>
                  <a:gd name="T10" fmla="*/ 97 w 97"/>
                  <a:gd name="T11" fmla="*/ 322 h 322"/>
                  <a:gd name="T12" fmla="*/ 97 w 97"/>
                  <a:gd name="T13" fmla="*/ 15 h 322"/>
                </a:gdLst>
                <a:ahLst/>
                <a:cxnLst>
                  <a:cxn ang="0">
                    <a:pos x="T0" y="T1"/>
                  </a:cxn>
                  <a:cxn ang="0">
                    <a:pos x="T2" y="T3"/>
                  </a:cxn>
                  <a:cxn ang="0">
                    <a:pos x="T4" y="T5"/>
                  </a:cxn>
                  <a:cxn ang="0">
                    <a:pos x="T6" y="T7"/>
                  </a:cxn>
                  <a:cxn ang="0">
                    <a:pos x="T8" y="T9"/>
                  </a:cxn>
                  <a:cxn ang="0">
                    <a:pos x="T10" y="T11"/>
                  </a:cxn>
                  <a:cxn ang="0">
                    <a:pos x="T12" y="T13"/>
                  </a:cxn>
                </a:cxnLst>
                <a:rect l="0" t="0" r="r" b="b"/>
                <a:pathLst>
                  <a:path w="97" h="322">
                    <a:moveTo>
                      <a:pt x="97" y="15"/>
                    </a:moveTo>
                    <a:cubicBezTo>
                      <a:pt x="97" y="7"/>
                      <a:pt x="90" y="0"/>
                      <a:pt x="82" y="0"/>
                    </a:cubicBezTo>
                    <a:cubicBezTo>
                      <a:pt x="14" y="0"/>
                      <a:pt x="14" y="0"/>
                      <a:pt x="14" y="0"/>
                    </a:cubicBezTo>
                    <a:cubicBezTo>
                      <a:pt x="6" y="0"/>
                      <a:pt x="0" y="7"/>
                      <a:pt x="0" y="15"/>
                    </a:cubicBezTo>
                    <a:cubicBezTo>
                      <a:pt x="0" y="322"/>
                      <a:pt x="0" y="322"/>
                      <a:pt x="0" y="322"/>
                    </a:cubicBezTo>
                    <a:cubicBezTo>
                      <a:pt x="97" y="322"/>
                      <a:pt x="97" y="322"/>
                      <a:pt x="97" y="322"/>
                    </a:cubicBezTo>
                    <a:cubicBezTo>
                      <a:pt x="97" y="15"/>
                      <a:pt x="97" y="15"/>
                      <a:pt x="97" y="15"/>
                    </a:cubicBezTo>
                  </a:path>
                </a:pathLst>
              </a:custGeom>
              <a:solidFill>
                <a:srgbClr val="EACC1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4" name="íŝḻíḓè"/>
              <p:cNvSpPr/>
              <p:nvPr/>
            </p:nvSpPr>
            <p:spPr bwMode="auto">
              <a:xfrm>
                <a:off x="5181" y="2172"/>
                <a:ext cx="23" cy="76"/>
              </a:xfrm>
              <a:custGeom>
                <a:avLst/>
                <a:gdLst>
                  <a:gd name="T0" fmla="*/ 97 w 97"/>
                  <a:gd name="T1" fmla="*/ 306 h 321"/>
                  <a:gd name="T2" fmla="*/ 97 w 97"/>
                  <a:gd name="T3" fmla="*/ 0 h 321"/>
                  <a:gd name="T4" fmla="*/ 0 w 97"/>
                  <a:gd name="T5" fmla="*/ 0 h 321"/>
                  <a:gd name="T6" fmla="*/ 0 w 97"/>
                  <a:gd name="T7" fmla="*/ 306 h 321"/>
                  <a:gd name="T8" fmla="*/ 14 w 97"/>
                  <a:gd name="T9" fmla="*/ 321 h 321"/>
                  <a:gd name="T10" fmla="*/ 82 w 97"/>
                  <a:gd name="T11" fmla="*/ 321 h 321"/>
                  <a:gd name="T12" fmla="*/ 97 w 97"/>
                  <a:gd name="T13" fmla="*/ 306 h 321"/>
                </a:gdLst>
                <a:ahLst/>
                <a:cxnLst>
                  <a:cxn ang="0">
                    <a:pos x="T0" y="T1"/>
                  </a:cxn>
                  <a:cxn ang="0">
                    <a:pos x="T2" y="T3"/>
                  </a:cxn>
                  <a:cxn ang="0">
                    <a:pos x="T4" y="T5"/>
                  </a:cxn>
                  <a:cxn ang="0">
                    <a:pos x="T6" y="T7"/>
                  </a:cxn>
                  <a:cxn ang="0">
                    <a:pos x="T8" y="T9"/>
                  </a:cxn>
                  <a:cxn ang="0">
                    <a:pos x="T10" y="T11"/>
                  </a:cxn>
                  <a:cxn ang="0">
                    <a:pos x="T12" y="T13"/>
                  </a:cxn>
                </a:cxnLst>
                <a:rect l="0" t="0" r="r" b="b"/>
                <a:pathLst>
                  <a:path w="97" h="321">
                    <a:moveTo>
                      <a:pt x="97" y="306"/>
                    </a:moveTo>
                    <a:cubicBezTo>
                      <a:pt x="97" y="0"/>
                      <a:pt x="97" y="0"/>
                      <a:pt x="97" y="0"/>
                    </a:cubicBezTo>
                    <a:cubicBezTo>
                      <a:pt x="0" y="0"/>
                      <a:pt x="0" y="0"/>
                      <a:pt x="0" y="0"/>
                    </a:cubicBezTo>
                    <a:cubicBezTo>
                      <a:pt x="0" y="306"/>
                      <a:pt x="0" y="306"/>
                      <a:pt x="0" y="306"/>
                    </a:cubicBezTo>
                    <a:cubicBezTo>
                      <a:pt x="0" y="314"/>
                      <a:pt x="6" y="321"/>
                      <a:pt x="14" y="321"/>
                    </a:cubicBezTo>
                    <a:cubicBezTo>
                      <a:pt x="82" y="321"/>
                      <a:pt x="82" y="321"/>
                      <a:pt x="82" y="321"/>
                    </a:cubicBezTo>
                    <a:cubicBezTo>
                      <a:pt x="90" y="321"/>
                      <a:pt x="97" y="314"/>
                      <a:pt x="97" y="306"/>
                    </a:cubicBezTo>
                  </a:path>
                </a:pathLst>
              </a:custGeom>
              <a:solidFill>
                <a:srgbClr val="D1B5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5" name="îṧḻíḑe"/>
              <p:cNvSpPr/>
              <p:nvPr/>
            </p:nvSpPr>
            <p:spPr bwMode="auto">
              <a:xfrm>
                <a:off x="5449" y="2172"/>
                <a:ext cx="153" cy="76"/>
              </a:xfrm>
              <a:custGeom>
                <a:avLst/>
                <a:gdLst>
                  <a:gd name="T0" fmla="*/ 319 w 637"/>
                  <a:gd name="T1" fmla="*/ 218 h 318"/>
                  <a:gd name="T2" fmla="*/ 100 w 637"/>
                  <a:gd name="T3" fmla="*/ 0 h 318"/>
                  <a:gd name="T4" fmla="*/ 0 w 637"/>
                  <a:gd name="T5" fmla="*/ 0 h 318"/>
                  <a:gd name="T6" fmla="*/ 319 w 637"/>
                  <a:gd name="T7" fmla="*/ 318 h 318"/>
                  <a:gd name="T8" fmla="*/ 637 w 637"/>
                  <a:gd name="T9" fmla="*/ 0 h 318"/>
                  <a:gd name="T10" fmla="*/ 537 w 637"/>
                  <a:gd name="T11" fmla="*/ 0 h 318"/>
                  <a:gd name="T12" fmla="*/ 319 w 637"/>
                  <a:gd name="T13" fmla="*/ 218 h 318"/>
                </a:gdLst>
                <a:ahLst/>
                <a:cxnLst>
                  <a:cxn ang="0">
                    <a:pos x="T0" y="T1"/>
                  </a:cxn>
                  <a:cxn ang="0">
                    <a:pos x="T2" y="T3"/>
                  </a:cxn>
                  <a:cxn ang="0">
                    <a:pos x="T4" y="T5"/>
                  </a:cxn>
                  <a:cxn ang="0">
                    <a:pos x="T6" y="T7"/>
                  </a:cxn>
                  <a:cxn ang="0">
                    <a:pos x="T8" y="T9"/>
                  </a:cxn>
                  <a:cxn ang="0">
                    <a:pos x="T10" y="T11"/>
                  </a:cxn>
                  <a:cxn ang="0">
                    <a:pos x="T12" y="T13"/>
                  </a:cxn>
                </a:cxnLst>
                <a:rect l="0" t="0" r="r" b="b"/>
                <a:pathLst>
                  <a:path w="637" h="318">
                    <a:moveTo>
                      <a:pt x="319" y="218"/>
                    </a:moveTo>
                    <a:cubicBezTo>
                      <a:pt x="198" y="218"/>
                      <a:pt x="100" y="120"/>
                      <a:pt x="100" y="0"/>
                    </a:cubicBezTo>
                    <a:cubicBezTo>
                      <a:pt x="0" y="0"/>
                      <a:pt x="0" y="0"/>
                      <a:pt x="0" y="0"/>
                    </a:cubicBezTo>
                    <a:cubicBezTo>
                      <a:pt x="0" y="176"/>
                      <a:pt x="143" y="318"/>
                      <a:pt x="319" y="318"/>
                    </a:cubicBezTo>
                    <a:cubicBezTo>
                      <a:pt x="495" y="318"/>
                      <a:pt x="637" y="176"/>
                      <a:pt x="637" y="0"/>
                    </a:cubicBezTo>
                    <a:cubicBezTo>
                      <a:pt x="537" y="0"/>
                      <a:pt x="537" y="0"/>
                      <a:pt x="537" y="0"/>
                    </a:cubicBezTo>
                    <a:cubicBezTo>
                      <a:pt x="537" y="120"/>
                      <a:pt x="439" y="218"/>
                      <a:pt x="319" y="218"/>
                    </a:cubicBezTo>
                    <a:close/>
                  </a:path>
                </a:pathLst>
              </a:custGeom>
              <a:solidFill>
                <a:srgbClr val="D1B5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6" name="ísḻïdé"/>
              <p:cNvSpPr/>
              <p:nvPr/>
            </p:nvSpPr>
            <p:spPr bwMode="auto">
              <a:xfrm>
                <a:off x="5449" y="2095"/>
                <a:ext cx="153" cy="77"/>
              </a:xfrm>
              <a:custGeom>
                <a:avLst/>
                <a:gdLst>
                  <a:gd name="T0" fmla="*/ 319 w 637"/>
                  <a:gd name="T1" fmla="*/ 0 h 319"/>
                  <a:gd name="T2" fmla="*/ 0 w 637"/>
                  <a:gd name="T3" fmla="*/ 319 h 319"/>
                  <a:gd name="T4" fmla="*/ 100 w 637"/>
                  <a:gd name="T5" fmla="*/ 319 h 319"/>
                  <a:gd name="T6" fmla="*/ 319 w 637"/>
                  <a:gd name="T7" fmla="*/ 100 h 319"/>
                  <a:gd name="T8" fmla="*/ 537 w 637"/>
                  <a:gd name="T9" fmla="*/ 319 h 319"/>
                  <a:gd name="T10" fmla="*/ 637 w 637"/>
                  <a:gd name="T11" fmla="*/ 319 h 319"/>
                  <a:gd name="T12" fmla="*/ 319 w 637"/>
                  <a:gd name="T13" fmla="*/ 0 h 319"/>
                </a:gdLst>
                <a:ahLst/>
                <a:cxnLst>
                  <a:cxn ang="0">
                    <a:pos x="T0" y="T1"/>
                  </a:cxn>
                  <a:cxn ang="0">
                    <a:pos x="T2" y="T3"/>
                  </a:cxn>
                  <a:cxn ang="0">
                    <a:pos x="T4" y="T5"/>
                  </a:cxn>
                  <a:cxn ang="0">
                    <a:pos x="T6" y="T7"/>
                  </a:cxn>
                  <a:cxn ang="0">
                    <a:pos x="T8" y="T9"/>
                  </a:cxn>
                  <a:cxn ang="0">
                    <a:pos x="T10" y="T11"/>
                  </a:cxn>
                  <a:cxn ang="0">
                    <a:pos x="T12" y="T13"/>
                  </a:cxn>
                </a:cxnLst>
                <a:rect l="0" t="0" r="r" b="b"/>
                <a:pathLst>
                  <a:path w="637" h="319">
                    <a:moveTo>
                      <a:pt x="319" y="0"/>
                    </a:moveTo>
                    <a:cubicBezTo>
                      <a:pt x="143" y="0"/>
                      <a:pt x="0" y="143"/>
                      <a:pt x="0" y="319"/>
                    </a:cubicBezTo>
                    <a:cubicBezTo>
                      <a:pt x="100" y="319"/>
                      <a:pt x="100" y="319"/>
                      <a:pt x="100" y="319"/>
                    </a:cubicBezTo>
                    <a:cubicBezTo>
                      <a:pt x="100" y="198"/>
                      <a:pt x="198" y="100"/>
                      <a:pt x="319" y="100"/>
                    </a:cubicBezTo>
                    <a:cubicBezTo>
                      <a:pt x="439" y="100"/>
                      <a:pt x="537" y="198"/>
                      <a:pt x="537" y="319"/>
                    </a:cubicBezTo>
                    <a:cubicBezTo>
                      <a:pt x="637" y="319"/>
                      <a:pt x="637" y="319"/>
                      <a:pt x="637" y="319"/>
                    </a:cubicBezTo>
                    <a:cubicBezTo>
                      <a:pt x="637" y="143"/>
                      <a:pt x="495" y="0"/>
                      <a:pt x="319" y="0"/>
                    </a:cubicBezTo>
                    <a:close/>
                  </a:path>
                </a:pathLst>
              </a:custGeom>
              <a:solidFill>
                <a:srgbClr val="EACC1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7" name="i$ḻïḍé"/>
              <p:cNvSpPr/>
              <p:nvPr/>
            </p:nvSpPr>
            <p:spPr bwMode="auto">
              <a:xfrm>
                <a:off x="5473" y="2172"/>
                <a:ext cx="105" cy="52"/>
              </a:xfrm>
              <a:custGeom>
                <a:avLst/>
                <a:gdLst>
                  <a:gd name="T0" fmla="*/ 219 w 437"/>
                  <a:gd name="T1" fmla="*/ 218 h 218"/>
                  <a:gd name="T2" fmla="*/ 437 w 437"/>
                  <a:gd name="T3" fmla="*/ 0 h 218"/>
                  <a:gd name="T4" fmla="*/ 0 w 437"/>
                  <a:gd name="T5" fmla="*/ 0 h 218"/>
                  <a:gd name="T6" fmla="*/ 219 w 437"/>
                  <a:gd name="T7" fmla="*/ 218 h 218"/>
                </a:gdLst>
                <a:ahLst/>
                <a:cxnLst>
                  <a:cxn ang="0">
                    <a:pos x="T0" y="T1"/>
                  </a:cxn>
                  <a:cxn ang="0">
                    <a:pos x="T2" y="T3"/>
                  </a:cxn>
                  <a:cxn ang="0">
                    <a:pos x="T4" y="T5"/>
                  </a:cxn>
                  <a:cxn ang="0">
                    <a:pos x="T6" y="T7"/>
                  </a:cxn>
                </a:cxnLst>
                <a:rect l="0" t="0" r="r" b="b"/>
                <a:pathLst>
                  <a:path w="437" h="218">
                    <a:moveTo>
                      <a:pt x="219" y="218"/>
                    </a:moveTo>
                    <a:cubicBezTo>
                      <a:pt x="339" y="218"/>
                      <a:pt x="437" y="120"/>
                      <a:pt x="437" y="0"/>
                    </a:cubicBezTo>
                    <a:cubicBezTo>
                      <a:pt x="0" y="0"/>
                      <a:pt x="0" y="0"/>
                      <a:pt x="0" y="0"/>
                    </a:cubicBezTo>
                    <a:cubicBezTo>
                      <a:pt x="0" y="120"/>
                      <a:pt x="98" y="218"/>
                      <a:pt x="219" y="218"/>
                    </a:cubicBezTo>
                    <a:close/>
                  </a:path>
                </a:pathLst>
              </a:custGeom>
              <a:solidFill>
                <a:srgbClr val="8FD0D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8" name="íṡ1ïďê"/>
              <p:cNvSpPr/>
              <p:nvPr/>
            </p:nvSpPr>
            <p:spPr bwMode="auto">
              <a:xfrm>
                <a:off x="5473" y="2119"/>
                <a:ext cx="105" cy="53"/>
              </a:xfrm>
              <a:custGeom>
                <a:avLst/>
                <a:gdLst>
                  <a:gd name="T0" fmla="*/ 219 w 437"/>
                  <a:gd name="T1" fmla="*/ 0 h 219"/>
                  <a:gd name="T2" fmla="*/ 0 w 437"/>
                  <a:gd name="T3" fmla="*/ 219 h 219"/>
                  <a:gd name="T4" fmla="*/ 437 w 437"/>
                  <a:gd name="T5" fmla="*/ 219 h 219"/>
                  <a:gd name="T6" fmla="*/ 219 w 437"/>
                  <a:gd name="T7" fmla="*/ 0 h 219"/>
                </a:gdLst>
                <a:ahLst/>
                <a:cxnLst>
                  <a:cxn ang="0">
                    <a:pos x="T0" y="T1"/>
                  </a:cxn>
                  <a:cxn ang="0">
                    <a:pos x="T2" y="T3"/>
                  </a:cxn>
                  <a:cxn ang="0">
                    <a:pos x="T4" y="T5"/>
                  </a:cxn>
                  <a:cxn ang="0">
                    <a:pos x="T6" y="T7"/>
                  </a:cxn>
                </a:cxnLst>
                <a:rect l="0" t="0" r="r" b="b"/>
                <a:pathLst>
                  <a:path w="437" h="219">
                    <a:moveTo>
                      <a:pt x="219" y="0"/>
                    </a:moveTo>
                    <a:cubicBezTo>
                      <a:pt x="98" y="0"/>
                      <a:pt x="0" y="98"/>
                      <a:pt x="0" y="219"/>
                    </a:cubicBezTo>
                    <a:cubicBezTo>
                      <a:pt x="437" y="219"/>
                      <a:pt x="437" y="219"/>
                      <a:pt x="437" y="219"/>
                    </a:cubicBezTo>
                    <a:cubicBezTo>
                      <a:pt x="437" y="98"/>
                      <a:pt x="339" y="0"/>
                      <a:pt x="219" y="0"/>
                    </a:cubicBezTo>
                    <a:close/>
                  </a:path>
                </a:pathLst>
              </a:custGeom>
              <a:solidFill>
                <a:srgbClr val="B3DE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9" name="iSľïḓè"/>
              <p:cNvSpPr/>
              <p:nvPr/>
            </p:nvSpPr>
            <p:spPr bwMode="auto">
              <a:xfrm>
                <a:off x="5651" y="2172"/>
                <a:ext cx="178" cy="114"/>
              </a:xfrm>
              <a:custGeom>
                <a:avLst/>
                <a:gdLst>
                  <a:gd name="T0" fmla="*/ 747 w 747"/>
                  <a:gd name="T1" fmla="*/ 0 h 476"/>
                  <a:gd name="T2" fmla="*/ 0 w 747"/>
                  <a:gd name="T3" fmla="*/ 0 h 476"/>
                  <a:gd name="T4" fmla="*/ 0 w 747"/>
                  <a:gd name="T5" fmla="*/ 476 h 476"/>
                  <a:gd name="T6" fmla="*/ 747 w 747"/>
                  <a:gd name="T7" fmla="*/ 0 h 476"/>
                </a:gdLst>
                <a:ahLst/>
                <a:cxnLst>
                  <a:cxn ang="0">
                    <a:pos x="T0" y="T1"/>
                  </a:cxn>
                  <a:cxn ang="0">
                    <a:pos x="T2" y="T3"/>
                  </a:cxn>
                  <a:cxn ang="0">
                    <a:pos x="T4" y="T5"/>
                  </a:cxn>
                  <a:cxn ang="0">
                    <a:pos x="T6" y="T7"/>
                  </a:cxn>
                </a:cxnLst>
                <a:rect l="0" t="0" r="r" b="b"/>
                <a:pathLst>
                  <a:path w="747" h="476">
                    <a:moveTo>
                      <a:pt x="747" y="0"/>
                    </a:moveTo>
                    <a:cubicBezTo>
                      <a:pt x="0" y="0"/>
                      <a:pt x="0" y="0"/>
                      <a:pt x="0" y="0"/>
                    </a:cubicBezTo>
                    <a:cubicBezTo>
                      <a:pt x="0" y="476"/>
                      <a:pt x="0" y="476"/>
                      <a:pt x="0" y="476"/>
                    </a:cubicBezTo>
                    <a:cubicBezTo>
                      <a:pt x="444" y="340"/>
                      <a:pt x="747" y="104"/>
                      <a:pt x="747" y="0"/>
                    </a:cubicBezTo>
                    <a:close/>
                  </a:path>
                </a:pathLst>
              </a:custGeom>
              <a:solidFill>
                <a:srgbClr val="C12D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0" name="ïṣļiďe"/>
              <p:cNvSpPr/>
              <p:nvPr/>
            </p:nvSpPr>
            <p:spPr bwMode="auto">
              <a:xfrm>
                <a:off x="5651" y="2058"/>
                <a:ext cx="178" cy="114"/>
              </a:xfrm>
              <a:custGeom>
                <a:avLst/>
                <a:gdLst>
                  <a:gd name="T0" fmla="*/ 747 w 747"/>
                  <a:gd name="T1" fmla="*/ 476 h 476"/>
                  <a:gd name="T2" fmla="*/ 0 w 747"/>
                  <a:gd name="T3" fmla="*/ 0 h 476"/>
                  <a:gd name="T4" fmla="*/ 0 w 747"/>
                  <a:gd name="T5" fmla="*/ 476 h 476"/>
                  <a:gd name="T6" fmla="*/ 747 w 747"/>
                  <a:gd name="T7" fmla="*/ 476 h 476"/>
                </a:gdLst>
                <a:ahLst/>
                <a:cxnLst>
                  <a:cxn ang="0">
                    <a:pos x="T0" y="T1"/>
                  </a:cxn>
                  <a:cxn ang="0">
                    <a:pos x="T2" y="T3"/>
                  </a:cxn>
                  <a:cxn ang="0">
                    <a:pos x="T4" y="T5"/>
                  </a:cxn>
                  <a:cxn ang="0">
                    <a:pos x="T6" y="T7"/>
                  </a:cxn>
                </a:cxnLst>
                <a:rect l="0" t="0" r="r" b="b"/>
                <a:pathLst>
                  <a:path w="747" h="476">
                    <a:moveTo>
                      <a:pt x="747" y="476"/>
                    </a:moveTo>
                    <a:cubicBezTo>
                      <a:pt x="747" y="372"/>
                      <a:pt x="444" y="136"/>
                      <a:pt x="0" y="0"/>
                    </a:cubicBezTo>
                    <a:cubicBezTo>
                      <a:pt x="0" y="476"/>
                      <a:pt x="0" y="476"/>
                      <a:pt x="0" y="476"/>
                    </a:cubicBezTo>
                    <a:lnTo>
                      <a:pt x="747" y="476"/>
                    </a:lnTo>
                    <a:close/>
                  </a:path>
                </a:pathLst>
              </a:custGeom>
              <a:solidFill>
                <a:srgbClr val="E52D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1" name="ïSliḋè"/>
              <p:cNvSpPr/>
              <p:nvPr/>
            </p:nvSpPr>
            <p:spPr bwMode="auto">
              <a:xfrm>
                <a:off x="5139" y="2172"/>
                <a:ext cx="175" cy="19"/>
              </a:xfrm>
              <a:custGeom>
                <a:avLst/>
                <a:gdLst>
                  <a:gd name="T0" fmla="*/ 728 w 729"/>
                  <a:gd name="T1" fmla="*/ 20 h 80"/>
                  <a:gd name="T2" fmla="*/ 729 w 729"/>
                  <a:gd name="T3" fmla="*/ 15 h 80"/>
                  <a:gd name="T4" fmla="*/ 729 w 729"/>
                  <a:gd name="T5" fmla="*/ 14 h 80"/>
                  <a:gd name="T6" fmla="*/ 729 w 729"/>
                  <a:gd name="T7" fmla="*/ 0 h 80"/>
                  <a:gd name="T8" fmla="*/ 0 w 729"/>
                  <a:gd name="T9" fmla="*/ 0 h 80"/>
                  <a:gd name="T10" fmla="*/ 0 w 729"/>
                  <a:gd name="T11" fmla="*/ 16 h 80"/>
                  <a:gd name="T12" fmla="*/ 0 w 729"/>
                  <a:gd name="T13" fmla="*/ 16 h 80"/>
                  <a:gd name="T14" fmla="*/ 16 w 729"/>
                  <a:gd name="T15" fmla="*/ 33 h 80"/>
                  <a:gd name="T16" fmla="*/ 38 w 729"/>
                  <a:gd name="T17" fmla="*/ 33 h 80"/>
                  <a:gd name="T18" fmla="*/ 70 w 729"/>
                  <a:gd name="T19" fmla="*/ 34 h 80"/>
                  <a:gd name="T20" fmla="*/ 657 w 729"/>
                  <a:gd name="T21" fmla="*/ 80 h 80"/>
                  <a:gd name="T22" fmla="*/ 728 w 729"/>
                  <a:gd name="T23" fmla="*/ 2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9" h="80">
                    <a:moveTo>
                      <a:pt x="728" y="20"/>
                    </a:moveTo>
                    <a:cubicBezTo>
                      <a:pt x="729" y="18"/>
                      <a:pt x="729" y="16"/>
                      <a:pt x="729" y="15"/>
                    </a:cubicBezTo>
                    <a:cubicBezTo>
                      <a:pt x="729" y="14"/>
                      <a:pt x="729" y="14"/>
                      <a:pt x="729" y="14"/>
                    </a:cubicBezTo>
                    <a:cubicBezTo>
                      <a:pt x="729" y="0"/>
                      <a:pt x="729" y="0"/>
                      <a:pt x="729" y="0"/>
                    </a:cubicBezTo>
                    <a:cubicBezTo>
                      <a:pt x="0" y="0"/>
                      <a:pt x="0" y="0"/>
                      <a:pt x="0" y="0"/>
                    </a:cubicBezTo>
                    <a:cubicBezTo>
                      <a:pt x="0" y="16"/>
                      <a:pt x="0" y="16"/>
                      <a:pt x="0" y="16"/>
                    </a:cubicBezTo>
                    <a:cubicBezTo>
                      <a:pt x="0" y="16"/>
                      <a:pt x="0" y="16"/>
                      <a:pt x="0" y="16"/>
                    </a:cubicBezTo>
                    <a:cubicBezTo>
                      <a:pt x="0" y="26"/>
                      <a:pt x="7" y="33"/>
                      <a:pt x="16" y="33"/>
                    </a:cubicBezTo>
                    <a:cubicBezTo>
                      <a:pt x="38" y="33"/>
                      <a:pt x="38" y="33"/>
                      <a:pt x="38" y="33"/>
                    </a:cubicBezTo>
                    <a:cubicBezTo>
                      <a:pt x="70" y="34"/>
                      <a:pt x="70" y="34"/>
                      <a:pt x="70" y="34"/>
                    </a:cubicBezTo>
                    <a:cubicBezTo>
                      <a:pt x="657" y="80"/>
                      <a:pt x="657" y="80"/>
                      <a:pt x="657" y="80"/>
                    </a:cubicBezTo>
                    <a:cubicBezTo>
                      <a:pt x="717" y="80"/>
                      <a:pt x="726" y="30"/>
                      <a:pt x="728" y="20"/>
                    </a:cubicBezTo>
                  </a:path>
                </a:pathLst>
              </a:custGeom>
              <a:solidFill>
                <a:srgbClr val="C12D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2" name="iṡḷiḓé"/>
              <p:cNvSpPr/>
              <p:nvPr/>
            </p:nvSpPr>
            <p:spPr bwMode="auto">
              <a:xfrm>
                <a:off x="5139" y="2153"/>
                <a:ext cx="175" cy="19"/>
              </a:xfrm>
              <a:custGeom>
                <a:avLst/>
                <a:gdLst>
                  <a:gd name="T0" fmla="*/ 729 w 729"/>
                  <a:gd name="T1" fmla="*/ 63 h 80"/>
                  <a:gd name="T2" fmla="*/ 729 w 729"/>
                  <a:gd name="T3" fmla="*/ 63 h 80"/>
                  <a:gd name="T4" fmla="*/ 728 w 729"/>
                  <a:gd name="T5" fmla="*/ 58 h 80"/>
                  <a:gd name="T6" fmla="*/ 725 w 729"/>
                  <a:gd name="T7" fmla="*/ 48 h 80"/>
                  <a:gd name="T8" fmla="*/ 656 w 729"/>
                  <a:gd name="T9" fmla="*/ 0 h 80"/>
                  <a:gd name="T10" fmla="*/ 69 w 729"/>
                  <a:gd name="T11" fmla="*/ 46 h 80"/>
                  <a:gd name="T12" fmla="*/ 39 w 729"/>
                  <a:gd name="T13" fmla="*/ 46 h 80"/>
                  <a:gd name="T14" fmla="*/ 17 w 729"/>
                  <a:gd name="T15" fmla="*/ 46 h 80"/>
                  <a:gd name="T16" fmla="*/ 2 w 729"/>
                  <a:gd name="T17" fmla="*/ 57 h 80"/>
                  <a:gd name="T18" fmla="*/ 0 w 729"/>
                  <a:gd name="T19" fmla="*/ 65 h 80"/>
                  <a:gd name="T20" fmla="*/ 0 w 729"/>
                  <a:gd name="T21" fmla="*/ 65 h 80"/>
                  <a:gd name="T22" fmla="*/ 0 w 729"/>
                  <a:gd name="T23" fmla="*/ 80 h 80"/>
                  <a:gd name="T24" fmla="*/ 729 w 729"/>
                  <a:gd name="T25" fmla="*/ 80 h 80"/>
                  <a:gd name="T26" fmla="*/ 729 w 729"/>
                  <a:gd name="T27" fmla="*/ 6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9" h="80">
                    <a:moveTo>
                      <a:pt x="729" y="63"/>
                    </a:moveTo>
                    <a:cubicBezTo>
                      <a:pt x="729" y="63"/>
                      <a:pt x="729" y="63"/>
                      <a:pt x="729" y="63"/>
                    </a:cubicBezTo>
                    <a:cubicBezTo>
                      <a:pt x="729" y="61"/>
                      <a:pt x="729" y="59"/>
                      <a:pt x="728" y="58"/>
                    </a:cubicBezTo>
                    <a:cubicBezTo>
                      <a:pt x="728" y="55"/>
                      <a:pt x="726" y="52"/>
                      <a:pt x="725" y="48"/>
                    </a:cubicBezTo>
                    <a:cubicBezTo>
                      <a:pt x="719" y="30"/>
                      <a:pt x="703" y="0"/>
                      <a:pt x="656" y="0"/>
                    </a:cubicBezTo>
                    <a:cubicBezTo>
                      <a:pt x="69" y="46"/>
                      <a:pt x="69" y="46"/>
                      <a:pt x="69" y="46"/>
                    </a:cubicBezTo>
                    <a:cubicBezTo>
                      <a:pt x="39" y="46"/>
                      <a:pt x="39" y="46"/>
                      <a:pt x="39" y="46"/>
                    </a:cubicBezTo>
                    <a:cubicBezTo>
                      <a:pt x="17" y="46"/>
                      <a:pt x="17" y="46"/>
                      <a:pt x="17" y="46"/>
                    </a:cubicBezTo>
                    <a:cubicBezTo>
                      <a:pt x="10" y="46"/>
                      <a:pt x="4" y="51"/>
                      <a:pt x="2" y="57"/>
                    </a:cubicBezTo>
                    <a:cubicBezTo>
                      <a:pt x="0" y="59"/>
                      <a:pt x="0" y="62"/>
                      <a:pt x="0" y="65"/>
                    </a:cubicBezTo>
                    <a:cubicBezTo>
                      <a:pt x="0" y="65"/>
                      <a:pt x="0" y="65"/>
                      <a:pt x="0" y="65"/>
                    </a:cubicBezTo>
                    <a:cubicBezTo>
                      <a:pt x="0" y="80"/>
                      <a:pt x="0" y="80"/>
                      <a:pt x="0" y="80"/>
                    </a:cubicBezTo>
                    <a:cubicBezTo>
                      <a:pt x="729" y="80"/>
                      <a:pt x="729" y="80"/>
                      <a:pt x="729" y="80"/>
                    </a:cubicBezTo>
                    <a:cubicBezTo>
                      <a:pt x="729" y="63"/>
                      <a:pt x="729" y="63"/>
                      <a:pt x="729" y="63"/>
                    </a:cubicBezTo>
                  </a:path>
                </a:pathLst>
              </a:custGeom>
              <a:solidFill>
                <a:srgbClr val="E52D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3" name="íṡliďè"/>
              <p:cNvSpPr/>
              <p:nvPr/>
            </p:nvSpPr>
            <p:spPr bwMode="auto">
              <a:xfrm>
                <a:off x="4455" y="3157"/>
                <a:ext cx="139" cy="362"/>
              </a:xfrm>
              <a:custGeom>
                <a:avLst/>
                <a:gdLst>
                  <a:gd name="T0" fmla="*/ 361 w 582"/>
                  <a:gd name="T1" fmla="*/ 163 h 1516"/>
                  <a:gd name="T2" fmla="*/ 582 w 582"/>
                  <a:gd name="T3" fmla="*/ 1375 h 1516"/>
                  <a:gd name="T4" fmla="*/ 84 w 582"/>
                  <a:gd name="T5" fmla="*/ 1516 h 1516"/>
                  <a:gd name="T6" fmla="*/ 14 w 582"/>
                  <a:gd name="T7" fmla="*/ 230 h 1516"/>
                  <a:gd name="T8" fmla="*/ 13 w 582"/>
                  <a:gd name="T9" fmla="*/ 211 h 1516"/>
                  <a:gd name="T10" fmla="*/ 163 w 582"/>
                  <a:gd name="T11" fmla="*/ 13 h 1516"/>
                  <a:gd name="T12" fmla="*/ 361 w 582"/>
                  <a:gd name="T13" fmla="*/ 163 h 1516"/>
                </a:gdLst>
                <a:ahLst/>
                <a:cxnLst>
                  <a:cxn ang="0">
                    <a:pos x="T0" y="T1"/>
                  </a:cxn>
                  <a:cxn ang="0">
                    <a:pos x="T2" y="T3"/>
                  </a:cxn>
                  <a:cxn ang="0">
                    <a:pos x="T4" y="T5"/>
                  </a:cxn>
                  <a:cxn ang="0">
                    <a:pos x="T6" y="T7"/>
                  </a:cxn>
                  <a:cxn ang="0">
                    <a:pos x="T8" y="T9"/>
                  </a:cxn>
                  <a:cxn ang="0">
                    <a:pos x="T10" y="T11"/>
                  </a:cxn>
                  <a:cxn ang="0">
                    <a:pos x="T12" y="T13"/>
                  </a:cxn>
                </a:cxnLst>
                <a:rect l="0" t="0" r="r" b="b"/>
                <a:pathLst>
                  <a:path w="582" h="1516">
                    <a:moveTo>
                      <a:pt x="361" y="163"/>
                    </a:moveTo>
                    <a:cubicBezTo>
                      <a:pt x="362" y="169"/>
                      <a:pt x="582" y="1375"/>
                      <a:pt x="582" y="1375"/>
                    </a:cubicBezTo>
                    <a:cubicBezTo>
                      <a:pt x="84" y="1516"/>
                      <a:pt x="84" y="1516"/>
                      <a:pt x="84" y="1516"/>
                    </a:cubicBezTo>
                    <a:cubicBezTo>
                      <a:pt x="14" y="230"/>
                      <a:pt x="14" y="230"/>
                      <a:pt x="14" y="230"/>
                    </a:cubicBezTo>
                    <a:cubicBezTo>
                      <a:pt x="14" y="230"/>
                      <a:pt x="14" y="217"/>
                      <a:pt x="13" y="211"/>
                    </a:cubicBezTo>
                    <a:cubicBezTo>
                      <a:pt x="0" y="115"/>
                      <a:pt x="67" y="27"/>
                      <a:pt x="163" y="13"/>
                    </a:cubicBezTo>
                    <a:cubicBezTo>
                      <a:pt x="259" y="0"/>
                      <a:pt x="348" y="67"/>
                      <a:pt x="361" y="16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4" name="íṧḻidé"/>
              <p:cNvSpPr/>
              <p:nvPr/>
            </p:nvSpPr>
            <p:spPr bwMode="auto">
              <a:xfrm>
                <a:off x="4756" y="3200"/>
                <a:ext cx="368" cy="330"/>
              </a:xfrm>
              <a:custGeom>
                <a:avLst/>
                <a:gdLst>
                  <a:gd name="T0" fmla="*/ 32 w 368"/>
                  <a:gd name="T1" fmla="*/ 330 h 330"/>
                  <a:gd name="T2" fmla="*/ 32 w 368"/>
                  <a:gd name="T3" fmla="*/ 330 h 330"/>
                  <a:gd name="T4" fmla="*/ 25 w 368"/>
                  <a:gd name="T5" fmla="*/ 327 h 330"/>
                  <a:gd name="T6" fmla="*/ 0 w 368"/>
                  <a:gd name="T7" fmla="*/ 231 h 330"/>
                  <a:gd name="T8" fmla="*/ 304 w 368"/>
                  <a:gd name="T9" fmla="*/ 0 h 330"/>
                  <a:gd name="T10" fmla="*/ 368 w 368"/>
                  <a:gd name="T11" fmla="*/ 244 h 330"/>
                  <a:gd name="T12" fmla="*/ 32 w 368"/>
                  <a:gd name="T13" fmla="*/ 330 h 330"/>
                </a:gdLst>
                <a:ahLst/>
                <a:cxnLst>
                  <a:cxn ang="0">
                    <a:pos x="T0" y="T1"/>
                  </a:cxn>
                  <a:cxn ang="0">
                    <a:pos x="T2" y="T3"/>
                  </a:cxn>
                  <a:cxn ang="0">
                    <a:pos x="T4" y="T5"/>
                  </a:cxn>
                  <a:cxn ang="0">
                    <a:pos x="T6" y="T7"/>
                  </a:cxn>
                  <a:cxn ang="0">
                    <a:pos x="T8" y="T9"/>
                  </a:cxn>
                  <a:cxn ang="0">
                    <a:pos x="T10" y="T11"/>
                  </a:cxn>
                  <a:cxn ang="0">
                    <a:pos x="T12" y="T13"/>
                  </a:cxn>
                </a:cxnLst>
                <a:rect l="0" t="0" r="r" b="b"/>
                <a:pathLst>
                  <a:path w="368" h="330">
                    <a:moveTo>
                      <a:pt x="32" y="330"/>
                    </a:moveTo>
                    <a:lnTo>
                      <a:pt x="32" y="330"/>
                    </a:lnTo>
                    <a:lnTo>
                      <a:pt x="25" y="327"/>
                    </a:lnTo>
                    <a:lnTo>
                      <a:pt x="0" y="231"/>
                    </a:lnTo>
                    <a:lnTo>
                      <a:pt x="304" y="0"/>
                    </a:lnTo>
                    <a:lnTo>
                      <a:pt x="368" y="244"/>
                    </a:lnTo>
                    <a:lnTo>
                      <a:pt x="32" y="330"/>
                    </a:lnTo>
                    <a:close/>
                  </a:path>
                </a:pathLst>
              </a:custGeom>
              <a:solidFill>
                <a:srgbClr val="E4E2E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5" name="îṡľîdè"/>
              <p:cNvSpPr/>
              <p:nvPr/>
            </p:nvSpPr>
            <p:spPr bwMode="auto">
              <a:xfrm>
                <a:off x="4783" y="3444"/>
                <a:ext cx="404" cy="244"/>
              </a:xfrm>
              <a:custGeom>
                <a:avLst/>
                <a:gdLst>
                  <a:gd name="T0" fmla="*/ 404 w 404"/>
                  <a:gd name="T1" fmla="*/ 244 h 244"/>
                  <a:gd name="T2" fmla="*/ 25 w 404"/>
                  <a:gd name="T3" fmla="*/ 187 h 244"/>
                  <a:gd name="T4" fmla="*/ 0 w 404"/>
                  <a:gd name="T5" fmla="*/ 91 h 244"/>
                  <a:gd name="T6" fmla="*/ 5 w 404"/>
                  <a:gd name="T7" fmla="*/ 86 h 244"/>
                  <a:gd name="T8" fmla="*/ 341 w 404"/>
                  <a:gd name="T9" fmla="*/ 0 h 244"/>
                  <a:gd name="T10" fmla="*/ 404 w 404"/>
                  <a:gd name="T11" fmla="*/ 244 h 244"/>
                </a:gdLst>
                <a:ahLst/>
                <a:cxnLst>
                  <a:cxn ang="0">
                    <a:pos x="T0" y="T1"/>
                  </a:cxn>
                  <a:cxn ang="0">
                    <a:pos x="T2" y="T3"/>
                  </a:cxn>
                  <a:cxn ang="0">
                    <a:pos x="T4" y="T5"/>
                  </a:cxn>
                  <a:cxn ang="0">
                    <a:pos x="T6" y="T7"/>
                  </a:cxn>
                  <a:cxn ang="0">
                    <a:pos x="T8" y="T9"/>
                  </a:cxn>
                  <a:cxn ang="0">
                    <a:pos x="T10" y="T11"/>
                  </a:cxn>
                </a:cxnLst>
                <a:rect l="0" t="0" r="r" b="b"/>
                <a:pathLst>
                  <a:path w="404" h="244">
                    <a:moveTo>
                      <a:pt x="404" y="244"/>
                    </a:moveTo>
                    <a:lnTo>
                      <a:pt x="25" y="187"/>
                    </a:lnTo>
                    <a:lnTo>
                      <a:pt x="0" y="91"/>
                    </a:lnTo>
                    <a:lnTo>
                      <a:pt x="5" y="86"/>
                    </a:lnTo>
                    <a:lnTo>
                      <a:pt x="341" y="0"/>
                    </a:lnTo>
                    <a:lnTo>
                      <a:pt x="404" y="24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6" name="işlîďè"/>
              <p:cNvSpPr/>
              <p:nvPr/>
            </p:nvSpPr>
            <p:spPr bwMode="auto">
              <a:xfrm>
                <a:off x="4441" y="3523"/>
                <a:ext cx="373" cy="210"/>
              </a:xfrm>
              <a:custGeom>
                <a:avLst/>
                <a:gdLst>
                  <a:gd name="T0" fmla="*/ 1541 w 1556"/>
                  <a:gd name="T1" fmla="*/ 422 h 878"/>
                  <a:gd name="T2" fmla="*/ 1481 w 1556"/>
                  <a:gd name="T3" fmla="*/ 546 h 878"/>
                  <a:gd name="T4" fmla="*/ 222 w 1556"/>
                  <a:gd name="T5" fmla="*/ 866 h 878"/>
                  <a:gd name="T6" fmla="*/ 109 w 1556"/>
                  <a:gd name="T7" fmla="*/ 786 h 878"/>
                  <a:gd name="T8" fmla="*/ 0 w 1556"/>
                  <a:gd name="T9" fmla="*/ 364 h 878"/>
                  <a:gd name="T10" fmla="*/ 1432 w 1556"/>
                  <a:gd name="T11" fmla="*/ 0 h 878"/>
                  <a:gd name="T12" fmla="*/ 1541 w 1556"/>
                  <a:gd name="T13" fmla="*/ 422 h 878"/>
                </a:gdLst>
                <a:ahLst/>
                <a:cxnLst>
                  <a:cxn ang="0">
                    <a:pos x="T0" y="T1"/>
                  </a:cxn>
                  <a:cxn ang="0">
                    <a:pos x="T2" y="T3"/>
                  </a:cxn>
                  <a:cxn ang="0">
                    <a:pos x="T4" y="T5"/>
                  </a:cxn>
                  <a:cxn ang="0">
                    <a:pos x="T6" y="T7"/>
                  </a:cxn>
                  <a:cxn ang="0">
                    <a:pos x="T8" y="T9"/>
                  </a:cxn>
                  <a:cxn ang="0">
                    <a:pos x="T10" y="T11"/>
                  </a:cxn>
                  <a:cxn ang="0">
                    <a:pos x="T12" y="T13"/>
                  </a:cxn>
                </a:cxnLst>
                <a:rect l="0" t="0" r="r" b="b"/>
                <a:pathLst>
                  <a:path w="1556" h="878">
                    <a:moveTo>
                      <a:pt x="1541" y="422"/>
                    </a:moveTo>
                    <a:cubicBezTo>
                      <a:pt x="1556" y="478"/>
                      <a:pt x="1529" y="534"/>
                      <a:pt x="1481" y="546"/>
                    </a:cubicBezTo>
                    <a:cubicBezTo>
                      <a:pt x="222" y="866"/>
                      <a:pt x="222" y="866"/>
                      <a:pt x="222" y="866"/>
                    </a:cubicBezTo>
                    <a:cubicBezTo>
                      <a:pt x="175" y="878"/>
                      <a:pt x="124" y="842"/>
                      <a:pt x="109" y="786"/>
                    </a:cubicBezTo>
                    <a:cubicBezTo>
                      <a:pt x="0" y="364"/>
                      <a:pt x="0" y="364"/>
                      <a:pt x="0" y="364"/>
                    </a:cubicBezTo>
                    <a:cubicBezTo>
                      <a:pt x="1432" y="0"/>
                      <a:pt x="1432" y="0"/>
                      <a:pt x="1432" y="0"/>
                    </a:cubicBezTo>
                    <a:lnTo>
                      <a:pt x="1541" y="422"/>
                    </a:lnTo>
                    <a:close/>
                  </a:path>
                </a:pathLst>
              </a:custGeom>
              <a:solidFill>
                <a:srgbClr val="004B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7" name="íṡ1îḓé"/>
              <p:cNvSpPr/>
              <p:nvPr/>
            </p:nvSpPr>
            <p:spPr bwMode="auto">
              <a:xfrm>
                <a:off x="4412" y="3400"/>
                <a:ext cx="372" cy="210"/>
              </a:xfrm>
              <a:custGeom>
                <a:avLst/>
                <a:gdLst>
                  <a:gd name="T0" fmla="*/ 124 w 1556"/>
                  <a:gd name="T1" fmla="*/ 878 h 878"/>
                  <a:gd name="T2" fmla="*/ 14 w 1556"/>
                  <a:gd name="T3" fmla="*/ 457 h 878"/>
                  <a:gd name="T4" fmla="*/ 74 w 1556"/>
                  <a:gd name="T5" fmla="*/ 333 h 878"/>
                  <a:gd name="T6" fmla="*/ 1333 w 1556"/>
                  <a:gd name="T7" fmla="*/ 12 h 878"/>
                  <a:gd name="T8" fmla="*/ 1446 w 1556"/>
                  <a:gd name="T9" fmla="*/ 93 h 878"/>
                  <a:gd name="T10" fmla="*/ 1556 w 1556"/>
                  <a:gd name="T11" fmla="*/ 514 h 878"/>
                  <a:gd name="T12" fmla="*/ 124 w 1556"/>
                  <a:gd name="T13" fmla="*/ 878 h 878"/>
                </a:gdLst>
                <a:ahLst/>
                <a:cxnLst>
                  <a:cxn ang="0">
                    <a:pos x="T0" y="T1"/>
                  </a:cxn>
                  <a:cxn ang="0">
                    <a:pos x="T2" y="T3"/>
                  </a:cxn>
                  <a:cxn ang="0">
                    <a:pos x="T4" y="T5"/>
                  </a:cxn>
                  <a:cxn ang="0">
                    <a:pos x="T6" y="T7"/>
                  </a:cxn>
                  <a:cxn ang="0">
                    <a:pos x="T8" y="T9"/>
                  </a:cxn>
                  <a:cxn ang="0">
                    <a:pos x="T10" y="T11"/>
                  </a:cxn>
                  <a:cxn ang="0">
                    <a:pos x="T12" y="T13"/>
                  </a:cxn>
                </a:cxnLst>
                <a:rect l="0" t="0" r="r" b="b"/>
                <a:pathLst>
                  <a:path w="1556" h="878">
                    <a:moveTo>
                      <a:pt x="124" y="878"/>
                    </a:moveTo>
                    <a:cubicBezTo>
                      <a:pt x="14" y="457"/>
                      <a:pt x="14" y="457"/>
                      <a:pt x="14" y="457"/>
                    </a:cubicBezTo>
                    <a:cubicBezTo>
                      <a:pt x="0" y="401"/>
                      <a:pt x="27" y="345"/>
                      <a:pt x="74" y="333"/>
                    </a:cubicBezTo>
                    <a:cubicBezTo>
                      <a:pt x="1333" y="12"/>
                      <a:pt x="1333" y="12"/>
                      <a:pt x="1333" y="12"/>
                    </a:cubicBezTo>
                    <a:cubicBezTo>
                      <a:pt x="1381" y="0"/>
                      <a:pt x="1432" y="36"/>
                      <a:pt x="1446" y="93"/>
                    </a:cubicBezTo>
                    <a:cubicBezTo>
                      <a:pt x="1556" y="514"/>
                      <a:pt x="1556" y="514"/>
                      <a:pt x="1556" y="514"/>
                    </a:cubicBezTo>
                    <a:lnTo>
                      <a:pt x="124" y="878"/>
                    </a:lnTo>
                    <a:close/>
                  </a:path>
                </a:pathLst>
              </a:custGeom>
              <a:solidFill>
                <a:srgbClr val="00314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8" name="iSlîḍè"/>
              <p:cNvSpPr/>
              <p:nvPr/>
            </p:nvSpPr>
            <p:spPr bwMode="auto">
              <a:xfrm>
                <a:off x="4565" y="3610"/>
                <a:ext cx="128" cy="71"/>
              </a:xfrm>
              <a:custGeom>
                <a:avLst/>
                <a:gdLst>
                  <a:gd name="T0" fmla="*/ 520 w 533"/>
                  <a:gd name="T1" fmla="*/ 84 h 298"/>
                  <a:gd name="T2" fmla="*/ 416 w 533"/>
                  <a:gd name="T3" fmla="*/ 11 h 298"/>
                  <a:gd name="T4" fmla="*/ 69 w 533"/>
                  <a:gd name="T5" fmla="*/ 99 h 298"/>
                  <a:gd name="T6" fmla="*/ 14 w 533"/>
                  <a:gd name="T7" fmla="*/ 213 h 298"/>
                  <a:gd name="T8" fmla="*/ 118 w 533"/>
                  <a:gd name="T9" fmla="*/ 287 h 298"/>
                  <a:gd name="T10" fmla="*/ 465 w 533"/>
                  <a:gd name="T11" fmla="*/ 198 h 298"/>
                  <a:gd name="T12" fmla="*/ 520 w 533"/>
                  <a:gd name="T13" fmla="*/ 84 h 298"/>
                </a:gdLst>
                <a:ahLst/>
                <a:cxnLst>
                  <a:cxn ang="0">
                    <a:pos x="T0" y="T1"/>
                  </a:cxn>
                  <a:cxn ang="0">
                    <a:pos x="T2" y="T3"/>
                  </a:cxn>
                  <a:cxn ang="0">
                    <a:pos x="T4" y="T5"/>
                  </a:cxn>
                  <a:cxn ang="0">
                    <a:pos x="T6" y="T7"/>
                  </a:cxn>
                  <a:cxn ang="0">
                    <a:pos x="T8" y="T9"/>
                  </a:cxn>
                  <a:cxn ang="0">
                    <a:pos x="T10" y="T11"/>
                  </a:cxn>
                  <a:cxn ang="0">
                    <a:pos x="T12" y="T13"/>
                  </a:cxn>
                </a:cxnLst>
                <a:rect l="0" t="0" r="r" b="b"/>
                <a:pathLst>
                  <a:path w="533" h="298">
                    <a:moveTo>
                      <a:pt x="520" y="84"/>
                    </a:moveTo>
                    <a:cubicBezTo>
                      <a:pt x="507" y="32"/>
                      <a:pt x="460" y="0"/>
                      <a:pt x="416" y="11"/>
                    </a:cubicBezTo>
                    <a:cubicBezTo>
                      <a:pt x="69" y="99"/>
                      <a:pt x="69" y="99"/>
                      <a:pt x="69" y="99"/>
                    </a:cubicBezTo>
                    <a:cubicBezTo>
                      <a:pt x="25" y="110"/>
                      <a:pt x="0" y="161"/>
                      <a:pt x="14" y="213"/>
                    </a:cubicBezTo>
                    <a:cubicBezTo>
                      <a:pt x="27" y="265"/>
                      <a:pt x="74" y="298"/>
                      <a:pt x="118" y="287"/>
                    </a:cubicBezTo>
                    <a:cubicBezTo>
                      <a:pt x="465" y="198"/>
                      <a:pt x="465" y="198"/>
                      <a:pt x="465" y="198"/>
                    </a:cubicBezTo>
                    <a:cubicBezTo>
                      <a:pt x="509" y="187"/>
                      <a:pt x="533" y="136"/>
                      <a:pt x="520" y="8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9" name="iṣļiḓe"/>
              <p:cNvSpPr/>
              <p:nvPr/>
            </p:nvSpPr>
            <p:spPr bwMode="auto">
              <a:xfrm>
                <a:off x="5051" y="3186"/>
                <a:ext cx="160" cy="514"/>
              </a:xfrm>
              <a:custGeom>
                <a:avLst/>
                <a:gdLst>
                  <a:gd name="T0" fmla="*/ 144 w 668"/>
                  <a:gd name="T1" fmla="*/ 71 h 2150"/>
                  <a:gd name="T2" fmla="*/ 57 w 668"/>
                  <a:gd name="T3" fmla="*/ 10 h 2150"/>
                  <a:gd name="T4" fmla="*/ 11 w 668"/>
                  <a:gd name="T5" fmla="*/ 105 h 2150"/>
                  <a:gd name="T6" fmla="*/ 524 w 668"/>
                  <a:gd name="T7" fmla="*/ 2079 h 2150"/>
                  <a:gd name="T8" fmla="*/ 610 w 668"/>
                  <a:gd name="T9" fmla="*/ 2140 h 2150"/>
                  <a:gd name="T10" fmla="*/ 657 w 668"/>
                  <a:gd name="T11" fmla="*/ 2045 h 2150"/>
                  <a:gd name="T12" fmla="*/ 144 w 668"/>
                  <a:gd name="T13" fmla="*/ 71 h 2150"/>
                </a:gdLst>
                <a:ahLst/>
                <a:cxnLst>
                  <a:cxn ang="0">
                    <a:pos x="T0" y="T1"/>
                  </a:cxn>
                  <a:cxn ang="0">
                    <a:pos x="T2" y="T3"/>
                  </a:cxn>
                  <a:cxn ang="0">
                    <a:pos x="T4" y="T5"/>
                  </a:cxn>
                  <a:cxn ang="0">
                    <a:pos x="T6" y="T7"/>
                  </a:cxn>
                  <a:cxn ang="0">
                    <a:pos x="T8" y="T9"/>
                  </a:cxn>
                  <a:cxn ang="0">
                    <a:pos x="T10" y="T11"/>
                  </a:cxn>
                  <a:cxn ang="0">
                    <a:pos x="T12" y="T13"/>
                  </a:cxn>
                </a:cxnLst>
                <a:rect l="0" t="0" r="r" b="b"/>
                <a:pathLst>
                  <a:path w="668" h="2150">
                    <a:moveTo>
                      <a:pt x="144" y="71"/>
                    </a:moveTo>
                    <a:cubicBezTo>
                      <a:pt x="133" y="28"/>
                      <a:pt x="94" y="0"/>
                      <a:pt x="57" y="10"/>
                    </a:cubicBezTo>
                    <a:cubicBezTo>
                      <a:pt x="20" y="19"/>
                      <a:pt x="0" y="62"/>
                      <a:pt x="11" y="105"/>
                    </a:cubicBezTo>
                    <a:cubicBezTo>
                      <a:pt x="524" y="2079"/>
                      <a:pt x="524" y="2079"/>
                      <a:pt x="524" y="2079"/>
                    </a:cubicBezTo>
                    <a:cubicBezTo>
                      <a:pt x="535" y="2122"/>
                      <a:pt x="574" y="2150"/>
                      <a:pt x="610" y="2140"/>
                    </a:cubicBezTo>
                    <a:cubicBezTo>
                      <a:pt x="647" y="2131"/>
                      <a:pt x="668" y="2088"/>
                      <a:pt x="657" y="2045"/>
                    </a:cubicBezTo>
                    <a:lnTo>
                      <a:pt x="144" y="71"/>
                    </a:lnTo>
                    <a:close/>
                  </a:path>
                </a:pathLst>
              </a:custGeom>
              <a:solidFill>
                <a:srgbClr val="00314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0" name="íşḻïḋê"/>
              <p:cNvSpPr/>
              <p:nvPr/>
            </p:nvSpPr>
            <p:spPr bwMode="auto">
              <a:xfrm>
                <a:off x="4355" y="3534"/>
                <a:ext cx="96" cy="165"/>
              </a:xfrm>
              <a:custGeom>
                <a:avLst/>
                <a:gdLst>
                  <a:gd name="T0" fmla="*/ 46 w 403"/>
                  <a:gd name="T1" fmla="*/ 401 h 692"/>
                  <a:gd name="T2" fmla="*/ 231 w 403"/>
                  <a:gd name="T3" fmla="*/ 0 h 692"/>
                  <a:gd name="T4" fmla="*/ 403 w 403"/>
                  <a:gd name="T5" fmla="*/ 663 h 692"/>
                  <a:gd name="T6" fmla="*/ 46 w 403"/>
                  <a:gd name="T7" fmla="*/ 401 h 692"/>
                </a:gdLst>
                <a:ahLst/>
                <a:cxnLst>
                  <a:cxn ang="0">
                    <a:pos x="T0" y="T1"/>
                  </a:cxn>
                  <a:cxn ang="0">
                    <a:pos x="T2" y="T3"/>
                  </a:cxn>
                  <a:cxn ang="0">
                    <a:pos x="T4" y="T5"/>
                  </a:cxn>
                  <a:cxn ang="0">
                    <a:pos x="T6" y="T7"/>
                  </a:cxn>
                </a:cxnLst>
                <a:rect l="0" t="0" r="r" b="b"/>
                <a:pathLst>
                  <a:path w="403" h="692">
                    <a:moveTo>
                      <a:pt x="46" y="401"/>
                    </a:moveTo>
                    <a:cubicBezTo>
                      <a:pt x="0" y="224"/>
                      <a:pt x="82" y="49"/>
                      <a:pt x="231" y="0"/>
                    </a:cubicBezTo>
                    <a:cubicBezTo>
                      <a:pt x="403" y="663"/>
                      <a:pt x="403" y="663"/>
                      <a:pt x="403" y="663"/>
                    </a:cubicBezTo>
                    <a:cubicBezTo>
                      <a:pt x="249" y="692"/>
                      <a:pt x="92" y="578"/>
                      <a:pt x="46" y="401"/>
                    </a:cubicBezTo>
                    <a:close/>
                  </a:path>
                </a:pathLst>
              </a:custGeom>
              <a:solidFill>
                <a:srgbClr val="E4E2E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1" name="ïṥľídê"/>
              <p:cNvSpPr/>
              <p:nvPr/>
            </p:nvSpPr>
            <p:spPr bwMode="auto">
              <a:xfrm>
                <a:off x="5200" y="3540"/>
                <a:ext cx="76" cy="42"/>
              </a:xfrm>
              <a:custGeom>
                <a:avLst/>
                <a:gdLst>
                  <a:gd name="T0" fmla="*/ 319 w 321"/>
                  <a:gd name="T1" fmla="*/ 130 h 177"/>
                  <a:gd name="T2" fmla="*/ 295 w 321"/>
                  <a:gd name="T3" fmla="*/ 173 h 177"/>
                  <a:gd name="T4" fmla="*/ 37 w 321"/>
                  <a:gd name="T5" fmla="*/ 102 h 177"/>
                  <a:gd name="T6" fmla="*/ 2 w 321"/>
                  <a:gd name="T7" fmla="*/ 43 h 177"/>
                  <a:gd name="T8" fmla="*/ 18 w 321"/>
                  <a:gd name="T9" fmla="*/ 0 h 177"/>
                  <a:gd name="T10" fmla="*/ 26 w 321"/>
                  <a:gd name="T11" fmla="*/ 0 h 177"/>
                  <a:gd name="T12" fmla="*/ 284 w 321"/>
                  <a:gd name="T13" fmla="*/ 71 h 177"/>
                  <a:gd name="T14" fmla="*/ 319 w 321"/>
                  <a:gd name="T15" fmla="*/ 130 h 1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1" h="177">
                    <a:moveTo>
                      <a:pt x="319" y="130"/>
                    </a:moveTo>
                    <a:cubicBezTo>
                      <a:pt x="321" y="158"/>
                      <a:pt x="311" y="177"/>
                      <a:pt x="295" y="173"/>
                    </a:cubicBezTo>
                    <a:cubicBezTo>
                      <a:pt x="37" y="102"/>
                      <a:pt x="37" y="102"/>
                      <a:pt x="37" y="102"/>
                    </a:cubicBezTo>
                    <a:cubicBezTo>
                      <a:pt x="21" y="98"/>
                      <a:pt x="5" y="72"/>
                      <a:pt x="2" y="43"/>
                    </a:cubicBezTo>
                    <a:cubicBezTo>
                      <a:pt x="0" y="20"/>
                      <a:pt x="7" y="3"/>
                      <a:pt x="18" y="0"/>
                    </a:cubicBezTo>
                    <a:cubicBezTo>
                      <a:pt x="21" y="0"/>
                      <a:pt x="23" y="0"/>
                      <a:pt x="26" y="0"/>
                    </a:cubicBezTo>
                    <a:cubicBezTo>
                      <a:pt x="284" y="71"/>
                      <a:pt x="284" y="71"/>
                      <a:pt x="284" y="71"/>
                    </a:cubicBezTo>
                    <a:cubicBezTo>
                      <a:pt x="300" y="75"/>
                      <a:pt x="316" y="102"/>
                      <a:pt x="319" y="130"/>
                    </a:cubicBezTo>
                    <a:close/>
                  </a:path>
                </a:pathLst>
              </a:custGeom>
              <a:solidFill>
                <a:srgbClr val="E4E2E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2" name="íṧľîḓé"/>
              <p:cNvSpPr/>
              <p:nvPr/>
            </p:nvSpPr>
            <p:spPr bwMode="auto">
              <a:xfrm>
                <a:off x="5136" y="3249"/>
                <a:ext cx="61" cy="71"/>
              </a:xfrm>
              <a:custGeom>
                <a:avLst/>
                <a:gdLst>
                  <a:gd name="T0" fmla="*/ 246 w 258"/>
                  <a:gd name="T1" fmla="*/ 38 h 298"/>
                  <a:gd name="T2" fmla="*/ 205 w 258"/>
                  <a:gd name="T3" fmla="*/ 12 h 298"/>
                  <a:gd name="T4" fmla="*/ 13 w 258"/>
                  <a:gd name="T5" fmla="*/ 196 h 298"/>
                  <a:gd name="T6" fmla="*/ 11 w 258"/>
                  <a:gd name="T7" fmla="*/ 264 h 298"/>
                  <a:gd name="T8" fmla="*/ 46 w 258"/>
                  <a:gd name="T9" fmla="*/ 295 h 298"/>
                  <a:gd name="T10" fmla="*/ 53 w 258"/>
                  <a:gd name="T11" fmla="*/ 291 h 298"/>
                  <a:gd name="T12" fmla="*/ 245 w 258"/>
                  <a:gd name="T13" fmla="*/ 106 h 298"/>
                  <a:gd name="T14" fmla="*/ 246 w 258"/>
                  <a:gd name="T15" fmla="*/ 38 h 2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8" h="298">
                    <a:moveTo>
                      <a:pt x="246" y="38"/>
                    </a:moveTo>
                    <a:cubicBezTo>
                      <a:pt x="235" y="12"/>
                      <a:pt x="217" y="0"/>
                      <a:pt x="205" y="12"/>
                    </a:cubicBezTo>
                    <a:cubicBezTo>
                      <a:pt x="13" y="196"/>
                      <a:pt x="13" y="196"/>
                      <a:pt x="13" y="196"/>
                    </a:cubicBezTo>
                    <a:cubicBezTo>
                      <a:pt x="1" y="208"/>
                      <a:pt x="0" y="238"/>
                      <a:pt x="11" y="264"/>
                    </a:cubicBezTo>
                    <a:cubicBezTo>
                      <a:pt x="21" y="286"/>
                      <a:pt x="35" y="298"/>
                      <a:pt x="46" y="295"/>
                    </a:cubicBezTo>
                    <a:cubicBezTo>
                      <a:pt x="49" y="294"/>
                      <a:pt x="51" y="293"/>
                      <a:pt x="53" y="291"/>
                    </a:cubicBezTo>
                    <a:cubicBezTo>
                      <a:pt x="245" y="106"/>
                      <a:pt x="245" y="106"/>
                      <a:pt x="245" y="106"/>
                    </a:cubicBezTo>
                    <a:cubicBezTo>
                      <a:pt x="257" y="94"/>
                      <a:pt x="258" y="64"/>
                      <a:pt x="246" y="38"/>
                    </a:cubicBezTo>
                    <a:close/>
                  </a:path>
                </a:pathLst>
              </a:custGeom>
              <a:solidFill>
                <a:srgbClr val="E4E2E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3" name="iṥḻíďe"/>
              <p:cNvSpPr/>
              <p:nvPr/>
            </p:nvSpPr>
            <p:spPr bwMode="auto">
              <a:xfrm>
                <a:off x="5170" y="3400"/>
                <a:ext cx="77" cy="42"/>
              </a:xfrm>
              <a:custGeom>
                <a:avLst/>
                <a:gdLst>
                  <a:gd name="T0" fmla="*/ 299 w 319"/>
                  <a:gd name="T1" fmla="*/ 106 h 174"/>
                  <a:gd name="T2" fmla="*/ 47 w 319"/>
                  <a:gd name="T3" fmla="*/ 170 h 174"/>
                  <a:gd name="T4" fmla="*/ 7 w 319"/>
                  <a:gd name="T5" fmla="*/ 126 h 174"/>
                  <a:gd name="T6" fmla="*/ 21 w 319"/>
                  <a:gd name="T7" fmla="*/ 68 h 174"/>
                  <a:gd name="T8" fmla="*/ 272 w 319"/>
                  <a:gd name="T9" fmla="*/ 4 h 174"/>
                  <a:gd name="T10" fmla="*/ 312 w 319"/>
                  <a:gd name="T11" fmla="*/ 48 h 174"/>
                  <a:gd name="T12" fmla="*/ 299 w 319"/>
                  <a:gd name="T13" fmla="*/ 106 h 174"/>
                </a:gdLst>
                <a:ahLst/>
                <a:cxnLst>
                  <a:cxn ang="0">
                    <a:pos x="T0" y="T1"/>
                  </a:cxn>
                  <a:cxn ang="0">
                    <a:pos x="T2" y="T3"/>
                  </a:cxn>
                  <a:cxn ang="0">
                    <a:pos x="T4" y="T5"/>
                  </a:cxn>
                  <a:cxn ang="0">
                    <a:pos x="T6" y="T7"/>
                  </a:cxn>
                  <a:cxn ang="0">
                    <a:pos x="T8" y="T9"/>
                  </a:cxn>
                  <a:cxn ang="0">
                    <a:pos x="T10" y="T11"/>
                  </a:cxn>
                  <a:cxn ang="0">
                    <a:pos x="T12" y="T13"/>
                  </a:cxn>
                </a:cxnLst>
                <a:rect l="0" t="0" r="r" b="b"/>
                <a:pathLst>
                  <a:path w="319" h="174">
                    <a:moveTo>
                      <a:pt x="299" y="106"/>
                    </a:moveTo>
                    <a:cubicBezTo>
                      <a:pt x="47" y="170"/>
                      <a:pt x="47" y="170"/>
                      <a:pt x="47" y="170"/>
                    </a:cubicBezTo>
                    <a:cubicBezTo>
                      <a:pt x="33" y="174"/>
                      <a:pt x="15" y="154"/>
                      <a:pt x="7" y="126"/>
                    </a:cubicBezTo>
                    <a:cubicBezTo>
                      <a:pt x="0" y="98"/>
                      <a:pt x="6" y="72"/>
                      <a:pt x="21" y="68"/>
                    </a:cubicBezTo>
                    <a:cubicBezTo>
                      <a:pt x="272" y="4"/>
                      <a:pt x="272" y="4"/>
                      <a:pt x="272" y="4"/>
                    </a:cubicBezTo>
                    <a:cubicBezTo>
                      <a:pt x="287" y="0"/>
                      <a:pt x="304" y="20"/>
                      <a:pt x="312" y="48"/>
                    </a:cubicBezTo>
                    <a:cubicBezTo>
                      <a:pt x="319" y="77"/>
                      <a:pt x="313" y="103"/>
                      <a:pt x="299" y="106"/>
                    </a:cubicBezTo>
                    <a:close/>
                  </a:path>
                </a:pathLst>
              </a:custGeom>
              <a:solidFill>
                <a:srgbClr val="E4E2E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4" name="íşḻiḍè"/>
              <p:cNvSpPr/>
              <p:nvPr/>
            </p:nvSpPr>
            <p:spPr bwMode="auto">
              <a:xfrm>
                <a:off x="2958" y="3024"/>
                <a:ext cx="73" cy="86"/>
              </a:xfrm>
              <a:custGeom>
                <a:avLst/>
                <a:gdLst>
                  <a:gd name="T0" fmla="*/ 105 w 303"/>
                  <a:gd name="T1" fmla="*/ 13 h 358"/>
                  <a:gd name="T2" fmla="*/ 166 w 303"/>
                  <a:gd name="T3" fmla="*/ 29 h 358"/>
                  <a:gd name="T4" fmla="*/ 291 w 303"/>
                  <a:gd name="T5" fmla="*/ 240 h 358"/>
                  <a:gd name="T6" fmla="*/ 275 w 303"/>
                  <a:gd name="T7" fmla="*/ 301 h 358"/>
                  <a:gd name="T8" fmla="*/ 198 w 303"/>
                  <a:gd name="T9" fmla="*/ 346 h 358"/>
                  <a:gd name="T10" fmla="*/ 137 w 303"/>
                  <a:gd name="T11" fmla="*/ 330 h 358"/>
                  <a:gd name="T12" fmla="*/ 13 w 303"/>
                  <a:gd name="T13" fmla="*/ 119 h 358"/>
                  <a:gd name="T14" fmla="*/ 29 w 303"/>
                  <a:gd name="T15" fmla="*/ 58 h 358"/>
                  <a:gd name="T16" fmla="*/ 105 w 303"/>
                  <a:gd name="T17" fmla="*/ 13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358">
                    <a:moveTo>
                      <a:pt x="105" y="13"/>
                    </a:moveTo>
                    <a:cubicBezTo>
                      <a:pt x="127" y="0"/>
                      <a:pt x="154" y="7"/>
                      <a:pt x="166" y="29"/>
                    </a:cubicBezTo>
                    <a:cubicBezTo>
                      <a:pt x="291" y="240"/>
                      <a:pt x="291" y="240"/>
                      <a:pt x="291" y="240"/>
                    </a:cubicBezTo>
                    <a:cubicBezTo>
                      <a:pt x="303" y="261"/>
                      <a:pt x="296" y="288"/>
                      <a:pt x="275" y="301"/>
                    </a:cubicBezTo>
                    <a:cubicBezTo>
                      <a:pt x="198" y="346"/>
                      <a:pt x="198" y="346"/>
                      <a:pt x="198" y="346"/>
                    </a:cubicBezTo>
                    <a:cubicBezTo>
                      <a:pt x="177" y="358"/>
                      <a:pt x="149" y="351"/>
                      <a:pt x="137" y="330"/>
                    </a:cubicBezTo>
                    <a:cubicBezTo>
                      <a:pt x="13" y="119"/>
                      <a:pt x="13" y="119"/>
                      <a:pt x="13" y="119"/>
                    </a:cubicBezTo>
                    <a:cubicBezTo>
                      <a:pt x="0" y="98"/>
                      <a:pt x="7" y="70"/>
                      <a:pt x="29" y="58"/>
                    </a:cubicBezTo>
                    <a:lnTo>
                      <a:pt x="105" y="13"/>
                    </a:lnTo>
                    <a:close/>
                  </a:path>
                </a:pathLst>
              </a:custGeom>
              <a:solidFill>
                <a:srgbClr val="22415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5" name="îSliḍe"/>
              <p:cNvSpPr/>
              <p:nvPr/>
            </p:nvSpPr>
            <p:spPr bwMode="auto">
              <a:xfrm>
                <a:off x="2665" y="2526"/>
                <a:ext cx="72" cy="86"/>
              </a:xfrm>
              <a:custGeom>
                <a:avLst/>
                <a:gdLst>
                  <a:gd name="T0" fmla="*/ 105 w 302"/>
                  <a:gd name="T1" fmla="*/ 13 h 358"/>
                  <a:gd name="T2" fmla="*/ 166 w 302"/>
                  <a:gd name="T3" fmla="*/ 29 h 358"/>
                  <a:gd name="T4" fmla="*/ 290 w 302"/>
                  <a:gd name="T5" fmla="*/ 240 h 358"/>
                  <a:gd name="T6" fmla="*/ 274 w 302"/>
                  <a:gd name="T7" fmla="*/ 301 h 358"/>
                  <a:gd name="T8" fmla="*/ 197 w 302"/>
                  <a:gd name="T9" fmla="*/ 346 h 358"/>
                  <a:gd name="T10" fmla="*/ 136 w 302"/>
                  <a:gd name="T11" fmla="*/ 330 h 358"/>
                  <a:gd name="T12" fmla="*/ 12 w 302"/>
                  <a:gd name="T13" fmla="*/ 119 h 358"/>
                  <a:gd name="T14" fmla="*/ 28 w 302"/>
                  <a:gd name="T15" fmla="*/ 58 h 358"/>
                  <a:gd name="T16" fmla="*/ 105 w 302"/>
                  <a:gd name="T17" fmla="*/ 13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358">
                    <a:moveTo>
                      <a:pt x="105" y="13"/>
                    </a:moveTo>
                    <a:cubicBezTo>
                      <a:pt x="126" y="0"/>
                      <a:pt x="153" y="7"/>
                      <a:pt x="166" y="29"/>
                    </a:cubicBezTo>
                    <a:cubicBezTo>
                      <a:pt x="290" y="240"/>
                      <a:pt x="290" y="240"/>
                      <a:pt x="290" y="240"/>
                    </a:cubicBezTo>
                    <a:cubicBezTo>
                      <a:pt x="302" y="261"/>
                      <a:pt x="295" y="288"/>
                      <a:pt x="274" y="301"/>
                    </a:cubicBezTo>
                    <a:cubicBezTo>
                      <a:pt x="197" y="346"/>
                      <a:pt x="197" y="346"/>
                      <a:pt x="197" y="346"/>
                    </a:cubicBezTo>
                    <a:cubicBezTo>
                      <a:pt x="176" y="358"/>
                      <a:pt x="149" y="351"/>
                      <a:pt x="136" y="330"/>
                    </a:cubicBezTo>
                    <a:cubicBezTo>
                      <a:pt x="12" y="119"/>
                      <a:pt x="12" y="119"/>
                      <a:pt x="12" y="119"/>
                    </a:cubicBezTo>
                    <a:cubicBezTo>
                      <a:pt x="0" y="98"/>
                      <a:pt x="7" y="70"/>
                      <a:pt x="28" y="58"/>
                    </a:cubicBezTo>
                    <a:lnTo>
                      <a:pt x="105" y="13"/>
                    </a:lnTo>
                    <a:close/>
                  </a:path>
                </a:pathLst>
              </a:custGeom>
              <a:solidFill>
                <a:srgbClr val="22415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6" name="îṥ1íḓè"/>
              <p:cNvSpPr/>
              <p:nvPr/>
            </p:nvSpPr>
            <p:spPr bwMode="auto">
              <a:xfrm>
                <a:off x="2412" y="3164"/>
                <a:ext cx="129" cy="133"/>
              </a:xfrm>
              <a:custGeom>
                <a:avLst/>
                <a:gdLst>
                  <a:gd name="T0" fmla="*/ 93 w 129"/>
                  <a:gd name="T1" fmla="*/ 0 h 133"/>
                  <a:gd name="T2" fmla="*/ 129 w 129"/>
                  <a:gd name="T3" fmla="*/ 61 h 133"/>
                  <a:gd name="T4" fmla="*/ 29 w 129"/>
                  <a:gd name="T5" fmla="*/ 133 h 133"/>
                  <a:gd name="T6" fmla="*/ 0 w 129"/>
                  <a:gd name="T7" fmla="*/ 84 h 133"/>
                  <a:gd name="T8" fmla="*/ 93 w 129"/>
                  <a:gd name="T9" fmla="*/ 0 h 133"/>
                </a:gdLst>
                <a:ahLst/>
                <a:cxnLst>
                  <a:cxn ang="0">
                    <a:pos x="T0" y="T1"/>
                  </a:cxn>
                  <a:cxn ang="0">
                    <a:pos x="T2" y="T3"/>
                  </a:cxn>
                  <a:cxn ang="0">
                    <a:pos x="T4" y="T5"/>
                  </a:cxn>
                  <a:cxn ang="0">
                    <a:pos x="T6" y="T7"/>
                  </a:cxn>
                  <a:cxn ang="0">
                    <a:pos x="T8" y="T9"/>
                  </a:cxn>
                </a:cxnLst>
                <a:rect l="0" t="0" r="r" b="b"/>
                <a:pathLst>
                  <a:path w="129" h="133">
                    <a:moveTo>
                      <a:pt x="93" y="0"/>
                    </a:moveTo>
                    <a:lnTo>
                      <a:pt x="129" y="61"/>
                    </a:lnTo>
                    <a:lnTo>
                      <a:pt x="29" y="133"/>
                    </a:lnTo>
                    <a:lnTo>
                      <a:pt x="0" y="84"/>
                    </a:lnTo>
                    <a:lnTo>
                      <a:pt x="93" y="0"/>
                    </a:lnTo>
                    <a:close/>
                  </a:path>
                </a:pathLst>
              </a:custGeom>
              <a:solidFill>
                <a:srgbClr val="22415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7" name="iṧḻíḍé"/>
              <p:cNvSpPr/>
              <p:nvPr/>
            </p:nvSpPr>
            <p:spPr bwMode="auto">
              <a:xfrm>
                <a:off x="2231" y="2888"/>
                <a:ext cx="147" cy="101"/>
              </a:xfrm>
              <a:custGeom>
                <a:avLst/>
                <a:gdLst>
                  <a:gd name="T0" fmla="*/ 147 w 147"/>
                  <a:gd name="T1" fmla="*/ 61 h 101"/>
                  <a:gd name="T2" fmla="*/ 111 w 147"/>
                  <a:gd name="T3" fmla="*/ 0 h 101"/>
                  <a:gd name="T4" fmla="*/ 0 w 147"/>
                  <a:gd name="T5" fmla="*/ 52 h 101"/>
                  <a:gd name="T6" fmla="*/ 29 w 147"/>
                  <a:gd name="T7" fmla="*/ 101 h 101"/>
                  <a:gd name="T8" fmla="*/ 147 w 147"/>
                  <a:gd name="T9" fmla="*/ 61 h 101"/>
                </a:gdLst>
                <a:ahLst/>
                <a:cxnLst>
                  <a:cxn ang="0">
                    <a:pos x="T0" y="T1"/>
                  </a:cxn>
                  <a:cxn ang="0">
                    <a:pos x="T2" y="T3"/>
                  </a:cxn>
                  <a:cxn ang="0">
                    <a:pos x="T4" y="T5"/>
                  </a:cxn>
                  <a:cxn ang="0">
                    <a:pos x="T6" y="T7"/>
                  </a:cxn>
                  <a:cxn ang="0">
                    <a:pos x="T8" y="T9"/>
                  </a:cxn>
                </a:cxnLst>
                <a:rect l="0" t="0" r="r" b="b"/>
                <a:pathLst>
                  <a:path w="147" h="101">
                    <a:moveTo>
                      <a:pt x="147" y="61"/>
                    </a:moveTo>
                    <a:lnTo>
                      <a:pt x="111" y="0"/>
                    </a:lnTo>
                    <a:lnTo>
                      <a:pt x="0" y="52"/>
                    </a:lnTo>
                    <a:lnTo>
                      <a:pt x="29" y="101"/>
                    </a:lnTo>
                    <a:lnTo>
                      <a:pt x="147" y="61"/>
                    </a:lnTo>
                    <a:close/>
                  </a:path>
                </a:pathLst>
              </a:custGeom>
              <a:solidFill>
                <a:srgbClr val="22415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8" name="ïṩḷiďe"/>
              <p:cNvSpPr/>
              <p:nvPr/>
            </p:nvSpPr>
            <p:spPr bwMode="auto">
              <a:xfrm>
                <a:off x="2060" y="2658"/>
                <a:ext cx="590" cy="892"/>
              </a:xfrm>
              <a:custGeom>
                <a:avLst/>
                <a:gdLst>
                  <a:gd name="T0" fmla="*/ 1505 w 2462"/>
                  <a:gd name="T1" fmla="*/ 2605 h 3728"/>
                  <a:gd name="T2" fmla="*/ 729 w 2462"/>
                  <a:gd name="T3" fmla="*/ 1285 h 3728"/>
                  <a:gd name="T4" fmla="*/ 835 w 2462"/>
                  <a:gd name="T5" fmla="*/ 942 h 3728"/>
                  <a:gd name="T6" fmla="*/ 842 w 2462"/>
                  <a:gd name="T7" fmla="*/ 938 h 3728"/>
                  <a:gd name="T8" fmla="*/ 858 w 2462"/>
                  <a:gd name="T9" fmla="*/ 914 h 3728"/>
                  <a:gd name="T10" fmla="*/ 862 w 2462"/>
                  <a:gd name="T11" fmla="*/ 803 h 3728"/>
                  <a:gd name="T12" fmla="*/ 419 w 2462"/>
                  <a:gd name="T13" fmla="*/ 54 h 3728"/>
                  <a:gd name="T14" fmla="*/ 381 w 2462"/>
                  <a:gd name="T15" fmla="*/ 0 h 3728"/>
                  <a:gd name="T16" fmla="*/ 8 w 2462"/>
                  <a:gd name="T17" fmla="*/ 584 h 3728"/>
                  <a:gd name="T18" fmla="*/ 229 w 2462"/>
                  <a:gd name="T19" fmla="*/ 1388 h 3728"/>
                  <a:gd name="T20" fmla="*/ 1205 w 2462"/>
                  <a:gd name="T21" fmla="*/ 3048 h 3728"/>
                  <a:gd name="T22" fmla="*/ 1802 w 2462"/>
                  <a:gd name="T23" fmla="*/ 3606 h 3728"/>
                  <a:gd name="T24" fmla="*/ 2462 w 2462"/>
                  <a:gd name="T25" fmla="*/ 3535 h 3728"/>
                  <a:gd name="T26" fmla="*/ 1957 w 2462"/>
                  <a:gd name="T27" fmla="*/ 2676 h 3728"/>
                  <a:gd name="T28" fmla="*/ 1848 w 2462"/>
                  <a:gd name="T29" fmla="*/ 2684 h 3728"/>
                  <a:gd name="T30" fmla="*/ 1505 w 2462"/>
                  <a:gd name="T31" fmla="*/ 2605 h 3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2" h="3728">
                    <a:moveTo>
                      <a:pt x="1505" y="2605"/>
                    </a:moveTo>
                    <a:cubicBezTo>
                      <a:pt x="729" y="1285"/>
                      <a:pt x="729" y="1285"/>
                      <a:pt x="729" y="1285"/>
                    </a:cubicBezTo>
                    <a:cubicBezTo>
                      <a:pt x="661" y="1170"/>
                      <a:pt x="709" y="1017"/>
                      <a:pt x="835" y="942"/>
                    </a:cubicBezTo>
                    <a:cubicBezTo>
                      <a:pt x="842" y="938"/>
                      <a:pt x="842" y="938"/>
                      <a:pt x="842" y="938"/>
                    </a:cubicBezTo>
                    <a:cubicBezTo>
                      <a:pt x="847" y="930"/>
                      <a:pt x="852" y="922"/>
                      <a:pt x="858" y="914"/>
                    </a:cubicBezTo>
                    <a:cubicBezTo>
                      <a:pt x="889" y="872"/>
                      <a:pt x="886" y="844"/>
                      <a:pt x="862" y="803"/>
                    </a:cubicBezTo>
                    <a:cubicBezTo>
                      <a:pt x="713" y="554"/>
                      <a:pt x="567" y="304"/>
                      <a:pt x="419" y="54"/>
                    </a:cubicBezTo>
                    <a:cubicBezTo>
                      <a:pt x="408" y="35"/>
                      <a:pt x="394" y="18"/>
                      <a:pt x="381" y="0"/>
                    </a:cubicBezTo>
                    <a:cubicBezTo>
                      <a:pt x="150" y="131"/>
                      <a:pt x="16" y="314"/>
                      <a:pt x="8" y="584"/>
                    </a:cubicBezTo>
                    <a:cubicBezTo>
                      <a:pt x="0" y="876"/>
                      <a:pt x="90" y="1142"/>
                      <a:pt x="229" y="1388"/>
                    </a:cubicBezTo>
                    <a:cubicBezTo>
                      <a:pt x="546" y="1946"/>
                      <a:pt x="872" y="2500"/>
                      <a:pt x="1205" y="3048"/>
                    </a:cubicBezTo>
                    <a:cubicBezTo>
                      <a:pt x="1350" y="3286"/>
                      <a:pt x="1550" y="3476"/>
                      <a:pt x="1802" y="3606"/>
                    </a:cubicBezTo>
                    <a:cubicBezTo>
                      <a:pt x="2038" y="3728"/>
                      <a:pt x="2251" y="3674"/>
                      <a:pt x="2462" y="3535"/>
                    </a:cubicBezTo>
                    <a:cubicBezTo>
                      <a:pt x="2292" y="3246"/>
                      <a:pt x="2124" y="2961"/>
                      <a:pt x="1957" y="2676"/>
                    </a:cubicBezTo>
                    <a:cubicBezTo>
                      <a:pt x="1917" y="2682"/>
                      <a:pt x="1881" y="2685"/>
                      <a:pt x="1848" y="2684"/>
                    </a:cubicBezTo>
                    <a:cubicBezTo>
                      <a:pt x="1723" y="2752"/>
                      <a:pt x="1571" y="2718"/>
                      <a:pt x="1505" y="2605"/>
                    </a:cubicBezTo>
                    <a:close/>
                  </a:path>
                </a:pathLst>
              </a:custGeom>
              <a:solidFill>
                <a:srgbClr val="395D7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9" name="iS1ïḑè"/>
              <p:cNvSpPr/>
              <p:nvPr/>
            </p:nvSpPr>
            <p:spPr bwMode="auto">
              <a:xfrm>
                <a:off x="2165" y="2623"/>
                <a:ext cx="172" cy="234"/>
              </a:xfrm>
              <a:custGeom>
                <a:avLst/>
                <a:gdLst>
                  <a:gd name="T0" fmla="*/ 0 w 718"/>
                  <a:gd name="T1" fmla="*/ 123 h 976"/>
                  <a:gd name="T2" fmla="*/ 502 w 718"/>
                  <a:gd name="T3" fmla="*/ 976 h 976"/>
                  <a:gd name="T4" fmla="*/ 607 w 718"/>
                  <a:gd name="T5" fmla="*/ 670 h 976"/>
                  <a:gd name="T6" fmla="*/ 308 w 718"/>
                  <a:gd name="T7" fmla="*/ 161 h 976"/>
                  <a:gd name="T8" fmla="*/ 0 w 718"/>
                  <a:gd name="T9" fmla="*/ 123 h 976"/>
                </a:gdLst>
                <a:ahLst/>
                <a:cxnLst>
                  <a:cxn ang="0">
                    <a:pos x="T0" y="T1"/>
                  </a:cxn>
                  <a:cxn ang="0">
                    <a:pos x="T2" y="T3"/>
                  </a:cxn>
                  <a:cxn ang="0">
                    <a:pos x="T4" y="T5"/>
                  </a:cxn>
                  <a:cxn ang="0">
                    <a:pos x="T6" y="T7"/>
                  </a:cxn>
                  <a:cxn ang="0">
                    <a:pos x="T8" y="T9"/>
                  </a:cxn>
                </a:cxnLst>
                <a:rect l="0" t="0" r="r" b="b"/>
                <a:pathLst>
                  <a:path w="718" h="976">
                    <a:moveTo>
                      <a:pt x="0" y="123"/>
                    </a:moveTo>
                    <a:cubicBezTo>
                      <a:pt x="166" y="405"/>
                      <a:pt x="333" y="688"/>
                      <a:pt x="502" y="976"/>
                    </a:cubicBezTo>
                    <a:cubicBezTo>
                      <a:pt x="710" y="881"/>
                      <a:pt x="718" y="859"/>
                      <a:pt x="607" y="670"/>
                    </a:cubicBezTo>
                    <a:cubicBezTo>
                      <a:pt x="507" y="500"/>
                      <a:pt x="408" y="331"/>
                      <a:pt x="308" y="161"/>
                    </a:cubicBezTo>
                    <a:cubicBezTo>
                      <a:pt x="219" y="11"/>
                      <a:pt x="134" y="0"/>
                      <a:pt x="0" y="123"/>
                    </a:cubicBezTo>
                    <a:close/>
                  </a:path>
                </a:pathLst>
              </a:custGeom>
              <a:solidFill>
                <a:srgbClr val="22415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0" name="ïš1iḑê"/>
              <p:cNvSpPr/>
              <p:nvPr/>
            </p:nvSpPr>
            <p:spPr bwMode="auto">
              <a:xfrm>
                <a:off x="2541" y="3267"/>
                <a:ext cx="169" cy="229"/>
              </a:xfrm>
              <a:custGeom>
                <a:avLst/>
                <a:gdLst>
                  <a:gd name="T0" fmla="*/ 0 w 706"/>
                  <a:gd name="T1" fmla="*/ 101 h 955"/>
                  <a:gd name="T2" fmla="*/ 501 w 706"/>
                  <a:gd name="T3" fmla="*/ 955 h 955"/>
                  <a:gd name="T4" fmla="*/ 609 w 706"/>
                  <a:gd name="T5" fmla="*/ 656 h 955"/>
                  <a:gd name="T6" fmla="*/ 318 w 706"/>
                  <a:gd name="T7" fmla="*/ 162 h 955"/>
                  <a:gd name="T8" fmla="*/ 0 w 706"/>
                  <a:gd name="T9" fmla="*/ 101 h 955"/>
                </a:gdLst>
                <a:ahLst/>
                <a:cxnLst>
                  <a:cxn ang="0">
                    <a:pos x="T0" y="T1"/>
                  </a:cxn>
                  <a:cxn ang="0">
                    <a:pos x="T2" y="T3"/>
                  </a:cxn>
                  <a:cxn ang="0">
                    <a:pos x="T4" y="T5"/>
                  </a:cxn>
                  <a:cxn ang="0">
                    <a:pos x="T6" y="T7"/>
                  </a:cxn>
                  <a:cxn ang="0">
                    <a:pos x="T8" y="T9"/>
                  </a:cxn>
                </a:cxnLst>
                <a:rect l="0" t="0" r="r" b="b"/>
                <a:pathLst>
                  <a:path w="706" h="955">
                    <a:moveTo>
                      <a:pt x="0" y="101"/>
                    </a:moveTo>
                    <a:cubicBezTo>
                      <a:pt x="167" y="386"/>
                      <a:pt x="334" y="671"/>
                      <a:pt x="501" y="955"/>
                    </a:cubicBezTo>
                    <a:cubicBezTo>
                      <a:pt x="687" y="873"/>
                      <a:pt x="706" y="821"/>
                      <a:pt x="609" y="656"/>
                    </a:cubicBezTo>
                    <a:cubicBezTo>
                      <a:pt x="512" y="491"/>
                      <a:pt x="415" y="326"/>
                      <a:pt x="318" y="162"/>
                    </a:cubicBezTo>
                    <a:cubicBezTo>
                      <a:pt x="232" y="17"/>
                      <a:pt x="148" y="0"/>
                      <a:pt x="0" y="101"/>
                    </a:cubicBezTo>
                    <a:close/>
                  </a:path>
                </a:pathLst>
              </a:custGeom>
              <a:solidFill>
                <a:srgbClr val="22415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1" name="î$ľíḋe"/>
              <p:cNvSpPr/>
              <p:nvPr/>
            </p:nvSpPr>
            <p:spPr bwMode="auto">
              <a:xfrm>
                <a:off x="2442" y="2764"/>
                <a:ext cx="368" cy="368"/>
              </a:xfrm>
              <a:custGeom>
                <a:avLst/>
                <a:gdLst>
                  <a:gd name="T0" fmla="*/ 189 w 1539"/>
                  <a:gd name="T1" fmla="*/ 1111 h 1539"/>
                  <a:gd name="T2" fmla="*/ 1111 w 1539"/>
                  <a:gd name="T3" fmla="*/ 1350 h 1539"/>
                  <a:gd name="T4" fmla="*/ 1350 w 1539"/>
                  <a:gd name="T5" fmla="*/ 428 h 1539"/>
                  <a:gd name="T6" fmla="*/ 428 w 1539"/>
                  <a:gd name="T7" fmla="*/ 188 h 1539"/>
                  <a:gd name="T8" fmla="*/ 189 w 1539"/>
                  <a:gd name="T9" fmla="*/ 1111 h 1539"/>
                  <a:gd name="T10" fmla="*/ 1152 w 1539"/>
                  <a:gd name="T11" fmla="*/ 544 h 1539"/>
                  <a:gd name="T12" fmla="*/ 993 w 1539"/>
                  <a:gd name="T13" fmla="*/ 1156 h 1539"/>
                  <a:gd name="T14" fmla="*/ 382 w 1539"/>
                  <a:gd name="T15" fmla="*/ 997 h 1539"/>
                  <a:gd name="T16" fmla="*/ 541 w 1539"/>
                  <a:gd name="T17" fmla="*/ 386 h 1539"/>
                  <a:gd name="T18" fmla="*/ 1152 w 1539"/>
                  <a:gd name="T19" fmla="*/ 544 h 1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9" h="1539">
                    <a:moveTo>
                      <a:pt x="189" y="1111"/>
                    </a:moveTo>
                    <a:cubicBezTo>
                      <a:pt x="377" y="1431"/>
                      <a:pt x="790" y="1539"/>
                      <a:pt x="1111" y="1350"/>
                    </a:cubicBezTo>
                    <a:cubicBezTo>
                      <a:pt x="1431" y="1161"/>
                      <a:pt x="1539" y="749"/>
                      <a:pt x="1350" y="428"/>
                    </a:cubicBezTo>
                    <a:cubicBezTo>
                      <a:pt x="1161" y="107"/>
                      <a:pt x="749" y="0"/>
                      <a:pt x="428" y="188"/>
                    </a:cubicBezTo>
                    <a:cubicBezTo>
                      <a:pt x="107" y="377"/>
                      <a:pt x="0" y="790"/>
                      <a:pt x="189" y="1111"/>
                    </a:cubicBezTo>
                    <a:close/>
                    <a:moveTo>
                      <a:pt x="1152" y="544"/>
                    </a:moveTo>
                    <a:cubicBezTo>
                      <a:pt x="1277" y="757"/>
                      <a:pt x="1206" y="1031"/>
                      <a:pt x="993" y="1156"/>
                    </a:cubicBezTo>
                    <a:cubicBezTo>
                      <a:pt x="781" y="1281"/>
                      <a:pt x="507" y="1209"/>
                      <a:pt x="382" y="997"/>
                    </a:cubicBezTo>
                    <a:cubicBezTo>
                      <a:pt x="257" y="784"/>
                      <a:pt x="328" y="511"/>
                      <a:pt x="541" y="386"/>
                    </a:cubicBezTo>
                    <a:cubicBezTo>
                      <a:pt x="753" y="261"/>
                      <a:pt x="1027" y="332"/>
                      <a:pt x="1152" y="544"/>
                    </a:cubicBezTo>
                    <a:close/>
                  </a:path>
                </a:pathLst>
              </a:custGeom>
              <a:solidFill>
                <a:srgbClr val="E9F4F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2" name="îṧḷîde"/>
              <p:cNvSpPr/>
              <p:nvPr/>
            </p:nvSpPr>
            <p:spPr bwMode="auto">
              <a:xfrm>
                <a:off x="2315" y="2512"/>
                <a:ext cx="714" cy="744"/>
              </a:xfrm>
              <a:custGeom>
                <a:avLst/>
                <a:gdLst>
                  <a:gd name="T0" fmla="*/ 131 w 2983"/>
                  <a:gd name="T1" fmla="*/ 1275 h 3109"/>
                  <a:gd name="T2" fmla="*/ 0 w 2983"/>
                  <a:gd name="T3" fmla="*/ 1624 h 3109"/>
                  <a:gd name="T4" fmla="*/ 350 w 2983"/>
                  <a:gd name="T5" fmla="*/ 2219 h 3109"/>
                  <a:gd name="T6" fmla="*/ 491 w 2983"/>
                  <a:gd name="T7" fmla="*/ 2459 h 3109"/>
                  <a:gd name="T8" fmla="*/ 841 w 2983"/>
                  <a:gd name="T9" fmla="*/ 3054 h 3109"/>
                  <a:gd name="T10" fmla="*/ 1209 w 2983"/>
                  <a:gd name="T11" fmla="*/ 3109 h 3109"/>
                  <a:gd name="T12" fmla="*/ 2426 w 2983"/>
                  <a:gd name="T13" fmla="*/ 2871 h 3109"/>
                  <a:gd name="T14" fmla="*/ 2983 w 2983"/>
                  <a:gd name="T15" fmla="*/ 2544 h 3109"/>
                  <a:gd name="T16" fmla="*/ 1487 w 2983"/>
                  <a:gd name="T17" fmla="*/ 0 h 3109"/>
                  <a:gd name="T18" fmla="*/ 931 w 2983"/>
                  <a:gd name="T19" fmla="*/ 328 h 3109"/>
                  <a:gd name="T20" fmla="*/ 131 w 2983"/>
                  <a:gd name="T21" fmla="*/ 1275 h 3109"/>
                  <a:gd name="T22" fmla="*/ 1880 w 2983"/>
                  <a:gd name="T23" fmla="*/ 1481 h 3109"/>
                  <a:gd name="T24" fmla="*/ 1640 w 2983"/>
                  <a:gd name="T25" fmla="*/ 2403 h 3109"/>
                  <a:gd name="T26" fmla="*/ 718 w 2983"/>
                  <a:gd name="T27" fmla="*/ 2164 h 3109"/>
                  <a:gd name="T28" fmla="*/ 958 w 2983"/>
                  <a:gd name="T29" fmla="*/ 1242 h 3109"/>
                  <a:gd name="T30" fmla="*/ 1880 w 2983"/>
                  <a:gd name="T31" fmla="*/ 1481 h 3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83" h="3109">
                    <a:moveTo>
                      <a:pt x="131" y="1275"/>
                    </a:moveTo>
                    <a:cubicBezTo>
                      <a:pt x="0" y="1624"/>
                      <a:pt x="0" y="1624"/>
                      <a:pt x="0" y="1624"/>
                    </a:cubicBezTo>
                    <a:cubicBezTo>
                      <a:pt x="350" y="2219"/>
                      <a:pt x="350" y="2219"/>
                      <a:pt x="350" y="2219"/>
                    </a:cubicBezTo>
                    <a:cubicBezTo>
                      <a:pt x="491" y="2459"/>
                      <a:pt x="491" y="2459"/>
                      <a:pt x="491" y="2459"/>
                    </a:cubicBezTo>
                    <a:cubicBezTo>
                      <a:pt x="841" y="3054"/>
                      <a:pt x="841" y="3054"/>
                      <a:pt x="841" y="3054"/>
                    </a:cubicBezTo>
                    <a:cubicBezTo>
                      <a:pt x="1209" y="3109"/>
                      <a:pt x="1209" y="3109"/>
                      <a:pt x="1209" y="3109"/>
                    </a:cubicBezTo>
                    <a:cubicBezTo>
                      <a:pt x="2426" y="2871"/>
                      <a:pt x="2426" y="2871"/>
                      <a:pt x="2426" y="2871"/>
                    </a:cubicBezTo>
                    <a:cubicBezTo>
                      <a:pt x="2983" y="2544"/>
                      <a:pt x="2983" y="2544"/>
                      <a:pt x="2983" y="2544"/>
                    </a:cubicBezTo>
                    <a:cubicBezTo>
                      <a:pt x="1487" y="0"/>
                      <a:pt x="1487" y="0"/>
                      <a:pt x="1487" y="0"/>
                    </a:cubicBezTo>
                    <a:cubicBezTo>
                      <a:pt x="931" y="328"/>
                      <a:pt x="931" y="328"/>
                      <a:pt x="931" y="328"/>
                    </a:cubicBezTo>
                    <a:lnTo>
                      <a:pt x="131" y="1275"/>
                    </a:lnTo>
                    <a:close/>
                    <a:moveTo>
                      <a:pt x="1880" y="1481"/>
                    </a:moveTo>
                    <a:cubicBezTo>
                      <a:pt x="2068" y="1802"/>
                      <a:pt x="1961" y="2215"/>
                      <a:pt x="1640" y="2403"/>
                    </a:cubicBezTo>
                    <a:cubicBezTo>
                      <a:pt x="1320" y="2592"/>
                      <a:pt x="907" y="2485"/>
                      <a:pt x="718" y="2164"/>
                    </a:cubicBezTo>
                    <a:cubicBezTo>
                      <a:pt x="530" y="1843"/>
                      <a:pt x="637" y="1430"/>
                      <a:pt x="958" y="1242"/>
                    </a:cubicBezTo>
                    <a:cubicBezTo>
                      <a:pt x="1278" y="1053"/>
                      <a:pt x="1691" y="1160"/>
                      <a:pt x="1880" y="1481"/>
                    </a:cubicBezTo>
                    <a:close/>
                  </a:path>
                </a:pathLst>
              </a:custGeom>
              <a:solidFill>
                <a:srgbClr val="395D7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3" name="işļiḋê"/>
              <p:cNvSpPr/>
              <p:nvPr/>
            </p:nvSpPr>
            <p:spPr bwMode="auto">
              <a:xfrm>
                <a:off x="2504" y="2826"/>
                <a:ext cx="244" cy="244"/>
              </a:xfrm>
              <a:custGeom>
                <a:avLst/>
                <a:gdLst>
                  <a:gd name="T0" fmla="*/ 125 w 1020"/>
                  <a:gd name="T1" fmla="*/ 737 h 1020"/>
                  <a:gd name="T2" fmla="*/ 737 w 1020"/>
                  <a:gd name="T3" fmla="*/ 895 h 1020"/>
                  <a:gd name="T4" fmla="*/ 895 w 1020"/>
                  <a:gd name="T5" fmla="*/ 284 h 1020"/>
                  <a:gd name="T6" fmla="*/ 284 w 1020"/>
                  <a:gd name="T7" fmla="*/ 125 h 1020"/>
                  <a:gd name="T8" fmla="*/ 125 w 1020"/>
                  <a:gd name="T9" fmla="*/ 737 h 1020"/>
                </a:gdLst>
                <a:ahLst/>
                <a:cxnLst>
                  <a:cxn ang="0">
                    <a:pos x="T0" y="T1"/>
                  </a:cxn>
                  <a:cxn ang="0">
                    <a:pos x="T2" y="T3"/>
                  </a:cxn>
                  <a:cxn ang="0">
                    <a:pos x="T4" y="T5"/>
                  </a:cxn>
                  <a:cxn ang="0">
                    <a:pos x="T6" y="T7"/>
                  </a:cxn>
                  <a:cxn ang="0">
                    <a:pos x="T8" y="T9"/>
                  </a:cxn>
                </a:cxnLst>
                <a:rect l="0" t="0" r="r" b="b"/>
                <a:pathLst>
                  <a:path w="1020" h="1020">
                    <a:moveTo>
                      <a:pt x="125" y="737"/>
                    </a:moveTo>
                    <a:cubicBezTo>
                      <a:pt x="250" y="949"/>
                      <a:pt x="524" y="1020"/>
                      <a:pt x="737" y="895"/>
                    </a:cubicBezTo>
                    <a:cubicBezTo>
                      <a:pt x="949" y="770"/>
                      <a:pt x="1020" y="497"/>
                      <a:pt x="895" y="284"/>
                    </a:cubicBezTo>
                    <a:cubicBezTo>
                      <a:pt x="770" y="71"/>
                      <a:pt x="497" y="0"/>
                      <a:pt x="284" y="125"/>
                    </a:cubicBezTo>
                    <a:cubicBezTo>
                      <a:pt x="71" y="250"/>
                      <a:pt x="0" y="524"/>
                      <a:pt x="125" y="737"/>
                    </a:cubicBezTo>
                    <a:close/>
                  </a:path>
                </a:pathLst>
              </a:custGeom>
              <a:solidFill>
                <a:srgbClr val="22415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4" name="îŝ1iďè"/>
              <p:cNvSpPr/>
              <p:nvPr/>
            </p:nvSpPr>
            <p:spPr bwMode="auto">
              <a:xfrm>
                <a:off x="2486" y="2990"/>
                <a:ext cx="51" cy="51"/>
              </a:xfrm>
              <a:custGeom>
                <a:avLst/>
                <a:gdLst>
                  <a:gd name="T0" fmla="*/ 59 w 213"/>
                  <a:gd name="T1" fmla="*/ 26 h 213"/>
                  <a:gd name="T2" fmla="*/ 187 w 213"/>
                  <a:gd name="T3" fmla="*/ 59 h 213"/>
                  <a:gd name="T4" fmla="*/ 154 w 213"/>
                  <a:gd name="T5" fmla="*/ 187 h 213"/>
                  <a:gd name="T6" fmla="*/ 26 w 213"/>
                  <a:gd name="T7" fmla="*/ 153 h 213"/>
                  <a:gd name="T8" fmla="*/ 59 w 213"/>
                  <a:gd name="T9" fmla="*/ 26 h 213"/>
                </a:gdLst>
                <a:ahLst/>
                <a:cxnLst>
                  <a:cxn ang="0">
                    <a:pos x="T0" y="T1"/>
                  </a:cxn>
                  <a:cxn ang="0">
                    <a:pos x="T2" y="T3"/>
                  </a:cxn>
                  <a:cxn ang="0">
                    <a:pos x="T4" y="T5"/>
                  </a:cxn>
                  <a:cxn ang="0">
                    <a:pos x="T6" y="T7"/>
                  </a:cxn>
                  <a:cxn ang="0">
                    <a:pos x="T8" y="T9"/>
                  </a:cxn>
                </a:cxnLst>
                <a:rect l="0" t="0" r="r" b="b"/>
                <a:pathLst>
                  <a:path w="213" h="213">
                    <a:moveTo>
                      <a:pt x="59" y="26"/>
                    </a:moveTo>
                    <a:cubicBezTo>
                      <a:pt x="104" y="0"/>
                      <a:pt x="161" y="14"/>
                      <a:pt x="187" y="59"/>
                    </a:cubicBezTo>
                    <a:cubicBezTo>
                      <a:pt x="213" y="103"/>
                      <a:pt x="198" y="161"/>
                      <a:pt x="154" y="187"/>
                    </a:cubicBezTo>
                    <a:cubicBezTo>
                      <a:pt x="109" y="213"/>
                      <a:pt x="52" y="198"/>
                      <a:pt x="26" y="153"/>
                    </a:cubicBezTo>
                    <a:cubicBezTo>
                      <a:pt x="0" y="109"/>
                      <a:pt x="15" y="52"/>
                      <a:pt x="59" y="26"/>
                    </a:cubicBezTo>
                    <a:close/>
                  </a:path>
                </a:pathLst>
              </a:custGeom>
              <a:solidFill>
                <a:srgbClr val="22415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5" name="ïṣ1îḍê"/>
              <p:cNvSpPr/>
              <p:nvPr/>
            </p:nvSpPr>
            <p:spPr bwMode="auto">
              <a:xfrm>
                <a:off x="2715" y="2855"/>
                <a:ext cx="52" cy="51"/>
              </a:xfrm>
              <a:custGeom>
                <a:avLst/>
                <a:gdLst>
                  <a:gd name="T0" fmla="*/ 60 w 214"/>
                  <a:gd name="T1" fmla="*/ 26 h 213"/>
                  <a:gd name="T2" fmla="*/ 187 w 214"/>
                  <a:gd name="T3" fmla="*/ 59 h 213"/>
                  <a:gd name="T4" fmla="*/ 154 w 214"/>
                  <a:gd name="T5" fmla="*/ 187 h 213"/>
                  <a:gd name="T6" fmla="*/ 26 w 214"/>
                  <a:gd name="T7" fmla="*/ 154 h 213"/>
                  <a:gd name="T8" fmla="*/ 60 w 214"/>
                  <a:gd name="T9" fmla="*/ 26 h 213"/>
                </a:gdLst>
                <a:ahLst/>
                <a:cxnLst>
                  <a:cxn ang="0">
                    <a:pos x="T0" y="T1"/>
                  </a:cxn>
                  <a:cxn ang="0">
                    <a:pos x="T2" y="T3"/>
                  </a:cxn>
                  <a:cxn ang="0">
                    <a:pos x="T4" y="T5"/>
                  </a:cxn>
                  <a:cxn ang="0">
                    <a:pos x="T6" y="T7"/>
                  </a:cxn>
                  <a:cxn ang="0">
                    <a:pos x="T8" y="T9"/>
                  </a:cxn>
                </a:cxnLst>
                <a:rect l="0" t="0" r="r" b="b"/>
                <a:pathLst>
                  <a:path w="214" h="213">
                    <a:moveTo>
                      <a:pt x="60" y="26"/>
                    </a:moveTo>
                    <a:cubicBezTo>
                      <a:pt x="104" y="0"/>
                      <a:pt x="161" y="14"/>
                      <a:pt x="187" y="59"/>
                    </a:cubicBezTo>
                    <a:cubicBezTo>
                      <a:pt x="214" y="103"/>
                      <a:pt x="199" y="161"/>
                      <a:pt x="154" y="187"/>
                    </a:cubicBezTo>
                    <a:cubicBezTo>
                      <a:pt x="110" y="213"/>
                      <a:pt x="53" y="198"/>
                      <a:pt x="26" y="154"/>
                    </a:cubicBezTo>
                    <a:cubicBezTo>
                      <a:pt x="0" y="109"/>
                      <a:pt x="15" y="52"/>
                      <a:pt x="60" y="26"/>
                    </a:cubicBezTo>
                    <a:close/>
                  </a:path>
                </a:pathLst>
              </a:custGeom>
              <a:solidFill>
                <a:srgbClr val="22415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6" name="i$liḓe"/>
              <p:cNvSpPr/>
              <p:nvPr/>
            </p:nvSpPr>
            <p:spPr bwMode="auto">
              <a:xfrm>
                <a:off x="2533" y="2808"/>
                <a:ext cx="51" cy="51"/>
              </a:xfrm>
              <a:custGeom>
                <a:avLst/>
                <a:gdLst>
                  <a:gd name="T0" fmla="*/ 187 w 213"/>
                  <a:gd name="T1" fmla="*/ 59 h 213"/>
                  <a:gd name="T2" fmla="*/ 154 w 213"/>
                  <a:gd name="T3" fmla="*/ 187 h 213"/>
                  <a:gd name="T4" fmla="*/ 26 w 213"/>
                  <a:gd name="T5" fmla="*/ 154 h 213"/>
                  <a:gd name="T6" fmla="*/ 59 w 213"/>
                  <a:gd name="T7" fmla="*/ 26 h 213"/>
                  <a:gd name="T8" fmla="*/ 187 w 213"/>
                  <a:gd name="T9" fmla="*/ 59 h 213"/>
                </a:gdLst>
                <a:ahLst/>
                <a:cxnLst>
                  <a:cxn ang="0">
                    <a:pos x="T0" y="T1"/>
                  </a:cxn>
                  <a:cxn ang="0">
                    <a:pos x="T2" y="T3"/>
                  </a:cxn>
                  <a:cxn ang="0">
                    <a:pos x="T4" y="T5"/>
                  </a:cxn>
                  <a:cxn ang="0">
                    <a:pos x="T6" y="T7"/>
                  </a:cxn>
                  <a:cxn ang="0">
                    <a:pos x="T8" y="T9"/>
                  </a:cxn>
                </a:cxnLst>
                <a:rect l="0" t="0" r="r" b="b"/>
                <a:pathLst>
                  <a:path w="213" h="213">
                    <a:moveTo>
                      <a:pt x="187" y="59"/>
                    </a:moveTo>
                    <a:cubicBezTo>
                      <a:pt x="213" y="104"/>
                      <a:pt x="198" y="161"/>
                      <a:pt x="154" y="187"/>
                    </a:cubicBezTo>
                    <a:cubicBezTo>
                      <a:pt x="109" y="213"/>
                      <a:pt x="52" y="198"/>
                      <a:pt x="26" y="154"/>
                    </a:cubicBezTo>
                    <a:cubicBezTo>
                      <a:pt x="0" y="109"/>
                      <a:pt x="15" y="52"/>
                      <a:pt x="59" y="26"/>
                    </a:cubicBezTo>
                    <a:cubicBezTo>
                      <a:pt x="104" y="0"/>
                      <a:pt x="161" y="15"/>
                      <a:pt x="187" y="59"/>
                    </a:cubicBezTo>
                    <a:close/>
                  </a:path>
                </a:pathLst>
              </a:custGeom>
              <a:solidFill>
                <a:srgbClr val="22415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7" name="íṡlîḍe"/>
              <p:cNvSpPr/>
              <p:nvPr/>
            </p:nvSpPr>
            <p:spPr bwMode="auto">
              <a:xfrm>
                <a:off x="2668" y="3037"/>
                <a:ext cx="51" cy="51"/>
              </a:xfrm>
              <a:custGeom>
                <a:avLst/>
                <a:gdLst>
                  <a:gd name="T0" fmla="*/ 187 w 213"/>
                  <a:gd name="T1" fmla="*/ 60 h 213"/>
                  <a:gd name="T2" fmla="*/ 154 w 213"/>
                  <a:gd name="T3" fmla="*/ 187 h 213"/>
                  <a:gd name="T4" fmla="*/ 26 w 213"/>
                  <a:gd name="T5" fmla="*/ 154 h 213"/>
                  <a:gd name="T6" fmla="*/ 59 w 213"/>
                  <a:gd name="T7" fmla="*/ 26 h 213"/>
                  <a:gd name="T8" fmla="*/ 187 w 213"/>
                  <a:gd name="T9" fmla="*/ 60 h 213"/>
                </a:gdLst>
                <a:ahLst/>
                <a:cxnLst>
                  <a:cxn ang="0">
                    <a:pos x="T0" y="T1"/>
                  </a:cxn>
                  <a:cxn ang="0">
                    <a:pos x="T2" y="T3"/>
                  </a:cxn>
                  <a:cxn ang="0">
                    <a:pos x="T4" y="T5"/>
                  </a:cxn>
                  <a:cxn ang="0">
                    <a:pos x="T6" y="T7"/>
                  </a:cxn>
                  <a:cxn ang="0">
                    <a:pos x="T8" y="T9"/>
                  </a:cxn>
                </a:cxnLst>
                <a:rect l="0" t="0" r="r" b="b"/>
                <a:pathLst>
                  <a:path w="213" h="213">
                    <a:moveTo>
                      <a:pt x="187" y="60"/>
                    </a:moveTo>
                    <a:cubicBezTo>
                      <a:pt x="213" y="104"/>
                      <a:pt x="198" y="161"/>
                      <a:pt x="154" y="187"/>
                    </a:cubicBezTo>
                    <a:cubicBezTo>
                      <a:pt x="109" y="213"/>
                      <a:pt x="52" y="199"/>
                      <a:pt x="26" y="154"/>
                    </a:cubicBezTo>
                    <a:cubicBezTo>
                      <a:pt x="0" y="110"/>
                      <a:pt x="14" y="52"/>
                      <a:pt x="59" y="26"/>
                    </a:cubicBezTo>
                    <a:cubicBezTo>
                      <a:pt x="103" y="0"/>
                      <a:pt x="161" y="15"/>
                      <a:pt x="187" y="60"/>
                    </a:cubicBezTo>
                    <a:close/>
                  </a:path>
                </a:pathLst>
              </a:custGeom>
              <a:solidFill>
                <a:srgbClr val="22415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8" name="íṥḻïḓé"/>
              <p:cNvSpPr/>
              <p:nvPr/>
            </p:nvSpPr>
            <p:spPr bwMode="auto">
              <a:xfrm>
                <a:off x="2472" y="2890"/>
                <a:ext cx="50" cy="50"/>
              </a:xfrm>
              <a:custGeom>
                <a:avLst/>
                <a:gdLst>
                  <a:gd name="T0" fmla="*/ 127 w 207"/>
                  <a:gd name="T1" fmla="*/ 13 h 207"/>
                  <a:gd name="T2" fmla="*/ 194 w 207"/>
                  <a:gd name="T3" fmla="*/ 127 h 207"/>
                  <a:gd name="T4" fmla="*/ 80 w 207"/>
                  <a:gd name="T5" fmla="*/ 194 h 207"/>
                  <a:gd name="T6" fmla="*/ 13 w 207"/>
                  <a:gd name="T7" fmla="*/ 80 h 207"/>
                  <a:gd name="T8" fmla="*/ 127 w 207"/>
                  <a:gd name="T9" fmla="*/ 13 h 207"/>
                </a:gdLst>
                <a:ahLst/>
                <a:cxnLst>
                  <a:cxn ang="0">
                    <a:pos x="T0" y="T1"/>
                  </a:cxn>
                  <a:cxn ang="0">
                    <a:pos x="T2" y="T3"/>
                  </a:cxn>
                  <a:cxn ang="0">
                    <a:pos x="T4" y="T5"/>
                  </a:cxn>
                  <a:cxn ang="0">
                    <a:pos x="T6" y="T7"/>
                  </a:cxn>
                  <a:cxn ang="0">
                    <a:pos x="T8" y="T9"/>
                  </a:cxn>
                </a:cxnLst>
                <a:rect l="0" t="0" r="r" b="b"/>
                <a:pathLst>
                  <a:path w="207" h="207">
                    <a:moveTo>
                      <a:pt x="127" y="13"/>
                    </a:moveTo>
                    <a:cubicBezTo>
                      <a:pt x="177" y="26"/>
                      <a:pt x="207" y="77"/>
                      <a:pt x="194" y="127"/>
                    </a:cubicBezTo>
                    <a:cubicBezTo>
                      <a:pt x="181" y="177"/>
                      <a:pt x="130" y="207"/>
                      <a:pt x="80" y="194"/>
                    </a:cubicBezTo>
                    <a:cubicBezTo>
                      <a:pt x="30" y="181"/>
                      <a:pt x="0" y="130"/>
                      <a:pt x="13" y="80"/>
                    </a:cubicBezTo>
                    <a:cubicBezTo>
                      <a:pt x="26" y="30"/>
                      <a:pt x="77" y="0"/>
                      <a:pt x="127" y="13"/>
                    </a:cubicBezTo>
                    <a:close/>
                  </a:path>
                </a:pathLst>
              </a:custGeom>
              <a:solidFill>
                <a:srgbClr val="22415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9" name="ïṣļiḍê"/>
              <p:cNvSpPr/>
              <p:nvPr/>
            </p:nvSpPr>
            <p:spPr bwMode="auto">
              <a:xfrm>
                <a:off x="2730" y="2957"/>
                <a:ext cx="50" cy="49"/>
              </a:xfrm>
              <a:custGeom>
                <a:avLst/>
                <a:gdLst>
                  <a:gd name="T0" fmla="*/ 127 w 207"/>
                  <a:gd name="T1" fmla="*/ 13 h 206"/>
                  <a:gd name="T2" fmla="*/ 194 w 207"/>
                  <a:gd name="T3" fmla="*/ 126 h 206"/>
                  <a:gd name="T4" fmla="*/ 80 w 207"/>
                  <a:gd name="T5" fmla="*/ 193 h 206"/>
                  <a:gd name="T6" fmla="*/ 13 w 207"/>
                  <a:gd name="T7" fmla="*/ 80 h 206"/>
                  <a:gd name="T8" fmla="*/ 127 w 207"/>
                  <a:gd name="T9" fmla="*/ 13 h 206"/>
                </a:gdLst>
                <a:ahLst/>
                <a:cxnLst>
                  <a:cxn ang="0">
                    <a:pos x="T0" y="T1"/>
                  </a:cxn>
                  <a:cxn ang="0">
                    <a:pos x="T2" y="T3"/>
                  </a:cxn>
                  <a:cxn ang="0">
                    <a:pos x="T4" y="T5"/>
                  </a:cxn>
                  <a:cxn ang="0">
                    <a:pos x="T6" y="T7"/>
                  </a:cxn>
                  <a:cxn ang="0">
                    <a:pos x="T8" y="T9"/>
                  </a:cxn>
                </a:cxnLst>
                <a:rect l="0" t="0" r="r" b="b"/>
                <a:pathLst>
                  <a:path w="207" h="206">
                    <a:moveTo>
                      <a:pt x="127" y="13"/>
                    </a:moveTo>
                    <a:cubicBezTo>
                      <a:pt x="177" y="26"/>
                      <a:pt x="207" y="77"/>
                      <a:pt x="194" y="126"/>
                    </a:cubicBezTo>
                    <a:cubicBezTo>
                      <a:pt x="181" y="176"/>
                      <a:pt x="130" y="206"/>
                      <a:pt x="80" y="193"/>
                    </a:cubicBezTo>
                    <a:cubicBezTo>
                      <a:pt x="30" y="180"/>
                      <a:pt x="0" y="129"/>
                      <a:pt x="13" y="80"/>
                    </a:cubicBezTo>
                    <a:cubicBezTo>
                      <a:pt x="26" y="30"/>
                      <a:pt x="77" y="0"/>
                      <a:pt x="127" y="13"/>
                    </a:cubicBezTo>
                    <a:close/>
                  </a:path>
                </a:pathLst>
              </a:custGeom>
              <a:solidFill>
                <a:srgbClr val="22415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0" name="ïṣliḍé"/>
              <p:cNvSpPr/>
              <p:nvPr/>
            </p:nvSpPr>
            <p:spPr bwMode="auto">
              <a:xfrm>
                <a:off x="2635" y="2795"/>
                <a:ext cx="49" cy="49"/>
              </a:xfrm>
              <a:custGeom>
                <a:avLst/>
                <a:gdLst>
                  <a:gd name="T0" fmla="*/ 193 w 206"/>
                  <a:gd name="T1" fmla="*/ 127 h 207"/>
                  <a:gd name="T2" fmla="*/ 80 w 206"/>
                  <a:gd name="T3" fmla="*/ 194 h 207"/>
                  <a:gd name="T4" fmla="*/ 13 w 206"/>
                  <a:gd name="T5" fmla="*/ 80 h 207"/>
                  <a:gd name="T6" fmla="*/ 127 w 206"/>
                  <a:gd name="T7" fmla="*/ 13 h 207"/>
                  <a:gd name="T8" fmla="*/ 193 w 206"/>
                  <a:gd name="T9" fmla="*/ 127 h 207"/>
                </a:gdLst>
                <a:ahLst/>
                <a:cxnLst>
                  <a:cxn ang="0">
                    <a:pos x="T0" y="T1"/>
                  </a:cxn>
                  <a:cxn ang="0">
                    <a:pos x="T2" y="T3"/>
                  </a:cxn>
                  <a:cxn ang="0">
                    <a:pos x="T4" y="T5"/>
                  </a:cxn>
                  <a:cxn ang="0">
                    <a:pos x="T6" y="T7"/>
                  </a:cxn>
                  <a:cxn ang="0">
                    <a:pos x="T8" y="T9"/>
                  </a:cxn>
                </a:cxnLst>
                <a:rect l="0" t="0" r="r" b="b"/>
                <a:pathLst>
                  <a:path w="206" h="207">
                    <a:moveTo>
                      <a:pt x="193" y="127"/>
                    </a:moveTo>
                    <a:cubicBezTo>
                      <a:pt x="180" y="177"/>
                      <a:pt x="130" y="207"/>
                      <a:pt x="80" y="194"/>
                    </a:cubicBezTo>
                    <a:cubicBezTo>
                      <a:pt x="30" y="181"/>
                      <a:pt x="0" y="130"/>
                      <a:pt x="13" y="80"/>
                    </a:cubicBezTo>
                    <a:cubicBezTo>
                      <a:pt x="26" y="30"/>
                      <a:pt x="77" y="0"/>
                      <a:pt x="127" y="13"/>
                    </a:cubicBezTo>
                    <a:cubicBezTo>
                      <a:pt x="176" y="26"/>
                      <a:pt x="206" y="77"/>
                      <a:pt x="193" y="127"/>
                    </a:cubicBezTo>
                    <a:close/>
                  </a:path>
                </a:pathLst>
              </a:custGeom>
              <a:solidFill>
                <a:srgbClr val="22415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1" name="išlïḑê"/>
              <p:cNvSpPr/>
              <p:nvPr/>
            </p:nvSpPr>
            <p:spPr bwMode="auto">
              <a:xfrm>
                <a:off x="2568" y="3052"/>
                <a:ext cx="49" cy="50"/>
              </a:xfrm>
              <a:custGeom>
                <a:avLst/>
                <a:gdLst>
                  <a:gd name="T0" fmla="*/ 194 w 207"/>
                  <a:gd name="T1" fmla="*/ 127 h 207"/>
                  <a:gd name="T2" fmla="*/ 80 w 207"/>
                  <a:gd name="T3" fmla="*/ 194 h 207"/>
                  <a:gd name="T4" fmla="*/ 13 w 207"/>
                  <a:gd name="T5" fmla="*/ 80 h 207"/>
                  <a:gd name="T6" fmla="*/ 127 w 207"/>
                  <a:gd name="T7" fmla="*/ 13 h 207"/>
                  <a:gd name="T8" fmla="*/ 194 w 207"/>
                  <a:gd name="T9" fmla="*/ 127 h 207"/>
                </a:gdLst>
                <a:ahLst/>
                <a:cxnLst>
                  <a:cxn ang="0">
                    <a:pos x="T0" y="T1"/>
                  </a:cxn>
                  <a:cxn ang="0">
                    <a:pos x="T2" y="T3"/>
                  </a:cxn>
                  <a:cxn ang="0">
                    <a:pos x="T4" y="T5"/>
                  </a:cxn>
                  <a:cxn ang="0">
                    <a:pos x="T6" y="T7"/>
                  </a:cxn>
                  <a:cxn ang="0">
                    <a:pos x="T8" y="T9"/>
                  </a:cxn>
                </a:cxnLst>
                <a:rect l="0" t="0" r="r" b="b"/>
                <a:pathLst>
                  <a:path w="207" h="207">
                    <a:moveTo>
                      <a:pt x="194" y="127"/>
                    </a:moveTo>
                    <a:cubicBezTo>
                      <a:pt x="181" y="177"/>
                      <a:pt x="130" y="207"/>
                      <a:pt x="80" y="194"/>
                    </a:cubicBezTo>
                    <a:cubicBezTo>
                      <a:pt x="30" y="181"/>
                      <a:pt x="0" y="130"/>
                      <a:pt x="13" y="80"/>
                    </a:cubicBezTo>
                    <a:cubicBezTo>
                      <a:pt x="26" y="30"/>
                      <a:pt x="77" y="0"/>
                      <a:pt x="127" y="13"/>
                    </a:cubicBezTo>
                    <a:cubicBezTo>
                      <a:pt x="177" y="26"/>
                      <a:pt x="207" y="77"/>
                      <a:pt x="194" y="127"/>
                    </a:cubicBezTo>
                    <a:close/>
                  </a:path>
                </a:pathLst>
              </a:custGeom>
              <a:solidFill>
                <a:srgbClr val="22415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2" name="ïSlíďê"/>
              <p:cNvSpPr/>
              <p:nvPr/>
            </p:nvSpPr>
            <p:spPr bwMode="auto">
              <a:xfrm>
                <a:off x="2493" y="2844"/>
                <a:ext cx="51" cy="51"/>
              </a:xfrm>
              <a:custGeom>
                <a:avLst/>
                <a:gdLst>
                  <a:gd name="T0" fmla="*/ 161 w 212"/>
                  <a:gd name="T1" fmla="*/ 31 h 212"/>
                  <a:gd name="T2" fmla="*/ 181 w 212"/>
                  <a:gd name="T3" fmla="*/ 161 h 212"/>
                  <a:gd name="T4" fmla="*/ 51 w 212"/>
                  <a:gd name="T5" fmla="*/ 181 h 212"/>
                  <a:gd name="T6" fmla="*/ 31 w 212"/>
                  <a:gd name="T7" fmla="*/ 50 h 212"/>
                  <a:gd name="T8" fmla="*/ 161 w 212"/>
                  <a:gd name="T9" fmla="*/ 31 h 212"/>
                </a:gdLst>
                <a:ahLst/>
                <a:cxnLst>
                  <a:cxn ang="0">
                    <a:pos x="T0" y="T1"/>
                  </a:cxn>
                  <a:cxn ang="0">
                    <a:pos x="T2" y="T3"/>
                  </a:cxn>
                  <a:cxn ang="0">
                    <a:pos x="T4" y="T5"/>
                  </a:cxn>
                  <a:cxn ang="0">
                    <a:pos x="T6" y="T7"/>
                  </a:cxn>
                  <a:cxn ang="0">
                    <a:pos x="T8" y="T9"/>
                  </a:cxn>
                </a:cxnLst>
                <a:rect l="0" t="0" r="r" b="b"/>
                <a:pathLst>
                  <a:path w="212" h="212">
                    <a:moveTo>
                      <a:pt x="161" y="31"/>
                    </a:moveTo>
                    <a:cubicBezTo>
                      <a:pt x="203" y="61"/>
                      <a:pt x="212" y="119"/>
                      <a:pt x="181" y="161"/>
                    </a:cubicBezTo>
                    <a:cubicBezTo>
                      <a:pt x="151" y="203"/>
                      <a:pt x="92" y="212"/>
                      <a:pt x="51" y="181"/>
                    </a:cubicBezTo>
                    <a:cubicBezTo>
                      <a:pt x="9" y="150"/>
                      <a:pt x="0" y="92"/>
                      <a:pt x="31" y="50"/>
                    </a:cubicBezTo>
                    <a:cubicBezTo>
                      <a:pt x="61" y="9"/>
                      <a:pt x="120" y="0"/>
                      <a:pt x="161" y="31"/>
                    </a:cubicBezTo>
                    <a:close/>
                  </a:path>
                </a:pathLst>
              </a:custGeom>
              <a:solidFill>
                <a:srgbClr val="22415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3" name="îşlïḑè"/>
              <p:cNvSpPr/>
              <p:nvPr/>
            </p:nvSpPr>
            <p:spPr bwMode="auto">
              <a:xfrm>
                <a:off x="2708" y="3002"/>
                <a:ext cx="51" cy="50"/>
              </a:xfrm>
              <a:custGeom>
                <a:avLst/>
                <a:gdLst>
                  <a:gd name="T0" fmla="*/ 161 w 211"/>
                  <a:gd name="T1" fmla="*/ 30 h 211"/>
                  <a:gd name="T2" fmla="*/ 181 w 211"/>
                  <a:gd name="T3" fmla="*/ 161 h 211"/>
                  <a:gd name="T4" fmla="*/ 50 w 211"/>
                  <a:gd name="T5" fmla="*/ 181 h 211"/>
                  <a:gd name="T6" fmla="*/ 30 w 211"/>
                  <a:gd name="T7" fmla="*/ 50 h 211"/>
                  <a:gd name="T8" fmla="*/ 161 w 211"/>
                  <a:gd name="T9" fmla="*/ 30 h 211"/>
                </a:gdLst>
                <a:ahLst/>
                <a:cxnLst>
                  <a:cxn ang="0">
                    <a:pos x="T0" y="T1"/>
                  </a:cxn>
                  <a:cxn ang="0">
                    <a:pos x="T2" y="T3"/>
                  </a:cxn>
                  <a:cxn ang="0">
                    <a:pos x="T4" y="T5"/>
                  </a:cxn>
                  <a:cxn ang="0">
                    <a:pos x="T6" y="T7"/>
                  </a:cxn>
                  <a:cxn ang="0">
                    <a:pos x="T8" y="T9"/>
                  </a:cxn>
                </a:cxnLst>
                <a:rect l="0" t="0" r="r" b="b"/>
                <a:pathLst>
                  <a:path w="211" h="211">
                    <a:moveTo>
                      <a:pt x="161" y="30"/>
                    </a:moveTo>
                    <a:cubicBezTo>
                      <a:pt x="202" y="61"/>
                      <a:pt x="211" y="119"/>
                      <a:pt x="181" y="161"/>
                    </a:cubicBezTo>
                    <a:cubicBezTo>
                      <a:pt x="150" y="203"/>
                      <a:pt x="92" y="211"/>
                      <a:pt x="50" y="181"/>
                    </a:cubicBezTo>
                    <a:cubicBezTo>
                      <a:pt x="9" y="150"/>
                      <a:pt x="0" y="92"/>
                      <a:pt x="30" y="50"/>
                    </a:cubicBezTo>
                    <a:cubicBezTo>
                      <a:pt x="61" y="9"/>
                      <a:pt x="119" y="0"/>
                      <a:pt x="161" y="30"/>
                    </a:cubicBezTo>
                    <a:close/>
                  </a:path>
                </a:pathLst>
              </a:custGeom>
              <a:solidFill>
                <a:srgbClr val="22415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4" name="íSḻîďê"/>
              <p:cNvSpPr/>
              <p:nvPr/>
            </p:nvSpPr>
            <p:spPr bwMode="auto">
              <a:xfrm>
                <a:off x="2680" y="2816"/>
                <a:ext cx="50" cy="50"/>
              </a:xfrm>
              <a:custGeom>
                <a:avLst/>
                <a:gdLst>
                  <a:gd name="T0" fmla="*/ 181 w 212"/>
                  <a:gd name="T1" fmla="*/ 161 h 212"/>
                  <a:gd name="T2" fmla="*/ 51 w 212"/>
                  <a:gd name="T3" fmla="*/ 181 h 212"/>
                  <a:gd name="T4" fmla="*/ 31 w 212"/>
                  <a:gd name="T5" fmla="*/ 51 h 212"/>
                  <a:gd name="T6" fmla="*/ 161 w 212"/>
                  <a:gd name="T7" fmla="*/ 31 h 212"/>
                  <a:gd name="T8" fmla="*/ 181 w 212"/>
                  <a:gd name="T9" fmla="*/ 161 h 212"/>
                </a:gdLst>
                <a:ahLst/>
                <a:cxnLst>
                  <a:cxn ang="0">
                    <a:pos x="T0" y="T1"/>
                  </a:cxn>
                  <a:cxn ang="0">
                    <a:pos x="T2" y="T3"/>
                  </a:cxn>
                  <a:cxn ang="0">
                    <a:pos x="T4" y="T5"/>
                  </a:cxn>
                  <a:cxn ang="0">
                    <a:pos x="T6" y="T7"/>
                  </a:cxn>
                  <a:cxn ang="0">
                    <a:pos x="T8" y="T9"/>
                  </a:cxn>
                </a:cxnLst>
                <a:rect l="0" t="0" r="r" b="b"/>
                <a:pathLst>
                  <a:path w="212" h="212">
                    <a:moveTo>
                      <a:pt x="181" y="161"/>
                    </a:moveTo>
                    <a:cubicBezTo>
                      <a:pt x="150" y="203"/>
                      <a:pt x="92" y="212"/>
                      <a:pt x="51" y="181"/>
                    </a:cubicBezTo>
                    <a:cubicBezTo>
                      <a:pt x="9" y="151"/>
                      <a:pt x="0" y="92"/>
                      <a:pt x="31" y="51"/>
                    </a:cubicBezTo>
                    <a:cubicBezTo>
                      <a:pt x="61" y="9"/>
                      <a:pt x="120" y="0"/>
                      <a:pt x="161" y="31"/>
                    </a:cubicBezTo>
                    <a:cubicBezTo>
                      <a:pt x="203" y="61"/>
                      <a:pt x="212" y="120"/>
                      <a:pt x="181" y="161"/>
                    </a:cubicBezTo>
                    <a:close/>
                  </a:path>
                </a:pathLst>
              </a:custGeom>
              <a:solidFill>
                <a:srgbClr val="22415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5" name="íšḷíde"/>
              <p:cNvSpPr/>
              <p:nvPr/>
            </p:nvSpPr>
            <p:spPr bwMode="auto">
              <a:xfrm>
                <a:off x="2522" y="3030"/>
                <a:ext cx="51" cy="51"/>
              </a:xfrm>
              <a:custGeom>
                <a:avLst/>
                <a:gdLst>
                  <a:gd name="T0" fmla="*/ 181 w 212"/>
                  <a:gd name="T1" fmla="*/ 161 h 211"/>
                  <a:gd name="T2" fmla="*/ 50 w 212"/>
                  <a:gd name="T3" fmla="*/ 181 h 211"/>
                  <a:gd name="T4" fmla="*/ 31 w 212"/>
                  <a:gd name="T5" fmla="*/ 50 h 211"/>
                  <a:gd name="T6" fmla="*/ 161 w 212"/>
                  <a:gd name="T7" fmla="*/ 30 h 211"/>
                  <a:gd name="T8" fmla="*/ 181 w 212"/>
                  <a:gd name="T9" fmla="*/ 161 h 211"/>
                </a:gdLst>
                <a:ahLst/>
                <a:cxnLst>
                  <a:cxn ang="0">
                    <a:pos x="T0" y="T1"/>
                  </a:cxn>
                  <a:cxn ang="0">
                    <a:pos x="T2" y="T3"/>
                  </a:cxn>
                  <a:cxn ang="0">
                    <a:pos x="T4" y="T5"/>
                  </a:cxn>
                  <a:cxn ang="0">
                    <a:pos x="T6" y="T7"/>
                  </a:cxn>
                  <a:cxn ang="0">
                    <a:pos x="T8" y="T9"/>
                  </a:cxn>
                </a:cxnLst>
                <a:rect l="0" t="0" r="r" b="b"/>
                <a:pathLst>
                  <a:path w="212" h="211">
                    <a:moveTo>
                      <a:pt x="181" y="161"/>
                    </a:moveTo>
                    <a:cubicBezTo>
                      <a:pt x="150" y="202"/>
                      <a:pt x="92" y="211"/>
                      <a:pt x="50" y="181"/>
                    </a:cubicBezTo>
                    <a:cubicBezTo>
                      <a:pt x="9" y="150"/>
                      <a:pt x="0" y="92"/>
                      <a:pt x="31" y="50"/>
                    </a:cubicBezTo>
                    <a:cubicBezTo>
                      <a:pt x="61" y="9"/>
                      <a:pt x="120" y="0"/>
                      <a:pt x="161" y="30"/>
                    </a:cubicBezTo>
                    <a:cubicBezTo>
                      <a:pt x="203" y="61"/>
                      <a:pt x="212" y="119"/>
                      <a:pt x="181" y="161"/>
                    </a:cubicBezTo>
                    <a:close/>
                  </a:path>
                </a:pathLst>
              </a:custGeom>
              <a:solidFill>
                <a:srgbClr val="22415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6" name="ïsḻîḍé"/>
              <p:cNvSpPr/>
              <p:nvPr/>
            </p:nvSpPr>
            <p:spPr bwMode="auto">
              <a:xfrm>
                <a:off x="2621" y="3056"/>
                <a:ext cx="48" cy="48"/>
              </a:xfrm>
              <a:custGeom>
                <a:avLst/>
                <a:gdLst>
                  <a:gd name="T0" fmla="*/ 7 w 200"/>
                  <a:gd name="T1" fmla="*/ 113 h 200"/>
                  <a:gd name="T2" fmla="*/ 87 w 200"/>
                  <a:gd name="T3" fmla="*/ 8 h 200"/>
                  <a:gd name="T4" fmla="*/ 192 w 200"/>
                  <a:gd name="T5" fmla="*/ 87 h 200"/>
                  <a:gd name="T6" fmla="*/ 113 w 200"/>
                  <a:gd name="T7" fmla="*/ 193 h 200"/>
                  <a:gd name="T8" fmla="*/ 7 w 200"/>
                  <a:gd name="T9" fmla="*/ 113 h 200"/>
                </a:gdLst>
                <a:ahLst/>
                <a:cxnLst>
                  <a:cxn ang="0">
                    <a:pos x="T0" y="T1"/>
                  </a:cxn>
                  <a:cxn ang="0">
                    <a:pos x="T2" y="T3"/>
                  </a:cxn>
                  <a:cxn ang="0">
                    <a:pos x="T4" y="T5"/>
                  </a:cxn>
                  <a:cxn ang="0">
                    <a:pos x="T6" y="T7"/>
                  </a:cxn>
                  <a:cxn ang="0">
                    <a:pos x="T8" y="T9"/>
                  </a:cxn>
                </a:cxnLst>
                <a:rect l="0" t="0" r="r" b="b"/>
                <a:pathLst>
                  <a:path w="200" h="200">
                    <a:moveTo>
                      <a:pt x="7" y="113"/>
                    </a:moveTo>
                    <a:cubicBezTo>
                      <a:pt x="0" y="62"/>
                      <a:pt x="36" y="15"/>
                      <a:pt x="87" y="8"/>
                    </a:cubicBezTo>
                    <a:cubicBezTo>
                      <a:pt x="138" y="0"/>
                      <a:pt x="185" y="36"/>
                      <a:pt x="192" y="87"/>
                    </a:cubicBezTo>
                    <a:cubicBezTo>
                      <a:pt x="200" y="138"/>
                      <a:pt x="164" y="185"/>
                      <a:pt x="113" y="193"/>
                    </a:cubicBezTo>
                    <a:cubicBezTo>
                      <a:pt x="62" y="200"/>
                      <a:pt x="15" y="164"/>
                      <a:pt x="7" y="113"/>
                    </a:cubicBezTo>
                    <a:close/>
                  </a:path>
                </a:pathLst>
              </a:custGeom>
              <a:solidFill>
                <a:srgbClr val="22415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7" name="ïŝḻïdé"/>
              <p:cNvSpPr/>
              <p:nvPr/>
            </p:nvSpPr>
            <p:spPr bwMode="auto">
              <a:xfrm>
                <a:off x="2584" y="2793"/>
                <a:ext cx="47" cy="47"/>
              </a:xfrm>
              <a:custGeom>
                <a:avLst/>
                <a:gdLst>
                  <a:gd name="T0" fmla="*/ 7 w 199"/>
                  <a:gd name="T1" fmla="*/ 112 h 199"/>
                  <a:gd name="T2" fmla="*/ 87 w 199"/>
                  <a:gd name="T3" fmla="*/ 7 h 199"/>
                  <a:gd name="T4" fmla="*/ 192 w 199"/>
                  <a:gd name="T5" fmla="*/ 86 h 199"/>
                  <a:gd name="T6" fmla="*/ 113 w 199"/>
                  <a:gd name="T7" fmla="*/ 192 h 199"/>
                  <a:gd name="T8" fmla="*/ 7 w 199"/>
                  <a:gd name="T9" fmla="*/ 112 h 199"/>
                </a:gdLst>
                <a:ahLst/>
                <a:cxnLst>
                  <a:cxn ang="0">
                    <a:pos x="T0" y="T1"/>
                  </a:cxn>
                  <a:cxn ang="0">
                    <a:pos x="T2" y="T3"/>
                  </a:cxn>
                  <a:cxn ang="0">
                    <a:pos x="T4" y="T5"/>
                  </a:cxn>
                  <a:cxn ang="0">
                    <a:pos x="T6" y="T7"/>
                  </a:cxn>
                  <a:cxn ang="0">
                    <a:pos x="T8" y="T9"/>
                  </a:cxn>
                </a:cxnLst>
                <a:rect l="0" t="0" r="r" b="b"/>
                <a:pathLst>
                  <a:path w="199" h="199">
                    <a:moveTo>
                      <a:pt x="7" y="112"/>
                    </a:moveTo>
                    <a:cubicBezTo>
                      <a:pt x="0" y="61"/>
                      <a:pt x="36" y="14"/>
                      <a:pt x="87" y="7"/>
                    </a:cubicBezTo>
                    <a:cubicBezTo>
                      <a:pt x="138" y="0"/>
                      <a:pt x="185" y="35"/>
                      <a:pt x="192" y="86"/>
                    </a:cubicBezTo>
                    <a:cubicBezTo>
                      <a:pt x="199" y="137"/>
                      <a:pt x="164" y="185"/>
                      <a:pt x="113" y="192"/>
                    </a:cubicBezTo>
                    <a:cubicBezTo>
                      <a:pt x="62" y="199"/>
                      <a:pt x="14" y="163"/>
                      <a:pt x="7" y="112"/>
                    </a:cubicBezTo>
                    <a:close/>
                  </a:path>
                </a:pathLst>
              </a:custGeom>
              <a:solidFill>
                <a:srgbClr val="22415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8" name="íśļîḑé"/>
              <p:cNvSpPr/>
              <p:nvPr/>
            </p:nvSpPr>
            <p:spPr bwMode="auto">
              <a:xfrm>
                <a:off x="2470" y="2943"/>
                <a:ext cx="48" cy="48"/>
              </a:xfrm>
              <a:custGeom>
                <a:avLst/>
                <a:gdLst>
                  <a:gd name="T0" fmla="*/ 86 w 199"/>
                  <a:gd name="T1" fmla="*/ 7 h 200"/>
                  <a:gd name="T2" fmla="*/ 192 w 199"/>
                  <a:gd name="T3" fmla="*/ 87 h 200"/>
                  <a:gd name="T4" fmla="*/ 112 w 199"/>
                  <a:gd name="T5" fmla="*/ 192 h 200"/>
                  <a:gd name="T6" fmla="*/ 7 w 199"/>
                  <a:gd name="T7" fmla="*/ 113 h 200"/>
                  <a:gd name="T8" fmla="*/ 86 w 199"/>
                  <a:gd name="T9" fmla="*/ 7 h 200"/>
                </a:gdLst>
                <a:ahLst/>
                <a:cxnLst>
                  <a:cxn ang="0">
                    <a:pos x="T0" y="T1"/>
                  </a:cxn>
                  <a:cxn ang="0">
                    <a:pos x="T2" y="T3"/>
                  </a:cxn>
                  <a:cxn ang="0">
                    <a:pos x="T4" y="T5"/>
                  </a:cxn>
                  <a:cxn ang="0">
                    <a:pos x="T6" y="T7"/>
                  </a:cxn>
                  <a:cxn ang="0">
                    <a:pos x="T8" y="T9"/>
                  </a:cxn>
                </a:cxnLst>
                <a:rect l="0" t="0" r="r" b="b"/>
                <a:pathLst>
                  <a:path w="199" h="200">
                    <a:moveTo>
                      <a:pt x="86" y="7"/>
                    </a:moveTo>
                    <a:cubicBezTo>
                      <a:pt x="137" y="0"/>
                      <a:pt x="185" y="36"/>
                      <a:pt x="192" y="87"/>
                    </a:cubicBezTo>
                    <a:cubicBezTo>
                      <a:pt x="199" y="138"/>
                      <a:pt x="163" y="185"/>
                      <a:pt x="112" y="192"/>
                    </a:cubicBezTo>
                    <a:cubicBezTo>
                      <a:pt x="61" y="200"/>
                      <a:pt x="14" y="164"/>
                      <a:pt x="7" y="113"/>
                    </a:cubicBezTo>
                    <a:cubicBezTo>
                      <a:pt x="0" y="62"/>
                      <a:pt x="35" y="15"/>
                      <a:pt x="86" y="7"/>
                    </a:cubicBezTo>
                    <a:close/>
                  </a:path>
                </a:pathLst>
              </a:custGeom>
              <a:solidFill>
                <a:srgbClr val="22415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9" name="îš1ïḑè"/>
              <p:cNvSpPr/>
              <p:nvPr/>
            </p:nvSpPr>
            <p:spPr bwMode="auto">
              <a:xfrm>
                <a:off x="2734" y="2906"/>
                <a:ext cx="48" cy="47"/>
              </a:xfrm>
              <a:custGeom>
                <a:avLst/>
                <a:gdLst>
                  <a:gd name="T0" fmla="*/ 86 w 199"/>
                  <a:gd name="T1" fmla="*/ 7 h 199"/>
                  <a:gd name="T2" fmla="*/ 192 w 199"/>
                  <a:gd name="T3" fmla="*/ 87 h 199"/>
                  <a:gd name="T4" fmla="*/ 112 w 199"/>
                  <a:gd name="T5" fmla="*/ 192 h 199"/>
                  <a:gd name="T6" fmla="*/ 7 w 199"/>
                  <a:gd name="T7" fmla="*/ 113 h 199"/>
                  <a:gd name="T8" fmla="*/ 86 w 199"/>
                  <a:gd name="T9" fmla="*/ 7 h 199"/>
                </a:gdLst>
                <a:ahLst/>
                <a:cxnLst>
                  <a:cxn ang="0">
                    <a:pos x="T0" y="T1"/>
                  </a:cxn>
                  <a:cxn ang="0">
                    <a:pos x="T2" y="T3"/>
                  </a:cxn>
                  <a:cxn ang="0">
                    <a:pos x="T4" y="T5"/>
                  </a:cxn>
                  <a:cxn ang="0">
                    <a:pos x="T6" y="T7"/>
                  </a:cxn>
                  <a:cxn ang="0">
                    <a:pos x="T8" y="T9"/>
                  </a:cxn>
                </a:cxnLst>
                <a:rect l="0" t="0" r="r" b="b"/>
                <a:pathLst>
                  <a:path w="199" h="199">
                    <a:moveTo>
                      <a:pt x="86" y="7"/>
                    </a:moveTo>
                    <a:cubicBezTo>
                      <a:pt x="137" y="0"/>
                      <a:pt x="184" y="35"/>
                      <a:pt x="192" y="87"/>
                    </a:cubicBezTo>
                    <a:cubicBezTo>
                      <a:pt x="199" y="138"/>
                      <a:pt x="163" y="185"/>
                      <a:pt x="112" y="192"/>
                    </a:cubicBezTo>
                    <a:cubicBezTo>
                      <a:pt x="61" y="199"/>
                      <a:pt x="14" y="164"/>
                      <a:pt x="7" y="113"/>
                    </a:cubicBezTo>
                    <a:cubicBezTo>
                      <a:pt x="0" y="62"/>
                      <a:pt x="35" y="14"/>
                      <a:pt x="86" y="7"/>
                    </a:cubicBezTo>
                    <a:close/>
                  </a:path>
                </a:pathLst>
              </a:custGeom>
              <a:solidFill>
                <a:srgbClr val="22415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0" name="ïṣḻíḍé"/>
              <p:cNvSpPr/>
              <p:nvPr/>
            </p:nvSpPr>
            <p:spPr bwMode="auto">
              <a:xfrm>
                <a:off x="2532" y="2854"/>
                <a:ext cx="187" cy="187"/>
              </a:xfrm>
              <a:custGeom>
                <a:avLst/>
                <a:gdLst>
                  <a:gd name="T0" fmla="*/ 217 w 779"/>
                  <a:gd name="T1" fmla="*/ 95 h 779"/>
                  <a:gd name="T2" fmla="*/ 684 w 779"/>
                  <a:gd name="T3" fmla="*/ 216 h 779"/>
                  <a:gd name="T4" fmla="*/ 563 w 779"/>
                  <a:gd name="T5" fmla="*/ 683 h 779"/>
                  <a:gd name="T6" fmla="*/ 96 w 779"/>
                  <a:gd name="T7" fmla="*/ 562 h 779"/>
                  <a:gd name="T8" fmla="*/ 217 w 779"/>
                  <a:gd name="T9" fmla="*/ 95 h 779"/>
                </a:gdLst>
                <a:ahLst/>
                <a:cxnLst>
                  <a:cxn ang="0">
                    <a:pos x="T0" y="T1"/>
                  </a:cxn>
                  <a:cxn ang="0">
                    <a:pos x="T2" y="T3"/>
                  </a:cxn>
                  <a:cxn ang="0">
                    <a:pos x="T4" y="T5"/>
                  </a:cxn>
                  <a:cxn ang="0">
                    <a:pos x="T6" y="T7"/>
                  </a:cxn>
                  <a:cxn ang="0">
                    <a:pos x="T8" y="T9"/>
                  </a:cxn>
                </a:cxnLst>
                <a:rect l="0" t="0" r="r" b="b"/>
                <a:pathLst>
                  <a:path w="779" h="779">
                    <a:moveTo>
                      <a:pt x="217" y="95"/>
                    </a:moveTo>
                    <a:cubicBezTo>
                      <a:pt x="379" y="0"/>
                      <a:pt x="588" y="54"/>
                      <a:pt x="684" y="216"/>
                    </a:cubicBezTo>
                    <a:cubicBezTo>
                      <a:pt x="779" y="379"/>
                      <a:pt x="725" y="588"/>
                      <a:pt x="563" y="683"/>
                    </a:cubicBezTo>
                    <a:cubicBezTo>
                      <a:pt x="400" y="779"/>
                      <a:pt x="191" y="724"/>
                      <a:pt x="96" y="562"/>
                    </a:cubicBezTo>
                    <a:cubicBezTo>
                      <a:pt x="0" y="400"/>
                      <a:pt x="55" y="191"/>
                      <a:pt x="217" y="95"/>
                    </a:cubicBezTo>
                    <a:close/>
                  </a:path>
                </a:pathLst>
              </a:custGeom>
              <a:solidFill>
                <a:srgbClr val="E9F4F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1" name="íṡḻiḍê"/>
              <p:cNvSpPr/>
              <p:nvPr/>
            </p:nvSpPr>
            <p:spPr bwMode="auto">
              <a:xfrm>
                <a:off x="3376" y="3305"/>
                <a:ext cx="96" cy="287"/>
              </a:xfrm>
              <a:custGeom>
                <a:avLst/>
                <a:gdLst>
                  <a:gd name="T0" fmla="*/ 149 w 401"/>
                  <a:gd name="T1" fmla="*/ 1144 h 1200"/>
                  <a:gd name="T2" fmla="*/ 116 w 401"/>
                  <a:gd name="T3" fmla="*/ 1200 h 1200"/>
                  <a:gd name="T4" fmla="*/ 89 w 401"/>
                  <a:gd name="T5" fmla="*/ 1113 h 1200"/>
                  <a:gd name="T6" fmla="*/ 0 w 401"/>
                  <a:gd name="T7" fmla="*/ 935 h 1200"/>
                  <a:gd name="T8" fmla="*/ 117 w 401"/>
                  <a:gd name="T9" fmla="*/ 0 h 1200"/>
                  <a:gd name="T10" fmla="*/ 152 w 401"/>
                  <a:gd name="T11" fmla="*/ 1139 h 1200"/>
                  <a:gd name="T12" fmla="*/ 149 w 401"/>
                  <a:gd name="T13" fmla="*/ 1144 h 1200"/>
                </a:gdLst>
                <a:ahLst/>
                <a:cxnLst>
                  <a:cxn ang="0">
                    <a:pos x="T0" y="T1"/>
                  </a:cxn>
                  <a:cxn ang="0">
                    <a:pos x="T2" y="T3"/>
                  </a:cxn>
                  <a:cxn ang="0">
                    <a:pos x="T4" y="T5"/>
                  </a:cxn>
                  <a:cxn ang="0">
                    <a:pos x="T6" y="T7"/>
                  </a:cxn>
                  <a:cxn ang="0">
                    <a:pos x="T8" y="T9"/>
                  </a:cxn>
                  <a:cxn ang="0">
                    <a:pos x="T10" y="T11"/>
                  </a:cxn>
                  <a:cxn ang="0">
                    <a:pos x="T12" y="T13"/>
                  </a:cxn>
                </a:cxnLst>
                <a:rect l="0" t="0" r="r" b="b"/>
                <a:pathLst>
                  <a:path w="401" h="1200">
                    <a:moveTo>
                      <a:pt x="149" y="1144"/>
                    </a:moveTo>
                    <a:cubicBezTo>
                      <a:pt x="138" y="1164"/>
                      <a:pt x="128" y="1182"/>
                      <a:pt x="116" y="1200"/>
                    </a:cubicBezTo>
                    <a:cubicBezTo>
                      <a:pt x="109" y="1171"/>
                      <a:pt x="100" y="1142"/>
                      <a:pt x="89" y="1113"/>
                    </a:cubicBezTo>
                    <a:cubicBezTo>
                      <a:pt x="67" y="1052"/>
                      <a:pt x="36" y="992"/>
                      <a:pt x="0" y="935"/>
                    </a:cubicBezTo>
                    <a:cubicBezTo>
                      <a:pt x="232" y="446"/>
                      <a:pt x="178" y="145"/>
                      <a:pt x="117" y="0"/>
                    </a:cubicBezTo>
                    <a:cubicBezTo>
                      <a:pt x="221" y="201"/>
                      <a:pt x="401" y="667"/>
                      <a:pt x="152" y="1139"/>
                    </a:cubicBezTo>
                    <a:cubicBezTo>
                      <a:pt x="151" y="1141"/>
                      <a:pt x="150" y="1142"/>
                      <a:pt x="149" y="1144"/>
                    </a:cubicBezTo>
                    <a:close/>
                  </a:path>
                </a:pathLst>
              </a:custGeom>
              <a:solidFill>
                <a:srgbClr val="CE191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2" name="isļîḋê"/>
              <p:cNvSpPr/>
              <p:nvPr/>
            </p:nvSpPr>
            <p:spPr bwMode="auto">
              <a:xfrm>
                <a:off x="3068" y="3529"/>
                <a:ext cx="336" cy="214"/>
              </a:xfrm>
              <a:custGeom>
                <a:avLst/>
                <a:gdLst>
                  <a:gd name="T0" fmla="*/ 0 w 1404"/>
                  <a:gd name="T1" fmla="*/ 729 h 893"/>
                  <a:gd name="T2" fmla="*/ 1236 w 1404"/>
                  <a:gd name="T3" fmla="*/ 103 h 893"/>
                  <a:gd name="T4" fmla="*/ 1239 w 1404"/>
                  <a:gd name="T5" fmla="*/ 98 h 893"/>
                  <a:gd name="T6" fmla="*/ 1288 w 1404"/>
                  <a:gd name="T7" fmla="*/ 0 h 893"/>
                  <a:gd name="T8" fmla="*/ 1377 w 1404"/>
                  <a:gd name="T9" fmla="*/ 178 h 893"/>
                  <a:gd name="T10" fmla="*/ 1404 w 1404"/>
                  <a:gd name="T11" fmla="*/ 265 h 893"/>
                  <a:gd name="T12" fmla="*/ 0 w 1404"/>
                  <a:gd name="T13" fmla="*/ 729 h 893"/>
                </a:gdLst>
                <a:ahLst/>
                <a:cxnLst>
                  <a:cxn ang="0">
                    <a:pos x="T0" y="T1"/>
                  </a:cxn>
                  <a:cxn ang="0">
                    <a:pos x="T2" y="T3"/>
                  </a:cxn>
                  <a:cxn ang="0">
                    <a:pos x="T4" y="T5"/>
                  </a:cxn>
                  <a:cxn ang="0">
                    <a:pos x="T6" y="T7"/>
                  </a:cxn>
                  <a:cxn ang="0">
                    <a:pos x="T8" y="T9"/>
                  </a:cxn>
                  <a:cxn ang="0">
                    <a:pos x="T10" y="T11"/>
                  </a:cxn>
                  <a:cxn ang="0">
                    <a:pos x="T12" y="T13"/>
                  </a:cxn>
                </a:cxnLst>
                <a:rect l="0" t="0" r="r" b="b"/>
                <a:pathLst>
                  <a:path w="1404" h="893">
                    <a:moveTo>
                      <a:pt x="0" y="729"/>
                    </a:moveTo>
                    <a:cubicBezTo>
                      <a:pt x="0" y="729"/>
                      <a:pt x="815" y="893"/>
                      <a:pt x="1236" y="103"/>
                    </a:cubicBezTo>
                    <a:cubicBezTo>
                      <a:pt x="1237" y="101"/>
                      <a:pt x="1238" y="100"/>
                      <a:pt x="1239" y="98"/>
                    </a:cubicBezTo>
                    <a:cubicBezTo>
                      <a:pt x="1256" y="64"/>
                      <a:pt x="1273" y="32"/>
                      <a:pt x="1288" y="0"/>
                    </a:cubicBezTo>
                    <a:cubicBezTo>
                      <a:pt x="1324" y="57"/>
                      <a:pt x="1355" y="117"/>
                      <a:pt x="1377" y="178"/>
                    </a:cubicBezTo>
                    <a:cubicBezTo>
                      <a:pt x="1388" y="207"/>
                      <a:pt x="1397" y="236"/>
                      <a:pt x="1404" y="265"/>
                    </a:cubicBezTo>
                    <a:cubicBezTo>
                      <a:pt x="1049" y="830"/>
                      <a:pt x="215" y="812"/>
                      <a:pt x="0" y="729"/>
                    </a:cubicBezTo>
                    <a:close/>
                  </a:path>
                </a:pathLst>
              </a:custGeom>
              <a:solidFill>
                <a:srgbClr val="EFF4F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3" name="îṣḻiḋé"/>
              <p:cNvSpPr/>
              <p:nvPr/>
            </p:nvSpPr>
            <p:spPr bwMode="auto">
              <a:xfrm>
                <a:off x="2755" y="3292"/>
                <a:ext cx="652" cy="716"/>
              </a:xfrm>
              <a:custGeom>
                <a:avLst/>
                <a:gdLst>
                  <a:gd name="T0" fmla="*/ 2711 w 2724"/>
                  <a:gd name="T1" fmla="*/ 1256 h 2994"/>
                  <a:gd name="T2" fmla="*/ 2724 w 2724"/>
                  <a:gd name="T3" fmla="*/ 1329 h 2994"/>
                  <a:gd name="T4" fmla="*/ 1282 w 2724"/>
                  <a:gd name="T5" fmla="*/ 1787 h 2994"/>
                  <a:gd name="T6" fmla="*/ 806 w 2724"/>
                  <a:gd name="T7" fmla="*/ 2688 h 2994"/>
                  <a:gd name="T8" fmla="*/ 885 w 2724"/>
                  <a:gd name="T9" fmla="*/ 2730 h 2994"/>
                  <a:gd name="T10" fmla="*/ 939 w 2724"/>
                  <a:gd name="T11" fmla="*/ 2906 h 2994"/>
                  <a:gd name="T12" fmla="*/ 763 w 2724"/>
                  <a:gd name="T13" fmla="*/ 2960 h 2994"/>
                  <a:gd name="T14" fmla="*/ 426 w 2724"/>
                  <a:gd name="T15" fmla="*/ 2782 h 2994"/>
                  <a:gd name="T16" fmla="*/ 89 w 2724"/>
                  <a:gd name="T17" fmla="*/ 2604 h 2994"/>
                  <a:gd name="T18" fmla="*/ 34 w 2724"/>
                  <a:gd name="T19" fmla="*/ 2428 h 2994"/>
                  <a:gd name="T20" fmla="*/ 211 w 2724"/>
                  <a:gd name="T21" fmla="*/ 2373 h 2994"/>
                  <a:gd name="T22" fmla="*/ 289 w 2724"/>
                  <a:gd name="T23" fmla="*/ 2415 h 2994"/>
                  <a:gd name="T24" fmla="*/ 766 w 2724"/>
                  <a:gd name="T25" fmla="*/ 1514 h 2994"/>
                  <a:gd name="T26" fmla="*/ 360 w 2724"/>
                  <a:gd name="T27" fmla="*/ 0 h 2994"/>
                  <a:gd name="T28" fmla="*/ 374 w 2724"/>
                  <a:gd name="T29" fmla="*/ 50 h 2994"/>
                  <a:gd name="T30" fmla="*/ 830 w 2724"/>
                  <a:gd name="T31" fmla="*/ 1539 h 2994"/>
                  <a:gd name="T32" fmla="*/ 347 w 2724"/>
                  <a:gd name="T33" fmla="*/ 2453 h 2994"/>
                  <a:gd name="T34" fmla="*/ 99 w 2724"/>
                  <a:gd name="T35" fmla="*/ 2409 h 2994"/>
                  <a:gd name="T36" fmla="*/ 101 w 2724"/>
                  <a:gd name="T37" fmla="*/ 2559 h 2994"/>
                  <a:gd name="T38" fmla="*/ 486 w 2724"/>
                  <a:gd name="T39" fmla="*/ 2762 h 2994"/>
                  <a:gd name="T40" fmla="*/ 1085 w 2724"/>
                  <a:gd name="T41" fmla="*/ 1629 h 2994"/>
                  <a:gd name="T42" fmla="*/ 790 w 2724"/>
                  <a:gd name="T43" fmla="*/ 379 h 2994"/>
                  <a:gd name="T44" fmla="*/ 827 w 2724"/>
                  <a:gd name="T45" fmla="*/ 387 h 2994"/>
                  <a:gd name="T46" fmla="*/ 1254 w 2724"/>
                  <a:gd name="T47" fmla="*/ 413 h 2994"/>
                  <a:gd name="T48" fmla="*/ 1995 w 2724"/>
                  <a:gd name="T49" fmla="*/ 452 h 2994"/>
                  <a:gd name="T50" fmla="*/ 2595 w 2724"/>
                  <a:gd name="T51" fmla="*/ 991 h 2994"/>
                  <a:gd name="T52" fmla="*/ 2546 w 2724"/>
                  <a:gd name="T53" fmla="*/ 1089 h 2994"/>
                  <a:gd name="T54" fmla="*/ 2543 w 2724"/>
                  <a:gd name="T55" fmla="*/ 1094 h 2994"/>
                  <a:gd name="T56" fmla="*/ 1307 w 2724"/>
                  <a:gd name="T57" fmla="*/ 1720 h 2994"/>
                  <a:gd name="T58" fmla="*/ 2711 w 2724"/>
                  <a:gd name="T59" fmla="*/ 1256 h 2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724" h="2994">
                    <a:moveTo>
                      <a:pt x="2711" y="1256"/>
                    </a:moveTo>
                    <a:cubicBezTo>
                      <a:pt x="2717" y="1281"/>
                      <a:pt x="2721" y="1305"/>
                      <a:pt x="2724" y="1329"/>
                    </a:cubicBezTo>
                    <a:cubicBezTo>
                      <a:pt x="2403" y="1812"/>
                      <a:pt x="1843" y="1942"/>
                      <a:pt x="1282" y="1787"/>
                    </a:cubicBezTo>
                    <a:cubicBezTo>
                      <a:pt x="806" y="2688"/>
                      <a:pt x="806" y="2688"/>
                      <a:pt x="806" y="2688"/>
                    </a:cubicBezTo>
                    <a:cubicBezTo>
                      <a:pt x="885" y="2730"/>
                      <a:pt x="885" y="2730"/>
                      <a:pt x="885" y="2730"/>
                    </a:cubicBezTo>
                    <a:cubicBezTo>
                      <a:pt x="948" y="2763"/>
                      <a:pt x="973" y="2842"/>
                      <a:pt x="939" y="2906"/>
                    </a:cubicBezTo>
                    <a:cubicBezTo>
                      <a:pt x="905" y="2970"/>
                      <a:pt x="826" y="2994"/>
                      <a:pt x="763" y="2960"/>
                    </a:cubicBezTo>
                    <a:cubicBezTo>
                      <a:pt x="426" y="2782"/>
                      <a:pt x="426" y="2782"/>
                      <a:pt x="426" y="2782"/>
                    </a:cubicBezTo>
                    <a:cubicBezTo>
                      <a:pt x="89" y="2604"/>
                      <a:pt x="89" y="2604"/>
                      <a:pt x="89" y="2604"/>
                    </a:cubicBezTo>
                    <a:cubicBezTo>
                      <a:pt x="25" y="2571"/>
                      <a:pt x="0" y="2492"/>
                      <a:pt x="34" y="2428"/>
                    </a:cubicBezTo>
                    <a:cubicBezTo>
                      <a:pt x="68" y="2364"/>
                      <a:pt x="147" y="2340"/>
                      <a:pt x="211" y="2373"/>
                    </a:cubicBezTo>
                    <a:cubicBezTo>
                      <a:pt x="289" y="2415"/>
                      <a:pt x="289" y="2415"/>
                      <a:pt x="289" y="2415"/>
                    </a:cubicBezTo>
                    <a:cubicBezTo>
                      <a:pt x="766" y="1514"/>
                      <a:pt x="766" y="1514"/>
                      <a:pt x="766" y="1514"/>
                    </a:cubicBezTo>
                    <a:cubicBezTo>
                      <a:pt x="304" y="1123"/>
                      <a:pt x="97" y="558"/>
                      <a:pt x="360" y="0"/>
                    </a:cubicBezTo>
                    <a:cubicBezTo>
                      <a:pt x="362" y="12"/>
                      <a:pt x="367" y="30"/>
                      <a:pt x="374" y="50"/>
                    </a:cubicBezTo>
                    <a:cubicBezTo>
                      <a:pt x="30" y="846"/>
                      <a:pt x="830" y="1539"/>
                      <a:pt x="830" y="1539"/>
                    </a:cubicBezTo>
                    <a:cubicBezTo>
                      <a:pt x="347" y="2453"/>
                      <a:pt x="347" y="2453"/>
                      <a:pt x="347" y="2453"/>
                    </a:cubicBezTo>
                    <a:cubicBezTo>
                      <a:pt x="347" y="2453"/>
                      <a:pt x="138" y="2334"/>
                      <a:pt x="99" y="2409"/>
                    </a:cubicBezTo>
                    <a:cubicBezTo>
                      <a:pt x="99" y="2409"/>
                      <a:pt x="27" y="2519"/>
                      <a:pt x="101" y="2559"/>
                    </a:cubicBezTo>
                    <a:cubicBezTo>
                      <a:pt x="175" y="2598"/>
                      <a:pt x="486" y="2762"/>
                      <a:pt x="486" y="2762"/>
                    </a:cubicBezTo>
                    <a:cubicBezTo>
                      <a:pt x="1085" y="1629"/>
                      <a:pt x="1085" y="1629"/>
                      <a:pt x="1085" y="1629"/>
                    </a:cubicBezTo>
                    <a:cubicBezTo>
                      <a:pt x="1085" y="1629"/>
                      <a:pt x="595" y="1011"/>
                      <a:pt x="790" y="379"/>
                    </a:cubicBezTo>
                    <a:cubicBezTo>
                      <a:pt x="802" y="382"/>
                      <a:pt x="814" y="384"/>
                      <a:pt x="827" y="387"/>
                    </a:cubicBezTo>
                    <a:cubicBezTo>
                      <a:pt x="972" y="415"/>
                      <a:pt x="1116" y="418"/>
                      <a:pt x="1254" y="413"/>
                    </a:cubicBezTo>
                    <a:cubicBezTo>
                      <a:pt x="1541" y="403"/>
                      <a:pt x="1803" y="361"/>
                      <a:pt x="1995" y="452"/>
                    </a:cubicBezTo>
                    <a:cubicBezTo>
                      <a:pt x="2192" y="545"/>
                      <a:pt x="2444" y="749"/>
                      <a:pt x="2595" y="991"/>
                    </a:cubicBezTo>
                    <a:cubicBezTo>
                      <a:pt x="2580" y="1023"/>
                      <a:pt x="2563" y="1055"/>
                      <a:pt x="2546" y="1089"/>
                    </a:cubicBezTo>
                    <a:cubicBezTo>
                      <a:pt x="2545" y="1091"/>
                      <a:pt x="2544" y="1092"/>
                      <a:pt x="2543" y="1094"/>
                    </a:cubicBezTo>
                    <a:cubicBezTo>
                      <a:pt x="2122" y="1884"/>
                      <a:pt x="1307" y="1720"/>
                      <a:pt x="1307" y="1720"/>
                    </a:cubicBezTo>
                    <a:cubicBezTo>
                      <a:pt x="1522" y="1803"/>
                      <a:pt x="2356" y="1821"/>
                      <a:pt x="2711" y="1256"/>
                    </a:cubicBezTo>
                    <a:close/>
                  </a:path>
                </a:pathLst>
              </a:custGeom>
              <a:solidFill>
                <a:srgbClr val="E3EAE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4" name="iṣľiḓè"/>
              <p:cNvSpPr/>
              <p:nvPr/>
            </p:nvSpPr>
            <p:spPr bwMode="auto">
              <a:xfrm>
                <a:off x="2761" y="3304"/>
                <a:ext cx="253" cy="648"/>
              </a:xfrm>
              <a:custGeom>
                <a:avLst/>
                <a:gdLst>
                  <a:gd name="T0" fmla="*/ 1058 w 1058"/>
                  <a:gd name="T1" fmla="*/ 1579 h 2712"/>
                  <a:gd name="T2" fmla="*/ 459 w 1058"/>
                  <a:gd name="T3" fmla="*/ 2712 h 2712"/>
                  <a:gd name="T4" fmla="*/ 74 w 1058"/>
                  <a:gd name="T5" fmla="*/ 2509 h 2712"/>
                  <a:gd name="T6" fmla="*/ 72 w 1058"/>
                  <a:gd name="T7" fmla="*/ 2359 h 2712"/>
                  <a:gd name="T8" fmla="*/ 320 w 1058"/>
                  <a:gd name="T9" fmla="*/ 2403 h 2712"/>
                  <a:gd name="T10" fmla="*/ 803 w 1058"/>
                  <a:gd name="T11" fmla="*/ 1489 h 2712"/>
                  <a:gd name="T12" fmla="*/ 347 w 1058"/>
                  <a:gd name="T13" fmla="*/ 0 h 2712"/>
                  <a:gd name="T14" fmla="*/ 763 w 1058"/>
                  <a:gd name="T15" fmla="*/ 329 h 2712"/>
                  <a:gd name="T16" fmla="*/ 1058 w 1058"/>
                  <a:gd name="T17" fmla="*/ 1579 h 2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8" h="2712">
                    <a:moveTo>
                      <a:pt x="1058" y="1579"/>
                    </a:moveTo>
                    <a:cubicBezTo>
                      <a:pt x="459" y="2712"/>
                      <a:pt x="459" y="2712"/>
                      <a:pt x="459" y="2712"/>
                    </a:cubicBezTo>
                    <a:cubicBezTo>
                      <a:pt x="459" y="2712"/>
                      <a:pt x="148" y="2548"/>
                      <a:pt x="74" y="2509"/>
                    </a:cubicBezTo>
                    <a:cubicBezTo>
                      <a:pt x="0" y="2469"/>
                      <a:pt x="72" y="2359"/>
                      <a:pt x="72" y="2359"/>
                    </a:cubicBezTo>
                    <a:cubicBezTo>
                      <a:pt x="111" y="2284"/>
                      <a:pt x="320" y="2403"/>
                      <a:pt x="320" y="2403"/>
                    </a:cubicBezTo>
                    <a:cubicBezTo>
                      <a:pt x="803" y="1489"/>
                      <a:pt x="803" y="1489"/>
                      <a:pt x="803" y="1489"/>
                    </a:cubicBezTo>
                    <a:cubicBezTo>
                      <a:pt x="803" y="1489"/>
                      <a:pt x="3" y="796"/>
                      <a:pt x="347" y="0"/>
                    </a:cubicBezTo>
                    <a:cubicBezTo>
                      <a:pt x="381" y="96"/>
                      <a:pt x="481" y="261"/>
                      <a:pt x="763" y="329"/>
                    </a:cubicBezTo>
                    <a:cubicBezTo>
                      <a:pt x="568" y="961"/>
                      <a:pt x="1058" y="1579"/>
                      <a:pt x="1058" y="1579"/>
                    </a:cubicBezTo>
                    <a:close/>
                  </a:path>
                </a:pathLst>
              </a:custGeom>
              <a:solidFill>
                <a:srgbClr val="EFF4F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5" name="i$ļíďê"/>
              <p:cNvSpPr/>
              <p:nvPr/>
            </p:nvSpPr>
            <p:spPr bwMode="auto">
              <a:xfrm>
                <a:off x="3390" y="3281"/>
                <a:ext cx="14" cy="24"/>
              </a:xfrm>
              <a:custGeom>
                <a:avLst/>
                <a:gdLst>
                  <a:gd name="T0" fmla="*/ 59 w 59"/>
                  <a:gd name="T1" fmla="*/ 103 h 103"/>
                  <a:gd name="T2" fmla="*/ 0 w 59"/>
                  <a:gd name="T3" fmla="*/ 0 h 103"/>
                  <a:gd name="T4" fmla="*/ 59 w 59"/>
                  <a:gd name="T5" fmla="*/ 103 h 103"/>
                </a:gdLst>
                <a:ahLst/>
                <a:cxnLst>
                  <a:cxn ang="0">
                    <a:pos x="T0" y="T1"/>
                  </a:cxn>
                  <a:cxn ang="0">
                    <a:pos x="T2" y="T3"/>
                  </a:cxn>
                  <a:cxn ang="0">
                    <a:pos x="T4" y="T5"/>
                  </a:cxn>
                </a:cxnLst>
                <a:rect l="0" t="0" r="r" b="b"/>
                <a:pathLst>
                  <a:path w="59" h="103">
                    <a:moveTo>
                      <a:pt x="59" y="103"/>
                    </a:moveTo>
                    <a:cubicBezTo>
                      <a:pt x="25" y="37"/>
                      <a:pt x="0" y="0"/>
                      <a:pt x="0" y="0"/>
                    </a:cubicBezTo>
                    <a:cubicBezTo>
                      <a:pt x="0" y="0"/>
                      <a:pt x="30" y="33"/>
                      <a:pt x="59" y="103"/>
                    </a:cubicBezTo>
                    <a:close/>
                  </a:path>
                </a:pathLst>
              </a:custGeom>
              <a:solidFill>
                <a:srgbClr val="EFF3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6" name="îślíḑé"/>
              <p:cNvSpPr/>
              <p:nvPr/>
            </p:nvSpPr>
            <p:spPr bwMode="auto">
              <a:xfrm>
                <a:off x="3283" y="3175"/>
                <a:ext cx="9" cy="4"/>
              </a:xfrm>
              <a:custGeom>
                <a:avLst/>
                <a:gdLst>
                  <a:gd name="T0" fmla="*/ 39 w 39"/>
                  <a:gd name="T1" fmla="*/ 16 h 16"/>
                  <a:gd name="T2" fmla="*/ 29 w 39"/>
                  <a:gd name="T3" fmla="*/ 16 h 16"/>
                  <a:gd name="T4" fmla="*/ 0 w 39"/>
                  <a:gd name="T5" fmla="*/ 0 h 16"/>
                  <a:gd name="T6" fmla="*/ 39 w 39"/>
                  <a:gd name="T7" fmla="*/ 16 h 16"/>
                </a:gdLst>
                <a:ahLst/>
                <a:cxnLst>
                  <a:cxn ang="0">
                    <a:pos x="T0" y="T1"/>
                  </a:cxn>
                  <a:cxn ang="0">
                    <a:pos x="T2" y="T3"/>
                  </a:cxn>
                  <a:cxn ang="0">
                    <a:pos x="T4" y="T5"/>
                  </a:cxn>
                  <a:cxn ang="0">
                    <a:pos x="T6" y="T7"/>
                  </a:cxn>
                </a:cxnLst>
                <a:rect l="0" t="0" r="r" b="b"/>
                <a:pathLst>
                  <a:path w="39" h="16">
                    <a:moveTo>
                      <a:pt x="39" y="16"/>
                    </a:moveTo>
                    <a:cubicBezTo>
                      <a:pt x="39" y="16"/>
                      <a:pt x="35" y="16"/>
                      <a:pt x="29" y="16"/>
                    </a:cubicBezTo>
                    <a:cubicBezTo>
                      <a:pt x="19" y="11"/>
                      <a:pt x="10" y="5"/>
                      <a:pt x="0" y="0"/>
                    </a:cubicBezTo>
                    <a:cubicBezTo>
                      <a:pt x="25" y="10"/>
                      <a:pt x="39" y="16"/>
                      <a:pt x="39" y="16"/>
                    </a:cubicBezTo>
                    <a:close/>
                  </a:path>
                </a:pathLst>
              </a:custGeom>
              <a:solidFill>
                <a:srgbClr val="EFF4F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7" name="ïśḻïḑè"/>
              <p:cNvSpPr/>
              <p:nvPr/>
            </p:nvSpPr>
            <p:spPr bwMode="auto">
              <a:xfrm>
                <a:off x="2944" y="3179"/>
                <a:ext cx="560" cy="431"/>
              </a:xfrm>
              <a:custGeom>
                <a:avLst/>
                <a:gdLst>
                  <a:gd name="T0" fmla="*/ 1998 w 2341"/>
                  <a:gd name="T1" fmla="*/ 1696 h 1802"/>
                  <a:gd name="T2" fmla="*/ 1934 w 2341"/>
                  <a:gd name="T3" fmla="*/ 1802 h 1802"/>
                  <a:gd name="T4" fmla="*/ 1921 w 2341"/>
                  <a:gd name="T5" fmla="*/ 1729 h 1802"/>
                  <a:gd name="T6" fmla="*/ 1954 w 2341"/>
                  <a:gd name="T7" fmla="*/ 1673 h 1802"/>
                  <a:gd name="T8" fmla="*/ 1957 w 2341"/>
                  <a:gd name="T9" fmla="*/ 1668 h 1802"/>
                  <a:gd name="T10" fmla="*/ 1922 w 2341"/>
                  <a:gd name="T11" fmla="*/ 529 h 1802"/>
                  <a:gd name="T12" fmla="*/ 1863 w 2341"/>
                  <a:gd name="T13" fmla="*/ 426 h 1802"/>
                  <a:gd name="T14" fmla="*/ 1922 w 2341"/>
                  <a:gd name="T15" fmla="*/ 529 h 1802"/>
                  <a:gd name="T16" fmla="*/ 1805 w 2341"/>
                  <a:gd name="T17" fmla="*/ 1464 h 1802"/>
                  <a:gd name="T18" fmla="*/ 1205 w 2341"/>
                  <a:gd name="T19" fmla="*/ 925 h 1802"/>
                  <a:gd name="T20" fmla="*/ 464 w 2341"/>
                  <a:gd name="T21" fmla="*/ 886 h 1802"/>
                  <a:gd name="T22" fmla="*/ 37 w 2341"/>
                  <a:gd name="T23" fmla="*/ 860 h 1802"/>
                  <a:gd name="T24" fmla="*/ 0 w 2341"/>
                  <a:gd name="T25" fmla="*/ 852 h 1802"/>
                  <a:gd name="T26" fmla="*/ 72 w 2341"/>
                  <a:gd name="T27" fmla="*/ 678 h 1802"/>
                  <a:gd name="T28" fmla="*/ 73 w 2341"/>
                  <a:gd name="T29" fmla="*/ 675 h 1802"/>
                  <a:gd name="T30" fmla="*/ 1445 w 2341"/>
                  <a:gd name="T31" fmla="*/ 0 h 1802"/>
                  <a:gd name="T32" fmla="*/ 2004 w 2341"/>
                  <a:gd name="T33" fmla="*/ 1687 h 1802"/>
                  <a:gd name="T34" fmla="*/ 1998 w 2341"/>
                  <a:gd name="T35" fmla="*/ 1696 h 1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1" h="1802">
                    <a:moveTo>
                      <a:pt x="1998" y="1696"/>
                    </a:moveTo>
                    <a:cubicBezTo>
                      <a:pt x="1978" y="1734"/>
                      <a:pt x="1957" y="1769"/>
                      <a:pt x="1934" y="1802"/>
                    </a:cubicBezTo>
                    <a:cubicBezTo>
                      <a:pt x="1931" y="1778"/>
                      <a:pt x="1927" y="1754"/>
                      <a:pt x="1921" y="1729"/>
                    </a:cubicBezTo>
                    <a:cubicBezTo>
                      <a:pt x="1933" y="1711"/>
                      <a:pt x="1943" y="1693"/>
                      <a:pt x="1954" y="1673"/>
                    </a:cubicBezTo>
                    <a:cubicBezTo>
                      <a:pt x="1955" y="1671"/>
                      <a:pt x="1956" y="1670"/>
                      <a:pt x="1957" y="1668"/>
                    </a:cubicBezTo>
                    <a:cubicBezTo>
                      <a:pt x="2206" y="1196"/>
                      <a:pt x="2026" y="730"/>
                      <a:pt x="1922" y="529"/>
                    </a:cubicBezTo>
                    <a:cubicBezTo>
                      <a:pt x="1893" y="459"/>
                      <a:pt x="1863" y="426"/>
                      <a:pt x="1863" y="426"/>
                    </a:cubicBezTo>
                    <a:cubicBezTo>
                      <a:pt x="1863" y="426"/>
                      <a:pt x="1888" y="463"/>
                      <a:pt x="1922" y="529"/>
                    </a:cubicBezTo>
                    <a:cubicBezTo>
                      <a:pt x="1983" y="674"/>
                      <a:pt x="2037" y="975"/>
                      <a:pt x="1805" y="1464"/>
                    </a:cubicBezTo>
                    <a:cubicBezTo>
                      <a:pt x="1654" y="1222"/>
                      <a:pt x="1402" y="1018"/>
                      <a:pt x="1205" y="925"/>
                    </a:cubicBezTo>
                    <a:cubicBezTo>
                      <a:pt x="1013" y="834"/>
                      <a:pt x="751" y="876"/>
                      <a:pt x="464" y="886"/>
                    </a:cubicBezTo>
                    <a:cubicBezTo>
                      <a:pt x="326" y="891"/>
                      <a:pt x="182" y="888"/>
                      <a:pt x="37" y="860"/>
                    </a:cubicBezTo>
                    <a:cubicBezTo>
                      <a:pt x="24" y="857"/>
                      <a:pt x="12" y="855"/>
                      <a:pt x="0" y="852"/>
                    </a:cubicBezTo>
                    <a:cubicBezTo>
                      <a:pt x="18" y="794"/>
                      <a:pt x="41" y="736"/>
                      <a:pt x="72" y="678"/>
                    </a:cubicBezTo>
                    <a:cubicBezTo>
                      <a:pt x="72" y="677"/>
                      <a:pt x="73" y="676"/>
                      <a:pt x="73" y="675"/>
                    </a:cubicBezTo>
                    <a:cubicBezTo>
                      <a:pt x="416" y="27"/>
                      <a:pt x="1337" y="1"/>
                      <a:pt x="1445" y="0"/>
                    </a:cubicBezTo>
                    <a:cubicBezTo>
                      <a:pt x="2055" y="365"/>
                      <a:pt x="2341" y="1050"/>
                      <a:pt x="2004" y="1687"/>
                    </a:cubicBezTo>
                    <a:cubicBezTo>
                      <a:pt x="2002" y="1690"/>
                      <a:pt x="2000" y="1693"/>
                      <a:pt x="1998" y="1696"/>
                    </a:cubicBezTo>
                    <a:close/>
                  </a:path>
                </a:pathLst>
              </a:custGeom>
              <a:solidFill>
                <a:srgbClr val="C3191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8" name="išḷíḋê"/>
              <p:cNvSpPr/>
              <p:nvPr/>
            </p:nvSpPr>
            <p:spPr bwMode="auto">
              <a:xfrm>
                <a:off x="2841" y="3062"/>
                <a:ext cx="442" cy="242"/>
              </a:xfrm>
              <a:custGeom>
                <a:avLst/>
                <a:gdLst>
                  <a:gd name="T0" fmla="*/ 53 w 1846"/>
                  <a:gd name="T1" fmla="*/ 930 h 1012"/>
                  <a:gd name="T2" fmla="*/ 53 w 1846"/>
                  <a:gd name="T3" fmla="*/ 931 h 1012"/>
                  <a:gd name="T4" fmla="*/ 14 w 1846"/>
                  <a:gd name="T5" fmla="*/ 1012 h 1012"/>
                  <a:gd name="T6" fmla="*/ 0 w 1846"/>
                  <a:gd name="T7" fmla="*/ 962 h 1012"/>
                  <a:gd name="T8" fmla="*/ 23 w 1846"/>
                  <a:gd name="T9" fmla="*/ 915 h 1012"/>
                  <a:gd name="T10" fmla="*/ 27 w 1846"/>
                  <a:gd name="T11" fmla="*/ 904 h 1012"/>
                  <a:gd name="T12" fmla="*/ 1795 w 1846"/>
                  <a:gd name="T13" fmla="*/ 444 h 1012"/>
                  <a:gd name="T14" fmla="*/ 1806 w 1846"/>
                  <a:gd name="T15" fmla="*/ 450 h 1012"/>
                  <a:gd name="T16" fmla="*/ 1846 w 1846"/>
                  <a:gd name="T17" fmla="*/ 473 h 1012"/>
                  <a:gd name="T18" fmla="*/ 53 w 1846"/>
                  <a:gd name="T19" fmla="*/ 930 h 10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6" h="1012">
                    <a:moveTo>
                      <a:pt x="53" y="930"/>
                    </a:moveTo>
                    <a:cubicBezTo>
                      <a:pt x="53" y="931"/>
                      <a:pt x="53" y="931"/>
                      <a:pt x="53" y="931"/>
                    </a:cubicBezTo>
                    <a:cubicBezTo>
                      <a:pt x="39" y="958"/>
                      <a:pt x="26" y="985"/>
                      <a:pt x="14" y="1012"/>
                    </a:cubicBezTo>
                    <a:cubicBezTo>
                      <a:pt x="7" y="992"/>
                      <a:pt x="2" y="974"/>
                      <a:pt x="0" y="962"/>
                    </a:cubicBezTo>
                    <a:cubicBezTo>
                      <a:pt x="7" y="946"/>
                      <a:pt x="15" y="930"/>
                      <a:pt x="23" y="915"/>
                    </a:cubicBezTo>
                    <a:cubicBezTo>
                      <a:pt x="25" y="911"/>
                      <a:pt x="25" y="908"/>
                      <a:pt x="27" y="904"/>
                    </a:cubicBezTo>
                    <a:cubicBezTo>
                      <a:pt x="378" y="240"/>
                      <a:pt x="1130" y="93"/>
                      <a:pt x="1795" y="444"/>
                    </a:cubicBezTo>
                    <a:cubicBezTo>
                      <a:pt x="1799" y="446"/>
                      <a:pt x="1803" y="448"/>
                      <a:pt x="1806" y="450"/>
                    </a:cubicBezTo>
                    <a:cubicBezTo>
                      <a:pt x="1820" y="458"/>
                      <a:pt x="1833" y="465"/>
                      <a:pt x="1846" y="473"/>
                    </a:cubicBezTo>
                    <a:cubicBezTo>
                      <a:pt x="1628" y="383"/>
                      <a:pt x="545" y="0"/>
                      <a:pt x="53" y="930"/>
                    </a:cubicBezTo>
                    <a:close/>
                  </a:path>
                </a:pathLst>
              </a:custGeom>
              <a:solidFill>
                <a:srgbClr val="9FD6D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9" name="íṣľíḋé"/>
              <p:cNvSpPr/>
              <p:nvPr/>
            </p:nvSpPr>
            <p:spPr bwMode="auto">
              <a:xfrm>
                <a:off x="2844" y="3062"/>
                <a:ext cx="446" cy="321"/>
              </a:xfrm>
              <a:custGeom>
                <a:avLst/>
                <a:gdLst>
                  <a:gd name="T0" fmla="*/ 489 w 1861"/>
                  <a:gd name="T1" fmla="*/ 1164 h 1341"/>
                  <a:gd name="T2" fmla="*/ 488 w 1861"/>
                  <a:gd name="T3" fmla="*/ 1167 h 1341"/>
                  <a:gd name="T4" fmla="*/ 416 w 1861"/>
                  <a:gd name="T5" fmla="*/ 1341 h 1341"/>
                  <a:gd name="T6" fmla="*/ 0 w 1861"/>
                  <a:gd name="T7" fmla="*/ 1012 h 1341"/>
                  <a:gd name="T8" fmla="*/ 39 w 1861"/>
                  <a:gd name="T9" fmla="*/ 931 h 1341"/>
                  <a:gd name="T10" fmla="*/ 39 w 1861"/>
                  <a:gd name="T11" fmla="*/ 930 h 1341"/>
                  <a:gd name="T12" fmla="*/ 1832 w 1861"/>
                  <a:gd name="T13" fmla="*/ 473 h 1341"/>
                  <a:gd name="T14" fmla="*/ 1861 w 1861"/>
                  <a:gd name="T15" fmla="*/ 489 h 1341"/>
                  <a:gd name="T16" fmla="*/ 489 w 1861"/>
                  <a:gd name="T17" fmla="*/ 1164 h 1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1" h="1341">
                    <a:moveTo>
                      <a:pt x="489" y="1164"/>
                    </a:moveTo>
                    <a:cubicBezTo>
                      <a:pt x="489" y="1165"/>
                      <a:pt x="488" y="1166"/>
                      <a:pt x="488" y="1167"/>
                    </a:cubicBezTo>
                    <a:cubicBezTo>
                      <a:pt x="457" y="1225"/>
                      <a:pt x="434" y="1283"/>
                      <a:pt x="416" y="1341"/>
                    </a:cubicBezTo>
                    <a:cubicBezTo>
                      <a:pt x="134" y="1273"/>
                      <a:pt x="34" y="1108"/>
                      <a:pt x="0" y="1012"/>
                    </a:cubicBezTo>
                    <a:cubicBezTo>
                      <a:pt x="12" y="985"/>
                      <a:pt x="25" y="958"/>
                      <a:pt x="39" y="931"/>
                    </a:cubicBezTo>
                    <a:cubicBezTo>
                      <a:pt x="39" y="930"/>
                      <a:pt x="39" y="930"/>
                      <a:pt x="39" y="930"/>
                    </a:cubicBezTo>
                    <a:cubicBezTo>
                      <a:pt x="531" y="0"/>
                      <a:pt x="1614" y="383"/>
                      <a:pt x="1832" y="473"/>
                    </a:cubicBezTo>
                    <a:cubicBezTo>
                      <a:pt x="1842" y="478"/>
                      <a:pt x="1851" y="484"/>
                      <a:pt x="1861" y="489"/>
                    </a:cubicBezTo>
                    <a:cubicBezTo>
                      <a:pt x="1753" y="490"/>
                      <a:pt x="832" y="516"/>
                      <a:pt x="489" y="1164"/>
                    </a:cubicBezTo>
                    <a:close/>
                  </a:path>
                </a:pathLst>
              </a:custGeom>
              <a:solidFill>
                <a:srgbClr val="CE191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0" name="ísļîdè"/>
              <p:cNvSpPr/>
              <p:nvPr/>
            </p:nvSpPr>
            <p:spPr bwMode="auto">
              <a:xfrm>
                <a:off x="3150" y="3188"/>
                <a:ext cx="91" cy="91"/>
              </a:xfrm>
              <a:custGeom>
                <a:avLst/>
                <a:gdLst>
                  <a:gd name="T0" fmla="*/ 339 w 382"/>
                  <a:gd name="T1" fmla="*/ 270 h 383"/>
                  <a:gd name="T2" fmla="*/ 269 w 382"/>
                  <a:gd name="T3" fmla="*/ 44 h 383"/>
                  <a:gd name="T4" fmla="*/ 43 w 382"/>
                  <a:gd name="T5" fmla="*/ 113 h 383"/>
                  <a:gd name="T6" fmla="*/ 113 w 382"/>
                  <a:gd name="T7" fmla="*/ 340 h 383"/>
                  <a:gd name="T8" fmla="*/ 339 w 382"/>
                  <a:gd name="T9" fmla="*/ 270 h 383"/>
                </a:gdLst>
                <a:ahLst/>
                <a:cxnLst>
                  <a:cxn ang="0">
                    <a:pos x="T0" y="T1"/>
                  </a:cxn>
                  <a:cxn ang="0">
                    <a:pos x="T2" y="T3"/>
                  </a:cxn>
                  <a:cxn ang="0">
                    <a:pos x="T4" y="T5"/>
                  </a:cxn>
                  <a:cxn ang="0">
                    <a:pos x="T6" y="T7"/>
                  </a:cxn>
                  <a:cxn ang="0">
                    <a:pos x="T8" y="T9"/>
                  </a:cxn>
                </a:cxnLst>
                <a:rect l="0" t="0" r="r" b="b"/>
                <a:pathLst>
                  <a:path w="382" h="383">
                    <a:moveTo>
                      <a:pt x="339" y="270"/>
                    </a:moveTo>
                    <a:cubicBezTo>
                      <a:pt x="382" y="188"/>
                      <a:pt x="351" y="87"/>
                      <a:pt x="269" y="44"/>
                    </a:cubicBezTo>
                    <a:cubicBezTo>
                      <a:pt x="187" y="0"/>
                      <a:pt x="86" y="32"/>
                      <a:pt x="43" y="113"/>
                    </a:cubicBezTo>
                    <a:cubicBezTo>
                      <a:pt x="0" y="195"/>
                      <a:pt x="31" y="296"/>
                      <a:pt x="113" y="340"/>
                    </a:cubicBezTo>
                    <a:cubicBezTo>
                      <a:pt x="194" y="383"/>
                      <a:pt x="296" y="352"/>
                      <a:pt x="339" y="270"/>
                    </a:cubicBezTo>
                    <a:close/>
                  </a:path>
                </a:pathLst>
              </a:custGeom>
              <a:solidFill>
                <a:srgbClr val="FFFDF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1" name="iṣlîdê"/>
              <p:cNvSpPr/>
              <p:nvPr/>
            </p:nvSpPr>
            <p:spPr bwMode="auto">
              <a:xfrm>
                <a:off x="2989" y="3223"/>
                <a:ext cx="85" cy="85"/>
              </a:xfrm>
              <a:custGeom>
                <a:avLst/>
                <a:gdLst>
                  <a:gd name="T0" fmla="*/ 317 w 357"/>
                  <a:gd name="T1" fmla="*/ 251 h 357"/>
                  <a:gd name="T2" fmla="*/ 106 w 357"/>
                  <a:gd name="T3" fmla="*/ 317 h 357"/>
                  <a:gd name="T4" fmla="*/ 40 w 357"/>
                  <a:gd name="T5" fmla="*/ 106 h 357"/>
                  <a:gd name="T6" fmla="*/ 251 w 357"/>
                  <a:gd name="T7" fmla="*/ 40 h 357"/>
                  <a:gd name="T8" fmla="*/ 317 w 357"/>
                  <a:gd name="T9" fmla="*/ 251 h 357"/>
                  <a:gd name="T10" fmla="*/ 270 w 357"/>
                  <a:gd name="T11" fmla="*/ 227 h 357"/>
                  <a:gd name="T12" fmla="*/ 227 w 357"/>
                  <a:gd name="T13" fmla="*/ 87 h 357"/>
                  <a:gd name="T14" fmla="*/ 87 w 357"/>
                  <a:gd name="T15" fmla="*/ 130 h 357"/>
                  <a:gd name="T16" fmla="*/ 130 w 357"/>
                  <a:gd name="T17" fmla="*/ 270 h 357"/>
                  <a:gd name="T18" fmla="*/ 270 w 357"/>
                  <a:gd name="T19" fmla="*/ 227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7" h="357">
                    <a:moveTo>
                      <a:pt x="317" y="251"/>
                    </a:moveTo>
                    <a:cubicBezTo>
                      <a:pt x="276" y="328"/>
                      <a:pt x="182" y="357"/>
                      <a:pt x="106" y="317"/>
                    </a:cubicBezTo>
                    <a:cubicBezTo>
                      <a:pt x="29" y="276"/>
                      <a:pt x="0" y="182"/>
                      <a:pt x="40" y="106"/>
                    </a:cubicBezTo>
                    <a:cubicBezTo>
                      <a:pt x="81" y="29"/>
                      <a:pt x="175" y="0"/>
                      <a:pt x="251" y="40"/>
                    </a:cubicBezTo>
                    <a:cubicBezTo>
                      <a:pt x="328" y="81"/>
                      <a:pt x="357" y="175"/>
                      <a:pt x="317" y="251"/>
                    </a:cubicBezTo>
                    <a:close/>
                    <a:moveTo>
                      <a:pt x="270" y="227"/>
                    </a:moveTo>
                    <a:cubicBezTo>
                      <a:pt x="296" y="176"/>
                      <a:pt x="277" y="114"/>
                      <a:pt x="227" y="87"/>
                    </a:cubicBezTo>
                    <a:cubicBezTo>
                      <a:pt x="176" y="61"/>
                      <a:pt x="114" y="80"/>
                      <a:pt x="87" y="130"/>
                    </a:cubicBezTo>
                    <a:cubicBezTo>
                      <a:pt x="61" y="181"/>
                      <a:pt x="80" y="243"/>
                      <a:pt x="130" y="270"/>
                    </a:cubicBezTo>
                    <a:cubicBezTo>
                      <a:pt x="181" y="296"/>
                      <a:pt x="243" y="277"/>
                      <a:pt x="270" y="227"/>
                    </a:cubicBezTo>
                    <a:close/>
                  </a:path>
                </a:pathLst>
              </a:custGeom>
              <a:solidFill>
                <a:srgbClr val="FFFDF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2" name="íś1íḍê"/>
              <p:cNvSpPr/>
              <p:nvPr/>
            </p:nvSpPr>
            <p:spPr bwMode="auto">
              <a:xfrm>
                <a:off x="2855" y="3797"/>
                <a:ext cx="71" cy="57"/>
              </a:xfrm>
              <a:custGeom>
                <a:avLst/>
                <a:gdLst>
                  <a:gd name="T0" fmla="*/ 26 w 296"/>
                  <a:gd name="T1" fmla="*/ 229 h 238"/>
                  <a:gd name="T2" fmla="*/ 22 w 296"/>
                  <a:gd name="T3" fmla="*/ 238 h 238"/>
                  <a:gd name="T4" fmla="*/ 23 w 296"/>
                  <a:gd name="T5" fmla="*/ 101 h 238"/>
                  <a:gd name="T6" fmla="*/ 226 w 296"/>
                  <a:gd name="T7" fmla="*/ 39 h 238"/>
                  <a:gd name="T8" fmla="*/ 296 w 296"/>
                  <a:gd name="T9" fmla="*/ 119 h 238"/>
                  <a:gd name="T10" fmla="*/ 26 w 296"/>
                  <a:gd name="T11" fmla="*/ 229 h 238"/>
                </a:gdLst>
                <a:ahLst/>
                <a:cxnLst>
                  <a:cxn ang="0">
                    <a:pos x="T0" y="T1"/>
                  </a:cxn>
                  <a:cxn ang="0">
                    <a:pos x="T2" y="T3"/>
                  </a:cxn>
                  <a:cxn ang="0">
                    <a:pos x="T4" y="T5"/>
                  </a:cxn>
                  <a:cxn ang="0">
                    <a:pos x="T6" y="T7"/>
                  </a:cxn>
                  <a:cxn ang="0">
                    <a:pos x="T8" y="T9"/>
                  </a:cxn>
                  <a:cxn ang="0">
                    <a:pos x="T10" y="T11"/>
                  </a:cxn>
                </a:cxnLst>
                <a:rect l="0" t="0" r="r" b="b"/>
                <a:pathLst>
                  <a:path w="296" h="238">
                    <a:moveTo>
                      <a:pt x="26" y="229"/>
                    </a:moveTo>
                    <a:cubicBezTo>
                      <a:pt x="24" y="232"/>
                      <a:pt x="23" y="235"/>
                      <a:pt x="22" y="238"/>
                    </a:cubicBezTo>
                    <a:cubicBezTo>
                      <a:pt x="1" y="196"/>
                      <a:pt x="0" y="145"/>
                      <a:pt x="23" y="101"/>
                    </a:cubicBezTo>
                    <a:cubicBezTo>
                      <a:pt x="62" y="28"/>
                      <a:pt x="153" y="0"/>
                      <a:pt x="226" y="39"/>
                    </a:cubicBezTo>
                    <a:cubicBezTo>
                      <a:pt x="260" y="57"/>
                      <a:pt x="284" y="85"/>
                      <a:pt x="296" y="119"/>
                    </a:cubicBezTo>
                    <a:cubicBezTo>
                      <a:pt x="193" y="86"/>
                      <a:pt x="78" y="130"/>
                      <a:pt x="26" y="229"/>
                    </a:cubicBezTo>
                    <a:close/>
                  </a:path>
                </a:pathLst>
              </a:custGeom>
              <a:solidFill>
                <a:srgbClr val="CE191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3" name="ïṡ1ïdê"/>
              <p:cNvSpPr/>
              <p:nvPr/>
            </p:nvSpPr>
            <p:spPr bwMode="auto">
              <a:xfrm>
                <a:off x="2860" y="3817"/>
                <a:ext cx="69" cy="62"/>
              </a:xfrm>
              <a:custGeom>
                <a:avLst/>
                <a:gdLst>
                  <a:gd name="T0" fmla="*/ 267 w 289"/>
                  <a:gd name="T1" fmla="*/ 155 h 257"/>
                  <a:gd name="T2" fmla="*/ 64 w 289"/>
                  <a:gd name="T3" fmla="*/ 218 h 257"/>
                  <a:gd name="T4" fmla="*/ 0 w 289"/>
                  <a:gd name="T5" fmla="*/ 152 h 257"/>
                  <a:gd name="T6" fmla="*/ 4 w 289"/>
                  <a:gd name="T7" fmla="*/ 143 h 257"/>
                  <a:gd name="T8" fmla="*/ 274 w 289"/>
                  <a:gd name="T9" fmla="*/ 33 h 257"/>
                  <a:gd name="T10" fmla="*/ 267 w 289"/>
                  <a:gd name="T11" fmla="*/ 155 h 257"/>
                </a:gdLst>
                <a:ahLst/>
                <a:cxnLst>
                  <a:cxn ang="0">
                    <a:pos x="T0" y="T1"/>
                  </a:cxn>
                  <a:cxn ang="0">
                    <a:pos x="T2" y="T3"/>
                  </a:cxn>
                  <a:cxn ang="0">
                    <a:pos x="T4" y="T5"/>
                  </a:cxn>
                  <a:cxn ang="0">
                    <a:pos x="T6" y="T7"/>
                  </a:cxn>
                  <a:cxn ang="0">
                    <a:pos x="T8" y="T9"/>
                  </a:cxn>
                  <a:cxn ang="0">
                    <a:pos x="T10" y="T11"/>
                  </a:cxn>
                </a:cxnLst>
                <a:rect l="0" t="0" r="r" b="b"/>
                <a:pathLst>
                  <a:path w="289" h="257">
                    <a:moveTo>
                      <a:pt x="267" y="155"/>
                    </a:moveTo>
                    <a:cubicBezTo>
                      <a:pt x="228" y="229"/>
                      <a:pt x="137" y="257"/>
                      <a:pt x="64" y="218"/>
                    </a:cubicBezTo>
                    <a:cubicBezTo>
                      <a:pt x="35" y="203"/>
                      <a:pt x="13" y="179"/>
                      <a:pt x="0" y="152"/>
                    </a:cubicBezTo>
                    <a:cubicBezTo>
                      <a:pt x="1" y="149"/>
                      <a:pt x="2" y="146"/>
                      <a:pt x="4" y="143"/>
                    </a:cubicBezTo>
                    <a:cubicBezTo>
                      <a:pt x="56" y="44"/>
                      <a:pt x="171" y="0"/>
                      <a:pt x="274" y="33"/>
                    </a:cubicBezTo>
                    <a:cubicBezTo>
                      <a:pt x="289" y="71"/>
                      <a:pt x="287" y="116"/>
                      <a:pt x="267" y="155"/>
                    </a:cubicBezTo>
                    <a:close/>
                  </a:path>
                </a:pathLst>
              </a:custGeom>
              <a:solidFill>
                <a:srgbClr val="C3191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4" name="îŝḻîďe"/>
              <p:cNvSpPr/>
              <p:nvPr/>
            </p:nvSpPr>
            <p:spPr bwMode="auto">
              <a:xfrm>
                <a:off x="2998" y="3507"/>
                <a:ext cx="103" cy="83"/>
              </a:xfrm>
              <a:custGeom>
                <a:avLst/>
                <a:gdLst>
                  <a:gd name="T0" fmla="*/ 51 w 431"/>
                  <a:gd name="T1" fmla="*/ 304 h 346"/>
                  <a:gd name="T2" fmla="*/ 32 w 431"/>
                  <a:gd name="T3" fmla="*/ 346 h 346"/>
                  <a:gd name="T4" fmla="*/ 34 w 431"/>
                  <a:gd name="T5" fmla="*/ 147 h 346"/>
                  <a:gd name="T6" fmla="*/ 328 w 431"/>
                  <a:gd name="T7" fmla="*/ 56 h 346"/>
                  <a:gd name="T8" fmla="*/ 431 w 431"/>
                  <a:gd name="T9" fmla="*/ 175 h 346"/>
                  <a:gd name="T10" fmla="*/ 51 w 431"/>
                  <a:gd name="T11" fmla="*/ 304 h 346"/>
                </a:gdLst>
                <a:ahLst/>
                <a:cxnLst>
                  <a:cxn ang="0">
                    <a:pos x="T0" y="T1"/>
                  </a:cxn>
                  <a:cxn ang="0">
                    <a:pos x="T2" y="T3"/>
                  </a:cxn>
                  <a:cxn ang="0">
                    <a:pos x="T4" y="T5"/>
                  </a:cxn>
                  <a:cxn ang="0">
                    <a:pos x="T6" y="T7"/>
                  </a:cxn>
                  <a:cxn ang="0">
                    <a:pos x="T8" y="T9"/>
                  </a:cxn>
                  <a:cxn ang="0">
                    <a:pos x="T10" y="T11"/>
                  </a:cxn>
                </a:cxnLst>
                <a:rect l="0" t="0" r="r" b="b"/>
                <a:pathLst>
                  <a:path w="431" h="346">
                    <a:moveTo>
                      <a:pt x="51" y="304"/>
                    </a:moveTo>
                    <a:cubicBezTo>
                      <a:pt x="43" y="318"/>
                      <a:pt x="37" y="332"/>
                      <a:pt x="32" y="346"/>
                    </a:cubicBezTo>
                    <a:cubicBezTo>
                      <a:pt x="2" y="285"/>
                      <a:pt x="0" y="211"/>
                      <a:pt x="34" y="147"/>
                    </a:cubicBezTo>
                    <a:cubicBezTo>
                      <a:pt x="90" y="41"/>
                      <a:pt x="222" y="0"/>
                      <a:pt x="328" y="56"/>
                    </a:cubicBezTo>
                    <a:cubicBezTo>
                      <a:pt x="378" y="82"/>
                      <a:pt x="413" y="125"/>
                      <a:pt x="431" y="175"/>
                    </a:cubicBezTo>
                    <a:cubicBezTo>
                      <a:pt x="291" y="110"/>
                      <a:pt x="123" y="166"/>
                      <a:pt x="51" y="304"/>
                    </a:cubicBezTo>
                    <a:close/>
                  </a:path>
                </a:pathLst>
              </a:custGeom>
              <a:solidFill>
                <a:srgbClr val="CE191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5" name="íś1îďè"/>
              <p:cNvSpPr/>
              <p:nvPr/>
            </p:nvSpPr>
            <p:spPr bwMode="auto">
              <a:xfrm>
                <a:off x="3006" y="3534"/>
                <a:ext cx="100" cy="92"/>
              </a:xfrm>
              <a:custGeom>
                <a:avLst/>
                <a:gdLst>
                  <a:gd name="T0" fmla="*/ 386 w 419"/>
                  <a:gd name="T1" fmla="*/ 240 h 386"/>
                  <a:gd name="T2" fmla="*/ 93 w 419"/>
                  <a:gd name="T3" fmla="*/ 330 h 386"/>
                  <a:gd name="T4" fmla="*/ 0 w 419"/>
                  <a:gd name="T5" fmla="*/ 236 h 386"/>
                  <a:gd name="T6" fmla="*/ 19 w 419"/>
                  <a:gd name="T7" fmla="*/ 194 h 386"/>
                  <a:gd name="T8" fmla="*/ 399 w 419"/>
                  <a:gd name="T9" fmla="*/ 65 h 386"/>
                  <a:gd name="T10" fmla="*/ 386 w 419"/>
                  <a:gd name="T11" fmla="*/ 240 h 386"/>
                </a:gdLst>
                <a:ahLst/>
                <a:cxnLst>
                  <a:cxn ang="0">
                    <a:pos x="T0" y="T1"/>
                  </a:cxn>
                  <a:cxn ang="0">
                    <a:pos x="T2" y="T3"/>
                  </a:cxn>
                  <a:cxn ang="0">
                    <a:pos x="T4" y="T5"/>
                  </a:cxn>
                  <a:cxn ang="0">
                    <a:pos x="T6" y="T7"/>
                  </a:cxn>
                  <a:cxn ang="0">
                    <a:pos x="T8" y="T9"/>
                  </a:cxn>
                  <a:cxn ang="0">
                    <a:pos x="T10" y="T11"/>
                  </a:cxn>
                </a:cxnLst>
                <a:rect l="0" t="0" r="r" b="b"/>
                <a:pathLst>
                  <a:path w="419" h="386">
                    <a:moveTo>
                      <a:pt x="386" y="240"/>
                    </a:moveTo>
                    <a:cubicBezTo>
                      <a:pt x="330" y="346"/>
                      <a:pt x="199" y="386"/>
                      <a:pt x="93" y="330"/>
                    </a:cubicBezTo>
                    <a:cubicBezTo>
                      <a:pt x="51" y="308"/>
                      <a:pt x="20" y="275"/>
                      <a:pt x="0" y="236"/>
                    </a:cubicBezTo>
                    <a:cubicBezTo>
                      <a:pt x="5" y="222"/>
                      <a:pt x="11" y="208"/>
                      <a:pt x="19" y="194"/>
                    </a:cubicBezTo>
                    <a:cubicBezTo>
                      <a:pt x="91" y="56"/>
                      <a:pt x="259" y="0"/>
                      <a:pt x="399" y="65"/>
                    </a:cubicBezTo>
                    <a:cubicBezTo>
                      <a:pt x="419" y="120"/>
                      <a:pt x="416" y="183"/>
                      <a:pt x="386" y="240"/>
                    </a:cubicBezTo>
                    <a:close/>
                  </a:path>
                </a:pathLst>
              </a:custGeom>
              <a:solidFill>
                <a:srgbClr val="C3191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6" name="i$lîḑe"/>
              <p:cNvSpPr/>
              <p:nvPr/>
            </p:nvSpPr>
            <p:spPr bwMode="auto">
              <a:xfrm>
                <a:off x="3464" y="3326"/>
                <a:ext cx="879" cy="550"/>
              </a:xfrm>
              <a:custGeom>
                <a:avLst/>
                <a:gdLst>
                  <a:gd name="T0" fmla="*/ 3671 w 3671"/>
                  <a:gd name="T1" fmla="*/ 2299 h 2299"/>
                  <a:gd name="T2" fmla="*/ 0 w 3671"/>
                  <a:gd name="T3" fmla="*/ 2299 h 2299"/>
                  <a:gd name="T4" fmla="*/ 0 w 3671"/>
                  <a:gd name="T5" fmla="*/ 59 h 2299"/>
                  <a:gd name="T6" fmla="*/ 1696 w 3671"/>
                  <a:gd name="T7" fmla="*/ 59 h 2299"/>
                  <a:gd name="T8" fmla="*/ 1836 w 3671"/>
                  <a:gd name="T9" fmla="*/ 0 h 2299"/>
                  <a:gd name="T10" fmla="*/ 1976 w 3671"/>
                  <a:gd name="T11" fmla="*/ 59 h 2299"/>
                  <a:gd name="T12" fmla="*/ 3671 w 3671"/>
                  <a:gd name="T13" fmla="*/ 59 h 2299"/>
                  <a:gd name="T14" fmla="*/ 3671 w 3671"/>
                  <a:gd name="T15" fmla="*/ 2299 h 22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71" h="2299">
                    <a:moveTo>
                      <a:pt x="3671" y="2299"/>
                    </a:moveTo>
                    <a:cubicBezTo>
                      <a:pt x="0" y="2299"/>
                      <a:pt x="0" y="2299"/>
                      <a:pt x="0" y="2299"/>
                    </a:cubicBezTo>
                    <a:cubicBezTo>
                      <a:pt x="0" y="59"/>
                      <a:pt x="0" y="59"/>
                      <a:pt x="0" y="59"/>
                    </a:cubicBezTo>
                    <a:cubicBezTo>
                      <a:pt x="1696" y="59"/>
                      <a:pt x="1696" y="59"/>
                      <a:pt x="1696" y="59"/>
                    </a:cubicBezTo>
                    <a:cubicBezTo>
                      <a:pt x="1724" y="24"/>
                      <a:pt x="1776" y="0"/>
                      <a:pt x="1836" y="0"/>
                    </a:cubicBezTo>
                    <a:cubicBezTo>
                      <a:pt x="1896" y="0"/>
                      <a:pt x="1948" y="24"/>
                      <a:pt x="1976" y="59"/>
                    </a:cubicBezTo>
                    <a:cubicBezTo>
                      <a:pt x="3671" y="59"/>
                      <a:pt x="3671" y="59"/>
                      <a:pt x="3671" y="59"/>
                    </a:cubicBezTo>
                    <a:lnTo>
                      <a:pt x="3671" y="2299"/>
                    </a:lnTo>
                    <a:close/>
                  </a:path>
                </a:pathLst>
              </a:custGeom>
              <a:solidFill>
                <a:srgbClr val="2E465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7" name="iśḷïďe"/>
              <p:cNvSpPr/>
              <p:nvPr/>
            </p:nvSpPr>
            <p:spPr bwMode="auto">
              <a:xfrm>
                <a:off x="3484" y="3361"/>
                <a:ext cx="839" cy="506"/>
              </a:xfrm>
              <a:prstGeom prst="rect">
                <a:avLst/>
              </a:prstGeom>
              <a:solidFill>
                <a:srgbClr val="C8BCA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98" name="ï$lîḑê"/>
              <p:cNvSpPr/>
              <p:nvPr/>
            </p:nvSpPr>
            <p:spPr bwMode="auto">
              <a:xfrm>
                <a:off x="3971" y="3287"/>
                <a:ext cx="78" cy="106"/>
              </a:xfrm>
              <a:custGeom>
                <a:avLst/>
                <a:gdLst>
                  <a:gd name="T0" fmla="*/ 34 w 328"/>
                  <a:gd name="T1" fmla="*/ 433 h 444"/>
                  <a:gd name="T2" fmla="*/ 0 w 328"/>
                  <a:gd name="T3" fmla="*/ 6 h 444"/>
                  <a:gd name="T4" fmla="*/ 156 w 328"/>
                  <a:gd name="T5" fmla="*/ 117 h 444"/>
                  <a:gd name="T6" fmla="*/ 261 w 328"/>
                  <a:gd name="T7" fmla="*/ 0 h 444"/>
                  <a:gd name="T8" fmla="*/ 278 w 328"/>
                  <a:gd name="T9" fmla="*/ 444 h 444"/>
                  <a:gd name="T10" fmla="*/ 34 w 328"/>
                  <a:gd name="T11" fmla="*/ 433 h 444"/>
                </a:gdLst>
                <a:ahLst/>
                <a:cxnLst>
                  <a:cxn ang="0">
                    <a:pos x="T0" y="T1"/>
                  </a:cxn>
                  <a:cxn ang="0">
                    <a:pos x="T2" y="T3"/>
                  </a:cxn>
                  <a:cxn ang="0">
                    <a:pos x="T4" y="T5"/>
                  </a:cxn>
                  <a:cxn ang="0">
                    <a:pos x="T6" y="T7"/>
                  </a:cxn>
                  <a:cxn ang="0">
                    <a:pos x="T8" y="T9"/>
                  </a:cxn>
                  <a:cxn ang="0">
                    <a:pos x="T10" y="T11"/>
                  </a:cxn>
                </a:cxnLst>
                <a:rect l="0" t="0" r="r" b="b"/>
                <a:pathLst>
                  <a:path w="328" h="444">
                    <a:moveTo>
                      <a:pt x="34" y="433"/>
                    </a:moveTo>
                    <a:cubicBezTo>
                      <a:pt x="34" y="433"/>
                      <a:pt x="78" y="178"/>
                      <a:pt x="0" y="6"/>
                    </a:cubicBezTo>
                    <a:cubicBezTo>
                      <a:pt x="156" y="117"/>
                      <a:pt x="156" y="117"/>
                      <a:pt x="156" y="117"/>
                    </a:cubicBezTo>
                    <a:cubicBezTo>
                      <a:pt x="261" y="0"/>
                      <a:pt x="261" y="0"/>
                      <a:pt x="261" y="0"/>
                    </a:cubicBezTo>
                    <a:cubicBezTo>
                      <a:pt x="261" y="0"/>
                      <a:pt x="328" y="194"/>
                      <a:pt x="278" y="444"/>
                    </a:cubicBezTo>
                    <a:lnTo>
                      <a:pt x="34" y="433"/>
                    </a:lnTo>
                    <a:close/>
                  </a:path>
                </a:pathLst>
              </a:custGeom>
              <a:solidFill>
                <a:srgbClr val="DB413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9" name="îṡ1îdè"/>
              <p:cNvSpPr/>
              <p:nvPr/>
            </p:nvSpPr>
            <p:spPr bwMode="auto">
              <a:xfrm>
                <a:off x="3484" y="3359"/>
                <a:ext cx="417" cy="542"/>
              </a:xfrm>
              <a:custGeom>
                <a:avLst/>
                <a:gdLst>
                  <a:gd name="T0" fmla="*/ 0 w 1741"/>
                  <a:gd name="T1" fmla="*/ 2164 h 2266"/>
                  <a:gd name="T2" fmla="*/ 0 w 1741"/>
                  <a:gd name="T3" fmla="*/ 0 h 2266"/>
                  <a:gd name="T4" fmla="*/ 1741 w 1741"/>
                  <a:gd name="T5" fmla="*/ 5 h 2266"/>
                  <a:gd name="T6" fmla="*/ 1741 w 1741"/>
                  <a:gd name="T7" fmla="*/ 2164 h 2266"/>
                  <a:gd name="T8" fmla="*/ 0 w 1741"/>
                  <a:gd name="T9" fmla="*/ 2164 h 2266"/>
                </a:gdLst>
                <a:ahLst/>
                <a:cxnLst>
                  <a:cxn ang="0">
                    <a:pos x="T0" y="T1"/>
                  </a:cxn>
                  <a:cxn ang="0">
                    <a:pos x="T2" y="T3"/>
                  </a:cxn>
                  <a:cxn ang="0">
                    <a:pos x="T4" y="T5"/>
                  </a:cxn>
                  <a:cxn ang="0">
                    <a:pos x="T6" y="T7"/>
                  </a:cxn>
                  <a:cxn ang="0">
                    <a:pos x="T8" y="T9"/>
                  </a:cxn>
                </a:cxnLst>
                <a:rect l="0" t="0" r="r" b="b"/>
                <a:pathLst>
                  <a:path w="1741" h="2266">
                    <a:moveTo>
                      <a:pt x="0" y="2164"/>
                    </a:moveTo>
                    <a:cubicBezTo>
                      <a:pt x="0" y="0"/>
                      <a:pt x="0" y="0"/>
                      <a:pt x="0" y="0"/>
                    </a:cubicBezTo>
                    <a:cubicBezTo>
                      <a:pt x="0" y="0"/>
                      <a:pt x="843" y="323"/>
                      <a:pt x="1741" y="5"/>
                    </a:cubicBezTo>
                    <a:cubicBezTo>
                      <a:pt x="1741" y="2164"/>
                      <a:pt x="1741" y="2164"/>
                      <a:pt x="1741" y="2164"/>
                    </a:cubicBezTo>
                    <a:cubicBezTo>
                      <a:pt x="1741" y="2164"/>
                      <a:pt x="753" y="2266"/>
                      <a:pt x="0" y="2164"/>
                    </a:cubicBezTo>
                    <a:close/>
                  </a:path>
                </a:pathLst>
              </a:custGeom>
              <a:solidFill>
                <a:srgbClr val="D8CB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0" name="íṣļiḍê"/>
              <p:cNvSpPr/>
              <p:nvPr/>
            </p:nvSpPr>
            <p:spPr bwMode="auto">
              <a:xfrm>
                <a:off x="3498" y="3361"/>
                <a:ext cx="404" cy="558"/>
              </a:xfrm>
              <a:custGeom>
                <a:avLst/>
                <a:gdLst>
                  <a:gd name="T0" fmla="*/ 0 w 1686"/>
                  <a:gd name="T1" fmla="*/ 2194 h 2337"/>
                  <a:gd name="T2" fmla="*/ 0 w 1686"/>
                  <a:gd name="T3" fmla="*/ 30 h 2337"/>
                  <a:gd name="T4" fmla="*/ 1683 w 1686"/>
                  <a:gd name="T5" fmla="*/ 0 h 2337"/>
                  <a:gd name="T6" fmla="*/ 1686 w 1686"/>
                  <a:gd name="T7" fmla="*/ 2158 h 2337"/>
                  <a:gd name="T8" fmla="*/ 0 w 1686"/>
                  <a:gd name="T9" fmla="*/ 2194 h 2337"/>
                </a:gdLst>
                <a:ahLst/>
                <a:cxnLst>
                  <a:cxn ang="0">
                    <a:pos x="T0" y="T1"/>
                  </a:cxn>
                  <a:cxn ang="0">
                    <a:pos x="T2" y="T3"/>
                  </a:cxn>
                  <a:cxn ang="0">
                    <a:pos x="T4" y="T5"/>
                  </a:cxn>
                  <a:cxn ang="0">
                    <a:pos x="T6" y="T7"/>
                  </a:cxn>
                  <a:cxn ang="0">
                    <a:pos x="T8" y="T9"/>
                  </a:cxn>
                </a:cxnLst>
                <a:rect l="0" t="0" r="r" b="b"/>
                <a:pathLst>
                  <a:path w="1686" h="2337">
                    <a:moveTo>
                      <a:pt x="0" y="2194"/>
                    </a:moveTo>
                    <a:cubicBezTo>
                      <a:pt x="0" y="30"/>
                      <a:pt x="0" y="30"/>
                      <a:pt x="0" y="30"/>
                    </a:cubicBezTo>
                    <a:cubicBezTo>
                      <a:pt x="0" y="30"/>
                      <a:pt x="948" y="346"/>
                      <a:pt x="1683" y="0"/>
                    </a:cubicBezTo>
                    <a:cubicBezTo>
                      <a:pt x="1686" y="2158"/>
                      <a:pt x="1686" y="2158"/>
                      <a:pt x="1686" y="2158"/>
                    </a:cubicBezTo>
                    <a:cubicBezTo>
                      <a:pt x="1686" y="2158"/>
                      <a:pt x="311" y="2337"/>
                      <a:pt x="0" y="2194"/>
                    </a:cubicBezTo>
                    <a:close/>
                  </a:path>
                </a:pathLst>
              </a:custGeom>
              <a:solidFill>
                <a:srgbClr val="E7E2C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1" name="ïšlîde"/>
              <p:cNvSpPr/>
              <p:nvPr/>
            </p:nvSpPr>
            <p:spPr bwMode="auto">
              <a:xfrm>
                <a:off x="3535" y="3361"/>
                <a:ext cx="366" cy="616"/>
              </a:xfrm>
              <a:custGeom>
                <a:avLst/>
                <a:gdLst>
                  <a:gd name="T0" fmla="*/ 0 w 1527"/>
                  <a:gd name="T1" fmla="*/ 2463 h 2577"/>
                  <a:gd name="T2" fmla="*/ 6 w 1527"/>
                  <a:gd name="T3" fmla="*/ 311 h 2577"/>
                  <a:gd name="T4" fmla="*/ 1527 w 1527"/>
                  <a:gd name="T5" fmla="*/ 0 h 2577"/>
                  <a:gd name="T6" fmla="*/ 1526 w 1527"/>
                  <a:gd name="T7" fmla="*/ 2158 h 2577"/>
                  <a:gd name="T8" fmla="*/ 0 w 1527"/>
                  <a:gd name="T9" fmla="*/ 2463 h 2577"/>
                </a:gdLst>
                <a:ahLst/>
                <a:cxnLst>
                  <a:cxn ang="0">
                    <a:pos x="T0" y="T1"/>
                  </a:cxn>
                  <a:cxn ang="0">
                    <a:pos x="T2" y="T3"/>
                  </a:cxn>
                  <a:cxn ang="0">
                    <a:pos x="T4" y="T5"/>
                  </a:cxn>
                  <a:cxn ang="0">
                    <a:pos x="T6" y="T7"/>
                  </a:cxn>
                  <a:cxn ang="0">
                    <a:pos x="T8" y="T9"/>
                  </a:cxn>
                </a:cxnLst>
                <a:rect l="0" t="0" r="r" b="b"/>
                <a:pathLst>
                  <a:path w="1527" h="2577">
                    <a:moveTo>
                      <a:pt x="0" y="2463"/>
                    </a:moveTo>
                    <a:cubicBezTo>
                      <a:pt x="6" y="311"/>
                      <a:pt x="6" y="311"/>
                      <a:pt x="6" y="311"/>
                    </a:cubicBezTo>
                    <a:cubicBezTo>
                      <a:pt x="6" y="311"/>
                      <a:pt x="1049" y="395"/>
                      <a:pt x="1527" y="0"/>
                    </a:cubicBezTo>
                    <a:cubicBezTo>
                      <a:pt x="1526" y="2158"/>
                      <a:pt x="1526" y="2158"/>
                      <a:pt x="1526" y="2158"/>
                    </a:cubicBezTo>
                    <a:cubicBezTo>
                      <a:pt x="1526" y="2158"/>
                      <a:pt x="723" y="2577"/>
                      <a:pt x="0" y="2463"/>
                    </a:cubicBezTo>
                    <a:close/>
                  </a:path>
                </a:pathLst>
              </a:custGeom>
              <a:solidFill>
                <a:srgbClr val="F4F0E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2" name="î$ḷïḓé"/>
              <p:cNvSpPr/>
              <p:nvPr/>
            </p:nvSpPr>
            <p:spPr bwMode="auto">
              <a:xfrm>
                <a:off x="3613" y="3360"/>
                <a:ext cx="290" cy="647"/>
              </a:xfrm>
              <a:custGeom>
                <a:avLst/>
                <a:gdLst>
                  <a:gd name="T0" fmla="*/ 0 w 1208"/>
                  <a:gd name="T1" fmla="*/ 2643 h 2703"/>
                  <a:gd name="T2" fmla="*/ 0 w 1208"/>
                  <a:gd name="T3" fmla="*/ 461 h 2703"/>
                  <a:gd name="T4" fmla="*/ 1202 w 1208"/>
                  <a:gd name="T5" fmla="*/ 0 h 2703"/>
                  <a:gd name="T6" fmla="*/ 1208 w 1208"/>
                  <a:gd name="T7" fmla="*/ 2164 h 2703"/>
                  <a:gd name="T8" fmla="*/ 0 w 1208"/>
                  <a:gd name="T9" fmla="*/ 2643 h 2703"/>
                </a:gdLst>
                <a:ahLst/>
                <a:cxnLst>
                  <a:cxn ang="0">
                    <a:pos x="T0" y="T1"/>
                  </a:cxn>
                  <a:cxn ang="0">
                    <a:pos x="T2" y="T3"/>
                  </a:cxn>
                  <a:cxn ang="0">
                    <a:pos x="T4" y="T5"/>
                  </a:cxn>
                  <a:cxn ang="0">
                    <a:pos x="T6" y="T7"/>
                  </a:cxn>
                  <a:cxn ang="0">
                    <a:pos x="T8" y="T9"/>
                  </a:cxn>
                </a:cxnLst>
                <a:rect l="0" t="0" r="r" b="b"/>
                <a:pathLst>
                  <a:path w="1208" h="2703">
                    <a:moveTo>
                      <a:pt x="0" y="2643"/>
                    </a:moveTo>
                    <a:cubicBezTo>
                      <a:pt x="0" y="461"/>
                      <a:pt x="0" y="461"/>
                      <a:pt x="0" y="461"/>
                    </a:cubicBezTo>
                    <a:cubicBezTo>
                      <a:pt x="0" y="461"/>
                      <a:pt x="682" y="557"/>
                      <a:pt x="1202" y="0"/>
                    </a:cubicBezTo>
                    <a:cubicBezTo>
                      <a:pt x="1208" y="2164"/>
                      <a:pt x="1208" y="2164"/>
                      <a:pt x="1208" y="2164"/>
                    </a:cubicBezTo>
                    <a:cubicBezTo>
                      <a:pt x="1208" y="2164"/>
                      <a:pt x="778" y="2703"/>
                      <a:pt x="0" y="2643"/>
                    </a:cubicBezTo>
                    <a:close/>
                  </a:path>
                </a:pathLst>
              </a:custGeom>
              <a:solidFill>
                <a:srgbClr val="FFFFF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3" name="iŝḻïḑê"/>
              <p:cNvSpPr/>
              <p:nvPr/>
            </p:nvSpPr>
            <p:spPr bwMode="auto">
              <a:xfrm>
                <a:off x="3901" y="3357"/>
                <a:ext cx="417" cy="542"/>
              </a:xfrm>
              <a:custGeom>
                <a:avLst/>
                <a:gdLst>
                  <a:gd name="T0" fmla="*/ 1743 w 1743"/>
                  <a:gd name="T1" fmla="*/ 2164 h 2266"/>
                  <a:gd name="T2" fmla="*/ 1743 w 1743"/>
                  <a:gd name="T3" fmla="*/ 0 h 2266"/>
                  <a:gd name="T4" fmla="*/ 0 w 1743"/>
                  <a:gd name="T5" fmla="*/ 15 h 2266"/>
                  <a:gd name="T6" fmla="*/ 9 w 1743"/>
                  <a:gd name="T7" fmla="*/ 2164 h 2266"/>
                  <a:gd name="T8" fmla="*/ 1743 w 1743"/>
                  <a:gd name="T9" fmla="*/ 2164 h 2266"/>
                </a:gdLst>
                <a:ahLst/>
                <a:cxnLst>
                  <a:cxn ang="0">
                    <a:pos x="T0" y="T1"/>
                  </a:cxn>
                  <a:cxn ang="0">
                    <a:pos x="T2" y="T3"/>
                  </a:cxn>
                  <a:cxn ang="0">
                    <a:pos x="T4" y="T5"/>
                  </a:cxn>
                  <a:cxn ang="0">
                    <a:pos x="T6" y="T7"/>
                  </a:cxn>
                  <a:cxn ang="0">
                    <a:pos x="T8" y="T9"/>
                  </a:cxn>
                </a:cxnLst>
                <a:rect l="0" t="0" r="r" b="b"/>
                <a:pathLst>
                  <a:path w="1743" h="2266">
                    <a:moveTo>
                      <a:pt x="1743" y="2164"/>
                    </a:moveTo>
                    <a:cubicBezTo>
                      <a:pt x="1743" y="0"/>
                      <a:pt x="1743" y="0"/>
                      <a:pt x="1743" y="0"/>
                    </a:cubicBezTo>
                    <a:cubicBezTo>
                      <a:pt x="1743" y="0"/>
                      <a:pt x="891" y="332"/>
                      <a:pt x="0" y="15"/>
                    </a:cubicBezTo>
                    <a:cubicBezTo>
                      <a:pt x="9" y="2164"/>
                      <a:pt x="9" y="2164"/>
                      <a:pt x="9" y="2164"/>
                    </a:cubicBezTo>
                    <a:cubicBezTo>
                      <a:pt x="9" y="2164"/>
                      <a:pt x="989" y="2266"/>
                      <a:pt x="1743" y="2164"/>
                    </a:cubicBezTo>
                    <a:close/>
                  </a:path>
                </a:pathLst>
              </a:custGeom>
              <a:solidFill>
                <a:srgbClr val="D8CB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4" name="ïŝḷiďé"/>
              <p:cNvSpPr/>
              <p:nvPr/>
            </p:nvSpPr>
            <p:spPr bwMode="auto">
              <a:xfrm>
                <a:off x="3901" y="3361"/>
                <a:ext cx="405" cy="556"/>
              </a:xfrm>
              <a:custGeom>
                <a:avLst/>
                <a:gdLst>
                  <a:gd name="T0" fmla="*/ 1691 w 1691"/>
                  <a:gd name="T1" fmla="*/ 2184 h 2328"/>
                  <a:gd name="T2" fmla="*/ 1691 w 1691"/>
                  <a:gd name="T3" fmla="*/ 20 h 2328"/>
                  <a:gd name="T4" fmla="*/ 0 w 1691"/>
                  <a:gd name="T5" fmla="*/ 0 h 2328"/>
                  <a:gd name="T6" fmla="*/ 5 w 1691"/>
                  <a:gd name="T7" fmla="*/ 2148 h 2328"/>
                  <a:gd name="T8" fmla="*/ 1691 w 1691"/>
                  <a:gd name="T9" fmla="*/ 2184 h 2328"/>
                </a:gdLst>
                <a:ahLst/>
                <a:cxnLst>
                  <a:cxn ang="0">
                    <a:pos x="T0" y="T1"/>
                  </a:cxn>
                  <a:cxn ang="0">
                    <a:pos x="T2" y="T3"/>
                  </a:cxn>
                  <a:cxn ang="0">
                    <a:pos x="T4" y="T5"/>
                  </a:cxn>
                  <a:cxn ang="0">
                    <a:pos x="T6" y="T7"/>
                  </a:cxn>
                  <a:cxn ang="0">
                    <a:pos x="T8" y="T9"/>
                  </a:cxn>
                </a:cxnLst>
                <a:rect l="0" t="0" r="r" b="b"/>
                <a:pathLst>
                  <a:path w="1691" h="2328">
                    <a:moveTo>
                      <a:pt x="1691" y="2184"/>
                    </a:moveTo>
                    <a:cubicBezTo>
                      <a:pt x="1691" y="20"/>
                      <a:pt x="1691" y="20"/>
                      <a:pt x="1691" y="20"/>
                    </a:cubicBezTo>
                    <a:cubicBezTo>
                      <a:pt x="1691" y="20"/>
                      <a:pt x="735" y="346"/>
                      <a:pt x="0" y="0"/>
                    </a:cubicBezTo>
                    <a:cubicBezTo>
                      <a:pt x="5" y="2148"/>
                      <a:pt x="5" y="2148"/>
                      <a:pt x="5" y="2148"/>
                    </a:cubicBezTo>
                    <a:cubicBezTo>
                      <a:pt x="5" y="2148"/>
                      <a:pt x="1380" y="2328"/>
                      <a:pt x="1691" y="2184"/>
                    </a:cubicBezTo>
                    <a:close/>
                  </a:path>
                </a:pathLst>
              </a:custGeom>
              <a:solidFill>
                <a:srgbClr val="E7E2C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5" name="íṥ1ïḋê"/>
              <p:cNvSpPr/>
              <p:nvPr/>
            </p:nvSpPr>
            <p:spPr bwMode="auto">
              <a:xfrm>
                <a:off x="3901" y="3361"/>
                <a:ext cx="366" cy="614"/>
              </a:xfrm>
              <a:custGeom>
                <a:avLst/>
                <a:gdLst>
                  <a:gd name="T0" fmla="*/ 1527 w 1527"/>
                  <a:gd name="T1" fmla="*/ 2456 h 2569"/>
                  <a:gd name="T2" fmla="*/ 1521 w 1527"/>
                  <a:gd name="T3" fmla="*/ 303 h 2569"/>
                  <a:gd name="T4" fmla="*/ 0 w 1527"/>
                  <a:gd name="T5" fmla="*/ 0 h 2569"/>
                  <a:gd name="T6" fmla="*/ 3 w 1527"/>
                  <a:gd name="T7" fmla="*/ 2157 h 2569"/>
                  <a:gd name="T8" fmla="*/ 1527 w 1527"/>
                  <a:gd name="T9" fmla="*/ 2456 h 2569"/>
                </a:gdLst>
                <a:ahLst/>
                <a:cxnLst>
                  <a:cxn ang="0">
                    <a:pos x="T0" y="T1"/>
                  </a:cxn>
                  <a:cxn ang="0">
                    <a:pos x="T2" y="T3"/>
                  </a:cxn>
                  <a:cxn ang="0">
                    <a:pos x="T4" y="T5"/>
                  </a:cxn>
                  <a:cxn ang="0">
                    <a:pos x="T6" y="T7"/>
                  </a:cxn>
                  <a:cxn ang="0">
                    <a:pos x="T8" y="T9"/>
                  </a:cxn>
                </a:cxnLst>
                <a:rect l="0" t="0" r="r" b="b"/>
                <a:pathLst>
                  <a:path w="1527" h="2569">
                    <a:moveTo>
                      <a:pt x="1527" y="2456"/>
                    </a:moveTo>
                    <a:cubicBezTo>
                      <a:pt x="1521" y="303"/>
                      <a:pt x="1521" y="303"/>
                      <a:pt x="1521" y="303"/>
                    </a:cubicBezTo>
                    <a:cubicBezTo>
                      <a:pt x="1521" y="303"/>
                      <a:pt x="478" y="394"/>
                      <a:pt x="0" y="0"/>
                    </a:cubicBezTo>
                    <a:cubicBezTo>
                      <a:pt x="3" y="2157"/>
                      <a:pt x="3" y="2157"/>
                      <a:pt x="3" y="2157"/>
                    </a:cubicBezTo>
                    <a:cubicBezTo>
                      <a:pt x="3" y="2157"/>
                      <a:pt x="804" y="2569"/>
                      <a:pt x="1527" y="2456"/>
                    </a:cubicBezTo>
                    <a:close/>
                  </a:path>
                </a:pathLst>
              </a:custGeom>
              <a:solidFill>
                <a:srgbClr val="F4F0E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6" name="ísḻïdê"/>
              <p:cNvSpPr/>
              <p:nvPr/>
            </p:nvSpPr>
            <p:spPr bwMode="auto">
              <a:xfrm>
                <a:off x="4559" y="542"/>
                <a:ext cx="614" cy="464"/>
              </a:xfrm>
              <a:custGeom>
                <a:avLst/>
                <a:gdLst>
                  <a:gd name="T0" fmla="*/ 614 w 614"/>
                  <a:gd name="T1" fmla="*/ 356 h 464"/>
                  <a:gd name="T2" fmla="*/ 70 w 614"/>
                  <a:gd name="T3" fmla="*/ 0 h 464"/>
                  <a:gd name="T4" fmla="*/ 0 w 614"/>
                  <a:gd name="T5" fmla="*/ 107 h 464"/>
                  <a:gd name="T6" fmla="*/ 544 w 614"/>
                  <a:gd name="T7" fmla="*/ 464 h 464"/>
                  <a:gd name="T8" fmla="*/ 614 w 614"/>
                  <a:gd name="T9" fmla="*/ 356 h 464"/>
                </a:gdLst>
                <a:ahLst/>
                <a:cxnLst>
                  <a:cxn ang="0">
                    <a:pos x="T0" y="T1"/>
                  </a:cxn>
                  <a:cxn ang="0">
                    <a:pos x="T2" y="T3"/>
                  </a:cxn>
                  <a:cxn ang="0">
                    <a:pos x="T4" y="T5"/>
                  </a:cxn>
                  <a:cxn ang="0">
                    <a:pos x="T6" y="T7"/>
                  </a:cxn>
                  <a:cxn ang="0">
                    <a:pos x="T8" y="T9"/>
                  </a:cxn>
                </a:cxnLst>
                <a:rect l="0" t="0" r="r" b="b"/>
                <a:pathLst>
                  <a:path w="614" h="464">
                    <a:moveTo>
                      <a:pt x="614" y="356"/>
                    </a:moveTo>
                    <a:lnTo>
                      <a:pt x="70" y="0"/>
                    </a:lnTo>
                    <a:lnTo>
                      <a:pt x="0" y="107"/>
                    </a:lnTo>
                    <a:lnTo>
                      <a:pt x="544" y="464"/>
                    </a:lnTo>
                    <a:lnTo>
                      <a:pt x="614" y="356"/>
                    </a:lnTo>
                    <a:close/>
                  </a:path>
                </a:pathLst>
              </a:custGeom>
              <a:solidFill>
                <a:srgbClr val="00A09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7" name="îṡ1iďè"/>
              <p:cNvSpPr/>
              <p:nvPr/>
            </p:nvSpPr>
            <p:spPr bwMode="auto">
              <a:xfrm>
                <a:off x="4362" y="649"/>
                <a:ext cx="741" cy="657"/>
              </a:xfrm>
              <a:custGeom>
                <a:avLst/>
                <a:gdLst>
                  <a:gd name="T0" fmla="*/ 197 w 741"/>
                  <a:gd name="T1" fmla="*/ 0 h 657"/>
                  <a:gd name="T2" fmla="*/ 0 w 741"/>
                  <a:gd name="T3" fmla="*/ 300 h 657"/>
                  <a:gd name="T4" fmla="*/ 544 w 741"/>
                  <a:gd name="T5" fmla="*/ 657 h 657"/>
                  <a:gd name="T6" fmla="*/ 741 w 741"/>
                  <a:gd name="T7" fmla="*/ 357 h 657"/>
                  <a:gd name="T8" fmla="*/ 197 w 741"/>
                  <a:gd name="T9" fmla="*/ 0 h 657"/>
                </a:gdLst>
                <a:ahLst/>
                <a:cxnLst>
                  <a:cxn ang="0">
                    <a:pos x="T0" y="T1"/>
                  </a:cxn>
                  <a:cxn ang="0">
                    <a:pos x="T2" y="T3"/>
                  </a:cxn>
                  <a:cxn ang="0">
                    <a:pos x="T4" y="T5"/>
                  </a:cxn>
                  <a:cxn ang="0">
                    <a:pos x="T6" y="T7"/>
                  </a:cxn>
                  <a:cxn ang="0">
                    <a:pos x="T8" y="T9"/>
                  </a:cxn>
                </a:cxnLst>
                <a:rect l="0" t="0" r="r" b="b"/>
                <a:pathLst>
                  <a:path w="741" h="657">
                    <a:moveTo>
                      <a:pt x="197" y="0"/>
                    </a:moveTo>
                    <a:lnTo>
                      <a:pt x="0" y="300"/>
                    </a:lnTo>
                    <a:lnTo>
                      <a:pt x="544" y="657"/>
                    </a:lnTo>
                    <a:lnTo>
                      <a:pt x="741" y="357"/>
                    </a:lnTo>
                    <a:lnTo>
                      <a:pt x="19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8" name="iṧļíḍè"/>
              <p:cNvSpPr/>
              <p:nvPr/>
            </p:nvSpPr>
            <p:spPr bwMode="auto">
              <a:xfrm>
                <a:off x="4528" y="697"/>
                <a:ext cx="84" cy="83"/>
              </a:xfrm>
              <a:custGeom>
                <a:avLst/>
                <a:gdLst>
                  <a:gd name="T0" fmla="*/ 50 w 84"/>
                  <a:gd name="T1" fmla="*/ 83 h 83"/>
                  <a:gd name="T2" fmla="*/ 0 w 84"/>
                  <a:gd name="T3" fmla="*/ 50 h 83"/>
                  <a:gd name="T4" fmla="*/ 33 w 84"/>
                  <a:gd name="T5" fmla="*/ 0 h 83"/>
                  <a:gd name="T6" fmla="*/ 84 w 84"/>
                  <a:gd name="T7" fmla="*/ 33 h 83"/>
                  <a:gd name="T8" fmla="*/ 50 w 84"/>
                  <a:gd name="T9" fmla="*/ 83 h 83"/>
                </a:gdLst>
                <a:ahLst/>
                <a:cxnLst>
                  <a:cxn ang="0">
                    <a:pos x="T0" y="T1"/>
                  </a:cxn>
                  <a:cxn ang="0">
                    <a:pos x="T2" y="T3"/>
                  </a:cxn>
                  <a:cxn ang="0">
                    <a:pos x="T4" y="T5"/>
                  </a:cxn>
                  <a:cxn ang="0">
                    <a:pos x="T6" y="T7"/>
                  </a:cxn>
                  <a:cxn ang="0">
                    <a:pos x="T8" y="T9"/>
                  </a:cxn>
                </a:cxnLst>
                <a:rect l="0" t="0" r="r" b="b"/>
                <a:pathLst>
                  <a:path w="84" h="83">
                    <a:moveTo>
                      <a:pt x="50" y="83"/>
                    </a:moveTo>
                    <a:lnTo>
                      <a:pt x="0" y="50"/>
                    </a:lnTo>
                    <a:lnTo>
                      <a:pt x="33" y="0"/>
                    </a:lnTo>
                    <a:lnTo>
                      <a:pt x="84" y="33"/>
                    </a:lnTo>
                    <a:lnTo>
                      <a:pt x="50" y="83"/>
                    </a:lnTo>
                    <a:close/>
                  </a:path>
                </a:pathLst>
              </a:custGeom>
              <a:solidFill>
                <a:srgbClr val="E1E4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9" name="íṩ1ïdé"/>
              <p:cNvSpPr/>
              <p:nvPr/>
            </p:nvSpPr>
            <p:spPr bwMode="auto">
              <a:xfrm>
                <a:off x="4968" y="985"/>
                <a:ext cx="84" cy="84"/>
              </a:xfrm>
              <a:custGeom>
                <a:avLst/>
                <a:gdLst>
                  <a:gd name="T0" fmla="*/ 51 w 84"/>
                  <a:gd name="T1" fmla="*/ 84 h 84"/>
                  <a:gd name="T2" fmla="*/ 0 w 84"/>
                  <a:gd name="T3" fmla="*/ 51 h 84"/>
                  <a:gd name="T4" fmla="*/ 33 w 84"/>
                  <a:gd name="T5" fmla="*/ 0 h 84"/>
                  <a:gd name="T6" fmla="*/ 84 w 84"/>
                  <a:gd name="T7" fmla="*/ 33 h 84"/>
                  <a:gd name="T8" fmla="*/ 51 w 84"/>
                  <a:gd name="T9" fmla="*/ 84 h 84"/>
                </a:gdLst>
                <a:ahLst/>
                <a:cxnLst>
                  <a:cxn ang="0">
                    <a:pos x="T0" y="T1"/>
                  </a:cxn>
                  <a:cxn ang="0">
                    <a:pos x="T2" y="T3"/>
                  </a:cxn>
                  <a:cxn ang="0">
                    <a:pos x="T4" y="T5"/>
                  </a:cxn>
                  <a:cxn ang="0">
                    <a:pos x="T6" y="T7"/>
                  </a:cxn>
                  <a:cxn ang="0">
                    <a:pos x="T8" y="T9"/>
                  </a:cxn>
                </a:cxnLst>
                <a:rect l="0" t="0" r="r" b="b"/>
                <a:pathLst>
                  <a:path w="84" h="84">
                    <a:moveTo>
                      <a:pt x="51" y="84"/>
                    </a:moveTo>
                    <a:lnTo>
                      <a:pt x="0" y="51"/>
                    </a:lnTo>
                    <a:lnTo>
                      <a:pt x="33" y="0"/>
                    </a:lnTo>
                    <a:lnTo>
                      <a:pt x="84" y="33"/>
                    </a:lnTo>
                    <a:lnTo>
                      <a:pt x="51" y="84"/>
                    </a:lnTo>
                    <a:close/>
                  </a:path>
                </a:pathLst>
              </a:custGeom>
              <a:solidFill>
                <a:srgbClr val="E1E4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0" name="iṣ1îḋé"/>
              <p:cNvSpPr/>
              <p:nvPr/>
            </p:nvSpPr>
            <p:spPr bwMode="auto">
              <a:xfrm>
                <a:off x="4616" y="754"/>
                <a:ext cx="84" cy="84"/>
              </a:xfrm>
              <a:custGeom>
                <a:avLst/>
                <a:gdLst>
                  <a:gd name="T0" fmla="*/ 50 w 84"/>
                  <a:gd name="T1" fmla="*/ 84 h 84"/>
                  <a:gd name="T2" fmla="*/ 0 w 84"/>
                  <a:gd name="T3" fmla="*/ 51 h 84"/>
                  <a:gd name="T4" fmla="*/ 33 w 84"/>
                  <a:gd name="T5" fmla="*/ 0 h 84"/>
                  <a:gd name="T6" fmla="*/ 84 w 84"/>
                  <a:gd name="T7" fmla="*/ 34 h 84"/>
                  <a:gd name="T8" fmla="*/ 50 w 84"/>
                  <a:gd name="T9" fmla="*/ 84 h 84"/>
                </a:gdLst>
                <a:ahLst/>
                <a:cxnLst>
                  <a:cxn ang="0">
                    <a:pos x="T0" y="T1"/>
                  </a:cxn>
                  <a:cxn ang="0">
                    <a:pos x="T2" y="T3"/>
                  </a:cxn>
                  <a:cxn ang="0">
                    <a:pos x="T4" y="T5"/>
                  </a:cxn>
                  <a:cxn ang="0">
                    <a:pos x="T6" y="T7"/>
                  </a:cxn>
                  <a:cxn ang="0">
                    <a:pos x="T8" y="T9"/>
                  </a:cxn>
                </a:cxnLst>
                <a:rect l="0" t="0" r="r" b="b"/>
                <a:pathLst>
                  <a:path w="84" h="84">
                    <a:moveTo>
                      <a:pt x="50" y="84"/>
                    </a:moveTo>
                    <a:lnTo>
                      <a:pt x="0" y="51"/>
                    </a:lnTo>
                    <a:lnTo>
                      <a:pt x="33" y="0"/>
                    </a:lnTo>
                    <a:lnTo>
                      <a:pt x="84" y="34"/>
                    </a:lnTo>
                    <a:lnTo>
                      <a:pt x="50" y="84"/>
                    </a:lnTo>
                    <a:close/>
                  </a:path>
                </a:pathLst>
              </a:custGeom>
              <a:solidFill>
                <a:srgbClr val="E1E4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1" name="iṧḻïḑé"/>
              <p:cNvSpPr/>
              <p:nvPr/>
            </p:nvSpPr>
            <p:spPr bwMode="auto">
              <a:xfrm>
                <a:off x="4704" y="812"/>
                <a:ext cx="84" cy="84"/>
              </a:xfrm>
              <a:custGeom>
                <a:avLst/>
                <a:gdLst>
                  <a:gd name="T0" fmla="*/ 51 w 84"/>
                  <a:gd name="T1" fmla="*/ 84 h 84"/>
                  <a:gd name="T2" fmla="*/ 0 w 84"/>
                  <a:gd name="T3" fmla="*/ 51 h 84"/>
                  <a:gd name="T4" fmla="*/ 33 w 84"/>
                  <a:gd name="T5" fmla="*/ 0 h 84"/>
                  <a:gd name="T6" fmla="*/ 84 w 84"/>
                  <a:gd name="T7" fmla="*/ 33 h 84"/>
                  <a:gd name="T8" fmla="*/ 51 w 84"/>
                  <a:gd name="T9" fmla="*/ 84 h 84"/>
                </a:gdLst>
                <a:ahLst/>
                <a:cxnLst>
                  <a:cxn ang="0">
                    <a:pos x="T0" y="T1"/>
                  </a:cxn>
                  <a:cxn ang="0">
                    <a:pos x="T2" y="T3"/>
                  </a:cxn>
                  <a:cxn ang="0">
                    <a:pos x="T4" y="T5"/>
                  </a:cxn>
                  <a:cxn ang="0">
                    <a:pos x="T6" y="T7"/>
                  </a:cxn>
                  <a:cxn ang="0">
                    <a:pos x="T8" y="T9"/>
                  </a:cxn>
                </a:cxnLst>
                <a:rect l="0" t="0" r="r" b="b"/>
                <a:pathLst>
                  <a:path w="84" h="84">
                    <a:moveTo>
                      <a:pt x="51" y="84"/>
                    </a:moveTo>
                    <a:lnTo>
                      <a:pt x="0" y="51"/>
                    </a:lnTo>
                    <a:lnTo>
                      <a:pt x="33" y="0"/>
                    </a:lnTo>
                    <a:lnTo>
                      <a:pt x="84" y="33"/>
                    </a:lnTo>
                    <a:lnTo>
                      <a:pt x="51" y="84"/>
                    </a:lnTo>
                    <a:close/>
                  </a:path>
                </a:pathLst>
              </a:custGeom>
              <a:solidFill>
                <a:srgbClr val="E1E4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2" name="ïśļïḋè"/>
              <p:cNvSpPr/>
              <p:nvPr/>
            </p:nvSpPr>
            <p:spPr bwMode="auto">
              <a:xfrm>
                <a:off x="4792" y="870"/>
                <a:ext cx="84" cy="84"/>
              </a:xfrm>
              <a:custGeom>
                <a:avLst/>
                <a:gdLst>
                  <a:gd name="T0" fmla="*/ 50 w 84"/>
                  <a:gd name="T1" fmla="*/ 84 h 84"/>
                  <a:gd name="T2" fmla="*/ 0 w 84"/>
                  <a:gd name="T3" fmla="*/ 50 h 84"/>
                  <a:gd name="T4" fmla="*/ 33 w 84"/>
                  <a:gd name="T5" fmla="*/ 0 h 84"/>
                  <a:gd name="T6" fmla="*/ 84 w 84"/>
                  <a:gd name="T7" fmla="*/ 33 h 84"/>
                  <a:gd name="T8" fmla="*/ 50 w 84"/>
                  <a:gd name="T9" fmla="*/ 84 h 84"/>
                </a:gdLst>
                <a:ahLst/>
                <a:cxnLst>
                  <a:cxn ang="0">
                    <a:pos x="T0" y="T1"/>
                  </a:cxn>
                  <a:cxn ang="0">
                    <a:pos x="T2" y="T3"/>
                  </a:cxn>
                  <a:cxn ang="0">
                    <a:pos x="T4" y="T5"/>
                  </a:cxn>
                  <a:cxn ang="0">
                    <a:pos x="T6" y="T7"/>
                  </a:cxn>
                  <a:cxn ang="0">
                    <a:pos x="T8" y="T9"/>
                  </a:cxn>
                </a:cxnLst>
                <a:rect l="0" t="0" r="r" b="b"/>
                <a:pathLst>
                  <a:path w="84" h="84">
                    <a:moveTo>
                      <a:pt x="50" y="84"/>
                    </a:moveTo>
                    <a:lnTo>
                      <a:pt x="0" y="50"/>
                    </a:lnTo>
                    <a:lnTo>
                      <a:pt x="33" y="0"/>
                    </a:lnTo>
                    <a:lnTo>
                      <a:pt x="84" y="33"/>
                    </a:lnTo>
                    <a:lnTo>
                      <a:pt x="50" y="84"/>
                    </a:lnTo>
                    <a:close/>
                  </a:path>
                </a:pathLst>
              </a:custGeom>
              <a:solidFill>
                <a:srgbClr val="E1E4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3" name="îšḻíďe"/>
              <p:cNvSpPr/>
              <p:nvPr/>
            </p:nvSpPr>
            <p:spPr bwMode="auto">
              <a:xfrm>
                <a:off x="4880" y="928"/>
                <a:ext cx="84" cy="83"/>
              </a:xfrm>
              <a:custGeom>
                <a:avLst/>
                <a:gdLst>
                  <a:gd name="T0" fmla="*/ 51 w 84"/>
                  <a:gd name="T1" fmla="*/ 83 h 83"/>
                  <a:gd name="T2" fmla="*/ 0 w 84"/>
                  <a:gd name="T3" fmla="*/ 50 h 83"/>
                  <a:gd name="T4" fmla="*/ 33 w 84"/>
                  <a:gd name="T5" fmla="*/ 0 h 83"/>
                  <a:gd name="T6" fmla="*/ 84 w 84"/>
                  <a:gd name="T7" fmla="*/ 33 h 83"/>
                  <a:gd name="T8" fmla="*/ 51 w 84"/>
                  <a:gd name="T9" fmla="*/ 83 h 83"/>
                </a:gdLst>
                <a:ahLst/>
                <a:cxnLst>
                  <a:cxn ang="0">
                    <a:pos x="T0" y="T1"/>
                  </a:cxn>
                  <a:cxn ang="0">
                    <a:pos x="T2" y="T3"/>
                  </a:cxn>
                  <a:cxn ang="0">
                    <a:pos x="T4" y="T5"/>
                  </a:cxn>
                  <a:cxn ang="0">
                    <a:pos x="T6" y="T7"/>
                  </a:cxn>
                  <a:cxn ang="0">
                    <a:pos x="T8" y="T9"/>
                  </a:cxn>
                </a:cxnLst>
                <a:rect l="0" t="0" r="r" b="b"/>
                <a:pathLst>
                  <a:path w="84" h="83">
                    <a:moveTo>
                      <a:pt x="51" y="83"/>
                    </a:moveTo>
                    <a:lnTo>
                      <a:pt x="0" y="50"/>
                    </a:lnTo>
                    <a:lnTo>
                      <a:pt x="33" y="0"/>
                    </a:lnTo>
                    <a:lnTo>
                      <a:pt x="84" y="33"/>
                    </a:lnTo>
                    <a:lnTo>
                      <a:pt x="51" y="83"/>
                    </a:lnTo>
                    <a:close/>
                  </a:path>
                </a:pathLst>
              </a:custGeom>
              <a:solidFill>
                <a:srgbClr val="00A09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4" name="iş1îḍê"/>
              <p:cNvSpPr/>
              <p:nvPr/>
            </p:nvSpPr>
            <p:spPr bwMode="auto">
              <a:xfrm>
                <a:off x="4467" y="789"/>
                <a:ext cx="84" cy="83"/>
              </a:xfrm>
              <a:custGeom>
                <a:avLst/>
                <a:gdLst>
                  <a:gd name="T0" fmla="*/ 51 w 84"/>
                  <a:gd name="T1" fmla="*/ 83 h 83"/>
                  <a:gd name="T2" fmla="*/ 0 w 84"/>
                  <a:gd name="T3" fmla="*/ 50 h 83"/>
                  <a:gd name="T4" fmla="*/ 33 w 84"/>
                  <a:gd name="T5" fmla="*/ 0 h 83"/>
                  <a:gd name="T6" fmla="*/ 84 w 84"/>
                  <a:gd name="T7" fmla="*/ 33 h 83"/>
                  <a:gd name="T8" fmla="*/ 51 w 84"/>
                  <a:gd name="T9" fmla="*/ 83 h 83"/>
                </a:gdLst>
                <a:ahLst/>
                <a:cxnLst>
                  <a:cxn ang="0">
                    <a:pos x="T0" y="T1"/>
                  </a:cxn>
                  <a:cxn ang="0">
                    <a:pos x="T2" y="T3"/>
                  </a:cxn>
                  <a:cxn ang="0">
                    <a:pos x="T4" y="T5"/>
                  </a:cxn>
                  <a:cxn ang="0">
                    <a:pos x="T6" y="T7"/>
                  </a:cxn>
                  <a:cxn ang="0">
                    <a:pos x="T8" y="T9"/>
                  </a:cxn>
                </a:cxnLst>
                <a:rect l="0" t="0" r="r" b="b"/>
                <a:pathLst>
                  <a:path w="84" h="83">
                    <a:moveTo>
                      <a:pt x="51" y="83"/>
                    </a:moveTo>
                    <a:lnTo>
                      <a:pt x="0" y="50"/>
                    </a:lnTo>
                    <a:lnTo>
                      <a:pt x="33" y="0"/>
                    </a:lnTo>
                    <a:lnTo>
                      <a:pt x="84" y="33"/>
                    </a:lnTo>
                    <a:lnTo>
                      <a:pt x="51" y="83"/>
                    </a:lnTo>
                    <a:close/>
                  </a:path>
                </a:pathLst>
              </a:custGeom>
              <a:solidFill>
                <a:srgbClr val="E1E4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5" name="ïṥ1iḓè"/>
              <p:cNvSpPr/>
              <p:nvPr/>
            </p:nvSpPr>
            <p:spPr bwMode="auto">
              <a:xfrm>
                <a:off x="4908" y="1077"/>
                <a:ext cx="83" cy="84"/>
              </a:xfrm>
              <a:custGeom>
                <a:avLst/>
                <a:gdLst>
                  <a:gd name="T0" fmla="*/ 50 w 83"/>
                  <a:gd name="T1" fmla="*/ 84 h 84"/>
                  <a:gd name="T2" fmla="*/ 0 w 83"/>
                  <a:gd name="T3" fmla="*/ 51 h 84"/>
                  <a:gd name="T4" fmla="*/ 33 w 83"/>
                  <a:gd name="T5" fmla="*/ 0 h 84"/>
                  <a:gd name="T6" fmla="*/ 83 w 83"/>
                  <a:gd name="T7" fmla="*/ 33 h 84"/>
                  <a:gd name="T8" fmla="*/ 50 w 83"/>
                  <a:gd name="T9" fmla="*/ 84 h 84"/>
                </a:gdLst>
                <a:ahLst/>
                <a:cxnLst>
                  <a:cxn ang="0">
                    <a:pos x="T0" y="T1"/>
                  </a:cxn>
                  <a:cxn ang="0">
                    <a:pos x="T2" y="T3"/>
                  </a:cxn>
                  <a:cxn ang="0">
                    <a:pos x="T4" y="T5"/>
                  </a:cxn>
                  <a:cxn ang="0">
                    <a:pos x="T6" y="T7"/>
                  </a:cxn>
                  <a:cxn ang="0">
                    <a:pos x="T8" y="T9"/>
                  </a:cxn>
                </a:cxnLst>
                <a:rect l="0" t="0" r="r" b="b"/>
                <a:pathLst>
                  <a:path w="83" h="84">
                    <a:moveTo>
                      <a:pt x="50" y="84"/>
                    </a:moveTo>
                    <a:lnTo>
                      <a:pt x="0" y="51"/>
                    </a:lnTo>
                    <a:lnTo>
                      <a:pt x="33" y="0"/>
                    </a:lnTo>
                    <a:lnTo>
                      <a:pt x="83" y="33"/>
                    </a:lnTo>
                    <a:lnTo>
                      <a:pt x="50" y="84"/>
                    </a:lnTo>
                    <a:close/>
                  </a:path>
                </a:pathLst>
              </a:custGeom>
              <a:solidFill>
                <a:srgbClr val="E1E4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6" name="ïş1íde"/>
              <p:cNvSpPr/>
              <p:nvPr/>
            </p:nvSpPr>
            <p:spPr bwMode="auto">
              <a:xfrm>
                <a:off x="4556" y="846"/>
                <a:ext cx="83" cy="84"/>
              </a:xfrm>
              <a:custGeom>
                <a:avLst/>
                <a:gdLst>
                  <a:gd name="T0" fmla="*/ 50 w 83"/>
                  <a:gd name="T1" fmla="*/ 84 h 84"/>
                  <a:gd name="T2" fmla="*/ 0 w 83"/>
                  <a:gd name="T3" fmla="*/ 51 h 84"/>
                  <a:gd name="T4" fmla="*/ 33 w 83"/>
                  <a:gd name="T5" fmla="*/ 0 h 84"/>
                  <a:gd name="T6" fmla="*/ 83 w 83"/>
                  <a:gd name="T7" fmla="*/ 33 h 84"/>
                  <a:gd name="T8" fmla="*/ 50 w 83"/>
                  <a:gd name="T9" fmla="*/ 84 h 84"/>
                </a:gdLst>
                <a:ahLst/>
                <a:cxnLst>
                  <a:cxn ang="0">
                    <a:pos x="T0" y="T1"/>
                  </a:cxn>
                  <a:cxn ang="0">
                    <a:pos x="T2" y="T3"/>
                  </a:cxn>
                  <a:cxn ang="0">
                    <a:pos x="T4" y="T5"/>
                  </a:cxn>
                  <a:cxn ang="0">
                    <a:pos x="T6" y="T7"/>
                  </a:cxn>
                  <a:cxn ang="0">
                    <a:pos x="T8" y="T9"/>
                  </a:cxn>
                </a:cxnLst>
                <a:rect l="0" t="0" r="r" b="b"/>
                <a:pathLst>
                  <a:path w="83" h="84">
                    <a:moveTo>
                      <a:pt x="50" y="84"/>
                    </a:moveTo>
                    <a:lnTo>
                      <a:pt x="0" y="51"/>
                    </a:lnTo>
                    <a:lnTo>
                      <a:pt x="33" y="0"/>
                    </a:lnTo>
                    <a:lnTo>
                      <a:pt x="83" y="33"/>
                    </a:lnTo>
                    <a:lnTo>
                      <a:pt x="50" y="84"/>
                    </a:lnTo>
                    <a:close/>
                  </a:path>
                </a:pathLst>
              </a:custGeom>
              <a:solidFill>
                <a:srgbClr val="E1E4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7" name="íṡlïḑe"/>
              <p:cNvSpPr/>
              <p:nvPr/>
            </p:nvSpPr>
            <p:spPr bwMode="auto">
              <a:xfrm>
                <a:off x="4644" y="904"/>
                <a:ext cx="83" cy="84"/>
              </a:xfrm>
              <a:custGeom>
                <a:avLst/>
                <a:gdLst>
                  <a:gd name="T0" fmla="*/ 50 w 83"/>
                  <a:gd name="T1" fmla="*/ 84 h 84"/>
                  <a:gd name="T2" fmla="*/ 0 w 83"/>
                  <a:gd name="T3" fmla="*/ 51 h 84"/>
                  <a:gd name="T4" fmla="*/ 33 w 83"/>
                  <a:gd name="T5" fmla="*/ 0 h 84"/>
                  <a:gd name="T6" fmla="*/ 83 w 83"/>
                  <a:gd name="T7" fmla="*/ 33 h 84"/>
                  <a:gd name="T8" fmla="*/ 50 w 83"/>
                  <a:gd name="T9" fmla="*/ 84 h 84"/>
                </a:gdLst>
                <a:ahLst/>
                <a:cxnLst>
                  <a:cxn ang="0">
                    <a:pos x="T0" y="T1"/>
                  </a:cxn>
                  <a:cxn ang="0">
                    <a:pos x="T2" y="T3"/>
                  </a:cxn>
                  <a:cxn ang="0">
                    <a:pos x="T4" y="T5"/>
                  </a:cxn>
                  <a:cxn ang="0">
                    <a:pos x="T6" y="T7"/>
                  </a:cxn>
                  <a:cxn ang="0">
                    <a:pos x="T8" y="T9"/>
                  </a:cxn>
                </a:cxnLst>
                <a:rect l="0" t="0" r="r" b="b"/>
                <a:pathLst>
                  <a:path w="83" h="84">
                    <a:moveTo>
                      <a:pt x="50" y="84"/>
                    </a:moveTo>
                    <a:lnTo>
                      <a:pt x="0" y="51"/>
                    </a:lnTo>
                    <a:lnTo>
                      <a:pt x="33" y="0"/>
                    </a:lnTo>
                    <a:lnTo>
                      <a:pt x="83" y="33"/>
                    </a:lnTo>
                    <a:lnTo>
                      <a:pt x="50" y="84"/>
                    </a:lnTo>
                    <a:close/>
                  </a:path>
                </a:pathLst>
              </a:custGeom>
              <a:solidFill>
                <a:srgbClr val="E1E4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8" name="ïṥlîde"/>
              <p:cNvSpPr/>
              <p:nvPr/>
            </p:nvSpPr>
            <p:spPr bwMode="auto">
              <a:xfrm>
                <a:off x="4732" y="962"/>
                <a:ext cx="83" cy="83"/>
              </a:xfrm>
              <a:custGeom>
                <a:avLst/>
                <a:gdLst>
                  <a:gd name="T0" fmla="*/ 50 w 83"/>
                  <a:gd name="T1" fmla="*/ 83 h 83"/>
                  <a:gd name="T2" fmla="*/ 0 w 83"/>
                  <a:gd name="T3" fmla="*/ 50 h 83"/>
                  <a:gd name="T4" fmla="*/ 33 w 83"/>
                  <a:gd name="T5" fmla="*/ 0 h 83"/>
                  <a:gd name="T6" fmla="*/ 83 w 83"/>
                  <a:gd name="T7" fmla="*/ 33 h 83"/>
                  <a:gd name="T8" fmla="*/ 50 w 83"/>
                  <a:gd name="T9" fmla="*/ 83 h 83"/>
                </a:gdLst>
                <a:ahLst/>
                <a:cxnLst>
                  <a:cxn ang="0">
                    <a:pos x="T0" y="T1"/>
                  </a:cxn>
                  <a:cxn ang="0">
                    <a:pos x="T2" y="T3"/>
                  </a:cxn>
                  <a:cxn ang="0">
                    <a:pos x="T4" y="T5"/>
                  </a:cxn>
                  <a:cxn ang="0">
                    <a:pos x="T6" y="T7"/>
                  </a:cxn>
                  <a:cxn ang="0">
                    <a:pos x="T8" y="T9"/>
                  </a:cxn>
                </a:cxnLst>
                <a:rect l="0" t="0" r="r" b="b"/>
                <a:pathLst>
                  <a:path w="83" h="83">
                    <a:moveTo>
                      <a:pt x="50" y="83"/>
                    </a:moveTo>
                    <a:lnTo>
                      <a:pt x="0" y="50"/>
                    </a:lnTo>
                    <a:lnTo>
                      <a:pt x="33" y="0"/>
                    </a:lnTo>
                    <a:lnTo>
                      <a:pt x="83" y="33"/>
                    </a:lnTo>
                    <a:lnTo>
                      <a:pt x="50" y="83"/>
                    </a:lnTo>
                    <a:close/>
                  </a:path>
                </a:pathLst>
              </a:custGeom>
              <a:solidFill>
                <a:srgbClr val="00A09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9" name="ïšḷïḓè"/>
              <p:cNvSpPr/>
              <p:nvPr/>
            </p:nvSpPr>
            <p:spPr bwMode="auto">
              <a:xfrm>
                <a:off x="4820" y="1019"/>
                <a:ext cx="84" cy="84"/>
              </a:xfrm>
              <a:custGeom>
                <a:avLst/>
                <a:gdLst>
                  <a:gd name="T0" fmla="*/ 50 w 84"/>
                  <a:gd name="T1" fmla="*/ 84 h 84"/>
                  <a:gd name="T2" fmla="*/ 0 w 84"/>
                  <a:gd name="T3" fmla="*/ 51 h 84"/>
                  <a:gd name="T4" fmla="*/ 33 w 84"/>
                  <a:gd name="T5" fmla="*/ 0 h 84"/>
                  <a:gd name="T6" fmla="*/ 84 w 84"/>
                  <a:gd name="T7" fmla="*/ 34 h 84"/>
                  <a:gd name="T8" fmla="*/ 50 w 84"/>
                  <a:gd name="T9" fmla="*/ 84 h 84"/>
                </a:gdLst>
                <a:ahLst/>
                <a:cxnLst>
                  <a:cxn ang="0">
                    <a:pos x="T0" y="T1"/>
                  </a:cxn>
                  <a:cxn ang="0">
                    <a:pos x="T2" y="T3"/>
                  </a:cxn>
                  <a:cxn ang="0">
                    <a:pos x="T4" y="T5"/>
                  </a:cxn>
                  <a:cxn ang="0">
                    <a:pos x="T6" y="T7"/>
                  </a:cxn>
                  <a:cxn ang="0">
                    <a:pos x="T8" y="T9"/>
                  </a:cxn>
                </a:cxnLst>
                <a:rect l="0" t="0" r="r" b="b"/>
                <a:pathLst>
                  <a:path w="84" h="84">
                    <a:moveTo>
                      <a:pt x="50" y="84"/>
                    </a:moveTo>
                    <a:lnTo>
                      <a:pt x="0" y="51"/>
                    </a:lnTo>
                    <a:lnTo>
                      <a:pt x="33" y="0"/>
                    </a:lnTo>
                    <a:lnTo>
                      <a:pt x="84" y="34"/>
                    </a:lnTo>
                    <a:lnTo>
                      <a:pt x="50" y="84"/>
                    </a:lnTo>
                    <a:close/>
                  </a:path>
                </a:pathLst>
              </a:custGeom>
              <a:solidFill>
                <a:srgbClr val="00A09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0" name="îśľiďe"/>
              <p:cNvSpPr/>
              <p:nvPr/>
            </p:nvSpPr>
            <p:spPr bwMode="auto">
              <a:xfrm>
                <a:off x="4409" y="879"/>
                <a:ext cx="83" cy="83"/>
              </a:xfrm>
              <a:custGeom>
                <a:avLst/>
                <a:gdLst>
                  <a:gd name="T0" fmla="*/ 50 w 83"/>
                  <a:gd name="T1" fmla="*/ 83 h 83"/>
                  <a:gd name="T2" fmla="*/ 0 w 83"/>
                  <a:gd name="T3" fmla="*/ 50 h 83"/>
                  <a:gd name="T4" fmla="*/ 33 w 83"/>
                  <a:gd name="T5" fmla="*/ 0 h 83"/>
                  <a:gd name="T6" fmla="*/ 83 w 83"/>
                  <a:gd name="T7" fmla="*/ 33 h 83"/>
                  <a:gd name="T8" fmla="*/ 50 w 83"/>
                  <a:gd name="T9" fmla="*/ 83 h 83"/>
                </a:gdLst>
                <a:ahLst/>
                <a:cxnLst>
                  <a:cxn ang="0">
                    <a:pos x="T0" y="T1"/>
                  </a:cxn>
                  <a:cxn ang="0">
                    <a:pos x="T2" y="T3"/>
                  </a:cxn>
                  <a:cxn ang="0">
                    <a:pos x="T4" y="T5"/>
                  </a:cxn>
                  <a:cxn ang="0">
                    <a:pos x="T6" y="T7"/>
                  </a:cxn>
                  <a:cxn ang="0">
                    <a:pos x="T8" y="T9"/>
                  </a:cxn>
                </a:cxnLst>
                <a:rect l="0" t="0" r="r" b="b"/>
                <a:pathLst>
                  <a:path w="83" h="83">
                    <a:moveTo>
                      <a:pt x="50" y="83"/>
                    </a:moveTo>
                    <a:lnTo>
                      <a:pt x="0" y="50"/>
                    </a:lnTo>
                    <a:lnTo>
                      <a:pt x="33" y="0"/>
                    </a:lnTo>
                    <a:lnTo>
                      <a:pt x="83" y="33"/>
                    </a:lnTo>
                    <a:lnTo>
                      <a:pt x="50" y="83"/>
                    </a:lnTo>
                    <a:close/>
                  </a:path>
                </a:pathLst>
              </a:custGeom>
              <a:solidFill>
                <a:srgbClr val="E1E4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1" name="îŝļidè"/>
              <p:cNvSpPr/>
              <p:nvPr/>
            </p:nvSpPr>
            <p:spPr bwMode="auto">
              <a:xfrm>
                <a:off x="4849" y="1167"/>
                <a:ext cx="84" cy="84"/>
              </a:xfrm>
              <a:custGeom>
                <a:avLst/>
                <a:gdLst>
                  <a:gd name="T0" fmla="*/ 50 w 84"/>
                  <a:gd name="T1" fmla="*/ 84 h 84"/>
                  <a:gd name="T2" fmla="*/ 0 w 84"/>
                  <a:gd name="T3" fmla="*/ 50 h 84"/>
                  <a:gd name="T4" fmla="*/ 33 w 84"/>
                  <a:gd name="T5" fmla="*/ 0 h 84"/>
                  <a:gd name="T6" fmla="*/ 84 w 84"/>
                  <a:gd name="T7" fmla="*/ 33 h 84"/>
                  <a:gd name="T8" fmla="*/ 50 w 84"/>
                  <a:gd name="T9" fmla="*/ 84 h 84"/>
                </a:gdLst>
                <a:ahLst/>
                <a:cxnLst>
                  <a:cxn ang="0">
                    <a:pos x="T0" y="T1"/>
                  </a:cxn>
                  <a:cxn ang="0">
                    <a:pos x="T2" y="T3"/>
                  </a:cxn>
                  <a:cxn ang="0">
                    <a:pos x="T4" y="T5"/>
                  </a:cxn>
                  <a:cxn ang="0">
                    <a:pos x="T6" y="T7"/>
                  </a:cxn>
                  <a:cxn ang="0">
                    <a:pos x="T8" y="T9"/>
                  </a:cxn>
                </a:cxnLst>
                <a:rect l="0" t="0" r="r" b="b"/>
                <a:pathLst>
                  <a:path w="84" h="84">
                    <a:moveTo>
                      <a:pt x="50" y="84"/>
                    </a:moveTo>
                    <a:lnTo>
                      <a:pt x="0" y="50"/>
                    </a:lnTo>
                    <a:lnTo>
                      <a:pt x="33" y="0"/>
                    </a:lnTo>
                    <a:lnTo>
                      <a:pt x="84" y="33"/>
                    </a:lnTo>
                    <a:lnTo>
                      <a:pt x="50" y="84"/>
                    </a:lnTo>
                    <a:close/>
                  </a:path>
                </a:pathLst>
              </a:custGeom>
              <a:solidFill>
                <a:srgbClr val="E1E4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2" name="iśḷïďé"/>
              <p:cNvSpPr/>
              <p:nvPr/>
            </p:nvSpPr>
            <p:spPr bwMode="auto">
              <a:xfrm>
                <a:off x="4497" y="936"/>
                <a:ext cx="83" cy="84"/>
              </a:xfrm>
              <a:custGeom>
                <a:avLst/>
                <a:gdLst>
                  <a:gd name="T0" fmla="*/ 50 w 83"/>
                  <a:gd name="T1" fmla="*/ 84 h 84"/>
                  <a:gd name="T2" fmla="*/ 0 w 83"/>
                  <a:gd name="T3" fmla="*/ 51 h 84"/>
                  <a:gd name="T4" fmla="*/ 33 w 83"/>
                  <a:gd name="T5" fmla="*/ 0 h 84"/>
                  <a:gd name="T6" fmla="*/ 83 w 83"/>
                  <a:gd name="T7" fmla="*/ 33 h 84"/>
                  <a:gd name="T8" fmla="*/ 50 w 83"/>
                  <a:gd name="T9" fmla="*/ 84 h 84"/>
                </a:gdLst>
                <a:ahLst/>
                <a:cxnLst>
                  <a:cxn ang="0">
                    <a:pos x="T0" y="T1"/>
                  </a:cxn>
                  <a:cxn ang="0">
                    <a:pos x="T2" y="T3"/>
                  </a:cxn>
                  <a:cxn ang="0">
                    <a:pos x="T4" y="T5"/>
                  </a:cxn>
                  <a:cxn ang="0">
                    <a:pos x="T6" y="T7"/>
                  </a:cxn>
                  <a:cxn ang="0">
                    <a:pos x="T8" y="T9"/>
                  </a:cxn>
                </a:cxnLst>
                <a:rect l="0" t="0" r="r" b="b"/>
                <a:pathLst>
                  <a:path w="83" h="84">
                    <a:moveTo>
                      <a:pt x="50" y="84"/>
                    </a:moveTo>
                    <a:lnTo>
                      <a:pt x="0" y="51"/>
                    </a:lnTo>
                    <a:lnTo>
                      <a:pt x="33" y="0"/>
                    </a:lnTo>
                    <a:lnTo>
                      <a:pt x="83" y="33"/>
                    </a:lnTo>
                    <a:lnTo>
                      <a:pt x="50" y="84"/>
                    </a:lnTo>
                    <a:close/>
                  </a:path>
                </a:pathLst>
              </a:custGeom>
              <a:solidFill>
                <a:srgbClr val="E1E4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3" name="ï$ľïďê"/>
              <p:cNvSpPr/>
              <p:nvPr/>
            </p:nvSpPr>
            <p:spPr bwMode="auto">
              <a:xfrm>
                <a:off x="4585" y="994"/>
                <a:ext cx="83" cy="83"/>
              </a:xfrm>
              <a:custGeom>
                <a:avLst/>
                <a:gdLst>
                  <a:gd name="T0" fmla="*/ 50 w 83"/>
                  <a:gd name="T1" fmla="*/ 83 h 83"/>
                  <a:gd name="T2" fmla="*/ 0 w 83"/>
                  <a:gd name="T3" fmla="*/ 50 h 83"/>
                  <a:gd name="T4" fmla="*/ 33 w 83"/>
                  <a:gd name="T5" fmla="*/ 0 h 83"/>
                  <a:gd name="T6" fmla="*/ 83 w 83"/>
                  <a:gd name="T7" fmla="*/ 33 h 83"/>
                  <a:gd name="T8" fmla="*/ 50 w 83"/>
                  <a:gd name="T9" fmla="*/ 83 h 83"/>
                </a:gdLst>
                <a:ahLst/>
                <a:cxnLst>
                  <a:cxn ang="0">
                    <a:pos x="T0" y="T1"/>
                  </a:cxn>
                  <a:cxn ang="0">
                    <a:pos x="T2" y="T3"/>
                  </a:cxn>
                  <a:cxn ang="0">
                    <a:pos x="T4" y="T5"/>
                  </a:cxn>
                  <a:cxn ang="0">
                    <a:pos x="T6" y="T7"/>
                  </a:cxn>
                  <a:cxn ang="0">
                    <a:pos x="T8" y="T9"/>
                  </a:cxn>
                </a:cxnLst>
                <a:rect l="0" t="0" r="r" b="b"/>
                <a:pathLst>
                  <a:path w="83" h="83">
                    <a:moveTo>
                      <a:pt x="50" y="83"/>
                    </a:moveTo>
                    <a:lnTo>
                      <a:pt x="0" y="50"/>
                    </a:lnTo>
                    <a:lnTo>
                      <a:pt x="33" y="0"/>
                    </a:lnTo>
                    <a:lnTo>
                      <a:pt x="83" y="33"/>
                    </a:lnTo>
                    <a:lnTo>
                      <a:pt x="50" y="83"/>
                    </a:lnTo>
                    <a:close/>
                  </a:path>
                </a:pathLst>
              </a:custGeom>
              <a:solidFill>
                <a:srgbClr val="E1E4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4" name="î$ľïḋê"/>
              <p:cNvSpPr/>
              <p:nvPr/>
            </p:nvSpPr>
            <p:spPr bwMode="auto">
              <a:xfrm>
                <a:off x="4673" y="1052"/>
                <a:ext cx="84" cy="83"/>
              </a:xfrm>
              <a:custGeom>
                <a:avLst/>
                <a:gdLst>
                  <a:gd name="T0" fmla="*/ 50 w 84"/>
                  <a:gd name="T1" fmla="*/ 83 h 83"/>
                  <a:gd name="T2" fmla="*/ 0 w 84"/>
                  <a:gd name="T3" fmla="*/ 50 h 83"/>
                  <a:gd name="T4" fmla="*/ 33 w 84"/>
                  <a:gd name="T5" fmla="*/ 0 h 83"/>
                  <a:gd name="T6" fmla="*/ 84 w 84"/>
                  <a:gd name="T7" fmla="*/ 33 h 83"/>
                  <a:gd name="T8" fmla="*/ 50 w 84"/>
                  <a:gd name="T9" fmla="*/ 83 h 83"/>
                </a:gdLst>
                <a:ahLst/>
                <a:cxnLst>
                  <a:cxn ang="0">
                    <a:pos x="T0" y="T1"/>
                  </a:cxn>
                  <a:cxn ang="0">
                    <a:pos x="T2" y="T3"/>
                  </a:cxn>
                  <a:cxn ang="0">
                    <a:pos x="T4" y="T5"/>
                  </a:cxn>
                  <a:cxn ang="0">
                    <a:pos x="T6" y="T7"/>
                  </a:cxn>
                  <a:cxn ang="0">
                    <a:pos x="T8" y="T9"/>
                  </a:cxn>
                </a:cxnLst>
                <a:rect l="0" t="0" r="r" b="b"/>
                <a:pathLst>
                  <a:path w="84" h="83">
                    <a:moveTo>
                      <a:pt x="50" y="83"/>
                    </a:moveTo>
                    <a:lnTo>
                      <a:pt x="0" y="50"/>
                    </a:lnTo>
                    <a:lnTo>
                      <a:pt x="33" y="0"/>
                    </a:lnTo>
                    <a:lnTo>
                      <a:pt x="84" y="33"/>
                    </a:lnTo>
                    <a:lnTo>
                      <a:pt x="50" y="83"/>
                    </a:lnTo>
                    <a:close/>
                  </a:path>
                </a:pathLst>
              </a:custGeom>
              <a:solidFill>
                <a:srgbClr val="E1E4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5" name="îşlïďé"/>
              <p:cNvSpPr/>
              <p:nvPr/>
            </p:nvSpPr>
            <p:spPr bwMode="auto">
              <a:xfrm>
                <a:off x="4761" y="1109"/>
                <a:ext cx="83" cy="84"/>
              </a:xfrm>
              <a:custGeom>
                <a:avLst/>
                <a:gdLst>
                  <a:gd name="T0" fmla="*/ 50 w 83"/>
                  <a:gd name="T1" fmla="*/ 84 h 84"/>
                  <a:gd name="T2" fmla="*/ 0 w 83"/>
                  <a:gd name="T3" fmla="*/ 51 h 84"/>
                  <a:gd name="T4" fmla="*/ 33 w 83"/>
                  <a:gd name="T5" fmla="*/ 0 h 84"/>
                  <a:gd name="T6" fmla="*/ 83 w 83"/>
                  <a:gd name="T7" fmla="*/ 33 h 84"/>
                  <a:gd name="T8" fmla="*/ 50 w 83"/>
                  <a:gd name="T9" fmla="*/ 84 h 84"/>
                </a:gdLst>
                <a:ahLst/>
                <a:cxnLst>
                  <a:cxn ang="0">
                    <a:pos x="T0" y="T1"/>
                  </a:cxn>
                  <a:cxn ang="0">
                    <a:pos x="T2" y="T3"/>
                  </a:cxn>
                  <a:cxn ang="0">
                    <a:pos x="T4" y="T5"/>
                  </a:cxn>
                  <a:cxn ang="0">
                    <a:pos x="T6" y="T7"/>
                  </a:cxn>
                  <a:cxn ang="0">
                    <a:pos x="T8" y="T9"/>
                  </a:cxn>
                </a:cxnLst>
                <a:rect l="0" t="0" r="r" b="b"/>
                <a:pathLst>
                  <a:path w="83" h="84">
                    <a:moveTo>
                      <a:pt x="50" y="84"/>
                    </a:moveTo>
                    <a:lnTo>
                      <a:pt x="0" y="51"/>
                    </a:lnTo>
                    <a:lnTo>
                      <a:pt x="33" y="0"/>
                    </a:lnTo>
                    <a:lnTo>
                      <a:pt x="83" y="33"/>
                    </a:lnTo>
                    <a:lnTo>
                      <a:pt x="50" y="84"/>
                    </a:lnTo>
                    <a:close/>
                  </a:path>
                </a:pathLst>
              </a:custGeom>
              <a:solidFill>
                <a:srgbClr val="E1E4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6" name="îsľiḋê"/>
              <p:cNvSpPr/>
              <p:nvPr/>
            </p:nvSpPr>
            <p:spPr bwMode="auto">
              <a:xfrm>
                <a:off x="4654" y="618"/>
                <a:ext cx="78" cy="78"/>
              </a:xfrm>
              <a:custGeom>
                <a:avLst/>
                <a:gdLst>
                  <a:gd name="T0" fmla="*/ 283 w 326"/>
                  <a:gd name="T1" fmla="*/ 241 h 326"/>
                  <a:gd name="T2" fmla="*/ 85 w 326"/>
                  <a:gd name="T3" fmla="*/ 283 h 326"/>
                  <a:gd name="T4" fmla="*/ 44 w 326"/>
                  <a:gd name="T5" fmla="*/ 85 h 326"/>
                  <a:gd name="T6" fmla="*/ 241 w 326"/>
                  <a:gd name="T7" fmla="*/ 44 h 326"/>
                  <a:gd name="T8" fmla="*/ 283 w 326"/>
                  <a:gd name="T9" fmla="*/ 241 h 326"/>
                </a:gdLst>
                <a:ahLst/>
                <a:cxnLst>
                  <a:cxn ang="0">
                    <a:pos x="T0" y="T1"/>
                  </a:cxn>
                  <a:cxn ang="0">
                    <a:pos x="T2" y="T3"/>
                  </a:cxn>
                  <a:cxn ang="0">
                    <a:pos x="T4" y="T5"/>
                  </a:cxn>
                  <a:cxn ang="0">
                    <a:pos x="T6" y="T7"/>
                  </a:cxn>
                  <a:cxn ang="0">
                    <a:pos x="T8" y="T9"/>
                  </a:cxn>
                </a:cxnLst>
                <a:rect l="0" t="0" r="r" b="b"/>
                <a:pathLst>
                  <a:path w="326" h="326">
                    <a:moveTo>
                      <a:pt x="283" y="241"/>
                    </a:moveTo>
                    <a:cubicBezTo>
                      <a:pt x="239" y="307"/>
                      <a:pt x="151" y="326"/>
                      <a:pt x="85" y="283"/>
                    </a:cubicBezTo>
                    <a:cubicBezTo>
                      <a:pt x="19" y="239"/>
                      <a:pt x="0" y="151"/>
                      <a:pt x="44" y="85"/>
                    </a:cubicBezTo>
                    <a:cubicBezTo>
                      <a:pt x="87" y="19"/>
                      <a:pt x="176" y="0"/>
                      <a:pt x="241" y="44"/>
                    </a:cubicBezTo>
                    <a:cubicBezTo>
                      <a:pt x="307" y="87"/>
                      <a:pt x="326" y="175"/>
                      <a:pt x="283" y="241"/>
                    </a:cubicBezTo>
                    <a:close/>
                  </a:path>
                </a:pathLst>
              </a:custGeom>
              <a:solidFill>
                <a:srgbClr val="53545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7" name="îṥľïḑê"/>
              <p:cNvSpPr/>
              <p:nvPr/>
            </p:nvSpPr>
            <p:spPr bwMode="auto">
              <a:xfrm>
                <a:off x="4667" y="551"/>
                <a:ext cx="107" cy="128"/>
              </a:xfrm>
              <a:custGeom>
                <a:avLst/>
                <a:gdLst>
                  <a:gd name="T0" fmla="*/ 211 w 445"/>
                  <a:gd name="T1" fmla="*/ 490 h 535"/>
                  <a:gd name="T2" fmla="*/ 107 w 445"/>
                  <a:gd name="T3" fmla="*/ 512 h 535"/>
                  <a:gd name="T4" fmla="*/ 44 w 445"/>
                  <a:gd name="T5" fmla="*/ 471 h 535"/>
                  <a:gd name="T6" fmla="*/ 23 w 445"/>
                  <a:gd name="T7" fmla="*/ 367 h 535"/>
                  <a:gd name="T8" fmla="*/ 235 w 445"/>
                  <a:gd name="T9" fmla="*/ 45 h 535"/>
                  <a:gd name="T10" fmla="*/ 338 w 445"/>
                  <a:gd name="T11" fmla="*/ 23 h 535"/>
                  <a:gd name="T12" fmla="*/ 401 w 445"/>
                  <a:gd name="T13" fmla="*/ 64 h 535"/>
                  <a:gd name="T14" fmla="*/ 422 w 445"/>
                  <a:gd name="T15" fmla="*/ 168 h 535"/>
                  <a:gd name="T16" fmla="*/ 211 w 445"/>
                  <a:gd name="T17" fmla="*/ 49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5" h="535">
                    <a:moveTo>
                      <a:pt x="211" y="490"/>
                    </a:moveTo>
                    <a:cubicBezTo>
                      <a:pt x="188" y="525"/>
                      <a:pt x="142" y="535"/>
                      <a:pt x="107" y="512"/>
                    </a:cubicBezTo>
                    <a:cubicBezTo>
                      <a:pt x="44" y="471"/>
                      <a:pt x="44" y="471"/>
                      <a:pt x="44" y="471"/>
                    </a:cubicBezTo>
                    <a:cubicBezTo>
                      <a:pt x="10" y="448"/>
                      <a:pt x="0" y="402"/>
                      <a:pt x="23" y="367"/>
                    </a:cubicBezTo>
                    <a:cubicBezTo>
                      <a:pt x="235" y="45"/>
                      <a:pt x="235" y="45"/>
                      <a:pt x="235" y="45"/>
                    </a:cubicBezTo>
                    <a:cubicBezTo>
                      <a:pt x="257" y="10"/>
                      <a:pt x="304" y="0"/>
                      <a:pt x="338" y="23"/>
                    </a:cubicBezTo>
                    <a:cubicBezTo>
                      <a:pt x="401" y="64"/>
                      <a:pt x="401" y="64"/>
                      <a:pt x="401" y="64"/>
                    </a:cubicBezTo>
                    <a:cubicBezTo>
                      <a:pt x="435" y="87"/>
                      <a:pt x="445" y="133"/>
                      <a:pt x="422" y="168"/>
                    </a:cubicBezTo>
                    <a:lnTo>
                      <a:pt x="211" y="490"/>
                    </a:lnTo>
                    <a:close/>
                  </a:path>
                </a:pathLst>
              </a:custGeom>
              <a:solidFill>
                <a:srgbClr val="E1E4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8" name="íSḻidè"/>
              <p:cNvSpPr/>
              <p:nvPr/>
            </p:nvSpPr>
            <p:spPr bwMode="auto">
              <a:xfrm>
                <a:off x="5003" y="846"/>
                <a:ext cx="78" cy="78"/>
              </a:xfrm>
              <a:custGeom>
                <a:avLst/>
                <a:gdLst>
                  <a:gd name="T0" fmla="*/ 282 w 325"/>
                  <a:gd name="T1" fmla="*/ 241 h 326"/>
                  <a:gd name="T2" fmla="*/ 84 w 325"/>
                  <a:gd name="T3" fmla="*/ 282 h 326"/>
                  <a:gd name="T4" fmla="*/ 43 w 325"/>
                  <a:gd name="T5" fmla="*/ 84 h 326"/>
                  <a:gd name="T6" fmla="*/ 241 w 325"/>
                  <a:gd name="T7" fmla="*/ 43 h 326"/>
                  <a:gd name="T8" fmla="*/ 282 w 325"/>
                  <a:gd name="T9" fmla="*/ 241 h 326"/>
                </a:gdLst>
                <a:ahLst/>
                <a:cxnLst>
                  <a:cxn ang="0">
                    <a:pos x="T0" y="T1"/>
                  </a:cxn>
                  <a:cxn ang="0">
                    <a:pos x="T2" y="T3"/>
                  </a:cxn>
                  <a:cxn ang="0">
                    <a:pos x="T4" y="T5"/>
                  </a:cxn>
                  <a:cxn ang="0">
                    <a:pos x="T6" y="T7"/>
                  </a:cxn>
                  <a:cxn ang="0">
                    <a:pos x="T8" y="T9"/>
                  </a:cxn>
                </a:cxnLst>
                <a:rect l="0" t="0" r="r" b="b"/>
                <a:pathLst>
                  <a:path w="325" h="326">
                    <a:moveTo>
                      <a:pt x="282" y="241"/>
                    </a:moveTo>
                    <a:cubicBezTo>
                      <a:pt x="239" y="307"/>
                      <a:pt x="150" y="326"/>
                      <a:pt x="84" y="282"/>
                    </a:cubicBezTo>
                    <a:cubicBezTo>
                      <a:pt x="18" y="239"/>
                      <a:pt x="0" y="150"/>
                      <a:pt x="43" y="84"/>
                    </a:cubicBezTo>
                    <a:cubicBezTo>
                      <a:pt x="86" y="18"/>
                      <a:pt x="175" y="0"/>
                      <a:pt x="241" y="43"/>
                    </a:cubicBezTo>
                    <a:cubicBezTo>
                      <a:pt x="307" y="87"/>
                      <a:pt x="325" y="175"/>
                      <a:pt x="282" y="241"/>
                    </a:cubicBezTo>
                    <a:close/>
                  </a:path>
                </a:pathLst>
              </a:custGeom>
              <a:solidFill>
                <a:srgbClr val="53545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9" name="ïŝľíḑé"/>
              <p:cNvSpPr/>
              <p:nvPr/>
            </p:nvSpPr>
            <p:spPr bwMode="auto">
              <a:xfrm>
                <a:off x="5016" y="780"/>
                <a:ext cx="106" cy="127"/>
              </a:xfrm>
              <a:custGeom>
                <a:avLst/>
                <a:gdLst>
                  <a:gd name="T0" fmla="*/ 210 w 444"/>
                  <a:gd name="T1" fmla="*/ 490 h 534"/>
                  <a:gd name="T2" fmla="*/ 106 w 444"/>
                  <a:gd name="T3" fmla="*/ 512 h 534"/>
                  <a:gd name="T4" fmla="*/ 44 w 444"/>
                  <a:gd name="T5" fmla="*/ 471 h 534"/>
                  <a:gd name="T6" fmla="*/ 22 w 444"/>
                  <a:gd name="T7" fmla="*/ 367 h 534"/>
                  <a:gd name="T8" fmla="*/ 234 w 444"/>
                  <a:gd name="T9" fmla="*/ 44 h 534"/>
                  <a:gd name="T10" fmla="*/ 338 w 444"/>
                  <a:gd name="T11" fmla="*/ 23 h 534"/>
                  <a:gd name="T12" fmla="*/ 400 w 444"/>
                  <a:gd name="T13" fmla="*/ 64 h 534"/>
                  <a:gd name="T14" fmla="*/ 422 w 444"/>
                  <a:gd name="T15" fmla="*/ 167 h 534"/>
                  <a:gd name="T16" fmla="*/ 210 w 444"/>
                  <a:gd name="T17" fmla="*/ 490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4" h="534">
                    <a:moveTo>
                      <a:pt x="210" y="490"/>
                    </a:moveTo>
                    <a:cubicBezTo>
                      <a:pt x="187" y="525"/>
                      <a:pt x="141" y="534"/>
                      <a:pt x="106" y="512"/>
                    </a:cubicBezTo>
                    <a:cubicBezTo>
                      <a:pt x="44" y="471"/>
                      <a:pt x="44" y="471"/>
                      <a:pt x="44" y="471"/>
                    </a:cubicBezTo>
                    <a:cubicBezTo>
                      <a:pt x="9" y="448"/>
                      <a:pt x="0" y="402"/>
                      <a:pt x="22" y="367"/>
                    </a:cubicBezTo>
                    <a:cubicBezTo>
                      <a:pt x="234" y="44"/>
                      <a:pt x="234" y="44"/>
                      <a:pt x="234" y="44"/>
                    </a:cubicBezTo>
                    <a:cubicBezTo>
                      <a:pt x="257" y="10"/>
                      <a:pt x="303" y="0"/>
                      <a:pt x="338" y="23"/>
                    </a:cubicBezTo>
                    <a:cubicBezTo>
                      <a:pt x="400" y="64"/>
                      <a:pt x="400" y="64"/>
                      <a:pt x="400" y="64"/>
                    </a:cubicBezTo>
                    <a:cubicBezTo>
                      <a:pt x="435" y="86"/>
                      <a:pt x="444" y="133"/>
                      <a:pt x="422" y="167"/>
                    </a:cubicBezTo>
                    <a:lnTo>
                      <a:pt x="210" y="490"/>
                    </a:lnTo>
                    <a:close/>
                  </a:path>
                </a:pathLst>
              </a:custGeom>
              <a:solidFill>
                <a:srgbClr val="E1E4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0" name="îṣľîḍe"/>
              <p:cNvSpPr/>
              <p:nvPr/>
            </p:nvSpPr>
            <p:spPr bwMode="auto">
              <a:xfrm>
                <a:off x="2480" y="1327"/>
                <a:ext cx="95" cy="76"/>
              </a:xfrm>
              <a:custGeom>
                <a:avLst/>
                <a:gdLst>
                  <a:gd name="T0" fmla="*/ 95 w 95"/>
                  <a:gd name="T1" fmla="*/ 38 h 76"/>
                  <a:gd name="T2" fmla="*/ 75 w 95"/>
                  <a:gd name="T3" fmla="*/ 76 h 76"/>
                  <a:gd name="T4" fmla="*/ 0 w 95"/>
                  <a:gd name="T5" fmla="*/ 38 h 76"/>
                  <a:gd name="T6" fmla="*/ 19 w 95"/>
                  <a:gd name="T7" fmla="*/ 0 h 76"/>
                  <a:gd name="T8" fmla="*/ 95 w 95"/>
                  <a:gd name="T9" fmla="*/ 38 h 76"/>
                </a:gdLst>
                <a:ahLst/>
                <a:cxnLst>
                  <a:cxn ang="0">
                    <a:pos x="T0" y="T1"/>
                  </a:cxn>
                  <a:cxn ang="0">
                    <a:pos x="T2" y="T3"/>
                  </a:cxn>
                  <a:cxn ang="0">
                    <a:pos x="T4" y="T5"/>
                  </a:cxn>
                  <a:cxn ang="0">
                    <a:pos x="T6" y="T7"/>
                  </a:cxn>
                  <a:cxn ang="0">
                    <a:pos x="T8" y="T9"/>
                  </a:cxn>
                </a:cxnLst>
                <a:rect l="0" t="0" r="r" b="b"/>
                <a:pathLst>
                  <a:path w="95" h="76">
                    <a:moveTo>
                      <a:pt x="95" y="38"/>
                    </a:moveTo>
                    <a:lnTo>
                      <a:pt x="75" y="76"/>
                    </a:lnTo>
                    <a:lnTo>
                      <a:pt x="0" y="38"/>
                    </a:lnTo>
                    <a:lnTo>
                      <a:pt x="19" y="0"/>
                    </a:lnTo>
                    <a:lnTo>
                      <a:pt x="95" y="38"/>
                    </a:lnTo>
                    <a:close/>
                  </a:path>
                </a:pathLst>
              </a:custGeom>
              <a:solidFill>
                <a:srgbClr val="1D344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1" name="iśľiḋê"/>
              <p:cNvSpPr/>
              <p:nvPr/>
            </p:nvSpPr>
            <p:spPr bwMode="auto">
              <a:xfrm>
                <a:off x="2072" y="1010"/>
                <a:ext cx="501" cy="501"/>
              </a:xfrm>
              <a:custGeom>
                <a:avLst/>
                <a:gdLst>
                  <a:gd name="T0" fmla="*/ 629 w 2092"/>
                  <a:gd name="T1" fmla="*/ 1861 h 2092"/>
                  <a:gd name="T2" fmla="*/ 1862 w 2092"/>
                  <a:gd name="T3" fmla="*/ 1463 h 2092"/>
                  <a:gd name="T4" fmla="*/ 1464 w 2092"/>
                  <a:gd name="T5" fmla="*/ 231 h 2092"/>
                  <a:gd name="T6" fmla="*/ 231 w 2092"/>
                  <a:gd name="T7" fmla="*/ 628 h 2092"/>
                  <a:gd name="T8" fmla="*/ 629 w 2092"/>
                  <a:gd name="T9" fmla="*/ 1861 h 2092"/>
                  <a:gd name="T10" fmla="*/ 371 w 2092"/>
                  <a:gd name="T11" fmla="*/ 700 h 2092"/>
                  <a:gd name="T12" fmla="*/ 1392 w 2092"/>
                  <a:gd name="T13" fmla="*/ 370 h 2092"/>
                  <a:gd name="T14" fmla="*/ 1722 w 2092"/>
                  <a:gd name="T15" fmla="*/ 1392 h 2092"/>
                  <a:gd name="T16" fmla="*/ 700 w 2092"/>
                  <a:gd name="T17" fmla="*/ 1721 h 2092"/>
                  <a:gd name="T18" fmla="*/ 371 w 2092"/>
                  <a:gd name="T19" fmla="*/ 700 h 20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92" h="2092">
                    <a:moveTo>
                      <a:pt x="629" y="1861"/>
                    </a:moveTo>
                    <a:cubicBezTo>
                      <a:pt x="1079" y="2092"/>
                      <a:pt x="1631" y="1913"/>
                      <a:pt x="1862" y="1463"/>
                    </a:cubicBezTo>
                    <a:cubicBezTo>
                      <a:pt x="2092" y="1013"/>
                      <a:pt x="1914" y="461"/>
                      <a:pt x="1464" y="231"/>
                    </a:cubicBezTo>
                    <a:cubicBezTo>
                      <a:pt x="1014" y="0"/>
                      <a:pt x="462" y="178"/>
                      <a:pt x="231" y="628"/>
                    </a:cubicBezTo>
                    <a:cubicBezTo>
                      <a:pt x="0" y="1078"/>
                      <a:pt x="179" y="1630"/>
                      <a:pt x="629" y="1861"/>
                    </a:cubicBezTo>
                    <a:close/>
                    <a:moveTo>
                      <a:pt x="371" y="700"/>
                    </a:moveTo>
                    <a:cubicBezTo>
                      <a:pt x="562" y="327"/>
                      <a:pt x="1019" y="179"/>
                      <a:pt x="1392" y="370"/>
                    </a:cubicBezTo>
                    <a:cubicBezTo>
                      <a:pt x="1765" y="561"/>
                      <a:pt x="1913" y="1019"/>
                      <a:pt x="1722" y="1392"/>
                    </a:cubicBezTo>
                    <a:cubicBezTo>
                      <a:pt x="1531" y="1765"/>
                      <a:pt x="1073" y="1912"/>
                      <a:pt x="700" y="1721"/>
                    </a:cubicBezTo>
                    <a:cubicBezTo>
                      <a:pt x="327" y="1530"/>
                      <a:pt x="180" y="1073"/>
                      <a:pt x="371" y="700"/>
                    </a:cubicBezTo>
                    <a:close/>
                  </a:path>
                </a:pathLst>
              </a:custGeom>
              <a:solidFill>
                <a:srgbClr val="1D344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2" name="iŝḻîḋè"/>
              <p:cNvSpPr/>
              <p:nvPr/>
            </p:nvSpPr>
            <p:spPr bwMode="auto">
              <a:xfrm>
                <a:off x="2160" y="1053"/>
                <a:ext cx="370" cy="290"/>
              </a:xfrm>
              <a:custGeom>
                <a:avLst/>
                <a:gdLst>
                  <a:gd name="T0" fmla="*/ 1021 w 1542"/>
                  <a:gd name="T1" fmla="*/ 191 h 1213"/>
                  <a:gd name="T2" fmla="*/ 1351 w 1542"/>
                  <a:gd name="T3" fmla="*/ 1213 h 1213"/>
                  <a:gd name="T4" fmla="*/ 0 w 1542"/>
                  <a:gd name="T5" fmla="*/ 521 h 1213"/>
                  <a:gd name="T6" fmla="*/ 1021 w 1542"/>
                  <a:gd name="T7" fmla="*/ 191 h 1213"/>
                </a:gdLst>
                <a:ahLst/>
                <a:cxnLst>
                  <a:cxn ang="0">
                    <a:pos x="T0" y="T1"/>
                  </a:cxn>
                  <a:cxn ang="0">
                    <a:pos x="T2" y="T3"/>
                  </a:cxn>
                  <a:cxn ang="0">
                    <a:pos x="T4" y="T5"/>
                  </a:cxn>
                  <a:cxn ang="0">
                    <a:pos x="T6" y="T7"/>
                  </a:cxn>
                </a:cxnLst>
                <a:rect l="0" t="0" r="r" b="b"/>
                <a:pathLst>
                  <a:path w="1542" h="1213">
                    <a:moveTo>
                      <a:pt x="1021" y="191"/>
                    </a:moveTo>
                    <a:cubicBezTo>
                      <a:pt x="1394" y="382"/>
                      <a:pt x="1542" y="840"/>
                      <a:pt x="1351" y="1213"/>
                    </a:cubicBezTo>
                    <a:cubicBezTo>
                      <a:pt x="0" y="521"/>
                      <a:pt x="0" y="521"/>
                      <a:pt x="0" y="521"/>
                    </a:cubicBezTo>
                    <a:cubicBezTo>
                      <a:pt x="191" y="148"/>
                      <a:pt x="648" y="0"/>
                      <a:pt x="1021" y="191"/>
                    </a:cubicBezTo>
                    <a:close/>
                  </a:path>
                </a:pathLst>
              </a:custGeom>
              <a:solidFill>
                <a:srgbClr val="D5ECE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3" name="íŝļîḑe"/>
              <p:cNvSpPr/>
              <p:nvPr/>
            </p:nvSpPr>
            <p:spPr bwMode="auto">
              <a:xfrm>
                <a:off x="2115" y="1178"/>
                <a:ext cx="369" cy="289"/>
              </a:xfrm>
              <a:custGeom>
                <a:avLst/>
                <a:gdLst>
                  <a:gd name="T0" fmla="*/ 191 w 1542"/>
                  <a:gd name="T1" fmla="*/ 0 h 1212"/>
                  <a:gd name="T2" fmla="*/ 1542 w 1542"/>
                  <a:gd name="T3" fmla="*/ 692 h 1212"/>
                  <a:gd name="T4" fmla="*/ 520 w 1542"/>
                  <a:gd name="T5" fmla="*/ 1021 h 1212"/>
                  <a:gd name="T6" fmla="*/ 191 w 1542"/>
                  <a:gd name="T7" fmla="*/ 0 h 1212"/>
                </a:gdLst>
                <a:ahLst/>
                <a:cxnLst>
                  <a:cxn ang="0">
                    <a:pos x="T0" y="T1"/>
                  </a:cxn>
                  <a:cxn ang="0">
                    <a:pos x="T2" y="T3"/>
                  </a:cxn>
                  <a:cxn ang="0">
                    <a:pos x="T4" y="T5"/>
                  </a:cxn>
                  <a:cxn ang="0">
                    <a:pos x="T6" y="T7"/>
                  </a:cxn>
                </a:cxnLst>
                <a:rect l="0" t="0" r="r" b="b"/>
                <a:pathLst>
                  <a:path w="1542" h="1212">
                    <a:moveTo>
                      <a:pt x="191" y="0"/>
                    </a:moveTo>
                    <a:cubicBezTo>
                      <a:pt x="1542" y="692"/>
                      <a:pt x="1542" y="692"/>
                      <a:pt x="1542" y="692"/>
                    </a:cubicBezTo>
                    <a:cubicBezTo>
                      <a:pt x="1351" y="1065"/>
                      <a:pt x="893" y="1212"/>
                      <a:pt x="520" y="1021"/>
                    </a:cubicBezTo>
                    <a:cubicBezTo>
                      <a:pt x="147" y="830"/>
                      <a:pt x="0" y="373"/>
                      <a:pt x="191" y="0"/>
                    </a:cubicBezTo>
                    <a:close/>
                  </a:path>
                </a:pathLst>
              </a:custGeom>
              <a:solidFill>
                <a:srgbClr val="C0DCD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4" name="ïṣḷîde"/>
              <p:cNvSpPr/>
              <p:nvPr/>
            </p:nvSpPr>
            <p:spPr bwMode="auto">
              <a:xfrm>
                <a:off x="2261" y="1086"/>
                <a:ext cx="202" cy="132"/>
              </a:xfrm>
              <a:custGeom>
                <a:avLst/>
                <a:gdLst>
                  <a:gd name="T0" fmla="*/ 804 w 847"/>
                  <a:gd name="T1" fmla="*/ 545 h 550"/>
                  <a:gd name="T2" fmla="*/ 842 w 847"/>
                  <a:gd name="T3" fmla="*/ 486 h 550"/>
                  <a:gd name="T4" fmla="*/ 587 w 847"/>
                  <a:gd name="T5" fmla="*/ 149 h 550"/>
                  <a:gd name="T6" fmla="*/ 33 w 847"/>
                  <a:gd name="T7" fmla="*/ 140 h 550"/>
                  <a:gd name="T8" fmla="*/ 13 w 847"/>
                  <a:gd name="T9" fmla="*/ 209 h 550"/>
                  <a:gd name="T10" fmla="*/ 81 w 847"/>
                  <a:gd name="T11" fmla="*/ 229 h 550"/>
                  <a:gd name="T12" fmla="*/ 541 w 847"/>
                  <a:gd name="T13" fmla="*/ 239 h 550"/>
                  <a:gd name="T14" fmla="*/ 743 w 847"/>
                  <a:gd name="T15" fmla="*/ 505 h 550"/>
                  <a:gd name="T16" fmla="*/ 801 w 847"/>
                  <a:gd name="T17" fmla="*/ 545 h 550"/>
                  <a:gd name="T18" fmla="*/ 804 w 847"/>
                  <a:gd name="T19" fmla="*/ 545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7" h="550">
                    <a:moveTo>
                      <a:pt x="804" y="545"/>
                    </a:moveTo>
                    <a:cubicBezTo>
                      <a:pt x="830" y="538"/>
                      <a:pt x="847" y="512"/>
                      <a:pt x="842" y="486"/>
                    </a:cubicBezTo>
                    <a:cubicBezTo>
                      <a:pt x="840" y="477"/>
                      <a:pt x="796" y="257"/>
                      <a:pt x="587" y="149"/>
                    </a:cubicBezTo>
                    <a:cubicBezTo>
                      <a:pt x="297" y="0"/>
                      <a:pt x="44" y="134"/>
                      <a:pt x="33" y="140"/>
                    </a:cubicBezTo>
                    <a:cubicBezTo>
                      <a:pt x="9" y="153"/>
                      <a:pt x="0" y="184"/>
                      <a:pt x="13" y="209"/>
                    </a:cubicBezTo>
                    <a:cubicBezTo>
                      <a:pt x="26" y="233"/>
                      <a:pt x="57" y="242"/>
                      <a:pt x="81" y="229"/>
                    </a:cubicBezTo>
                    <a:cubicBezTo>
                      <a:pt x="90" y="224"/>
                      <a:pt x="299" y="115"/>
                      <a:pt x="541" y="239"/>
                    </a:cubicBezTo>
                    <a:cubicBezTo>
                      <a:pt x="706" y="324"/>
                      <a:pt x="742" y="503"/>
                      <a:pt x="743" y="505"/>
                    </a:cubicBezTo>
                    <a:cubicBezTo>
                      <a:pt x="748" y="532"/>
                      <a:pt x="774" y="550"/>
                      <a:pt x="801" y="545"/>
                    </a:cubicBezTo>
                    <a:cubicBezTo>
                      <a:pt x="803" y="545"/>
                      <a:pt x="804" y="545"/>
                      <a:pt x="804" y="5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5" name="ísľïḑé"/>
              <p:cNvSpPr/>
              <p:nvPr/>
            </p:nvSpPr>
            <p:spPr bwMode="auto">
              <a:xfrm>
                <a:off x="2116" y="1052"/>
                <a:ext cx="415" cy="415"/>
              </a:xfrm>
              <a:custGeom>
                <a:avLst/>
                <a:gdLst>
                  <a:gd name="T0" fmla="*/ 106 w 1733"/>
                  <a:gd name="T1" fmla="*/ 1059 h 1733"/>
                  <a:gd name="T2" fmla="*/ 674 w 1733"/>
                  <a:gd name="T3" fmla="*/ 106 h 1733"/>
                  <a:gd name="T4" fmla="*/ 1627 w 1733"/>
                  <a:gd name="T5" fmla="*/ 674 h 1733"/>
                  <a:gd name="T6" fmla="*/ 1059 w 1733"/>
                  <a:gd name="T7" fmla="*/ 1627 h 1733"/>
                  <a:gd name="T8" fmla="*/ 106 w 1733"/>
                  <a:gd name="T9" fmla="*/ 1059 h 1733"/>
                  <a:gd name="T10" fmla="*/ 142 w 1733"/>
                  <a:gd name="T11" fmla="*/ 1050 h 1733"/>
                  <a:gd name="T12" fmla="*/ 1050 w 1733"/>
                  <a:gd name="T13" fmla="*/ 1591 h 1733"/>
                  <a:gd name="T14" fmla="*/ 1591 w 1733"/>
                  <a:gd name="T15" fmla="*/ 683 h 1733"/>
                  <a:gd name="T16" fmla="*/ 683 w 1733"/>
                  <a:gd name="T17" fmla="*/ 141 h 1733"/>
                  <a:gd name="T18" fmla="*/ 142 w 1733"/>
                  <a:gd name="T19" fmla="*/ 1050 h 1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3" h="1733">
                    <a:moveTo>
                      <a:pt x="106" y="1059"/>
                    </a:moveTo>
                    <a:cubicBezTo>
                      <a:pt x="0" y="639"/>
                      <a:pt x="255" y="212"/>
                      <a:pt x="674" y="106"/>
                    </a:cubicBezTo>
                    <a:cubicBezTo>
                      <a:pt x="1093" y="0"/>
                      <a:pt x="1521" y="254"/>
                      <a:pt x="1627" y="674"/>
                    </a:cubicBezTo>
                    <a:cubicBezTo>
                      <a:pt x="1733" y="1093"/>
                      <a:pt x="1478" y="1520"/>
                      <a:pt x="1059" y="1627"/>
                    </a:cubicBezTo>
                    <a:cubicBezTo>
                      <a:pt x="640" y="1733"/>
                      <a:pt x="212" y="1478"/>
                      <a:pt x="106" y="1059"/>
                    </a:cubicBezTo>
                    <a:close/>
                    <a:moveTo>
                      <a:pt x="142" y="1050"/>
                    </a:moveTo>
                    <a:cubicBezTo>
                      <a:pt x="243" y="1449"/>
                      <a:pt x="650" y="1692"/>
                      <a:pt x="1050" y="1591"/>
                    </a:cubicBezTo>
                    <a:cubicBezTo>
                      <a:pt x="1450" y="1490"/>
                      <a:pt x="1692" y="1082"/>
                      <a:pt x="1591" y="683"/>
                    </a:cubicBezTo>
                    <a:cubicBezTo>
                      <a:pt x="1490" y="283"/>
                      <a:pt x="1083" y="40"/>
                      <a:pt x="683" y="141"/>
                    </a:cubicBezTo>
                    <a:cubicBezTo>
                      <a:pt x="283" y="243"/>
                      <a:pt x="41" y="650"/>
                      <a:pt x="142" y="1050"/>
                    </a:cubicBezTo>
                    <a:close/>
                  </a:path>
                </a:pathLst>
              </a:custGeom>
              <a:solidFill>
                <a:srgbClr val="C5C6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6" name="íS1íḓè"/>
              <p:cNvSpPr/>
              <p:nvPr/>
            </p:nvSpPr>
            <p:spPr bwMode="auto">
              <a:xfrm>
                <a:off x="2544" y="1347"/>
                <a:ext cx="75" cy="100"/>
              </a:xfrm>
              <a:custGeom>
                <a:avLst/>
                <a:gdLst>
                  <a:gd name="T0" fmla="*/ 312 w 312"/>
                  <a:gd name="T1" fmla="*/ 18 h 418"/>
                  <a:gd name="T2" fmla="*/ 292 w 312"/>
                  <a:gd name="T3" fmla="*/ 9 h 418"/>
                  <a:gd name="T4" fmla="*/ 209 w 312"/>
                  <a:gd name="T5" fmla="*/ 6 h 418"/>
                  <a:gd name="T6" fmla="*/ 36 w 312"/>
                  <a:gd name="T7" fmla="*/ 124 h 418"/>
                  <a:gd name="T8" fmla="*/ 36 w 312"/>
                  <a:gd name="T9" fmla="*/ 124 h 418"/>
                  <a:gd name="T10" fmla="*/ 36 w 312"/>
                  <a:gd name="T11" fmla="*/ 125 h 418"/>
                  <a:gd name="T12" fmla="*/ 40 w 312"/>
                  <a:gd name="T13" fmla="*/ 334 h 418"/>
                  <a:gd name="T14" fmla="*/ 89 w 312"/>
                  <a:gd name="T15" fmla="*/ 401 h 418"/>
                  <a:gd name="T16" fmla="*/ 118 w 312"/>
                  <a:gd name="T17" fmla="*/ 418 h 418"/>
                  <a:gd name="T18" fmla="*/ 119 w 312"/>
                  <a:gd name="T19" fmla="*/ 413 h 418"/>
                  <a:gd name="T20" fmla="*/ 312 w 312"/>
                  <a:gd name="T21" fmla="*/ 18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418">
                    <a:moveTo>
                      <a:pt x="312" y="18"/>
                    </a:moveTo>
                    <a:cubicBezTo>
                      <a:pt x="299" y="12"/>
                      <a:pt x="292" y="9"/>
                      <a:pt x="292" y="9"/>
                    </a:cubicBezTo>
                    <a:cubicBezTo>
                      <a:pt x="292" y="9"/>
                      <a:pt x="256" y="0"/>
                      <a:pt x="209" y="6"/>
                    </a:cubicBezTo>
                    <a:cubicBezTo>
                      <a:pt x="138" y="14"/>
                      <a:pt x="71" y="56"/>
                      <a:pt x="36" y="124"/>
                    </a:cubicBezTo>
                    <a:cubicBezTo>
                      <a:pt x="36" y="124"/>
                      <a:pt x="36" y="124"/>
                      <a:pt x="36" y="124"/>
                    </a:cubicBezTo>
                    <a:cubicBezTo>
                      <a:pt x="36" y="125"/>
                      <a:pt x="36" y="125"/>
                      <a:pt x="36" y="125"/>
                    </a:cubicBezTo>
                    <a:cubicBezTo>
                      <a:pt x="0" y="193"/>
                      <a:pt x="4" y="272"/>
                      <a:pt x="40" y="334"/>
                    </a:cubicBezTo>
                    <a:cubicBezTo>
                      <a:pt x="62" y="376"/>
                      <a:pt x="89" y="401"/>
                      <a:pt x="89" y="401"/>
                    </a:cubicBezTo>
                    <a:cubicBezTo>
                      <a:pt x="89" y="401"/>
                      <a:pt x="100" y="407"/>
                      <a:pt x="118" y="418"/>
                    </a:cubicBezTo>
                    <a:cubicBezTo>
                      <a:pt x="119" y="416"/>
                      <a:pt x="119" y="414"/>
                      <a:pt x="119" y="413"/>
                    </a:cubicBezTo>
                    <a:lnTo>
                      <a:pt x="312" y="18"/>
                    </a:lnTo>
                    <a:close/>
                  </a:path>
                </a:pathLst>
              </a:custGeom>
              <a:solidFill>
                <a:srgbClr val="EE77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7" name="íśḷiďè"/>
              <p:cNvSpPr/>
              <p:nvPr/>
            </p:nvSpPr>
            <p:spPr bwMode="auto">
              <a:xfrm>
                <a:off x="2594" y="1362"/>
                <a:ext cx="277" cy="214"/>
              </a:xfrm>
              <a:custGeom>
                <a:avLst/>
                <a:gdLst>
                  <a:gd name="T0" fmla="*/ 1041 w 1154"/>
                  <a:gd name="T1" fmla="*/ 385 h 892"/>
                  <a:gd name="T2" fmla="*/ 1014 w 1154"/>
                  <a:gd name="T3" fmla="*/ 368 h 892"/>
                  <a:gd name="T4" fmla="*/ 1006 w 1154"/>
                  <a:gd name="T5" fmla="*/ 363 h 892"/>
                  <a:gd name="T6" fmla="*/ 998 w 1154"/>
                  <a:gd name="T7" fmla="*/ 360 h 892"/>
                  <a:gd name="T8" fmla="*/ 980 w 1154"/>
                  <a:gd name="T9" fmla="*/ 351 h 892"/>
                  <a:gd name="T10" fmla="*/ 202 w 1154"/>
                  <a:gd name="T11" fmla="*/ 0 h 892"/>
                  <a:gd name="T12" fmla="*/ 8 w 1154"/>
                  <a:gd name="T13" fmla="*/ 397 h 892"/>
                  <a:gd name="T14" fmla="*/ 0 w 1154"/>
                  <a:gd name="T15" fmla="*/ 408 h 892"/>
                  <a:gd name="T16" fmla="*/ 730 w 1154"/>
                  <a:gd name="T17" fmla="*/ 835 h 892"/>
                  <a:gd name="T18" fmla="*/ 747 w 1154"/>
                  <a:gd name="T19" fmla="*/ 845 h 892"/>
                  <a:gd name="T20" fmla="*/ 755 w 1154"/>
                  <a:gd name="T21" fmla="*/ 849 h 892"/>
                  <a:gd name="T22" fmla="*/ 763 w 1154"/>
                  <a:gd name="T23" fmla="*/ 853 h 892"/>
                  <a:gd name="T24" fmla="*/ 793 w 1154"/>
                  <a:gd name="T25" fmla="*/ 865 h 892"/>
                  <a:gd name="T26" fmla="*/ 1026 w 1154"/>
                  <a:gd name="T27" fmla="*/ 838 h 892"/>
                  <a:gd name="T28" fmla="*/ 1028 w 1154"/>
                  <a:gd name="T29" fmla="*/ 836 h 892"/>
                  <a:gd name="T30" fmla="*/ 1063 w 1154"/>
                  <a:gd name="T31" fmla="*/ 810 h 892"/>
                  <a:gd name="T32" fmla="*/ 1066 w 1154"/>
                  <a:gd name="T33" fmla="*/ 806 h 892"/>
                  <a:gd name="T34" fmla="*/ 1096 w 1154"/>
                  <a:gd name="T35" fmla="*/ 775 h 892"/>
                  <a:gd name="T36" fmla="*/ 1099 w 1154"/>
                  <a:gd name="T37" fmla="*/ 770 h 892"/>
                  <a:gd name="T38" fmla="*/ 1123 w 1154"/>
                  <a:gd name="T39" fmla="*/ 732 h 892"/>
                  <a:gd name="T40" fmla="*/ 1123 w 1154"/>
                  <a:gd name="T41" fmla="*/ 732 h 892"/>
                  <a:gd name="T42" fmla="*/ 1123 w 1154"/>
                  <a:gd name="T43" fmla="*/ 732 h 892"/>
                  <a:gd name="T44" fmla="*/ 1141 w 1154"/>
                  <a:gd name="T45" fmla="*/ 690 h 892"/>
                  <a:gd name="T46" fmla="*/ 1142 w 1154"/>
                  <a:gd name="T47" fmla="*/ 685 h 892"/>
                  <a:gd name="T48" fmla="*/ 1151 w 1154"/>
                  <a:gd name="T49" fmla="*/ 642 h 892"/>
                  <a:gd name="T50" fmla="*/ 1152 w 1154"/>
                  <a:gd name="T51" fmla="*/ 637 h 892"/>
                  <a:gd name="T52" fmla="*/ 1153 w 1154"/>
                  <a:gd name="T53" fmla="*/ 594 h 892"/>
                  <a:gd name="T54" fmla="*/ 1153 w 1154"/>
                  <a:gd name="T55" fmla="*/ 591 h 892"/>
                  <a:gd name="T56" fmla="*/ 1041 w 1154"/>
                  <a:gd name="T57" fmla="*/ 385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4" h="892">
                    <a:moveTo>
                      <a:pt x="1041" y="385"/>
                    </a:moveTo>
                    <a:cubicBezTo>
                      <a:pt x="1033" y="379"/>
                      <a:pt x="1024" y="373"/>
                      <a:pt x="1014" y="368"/>
                    </a:cubicBezTo>
                    <a:cubicBezTo>
                      <a:pt x="1011" y="366"/>
                      <a:pt x="1009" y="364"/>
                      <a:pt x="1006" y="363"/>
                    </a:cubicBezTo>
                    <a:cubicBezTo>
                      <a:pt x="1003" y="362"/>
                      <a:pt x="1001" y="361"/>
                      <a:pt x="998" y="360"/>
                    </a:cubicBezTo>
                    <a:cubicBezTo>
                      <a:pt x="992" y="357"/>
                      <a:pt x="986" y="354"/>
                      <a:pt x="980" y="351"/>
                    </a:cubicBezTo>
                    <a:cubicBezTo>
                      <a:pt x="841" y="289"/>
                      <a:pt x="413" y="95"/>
                      <a:pt x="202" y="0"/>
                    </a:cubicBezTo>
                    <a:cubicBezTo>
                      <a:pt x="8" y="397"/>
                      <a:pt x="8" y="397"/>
                      <a:pt x="8" y="397"/>
                    </a:cubicBezTo>
                    <a:cubicBezTo>
                      <a:pt x="6" y="402"/>
                      <a:pt x="3" y="404"/>
                      <a:pt x="0" y="408"/>
                    </a:cubicBezTo>
                    <a:cubicBezTo>
                      <a:pt x="202" y="526"/>
                      <a:pt x="600" y="758"/>
                      <a:pt x="730" y="835"/>
                    </a:cubicBezTo>
                    <a:cubicBezTo>
                      <a:pt x="735" y="838"/>
                      <a:pt x="741" y="842"/>
                      <a:pt x="747" y="845"/>
                    </a:cubicBezTo>
                    <a:cubicBezTo>
                      <a:pt x="750" y="846"/>
                      <a:pt x="752" y="848"/>
                      <a:pt x="755" y="849"/>
                    </a:cubicBezTo>
                    <a:cubicBezTo>
                      <a:pt x="757" y="851"/>
                      <a:pt x="760" y="852"/>
                      <a:pt x="763" y="853"/>
                    </a:cubicBezTo>
                    <a:cubicBezTo>
                      <a:pt x="773" y="858"/>
                      <a:pt x="783" y="862"/>
                      <a:pt x="793" y="865"/>
                    </a:cubicBezTo>
                    <a:cubicBezTo>
                      <a:pt x="872" y="892"/>
                      <a:pt x="958" y="880"/>
                      <a:pt x="1026" y="838"/>
                    </a:cubicBezTo>
                    <a:cubicBezTo>
                      <a:pt x="1027" y="837"/>
                      <a:pt x="1027" y="837"/>
                      <a:pt x="1028" y="836"/>
                    </a:cubicBezTo>
                    <a:cubicBezTo>
                      <a:pt x="1040" y="828"/>
                      <a:pt x="1052" y="820"/>
                      <a:pt x="1063" y="810"/>
                    </a:cubicBezTo>
                    <a:cubicBezTo>
                      <a:pt x="1064" y="809"/>
                      <a:pt x="1065" y="808"/>
                      <a:pt x="1066" y="806"/>
                    </a:cubicBezTo>
                    <a:cubicBezTo>
                      <a:pt x="1077" y="797"/>
                      <a:pt x="1087" y="786"/>
                      <a:pt x="1096" y="775"/>
                    </a:cubicBezTo>
                    <a:cubicBezTo>
                      <a:pt x="1097" y="773"/>
                      <a:pt x="1098" y="772"/>
                      <a:pt x="1099" y="770"/>
                    </a:cubicBezTo>
                    <a:cubicBezTo>
                      <a:pt x="1108" y="758"/>
                      <a:pt x="1116" y="746"/>
                      <a:pt x="1123" y="732"/>
                    </a:cubicBezTo>
                    <a:cubicBezTo>
                      <a:pt x="1123" y="732"/>
                      <a:pt x="1123" y="732"/>
                      <a:pt x="1123" y="732"/>
                    </a:cubicBezTo>
                    <a:cubicBezTo>
                      <a:pt x="1123" y="732"/>
                      <a:pt x="1123" y="732"/>
                      <a:pt x="1123" y="732"/>
                    </a:cubicBezTo>
                    <a:cubicBezTo>
                      <a:pt x="1130" y="718"/>
                      <a:pt x="1136" y="704"/>
                      <a:pt x="1141" y="690"/>
                    </a:cubicBezTo>
                    <a:cubicBezTo>
                      <a:pt x="1141" y="688"/>
                      <a:pt x="1142" y="686"/>
                      <a:pt x="1142" y="685"/>
                    </a:cubicBezTo>
                    <a:cubicBezTo>
                      <a:pt x="1146" y="671"/>
                      <a:pt x="1149" y="657"/>
                      <a:pt x="1151" y="642"/>
                    </a:cubicBezTo>
                    <a:cubicBezTo>
                      <a:pt x="1151" y="641"/>
                      <a:pt x="1152" y="639"/>
                      <a:pt x="1152" y="637"/>
                    </a:cubicBezTo>
                    <a:cubicBezTo>
                      <a:pt x="1153" y="623"/>
                      <a:pt x="1154" y="608"/>
                      <a:pt x="1153" y="594"/>
                    </a:cubicBezTo>
                    <a:cubicBezTo>
                      <a:pt x="1153" y="593"/>
                      <a:pt x="1153" y="592"/>
                      <a:pt x="1153" y="591"/>
                    </a:cubicBezTo>
                    <a:cubicBezTo>
                      <a:pt x="1149" y="511"/>
                      <a:pt x="1109" y="435"/>
                      <a:pt x="1041" y="385"/>
                    </a:cubicBezTo>
                    <a:close/>
                  </a:path>
                </a:pathLst>
              </a:custGeom>
              <a:solidFill>
                <a:srgbClr val="EE77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8" name="îsľïdê"/>
              <p:cNvSpPr/>
              <p:nvPr/>
            </p:nvSpPr>
            <p:spPr bwMode="auto">
              <a:xfrm>
                <a:off x="2573" y="1352"/>
                <a:ext cx="70" cy="108"/>
              </a:xfrm>
              <a:custGeom>
                <a:avLst/>
                <a:gdLst>
                  <a:gd name="T0" fmla="*/ 293 w 293"/>
                  <a:gd name="T1" fmla="*/ 45 h 453"/>
                  <a:gd name="T2" fmla="*/ 194 w 293"/>
                  <a:gd name="T3" fmla="*/ 0 h 453"/>
                  <a:gd name="T4" fmla="*/ 1 w 293"/>
                  <a:gd name="T5" fmla="*/ 395 h 453"/>
                  <a:gd name="T6" fmla="*/ 0 w 293"/>
                  <a:gd name="T7" fmla="*/ 400 h 453"/>
                  <a:gd name="T8" fmla="*/ 91 w 293"/>
                  <a:gd name="T9" fmla="*/ 453 h 453"/>
                  <a:gd name="T10" fmla="*/ 99 w 293"/>
                  <a:gd name="T11" fmla="*/ 442 h 453"/>
                  <a:gd name="T12" fmla="*/ 293 w 293"/>
                  <a:gd name="T13" fmla="*/ 45 h 453"/>
                </a:gdLst>
                <a:ahLst/>
                <a:cxnLst>
                  <a:cxn ang="0">
                    <a:pos x="T0" y="T1"/>
                  </a:cxn>
                  <a:cxn ang="0">
                    <a:pos x="T2" y="T3"/>
                  </a:cxn>
                  <a:cxn ang="0">
                    <a:pos x="T4" y="T5"/>
                  </a:cxn>
                  <a:cxn ang="0">
                    <a:pos x="T6" y="T7"/>
                  </a:cxn>
                  <a:cxn ang="0">
                    <a:pos x="T8" y="T9"/>
                  </a:cxn>
                  <a:cxn ang="0">
                    <a:pos x="T10" y="T11"/>
                  </a:cxn>
                  <a:cxn ang="0">
                    <a:pos x="T12" y="T13"/>
                  </a:cxn>
                </a:cxnLst>
                <a:rect l="0" t="0" r="r" b="b"/>
                <a:pathLst>
                  <a:path w="293" h="453">
                    <a:moveTo>
                      <a:pt x="293" y="45"/>
                    </a:moveTo>
                    <a:cubicBezTo>
                      <a:pt x="249" y="24"/>
                      <a:pt x="214" y="9"/>
                      <a:pt x="194" y="0"/>
                    </a:cubicBezTo>
                    <a:cubicBezTo>
                      <a:pt x="1" y="395"/>
                      <a:pt x="1" y="395"/>
                      <a:pt x="1" y="395"/>
                    </a:cubicBezTo>
                    <a:cubicBezTo>
                      <a:pt x="1" y="396"/>
                      <a:pt x="1" y="398"/>
                      <a:pt x="0" y="400"/>
                    </a:cubicBezTo>
                    <a:cubicBezTo>
                      <a:pt x="21" y="412"/>
                      <a:pt x="53" y="430"/>
                      <a:pt x="91" y="453"/>
                    </a:cubicBezTo>
                    <a:cubicBezTo>
                      <a:pt x="94" y="449"/>
                      <a:pt x="97" y="447"/>
                      <a:pt x="99" y="442"/>
                    </a:cubicBezTo>
                    <a:lnTo>
                      <a:pt x="293" y="45"/>
                    </a:lnTo>
                    <a:close/>
                  </a:path>
                </a:pathLst>
              </a:custGeom>
              <a:solidFill>
                <a:srgbClr val="1D344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9" name="iş1íḑê"/>
              <p:cNvSpPr/>
              <p:nvPr/>
            </p:nvSpPr>
            <p:spPr bwMode="auto">
              <a:xfrm>
                <a:off x="2519" y="634"/>
                <a:ext cx="662" cy="716"/>
              </a:xfrm>
              <a:custGeom>
                <a:avLst/>
                <a:gdLst>
                  <a:gd name="T0" fmla="*/ 1396 w 2766"/>
                  <a:gd name="T1" fmla="*/ 1124 h 2995"/>
                  <a:gd name="T2" fmla="*/ 1444 w 2766"/>
                  <a:gd name="T3" fmla="*/ 637 h 2995"/>
                  <a:gd name="T4" fmla="*/ 1356 w 2766"/>
                  <a:gd name="T5" fmla="*/ 400 h 2995"/>
                  <a:gd name="T6" fmla="*/ 1037 w 2766"/>
                  <a:gd name="T7" fmla="*/ 0 h 2995"/>
                  <a:gd name="T8" fmla="*/ 487 w 2766"/>
                  <a:gd name="T9" fmla="*/ 359 h 2995"/>
                  <a:gd name="T10" fmla="*/ 486 w 2766"/>
                  <a:gd name="T11" fmla="*/ 357 h 2995"/>
                  <a:gd name="T12" fmla="*/ 479 w 2766"/>
                  <a:gd name="T13" fmla="*/ 364 h 2995"/>
                  <a:gd name="T14" fmla="*/ 470 w 2766"/>
                  <a:gd name="T15" fmla="*/ 370 h 2995"/>
                  <a:gd name="T16" fmla="*/ 471 w 2766"/>
                  <a:gd name="T17" fmla="*/ 371 h 2995"/>
                  <a:gd name="T18" fmla="*/ 0 w 2766"/>
                  <a:gd name="T19" fmla="*/ 828 h 2995"/>
                  <a:gd name="T20" fmla="*/ 318 w 2766"/>
                  <a:gd name="T21" fmla="*/ 1228 h 2995"/>
                  <a:gd name="T22" fmla="*/ 530 w 2766"/>
                  <a:gd name="T23" fmla="*/ 1366 h 2995"/>
                  <a:gd name="T24" fmla="*/ 1015 w 2766"/>
                  <a:gd name="T25" fmla="*/ 1428 h 2995"/>
                  <a:gd name="T26" fmla="*/ 1258 w 2766"/>
                  <a:gd name="T27" fmla="*/ 1597 h 2995"/>
                  <a:gd name="T28" fmla="*/ 1369 w 2766"/>
                  <a:gd name="T29" fmla="*/ 1871 h 2995"/>
                  <a:gd name="T30" fmla="*/ 1321 w 2766"/>
                  <a:gd name="T31" fmla="*/ 2358 h 2995"/>
                  <a:gd name="T32" fmla="*/ 1409 w 2766"/>
                  <a:gd name="T33" fmla="*/ 2595 h 2995"/>
                  <a:gd name="T34" fmla="*/ 1728 w 2766"/>
                  <a:gd name="T35" fmla="*/ 2995 h 2995"/>
                  <a:gd name="T36" fmla="*/ 2278 w 2766"/>
                  <a:gd name="T37" fmla="*/ 2637 h 2995"/>
                  <a:gd name="T38" fmla="*/ 2279 w 2766"/>
                  <a:gd name="T39" fmla="*/ 2638 h 2995"/>
                  <a:gd name="T40" fmla="*/ 2287 w 2766"/>
                  <a:gd name="T41" fmla="*/ 2631 h 2995"/>
                  <a:gd name="T42" fmla="*/ 2295 w 2766"/>
                  <a:gd name="T43" fmla="*/ 2625 h 2995"/>
                  <a:gd name="T44" fmla="*/ 2294 w 2766"/>
                  <a:gd name="T45" fmla="*/ 2624 h 2995"/>
                  <a:gd name="T46" fmla="*/ 2766 w 2766"/>
                  <a:gd name="T47" fmla="*/ 2167 h 2995"/>
                  <a:gd name="T48" fmla="*/ 2447 w 2766"/>
                  <a:gd name="T49" fmla="*/ 1768 h 2995"/>
                  <a:gd name="T50" fmla="*/ 2236 w 2766"/>
                  <a:gd name="T51" fmla="*/ 1629 h 2995"/>
                  <a:gd name="T52" fmla="*/ 1750 w 2766"/>
                  <a:gd name="T53" fmla="*/ 1567 h 2995"/>
                  <a:gd name="T54" fmla="*/ 1507 w 2766"/>
                  <a:gd name="T55" fmla="*/ 1398 h 2995"/>
                  <a:gd name="T56" fmla="*/ 1396 w 2766"/>
                  <a:gd name="T57" fmla="*/ 1124 h 2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66" h="2995">
                    <a:moveTo>
                      <a:pt x="1396" y="1124"/>
                    </a:moveTo>
                    <a:cubicBezTo>
                      <a:pt x="1396" y="1124"/>
                      <a:pt x="1447" y="764"/>
                      <a:pt x="1444" y="637"/>
                    </a:cubicBezTo>
                    <a:cubicBezTo>
                      <a:pt x="1442" y="510"/>
                      <a:pt x="1356" y="400"/>
                      <a:pt x="1356" y="400"/>
                    </a:cubicBezTo>
                    <a:cubicBezTo>
                      <a:pt x="1037" y="0"/>
                      <a:pt x="1037" y="0"/>
                      <a:pt x="1037" y="0"/>
                    </a:cubicBezTo>
                    <a:cubicBezTo>
                      <a:pt x="487" y="359"/>
                      <a:pt x="487" y="359"/>
                      <a:pt x="487" y="359"/>
                    </a:cubicBezTo>
                    <a:cubicBezTo>
                      <a:pt x="486" y="357"/>
                      <a:pt x="486" y="357"/>
                      <a:pt x="486" y="357"/>
                    </a:cubicBezTo>
                    <a:cubicBezTo>
                      <a:pt x="479" y="364"/>
                      <a:pt x="479" y="364"/>
                      <a:pt x="479" y="364"/>
                    </a:cubicBezTo>
                    <a:cubicBezTo>
                      <a:pt x="470" y="370"/>
                      <a:pt x="470" y="370"/>
                      <a:pt x="470" y="370"/>
                    </a:cubicBezTo>
                    <a:cubicBezTo>
                      <a:pt x="471" y="371"/>
                      <a:pt x="471" y="371"/>
                      <a:pt x="471" y="371"/>
                    </a:cubicBezTo>
                    <a:cubicBezTo>
                      <a:pt x="0" y="828"/>
                      <a:pt x="0" y="828"/>
                      <a:pt x="0" y="828"/>
                    </a:cubicBezTo>
                    <a:cubicBezTo>
                      <a:pt x="318" y="1228"/>
                      <a:pt x="318" y="1228"/>
                      <a:pt x="318" y="1228"/>
                    </a:cubicBezTo>
                    <a:cubicBezTo>
                      <a:pt x="318" y="1228"/>
                      <a:pt x="406" y="1336"/>
                      <a:pt x="530" y="1366"/>
                    </a:cubicBezTo>
                    <a:cubicBezTo>
                      <a:pt x="653" y="1397"/>
                      <a:pt x="1015" y="1428"/>
                      <a:pt x="1015" y="1428"/>
                    </a:cubicBezTo>
                    <a:cubicBezTo>
                      <a:pt x="1015" y="1428"/>
                      <a:pt x="1123" y="1437"/>
                      <a:pt x="1258" y="1597"/>
                    </a:cubicBezTo>
                    <a:cubicBezTo>
                      <a:pt x="1384" y="1764"/>
                      <a:pt x="1369" y="1871"/>
                      <a:pt x="1369" y="1871"/>
                    </a:cubicBezTo>
                    <a:cubicBezTo>
                      <a:pt x="1369" y="1871"/>
                      <a:pt x="1318" y="2231"/>
                      <a:pt x="1321" y="2358"/>
                    </a:cubicBezTo>
                    <a:cubicBezTo>
                      <a:pt x="1324" y="2486"/>
                      <a:pt x="1409" y="2595"/>
                      <a:pt x="1409" y="2595"/>
                    </a:cubicBezTo>
                    <a:cubicBezTo>
                      <a:pt x="1728" y="2995"/>
                      <a:pt x="1728" y="2995"/>
                      <a:pt x="1728" y="2995"/>
                    </a:cubicBezTo>
                    <a:cubicBezTo>
                      <a:pt x="2278" y="2637"/>
                      <a:pt x="2278" y="2637"/>
                      <a:pt x="2278" y="2637"/>
                    </a:cubicBezTo>
                    <a:cubicBezTo>
                      <a:pt x="2279" y="2638"/>
                      <a:pt x="2279" y="2638"/>
                      <a:pt x="2279" y="2638"/>
                    </a:cubicBezTo>
                    <a:cubicBezTo>
                      <a:pt x="2287" y="2631"/>
                      <a:pt x="2287" y="2631"/>
                      <a:pt x="2287" y="2631"/>
                    </a:cubicBezTo>
                    <a:cubicBezTo>
                      <a:pt x="2295" y="2625"/>
                      <a:pt x="2295" y="2625"/>
                      <a:pt x="2295" y="2625"/>
                    </a:cubicBezTo>
                    <a:cubicBezTo>
                      <a:pt x="2294" y="2624"/>
                      <a:pt x="2294" y="2624"/>
                      <a:pt x="2294" y="2624"/>
                    </a:cubicBezTo>
                    <a:cubicBezTo>
                      <a:pt x="2766" y="2167"/>
                      <a:pt x="2766" y="2167"/>
                      <a:pt x="2766" y="2167"/>
                    </a:cubicBezTo>
                    <a:cubicBezTo>
                      <a:pt x="2447" y="1768"/>
                      <a:pt x="2447" y="1768"/>
                      <a:pt x="2447" y="1768"/>
                    </a:cubicBezTo>
                    <a:cubicBezTo>
                      <a:pt x="2447" y="1768"/>
                      <a:pt x="2359" y="1660"/>
                      <a:pt x="2236" y="1629"/>
                    </a:cubicBezTo>
                    <a:cubicBezTo>
                      <a:pt x="2112" y="1598"/>
                      <a:pt x="1750" y="1567"/>
                      <a:pt x="1750" y="1567"/>
                    </a:cubicBezTo>
                    <a:cubicBezTo>
                      <a:pt x="1750" y="1567"/>
                      <a:pt x="1642" y="1558"/>
                      <a:pt x="1507" y="1398"/>
                    </a:cubicBezTo>
                    <a:cubicBezTo>
                      <a:pt x="1381" y="1231"/>
                      <a:pt x="1396" y="1124"/>
                      <a:pt x="1396" y="1124"/>
                    </a:cubicBezTo>
                    <a:close/>
                  </a:path>
                </a:pathLst>
              </a:custGeom>
              <a:solidFill>
                <a:srgbClr val="F3FAF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0" name="íṡliḓe"/>
              <p:cNvSpPr/>
              <p:nvPr/>
            </p:nvSpPr>
            <p:spPr bwMode="auto">
              <a:xfrm>
                <a:off x="2486" y="708"/>
                <a:ext cx="165" cy="144"/>
              </a:xfrm>
              <a:custGeom>
                <a:avLst/>
                <a:gdLst>
                  <a:gd name="T0" fmla="*/ 17 w 689"/>
                  <a:gd name="T1" fmla="*/ 443 h 603"/>
                  <a:gd name="T2" fmla="*/ 18 w 689"/>
                  <a:gd name="T3" fmla="*/ 507 h 603"/>
                  <a:gd name="T4" fmla="*/ 72 w 689"/>
                  <a:gd name="T5" fmla="*/ 574 h 603"/>
                  <a:gd name="T6" fmla="*/ 134 w 689"/>
                  <a:gd name="T7" fmla="*/ 590 h 603"/>
                  <a:gd name="T8" fmla="*/ 689 w 689"/>
                  <a:gd name="T9" fmla="*/ 147 h 603"/>
                  <a:gd name="T10" fmla="*/ 572 w 689"/>
                  <a:gd name="T11" fmla="*/ 0 h 603"/>
                  <a:gd name="T12" fmla="*/ 17 w 689"/>
                  <a:gd name="T13" fmla="*/ 443 h 603"/>
                </a:gdLst>
                <a:ahLst/>
                <a:cxnLst>
                  <a:cxn ang="0">
                    <a:pos x="T0" y="T1"/>
                  </a:cxn>
                  <a:cxn ang="0">
                    <a:pos x="T2" y="T3"/>
                  </a:cxn>
                  <a:cxn ang="0">
                    <a:pos x="T4" y="T5"/>
                  </a:cxn>
                  <a:cxn ang="0">
                    <a:pos x="T6" y="T7"/>
                  </a:cxn>
                  <a:cxn ang="0">
                    <a:pos x="T8" y="T9"/>
                  </a:cxn>
                  <a:cxn ang="0">
                    <a:pos x="T10" y="T11"/>
                  </a:cxn>
                  <a:cxn ang="0">
                    <a:pos x="T12" y="T13"/>
                  </a:cxn>
                </a:cxnLst>
                <a:rect l="0" t="0" r="r" b="b"/>
                <a:pathLst>
                  <a:path w="689" h="603">
                    <a:moveTo>
                      <a:pt x="17" y="443"/>
                    </a:moveTo>
                    <a:cubicBezTo>
                      <a:pt x="0" y="456"/>
                      <a:pt x="1" y="485"/>
                      <a:pt x="18" y="507"/>
                    </a:cubicBezTo>
                    <a:cubicBezTo>
                      <a:pt x="72" y="574"/>
                      <a:pt x="72" y="574"/>
                      <a:pt x="72" y="574"/>
                    </a:cubicBezTo>
                    <a:cubicBezTo>
                      <a:pt x="89" y="596"/>
                      <a:pt x="117" y="603"/>
                      <a:pt x="134" y="590"/>
                    </a:cubicBezTo>
                    <a:cubicBezTo>
                      <a:pt x="689" y="147"/>
                      <a:pt x="689" y="147"/>
                      <a:pt x="689" y="147"/>
                    </a:cubicBezTo>
                    <a:cubicBezTo>
                      <a:pt x="572" y="0"/>
                      <a:pt x="572" y="0"/>
                      <a:pt x="572" y="0"/>
                    </a:cubicBezTo>
                    <a:lnTo>
                      <a:pt x="17" y="443"/>
                    </a:lnTo>
                    <a:close/>
                  </a:path>
                </a:pathLst>
              </a:custGeom>
              <a:solidFill>
                <a:srgbClr val="4D586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1" name="íś1íḍe"/>
              <p:cNvSpPr/>
              <p:nvPr/>
            </p:nvSpPr>
            <p:spPr bwMode="auto">
              <a:xfrm>
                <a:off x="2623" y="599"/>
                <a:ext cx="165" cy="144"/>
              </a:xfrm>
              <a:custGeom>
                <a:avLst/>
                <a:gdLst>
                  <a:gd name="T0" fmla="*/ 671 w 689"/>
                  <a:gd name="T1" fmla="*/ 96 h 603"/>
                  <a:gd name="T2" fmla="*/ 618 w 689"/>
                  <a:gd name="T3" fmla="*/ 29 h 603"/>
                  <a:gd name="T4" fmla="*/ 555 w 689"/>
                  <a:gd name="T5" fmla="*/ 13 h 603"/>
                  <a:gd name="T6" fmla="*/ 0 w 689"/>
                  <a:gd name="T7" fmla="*/ 456 h 603"/>
                  <a:gd name="T8" fmla="*/ 117 w 689"/>
                  <a:gd name="T9" fmla="*/ 603 h 603"/>
                  <a:gd name="T10" fmla="*/ 672 w 689"/>
                  <a:gd name="T11" fmla="*/ 161 h 603"/>
                  <a:gd name="T12" fmla="*/ 671 w 689"/>
                  <a:gd name="T13" fmla="*/ 96 h 603"/>
                </a:gdLst>
                <a:ahLst/>
                <a:cxnLst>
                  <a:cxn ang="0">
                    <a:pos x="T0" y="T1"/>
                  </a:cxn>
                  <a:cxn ang="0">
                    <a:pos x="T2" y="T3"/>
                  </a:cxn>
                  <a:cxn ang="0">
                    <a:pos x="T4" y="T5"/>
                  </a:cxn>
                  <a:cxn ang="0">
                    <a:pos x="T6" y="T7"/>
                  </a:cxn>
                  <a:cxn ang="0">
                    <a:pos x="T8" y="T9"/>
                  </a:cxn>
                  <a:cxn ang="0">
                    <a:pos x="T10" y="T11"/>
                  </a:cxn>
                  <a:cxn ang="0">
                    <a:pos x="T12" y="T13"/>
                  </a:cxn>
                </a:cxnLst>
                <a:rect l="0" t="0" r="r" b="b"/>
                <a:pathLst>
                  <a:path w="689" h="603">
                    <a:moveTo>
                      <a:pt x="671" y="96"/>
                    </a:moveTo>
                    <a:cubicBezTo>
                      <a:pt x="618" y="29"/>
                      <a:pt x="618" y="29"/>
                      <a:pt x="618" y="29"/>
                    </a:cubicBezTo>
                    <a:cubicBezTo>
                      <a:pt x="600" y="7"/>
                      <a:pt x="572" y="0"/>
                      <a:pt x="555" y="13"/>
                    </a:cubicBezTo>
                    <a:cubicBezTo>
                      <a:pt x="0" y="456"/>
                      <a:pt x="0" y="456"/>
                      <a:pt x="0" y="456"/>
                    </a:cubicBezTo>
                    <a:cubicBezTo>
                      <a:pt x="117" y="603"/>
                      <a:pt x="117" y="603"/>
                      <a:pt x="117" y="603"/>
                    </a:cubicBezTo>
                    <a:cubicBezTo>
                      <a:pt x="672" y="161"/>
                      <a:pt x="672" y="161"/>
                      <a:pt x="672" y="161"/>
                    </a:cubicBezTo>
                    <a:cubicBezTo>
                      <a:pt x="689" y="147"/>
                      <a:pt x="689" y="118"/>
                      <a:pt x="671" y="96"/>
                    </a:cubicBezTo>
                    <a:close/>
                  </a:path>
                </a:pathLst>
              </a:custGeom>
              <a:solidFill>
                <a:srgbClr val="283A5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2" name="íSḻíḋè"/>
              <p:cNvSpPr/>
              <p:nvPr/>
            </p:nvSpPr>
            <p:spPr bwMode="auto">
              <a:xfrm>
                <a:off x="3048" y="1131"/>
                <a:ext cx="165" cy="144"/>
              </a:xfrm>
              <a:custGeom>
                <a:avLst/>
                <a:gdLst>
                  <a:gd name="T0" fmla="*/ 672 w 689"/>
                  <a:gd name="T1" fmla="*/ 160 h 603"/>
                  <a:gd name="T2" fmla="*/ 671 w 689"/>
                  <a:gd name="T3" fmla="*/ 96 h 603"/>
                  <a:gd name="T4" fmla="*/ 617 w 689"/>
                  <a:gd name="T5" fmla="*/ 29 h 603"/>
                  <a:gd name="T6" fmla="*/ 555 w 689"/>
                  <a:gd name="T7" fmla="*/ 13 h 603"/>
                  <a:gd name="T8" fmla="*/ 0 w 689"/>
                  <a:gd name="T9" fmla="*/ 456 h 603"/>
                  <a:gd name="T10" fmla="*/ 117 w 689"/>
                  <a:gd name="T11" fmla="*/ 603 h 603"/>
                  <a:gd name="T12" fmla="*/ 672 w 689"/>
                  <a:gd name="T13" fmla="*/ 160 h 603"/>
                </a:gdLst>
                <a:ahLst/>
                <a:cxnLst>
                  <a:cxn ang="0">
                    <a:pos x="T0" y="T1"/>
                  </a:cxn>
                  <a:cxn ang="0">
                    <a:pos x="T2" y="T3"/>
                  </a:cxn>
                  <a:cxn ang="0">
                    <a:pos x="T4" y="T5"/>
                  </a:cxn>
                  <a:cxn ang="0">
                    <a:pos x="T6" y="T7"/>
                  </a:cxn>
                  <a:cxn ang="0">
                    <a:pos x="T8" y="T9"/>
                  </a:cxn>
                  <a:cxn ang="0">
                    <a:pos x="T10" y="T11"/>
                  </a:cxn>
                  <a:cxn ang="0">
                    <a:pos x="T12" y="T13"/>
                  </a:cxn>
                </a:cxnLst>
                <a:rect l="0" t="0" r="r" b="b"/>
                <a:pathLst>
                  <a:path w="689" h="603">
                    <a:moveTo>
                      <a:pt x="672" y="160"/>
                    </a:moveTo>
                    <a:cubicBezTo>
                      <a:pt x="689" y="147"/>
                      <a:pt x="689" y="118"/>
                      <a:pt x="671" y="96"/>
                    </a:cubicBezTo>
                    <a:cubicBezTo>
                      <a:pt x="617" y="29"/>
                      <a:pt x="617" y="29"/>
                      <a:pt x="617" y="29"/>
                    </a:cubicBezTo>
                    <a:cubicBezTo>
                      <a:pt x="600" y="7"/>
                      <a:pt x="572" y="0"/>
                      <a:pt x="555" y="13"/>
                    </a:cubicBezTo>
                    <a:cubicBezTo>
                      <a:pt x="0" y="456"/>
                      <a:pt x="0" y="456"/>
                      <a:pt x="0" y="456"/>
                    </a:cubicBezTo>
                    <a:cubicBezTo>
                      <a:pt x="117" y="603"/>
                      <a:pt x="117" y="603"/>
                      <a:pt x="117" y="603"/>
                    </a:cubicBezTo>
                    <a:lnTo>
                      <a:pt x="672" y="160"/>
                    </a:lnTo>
                    <a:close/>
                  </a:path>
                </a:pathLst>
              </a:custGeom>
              <a:solidFill>
                <a:srgbClr val="283A5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3" name="íṧļíḋê"/>
              <p:cNvSpPr/>
              <p:nvPr/>
            </p:nvSpPr>
            <p:spPr bwMode="auto">
              <a:xfrm>
                <a:off x="2911" y="1240"/>
                <a:ext cx="165" cy="144"/>
              </a:xfrm>
              <a:custGeom>
                <a:avLst/>
                <a:gdLst>
                  <a:gd name="T0" fmla="*/ 18 w 689"/>
                  <a:gd name="T1" fmla="*/ 507 h 603"/>
                  <a:gd name="T2" fmla="*/ 72 w 689"/>
                  <a:gd name="T3" fmla="*/ 574 h 603"/>
                  <a:gd name="T4" fmla="*/ 134 w 689"/>
                  <a:gd name="T5" fmla="*/ 590 h 603"/>
                  <a:gd name="T6" fmla="*/ 689 w 689"/>
                  <a:gd name="T7" fmla="*/ 147 h 603"/>
                  <a:gd name="T8" fmla="*/ 572 w 689"/>
                  <a:gd name="T9" fmla="*/ 0 h 603"/>
                  <a:gd name="T10" fmla="*/ 17 w 689"/>
                  <a:gd name="T11" fmla="*/ 443 h 603"/>
                  <a:gd name="T12" fmla="*/ 18 w 689"/>
                  <a:gd name="T13" fmla="*/ 507 h 603"/>
                </a:gdLst>
                <a:ahLst/>
                <a:cxnLst>
                  <a:cxn ang="0">
                    <a:pos x="T0" y="T1"/>
                  </a:cxn>
                  <a:cxn ang="0">
                    <a:pos x="T2" y="T3"/>
                  </a:cxn>
                  <a:cxn ang="0">
                    <a:pos x="T4" y="T5"/>
                  </a:cxn>
                  <a:cxn ang="0">
                    <a:pos x="T6" y="T7"/>
                  </a:cxn>
                  <a:cxn ang="0">
                    <a:pos x="T8" y="T9"/>
                  </a:cxn>
                  <a:cxn ang="0">
                    <a:pos x="T10" y="T11"/>
                  </a:cxn>
                  <a:cxn ang="0">
                    <a:pos x="T12" y="T13"/>
                  </a:cxn>
                </a:cxnLst>
                <a:rect l="0" t="0" r="r" b="b"/>
                <a:pathLst>
                  <a:path w="689" h="603">
                    <a:moveTo>
                      <a:pt x="18" y="507"/>
                    </a:moveTo>
                    <a:cubicBezTo>
                      <a:pt x="72" y="574"/>
                      <a:pt x="72" y="574"/>
                      <a:pt x="72" y="574"/>
                    </a:cubicBezTo>
                    <a:cubicBezTo>
                      <a:pt x="89" y="596"/>
                      <a:pt x="117" y="603"/>
                      <a:pt x="134" y="590"/>
                    </a:cubicBezTo>
                    <a:cubicBezTo>
                      <a:pt x="689" y="147"/>
                      <a:pt x="689" y="147"/>
                      <a:pt x="689" y="147"/>
                    </a:cubicBezTo>
                    <a:cubicBezTo>
                      <a:pt x="572" y="0"/>
                      <a:pt x="572" y="0"/>
                      <a:pt x="572" y="0"/>
                    </a:cubicBezTo>
                    <a:cubicBezTo>
                      <a:pt x="17" y="443"/>
                      <a:pt x="17" y="443"/>
                      <a:pt x="17" y="443"/>
                    </a:cubicBezTo>
                    <a:cubicBezTo>
                      <a:pt x="0" y="456"/>
                      <a:pt x="1" y="485"/>
                      <a:pt x="18" y="507"/>
                    </a:cubicBezTo>
                    <a:close/>
                  </a:path>
                </a:pathLst>
              </a:custGeom>
              <a:solidFill>
                <a:srgbClr val="4D586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4" name="îṩ1îḓé"/>
              <p:cNvSpPr/>
              <p:nvPr/>
            </p:nvSpPr>
            <p:spPr bwMode="auto">
              <a:xfrm>
                <a:off x="2597" y="802"/>
                <a:ext cx="214" cy="141"/>
              </a:xfrm>
              <a:custGeom>
                <a:avLst/>
                <a:gdLst>
                  <a:gd name="T0" fmla="*/ 0 w 892"/>
                  <a:gd name="T1" fmla="*/ 338 h 589"/>
                  <a:gd name="T2" fmla="*/ 359 w 892"/>
                  <a:gd name="T3" fmla="*/ 549 h 589"/>
                  <a:gd name="T4" fmla="*/ 892 w 892"/>
                  <a:gd name="T5" fmla="*/ 589 h 589"/>
                  <a:gd name="T6" fmla="*/ 423 w 892"/>
                  <a:gd name="T7" fmla="*/ 0 h 589"/>
                  <a:gd name="T8" fmla="*/ 0 w 892"/>
                  <a:gd name="T9" fmla="*/ 338 h 589"/>
                </a:gdLst>
                <a:ahLst/>
                <a:cxnLst>
                  <a:cxn ang="0">
                    <a:pos x="T0" y="T1"/>
                  </a:cxn>
                  <a:cxn ang="0">
                    <a:pos x="T2" y="T3"/>
                  </a:cxn>
                  <a:cxn ang="0">
                    <a:pos x="T4" y="T5"/>
                  </a:cxn>
                  <a:cxn ang="0">
                    <a:pos x="T6" y="T7"/>
                  </a:cxn>
                  <a:cxn ang="0">
                    <a:pos x="T8" y="T9"/>
                  </a:cxn>
                </a:cxnLst>
                <a:rect l="0" t="0" r="r" b="b"/>
                <a:pathLst>
                  <a:path w="892" h="589">
                    <a:moveTo>
                      <a:pt x="0" y="338"/>
                    </a:moveTo>
                    <a:cubicBezTo>
                      <a:pt x="22" y="364"/>
                      <a:pt x="167" y="523"/>
                      <a:pt x="359" y="549"/>
                    </a:cubicBezTo>
                    <a:cubicBezTo>
                      <a:pt x="573" y="578"/>
                      <a:pt x="892" y="589"/>
                      <a:pt x="892" y="589"/>
                    </a:cubicBezTo>
                    <a:cubicBezTo>
                      <a:pt x="423" y="0"/>
                      <a:pt x="423" y="0"/>
                      <a:pt x="423" y="0"/>
                    </a:cubicBezTo>
                    <a:lnTo>
                      <a:pt x="0" y="338"/>
                    </a:lnTo>
                    <a:close/>
                  </a:path>
                </a:pathLst>
              </a:custGeom>
              <a:solidFill>
                <a:srgbClr val="E6AE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5" name="îSľídè"/>
              <p:cNvSpPr/>
              <p:nvPr/>
            </p:nvSpPr>
            <p:spPr bwMode="auto">
              <a:xfrm>
                <a:off x="2698" y="721"/>
                <a:ext cx="136" cy="222"/>
              </a:xfrm>
              <a:custGeom>
                <a:avLst/>
                <a:gdLst>
                  <a:gd name="T0" fmla="*/ 423 w 567"/>
                  <a:gd name="T1" fmla="*/ 0 h 926"/>
                  <a:gd name="T2" fmla="*/ 549 w 567"/>
                  <a:gd name="T3" fmla="*/ 397 h 926"/>
                  <a:gd name="T4" fmla="*/ 469 w 567"/>
                  <a:gd name="T5" fmla="*/ 926 h 926"/>
                  <a:gd name="T6" fmla="*/ 0 w 567"/>
                  <a:gd name="T7" fmla="*/ 337 h 926"/>
                  <a:gd name="T8" fmla="*/ 423 w 567"/>
                  <a:gd name="T9" fmla="*/ 0 h 926"/>
                </a:gdLst>
                <a:ahLst/>
                <a:cxnLst>
                  <a:cxn ang="0">
                    <a:pos x="T0" y="T1"/>
                  </a:cxn>
                  <a:cxn ang="0">
                    <a:pos x="T2" y="T3"/>
                  </a:cxn>
                  <a:cxn ang="0">
                    <a:pos x="T4" y="T5"/>
                  </a:cxn>
                  <a:cxn ang="0">
                    <a:pos x="T6" y="T7"/>
                  </a:cxn>
                  <a:cxn ang="0">
                    <a:pos x="T8" y="T9"/>
                  </a:cxn>
                </a:cxnLst>
                <a:rect l="0" t="0" r="r" b="b"/>
                <a:pathLst>
                  <a:path w="567" h="926">
                    <a:moveTo>
                      <a:pt x="423" y="0"/>
                    </a:moveTo>
                    <a:cubicBezTo>
                      <a:pt x="444" y="28"/>
                      <a:pt x="567" y="204"/>
                      <a:pt x="549" y="397"/>
                    </a:cubicBezTo>
                    <a:cubicBezTo>
                      <a:pt x="530" y="612"/>
                      <a:pt x="469" y="926"/>
                      <a:pt x="469" y="926"/>
                    </a:cubicBezTo>
                    <a:cubicBezTo>
                      <a:pt x="0" y="337"/>
                      <a:pt x="0" y="337"/>
                      <a:pt x="0" y="337"/>
                    </a:cubicBezTo>
                    <a:lnTo>
                      <a:pt x="423" y="0"/>
                    </a:lnTo>
                    <a:close/>
                  </a:path>
                </a:pathLst>
              </a:custGeom>
              <a:solidFill>
                <a:srgbClr val="D39E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6" name="i$ļîďé"/>
              <p:cNvSpPr/>
              <p:nvPr/>
            </p:nvSpPr>
            <p:spPr bwMode="auto">
              <a:xfrm>
                <a:off x="2904" y="1060"/>
                <a:ext cx="214" cy="141"/>
              </a:xfrm>
              <a:custGeom>
                <a:avLst/>
                <a:gdLst>
                  <a:gd name="T0" fmla="*/ 893 w 893"/>
                  <a:gd name="T1" fmla="*/ 251 h 588"/>
                  <a:gd name="T2" fmla="*/ 534 w 893"/>
                  <a:gd name="T3" fmla="*/ 40 h 588"/>
                  <a:gd name="T4" fmla="*/ 0 w 893"/>
                  <a:gd name="T5" fmla="*/ 0 h 588"/>
                  <a:gd name="T6" fmla="*/ 470 w 893"/>
                  <a:gd name="T7" fmla="*/ 588 h 588"/>
                  <a:gd name="T8" fmla="*/ 893 w 893"/>
                  <a:gd name="T9" fmla="*/ 251 h 588"/>
                </a:gdLst>
                <a:ahLst/>
                <a:cxnLst>
                  <a:cxn ang="0">
                    <a:pos x="T0" y="T1"/>
                  </a:cxn>
                  <a:cxn ang="0">
                    <a:pos x="T2" y="T3"/>
                  </a:cxn>
                  <a:cxn ang="0">
                    <a:pos x="T4" y="T5"/>
                  </a:cxn>
                  <a:cxn ang="0">
                    <a:pos x="T6" y="T7"/>
                  </a:cxn>
                  <a:cxn ang="0">
                    <a:pos x="T8" y="T9"/>
                  </a:cxn>
                </a:cxnLst>
                <a:rect l="0" t="0" r="r" b="b"/>
                <a:pathLst>
                  <a:path w="893" h="588">
                    <a:moveTo>
                      <a:pt x="893" y="251"/>
                    </a:moveTo>
                    <a:cubicBezTo>
                      <a:pt x="870" y="225"/>
                      <a:pt x="726" y="66"/>
                      <a:pt x="534" y="40"/>
                    </a:cubicBezTo>
                    <a:cubicBezTo>
                      <a:pt x="320" y="11"/>
                      <a:pt x="0" y="0"/>
                      <a:pt x="0" y="0"/>
                    </a:cubicBezTo>
                    <a:cubicBezTo>
                      <a:pt x="470" y="588"/>
                      <a:pt x="470" y="588"/>
                      <a:pt x="470" y="588"/>
                    </a:cubicBezTo>
                    <a:lnTo>
                      <a:pt x="893" y="251"/>
                    </a:lnTo>
                    <a:close/>
                  </a:path>
                </a:pathLst>
              </a:custGeom>
              <a:solidFill>
                <a:srgbClr val="D39E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7" name="iśḷíḑe"/>
              <p:cNvSpPr/>
              <p:nvPr/>
            </p:nvSpPr>
            <p:spPr bwMode="auto">
              <a:xfrm>
                <a:off x="2881" y="1060"/>
                <a:ext cx="136" cy="221"/>
              </a:xfrm>
              <a:custGeom>
                <a:avLst/>
                <a:gdLst>
                  <a:gd name="T0" fmla="*/ 143 w 567"/>
                  <a:gd name="T1" fmla="*/ 926 h 926"/>
                  <a:gd name="T2" fmla="*/ 17 w 567"/>
                  <a:gd name="T3" fmla="*/ 529 h 926"/>
                  <a:gd name="T4" fmla="*/ 97 w 567"/>
                  <a:gd name="T5" fmla="*/ 0 h 926"/>
                  <a:gd name="T6" fmla="*/ 567 w 567"/>
                  <a:gd name="T7" fmla="*/ 588 h 926"/>
                  <a:gd name="T8" fmla="*/ 143 w 567"/>
                  <a:gd name="T9" fmla="*/ 926 h 926"/>
                </a:gdLst>
                <a:ahLst/>
                <a:cxnLst>
                  <a:cxn ang="0">
                    <a:pos x="T0" y="T1"/>
                  </a:cxn>
                  <a:cxn ang="0">
                    <a:pos x="T2" y="T3"/>
                  </a:cxn>
                  <a:cxn ang="0">
                    <a:pos x="T4" y="T5"/>
                  </a:cxn>
                  <a:cxn ang="0">
                    <a:pos x="T6" y="T7"/>
                  </a:cxn>
                  <a:cxn ang="0">
                    <a:pos x="T8" y="T9"/>
                  </a:cxn>
                </a:cxnLst>
                <a:rect l="0" t="0" r="r" b="b"/>
                <a:pathLst>
                  <a:path w="567" h="926">
                    <a:moveTo>
                      <a:pt x="143" y="926"/>
                    </a:moveTo>
                    <a:cubicBezTo>
                      <a:pt x="123" y="898"/>
                      <a:pt x="0" y="722"/>
                      <a:pt x="17" y="529"/>
                    </a:cubicBezTo>
                    <a:cubicBezTo>
                      <a:pt x="36" y="314"/>
                      <a:pt x="97" y="0"/>
                      <a:pt x="97" y="0"/>
                    </a:cubicBezTo>
                    <a:cubicBezTo>
                      <a:pt x="567" y="588"/>
                      <a:pt x="567" y="588"/>
                      <a:pt x="567" y="588"/>
                    </a:cubicBezTo>
                    <a:lnTo>
                      <a:pt x="143" y="926"/>
                    </a:lnTo>
                    <a:close/>
                  </a:path>
                </a:pathLst>
              </a:custGeom>
              <a:solidFill>
                <a:srgbClr val="E6AE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8" name="iṣḷïďê"/>
              <p:cNvSpPr/>
              <p:nvPr/>
            </p:nvSpPr>
            <p:spPr bwMode="auto">
              <a:xfrm>
                <a:off x="2822" y="955"/>
                <a:ext cx="8" cy="10"/>
              </a:xfrm>
              <a:custGeom>
                <a:avLst/>
                <a:gdLst>
                  <a:gd name="T0" fmla="*/ 26 w 34"/>
                  <a:gd name="T1" fmla="*/ 12 h 40"/>
                  <a:gd name="T2" fmla="*/ 0 w 34"/>
                  <a:gd name="T3" fmla="*/ 6 h 40"/>
                  <a:gd name="T4" fmla="*/ 27 w 34"/>
                  <a:gd name="T5" fmla="*/ 40 h 40"/>
                  <a:gd name="T6" fmla="*/ 26 w 34"/>
                  <a:gd name="T7" fmla="*/ 12 h 40"/>
                </a:gdLst>
                <a:ahLst/>
                <a:cxnLst>
                  <a:cxn ang="0">
                    <a:pos x="T0" y="T1"/>
                  </a:cxn>
                  <a:cxn ang="0">
                    <a:pos x="T2" y="T3"/>
                  </a:cxn>
                  <a:cxn ang="0">
                    <a:pos x="T4" y="T5"/>
                  </a:cxn>
                  <a:cxn ang="0">
                    <a:pos x="T6" y="T7"/>
                  </a:cxn>
                </a:cxnLst>
                <a:rect l="0" t="0" r="r" b="b"/>
                <a:pathLst>
                  <a:path w="34" h="40">
                    <a:moveTo>
                      <a:pt x="26" y="12"/>
                    </a:moveTo>
                    <a:cubicBezTo>
                      <a:pt x="19" y="3"/>
                      <a:pt x="7" y="0"/>
                      <a:pt x="0" y="6"/>
                    </a:cubicBezTo>
                    <a:cubicBezTo>
                      <a:pt x="27" y="40"/>
                      <a:pt x="27" y="40"/>
                      <a:pt x="27" y="40"/>
                    </a:cubicBezTo>
                    <a:cubicBezTo>
                      <a:pt x="34" y="34"/>
                      <a:pt x="34" y="22"/>
                      <a:pt x="26" y="12"/>
                    </a:cubicBezTo>
                    <a:close/>
                  </a:path>
                </a:pathLst>
              </a:custGeom>
              <a:solidFill>
                <a:srgbClr val="D39E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9" name="išlíḍè"/>
              <p:cNvSpPr/>
              <p:nvPr/>
            </p:nvSpPr>
            <p:spPr bwMode="auto">
              <a:xfrm>
                <a:off x="2820" y="956"/>
                <a:ext cx="8" cy="10"/>
              </a:xfrm>
              <a:custGeom>
                <a:avLst/>
                <a:gdLst>
                  <a:gd name="T0" fmla="*/ 7 w 34"/>
                  <a:gd name="T1" fmla="*/ 27 h 39"/>
                  <a:gd name="T2" fmla="*/ 34 w 34"/>
                  <a:gd name="T3" fmla="*/ 34 h 39"/>
                  <a:gd name="T4" fmla="*/ 7 w 34"/>
                  <a:gd name="T5" fmla="*/ 0 h 39"/>
                  <a:gd name="T6" fmla="*/ 7 w 34"/>
                  <a:gd name="T7" fmla="*/ 27 h 39"/>
                </a:gdLst>
                <a:ahLst/>
                <a:cxnLst>
                  <a:cxn ang="0">
                    <a:pos x="T0" y="T1"/>
                  </a:cxn>
                  <a:cxn ang="0">
                    <a:pos x="T2" y="T3"/>
                  </a:cxn>
                  <a:cxn ang="0">
                    <a:pos x="T4" y="T5"/>
                  </a:cxn>
                  <a:cxn ang="0">
                    <a:pos x="T6" y="T7"/>
                  </a:cxn>
                </a:cxnLst>
                <a:rect l="0" t="0" r="r" b="b"/>
                <a:pathLst>
                  <a:path w="34" h="39">
                    <a:moveTo>
                      <a:pt x="7" y="27"/>
                    </a:moveTo>
                    <a:cubicBezTo>
                      <a:pt x="15" y="36"/>
                      <a:pt x="27" y="39"/>
                      <a:pt x="34" y="34"/>
                    </a:cubicBezTo>
                    <a:cubicBezTo>
                      <a:pt x="7" y="0"/>
                      <a:pt x="7" y="0"/>
                      <a:pt x="7" y="0"/>
                    </a:cubicBezTo>
                    <a:cubicBezTo>
                      <a:pt x="0" y="5"/>
                      <a:pt x="0" y="18"/>
                      <a:pt x="7" y="27"/>
                    </a:cubicBezTo>
                    <a:close/>
                  </a:path>
                </a:pathLst>
              </a:custGeom>
              <a:solidFill>
                <a:srgbClr val="E6AE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0" name="ïṧľîḓè"/>
              <p:cNvSpPr/>
              <p:nvPr/>
            </p:nvSpPr>
            <p:spPr bwMode="auto">
              <a:xfrm>
                <a:off x="2849" y="993"/>
                <a:ext cx="8" cy="9"/>
              </a:xfrm>
              <a:custGeom>
                <a:avLst/>
                <a:gdLst>
                  <a:gd name="T0" fmla="*/ 8 w 34"/>
                  <a:gd name="T1" fmla="*/ 27 h 39"/>
                  <a:gd name="T2" fmla="*/ 34 w 34"/>
                  <a:gd name="T3" fmla="*/ 34 h 39"/>
                  <a:gd name="T4" fmla="*/ 7 w 34"/>
                  <a:gd name="T5" fmla="*/ 0 h 39"/>
                  <a:gd name="T6" fmla="*/ 8 w 34"/>
                  <a:gd name="T7" fmla="*/ 27 h 39"/>
                </a:gdLst>
                <a:ahLst/>
                <a:cxnLst>
                  <a:cxn ang="0">
                    <a:pos x="T0" y="T1"/>
                  </a:cxn>
                  <a:cxn ang="0">
                    <a:pos x="T2" y="T3"/>
                  </a:cxn>
                  <a:cxn ang="0">
                    <a:pos x="T4" y="T5"/>
                  </a:cxn>
                  <a:cxn ang="0">
                    <a:pos x="T6" y="T7"/>
                  </a:cxn>
                </a:cxnLst>
                <a:rect l="0" t="0" r="r" b="b"/>
                <a:pathLst>
                  <a:path w="34" h="39">
                    <a:moveTo>
                      <a:pt x="8" y="27"/>
                    </a:moveTo>
                    <a:cubicBezTo>
                      <a:pt x="15" y="36"/>
                      <a:pt x="27" y="39"/>
                      <a:pt x="34" y="34"/>
                    </a:cubicBezTo>
                    <a:cubicBezTo>
                      <a:pt x="7" y="0"/>
                      <a:pt x="7" y="0"/>
                      <a:pt x="7" y="0"/>
                    </a:cubicBezTo>
                    <a:cubicBezTo>
                      <a:pt x="0" y="5"/>
                      <a:pt x="0" y="18"/>
                      <a:pt x="8" y="27"/>
                    </a:cubicBezTo>
                    <a:close/>
                  </a:path>
                </a:pathLst>
              </a:custGeom>
              <a:solidFill>
                <a:srgbClr val="E6AE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1" name="îSḻîḍê"/>
              <p:cNvSpPr/>
              <p:nvPr/>
            </p:nvSpPr>
            <p:spPr bwMode="auto">
              <a:xfrm>
                <a:off x="2850" y="991"/>
                <a:ext cx="9" cy="10"/>
              </a:xfrm>
              <a:custGeom>
                <a:avLst/>
                <a:gdLst>
                  <a:gd name="T0" fmla="*/ 27 w 35"/>
                  <a:gd name="T1" fmla="*/ 12 h 40"/>
                  <a:gd name="T2" fmla="*/ 0 w 35"/>
                  <a:gd name="T3" fmla="*/ 6 h 40"/>
                  <a:gd name="T4" fmla="*/ 27 w 35"/>
                  <a:gd name="T5" fmla="*/ 40 h 40"/>
                  <a:gd name="T6" fmla="*/ 27 w 35"/>
                  <a:gd name="T7" fmla="*/ 12 h 40"/>
                </a:gdLst>
                <a:ahLst/>
                <a:cxnLst>
                  <a:cxn ang="0">
                    <a:pos x="T0" y="T1"/>
                  </a:cxn>
                  <a:cxn ang="0">
                    <a:pos x="T2" y="T3"/>
                  </a:cxn>
                  <a:cxn ang="0">
                    <a:pos x="T4" y="T5"/>
                  </a:cxn>
                  <a:cxn ang="0">
                    <a:pos x="T6" y="T7"/>
                  </a:cxn>
                </a:cxnLst>
                <a:rect l="0" t="0" r="r" b="b"/>
                <a:pathLst>
                  <a:path w="35" h="40">
                    <a:moveTo>
                      <a:pt x="27" y="12"/>
                    </a:moveTo>
                    <a:cubicBezTo>
                      <a:pt x="19" y="3"/>
                      <a:pt x="7" y="0"/>
                      <a:pt x="0" y="6"/>
                    </a:cubicBezTo>
                    <a:cubicBezTo>
                      <a:pt x="27" y="40"/>
                      <a:pt x="27" y="40"/>
                      <a:pt x="27" y="40"/>
                    </a:cubicBezTo>
                    <a:cubicBezTo>
                      <a:pt x="35" y="34"/>
                      <a:pt x="34" y="22"/>
                      <a:pt x="27" y="12"/>
                    </a:cubicBezTo>
                    <a:close/>
                  </a:path>
                </a:pathLst>
              </a:custGeom>
              <a:solidFill>
                <a:srgbClr val="D39E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2" name="ïŝḻïḋê"/>
              <p:cNvSpPr/>
              <p:nvPr/>
            </p:nvSpPr>
            <p:spPr bwMode="auto">
              <a:xfrm>
                <a:off x="2879" y="1027"/>
                <a:ext cx="9" cy="10"/>
              </a:xfrm>
              <a:custGeom>
                <a:avLst/>
                <a:gdLst>
                  <a:gd name="T0" fmla="*/ 26 w 34"/>
                  <a:gd name="T1" fmla="*/ 12 h 40"/>
                  <a:gd name="T2" fmla="*/ 0 w 34"/>
                  <a:gd name="T3" fmla="*/ 5 h 40"/>
                  <a:gd name="T4" fmla="*/ 27 w 34"/>
                  <a:gd name="T5" fmla="*/ 40 h 40"/>
                  <a:gd name="T6" fmla="*/ 26 w 34"/>
                  <a:gd name="T7" fmla="*/ 12 h 40"/>
                </a:gdLst>
                <a:ahLst/>
                <a:cxnLst>
                  <a:cxn ang="0">
                    <a:pos x="T0" y="T1"/>
                  </a:cxn>
                  <a:cxn ang="0">
                    <a:pos x="T2" y="T3"/>
                  </a:cxn>
                  <a:cxn ang="0">
                    <a:pos x="T4" y="T5"/>
                  </a:cxn>
                  <a:cxn ang="0">
                    <a:pos x="T6" y="T7"/>
                  </a:cxn>
                </a:cxnLst>
                <a:rect l="0" t="0" r="r" b="b"/>
                <a:pathLst>
                  <a:path w="34" h="40">
                    <a:moveTo>
                      <a:pt x="26" y="12"/>
                    </a:moveTo>
                    <a:cubicBezTo>
                      <a:pt x="19" y="3"/>
                      <a:pt x="7" y="0"/>
                      <a:pt x="0" y="5"/>
                    </a:cubicBezTo>
                    <a:cubicBezTo>
                      <a:pt x="27" y="40"/>
                      <a:pt x="27" y="40"/>
                      <a:pt x="27" y="40"/>
                    </a:cubicBezTo>
                    <a:cubicBezTo>
                      <a:pt x="34" y="34"/>
                      <a:pt x="34" y="22"/>
                      <a:pt x="26" y="12"/>
                    </a:cubicBezTo>
                    <a:close/>
                  </a:path>
                </a:pathLst>
              </a:custGeom>
              <a:solidFill>
                <a:srgbClr val="D39E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3" name="íśḷiḑe"/>
              <p:cNvSpPr/>
              <p:nvPr/>
            </p:nvSpPr>
            <p:spPr bwMode="auto">
              <a:xfrm>
                <a:off x="2878" y="1028"/>
                <a:ext cx="8" cy="10"/>
              </a:xfrm>
              <a:custGeom>
                <a:avLst/>
                <a:gdLst>
                  <a:gd name="T0" fmla="*/ 8 w 35"/>
                  <a:gd name="T1" fmla="*/ 28 h 40"/>
                  <a:gd name="T2" fmla="*/ 35 w 35"/>
                  <a:gd name="T3" fmla="*/ 35 h 40"/>
                  <a:gd name="T4" fmla="*/ 8 w 35"/>
                  <a:gd name="T5" fmla="*/ 0 h 40"/>
                  <a:gd name="T6" fmla="*/ 8 w 35"/>
                  <a:gd name="T7" fmla="*/ 28 h 40"/>
                </a:gdLst>
                <a:ahLst/>
                <a:cxnLst>
                  <a:cxn ang="0">
                    <a:pos x="T0" y="T1"/>
                  </a:cxn>
                  <a:cxn ang="0">
                    <a:pos x="T2" y="T3"/>
                  </a:cxn>
                  <a:cxn ang="0">
                    <a:pos x="T4" y="T5"/>
                  </a:cxn>
                  <a:cxn ang="0">
                    <a:pos x="T6" y="T7"/>
                  </a:cxn>
                </a:cxnLst>
                <a:rect l="0" t="0" r="r" b="b"/>
                <a:pathLst>
                  <a:path w="35" h="40">
                    <a:moveTo>
                      <a:pt x="8" y="28"/>
                    </a:moveTo>
                    <a:cubicBezTo>
                      <a:pt x="16" y="37"/>
                      <a:pt x="28" y="40"/>
                      <a:pt x="35" y="35"/>
                    </a:cubicBezTo>
                    <a:cubicBezTo>
                      <a:pt x="8" y="0"/>
                      <a:pt x="8" y="0"/>
                      <a:pt x="8" y="0"/>
                    </a:cubicBezTo>
                    <a:cubicBezTo>
                      <a:pt x="0" y="6"/>
                      <a:pt x="1" y="19"/>
                      <a:pt x="8" y="28"/>
                    </a:cubicBezTo>
                    <a:close/>
                  </a:path>
                </a:pathLst>
              </a:custGeom>
              <a:solidFill>
                <a:srgbClr val="E6AE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4" name="ïṧlîdè"/>
              <p:cNvSpPr/>
              <p:nvPr/>
            </p:nvSpPr>
            <p:spPr bwMode="auto">
              <a:xfrm>
                <a:off x="2151" y="1694"/>
                <a:ext cx="333" cy="819"/>
              </a:xfrm>
              <a:custGeom>
                <a:avLst/>
                <a:gdLst>
                  <a:gd name="T0" fmla="*/ 39 w 1389"/>
                  <a:gd name="T1" fmla="*/ 0 h 3423"/>
                  <a:gd name="T2" fmla="*/ 0 w 1389"/>
                  <a:gd name="T3" fmla="*/ 131 h 3423"/>
                  <a:gd name="T4" fmla="*/ 0 w 1389"/>
                  <a:gd name="T5" fmla="*/ 3256 h 3423"/>
                  <a:gd name="T6" fmla="*/ 65 w 1389"/>
                  <a:gd name="T7" fmla="*/ 3423 h 3423"/>
                  <a:gd name="T8" fmla="*/ 1277 w 1389"/>
                  <a:gd name="T9" fmla="*/ 1838 h 3423"/>
                  <a:gd name="T10" fmla="*/ 1279 w 1389"/>
                  <a:gd name="T11" fmla="*/ 1833 h 3423"/>
                  <a:gd name="T12" fmla="*/ 1283 w 1389"/>
                  <a:gd name="T13" fmla="*/ 1838 h 3423"/>
                  <a:gd name="T14" fmla="*/ 1389 w 1389"/>
                  <a:gd name="T15" fmla="*/ 1700 h 3423"/>
                  <a:gd name="T16" fmla="*/ 1277 w 1389"/>
                  <a:gd name="T17" fmla="*/ 1559 h 3423"/>
                  <a:gd name="T18" fmla="*/ 1274 w 1389"/>
                  <a:gd name="T19" fmla="*/ 1564 h 3423"/>
                  <a:gd name="T20" fmla="*/ 1272 w 1389"/>
                  <a:gd name="T21" fmla="*/ 1559 h 3423"/>
                  <a:gd name="T22" fmla="*/ 39 w 1389"/>
                  <a:gd name="T23" fmla="*/ 0 h 3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89" h="3423">
                    <a:moveTo>
                      <a:pt x="39" y="0"/>
                    </a:moveTo>
                    <a:cubicBezTo>
                      <a:pt x="15" y="39"/>
                      <a:pt x="0" y="83"/>
                      <a:pt x="0" y="131"/>
                    </a:cubicBezTo>
                    <a:cubicBezTo>
                      <a:pt x="0" y="3256"/>
                      <a:pt x="0" y="3256"/>
                      <a:pt x="0" y="3256"/>
                    </a:cubicBezTo>
                    <a:cubicBezTo>
                      <a:pt x="0" y="3319"/>
                      <a:pt x="25" y="3376"/>
                      <a:pt x="65" y="3423"/>
                    </a:cubicBezTo>
                    <a:cubicBezTo>
                      <a:pt x="1277" y="1838"/>
                      <a:pt x="1277" y="1838"/>
                      <a:pt x="1277" y="1838"/>
                    </a:cubicBezTo>
                    <a:cubicBezTo>
                      <a:pt x="1279" y="1833"/>
                      <a:pt x="1279" y="1833"/>
                      <a:pt x="1279" y="1833"/>
                    </a:cubicBezTo>
                    <a:cubicBezTo>
                      <a:pt x="1283" y="1838"/>
                      <a:pt x="1283" y="1838"/>
                      <a:pt x="1283" y="1838"/>
                    </a:cubicBezTo>
                    <a:cubicBezTo>
                      <a:pt x="1389" y="1700"/>
                      <a:pt x="1389" y="1700"/>
                      <a:pt x="1389" y="1700"/>
                    </a:cubicBezTo>
                    <a:cubicBezTo>
                      <a:pt x="1277" y="1559"/>
                      <a:pt x="1277" y="1559"/>
                      <a:pt x="1277" y="1559"/>
                    </a:cubicBezTo>
                    <a:cubicBezTo>
                      <a:pt x="1274" y="1564"/>
                      <a:pt x="1274" y="1564"/>
                      <a:pt x="1274" y="1564"/>
                    </a:cubicBezTo>
                    <a:cubicBezTo>
                      <a:pt x="1272" y="1559"/>
                      <a:pt x="1272" y="1559"/>
                      <a:pt x="1272" y="1559"/>
                    </a:cubicBezTo>
                    <a:lnTo>
                      <a:pt x="39" y="0"/>
                    </a:lnTo>
                    <a:close/>
                  </a:path>
                </a:pathLst>
              </a:custGeom>
              <a:solidFill>
                <a:srgbClr val="0099B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5" name="iŝḷiḓe"/>
              <p:cNvSpPr/>
              <p:nvPr/>
            </p:nvSpPr>
            <p:spPr bwMode="auto">
              <a:xfrm>
                <a:off x="1817" y="1694"/>
                <a:ext cx="351" cy="819"/>
              </a:xfrm>
              <a:custGeom>
                <a:avLst/>
                <a:gdLst>
                  <a:gd name="T0" fmla="*/ 1465 w 1465"/>
                  <a:gd name="T1" fmla="*/ 3423 h 3423"/>
                  <a:gd name="T2" fmla="*/ 0 w 1465"/>
                  <a:gd name="T3" fmla="*/ 1687 h 3423"/>
                  <a:gd name="T4" fmla="*/ 1439 w 1465"/>
                  <a:gd name="T5" fmla="*/ 0 h 3423"/>
                  <a:gd name="T6" fmla="*/ 1465 w 1465"/>
                  <a:gd name="T7" fmla="*/ 3423 h 3423"/>
                </a:gdLst>
                <a:ahLst/>
                <a:cxnLst>
                  <a:cxn ang="0">
                    <a:pos x="T0" y="T1"/>
                  </a:cxn>
                  <a:cxn ang="0">
                    <a:pos x="T2" y="T3"/>
                  </a:cxn>
                  <a:cxn ang="0">
                    <a:pos x="T4" y="T5"/>
                  </a:cxn>
                  <a:cxn ang="0">
                    <a:pos x="T6" y="T7"/>
                  </a:cxn>
                </a:cxnLst>
                <a:rect l="0" t="0" r="r" b="b"/>
                <a:pathLst>
                  <a:path w="1465" h="3423">
                    <a:moveTo>
                      <a:pt x="1465" y="3423"/>
                    </a:moveTo>
                    <a:cubicBezTo>
                      <a:pt x="1465" y="3423"/>
                      <a:pt x="0" y="1909"/>
                      <a:pt x="0" y="1687"/>
                    </a:cubicBezTo>
                    <a:cubicBezTo>
                      <a:pt x="0" y="1464"/>
                      <a:pt x="1439" y="0"/>
                      <a:pt x="1439" y="0"/>
                    </a:cubicBezTo>
                    <a:lnTo>
                      <a:pt x="1465" y="3423"/>
                    </a:lnTo>
                    <a:close/>
                  </a:path>
                </a:pathLst>
              </a:custGeom>
              <a:solidFill>
                <a:srgbClr val="0099B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6" name="iŝļíḓé"/>
              <p:cNvSpPr/>
              <p:nvPr/>
            </p:nvSpPr>
            <p:spPr bwMode="auto">
              <a:xfrm>
                <a:off x="2069" y="1831"/>
                <a:ext cx="615" cy="52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57" name="iṩlïde"/>
              <p:cNvSpPr/>
              <p:nvPr/>
            </p:nvSpPr>
            <p:spPr bwMode="auto">
              <a:xfrm>
                <a:off x="2122" y="1868"/>
                <a:ext cx="27" cy="452"/>
              </a:xfrm>
              <a:prstGeom prst="rect">
                <a:avLst/>
              </a:prstGeom>
              <a:solidFill>
                <a:srgbClr val="FDD75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58" name="ï$ļíde"/>
              <p:cNvSpPr/>
              <p:nvPr/>
            </p:nvSpPr>
            <p:spPr bwMode="auto">
              <a:xfrm>
                <a:off x="2248" y="1868"/>
                <a:ext cx="27" cy="452"/>
              </a:xfrm>
              <a:prstGeom prst="rect">
                <a:avLst/>
              </a:prstGeom>
              <a:solidFill>
                <a:srgbClr val="FDD75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59" name="îṧlíḑê"/>
              <p:cNvSpPr/>
              <p:nvPr/>
            </p:nvSpPr>
            <p:spPr bwMode="auto">
              <a:xfrm>
                <a:off x="2185" y="1868"/>
                <a:ext cx="27" cy="452"/>
              </a:xfrm>
              <a:prstGeom prst="rect">
                <a:avLst/>
              </a:prstGeom>
              <a:solidFill>
                <a:srgbClr val="FDD75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60" name="iSḻîḋé"/>
              <p:cNvSpPr/>
              <p:nvPr/>
            </p:nvSpPr>
            <p:spPr bwMode="auto">
              <a:xfrm>
                <a:off x="2311" y="1868"/>
                <a:ext cx="27" cy="452"/>
              </a:xfrm>
              <a:prstGeom prst="rect">
                <a:avLst/>
              </a:prstGeom>
              <a:solidFill>
                <a:srgbClr val="FDD75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61" name="iṥḻïḓè"/>
              <p:cNvSpPr/>
              <p:nvPr/>
            </p:nvSpPr>
            <p:spPr bwMode="auto">
              <a:xfrm>
                <a:off x="2370" y="1868"/>
                <a:ext cx="28" cy="452"/>
              </a:xfrm>
              <a:prstGeom prst="rect">
                <a:avLst/>
              </a:prstGeom>
              <a:solidFill>
                <a:srgbClr val="FDD75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62" name="íSļide"/>
              <p:cNvSpPr/>
              <p:nvPr/>
            </p:nvSpPr>
            <p:spPr bwMode="auto">
              <a:xfrm>
                <a:off x="2433" y="1868"/>
                <a:ext cx="28" cy="452"/>
              </a:xfrm>
              <a:prstGeom prst="rect">
                <a:avLst/>
              </a:prstGeom>
              <a:solidFill>
                <a:srgbClr val="FDD75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63" name="ïsḷiḓê"/>
              <p:cNvSpPr/>
              <p:nvPr/>
            </p:nvSpPr>
            <p:spPr bwMode="auto">
              <a:xfrm>
                <a:off x="2433" y="2155"/>
                <a:ext cx="9" cy="12"/>
              </a:xfrm>
              <a:custGeom>
                <a:avLst/>
                <a:gdLst>
                  <a:gd name="T0" fmla="*/ 9 w 9"/>
                  <a:gd name="T1" fmla="*/ 0 h 12"/>
                  <a:gd name="T2" fmla="*/ 0 w 9"/>
                  <a:gd name="T3" fmla="*/ 12 h 12"/>
                  <a:gd name="T4" fmla="*/ 9 w 9"/>
                  <a:gd name="T5" fmla="*/ 0 h 12"/>
                  <a:gd name="T6" fmla="*/ 9 w 9"/>
                  <a:gd name="T7" fmla="*/ 0 h 12"/>
                </a:gdLst>
                <a:ahLst/>
                <a:cxnLst>
                  <a:cxn ang="0">
                    <a:pos x="T0" y="T1"/>
                  </a:cxn>
                  <a:cxn ang="0">
                    <a:pos x="T2" y="T3"/>
                  </a:cxn>
                  <a:cxn ang="0">
                    <a:pos x="T4" y="T5"/>
                  </a:cxn>
                  <a:cxn ang="0">
                    <a:pos x="T6" y="T7"/>
                  </a:cxn>
                </a:cxnLst>
                <a:rect l="0" t="0" r="r" b="b"/>
                <a:pathLst>
                  <a:path w="9" h="12">
                    <a:moveTo>
                      <a:pt x="9" y="0"/>
                    </a:moveTo>
                    <a:lnTo>
                      <a:pt x="0" y="12"/>
                    </a:lnTo>
                    <a:lnTo>
                      <a:pt x="9" y="0"/>
                    </a:lnTo>
                    <a:lnTo>
                      <a:pt x="9" y="0"/>
                    </a:lnTo>
                    <a:close/>
                  </a:path>
                </a:pathLst>
              </a:custGeom>
              <a:solidFill>
                <a:srgbClr val="68BCC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4" name="îşḷîḑe"/>
              <p:cNvSpPr/>
              <p:nvPr/>
            </p:nvSpPr>
            <p:spPr bwMode="auto">
              <a:xfrm>
                <a:off x="2352" y="2167"/>
                <a:ext cx="81" cy="106"/>
              </a:xfrm>
              <a:custGeom>
                <a:avLst/>
                <a:gdLst>
                  <a:gd name="T0" fmla="*/ 0 w 81"/>
                  <a:gd name="T1" fmla="*/ 106 h 106"/>
                  <a:gd name="T2" fmla="*/ 0 w 81"/>
                  <a:gd name="T3" fmla="*/ 106 h 106"/>
                  <a:gd name="T4" fmla="*/ 81 w 81"/>
                  <a:gd name="T5" fmla="*/ 0 h 106"/>
                  <a:gd name="T6" fmla="*/ 0 w 81"/>
                  <a:gd name="T7" fmla="*/ 106 h 106"/>
                </a:gdLst>
                <a:ahLst/>
                <a:cxnLst>
                  <a:cxn ang="0">
                    <a:pos x="T0" y="T1"/>
                  </a:cxn>
                  <a:cxn ang="0">
                    <a:pos x="T2" y="T3"/>
                  </a:cxn>
                  <a:cxn ang="0">
                    <a:pos x="T4" y="T5"/>
                  </a:cxn>
                  <a:cxn ang="0">
                    <a:pos x="T6" y="T7"/>
                  </a:cxn>
                </a:cxnLst>
                <a:rect l="0" t="0" r="r" b="b"/>
                <a:pathLst>
                  <a:path w="81" h="106">
                    <a:moveTo>
                      <a:pt x="0" y="106"/>
                    </a:moveTo>
                    <a:lnTo>
                      <a:pt x="0" y="106"/>
                    </a:lnTo>
                    <a:lnTo>
                      <a:pt x="81" y="0"/>
                    </a:lnTo>
                    <a:lnTo>
                      <a:pt x="0" y="106"/>
                    </a:lnTo>
                    <a:close/>
                  </a:path>
                </a:pathLst>
              </a:custGeom>
              <a:solidFill>
                <a:srgbClr val="589D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5" name="ïş1îdé"/>
              <p:cNvSpPr/>
              <p:nvPr/>
            </p:nvSpPr>
            <p:spPr bwMode="auto">
              <a:xfrm>
                <a:off x="2168" y="2134"/>
                <a:ext cx="532" cy="406"/>
              </a:xfrm>
              <a:custGeom>
                <a:avLst/>
                <a:gdLst>
                  <a:gd name="T0" fmla="*/ 1145 w 2220"/>
                  <a:gd name="T1" fmla="*/ 89 h 1698"/>
                  <a:gd name="T2" fmla="*/ 1144 w 2220"/>
                  <a:gd name="T3" fmla="*/ 90 h 1698"/>
                  <a:gd name="T4" fmla="*/ 1108 w 2220"/>
                  <a:gd name="T5" fmla="*/ 137 h 1698"/>
                  <a:gd name="T6" fmla="*/ 768 w 2220"/>
                  <a:gd name="T7" fmla="*/ 581 h 1698"/>
                  <a:gd name="T8" fmla="*/ 0 w 2220"/>
                  <a:gd name="T9" fmla="*/ 1585 h 1698"/>
                  <a:gd name="T10" fmla="*/ 254 w 2220"/>
                  <a:gd name="T11" fmla="*/ 1698 h 1698"/>
                  <a:gd name="T12" fmla="*/ 1989 w 2220"/>
                  <a:gd name="T13" fmla="*/ 1698 h 1698"/>
                  <a:gd name="T14" fmla="*/ 2220 w 2220"/>
                  <a:gd name="T15" fmla="*/ 1611 h 1698"/>
                  <a:gd name="T16" fmla="*/ 1440 w 2220"/>
                  <a:gd name="T17" fmla="*/ 364 h 1698"/>
                  <a:gd name="T18" fmla="*/ 1213 w 2220"/>
                  <a:gd name="T19" fmla="*/ 0 h 1698"/>
                  <a:gd name="T20" fmla="*/ 1145 w 2220"/>
                  <a:gd name="T21" fmla="*/ 89 h 1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0" h="1698">
                    <a:moveTo>
                      <a:pt x="1145" y="89"/>
                    </a:moveTo>
                    <a:cubicBezTo>
                      <a:pt x="1144" y="90"/>
                      <a:pt x="1144" y="90"/>
                      <a:pt x="1144" y="90"/>
                    </a:cubicBezTo>
                    <a:cubicBezTo>
                      <a:pt x="1108" y="137"/>
                      <a:pt x="1108" y="137"/>
                      <a:pt x="1108" y="137"/>
                    </a:cubicBezTo>
                    <a:cubicBezTo>
                      <a:pt x="768" y="581"/>
                      <a:pt x="768" y="581"/>
                      <a:pt x="768" y="581"/>
                    </a:cubicBezTo>
                    <a:cubicBezTo>
                      <a:pt x="0" y="1585"/>
                      <a:pt x="0" y="1585"/>
                      <a:pt x="0" y="1585"/>
                    </a:cubicBezTo>
                    <a:cubicBezTo>
                      <a:pt x="58" y="1653"/>
                      <a:pt x="150" y="1698"/>
                      <a:pt x="254" y="1698"/>
                    </a:cubicBezTo>
                    <a:cubicBezTo>
                      <a:pt x="1989" y="1698"/>
                      <a:pt x="1989" y="1698"/>
                      <a:pt x="1989" y="1698"/>
                    </a:cubicBezTo>
                    <a:cubicBezTo>
                      <a:pt x="2080" y="1698"/>
                      <a:pt x="2162" y="1664"/>
                      <a:pt x="2220" y="1611"/>
                    </a:cubicBezTo>
                    <a:cubicBezTo>
                      <a:pt x="1440" y="364"/>
                      <a:pt x="1440" y="364"/>
                      <a:pt x="1440" y="364"/>
                    </a:cubicBezTo>
                    <a:cubicBezTo>
                      <a:pt x="1213" y="0"/>
                      <a:pt x="1213" y="0"/>
                      <a:pt x="1213" y="0"/>
                    </a:cubicBezTo>
                    <a:lnTo>
                      <a:pt x="1145" y="89"/>
                    </a:lnTo>
                    <a:close/>
                  </a:path>
                </a:pathLst>
              </a:custGeom>
              <a:solidFill>
                <a:srgbClr val="ED82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6" name="îṡlîḑè"/>
              <p:cNvSpPr/>
              <p:nvPr/>
            </p:nvSpPr>
            <p:spPr bwMode="auto">
              <a:xfrm>
                <a:off x="2162" y="1659"/>
                <a:ext cx="540" cy="408"/>
              </a:xfrm>
              <a:custGeom>
                <a:avLst/>
                <a:gdLst>
                  <a:gd name="T0" fmla="*/ 0 w 2258"/>
                  <a:gd name="T1" fmla="*/ 150 h 1709"/>
                  <a:gd name="T2" fmla="*/ 923 w 2258"/>
                  <a:gd name="T3" fmla="*/ 1316 h 1709"/>
                  <a:gd name="T4" fmla="*/ 1118 w 2258"/>
                  <a:gd name="T5" fmla="*/ 1562 h 1709"/>
                  <a:gd name="T6" fmla="*/ 1217 w 2258"/>
                  <a:gd name="T7" fmla="*/ 1688 h 1709"/>
                  <a:gd name="T8" fmla="*/ 1233 w 2258"/>
                  <a:gd name="T9" fmla="*/ 1709 h 1709"/>
                  <a:gd name="T10" fmla="*/ 1515 w 2258"/>
                  <a:gd name="T11" fmla="*/ 1267 h 1709"/>
                  <a:gd name="T12" fmla="*/ 2258 w 2258"/>
                  <a:gd name="T13" fmla="*/ 101 h 1709"/>
                  <a:gd name="T14" fmla="*/ 2015 w 2258"/>
                  <a:gd name="T15" fmla="*/ 0 h 1709"/>
                  <a:gd name="T16" fmla="*/ 280 w 2258"/>
                  <a:gd name="T17" fmla="*/ 0 h 1709"/>
                  <a:gd name="T18" fmla="*/ 0 w 2258"/>
                  <a:gd name="T19" fmla="*/ 150 h 1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58" h="1709">
                    <a:moveTo>
                      <a:pt x="0" y="150"/>
                    </a:moveTo>
                    <a:cubicBezTo>
                      <a:pt x="923" y="1316"/>
                      <a:pt x="923" y="1316"/>
                      <a:pt x="923" y="1316"/>
                    </a:cubicBezTo>
                    <a:cubicBezTo>
                      <a:pt x="1118" y="1562"/>
                      <a:pt x="1118" y="1562"/>
                      <a:pt x="1118" y="1562"/>
                    </a:cubicBezTo>
                    <a:cubicBezTo>
                      <a:pt x="1217" y="1688"/>
                      <a:pt x="1217" y="1688"/>
                      <a:pt x="1217" y="1688"/>
                    </a:cubicBezTo>
                    <a:cubicBezTo>
                      <a:pt x="1233" y="1709"/>
                      <a:pt x="1233" y="1709"/>
                      <a:pt x="1233" y="1709"/>
                    </a:cubicBezTo>
                    <a:cubicBezTo>
                      <a:pt x="1515" y="1267"/>
                      <a:pt x="1515" y="1267"/>
                      <a:pt x="1515" y="1267"/>
                    </a:cubicBezTo>
                    <a:cubicBezTo>
                      <a:pt x="2258" y="101"/>
                      <a:pt x="2258" y="101"/>
                      <a:pt x="2258" y="101"/>
                    </a:cubicBezTo>
                    <a:cubicBezTo>
                      <a:pt x="2199" y="40"/>
                      <a:pt x="2113" y="0"/>
                      <a:pt x="2015" y="0"/>
                    </a:cubicBezTo>
                    <a:cubicBezTo>
                      <a:pt x="280" y="0"/>
                      <a:pt x="280" y="0"/>
                      <a:pt x="280" y="0"/>
                    </a:cubicBezTo>
                    <a:cubicBezTo>
                      <a:pt x="158" y="0"/>
                      <a:pt x="54" y="61"/>
                      <a:pt x="0" y="150"/>
                    </a:cubicBezTo>
                    <a:close/>
                  </a:path>
                </a:pathLst>
              </a:custGeom>
              <a:solidFill>
                <a:srgbClr val="ED82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7" name="íSľiďê"/>
              <p:cNvSpPr/>
              <p:nvPr/>
            </p:nvSpPr>
            <p:spPr bwMode="auto">
              <a:xfrm>
                <a:off x="2442" y="1683"/>
                <a:ext cx="279" cy="836"/>
              </a:xfrm>
              <a:custGeom>
                <a:avLst/>
                <a:gdLst>
                  <a:gd name="T0" fmla="*/ 344 w 1163"/>
                  <a:gd name="T1" fmla="*/ 1166 h 3498"/>
                  <a:gd name="T2" fmla="*/ 62 w 1163"/>
                  <a:gd name="T3" fmla="*/ 1608 h 3498"/>
                  <a:gd name="T4" fmla="*/ 46 w 1163"/>
                  <a:gd name="T5" fmla="*/ 1587 h 3498"/>
                  <a:gd name="T6" fmla="*/ 118 w 1163"/>
                  <a:gd name="T7" fmla="*/ 1760 h 3498"/>
                  <a:gd name="T8" fmla="*/ 0 w 1163"/>
                  <a:gd name="T9" fmla="*/ 1976 h 3498"/>
                  <a:gd name="T10" fmla="*/ 68 w 1163"/>
                  <a:gd name="T11" fmla="*/ 1887 h 3498"/>
                  <a:gd name="T12" fmla="*/ 295 w 1163"/>
                  <a:gd name="T13" fmla="*/ 2251 h 3498"/>
                  <a:gd name="T14" fmla="*/ 1075 w 1163"/>
                  <a:gd name="T15" fmla="*/ 3498 h 3498"/>
                  <a:gd name="T16" fmla="*/ 1163 w 1163"/>
                  <a:gd name="T17" fmla="*/ 3305 h 3498"/>
                  <a:gd name="T18" fmla="*/ 1163 w 1163"/>
                  <a:gd name="T19" fmla="*/ 180 h 3498"/>
                  <a:gd name="T20" fmla="*/ 1087 w 1163"/>
                  <a:gd name="T21" fmla="*/ 0 h 3498"/>
                  <a:gd name="T22" fmla="*/ 344 w 1163"/>
                  <a:gd name="T23" fmla="*/ 1166 h 3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63" h="3498">
                    <a:moveTo>
                      <a:pt x="344" y="1166"/>
                    </a:moveTo>
                    <a:cubicBezTo>
                      <a:pt x="62" y="1608"/>
                      <a:pt x="62" y="1608"/>
                      <a:pt x="62" y="1608"/>
                    </a:cubicBezTo>
                    <a:cubicBezTo>
                      <a:pt x="46" y="1587"/>
                      <a:pt x="46" y="1587"/>
                      <a:pt x="46" y="1587"/>
                    </a:cubicBezTo>
                    <a:cubicBezTo>
                      <a:pt x="47" y="1588"/>
                      <a:pt x="118" y="1703"/>
                      <a:pt x="118" y="1760"/>
                    </a:cubicBezTo>
                    <a:cubicBezTo>
                      <a:pt x="118" y="1817"/>
                      <a:pt x="0" y="1975"/>
                      <a:pt x="0" y="1976"/>
                    </a:cubicBezTo>
                    <a:cubicBezTo>
                      <a:pt x="68" y="1887"/>
                      <a:pt x="68" y="1887"/>
                      <a:pt x="68" y="1887"/>
                    </a:cubicBezTo>
                    <a:cubicBezTo>
                      <a:pt x="295" y="2251"/>
                      <a:pt x="295" y="2251"/>
                      <a:pt x="295" y="2251"/>
                    </a:cubicBezTo>
                    <a:cubicBezTo>
                      <a:pt x="1075" y="3498"/>
                      <a:pt x="1075" y="3498"/>
                      <a:pt x="1075" y="3498"/>
                    </a:cubicBezTo>
                    <a:cubicBezTo>
                      <a:pt x="1129" y="3447"/>
                      <a:pt x="1163" y="3380"/>
                      <a:pt x="1163" y="3305"/>
                    </a:cubicBezTo>
                    <a:cubicBezTo>
                      <a:pt x="1163" y="180"/>
                      <a:pt x="1163" y="180"/>
                      <a:pt x="1163" y="180"/>
                    </a:cubicBezTo>
                    <a:cubicBezTo>
                      <a:pt x="1163" y="111"/>
                      <a:pt x="1134" y="48"/>
                      <a:pt x="1087" y="0"/>
                    </a:cubicBezTo>
                    <a:lnTo>
                      <a:pt x="344" y="1166"/>
                    </a:lnTo>
                    <a:close/>
                  </a:path>
                </a:pathLst>
              </a:custGeom>
              <a:solidFill>
                <a:srgbClr val="DB6E2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8" name="îṡḷiḍé"/>
              <p:cNvSpPr/>
              <p:nvPr/>
            </p:nvSpPr>
            <p:spPr bwMode="auto">
              <a:xfrm>
                <a:off x="3502" y="173"/>
                <a:ext cx="862" cy="860"/>
              </a:xfrm>
              <a:prstGeom prst="ellipse">
                <a:avLst/>
              </a:prstGeom>
              <a:solidFill>
                <a:srgbClr val="283A5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9" name="i$lïdè"/>
              <p:cNvSpPr/>
              <p:nvPr/>
            </p:nvSpPr>
            <p:spPr bwMode="auto">
              <a:xfrm>
                <a:off x="3555" y="373"/>
                <a:ext cx="665" cy="607"/>
              </a:xfrm>
              <a:custGeom>
                <a:avLst/>
                <a:gdLst>
                  <a:gd name="T0" fmla="*/ 330 w 2776"/>
                  <a:gd name="T1" fmla="*/ 0 h 2538"/>
                  <a:gd name="T2" fmla="*/ 318 w 2776"/>
                  <a:gd name="T3" fmla="*/ 209 h 2538"/>
                  <a:gd name="T4" fmla="*/ 2185 w 2776"/>
                  <a:gd name="T5" fmla="*/ 2076 h 2538"/>
                  <a:gd name="T6" fmla="*/ 2776 w 2776"/>
                  <a:gd name="T7" fmla="*/ 1981 h 2538"/>
                  <a:gd name="T8" fmla="*/ 1575 w 2776"/>
                  <a:gd name="T9" fmla="*/ 2538 h 2538"/>
                  <a:gd name="T10" fmla="*/ 0 w 2776"/>
                  <a:gd name="T11" fmla="*/ 964 h 2538"/>
                  <a:gd name="T12" fmla="*/ 330 w 2776"/>
                  <a:gd name="T13" fmla="*/ 0 h 2538"/>
                </a:gdLst>
                <a:ahLst/>
                <a:cxnLst>
                  <a:cxn ang="0">
                    <a:pos x="T0" y="T1"/>
                  </a:cxn>
                  <a:cxn ang="0">
                    <a:pos x="T2" y="T3"/>
                  </a:cxn>
                  <a:cxn ang="0">
                    <a:pos x="T4" y="T5"/>
                  </a:cxn>
                  <a:cxn ang="0">
                    <a:pos x="T6" y="T7"/>
                  </a:cxn>
                  <a:cxn ang="0">
                    <a:pos x="T8" y="T9"/>
                  </a:cxn>
                  <a:cxn ang="0">
                    <a:pos x="T10" y="T11"/>
                  </a:cxn>
                  <a:cxn ang="0">
                    <a:pos x="T12" y="T13"/>
                  </a:cxn>
                </a:cxnLst>
                <a:rect l="0" t="0" r="r" b="b"/>
                <a:pathLst>
                  <a:path w="2776" h="2538">
                    <a:moveTo>
                      <a:pt x="330" y="0"/>
                    </a:moveTo>
                    <a:cubicBezTo>
                      <a:pt x="322" y="68"/>
                      <a:pt x="318" y="138"/>
                      <a:pt x="318" y="209"/>
                    </a:cubicBezTo>
                    <a:cubicBezTo>
                      <a:pt x="318" y="1240"/>
                      <a:pt x="1154" y="2076"/>
                      <a:pt x="2185" y="2076"/>
                    </a:cubicBezTo>
                    <a:cubicBezTo>
                      <a:pt x="2392" y="2076"/>
                      <a:pt x="2591" y="2043"/>
                      <a:pt x="2776" y="1981"/>
                    </a:cubicBezTo>
                    <a:cubicBezTo>
                      <a:pt x="2487" y="2322"/>
                      <a:pt x="2056" y="2538"/>
                      <a:pt x="1575" y="2538"/>
                    </a:cubicBezTo>
                    <a:cubicBezTo>
                      <a:pt x="705" y="2538"/>
                      <a:pt x="0" y="1833"/>
                      <a:pt x="0" y="964"/>
                    </a:cubicBezTo>
                    <a:cubicBezTo>
                      <a:pt x="0" y="600"/>
                      <a:pt x="123" y="266"/>
                      <a:pt x="330" y="0"/>
                    </a:cubicBezTo>
                    <a:close/>
                  </a:path>
                </a:pathLst>
              </a:custGeom>
              <a:solidFill>
                <a:srgbClr val="D1E0E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0" name="ïṣḻïďê"/>
              <p:cNvSpPr/>
              <p:nvPr/>
            </p:nvSpPr>
            <p:spPr bwMode="auto">
              <a:xfrm>
                <a:off x="3632" y="227"/>
                <a:ext cx="678" cy="643"/>
              </a:xfrm>
              <a:custGeom>
                <a:avLst/>
                <a:gdLst>
                  <a:gd name="T0" fmla="*/ 0 w 2831"/>
                  <a:gd name="T1" fmla="*/ 820 h 2687"/>
                  <a:gd name="T2" fmla="*/ 12 w 2831"/>
                  <a:gd name="T3" fmla="*/ 611 h 2687"/>
                  <a:gd name="T4" fmla="*/ 1257 w 2831"/>
                  <a:gd name="T5" fmla="*/ 0 h 2687"/>
                  <a:gd name="T6" fmla="*/ 2831 w 2831"/>
                  <a:gd name="T7" fmla="*/ 1575 h 2687"/>
                  <a:gd name="T8" fmla="*/ 2458 w 2831"/>
                  <a:gd name="T9" fmla="*/ 2592 h 2687"/>
                  <a:gd name="T10" fmla="*/ 1867 w 2831"/>
                  <a:gd name="T11" fmla="*/ 2687 h 2687"/>
                  <a:gd name="T12" fmla="*/ 0 w 2831"/>
                  <a:gd name="T13" fmla="*/ 820 h 2687"/>
                </a:gdLst>
                <a:ahLst/>
                <a:cxnLst>
                  <a:cxn ang="0">
                    <a:pos x="T0" y="T1"/>
                  </a:cxn>
                  <a:cxn ang="0">
                    <a:pos x="T2" y="T3"/>
                  </a:cxn>
                  <a:cxn ang="0">
                    <a:pos x="T4" y="T5"/>
                  </a:cxn>
                  <a:cxn ang="0">
                    <a:pos x="T6" y="T7"/>
                  </a:cxn>
                  <a:cxn ang="0">
                    <a:pos x="T8" y="T9"/>
                  </a:cxn>
                  <a:cxn ang="0">
                    <a:pos x="T10" y="T11"/>
                  </a:cxn>
                  <a:cxn ang="0">
                    <a:pos x="T12" y="T13"/>
                  </a:cxn>
                </a:cxnLst>
                <a:rect l="0" t="0" r="r" b="b"/>
                <a:pathLst>
                  <a:path w="2831" h="2687">
                    <a:moveTo>
                      <a:pt x="0" y="820"/>
                    </a:moveTo>
                    <a:cubicBezTo>
                      <a:pt x="0" y="749"/>
                      <a:pt x="4" y="679"/>
                      <a:pt x="12" y="611"/>
                    </a:cubicBezTo>
                    <a:cubicBezTo>
                      <a:pt x="300" y="239"/>
                      <a:pt x="750" y="0"/>
                      <a:pt x="1257" y="0"/>
                    </a:cubicBezTo>
                    <a:cubicBezTo>
                      <a:pt x="2126" y="0"/>
                      <a:pt x="2831" y="705"/>
                      <a:pt x="2831" y="1575"/>
                    </a:cubicBezTo>
                    <a:cubicBezTo>
                      <a:pt x="2831" y="1962"/>
                      <a:pt x="2691" y="2317"/>
                      <a:pt x="2458" y="2592"/>
                    </a:cubicBezTo>
                    <a:cubicBezTo>
                      <a:pt x="2273" y="2654"/>
                      <a:pt x="2074" y="2687"/>
                      <a:pt x="1867" y="2687"/>
                    </a:cubicBezTo>
                    <a:cubicBezTo>
                      <a:pt x="836" y="2687"/>
                      <a:pt x="0" y="1851"/>
                      <a:pt x="0" y="8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1" name="íṧ1ïḍé"/>
              <p:cNvSpPr/>
              <p:nvPr/>
            </p:nvSpPr>
            <p:spPr bwMode="auto">
              <a:xfrm>
                <a:off x="3902" y="241"/>
                <a:ext cx="61" cy="60"/>
              </a:xfrm>
              <a:prstGeom prst="ellipse">
                <a:avLst/>
              </a:prstGeom>
              <a:solidFill>
                <a:srgbClr val="283A5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2" name="ïśļíḓé"/>
              <p:cNvSpPr/>
              <p:nvPr/>
            </p:nvSpPr>
            <p:spPr bwMode="auto">
              <a:xfrm>
                <a:off x="3902" y="906"/>
                <a:ext cx="61" cy="60"/>
              </a:xfrm>
              <a:prstGeom prst="ellipse">
                <a:avLst/>
              </a:prstGeom>
              <a:solidFill>
                <a:srgbClr val="283A5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3" name="íṥ1ïde"/>
              <p:cNvSpPr/>
              <p:nvPr/>
            </p:nvSpPr>
            <p:spPr bwMode="auto">
              <a:xfrm>
                <a:off x="3569" y="573"/>
                <a:ext cx="61" cy="61"/>
              </a:xfrm>
              <a:prstGeom prst="ellipse">
                <a:avLst/>
              </a:prstGeom>
              <a:solidFill>
                <a:srgbClr val="283A5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4" name="iŝļîḋê"/>
              <p:cNvSpPr/>
              <p:nvPr/>
            </p:nvSpPr>
            <p:spPr bwMode="auto">
              <a:xfrm>
                <a:off x="4235" y="573"/>
                <a:ext cx="61" cy="61"/>
              </a:xfrm>
              <a:prstGeom prst="ellipse">
                <a:avLst/>
              </a:prstGeom>
              <a:solidFill>
                <a:srgbClr val="283A5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5" name="íṧľïḓê"/>
              <p:cNvSpPr/>
              <p:nvPr/>
            </p:nvSpPr>
            <p:spPr bwMode="auto">
              <a:xfrm>
                <a:off x="4072" y="306"/>
                <a:ext cx="37" cy="37"/>
              </a:xfrm>
              <a:prstGeom prst="ellipse">
                <a:avLst/>
              </a:prstGeom>
              <a:solidFill>
                <a:srgbClr val="EA521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
          <p:nvSpPr>
            <p:cNvPr id="14" name="îṩ1îḓe"/>
            <p:cNvSpPr/>
            <p:nvPr/>
          </p:nvSpPr>
          <p:spPr bwMode="auto">
            <a:xfrm>
              <a:off x="6441975" y="2122529"/>
              <a:ext cx="35460" cy="35460"/>
            </a:xfrm>
            <a:prstGeom prst="ellipse">
              <a:avLst/>
            </a:prstGeom>
            <a:solidFill>
              <a:srgbClr val="EA521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 name="ïṥ1iḋe"/>
            <p:cNvSpPr/>
            <p:nvPr/>
          </p:nvSpPr>
          <p:spPr bwMode="auto">
            <a:xfrm>
              <a:off x="5910074" y="2391833"/>
              <a:ext cx="36418" cy="35460"/>
            </a:xfrm>
            <a:prstGeom prst="ellipse">
              <a:avLst/>
            </a:prstGeom>
            <a:solidFill>
              <a:srgbClr val="EA521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 name="ïşľîḍé"/>
            <p:cNvSpPr/>
            <p:nvPr/>
          </p:nvSpPr>
          <p:spPr bwMode="auto">
            <a:xfrm>
              <a:off x="6026038" y="2519298"/>
              <a:ext cx="36418" cy="35460"/>
            </a:xfrm>
            <a:prstGeom prst="ellipse">
              <a:avLst/>
            </a:prstGeom>
            <a:solidFill>
              <a:srgbClr val="EA521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 name="ísļîḑe"/>
            <p:cNvSpPr/>
            <p:nvPr/>
          </p:nvSpPr>
          <p:spPr bwMode="auto">
            <a:xfrm>
              <a:off x="6433349" y="2393750"/>
              <a:ext cx="36418" cy="35460"/>
            </a:xfrm>
            <a:prstGeom prst="ellipse">
              <a:avLst/>
            </a:prstGeom>
            <a:solidFill>
              <a:srgbClr val="EA521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 name="išľiḑé"/>
            <p:cNvSpPr/>
            <p:nvPr/>
          </p:nvSpPr>
          <p:spPr bwMode="auto">
            <a:xfrm>
              <a:off x="6305885" y="2508756"/>
              <a:ext cx="35460" cy="36418"/>
            </a:xfrm>
            <a:prstGeom prst="ellipse">
              <a:avLst/>
            </a:prstGeom>
            <a:solidFill>
              <a:srgbClr val="EA521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 name="iSļîḓè"/>
            <p:cNvSpPr/>
            <p:nvPr/>
          </p:nvSpPr>
          <p:spPr bwMode="auto">
            <a:xfrm>
              <a:off x="6036580" y="1978772"/>
              <a:ext cx="35460" cy="36418"/>
            </a:xfrm>
            <a:prstGeom prst="ellipse">
              <a:avLst/>
            </a:prstGeom>
            <a:solidFill>
              <a:srgbClr val="EA521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 name="îṧḷïḓè"/>
            <p:cNvSpPr/>
            <p:nvPr/>
          </p:nvSpPr>
          <p:spPr bwMode="auto">
            <a:xfrm>
              <a:off x="5908157" y="2094736"/>
              <a:ext cx="36418" cy="35460"/>
            </a:xfrm>
            <a:prstGeom prst="ellipse">
              <a:avLst/>
            </a:prstGeom>
            <a:solidFill>
              <a:srgbClr val="EA521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 name="iSľíḑè"/>
            <p:cNvSpPr/>
            <p:nvPr/>
          </p:nvSpPr>
          <p:spPr bwMode="auto">
            <a:xfrm>
              <a:off x="6046164" y="2255743"/>
              <a:ext cx="174425" cy="257804"/>
            </a:xfrm>
            <a:custGeom>
              <a:avLst/>
              <a:gdLst>
                <a:gd name="T0" fmla="*/ 14 w 758"/>
                <a:gd name="T1" fmla="*/ 1040 h 1127"/>
                <a:gd name="T2" fmla="*/ 544 w 758"/>
                <a:gd name="T3" fmla="*/ 162 h 1127"/>
                <a:gd name="T4" fmla="*/ 536 w 758"/>
                <a:gd name="T5" fmla="*/ 119 h 1127"/>
                <a:gd name="T6" fmla="*/ 536 w 758"/>
                <a:gd name="T7" fmla="*/ 112 h 1127"/>
                <a:gd name="T8" fmla="*/ 647 w 758"/>
                <a:gd name="T9" fmla="*/ 0 h 1127"/>
                <a:gd name="T10" fmla="*/ 758 w 758"/>
                <a:gd name="T11" fmla="*/ 112 h 1127"/>
                <a:gd name="T12" fmla="*/ 758 w 758"/>
                <a:gd name="T13" fmla="*/ 119 h 1127"/>
                <a:gd name="T14" fmla="*/ 647 w 758"/>
                <a:gd name="T15" fmla="*/ 230 h 1127"/>
                <a:gd name="T16" fmla="*/ 626 w 758"/>
                <a:gd name="T17" fmla="*/ 228 h 1127"/>
                <a:gd name="T18" fmla="*/ 104 w 758"/>
                <a:gd name="T19" fmla="*/ 1094 h 1127"/>
                <a:gd name="T20" fmla="*/ 32 w 758"/>
                <a:gd name="T21" fmla="*/ 1112 h 1127"/>
                <a:gd name="T22" fmla="*/ 14 w 758"/>
                <a:gd name="T23" fmla="*/ 1040 h 1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58" h="1127">
                  <a:moveTo>
                    <a:pt x="14" y="1040"/>
                  </a:moveTo>
                  <a:cubicBezTo>
                    <a:pt x="544" y="162"/>
                    <a:pt x="544" y="162"/>
                    <a:pt x="544" y="162"/>
                  </a:cubicBezTo>
                  <a:cubicBezTo>
                    <a:pt x="539" y="149"/>
                    <a:pt x="536" y="134"/>
                    <a:pt x="536" y="119"/>
                  </a:cubicBezTo>
                  <a:cubicBezTo>
                    <a:pt x="536" y="112"/>
                    <a:pt x="536" y="112"/>
                    <a:pt x="536" y="112"/>
                  </a:cubicBezTo>
                  <a:cubicBezTo>
                    <a:pt x="536" y="50"/>
                    <a:pt x="586" y="0"/>
                    <a:pt x="647" y="0"/>
                  </a:cubicBezTo>
                  <a:cubicBezTo>
                    <a:pt x="708" y="0"/>
                    <a:pt x="758" y="50"/>
                    <a:pt x="758" y="112"/>
                  </a:cubicBezTo>
                  <a:cubicBezTo>
                    <a:pt x="758" y="119"/>
                    <a:pt x="758" y="119"/>
                    <a:pt x="758" y="119"/>
                  </a:cubicBezTo>
                  <a:cubicBezTo>
                    <a:pt x="758" y="181"/>
                    <a:pt x="708" y="230"/>
                    <a:pt x="647" y="230"/>
                  </a:cubicBezTo>
                  <a:cubicBezTo>
                    <a:pt x="640" y="230"/>
                    <a:pt x="633" y="230"/>
                    <a:pt x="626" y="228"/>
                  </a:cubicBezTo>
                  <a:cubicBezTo>
                    <a:pt x="104" y="1094"/>
                    <a:pt x="104" y="1094"/>
                    <a:pt x="104" y="1094"/>
                  </a:cubicBezTo>
                  <a:cubicBezTo>
                    <a:pt x="89" y="1118"/>
                    <a:pt x="57" y="1127"/>
                    <a:pt x="32" y="1112"/>
                  </a:cubicBezTo>
                  <a:cubicBezTo>
                    <a:pt x="8" y="1097"/>
                    <a:pt x="0" y="1065"/>
                    <a:pt x="14" y="1040"/>
                  </a:cubicBezTo>
                  <a:close/>
                </a:path>
              </a:pathLst>
            </a:custGeom>
            <a:solidFill>
              <a:srgbClr val="283A5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 name="íŝlïḑé"/>
            <p:cNvSpPr/>
            <p:nvPr/>
          </p:nvSpPr>
          <p:spPr bwMode="auto">
            <a:xfrm>
              <a:off x="6153502" y="2077485"/>
              <a:ext cx="77629" cy="242470"/>
            </a:xfrm>
            <a:custGeom>
              <a:avLst/>
              <a:gdLst>
                <a:gd name="T0" fmla="*/ 0 w 339"/>
                <a:gd name="T1" fmla="*/ 888 h 1058"/>
                <a:gd name="T2" fmla="*/ 169 w 339"/>
                <a:gd name="T3" fmla="*/ 1058 h 1058"/>
                <a:gd name="T4" fmla="*/ 339 w 339"/>
                <a:gd name="T5" fmla="*/ 888 h 1058"/>
                <a:gd name="T6" fmla="*/ 230 w 339"/>
                <a:gd name="T7" fmla="*/ 730 h 1058"/>
                <a:gd name="T8" fmla="*/ 230 w 339"/>
                <a:gd name="T9" fmla="*/ 727 h 1058"/>
                <a:gd name="T10" fmla="*/ 230 w 339"/>
                <a:gd name="T11" fmla="*/ 61 h 1058"/>
                <a:gd name="T12" fmla="*/ 169 w 339"/>
                <a:gd name="T13" fmla="*/ 0 h 1058"/>
                <a:gd name="T14" fmla="*/ 108 w 339"/>
                <a:gd name="T15" fmla="*/ 61 h 1058"/>
                <a:gd name="T16" fmla="*/ 108 w 339"/>
                <a:gd name="T17" fmla="*/ 727 h 1058"/>
                <a:gd name="T18" fmla="*/ 109 w 339"/>
                <a:gd name="T19" fmla="*/ 730 h 1058"/>
                <a:gd name="T20" fmla="*/ 0 w 339"/>
                <a:gd name="T21" fmla="*/ 888 h 1058"/>
                <a:gd name="T22" fmla="*/ 82 w 339"/>
                <a:gd name="T23" fmla="*/ 888 h 1058"/>
                <a:gd name="T24" fmla="*/ 169 w 339"/>
                <a:gd name="T25" fmla="*/ 801 h 1058"/>
                <a:gd name="T26" fmla="*/ 256 w 339"/>
                <a:gd name="T27" fmla="*/ 888 h 1058"/>
                <a:gd name="T28" fmla="*/ 169 w 339"/>
                <a:gd name="T29" fmla="*/ 975 h 1058"/>
                <a:gd name="T30" fmla="*/ 82 w 339"/>
                <a:gd name="T31" fmla="*/ 888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9" h="1058">
                  <a:moveTo>
                    <a:pt x="0" y="888"/>
                  </a:moveTo>
                  <a:cubicBezTo>
                    <a:pt x="0" y="982"/>
                    <a:pt x="76" y="1058"/>
                    <a:pt x="169" y="1058"/>
                  </a:cubicBezTo>
                  <a:cubicBezTo>
                    <a:pt x="263" y="1058"/>
                    <a:pt x="339" y="982"/>
                    <a:pt x="339" y="888"/>
                  </a:cubicBezTo>
                  <a:cubicBezTo>
                    <a:pt x="339" y="816"/>
                    <a:pt x="294" y="754"/>
                    <a:pt x="230" y="730"/>
                  </a:cubicBezTo>
                  <a:cubicBezTo>
                    <a:pt x="230" y="729"/>
                    <a:pt x="230" y="728"/>
                    <a:pt x="230" y="727"/>
                  </a:cubicBezTo>
                  <a:cubicBezTo>
                    <a:pt x="230" y="61"/>
                    <a:pt x="230" y="61"/>
                    <a:pt x="230" y="61"/>
                  </a:cubicBezTo>
                  <a:cubicBezTo>
                    <a:pt x="230" y="27"/>
                    <a:pt x="203" y="0"/>
                    <a:pt x="169" y="0"/>
                  </a:cubicBezTo>
                  <a:cubicBezTo>
                    <a:pt x="136" y="0"/>
                    <a:pt x="108" y="27"/>
                    <a:pt x="108" y="61"/>
                  </a:cubicBezTo>
                  <a:cubicBezTo>
                    <a:pt x="108" y="727"/>
                    <a:pt x="108" y="727"/>
                    <a:pt x="108" y="727"/>
                  </a:cubicBezTo>
                  <a:cubicBezTo>
                    <a:pt x="108" y="728"/>
                    <a:pt x="109" y="729"/>
                    <a:pt x="109" y="730"/>
                  </a:cubicBezTo>
                  <a:cubicBezTo>
                    <a:pt x="45" y="754"/>
                    <a:pt x="0" y="816"/>
                    <a:pt x="0" y="888"/>
                  </a:cubicBezTo>
                  <a:close/>
                  <a:moveTo>
                    <a:pt x="82" y="888"/>
                  </a:moveTo>
                  <a:cubicBezTo>
                    <a:pt x="82" y="840"/>
                    <a:pt x="121" y="801"/>
                    <a:pt x="169" y="801"/>
                  </a:cubicBezTo>
                  <a:cubicBezTo>
                    <a:pt x="217" y="801"/>
                    <a:pt x="256" y="840"/>
                    <a:pt x="256" y="888"/>
                  </a:cubicBezTo>
                  <a:cubicBezTo>
                    <a:pt x="256" y="936"/>
                    <a:pt x="217" y="975"/>
                    <a:pt x="169" y="975"/>
                  </a:cubicBezTo>
                  <a:cubicBezTo>
                    <a:pt x="121" y="975"/>
                    <a:pt x="82" y="936"/>
                    <a:pt x="82" y="888"/>
                  </a:cubicBezTo>
                  <a:close/>
                </a:path>
              </a:pathLst>
            </a:custGeom>
            <a:solidFill>
              <a:srgbClr val="EA521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 name="íšḷïḍê"/>
            <p:cNvSpPr/>
            <p:nvPr/>
          </p:nvSpPr>
          <p:spPr bwMode="auto">
            <a:xfrm>
              <a:off x="5537264" y="2502047"/>
              <a:ext cx="196468" cy="175383"/>
            </a:xfrm>
            <a:custGeom>
              <a:avLst/>
              <a:gdLst>
                <a:gd name="T0" fmla="*/ 163 w 205"/>
                <a:gd name="T1" fmla="*/ 0 h 183"/>
                <a:gd name="T2" fmla="*/ 0 w 205"/>
                <a:gd name="T3" fmla="*/ 62 h 183"/>
                <a:gd name="T4" fmla="*/ 42 w 205"/>
                <a:gd name="T5" fmla="*/ 170 h 183"/>
                <a:gd name="T6" fmla="*/ 44 w 205"/>
                <a:gd name="T7" fmla="*/ 169 h 183"/>
                <a:gd name="T8" fmla="*/ 74 w 205"/>
                <a:gd name="T9" fmla="*/ 183 h 183"/>
                <a:gd name="T10" fmla="*/ 110 w 205"/>
                <a:gd name="T11" fmla="*/ 173 h 183"/>
                <a:gd name="T12" fmla="*/ 112 w 205"/>
                <a:gd name="T13" fmla="*/ 178 h 183"/>
                <a:gd name="T14" fmla="*/ 132 w 205"/>
                <a:gd name="T15" fmla="*/ 167 h 183"/>
                <a:gd name="T16" fmla="*/ 153 w 205"/>
                <a:gd name="T17" fmla="*/ 162 h 183"/>
                <a:gd name="T18" fmla="*/ 152 w 205"/>
                <a:gd name="T19" fmla="*/ 157 h 183"/>
                <a:gd name="T20" fmla="*/ 185 w 205"/>
                <a:gd name="T21" fmla="*/ 140 h 183"/>
                <a:gd name="T22" fmla="*/ 198 w 205"/>
                <a:gd name="T23" fmla="*/ 110 h 183"/>
                <a:gd name="T24" fmla="*/ 205 w 205"/>
                <a:gd name="T25" fmla="*/ 108 h 183"/>
                <a:gd name="T26" fmla="*/ 163 w 205"/>
                <a:gd name="T27"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5" h="183">
                  <a:moveTo>
                    <a:pt x="163" y="0"/>
                  </a:moveTo>
                  <a:lnTo>
                    <a:pt x="0" y="62"/>
                  </a:lnTo>
                  <a:lnTo>
                    <a:pt x="42" y="170"/>
                  </a:lnTo>
                  <a:lnTo>
                    <a:pt x="44" y="169"/>
                  </a:lnTo>
                  <a:lnTo>
                    <a:pt x="74" y="183"/>
                  </a:lnTo>
                  <a:lnTo>
                    <a:pt x="110" y="173"/>
                  </a:lnTo>
                  <a:lnTo>
                    <a:pt x="112" y="178"/>
                  </a:lnTo>
                  <a:lnTo>
                    <a:pt x="132" y="167"/>
                  </a:lnTo>
                  <a:lnTo>
                    <a:pt x="153" y="162"/>
                  </a:lnTo>
                  <a:lnTo>
                    <a:pt x="152" y="157"/>
                  </a:lnTo>
                  <a:lnTo>
                    <a:pt x="185" y="140"/>
                  </a:lnTo>
                  <a:lnTo>
                    <a:pt x="198" y="110"/>
                  </a:lnTo>
                  <a:lnTo>
                    <a:pt x="205" y="108"/>
                  </a:lnTo>
                  <a:lnTo>
                    <a:pt x="163" y="0"/>
                  </a:lnTo>
                  <a:close/>
                </a:path>
              </a:pathLst>
            </a:custGeom>
            <a:solidFill>
              <a:srgbClr val="ACA9A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 name="îŝḻíďè"/>
            <p:cNvSpPr/>
            <p:nvPr/>
          </p:nvSpPr>
          <p:spPr bwMode="auto">
            <a:xfrm>
              <a:off x="5520013" y="2513548"/>
              <a:ext cx="214677" cy="110214"/>
            </a:xfrm>
            <a:custGeom>
              <a:avLst/>
              <a:gdLst>
                <a:gd name="T0" fmla="*/ 920 w 937"/>
                <a:gd name="T1" fmla="*/ 67 h 480"/>
                <a:gd name="T2" fmla="*/ 871 w 937"/>
                <a:gd name="T3" fmla="*/ 178 h 480"/>
                <a:gd name="T4" fmla="*/ 128 w 937"/>
                <a:gd name="T5" fmla="*/ 463 h 480"/>
                <a:gd name="T6" fmla="*/ 17 w 937"/>
                <a:gd name="T7" fmla="*/ 414 h 480"/>
                <a:gd name="T8" fmla="*/ 66 w 937"/>
                <a:gd name="T9" fmla="*/ 303 h 480"/>
                <a:gd name="T10" fmla="*/ 809 w 937"/>
                <a:gd name="T11" fmla="*/ 17 h 480"/>
                <a:gd name="T12" fmla="*/ 920 w 937"/>
                <a:gd name="T13" fmla="*/ 67 h 480"/>
              </a:gdLst>
              <a:ahLst/>
              <a:cxnLst>
                <a:cxn ang="0">
                  <a:pos x="T0" y="T1"/>
                </a:cxn>
                <a:cxn ang="0">
                  <a:pos x="T2" y="T3"/>
                </a:cxn>
                <a:cxn ang="0">
                  <a:pos x="T4" y="T5"/>
                </a:cxn>
                <a:cxn ang="0">
                  <a:pos x="T6" y="T7"/>
                </a:cxn>
                <a:cxn ang="0">
                  <a:pos x="T8" y="T9"/>
                </a:cxn>
                <a:cxn ang="0">
                  <a:pos x="T10" y="T11"/>
                </a:cxn>
                <a:cxn ang="0">
                  <a:pos x="T12" y="T13"/>
                </a:cxn>
              </a:cxnLst>
              <a:rect l="0" t="0" r="r" b="b"/>
              <a:pathLst>
                <a:path w="937" h="480">
                  <a:moveTo>
                    <a:pt x="920" y="67"/>
                  </a:moveTo>
                  <a:cubicBezTo>
                    <a:pt x="937" y="111"/>
                    <a:pt x="915" y="161"/>
                    <a:pt x="871" y="178"/>
                  </a:cubicBezTo>
                  <a:cubicBezTo>
                    <a:pt x="128" y="463"/>
                    <a:pt x="128" y="463"/>
                    <a:pt x="128" y="463"/>
                  </a:cubicBezTo>
                  <a:cubicBezTo>
                    <a:pt x="84" y="480"/>
                    <a:pt x="34" y="458"/>
                    <a:pt x="17" y="414"/>
                  </a:cubicBezTo>
                  <a:cubicBezTo>
                    <a:pt x="0" y="369"/>
                    <a:pt x="22" y="320"/>
                    <a:pt x="66" y="303"/>
                  </a:cubicBezTo>
                  <a:cubicBezTo>
                    <a:pt x="809" y="17"/>
                    <a:pt x="809" y="17"/>
                    <a:pt x="809" y="17"/>
                  </a:cubicBezTo>
                  <a:cubicBezTo>
                    <a:pt x="854" y="0"/>
                    <a:pt x="903" y="22"/>
                    <a:pt x="920" y="67"/>
                  </a:cubicBezTo>
                  <a:close/>
                </a:path>
              </a:pathLst>
            </a:custGeom>
            <a:solidFill>
              <a:srgbClr val="D4D2C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 name="îśliďé"/>
            <p:cNvSpPr/>
            <p:nvPr/>
          </p:nvSpPr>
          <p:spPr bwMode="auto">
            <a:xfrm>
              <a:off x="5540139" y="2565300"/>
              <a:ext cx="214677" cy="109255"/>
            </a:xfrm>
            <a:custGeom>
              <a:avLst/>
              <a:gdLst>
                <a:gd name="T0" fmla="*/ 920 w 937"/>
                <a:gd name="T1" fmla="*/ 66 h 480"/>
                <a:gd name="T2" fmla="*/ 871 w 937"/>
                <a:gd name="T3" fmla="*/ 177 h 480"/>
                <a:gd name="T4" fmla="*/ 128 w 937"/>
                <a:gd name="T5" fmla="*/ 463 h 480"/>
                <a:gd name="T6" fmla="*/ 17 w 937"/>
                <a:gd name="T7" fmla="*/ 413 h 480"/>
                <a:gd name="T8" fmla="*/ 66 w 937"/>
                <a:gd name="T9" fmla="*/ 302 h 480"/>
                <a:gd name="T10" fmla="*/ 809 w 937"/>
                <a:gd name="T11" fmla="*/ 17 h 480"/>
                <a:gd name="T12" fmla="*/ 920 w 937"/>
                <a:gd name="T13" fmla="*/ 66 h 480"/>
              </a:gdLst>
              <a:ahLst/>
              <a:cxnLst>
                <a:cxn ang="0">
                  <a:pos x="T0" y="T1"/>
                </a:cxn>
                <a:cxn ang="0">
                  <a:pos x="T2" y="T3"/>
                </a:cxn>
                <a:cxn ang="0">
                  <a:pos x="T4" y="T5"/>
                </a:cxn>
                <a:cxn ang="0">
                  <a:pos x="T6" y="T7"/>
                </a:cxn>
                <a:cxn ang="0">
                  <a:pos x="T8" y="T9"/>
                </a:cxn>
                <a:cxn ang="0">
                  <a:pos x="T10" y="T11"/>
                </a:cxn>
                <a:cxn ang="0">
                  <a:pos x="T12" y="T13"/>
                </a:cxn>
              </a:cxnLst>
              <a:rect l="0" t="0" r="r" b="b"/>
              <a:pathLst>
                <a:path w="937" h="480">
                  <a:moveTo>
                    <a:pt x="920" y="66"/>
                  </a:moveTo>
                  <a:cubicBezTo>
                    <a:pt x="937" y="110"/>
                    <a:pt x="915" y="160"/>
                    <a:pt x="871" y="177"/>
                  </a:cubicBezTo>
                  <a:cubicBezTo>
                    <a:pt x="128" y="463"/>
                    <a:pt x="128" y="463"/>
                    <a:pt x="128" y="463"/>
                  </a:cubicBezTo>
                  <a:cubicBezTo>
                    <a:pt x="84" y="480"/>
                    <a:pt x="34" y="458"/>
                    <a:pt x="17" y="413"/>
                  </a:cubicBezTo>
                  <a:cubicBezTo>
                    <a:pt x="0" y="369"/>
                    <a:pt x="22" y="319"/>
                    <a:pt x="66" y="302"/>
                  </a:cubicBezTo>
                  <a:cubicBezTo>
                    <a:pt x="809" y="17"/>
                    <a:pt x="809" y="17"/>
                    <a:pt x="809" y="17"/>
                  </a:cubicBezTo>
                  <a:cubicBezTo>
                    <a:pt x="854" y="0"/>
                    <a:pt x="903" y="22"/>
                    <a:pt x="920" y="66"/>
                  </a:cubicBezTo>
                  <a:close/>
                </a:path>
              </a:pathLst>
            </a:custGeom>
            <a:solidFill>
              <a:srgbClr val="D4D2C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 name="îṡľiḍé"/>
            <p:cNvSpPr/>
            <p:nvPr/>
          </p:nvSpPr>
          <p:spPr bwMode="auto">
            <a:xfrm>
              <a:off x="5602434" y="2628553"/>
              <a:ext cx="125548" cy="75712"/>
            </a:xfrm>
            <a:custGeom>
              <a:avLst/>
              <a:gdLst>
                <a:gd name="T0" fmla="*/ 531 w 548"/>
                <a:gd name="T1" fmla="*/ 66 h 330"/>
                <a:gd name="T2" fmla="*/ 482 w 548"/>
                <a:gd name="T3" fmla="*/ 177 h 330"/>
                <a:gd name="T4" fmla="*/ 128 w 548"/>
                <a:gd name="T5" fmla="*/ 313 h 330"/>
                <a:gd name="T6" fmla="*/ 17 w 548"/>
                <a:gd name="T7" fmla="*/ 264 h 330"/>
                <a:gd name="T8" fmla="*/ 66 w 548"/>
                <a:gd name="T9" fmla="*/ 153 h 330"/>
                <a:gd name="T10" fmla="*/ 420 w 548"/>
                <a:gd name="T11" fmla="*/ 17 h 330"/>
                <a:gd name="T12" fmla="*/ 531 w 548"/>
                <a:gd name="T13" fmla="*/ 66 h 330"/>
              </a:gdLst>
              <a:ahLst/>
              <a:cxnLst>
                <a:cxn ang="0">
                  <a:pos x="T0" y="T1"/>
                </a:cxn>
                <a:cxn ang="0">
                  <a:pos x="T2" y="T3"/>
                </a:cxn>
                <a:cxn ang="0">
                  <a:pos x="T4" y="T5"/>
                </a:cxn>
                <a:cxn ang="0">
                  <a:pos x="T6" y="T7"/>
                </a:cxn>
                <a:cxn ang="0">
                  <a:pos x="T8" y="T9"/>
                </a:cxn>
                <a:cxn ang="0">
                  <a:pos x="T10" y="T11"/>
                </a:cxn>
                <a:cxn ang="0">
                  <a:pos x="T12" y="T13"/>
                </a:cxn>
              </a:cxnLst>
              <a:rect l="0" t="0" r="r" b="b"/>
              <a:pathLst>
                <a:path w="548" h="330">
                  <a:moveTo>
                    <a:pt x="531" y="66"/>
                  </a:moveTo>
                  <a:cubicBezTo>
                    <a:pt x="548" y="110"/>
                    <a:pt x="526" y="160"/>
                    <a:pt x="482" y="177"/>
                  </a:cubicBezTo>
                  <a:cubicBezTo>
                    <a:pt x="128" y="313"/>
                    <a:pt x="128" y="313"/>
                    <a:pt x="128" y="313"/>
                  </a:cubicBezTo>
                  <a:cubicBezTo>
                    <a:pt x="83" y="330"/>
                    <a:pt x="34" y="308"/>
                    <a:pt x="17" y="264"/>
                  </a:cubicBezTo>
                  <a:cubicBezTo>
                    <a:pt x="0" y="219"/>
                    <a:pt x="22" y="170"/>
                    <a:pt x="66" y="153"/>
                  </a:cubicBezTo>
                  <a:cubicBezTo>
                    <a:pt x="420" y="17"/>
                    <a:pt x="420" y="17"/>
                    <a:pt x="420" y="17"/>
                  </a:cubicBezTo>
                  <a:cubicBezTo>
                    <a:pt x="465" y="0"/>
                    <a:pt x="514" y="22"/>
                    <a:pt x="531" y="66"/>
                  </a:cubicBezTo>
                  <a:close/>
                </a:path>
              </a:pathLst>
            </a:custGeom>
            <a:solidFill>
              <a:srgbClr val="D4D2C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 name="ïŝliďê"/>
            <p:cNvSpPr/>
            <p:nvPr/>
          </p:nvSpPr>
          <p:spPr bwMode="auto">
            <a:xfrm>
              <a:off x="5239208" y="1975897"/>
              <a:ext cx="493566" cy="589403"/>
            </a:xfrm>
            <a:custGeom>
              <a:avLst/>
              <a:gdLst>
                <a:gd name="T0" fmla="*/ 772 w 2149"/>
                <a:gd name="T1" fmla="*/ 197 h 2572"/>
                <a:gd name="T2" fmla="*/ 772 w 2149"/>
                <a:gd name="T3" fmla="*/ 197 h 2572"/>
                <a:gd name="T4" fmla="*/ 193 w 2149"/>
                <a:gd name="T5" fmla="*/ 1465 h 2572"/>
                <a:gd name="T6" fmla="*/ 776 w 2149"/>
                <a:gd name="T7" fmla="*/ 2110 h 2572"/>
                <a:gd name="T8" fmla="*/ 787 w 2149"/>
                <a:gd name="T9" fmla="*/ 2117 h 2572"/>
                <a:gd name="T10" fmla="*/ 1208 w 2149"/>
                <a:gd name="T11" fmla="*/ 2517 h 2572"/>
                <a:gd name="T12" fmla="*/ 1292 w 2149"/>
                <a:gd name="T13" fmla="*/ 2568 h 2572"/>
                <a:gd name="T14" fmla="*/ 1293 w 2149"/>
                <a:gd name="T15" fmla="*/ 2570 h 2572"/>
                <a:gd name="T16" fmla="*/ 1434 w 2149"/>
                <a:gd name="T17" fmla="*/ 2516 h 2572"/>
                <a:gd name="T18" fmla="*/ 1457 w 2149"/>
                <a:gd name="T19" fmla="*/ 2507 h 2572"/>
                <a:gd name="T20" fmla="*/ 1480 w 2149"/>
                <a:gd name="T21" fmla="*/ 2498 h 2572"/>
                <a:gd name="T22" fmla="*/ 1609 w 2149"/>
                <a:gd name="T23" fmla="*/ 2448 h 2572"/>
                <a:gd name="T24" fmla="*/ 1633 w 2149"/>
                <a:gd name="T25" fmla="*/ 2439 h 2572"/>
                <a:gd name="T26" fmla="*/ 1671 w 2149"/>
                <a:gd name="T27" fmla="*/ 2425 h 2572"/>
                <a:gd name="T28" fmla="*/ 1762 w 2149"/>
                <a:gd name="T29" fmla="*/ 2390 h 2572"/>
                <a:gd name="T30" fmla="*/ 1786 w 2149"/>
                <a:gd name="T31" fmla="*/ 2381 h 2572"/>
                <a:gd name="T32" fmla="*/ 1897 w 2149"/>
                <a:gd name="T33" fmla="*/ 2338 h 2572"/>
                <a:gd name="T34" fmla="*/ 1927 w 2149"/>
                <a:gd name="T35" fmla="*/ 2326 h 2572"/>
                <a:gd name="T36" fmla="*/ 1925 w 2149"/>
                <a:gd name="T37" fmla="*/ 2321 h 2572"/>
                <a:gd name="T38" fmla="*/ 1986 w 2149"/>
                <a:gd name="T39" fmla="*/ 2297 h 2572"/>
                <a:gd name="T40" fmla="*/ 2005 w 2149"/>
                <a:gd name="T41" fmla="*/ 2211 h 2572"/>
                <a:gd name="T42" fmla="*/ 2049 w 2149"/>
                <a:gd name="T43" fmla="*/ 1632 h 2572"/>
                <a:gd name="T44" fmla="*/ 2052 w 2149"/>
                <a:gd name="T45" fmla="*/ 1620 h 2572"/>
                <a:gd name="T46" fmla="*/ 2054 w 2149"/>
                <a:gd name="T47" fmla="*/ 1607 h 2572"/>
                <a:gd name="T48" fmla="*/ 2051 w 2149"/>
                <a:gd name="T49" fmla="*/ 751 h 2572"/>
                <a:gd name="T50" fmla="*/ 772 w 2149"/>
                <a:gd name="T51" fmla="*/ 197 h 2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49" h="2572">
                  <a:moveTo>
                    <a:pt x="772" y="197"/>
                  </a:moveTo>
                  <a:cubicBezTo>
                    <a:pt x="772" y="197"/>
                    <a:pt x="772" y="197"/>
                    <a:pt x="772" y="197"/>
                  </a:cubicBezTo>
                  <a:cubicBezTo>
                    <a:pt x="260" y="393"/>
                    <a:pt x="0" y="962"/>
                    <a:pt x="193" y="1465"/>
                  </a:cubicBezTo>
                  <a:cubicBezTo>
                    <a:pt x="292" y="1723"/>
                    <a:pt x="510" y="1964"/>
                    <a:pt x="776" y="2110"/>
                  </a:cubicBezTo>
                  <a:cubicBezTo>
                    <a:pt x="787" y="2117"/>
                    <a:pt x="787" y="2117"/>
                    <a:pt x="787" y="2117"/>
                  </a:cubicBezTo>
                  <a:cubicBezTo>
                    <a:pt x="822" y="2138"/>
                    <a:pt x="1135" y="2328"/>
                    <a:pt x="1208" y="2517"/>
                  </a:cubicBezTo>
                  <a:cubicBezTo>
                    <a:pt x="1221" y="2552"/>
                    <a:pt x="1257" y="2572"/>
                    <a:pt x="1292" y="2568"/>
                  </a:cubicBezTo>
                  <a:cubicBezTo>
                    <a:pt x="1293" y="2570"/>
                    <a:pt x="1293" y="2570"/>
                    <a:pt x="1293" y="2570"/>
                  </a:cubicBezTo>
                  <a:cubicBezTo>
                    <a:pt x="1434" y="2516"/>
                    <a:pt x="1434" y="2516"/>
                    <a:pt x="1434" y="2516"/>
                  </a:cubicBezTo>
                  <a:cubicBezTo>
                    <a:pt x="1457" y="2507"/>
                    <a:pt x="1457" y="2507"/>
                    <a:pt x="1457" y="2507"/>
                  </a:cubicBezTo>
                  <a:cubicBezTo>
                    <a:pt x="1480" y="2498"/>
                    <a:pt x="1480" y="2498"/>
                    <a:pt x="1480" y="2498"/>
                  </a:cubicBezTo>
                  <a:cubicBezTo>
                    <a:pt x="1609" y="2448"/>
                    <a:pt x="1609" y="2448"/>
                    <a:pt x="1609" y="2448"/>
                  </a:cubicBezTo>
                  <a:cubicBezTo>
                    <a:pt x="1633" y="2439"/>
                    <a:pt x="1633" y="2439"/>
                    <a:pt x="1633" y="2439"/>
                  </a:cubicBezTo>
                  <a:cubicBezTo>
                    <a:pt x="1671" y="2425"/>
                    <a:pt x="1671" y="2425"/>
                    <a:pt x="1671" y="2425"/>
                  </a:cubicBezTo>
                  <a:cubicBezTo>
                    <a:pt x="1762" y="2390"/>
                    <a:pt x="1762" y="2390"/>
                    <a:pt x="1762" y="2390"/>
                  </a:cubicBezTo>
                  <a:cubicBezTo>
                    <a:pt x="1786" y="2381"/>
                    <a:pt x="1786" y="2381"/>
                    <a:pt x="1786" y="2381"/>
                  </a:cubicBezTo>
                  <a:cubicBezTo>
                    <a:pt x="1897" y="2338"/>
                    <a:pt x="1897" y="2338"/>
                    <a:pt x="1897" y="2338"/>
                  </a:cubicBezTo>
                  <a:cubicBezTo>
                    <a:pt x="1927" y="2326"/>
                    <a:pt x="1927" y="2326"/>
                    <a:pt x="1927" y="2326"/>
                  </a:cubicBezTo>
                  <a:cubicBezTo>
                    <a:pt x="1925" y="2321"/>
                    <a:pt x="1925" y="2321"/>
                    <a:pt x="1925" y="2321"/>
                  </a:cubicBezTo>
                  <a:cubicBezTo>
                    <a:pt x="1986" y="2297"/>
                    <a:pt x="1986" y="2297"/>
                    <a:pt x="1986" y="2297"/>
                  </a:cubicBezTo>
                  <a:cubicBezTo>
                    <a:pt x="2009" y="2275"/>
                    <a:pt x="2016" y="2241"/>
                    <a:pt x="2005" y="2211"/>
                  </a:cubicBezTo>
                  <a:cubicBezTo>
                    <a:pt x="1941" y="2044"/>
                    <a:pt x="2015" y="1736"/>
                    <a:pt x="2049" y="1632"/>
                  </a:cubicBezTo>
                  <a:cubicBezTo>
                    <a:pt x="2051" y="1627"/>
                    <a:pt x="2052" y="1622"/>
                    <a:pt x="2052" y="1620"/>
                  </a:cubicBezTo>
                  <a:cubicBezTo>
                    <a:pt x="2054" y="1607"/>
                    <a:pt x="2054" y="1607"/>
                    <a:pt x="2054" y="1607"/>
                  </a:cubicBezTo>
                  <a:cubicBezTo>
                    <a:pt x="2149" y="1323"/>
                    <a:pt x="2148" y="1004"/>
                    <a:pt x="2051" y="751"/>
                  </a:cubicBezTo>
                  <a:cubicBezTo>
                    <a:pt x="1857" y="249"/>
                    <a:pt x="1284" y="0"/>
                    <a:pt x="772" y="197"/>
                  </a:cubicBezTo>
                  <a:close/>
                </a:path>
              </a:pathLst>
            </a:custGeom>
            <a:solidFill>
              <a:srgbClr val="FED6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 name="íṡľïḍê"/>
            <p:cNvSpPr/>
            <p:nvPr/>
          </p:nvSpPr>
          <p:spPr bwMode="auto">
            <a:xfrm>
              <a:off x="5446218" y="2272994"/>
              <a:ext cx="201260" cy="273138"/>
            </a:xfrm>
            <a:custGeom>
              <a:avLst/>
              <a:gdLst>
                <a:gd name="T0" fmla="*/ 745 w 874"/>
                <a:gd name="T1" fmla="*/ 94 h 1192"/>
                <a:gd name="T2" fmla="*/ 676 w 874"/>
                <a:gd name="T3" fmla="*/ 13 h 1192"/>
                <a:gd name="T4" fmla="*/ 586 w 874"/>
                <a:gd name="T5" fmla="*/ 13 h 1192"/>
                <a:gd name="T6" fmla="*/ 501 w 874"/>
                <a:gd name="T7" fmla="*/ 92 h 1192"/>
                <a:gd name="T8" fmla="*/ 516 w 874"/>
                <a:gd name="T9" fmla="*/ 251 h 1192"/>
                <a:gd name="T10" fmla="*/ 521 w 874"/>
                <a:gd name="T11" fmla="*/ 264 h 1192"/>
                <a:gd name="T12" fmla="*/ 424 w 874"/>
                <a:gd name="T13" fmla="*/ 302 h 1192"/>
                <a:gd name="T14" fmla="*/ 400 w 874"/>
                <a:gd name="T15" fmla="*/ 311 h 1192"/>
                <a:gd name="T16" fmla="*/ 303 w 874"/>
                <a:gd name="T17" fmla="*/ 348 h 1192"/>
                <a:gd name="T18" fmla="*/ 298 w 874"/>
                <a:gd name="T19" fmla="*/ 336 h 1192"/>
                <a:gd name="T20" fmla="*/ 203 w 874"/>
                <a:gd name="T21" fmla="*/ 207 h 1192"/>
                <a:gd name="T22" fmla="*/ 86 w 874"/>
                <a:gd name="T23" fmla="*/ 205 h 1192"/>
                <a:gd name="T24" fmla="*/ 20 w 874"/>
                <a:gd name="T25" fmla="*/ 265 h 1192"/>
                <a:gd name="T26" fmla="*/ 23 w 874"/>
                <a:gd name="T27" fmla="*/ 371 h 1192"/>
                <a:gd name="T28" fmla="*/ 76 w 874"/>
                <a:gd name="T29" fmla="*/ 435 h 1192"/>
                <a:gd name="T30" fmla="*/ 179 w 874"/>
                <a:gd name="T31" fmla="*/ 434 h 1192"/>
                <a:gd name="T32" fmla="*/ 282 w 874"/>
                <a:gd name="T33" fmla="*/ 394 h 1192"/>
                <a:gd name="T34" fmla="*/ 589 w 874"/>
                <a:gd name="T35" fmla="*/ 1192 h 1192"/>
                <a:gd name="T36" fmla="*/ 622 w 874"/>
                <a:gd name="T37" fmla="*/ 1180 h 1192"/>
                <a:gd name="T38" fmla="*/ 315 w 874"/>
                <a:gd name="T39" fmla="*/ 381 h 1192"/>
                <a:gd name="T40" fmla="*/ 413 w 874"/>
                <a:gd name="T41" fmla="*/ 344 h 1192"/>
                <a:gd name="T42" fmla="*/ 436 w 874"/>
                <a:gd name="T43" fmla="*/ 335 h 1192"/>
                <a:gd name="T44" fmla="*/ 534 w 874"/>
                <a:gd name="T45" fmla="*/ 297 h 1192"/>
                <a:gd name="T46" fmla="*/ 841 w 874"/>
                <a:gd name="T47" fmla="*/ 1096 h 1192"/>
                <a:gd name="T48" fmla="*/ 874 w 874"/>
                <a:gd name="T49" fmla="*/ 1083 h 1192"/>
                <a:gd name="T50" fmla="*/ 567 w 874"/>
                <a:gd name="T51" fmla="*/ 285 h 1192"/>
                <a:gd name="T52" fmla="*/ 670 w 874"/>
                <a:gd name="T53" fmla="*/ 245 h 1192"/>
                <a:gd name="T54" fmla="*/ 748 w 874"/>
                <a:gd name="T55" fmla="*/ 177 h 1192"/>
                <a:gd name="T56" fmla="*/ 745 w 874"/>
                <a:gd name="T57" fmla="*/ 94 h 1192"/>
                <a:gd name="T58" fmla="*/ 264 w 874"/>
                <a:gd name="T59" fmla="*/ 346 h 1192"/>
                <a:gd name="T60" fmla="*/ 269 w 874"/>
                <a:gd name="T61" fmla="*/ 361 h 1192"/>
                <a:gd name="T62" fmla="*/ 166 w 874"/>
                <a:gd name="T63" fmla="*/ 401 h 1192"/>
                <a:gd name="T64" fmla="*/ 92 w 874"/>
                <a:gd name="T65" fmla="*/ 403 h 1192"/>
                <a:gd name="T66" fmla="*/ 57 w 874"/>
                <a:gd name="T67" fmla="*/ 360 h 1192"/>
                <a:gd name="T68" fmla="*/ 56 w 874"/>
                <a:gd name="T69" fmla="*/ 359 h 1192"/>
                <a:gd name="T70" fmla="*/ 56 w 874"/>
                <a:gd name="T71" fmla="*/ 358 h 1192"/>
                <a:gd name="T72" fmla="*/ 53 w 874"/>
                <a:gd name="T73" fmla="*/ 279 h 1192"/>
                <a:gd name="T74" fmla="*/ 99 w 874"/>
                <a:gd name="T75" fmla="*/ 238 h 1192"/>
                <a:gd name="T76" fmla="*/ 186 w 874"/>
                <a:gd name="T77" fmla="*/ 239 h 1192"/>
                <a:gd name="T78" fmla="*/ 264 w 874"/>
                <a:gd name="T79" fmla="*/ 346 h 1192"/>
                <a:gd name="T80" fmla="*/ 714 w 874"/>
                <a:gd name="T81" fmla="*/ 164 h 1192"/>
                <a:gd name="T82" fmla="*/ 658 w 874"/>
                <a:gd name="T83" fmla="*/ 212 h 1192"/>
                <a:gd name="T84" fmla="*/ 555 w 874"/>
                <a:gd name="T85" fmla="*/ 251 h 1192"/>
                <a:gd name="T86" fmla="*/ 549 w 874"/>
                <a:gd name="T87" fmla="*/ 236 h 1192"/>
                <a:gd name="T88" fmla="*/ 534 w 874"/>
                <a:gd name="T89" fmla="*/ 105 h 1192"/>
                <a:gd name="T90" fmla="*/ 599 w 874"/>
                <a:gd name="T91" fmla="*/ 46 h 1192"/>
                <a:gd name="T92" fmla="*/ 660 w 874"/>
                <a:gd name="T93" fmla="*/ 45 h 1192"/>
                <a:gd name="T94" fmla="*/ 711 w 874"/>
                <a:gd name="T95" fmla="*/ 106 h 1192"/>
                <a:gd name="T96" fmla="*/ 712 w 874"/>
                <a:gd name="T97" fmla="*/ 107 h 1192"/>
                <a:gd name="T98" fmla="*/ 712 w 874"/>
                <a:gd name="T99" fmla="*/ 108 h 1192"/>
                <a:gd name="T100" fmla="*/ 714 w 874"/>
                <a:gd name="T101" fmla="*/ 164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74" h="1192">
                  <a:moveTo>
                    <a:pt x="745" y="94"/>
                  </a:moveTo>
                  <a:cubicBezTo>
                    <a:pt x="742" y="85"/>
                    <a:pt x="722" y="35"/>
                    <a:pt x="676" y="13"/>
                  </a:cubicBezTo>
                  <a:cubicBezTo>
                    <a:pt x="649" y="0"/>
                    <a:pt x="618" y="0"/>
                    <a:pt x="586" y="13"/>
                  </a:cubicBezTo>
                  <a:cubicBezTo>
                    <a:pt x="544" y="29"/>
                    <a:pt x="515" y="56"/>
                    <a:pt x="501" y="92"/>
                  </a:cubicBezTo>
                  <a:cubicBezTo>
                    <a:pt x="474" y="162"/>
                    <a:pt x="512" y="242"/>
                    <a:pt x="516" y="251"/>
                  </a:cubicBezTo>
                  <a:cubicBezTo>
                    <a:pt x="521" y="264"/>
                    <a:pt x="521" y="264"/>
                    <a:pt x="521" y="264"/>
                  </a:cubicBezTo>
                  <a:cubicBezTo>
                    <a:pt x="424" y="302"/>
                    <a:pt x="424" y="302"/>
                    <a:pt x="424" y="302"/>
                  </a:cubicBezTo>
                  <a:cubicBezTo>
                    <a:pt x="400" y="311"/>
                    <a:pt x="400" y="311"/>
                    <a:pt x="400" y="311"/>
                  </a:cubicBezTo>
                  <a:cubicBezTo>
                    <a:pt x="303" y="348"/>
                    <a:pt x="303" y="348"/>
                    <a:pt x="303" y="348"/>
                  </a:cubicBezTo>
                  <a:cubicBezTo>
                    <a:pt x="298" y="336"/>
                    <a:pt x="298" y="336"/>
                    <a:pt x="298" y="336"/>
                  </a:cubicBezTo>
                  <a:cubicBezTo>
                    <a:pt x="295" y="325"/>
                    <a:pt x="269" y="241"/>
                    <a:pt x="203" y="207"/>
                  </a:cubicBezTo>
                  <a:cubicBezTo>
                    <a:pt x="168" y="189"/>
                    <a:pt x="129" y="189"/>
                    <a:pt x="86" y="205"/>
                  </a:cubicBezTo>
                  <a:cubicBezTo>
                    <a:pt x="54" y="217"/>
                    <a:pt x="31" y="238"/>
                    <a:pt x="20" y="265"/>
                  </a:cubicBezTo>
                  <a:cubicBezTo>
                    <a:pt x="0" y="312"/>
                    <a:pt x="19" y="363"/>
                    <a:pt x="23" y="371"/>
                  </a:cubicBezTo>
                  <a:cubicBezTo>
                    <a:pt x="25" y="378"/>
                    <a:pt x="38" y="416"/>
                    <a:pt x="76" y="435"/>
                  </a:cubicBezTo>
                  <a:cubicBezTo>
                    <a:pt x="105" y="449"/>
                    <a:pt x="139" y="449"/>
                    <a:pt x="179" y="434"/>
                  </a:cubicBezTo>
                  <a:cubicBezTo>
                    <a:pt x="282" y="394"/>
                    <a:pt x="282" y="394"/>
                    <a:pt x="282" y="394"/>
                  </a:cubicBezTo>
                  <a:cubicBezTo>
                    <a:pt x="589" y="1192"/>
                    <a:pt x="589" y="1192"/>
                    <a:pt x="589" y="1192"/>
                  </a:cubicBezTo>
                  <a:cubicBezTo>
                    <a:pt x="622" y="1180"/>
                    <a:pt x="622" y="1180"/>
                    <a:pt x="622" y="1180"/>
                  </a:cubicBezTo>
                  <a:cubicBezTo>
                    <a:pt x="315" y="381"/>
                    <a:pt x="315" y="381"/>
                    <a:pt x="315" y="381"/>
                  </a:cubicBezTo>
                  <a:cubicBezTo>
                    <a:pt x="413" y="344"/>
                    <a:pt x="413" y="344"/>
                    <a:pt x="413" y="344"/>
                  </a:cubicBezTo>
                  <a:cubicBezTo>
                    <a:pt x="436" y="335"/>
                    <a:pt x="436" y="335"/>
                    <a:pt x="436" y="335"/>
                  </a:cubicBezTo>
                  <a:cubicBezTo>
                    <a:pt x="534" y="297"/>
                    <a:pt x="534" y="297"/>
                    <a:pt x="534" y="297"/>
                  </a:cubicBezTo>
                  <a:cubicBezTo>
                    <a:pt x="841" y="1096"/>
                    <a:pt x="841" y="1096"/>
                    <a:pt x="841" y="1096"/>
                  </a:cubicBezTo>
                  <a:cubicBezTo>
                    <a:pt x="874" y="1083"/>
                    <a:pt x="874" y="1083"/>
                    <a:pt x="874" y="1083"/>
                  </a:cubicBezTo>
                  <a:cubicBezTo>
                    <a:pt x="567" y="285"/>
                    <a:pt x="567" y="285"/>
                    <a:pt x="567" y="285"/>
                  </a:cubicBezTo>
                  <a:cubicBezTo>
                    <a:pt x="670" y="245"/>
                    <a:pt x="670" y="245"/>
                    <a:pt x="670" y="245"/>
                  </a:cubicBezTo>
                  <a:cubicBezTo>
                    <a:pt x="710" y="230"/>
                    <a:pt x="736" y="207"/>
                    <a:pt x="748" y="177"/>
                  </a:cubicBezTo>
                  <a:cubicBezTo>
                    <a:pt x="763" y="138"/>
                    <a:pt x="748" y="101"/>
                    <a:pt x="745" y="94"/>
                  </a:cubicBezTo>
                  <a:close/>
                  <a:moveTo>
                    <a:pt x="264" y="346"/>
                  </a:moveTo>
                  <a:cubicBezTo>
                    <a:pt x="269" y="361"/>
                    <a:pt x="269" y="361"/>
                    <a:pt x="269" y="361"/>
                  </a:cubicBezTo>
                  <a:cubicBezTo>
                    <a:pt x="166" y="401"/>
                    <a:pt x="166" y="401"/>
                    <a:pt x="166" y="401"/>
                  </a:cubicBezTo>
                  <a:cubicBezTo>
                    <a:pt x="136" y="412"/>
                    <a:pt x="112" y="413"/>
                    <a:pt x="92" y="403"/>
                  </a:cubicBezTo>
                  <a:cubicBezTo>
                    <a:pt x="65" y="390"/>
                    <a:pt x="57" y="360"/>
                    <a:pt x="57" y="360"/>
                  </a:cubicBezTo>
                  <a:cubicBezTo>
                    <a:pt x="56" y="359"/>
                    <a:pt x="56" y="359"/>
                    <a:pt x="56" y="359"/>
                  </a:cubicBezTo>
                  <a:cubicBezTo>
                    <a:pt x="56" y="358"/>
                    <a:pt x="56" y="358"/>
                    <a:pt x="56" y="358"/>
                  </a:cubicBezTo>
                  <a:cubicBezTo>
                    <a:pt x="56" y="358"/>
                    <a:pt x="38" y="314"/>
                    <a:pt x="53" y="279"/>
                  </a:cubicBezTo>
                  <a:cubicBezTo>
                    <a:pt x="61" y="260"/>
                    <a:pt x="76" y="247"/>
                    <a:pt x="99" y="238"/>
                  </a:cubicBezTo>
                  <a:cubicBezTo>
                    <a:pt x="132" y="226"/>
                    <a:pt x="161" y="226"/>
                    <a:pt x="186" y="239"/>
                  </a:cubicBezTo>
                  <a:cubicBezTo>
                    <a:pt x="241" y="267"/>
                    <a:pt x="263" y="345"/>
                    <a:pt x="264" y="346"/>
                  </a:cubicBezTo>
                  <a:close/>
                  <a:moveTo>
                    <a:pt x="714" y="164"/>
                  </a:moveTo>
                  <a:cubicBezTo>
                    <a:pt x="706" y="184"/>
                    <a:pt x="687" y="200"/>
                    <a:pt x="658" y="212"/>
                  </a:cubicBezTo>
                  <a:cubicBezTo>
                    <a:pt x="555" y="251"/>
                    <a:pt x="555" y="251"/>
                    <a:pt x="555" y="251"/>
                  </a:cubicBezTo>
                  <a:cubicBezTo>
                    <a:pt x="549" y="236"/>
                    <a:pt x="549" y="236"/>
                    <a:pt x="549" y="236"/>
                  </a:cubicBezTo>
                  <a:cubicBezTo>
                    <a:pt x="548" y="235"/>
                    <a:pt x="512" y="163"/>
                    <a:pt x="534" y="105"/>
                  </a:cubicBezTo>
                  <a:cubicBezTo>
                    <a:pt x="544" y="78"/>
                    <a:pt x="566" y="59"/>
                    <a:pt x="599" y="46"/>
                  </a:cubicBezTo>
                  <a:cubicBezTo>
                    <a:pt x="622" y="37"/>
                    <a:pt x="642" y="37"/>
                    <a:pt x="660" y="45"/>
                  </a:cubicBezTo>
                  <a:cubicBezTo>
                    <a:pt x="695" y="62"/>
                    <a:pt x="711" y="106"/>
                    <a:pt x="711" y="106"/>
                  </a:cubicBezTo>
                  <a:cubicBezTo>
                    <a:pt x="712" y="107"/>
                    <a:pt x="712" y="107"/>
                    <a:pt x="712" y="107"/>
                  </a:cubicBezTo>
                  <a:cubicBezTo>
                    <a:pt x="712" y="108"/>
                    <a:pt x="712" y="108"/>
                    <a:pt x="712" y="108"/>
                  </a:cubicBezTo>
                  <a:cubicBezTo>
                    <a:pt x="712" y="108"/>
                    <a:pt x="725" y="136"/>
                    <a:pt x="714" y="164"/>
                  </a:cubicBezTo>
                  <a:close/>
                </a:path>
              </a:pathLst>
            </a:custGeom>
            <a:solidFill>
              <a:srgbClr val="AD8B1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 name="íšľïḋe"/>
            <p:cNvSpPr/>
            <p:nvPr/>
          </p:nvSpPr>
          <p:spPr bwMode="auto">
            <a:xfrm>
              <a:off x="5298628" y="2069818"/>
              <a:ext cx="110214" cy="308598"/>
            </a:xfrm>
            <a:custGeom>
              <a:avLst/>
              <a:gdLst>
                <a:gd name="T0" fmla="*/ 398 w 479"/>
                <a:gd name="T1" fmla="*/ 1342 h 1347"/>
                <a:gd name="T2" fmla="*/ 352 w 479"/>
                <a:gd name="T3" fmla="*/ 1335 h 1347"/>
                <a:gd name="T4" fmla="*/ 186 w 479"/>
                <a:gd name="T5" fmla="*/ 1166 h 1347"/>
                <a:gd name="T6" fmla="*/ 5 w 479"/>
                <a:gd name="T7" fmla="*/ 686 h 1347"/>
                <a:gd name="T8" fmla="*/ 57 w 479"/>
                <a:gd name="T9" fmla="*/ 401 h 1347"/>
                <a:gd name="T10" fmla="*/ 192 w 479"/>
                <a:gd name="T11" fmla="*/ 191 h 1347"/>
                <a:gd name="T12" fmla="*/ 395 w 479"/>
                <a:gd name="T13" fmla="*/ 15 h 1347"/>
                <a:gd name="T14" fmla="*/ 465 w 479"/>
                <a:gd name="T15" fmla="*/ 32 h 1347"/>
                <a:gd name="T16" fmla="*/ 448 w 479"/>
                <a:gd name="T17" fmla="*/ 101 h 1347"/>
                <a:gd name="T18" fmla="*/ 267 w 479"/>
                <a:gd name="T19" fmla="*/ 260 h 1347"/>
                <a:gd name="T20" fmla="*/ 107 w 479"/>
                <a:gd name="T21" fmla="*/ 681 h 1347"/>
                <a:gd name="T22" fmla="*/ 411 w 479"/>
                <a:gd name="T23" fmla="*/ 1252 h 1347"/>
                <a:gd name="T24" fmla="*/ 423 w 479"/>
                <a:gd name="T25" fmla="*/ 1323 h 1347"/>
                <a:gd name="T26" fmla="*/ 398 w 479"/>
                <a:gd name="T27" fmla="*/ 1342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9" h="1347">
                  <a:moveTo>
                    <a:pt x="398" y="1342"/>
                  </a:moveTo>
                  <a:cubicBezTo>
                    <a:pt x="382" y="1347"/>
                    <a:pt x="365" y="1345"/>
                    <a:pt x="352" y="1335"/>
                  </a:cubicBezTo>
                  <a:cubicBezTo>
                    <a:pt x="348" y="1332"/>
                    <a:pt x="268" y="1274"/>
                    <a:pt x="186" y="1166"/>
                  </a:cubicBezTo>
                  <a:cubicBezTo>
                    <a:pt x="77" y="1022"/>
                    <a:pt x="14" y="856"/>
                    <a:pt x="5" y="686"/>
                  </a:cubicBezTo>
                  <a:cubicBezTo>
                    <a:pt x="0" y="590"/>
                    <a:pt x="17" y="494"/>
                    <a:pt x="57" y="401"/>
                  </a:cubicBezTo>
                  <a:cubicBezTo>
                    <a:pt x="89" y="328"/>
                    <a:pt x="134" y="258"/>
                    <a:pt x="192" y="191"/>
                  </a:cubicBezTo>
                  <a:cubicBezTo>
                    <a:pt x="290" y="79"/>
                    <a:pt x="390" y="17"/>
                    <a:pt x="395" y="15"/>
                  </a:cubicBezTo>
                  <a:cubicBezTo>
                    <a:pt x="419" y="0"/>
                    <a:pt x="450" y="8"/>
                    <a:pt x="465" y="32"/>
                  </a:cubicBezTo>
                  <a:cubicBezTo>
                    <a:pt x="479" y="56"/>
                    <a:pt x="472" y="87"/>
                    <a:pt x="448" y="101"/>
                  </a:cubicBezTo>
                  <a:cubicBezTo>
                    <a:pt x="446" y="103"/>
                    <a:pt x="354" y="159"/>
                    <a:pt x="267" y="260"/>
                  </a:cubicBezTo>
                  <a:cubicBezTo>
                    <a:pt x="153" y="392"/>
                    <a:pt x="99" y="534"/>
                    <a:pt x="107" y="681"/>
                  </a:cubicBezTo>
                  <a:cubicBezTo>
                    <a:pt x="126" y="1043"/>
                    <a:pt x="408" y="1250"/>
                    <a:pt x="411" y="1252"/>
                  </a:cubicBezTo>
                  <a:cubicBezTo>
                    <a:pt x="434" y="1269"/>
                    <a:pt x="439" y="1300"/>
                    <a:pt x="423" y="1323"/>
                  </a:cubicBezTo>
                  <a:cubicBezTo>
                    <a:pt x="416" y="1332"/>
                    <a:pt x="407" y="1338"/>
                    <a:pt x="398" y="1342"/>
                  </a:cubicBezTo>
                  <a:close/>
                </a:path>
              </a:pathLst>
            </a:custGeom>
            <a:solidFill>
              <a:srgbClr val="F7EDA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 name="îš1iďè"/>
            <p:cNvSpPr/>
            <p:nvPr/>
          </p:nvSpPr>
          <p:spPr bwMode="auto">
            <a:xfrm>
              <a:off x="4999613" y="2631428"/>
              <a:ext cx="2033682" cy="1952219"/>
            </a:xfrm>
            <a:custGeom>
              <a:avLst/>
              <a:gdLst>
                <a:gd name="T0" fmla="*/ 1362 w 8861"/>
                <a:gd name="T1" fmla="*/ 5068 h 8520"/>
                <a:gd name="T2" fmla="*/ 5068 w 8861"/>
                <a:gd name="T3" fmla="*/ 1362 h 8520"/>
                <a:gd name="T4" fmla="*/ 7855 w 8861"/>
                <a:gd name="T5" fmla="*/ 2625 h 8520"/>
                <a:gd name="T6" fmla="*/ 8861 w 8861"/>
                <a:gd name="T7" fmla="*/ 1712 h 8520"/>
                <a:gd name="T8" fmla="*/ 5068 w 8861"/>
                <a:gd name="T9" fmla="*/ 0 h 8520"/>
                <a:gd name="T10" fmla="*/ 0 w 8861"/>
                <a:gd name="T11" fmla="*/ 5068 h 8520"/>
                <a:gd name="T12" fmla="*/ 1362 w 8861"/>
                <a:gd name="T13" fmla="*/ 8520 h 8520"/>
                <a:gd name="T14" fmla="*/ 2369 w 8861"/>
                <a:gd name="T15" fmla="*/ 7607 h 8520"/>
                <a:gd name="T16" fmla="*/ 1362 w 8861"/>
                <a:gd name="T17" fmla="*/ 5068 h 8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61" h="8520">
                  <a:moveTo>
                    <a:pt x="1362" y="5068"/>
                  </a:moveTo>
                  <a:cubicBezTo>
                    <a:pt x="1362" y="3021"/>
                    <a:pt x="3021" y="1362"/>
                    <a:pt x="5068" y="1362"/>
                  </a:cubicBezTo>
                  <a:cubicBezTo>
                    <a:pt x="6179" y="1362"/>
                    <a:pt x="7176" y="1851"/>
                    <a:pt x="7855" y="2625"/>
                  </a:cubicBezTo>
                  <a:cubicBezTo>
                    <a:pt x="8861" y="1712"/>
                    <a:pt x="8861" y="1712"/>
                    <a:pt x="8861" y="1712"/>
                  </a:cubicBezTo>
                  <a:cubicBezTo>
                    <a:pt x="7932" y="663"/>
                    <a:pt x="6576" y="0"/>
                    <a:pt x="5068" y="0"/>
                  </a:cubicBezTo>
                  <a:cubicBezTo>
                    <a:pt x="2274" y="0"/>
                    <a:pt x="0" y="2274"/>
                    <a:pt x="0" y="5068"/>
                  </a:cubicBezTo>
                  <a:cubicBezTo>
                    <a:pt x="0" y="6401"/>
                    <a:pt x="518" y="7615"/>
                    <a:pt x="1362" y="8520"/>
                  </a:cubicBezTo>
                  <a:cubicBezTo>
                    <a:pt x="2369" y="7607"/>
                    <a:pt x="2369" y="7607"/>
                    <a:pt x="2369" y="7607"/>
                  </a:cubicBezTo>
                  <a:cubicBezTo>
                    <a:pt x="1745" y="6944"/>
                    <a:pt x="1362" y="6051"/>
                    <a:pt x="1362" y="506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 name="iSḷîde"/>
            <p:cNvSpPr/>
            <p:nvPr/>
          </p:nvSpPr>
          <p:spPr bwMode="auto">
            <a:xfrm>
              <a:off x="5312045" y="3023406"/>
              <a:ext cx="2014514" cy="1930177"/>
            </a:xfrm>
            <a:custGeom>
              <a:avLst/>
              <a:gdLst>
                <a:gd name="T0" fmla="*/ 3706 w 8774"/>
                <a:gd name="T1" fmla="*/ 8423 h 8423"/>
                <a:gd name="T2" fmla="*/ 8774 w 8774"/>
                <a:gd name="T3" fmla="*/ 3356 h 8423"/>
                <a:gd name="T4" fmla="*/ 7499 w 8774"/>
                <a:gd name="T5" fmla="*/ 0 h 8423"/>
                <a:gd name="T6" fmla="*/ 6493 w 8774"/>
                <a:gd name="T7" fmla="*/ 913 h 8423"/>
                <a:gd name="T8" fmla="*/ 7412 w 8774"/>
                <a:gd name="T9" fmla="*/ 3356 h 8423"/>
                <a:gd name="T10" fmla="*/ 3706 w 8774"/>
                <a:gd name="T11" fmla="*/ 7062 h 8423"/>
                <a:gd name="T12" fmla="*/ 1007 w 8774"/>
                <a:gd name="T13" fmla="*/ 5895 h 8423"/>
                <a:gd name="T14" fmla="*/ 0 w 8774"/>
                <a:gd name="T15" fmla="*/ 6808 h 8423"/>
                <a:gd name="T16" fmla="*/ 3706 w 8774"/>
                <a:gd name="T17" fmla="*/ 8423 h 8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74" h="8423">
                  <a:moveTo>
                    <a:pt x="3706" y="8423"/>
                  </a:moveTo>
                  <a:cubicBezTo>
                    <a:pt x="6500" y="8423"/>
                    <a:pt x="8774" y="6150"/>
                    <a:pt x="8774" y="3356"/>
                  </a:cubicBezTo>
                  <a:cubicBezTo>
                    <a:pt x="8774" y="2070"/>
                    <a:pt x="8292" y="894"/>
                    <a:pt x="7499" y="0"/>
                  </a:cubicBezTo>
                  <a:cubicBezTo>
                    <a:pt x="6493" y="913"/>
                    <a:pt x="6493" y="913"/>
                    <a:pt x="6493" y="913"/>
                  </a:cubicBezTo>
                  <a:cubicBezTo>
                    <a:pt x="7065" y="1566"/>
                    <a:pt x="7412" y="2420"/>
                    <a:pt x="7412" y="3356"/>
                  </a:cubicBezTo>
                  <a:cubicBezTo>
                    <a:pt x="7412" y="5403"/>
                    <a:pt x="5753" y="7062"/>
                    <a:pt x="3706" y="7062"/>
                  </a:cubicBezTo>
                  <a:cubicBezTo>
                    <a:pt x="2642" y="7062"/>
                    <a:pt x="1683" y="6613"/>
                    <a:pt x="1007" y="5895"/>
                  </a:cubicBezTo>
                  <a:cubicBezTo>
                    <a:pt x="0" y="6808"/>
                    <a:pt x="0" y="6808"/>
                    <a:pt x="0" y="6808"/>
                  </a:cubicBezTo>
                  <a:cubicBezTo>
                    <a:pt x="926" y="7801"/>
                    <a:pt x="2245" y="8423"/>
                    <a:pt x="3706" y="8423"/>
                  </a:cubicBezTo>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 name="í$ľiďé"/>
            <p:cNvSpPr/>
            <p:nvPr/>
          </p:nvSpPr>
          <p:spPr bwMode="auto">
            <a:xfrm>
              <a:off x="5543973" y="3233291"/>
              <a:ext cx="1470154" cy="1408818"/>
            </a:xfrm>
            <a:custGeom>
              <a:avLst/>
              <a:gdLst>
                <a:gd name="T0" fmla="*/ 4805 w 6405"/>
                <a:gd name="T1" fmla="*/ 2443 h 6149"/>
                <a:gd name="T2" fmla="*/ 2699 w 6405"/>
                <a:gd name="T3" fmla="*/ 4548 h 6149"/>
                <a:gd name="T4" fmla="*/ 1185 w 6405"/>
                <a:gd name="T5" fmla="*/ 3906 h 6149"/>
                <a:gd name="T6" fmla="*/ 0 w 6405"/>
                <a:gd name="T7" fmla="*/ 4982 h 6149"/>
                <a:gd name="T8" fmla="*/ 2699 w 6405"/>
                <a:gd name="T9" fmla="*/ 6149 h 6149"/>
                <a:gd name="T10" fmla="*/ 6405 w 6405"/>
                <a:gd name="T11" fmla="*/ 2443 h 6149"/>
                <a:gd name="T12" fmla="*/ 5486 w 6405"/>
                <a:gd name="T13" fmla="*/ 0 h 6149"/>
                <a:gd name="T14" fmla="*/ 4301 w 6405"/>
                <a:gd name="T15" fmla="*/ 1076 h 6149"/>
                <a:gd name="T16" fmla="*/ 4805 w 6405"/>
                <a:gd name="T17" fmla="*/ 2443 h 6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05" h="6149">
                  <a:moveTo>
                    <a:pt x="4805" y="2443"/>
                  </a:moveTo>
                  <a:cubicBezTo>
                    <a:pt x="4805" y="3606"/>
                    <a:pt x="3862" y="4548"/>
                    <a:pt x="2699" y="4548"/>
                  </a:cubicBezTo>
                  <a:cubicBezTo>
                    <a:pt x="2105" y="4548"/>
                    <a:pt x="1568" y="4302"/>
                    <a:pt x="1185" y="3906"/>
                  </a:cubicBezTo>
                  <a:cubicBezTo>
                    <a:pt x="0" y="4982"/>
                    <a:pt x="0" y="4982"/>
                    <a:pt x="0" y="4982"/>
                  </a:cubicBezTo>
                  <a:cubicBezTo>
                    <a:pt x="676" y="5700"/>
                    <a:pt x="1635" y="6149"/>
                    <a:pt x="2699" y="6149"/>
                  </a:cubicBezTo>
                  <a:cubicBezTo>
                    <a:pt x="4746" y="6149"/>
                    <a:pt x="6405" y="4490"/>
                    <a:pt x="6405" y="2443"/>
                  </a:cubicBezTo>
                  <a:cubicBezTo>
                    <a:pt x="6405" y="1507"/>
                    <a:pt x="6058" y="653"/>
                    <a:pt x="5486" y="0"/>
                  </a:cubicBezTo>
                  <a:cubicBezTo>
                    <a:pt x="4301" y="1076"/>
                    <a:pt x="4301" y="1076"/>
                    <a:pt x="4301" y="1076"/>
                  </a:cubicBezTo>
                  <a:cubicBezTo>
                    <a:pt x="4615" y="1444"/>
                    <a:pt x="4805" y="1921"/>
                    <a:pt x="4805" y="2443"/>
                  </a:cubicBezTo>
                </a:path>
              </a:pathLst>
            </a:custGeom>
            <a:solidFill>
              <a:srgbClr val="C3191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 name="îṥḷidé"/>
            <p:cNvSpPr/>
            <p:nvPr/>
          </p:nvSpPr>
          <p:spPr bwMode="auto">
            <a:xfrm>
              <a:off x="5312045" y="2943860"/>
              <a:ext cx="1490280" cy="1430861"/>
            </a:xfrm>
            <a:custGeom>
              <a:avLst/>
              <a:gdLst>
                <a:gd name="T0" fmla="*/ 3706 w 6493"/>
                <a:gd name="T1" fmla="*/ 0 h 6245"/>
                <a:gd name="T2" fmla="*/ 0 w 6493"/>
                <a:gd name="T3" fmla="*/ 3706 h 6245"/>
                <a:gd name="T4" fmla="*/ 1007 w 6493"/>
                <a:gd name="T5" fmla="*/ 6245 h 6245"/>
                <a:gd name="T6" fmla="*/ 2192 w 6493"/>
                <a:gd name="T7" fmla="*/ 5169 h 6245"/>
                <a:gd name="T8" fmla="*/ 1601 w 6493"/>
                <a:gd name="T9" fmla="*/ 3706 h 6245"/>
                <a:gd name="T10" fmla="*/ 3706 w 6493"/>
                <a:gd name="T11" fmla="*/ 1600 h 6245"/>
                <a:gd name="T12" fmla="*/ 5308 w 6493"/>
                <a:gd name="T13" fmla="*/ 2339 h 6245"/>
                <a:gd name="T14" fmla="*/ 6493 w 6493"/>
                <a:gd name="T15" fmla="*/ 1263 h 6245"/>
                <a:gd name="T16" fmla="*/ 3706 w 6493"/>
                <a:gd name="T17" fmla="*/ 0 h 6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93" h="6245">
                  <a:moveTo>
                    <a:pt x="3706" y="0"/>
                  </a:moveTo>
                  <a:cubicBezTo>
                    <a:pt x="1659" y="0"/>
                    <a:pt x="0" y="1659"/>
                    <a:pt x="0" y="3706"/>
                  </a:cubicBezTo>
                  <a:cubicBezTo>
                    <a:pt x="0" y="4689"/>
                    <a:pt x="383" y="5582"/>
                    <a:pt x="1007" y="6245"/>
                  </a:cubicBezTo>
                  <a:cubicBezTo>
                    <a:pt x="2192" y="5169"/>
                    <a:pt x="2192" y="5169"/>
                    <a:pt x="2192" y="5169"/>
                  </a:cubicBezTo>
                  <a:cubicBezTo>
                    <a:pt x="1826" y="4790"/>
                    <a:pt x="1601" y="4274"/>
                    <a:pt x="1601" y="3706"/>
                  </a:cubicBezTo>
                  <a:cubicBezTo>
                    <a:pt x="1601" y="2543"/>
                    <a:pt x="2543" y="1600"/>
                    <a:pt x="3706" y="1600"/>
                  </a:cubicBezTo>
                  <a:cubicBezTo>
                    <a:pt x="4348" y="1600"/>
                    <a:pt x="4922" y="1887"/>
                    <a:pt x="5308" y="2339"/>
                  </a:cubicBezTo>
                  <a:cubicBezTo>
                    <a:pt x="6493" y="1263"/>
                    <a:pt x="6493" y="1263"/>
                    <a:pt x="6493" y="1263"/>
                  </a:cubicBezTo>
                  <a:cubicBezTo>
                    <a:pt x="5814" y="489"/>
                    <a:pt x="4817" y="0"/>
                    <a:pt x="3706" y="0"/>
                  </a:cubicBezTo>
                  <a:close/>
                </a:path>
              </a:pathLst>
            </a:custGeom>
            <a:solidFill>
              <a:srgbClr val="CE191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 name="ïŝḻíḓe"/>
            <p:cNvSpPr/>
            <p:nvPr/>
          </p:nvSpPr>
          <p:spPr bwMode="auto">
            <a:xfrm>
              <a:off x="5680063" y="3309961"/>
              <a:ext cx="851041" cy="818456"/>
            </a:xfrm>
            <a:custGeom>
              <a:avLst/>
              <a:gdLst>
                <a:gd name="T0" fmla="*/ 1144 w 3707"/>
                <a:gd name="T1" fmla="*/ 2106 h 3569"/>
                <a:gd name="T2" fmla="*/ 2105 w 3707"/>
                <a:gd name="T3" fmla="*/ 1145 h 3569"/>
                <a:gd name="T4" fmla="*/ 2858 w 3707"/>
                <a:gd name="T5" fmla="*/ 1510 h 3569"/>
                <a:gd name="T6" fmla="*/ 3707 w 3707"/>
                <a:gd name="T7" fmla="*/ 739 h 3569"/>
                <a:gd name="T8" fmla="*/ 2105 w 3707"/>
                <a:gd name="T9" fmla="*/ 0 h 3569"/>
                <a:gd name="T10" fmla="*/ 0 w 3707"/>
                <a:gd name="T11" fmla="*/ 2106 h 3569"/>
                <a:gd name="T12" fmla="*/ 591 w 3707"/>
                <a:gd name="T13" fmla="*/ 3569 h 3569"/>
                <a:gd name="T14" fmla="*/ 1439 w 3707"/>
                <a:gd name="T15" fmla="*/ 2798 h 3569"/>
                <a:gd name="T16" fmla="*/ 1144 w 3707"/>
                <a:gd name="T17" fmla="*/ 2106 h 3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07" h="3569">
                  <a:moveTo>
                    <a:pt x="1144" y="2106"/>
                  </a:moveTo>
                  <a:cubicBezTo>
                    <a:pt x="1144" y="1575"/>
                    <a:pt x="1574" y="1145"/>
                    <a:pt x="2105" y="1145"/>
                  </a:cubicBezTo>
                  <a:cubicBezTo>
                    <a:pt x="2411" y="1145"/>
                    <a:pt x="2682" y="1288"/>
                    <a:pt x="2858" y="1510"/>
                  </a:cubicBezTo>
                  <a:cubicBezTo>
                    <a:pt x="3707" y="739"/>
                    <a:pt x="3707" y="739"/>
                    <a:pt x="3707" y="739"/>
                  </a:cubicBezTo>
                  <a:cubicBezTo>
                    <a:pt x="3321" y="287"/>
                    <a:pt x="2747" y="0"/>
                    <a:pt x="2105" y="0"/>
                  </a:cubicBezTo>
                  <a:cubicBezTo>
                    <a:pt x="942" y="0"/>
                    <a:pt x="0" y="943"/>
                    <a:pt x="0" y="2106"/>
                  </a:cubicBezTo>
                  <a:cubicBezTo>
                    <a:pt x="0" y="2674"/>
                    <a:pt x="225" y="3190"/>
                    <a:pt x="591" y="3569"/>
                  </a:cubicBezTo>
                  <a:cubicBezTo>
                    <a:pt x="1439" y="2798"/>
                    <a:pt x="1439" y="2798"/>
                    <a:pt x="1439" y="2798"/>
                  </a:cubicBezTo>
                  <a:cubicBezTo>
                    <a:pt x="1257" y="2624"/>
                    <a:pt x="1144" y="2378"/>
                    <a:pt x="1144" y="210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 name="íš1iḑé"/>
            <p:cNvSpPr/>
            <p:nvPr/>
          </p:nvSpPr>
          <p:spPr bwMode="auto">
            <a:xfrm>
              <a:off x="5815194" y="3479594"/>
              <a:ext cx="830915" cy="795455"/>
            </a:xfrm>
            <a:custGeom>
              <a:avLst/>
              <a:gdLst>
                <a:gd name="T0" fmla="*/ 1514 w 3620"/>
                <a:gd name="T1" fmla="*/ 3472 h 3472"/>
                <a:gd name="T2" fmla="*/ 3620 w 3620"/>
                <a:gd name="T3" fmla="*/ 1367 h 3472"/>
                <a:gd name="T4" fmla="*/ 3116 w 3620"/>
                <a:gd name="T5" fmla="*/ 0 h 3472"/>
                <a:gd name="T6" fmla="*/ 2267 w 3620"/>
                <a:gd name="T7" fmla="*/ 771 h 3472"/>
                <a:gd name="T8" fmla="*/ 2475 w 3620"/>
                <a:gd name="T9" fmla="*/ 1367 h 3472"/>
                <a:gd name="T10" fmla="*/ 1514 w 3620"/>
                <a:gd name="T11" fmla="*/ 2328 h 3472"/>
                <a:gd name="T12" fmla="*/ 848 w 3620"/>
                <a:gd name="T13" fmla="*/ 2059 h 3472"/>
                <a:gd name="T14" fmla="*/ 0 w 3620"/>
                <a:gd name="T15" fmla="*/ 2830 h 3472"/>
                <a:gd name="T16" fmla="*/ 1514 w 3620"/>
                <a:gd name="T17" fmla="*/ 3472 h 3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20" h="3472">
                  <a:moveTo>
                    <a:pt x="1514" y="3472"/>
                  </a:moveTo>
                  <a:cubicBezTo>
                    <a:pt x="2677" y="3472"/>
                    <a:pt x="3620" y="2530"/>
                    <a:pt x="3620" y="1367"/>
                  </a:cubicBezTo>
                  <a:cubicBezTo>
                    <a:pt x="3620" y="845"/>
                    <a:pt x="3430" y="368"/>
                    <a:pt x="3116" y="0"/>
                  </a:cubicBezTo>
                  <a:cubicBezTo>
                    <a:pt x="2267" y="771"/>
                    <a:pt x="2267" y="771"/>
                    <a:pt x="2267" y="771"/>
                  </a:cubicBezTo>
                  <a:cubicBezTo>
                    <a:pt x="2397" y="935"/>
                    <a:pt x="2475" y="1142"/>
                    <a:pt x="2475" y="1367"/>
                  </a:cubicBezTo>
                  <a:cubicBezTo>
                    <a:pt x="2475" y="1898"/>
                    <a:pt x="2045" y="2328"/>
                    <a:pt x="1514" y="2328"/>
                  </a:cubicBezTo>
                  <a:cubicBezTo>
                    <a:pt x="1256" y="2328"/>
                    <a:pt x="1021" y="2225"/>
                    <a:pt x="848" y="2059"/>
                  </a:cubicBezTo>
                  <a:cubicBezTo>
                    <a:pt x="0" y="2830"/>
                    <a:pt x="0" y="2830"/>
                    <a:pt x="0" y="2830"/>
                  </a:cubicBezTo>
                  <a:cubicBezTo>
                    <a:pt x="383" y="3226"/>
                    <a:pt x="920" y="3472"/>
                    <a:pt x="1514" y="3472"/>
                  </a:cubicBezTo>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 name="íŝḷïďê"/>
            <p:cNvSpPr/>
            <p:nvPr/>
          </p:nvSpPr>
          <p:spPr bwMode="auto">
            <a:xfrm>
              <a:off x="6010704" y="3655936"/>
              <a:ext cx="372810" cy="357476"/>
            </a:xfrm>
            <a:custGeom>
              <a:avLst/>
              <a:gdLst>
                <a:gd name="T0" fmla="*/ 666 w 1627"/>
                <a:gd name="T1" fmla="*/ 1557 h 1557"/>
                <a:gd name="T2" fmla="*/ 1627 w 1627"/>
                <a:gd name="T3" fmla="*/ 596 h 1557"/>
                <a:gd name="T4" fmla="*/ 1419 w 1627"/>
                <a:gd name="T5" fmla="*/ 0 h 1557"/>
                <a:gd name="T6" fmla="*/ 0 w 1627"/>
                <a:gd name="T7" fmla="*/ 1288 h 1557"/>
                <a:gd name="T8" fmla="*/ 666 w 1627"/>
                <a:gd name="T9" fmla="*/ 1557 h 1557"/>
              </a:gdLst>
              <a:ahLst/>
              <a:cxnLst>
                <a:cxn ang="0">
                  <a:pos x="T0" y="T1"/>
                </a:cxn>
                <a:cxn ang="0">
                  <a:pos x="T2" y="T3"/>
                </a:cxn>
                <a:cxn ang="0">
                  <a:pos x="T4" y="T5"/>
                </a:cxn>
                <a:cxn ang="0">
                  <a:pos x="T6" y="T7"/>
                </a:cxn>
                <a:cxn ang="0">
                  <a:pos x="T8" y="T9"/>
                </a:cxn>
              </a:cxnLst>
              <a:rect l="0" t="0" r="r" b="b"/>
              <a:pathLst>
                <a:path w="1627" h="1557">
                  <a:moveTo>
                    <a:pt x="666" y="1557"/>
                  </a:moveTo>
                  <a:cubicBezTo>
                    <a:pt x="1197" y="1557"/>
                    <a:pt x="1627" y="1127"/>
                    <a:pt x="1627" y="596"/>
                  </a:cubicBezTo>
                  <a:cubicBezTo>
                    <a:pt x="1627" y="371"/>
                    <a:pt x="1549" y="164"/>
                    <a:pt x="1419" y="0"/>
                  </a:cubicBezTo>
                  <a:cubicBezTo>
                    <a:pt x="0" y="1288"/>
                    <a:pt x="0" y="1288"/>
                    <a:pt x="0" y="1288"/>
                  </a:cubicBezTo>
                  <a:cubicBezTo>
                    <a:pt x="173" y="1454"/>
                    <a:pt x="408" y="1557"/>
                    <a:pt x="666" y="1557"/>
                  </a:cubicBezTo>
                </a:path>
              </a:pathLst>
            </a:custGeom>
            <a:solidFill>
              <a:srgbClr val="C3191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0" name="iŝlíḑe"/>
            <p:cNvSpPr/>
            <p:nvPr/>
          </p:nvSpPr>
          <p:spPr bwMode="auto">
            <a:xfrm>
              <a:off x="5942659" y="3572557"/>
              <a:ext cx="392936" cy="378560"/>
            </a:xfrm>
            <a:custGeom>
              <a:avLst/>
              <a:gdLst>
                <a:gd name="T0" fmla="*/ 961 w 1714"/>
                <a:gd name="T1" fmla="*/ 0 h 1653"/>
                <a:gd name="T2" fmla="*/ 0 w 1714"/>
                <a:gd name="T3" fmla="*/ 961 h 1653"/>
                <a:gd name="T4" fmla="*/ 295 w 1714"/>
                <a:gd name="T5" fmla="*/ 1653 h 1653"/>
                <a:gd name="T6" fmla="*/ 1714 w 1714"/>
                <a:gd name="T7" fmla="*/ 365 h 1653"/>
                <a:gd name="T8" fmla="*/ 961 w 1714"/>
                <a:gd name="T9" fmla="*/ 0 h 1653"/>
              </a:gdLst>
              <a:ahLst/>
              <a:cxnLst>
                <a:cxn ang="0">
                  <a:pos x="T0" y="T1"/>
                </a:cxn>
                <a:cxn ang="0">
                  <a:pos x="T2" y="T3"/>
                </a:cxn>
                <a:cxn ang="0">
                  <a:pos x="T4" y="T5"/>
                </a:cxn>
                <a:cxn ang="0">
                  <a:pos x="T6" y="T7"/>
                </a:cxn>
                <a:cxn ang="0">
                  <a:pos x="T8" y="T9"/>
                </a:cxn>
              </a:cxnLst>
              <a:rect l="0" t="0" r="r" b="b"/>
              <a:pathLst>
                <a:path w="1714" h="1653">
                  <a:moveTo>
                    <a:pt x="961" y="0"/>
                  </a:moveTo>
                  <a:cubicBezTo>
                    <a:pt x="430" y="0"/>
                    <a:pt x="0" y="430"/>
                    <a:pt x="0" y="961"/>
                  </a:cubicBezTo>
                  <a:cubicBezTo>
                    <a:pt x="0" y="1233"/>
                    <a:pt x="113" y="1479"/>
                    <a:pt x="295" y="1653"/>
                  </a:cubicBezTo>
                  <a:cubicBezTo>
                    <a:pt x="1714" y="365"/>
                    <a:pt x="1714" y="365"/>
                    <a:pt x="1714" y="365"/>
                  </a:cubicBezTo>
                  <a:cubicBezTo>
                    <a:pt x="1538" y="143"/>
                    <a:pt x="1267" y="0"/>
                    <a:pt x="961" y="0"/>
                  </a:cubicBezTo>
                </a:path>
              </a:pathLst>
            </a:custGeom>
            <a:solidFill>
              <a:srgbClr val="CE191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 name="í$ḻîḋé"/>
            <p:cNvSpPr/>
            <p:nvPr/>
          </p:nvSpPr>
          <p:spPr bwMode="auto">
            <a:xfrm>
              <a:off x="7307391" y="3585974"/>
              <a:ext cx="112130" cy="413062"/>
            </a:xfrm>
            <a:custGeom>
              <a:avLst/>
              <a:gdLst>
                <a:gd name="T0" fmla="*/ 450 w 487"/>
                <a:gd name="T1" fmla="*/ 1073 h 1804"/>
                <a:gd name="T2" fmla="*/ 450 w 487"/>
                <a:gd name="T3" fmla="*/ 1167 h 1804"/>
                <a:gd name="T4" fmla="*/ 435 w 487"/>
                <a:gd name="T5" fmla="*/ 1182 h 1804"/>
                <a:gd name="T6" fmla="*/ 367 w 487"/>
                <a:gd name="T7" fmla="*/ 1182 h 1804"/>
                <a:gd name="T8" fmla="*/ 353 w 487"/>
                <a:gd name="T9" fmla="*/ 1167 h 1804"/>
                <a:gd name="T10" fmla="*/ 353 w 487"/>
                <a:gd name="T11" fmla="*/ 1165 h 1804"/>
                <a:gd name="T12" fmla="*/ 116 w 487"/>
                <a:gd name="T13" fmla="*/ 1240 h 1804"/>
                <a:gd name="T14" fmla="*/ 70 w 487"/>
                <a:gd name="T15" fmla="*/ 1237 h 1804"/>
                <a:gd name="T16" fmla="*/ 0 w 487"/>
                <a:gd name="T17" fmla="*/ 1804 h 1804"/>
                <a:gd name="T18" fmla="*/ 295 w 487"/>
                <a:gd name="T19" fmla="*/ 1800 h 1804"/>
                <a:gd name="T20" fmla="*/ 340 w 487"/>
                <a:gd name="T21" fmla="*/ 1679 h 1804"/>
                <a:gd name="T22" fmla="*/ 205 w 487"/>
                <a:gd name="T23" fmla="*/ 1688 h 1804"/>
                <a:gd name="T24" fmla="*/ 218 w 487"/>
                <a:gd name="T25" fmla="*/ 1604 h 1804"/>
                <a:gd name="T26" fmla="*/ 418 w 487"/>
                <a:gd name="T27" fmla="*/ 1469 h 1804"/>
                <a:gd name="T28" fmla="*/ 487 w 487"/>
                <a:gd name="T29" fmla="*/ 1282 h 1804"/>
                <a:gd name="T30" fmla="*/ 487 w 487"/>
                <a:gd name="T31" fmla="*/ 1194 h 1804"/>
                <a:gd name="T32" fmla="*/ 451 w 487"/>
                <a:gd name="T33" fmla="*/ 1172 h 1804"/>
                <a:gd name="T34" fmla="*/ 451 w 487"/>
                <a:gd name="T35" fmla="*/ 1074 h 1804"/>
                <a:gd name="T36" fmla="*/ 450 w 487"/>
                <a:gd name="T37" fmla="*/ 1073 h 1804"/>
                <a:gd name="T38" fmla="*/ 295 w 487"/>
                <a:gd name="T39" fmla="*/ 0 h 1804"/>
                <a:gd name="T40" fmla="*/ 204 w 487"/>
                <a:gd name="T41" fmla="*/ 4 h 1804"/>
                <a:gd name="T42" fmla="*/ 50 w 487"/>
                <a:gd name="T43" fmla="*/ 56 h 1804"/>
                <a:gd name="T44" fmla="*/ 34 w 487"/>
                <a:gd name="T45" fmla="*/ 9 h 1804"/>
                <a:gd name="T46" fmla="*/ 2 w 487"/>
                <a:gd name="T47" fmla="*/ 10 h 1804"/>
                <a:gd name="T48" fmla="*/ 64 w 487"/>
                <a:gd name="T49" fmla="*/ 488 h 1804"/>
                <a:gd name="T50" fmla="*/ 116 w 487"/>
                <a:gd name="T51" fmla="*/ 484 h 1804"/>
                <a:gd name="T52" fmla="*/ 295 w 487"/>
                <a:gd name="T53" fmla="*/ 520 h 1804"/>
                <a:gd name="T54" fmla="*/ 295 w 487"/>
                <a:gd name="T55" fmla="*/ 159 h 1804"/>
                <a:gd name="T56" fmla="*/ 218 w 487"/>
                <a:gd name="T57" fmla="*/ 118 h 1804"/>
                <a:gd name="T58" fmla="*/ 205 w 487"/>
                <a:gd name="T59" fmla="*/ 33 h 1804"/>
                <a:gd name="T60" fmla="*/ 295 w 487"/>
                <a:gd name="T61" fmla="*/ 37 h 1804"/>
                <a:gd name="T62" fmla="*/ 295 w 487"/>
                <a:gd name="T63" fmla="*/ 0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87" h="1804">
                  <a:moveTo>
                    <a:pt x="450" y="1073"/>
                  </a:moveTo>
                  <a:cubicBezTo>
                    <a:pt x="450" y="1167"/>
                    <a:pt x="450" y="1167"/>
                    <a:pt x="450" y="1167"/>
                  </a:cubicBezTo>
                  <a:cubicBezTo>
                    <a:pt x="450" y="1175"/>
                    <a:pt x="443" y="1182"/>
                    <a:pt x="435" y="1182"/>
                  </a:cubicBezTo>
                  <a:cubicBezTo>
                    <a:pt x="367" y="1182"/>
                    <a:pt x="367" y="1182"/>
                    <a:pt x="367" y="1182"/>
                  </a:cubicBezTo>
                  <a:cubicBezTo>
                    <a:pt x="359" y="1182"/>
                    <a:pt x="353" y="1175"/>
                    <a:pt x="353" y="1167"/>
                  </a:cubicBezTo>
                  <a:cubicBezTo>
                    <a:pt x="353" y="1165"/>
                    <a:pt x="353" y="1165"/>
                    <a:pt x="353" y="1165"/>
                  </a:cubicBezTo>
                  <a:cubicBezTo>
                    <a:pt x="300" y="1212"/>
                    <a:pt x="224" y="1240"/>
                    <a:pt x="116" y="1240"/>
                  </a:cubicBezTo>
                  <a:cubicBezTo>
                    <a:pt x="101" y="1240"/>
                    <a:pt x="85" y="1239"/>
                    <a:pt x="70" y="1237"/>
                  </a:cubicBezTo>
                  <a:cubicBezTo>
                    <a:pt x="57" y="1429"/>
                    <a:pt x="34" y="1618"/>
                    <a:pt x="0" y="1804"/>
                  </a:cubicBezTo>
                  <a:cubicBezTo>
                    <a:pt x="295" y="1800"/>
                    <a:pt x="295" y="1800"/>
                    <a:pt x="295" y="1800"/>
                  </a:cubicBezTo>
                  <a:cubicBezTo>
                    <a:pt x="340" y="1679"/>
                    <a:pt x="340" y="1679"/>
                    <a:pt x="340" y="1679"/>
                  </a:cubicBezTo>
                  <a:cubicBezTo>
                    <a:pt x="297" y="1685"/>
                    <a:pt x="252" y="1688"/>
                    <a:pt x="205" y="1688"/>
                  </a:cubicBezTo>
                  <a:cubicBezTo>
                    <a:pt x="205" y="1688"/>
                    <a:pt x="140" y="1656"/>
                    <a:pt x="218" y="1604"/>
                  </a:cubicBezTo>
                  <a:cubicBezTo>
                    <a:pt x="262" y="1574"/>
                    <a:pt x="350" y="1547"/>
                    <a:pt x="418" y="1469"/>
                  </a:cubicBezTo>
                  <a:cubicBezTo>
                    <a:pt x="487" y="1282"/>
                    <a:pt x="487" y="1282"/>
                    <a:pt x="487" y="1282"/>
                  </a:cubicBezTo>
                  <a:cubicBezTo>
                    <a:pt x="487" y="1194"/>
                    <a:pt x="487" y="1194"/>
                    <a:pt x="487" y="1194"/>
                  </a:cubicBezTo>
                  <a:cubicBezTo>
                    <a:pt x="474" y="1187"/>
                    <a:pt x="462" y="1180"/>
                    <a:pt x="451" y="1172"/>
                  </a:cubicBezTo>
                  <a:cubicBezTo>
                    <a:pt x="451" y="1074"/>
                    <a:pt x="451" y="1074"/>
                    <a:pt x="451" y="1074"/>
                  </a:cubicBezTo>
                  <a:cubicBezTo>
                    <a:pt x="450" y="1074"/>
                    <a:pt x="450" y="1073"/>
                    <a:pt x="450" y="1073"/>
                  </a:cubicBezTo>
                  <a:moveTo>
                    <a:pt x="295" y="0"/>
                  </a:moveTo>
                  <a:cubicBezTo>
                    <a:pt x="204" y="4"/>
                    <a:pt x="204" y="4"/>
                    <a:pt x="204" y="4"/>
                  </a:cubicBezTo>
                  <a:cubicBezTo>
                    <a:pt x="50" y="56"/>
                    <a:pt x="50" y="56"/>
                    <a:pt x="50" y="56"/>
                  </a:cubicBezTo>
                  <a:cubicBezTo>
                    <a:pt x="34" y="9"/>
                    <a:pt x="34" y="9"/>
                    <a:pt x="34" y="9"/>
                  </a:cubicBezTo>
                  <a:cubicBezTo>
                    <a:pt x="2" y="10"/>
                    <a:pt x="2" y="10"/>
                    <a:pt x="2" y="10"/>
                  </a:cubicBezTo>
                  <a:cubicBezTo>
                    <a:pt x="30" y="167"/>
                    <a:pt x="51" y="327"/>
                    <a:pt x="64" y="488"/>
                  </a:cubicBezTo>
                  <a:cubicBezTo>
                    <a:pt x="81" y="485"/>
                    <a:pt x="99" y="484"/>
                    <a:pt x="116" y="484"/>
                  </a:cubicBezTo>
                  <a:cubicBezTo>
                    <a:pt x="189" y="484"/>
                    <a:pt x="248" y="497"/>
                    <a:pt x="295" y="520"/>
                  </a:cubicBezTo>
                  <a:cubicBezTo>
                    <a:pt x="295" y="159"/>
                    <a:pt x="295" y="159"/>
                    <a:pt x="295" y="159"/>
                  </a:cubicBezTo>
                  <a:cubicBezTo>
                    <a:pt x="264" y="143"/>
                    <a:pt x="237" y="130"/>
                    <a:pt x="218" y="118"/>
                  </a:cubicBezTo>
                  <a:cubicBezTo>
                    <a:pt x="140" y="66"/>
                    <a:pt x="205" y="33"/>
                    <a:pt x="205" y="33"/>
                  </a:cubicBezTo>
                  <a:cubicBezTo>
                    <a:pt x="236" y="33"/>
                    <a:pt x="266" y="34"/>
                    <a:pt x="295" y="37"/>
                  </a:cubicBezTo>
                  <a:cubicBezTo>
                    <a:pt x="295" y="0"/>
                    <a:pt x="295" y="0"/>
                    <a:pt x="295" y="0"/>
                  </a:cubicBezTo>
                </a:path>
              </a:pathLst>
            </a:custGeom>
            <a:solidFill>
              <a:srgbClr val="807F7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 name="íṩḷîḋe"/>
            <p:cNvSpPr/>
            <p:nvPr/>
          </p:nvSpPr>
          <p:spPr bwMode="auto">
            <a:xfrm>
              <a:off x="7315058" y="3586933"/>
              <a:ext cx="39294" cy="11501"/>
            </a:xfrm>
            <a:custGeom>
              <a:avLst/>
              <a:gdLst>
                <a:gd name="T0" fmla="*/ 41 w 41"/>
                <a:gd name="T1" fmla="*/ 0 h 12"/>
                <a:gd name="T2" fmla="*/ 0 w 41"/>
                <a:gd name="T3" fmla="*/ 1 h 12"/>
                <a:gd name="T4" fmla="*/ 4 w 41"/>
                <a:gd name="T5" fmla="*/ 12 h 12"/>
                <a:gd name="T6" fmla="*/ 41 w 41"/>
                <a:gd name="T7" fmla="*/ 0 h 12"/>
              </a:gdLst>
              <a:ahLst/>
              <a:cxnLst>
                <a:cxn ang="0">
                  <a:pos x="T0" y="T1"/>
                </a:cxn>
                <a:cxn ang="0">
                  <a:pos x="T2" y="T3"/>
                </a:cxn>
                <a:cxn ang="0">
                  <a:pos x="T4" y="T5"/>
                </a:cxn>
                <a:cxn ang="0">
                  <a:pos x="T6" y="T7"/>
                </a:cxn>
              </a:cxnLst>
              <a:rect l="0" t="0" r="r" b="b"/>
              <a:pathLst>
                <a:path w="41" h="12">
                  <a:moveTo>
                    <a:pt x="41" y="0"/>
                  </a:moveTo>
                  <a:lnTo>
                    <a:pt x="0" y="1"/>
                  </a:lnTo>
                  <a:lnTo>
                    <a:pt x="4" y="12"/>
                  </a:lnTo>
                  <a:lnTo>
                    <a:pt x="41" y="0"/>
                  </a:lnTo>
                  <a:close/>
                </a:path>
              </a:pathLst>
            </a:custGeom>
            <a:solidFill>
              <a:srgbClr val="152E3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 name="íšľïḋè"/>
            <p:cNvSpPr/>
            <p:nvPr/>
          </p:nvSpPr>
          <p:spPr bwMode="auto">
            <a:xfrm>
              <a:off x="7315058" y="3586933"/>
              <a:ext cx="39294" cy="11501"/>
            </a:xfrm>
            <a:custGeom>
              <a:avLst/>
              <a:gdLst>
                <a:gd name="T0" fmla="*/ 41 w 41"/>
                <a:gd name="T1" fmla="*/ 0 h 12"/>
                <a:gd name="T2" fmla="*/ 0 w 41"/>
                <a:gd name="T3" fmla="*/ 1 h 12"/>
                <a:gd name="T4" fmla="*/ 4 w 41"/>
                <a:gd name="T5" fmla="*/ 12 h 12"/>
                <a:gd name="T6" fmla="*/ 41 w 41"/>
                <a:gd name="T7" fmla="*/ 0 h 12"/>
              </a:gdLst>
              <a:ahLst/>
              <a:cxnLst>
                <a:cxn ang="0">
                  <a:pos x="T0" y="T1"/>
                </a:cxn>
                <a:cxn ang="0">
                  <a:pos x="T2" y="T3"/>
                </a:cxn>
                <a:cxn ang="0">
                  <a:pos x="T4" y="T5"/>
                </a:cxn>
                <a:cxn ang="0">
                  <a:pos x="T6" y="T7"/>
                </a:cxn>
              </a:cxnLst>
              <a:rect l="0" t="0" r="r" b="b"/>
              <a:pathLst>
                <a:path w="41" h="12">
                  <a:moveTo>
                    <a:pt x="41" y="0"/>
                  </a:moveTo>
                  <a:lnTo>
                    <a:pt x="0" y="1"/>
                  </a:lnTo>
                  <a:lnTo>
                    <a:pt x="4" y="12"/>
                  </a:lnTo>
                  <a:lnTo>
                    <a:pt x="4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 name="ïSļïḓe"/>
            <p:cNvSpPr/>
            <p:nvPr/>
          </p:nvSpPr>
          <p:spPr bwMode="auto">
            <a:xfrm>
              <a:off x="7322725" y="3697146"/>
              <a:ext cx="66128" cy="172508"/>
            </a:xfrm>
            <a:custGeom>
              <a:avLst/>
              <a:gdLst>
                <a:gd name="T0" fmla="*/ 289 w 289"/>
                <a:gd name="T1" fmla="*/ 565 h 756"/>
                <a:gd name="T2" fmla="*/ 104 w 289"/>
                <a:gd name="T3" fmla="*/ 639 h 756"/>
                <a:gd name="T4" fmla="*/ 13 w 289"/>
                <a:gd name="T5" fmla="*/ 621 h 756"/>
                <a:gd name="T6" fmla="*/ 6 w 289"/>
                <a:gd name="T7" fmla="*/ 753 h 756"/>
                <a:gd name="T8" fmla="*/ 52 w 289"/>
                <a:gd name="T9" fmla="*/ 756 h 756"/>
                <a:gd name="T10" fmla="*/ 289 w 289"/>
                <a:gd name="T11" fmla="*/ 681 h 756"/>
                <a:gd name="T12" fmla="*/ 289 w 289"/>
                <a:gd name="T13" fmla="*/ 565 h 756"/>
                <a:gd name="T14" fmla="*/ 52 w 289"/>
                <a:gd name="T15" fmla="*/ 0 h 756"/>
                <a:gd name="T16" fmla="*/ 0 w 289"/>
                <a:gd name="T17" fmla="*/ 4 h 756"/>
                <a:gd name="T18" fmla="*/ 9 w 289"/>
                <a:gd name="T19" fmla="*/ 136 h 756"/>
                <a:gd name="T20" fmla="*/ 104 w 289"/>
                <a:gd name="T21" fmla="*/ 117 h 756"/>
                <a:gd name="T22" fmla="*/ 269 w 289"/>
                <a:gd name="T23" fmla="*/ 170 h 756"/>
                <a:gd name="T24" fmla="*/ 231 w 289"/>
                <a:gd name="T25" fmla="*/ 92 h 756"/>
                <a:gd name="T26" fmla="*/ 231 w 289"/>
                <a:gd name="T27" fmla="*/ 36 h 756"/>
                <a:gd name="T28" fmla="*/ 52 w 289"/>
                <a:gd name="T29" fmla="*/ 0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9" h="756">
                  <a:moveTo>
                    <a:pt x="289" y="565"/>
                  </a:moveTo>
                  <a:cubicBezTo>
                    <a:pt x="253" y="611"/>
                    <a:pt x="195" y="639"/>
                    <a:pt x="104" y="639"/>
                  </a:cubicBezTo>
                  <a:cubicBezTo>
                    <a:pt x="75" y="639"/>
                    <a:pt x="44" y="632"/>
                    <a:pt x="13" y="621"/>
                  </a:cubicBezTo>
                  <a:cubicBezTo>
                    <a:pt x="11" y="665"/>
                    <a:pt x="9" y="709"/>
                    <a:pt x="6" y="753"/>
                  </a:cubicBezTo>
                  <a:cubicBezTo>
                    <a:pt x="21" y="755"/>
                    <a:pt x="37" y="756"/>
                    <a:pt x="52" y="756"/>
                  </a:cubicBezTo>
                  <a:cubicBezTo>
                    <a:pt x="160" y="756"/>
                    <a:pt x="236" y="728"/>
                    <a:pt x="289" y="681"/>
                  </a:cubicBezTo>
                  <a:cubicBezTo>
                    <a:pt x="289" y="565"/>
                    <a:pt x="289" y="565"/>
                    <a:pt x="289" y="565"/>
                  </a:cubicBezTo>
                  <a:moveTo>
                    <a:pt x="52" y="0"/>
                  </a:moveTo>
                  <a:cubicBezTo>
                    <a:pt x="35" y="0"/>
                    <a:pt x="17" y="1"/>
                    <a:pt x="0" y="4"/>
                  </a:cubicBezTo>
                  <a:cubicBezTo>
                    <a:pt x="3" y="48"/>
                    <a:pt x="6" y="92"/>
                    <a:pt x="9" y="136"/>
                  </a:cubicBezTo>
                  <a:cubicBezTo>
                    <a:pt x="41" y="124"/>
                    <a:pt x="74" y="117"/>
                    <a:pt x="104" y="117"/>
                  </a:cubicBezTo>
                  <a:cubicBezTo>
                    <a:pt x="180" y="117"/>
                    <a:pt x="233" y="137"/>
                    <a:pt x="269" y="170"/>
                  </a:cubicBezTo>
                  <a:cubicBezTo>
                    <a:pt x="231" y="92"/>
                    <a:pt x="231" y="92"/>
                    <a:pt x="231" y="92"/>
                  </a:cubicBezTo>
                  <a:cubicBezTo>
                    <a:pt x="231" y="36"/>
                    <a:pt x="231" y="36"/>
                    <a:pt x="231" y="36"/>
                  </a:cubicBezTo>
                  <a:cubicBezTo>
                    <a:pt x="184" y="13"/>
                    <a:pt x="125" y="0"/>
                    <a:pt x="52" y="0"/>
                  </a:cubicBezTo>
                </a:path>
              </a:pathLst>
            </a:custGeom>
            <a:solidFill>
              <a:srgbClr val="84492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 name="ïṧḷïďè"/>
            <p:cNvSpPr/>
            <p:nvPr/>
          </p:nvSpPr>
          <p:spPr bwMode="auto">
            <a:xfrm>
              <a:off x="7324642" y="3723981"/>
              <a:ext cx="64211" cy="118839"/>
            </a:xfrm>
            <a:custGeom>
              <a:avLst/>
              <a:gdLst>
                <a:gd name="T0" fmla="*/ 8 w 280"/>
                <a:gd name="T1" fmla="*/ 328 h 522"/>
                <a:gd name="T2" fmla="*/ 4 w 280"/>
                <a:gd name="T3" fmla="*/ 504 h 522"/>
                <a:gd name="T4" fmla="*/ 95 w 280"/>
                <a:gd name="T5" fmla="*/ 522 h 522"/>
                <a:gd name="T6" fmla="*/ 280 w 280"/>
                <a:gd name="T7" fmla="*/ 448 h 522"/>
                <a:gd name="T8" fmla="*/ 280 w 280"/>
                <a:gd name="T9" fmla="*/ 381 h 522"/>
                <a:gd name="T10" fmla="*/ 183 w 280"/>
                <a:gd name="T11" fmla="*/ 412 h 522"/>
                <a:gd name="T12" fmla="*/ 8 w 280"/>
                <a:gd name="T13" fmla="*/ 328 h 522"/>
                <a:gd name="T14" fmla="*/ 95 w 280"/>
                <a:gd name="T15" fmla="*/ 0 h 522"/>
                <a:gd name="T16" fmla="*/ 0 w 280"/>
                <a:gd name="T17" fmla="*/ 19 h 522"/>
                <a:gd name="T18" fmla="*/ 7 w 280"/>
                <a:gd name="T19" fmla="*/ 195 h 522"/>
                <a:gd name="T20" fmla="*/ 183 w 280"/>
                <a:gd name="T21" fmla="*/ 110 h 522"/>
                <a:gd name="T22" fmla="*/ 280 w 280"/>
                <a:gd name="T23" fmla="*/ 141 h 522"/>
                <a:gd name="T24" fmla="*/ 280 w 280"/>
                <a:gd name="T25" fmla="*/ 93 h 522"/>
                <a:gd name="T26" fmla="*/ 260 w 280"/>
                <a:gd name="T27" fmla="*/ 53 h 522"/>
                <a:gd name="T28" fmla="*/ 95 w 280"/>
                <a:gd name="T29"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0" h="522">
                  <a:moveTo>
                    <a:pt x="8" y="328"/>
                  </a:moveTo>
                  <a:cubicBezTo>
                    <a:pt x="7" y="387"/>
                    <a:pt x="6" y="446"/>
                    <a:pt x="4" y="504"/>
                  </a:cubicBezTo>
                  <a:cubicBezTo>
                    <a:pt x="35" y="515"/>
                    <a:pt x="66" y="522"/>
                    <a:pt x="95" y="522"/>
                  </a:cubicBezTo>
                  <a:cubicBezTo>
                    <a:pt x="186" y="522"/>
                    <a:pt x="244" y="494"/>
                    <a:pt x="280" y="448"/>
                  </a:cubicBezTo>
                  <a:cubicBezTo>
                    <a:pt x="280" y="381"/>
                    <a:pt x="280" y="381"/>
                    <a:pt x="280" y="381"/>
                  </a:cubicBezTo>
                  <a:cubicBezTo>
                    <a:pt x="259" y="400"/>
                    <a:pt x="228" y="412"/>
                    <a:pt x="183" y="412"/>
                  </a:cubicBezTo>
                  <a:cubicBezTo>
                    <a:pt x="126" y="412"/>
                    <a:pt x="58" y="368"/>
                    <a:pt x="8" y="328"/>
                  </a:cubicBezTo>
                  <a:moveTo>
                    <a:pt x="95" y="0"/>
                  </a:moveTo>
                  <a:cubicBezTo>
                    <a:pt x="65" y="0"/>
                    <a:pt x="32" y="7"/>
                    <a:pt x="0" y="19"/>
                  </a:cubicBezTo>
                  <a:cubicBezTo>
                    <a:pt x="3" y="77"/>
                    <a:pt x="5" y="136"/>
                    <a:pt x="7" y="195"/>
                  </a:cubicBezTo>
                  <a:cubicBezTo>
                    <a:pt x="57" y="154"/>
                    <a:pt x="126" y="110"/>
                    <a:pt x="183" y="110"/>
                  </a:cubicBezTo>
                  <a:cubicBezTo>
                    <a:pt x="228" y="110"/>
                    <a:pt x="259" y="122"/>
                    <a:pt x="280" y="141"/>
                  </a:cubicBezTo>
                  <a:cubicBezTo>
                    <a:pt x="280" y="93"/>
                    <a:pt x="280" y="93"/>
                    <a:pt x="280" y="93"/>
                  </a:cubicBezTo>
                  <a:cubicBezTo>
                    <a:pt x="260" y="53"/>
                    <a:pt x="260" y="53"/>
                    <a:pt x="260" y="53"/>
                  </a:cubicBezTo>
                  <a:cubicBezTo>
                    <a:pt x="224" y="20"/>
                    <a:pt x="171" y="0"/>
                    <a:pt x="95" y="0"/>
                  </a:cubicBezTo>
                </a:path>
              </a:pathLst>
            </a:custGeom>
            <a:solidFill>
              <a:srgbClr val="7E63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 name="íṡ1ïďè"/>
            <p:cNvSpPr/>
            <p:nvPr/>
          </p:nvSpPr>
          <p:spPr bwMode="auto">
            <a:xfrm>
              <a:off x="7325601" y="3748899"/>
              <a:ext cx="63253" cy="69003"/>
            </a:xfrm>
            <a:custGeom>
              <a:avLst/>
              <a:gdLst>
                <a:gd name="T0" fmla="*/ 176 w 273"/>
                <a:gd name="T1" fmla="*/ 0 h 302"/>
                <a:gd name="T2" fmla="*/ 0 w 273"/>
                <a:gd name="T3" fmla="*/ 85 h 302"/>
                <a:gd name="T4" fmla="*/ 1 w 273"/>
                <a:gd name="T5" fmla="*/ 192 h 302"/>
                <a:gd name="T6" fmla="*/ 1 w 273"/>
                <a:gd name="T7" fmla="*/ 218 h 302"/>
                <a:gd name="T8" fmla="*/ 176 w 273"/>
                <a:gd name="T9" fmla="*/ 302 h 302"/>
                <a:gd name="T10" fmla="*/ 273 w 273"/>
                <a:gd name="T11" fmla="*/ 271 h 302"/>
                <a:gd name="T12" fmla="*/ 273 w 273"/>
                <a:gd name="T13" fmla="*/ 192 h 302"/>
                <a:gd name="T14" fmla="*/ 169 w 273"/>
                <a:gd name="T15" fmla="*/ 184 h 302"/>
                <a:gd name="T16" fmla="*/ 137 w 273"/>
                <a:gd name="T17" fmla="*/ 183 h 302"/>
                <a:gd name="T18" fmla="*/ 115 w 273"/>
                <a:gd name="T19" fmla="*/ 183 h 302"/>
                <a:gd name="T20" fmla="*/ 99 w 273"/>
                <a:gd name="T21" fmla="*/ 166 h 302"/>
                <a:gd name="T22" fmla="*/ 99 w 273"/>
                <a:gd name="T23" fmla="*/ 166 h 302"/>
                <a:gd name="T24" fmla="*/ 99 w 273"/>
                <a:gd name="T25" fmla="*/ 150 h 302"/>
                <a:gd name="T26" fmla="*/ 273 w 273"/>
                <a:gd name="T27" fmla="*/ 150 h 302"/>
                <a:gd name="T28" fmla="*/ 99 w 273"/>
                <a:gd name="T29" fmla="*/ 150 h 302"/>
                <a:gd name="T30" fmla="*/ 99 w 273"/>
                <a:gd name="T31" fmla="*/ 135 h 302"/>
                <a:gd name="T32" fmla="*/ 99 w 273"/>
                <a:gd name="T33" fmla="*/ 135 h 302"/>
                <a:gd name="T34" fmla="*/ 101 w 273"/>
                <a:gd name="T35" fmla="*/ 127 h 302"/>
                <a:gd name="T36" fmla="*/ 116 w 273"/>
                <a:gd name="T37" fmla="*/ 116 h 302"/>
                <a:gd name="T38" fmla="*/ 138 w 273"/>
                <a:gd name="T39" fmla="*/ 116 h 302"/>
                <a:gd name="T40" fmla="*/ 168 w 273"/>
                <a:gd name="T41" fmla="*/ 116 h 302"/>
                <a:gd name="T42" fmla="*/ 273 w 273"/>
                <a:gd name="T43" fmla="*/ 107 h 302"/>
                <a:gd name="T44" fmla="*/ 273 w 273"/>
                <a:gd name="T45" fmla="*/ 31 h 302"/>
                <a:gd name="T46" fmla="*/ 176 w 273"/>
                <a:gd name="T47"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3" h="302">
                  <a:moveTo>
                    <a:pt x="176" y="0"/>
                  </a:moveTo>
                  <a:cubicBezTo>
                    <a:pt x="119" y="0"/>
                    <a:pt x="50" y="44"/>
                    <a:pt x="0" y="85"/>
                  </a:cubicBezTo>
                  <a:cubicBezTo>
                    <a:pt x="0" y="120"/>
                    <a:pt x="1" y="156"/>
                    <a:pt x="1" y="192"/>
                  </a:cubicBezTo>
                  <a:cubicBezTo>
                    <a:pt x="1" y="201"/>
                    <a:pt x="1" y="209"/>
                    <a:pt x="1" y="218"/>
                  </a:cubicBezTo>
                  <a:cubicBezTo>
                    <a:pt x="51" y="258"/>
                    <a:pt x="119" y="302"/>
                    <a:pt x="176" y="302"/>
                  </a:cubicBezTo>
                  <a:cubicBezTo>
                    <a:pt x="221" y="302"/>
                    <a:pt x="252" y="290"/>
                    <a:pt x="273" y="271"/>
                  </a:cubicBezTo>
                  <a:cubicBezTo>
                    <a:pt x="273" y="192"/>
                    <a:pt x="273" y="192"/>
                    <a:pt x="273" y="192"/>
                  </a:cubicBezTo>
                  <a:cubicBezTo>
                    <a:pt x="169" y="184"/>
                    <a:pt x="169" y="184"/>
                    <a:pt x="169" y="184"/>
                  </a:cubicBezTo>
                  <a:cubicBezTo>
                    <a:pt x="137" y="183"/>
                    <a:pt x="137" y="183"/>
                    <a:pt x="137" y="183"/>
                  </a:cubicBezTo>
                  <a:cubicBezTo>
                    <a:pt x="115" y="183"/>
                    <a:pt x="115" y="183"/>
                    <a:pt x="115" y="183"/>
                  </a:cubicBezTo>
                  <a:cubicBezTo>
                    <a:pt x="106" y="183"/>
                    <a:pt x="99" y="176"/>
                    <a:pt x="99" y="166"/>
                  </a:cubicBezTo>
                  <a:cubicBezTo>
                    <a:pt x="99" y="166"/>
                    <a:pt x="99" y="166"/>
                    <a:pt x="99" y="166"/>
                  </a:cubicBezTo>
                  <a:cubicBezTo>
                    <a:pt x="99" y="150"/>
                    <a:pt x="99" y="150"/>
                    <a:pt x="99" y="150"/>
                  </a:cubicBezTo>
                  <a:cubicBezTo>
                    <a:pt x="273" y="150"/>
                    <a:pt x="273" y="150"/>
                    <a:pt x="273" y="150"/>
                  </a:cubicBezTo>
                  <a:cubicBezTo>
                    <a:pt x="99" y="150"/>
                    <a:pt x="99" y="150"/>
                    <a:pt x="99" y="150"/>
                  </a:cubicBezTo>
                  <a:cubicBezTo>
                    <a:pt x="99" y="135"/>
                    <a:pt x="99" y="135"/>
                    <a:pt x="99" y="135"/>
                  </a:cubicBezTo>
                  <a:cubicBezTo>
                    <a:pt x="99" y="135"/>
                    <a:pt x="99" y="135"/>
                    <a:pt x="99" y="135"/>
                  </a:cubicBezTo>
                  <a:cubicBezTo>
                    <a:pt x="99" y="132"/>
                    <a:pt x="99" y="129"/>
                    <a:pt x="101" y="127"/>
                  </a:cubicBezTo>
                  <a:cubicBezTo>
                    <a:pt x="103" y="121"/>
                    <a:pt x="109" y="116"/>
                    <a:pt x="116" y="116"/>
                  </a:cubicBezTo>
                  <a:cubicBezTo>
                    <a:pt x="138" y="116"/>
                    <a:pt x="138" y="116"/>
                    <a:pt x="138" y="116"/>
                  </a:cubicBezTo>
                  <a:cubicBezTo>
                    <a:pt x="168" y="116"/>
                    <a:pt x="168" y="116"/>
                    <a:pt x="168" y="116"/>
                  </a:cubicBezTo>
                  <a:cubicBezTo>
                    <a:pt x="273" y="107"/>
                    <a:pt x="273" y="107"/>
                    <a:pt x="273" y="107"/>
                  </a:cubicBezTo>
                  <a:cubicBezTo>
                    <a:pt x="273" y="31"/>
                    <a:pt x="273" y="31"/>
                    <a:pt x="273" y="31"/>
                  </a:cubicBezTo>
                  <a:cubicBezTo>
                    <a:pt x="252" y="12"/>
                    <a:pt x="221" y="0"/>
                    <a:pt x="176" y="0"/>
                  </a:cubicBezTo>
                </a:path>
              </a:pathLst>
            </a:custGeom>
            <a:solidFill>
              <a:srgbClr val="806C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 name="iŝļíďe"/>
            <p:cNvSpPr/>
            <p:nvPr/>
          </p:nvSpPr>
          <p:spPr bwMode="auto">
            <a:xfrm>
              <a:off x="7339976" y="3593641"/>
              <a:ext cx="35460" cy="28751"/>
            </a:xfrm>
            <a:custGeom>
              <a:avLst/>
              <a:gdLst>
                <a:gd name="T0" fmla="*/ 65 w 155"/>
                <a:gd name="T1" fmla="*/ 0 h 126"/>
                <a:gd name="T2" fmla="*/ 78 w 155"/>
                <a:gd name="T3" fmla="*/ 85 h 126"/>
                <a:gd name="T4" fmla="*/ 155 w 155"/>
                <a:gd name="T5" fmla="*/ 126 h 126"/>
                <a:gd name="T6" fmla="*/ 155 w 155"/>
                <a:gd name="T7" fmla="*/ 4 h 126"/>
                <a:gd name="T8" fmla="*/ 65 w 155"/>
                <a:gd name="T9" fmla="*/ 0 h 126"/>
              </a:gdLst>
              <a:ahLst/>
              <a:cxnLst>
                <a:cxn ang="0">
                  <a:pos x="T0" y="T1"/>
                </a:cxn>
                <a:cxn ang="0">
                  <a:pos x="T2" y="T3"/>
                </a:cxn>
                <a:cxn ang="0">
                  <a:pos x="T4" y="T5"/>
                </a:cxn>
                <a:cxn ang="0">
                  <a:pos x="T6" y="T7"/>
                </a:cxn>
                <a:cxn ang="0">
                  <a:pos x="T8" y="T9"/>
                </a:cxn>
              </a:cxnLst>
              <a:rect l="0" t="0" r="r" b="b"/>
              <a:pathLst>
                <a:path w="155" h="126">
                  <a:moveTo>
                    <a:pt x="65" y="0"/>
                  </a:moveTo>
                  <a:cubicBezTo>
                    <a:pt x="65" y="0"/>
                    <a:pt x="0" y="33"/>
                    <a:pt x="78" y="85"/>
                  </a:cubicBezTo>
                  <a:cubicBezTo>
                    <a:pt x="97" y="97"/>
                    <a:pt x="124" y="110"/>
                    <a:pt x="155" y="126"/>
                  </a:cubicBezTo>
                  <a:cubicBezTo>
                    <a:pt x="155" y="4"/>
                    <a:pt x="155" y="4"/>
                    <a:pt x="155" y="4"/>
                  </a:cubicBezTo>
                  <a:cubicBezTo>
                    <a:pt x="126" y="1"/>
                    <a:pt x="96" y="0"/>
                    <a:pt x="65" y="0"/>
                  </a:cubicBezTo>
                </a:path>
              </a:pathLst>
            </a:custGeom>
            <a:solidFill>
              <a:srgbClr val="832A3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 name="îṧľîḑê"/>
            <p:cNvSpPr/>
            <p:nvPr/>
          </p:nvSpPr>
          <p:spPr bwMode="auto">
            <a:xfrm>
              <a:off x="7339976" y="3922366"/>
              <a:ext cx="63253" cy="49836"/>
            </a:xfrm>
            <a:custGeom>
              <a:avLst/>
              <a:gdLst>
                <a:gd name="T0" fmla="*/ 278 w 278"/>
                <a:gd name="T1" fmla="*/ 0 h 219"/>
                <a:gd name="T2" fmla="*/ 78 w 278"/>
                <a:gd name="T3" fmla="*/ 135 h 219"/>
                <a:gd name="T4" fmla="*/ 65 w 278"/>
                <a:gd name="T5" fmla="*/ 219 h 219"/>
                <a:gd name="T6" fmla="*/ 200 w 278"/>
                <a:gd name="T7" fmla="*/ 210 h 219"/>
                <a:gd name="T8" fmla="*/ 278 w 278"/>
                <a:gd name="T9" fmla="*/ 0 h 219"/>
              </a:gdLst>
              <a:ahLst/>
              <a:cxnLst>
                <a:cxn ang="0">
                  <a:pos x="T0" y="T1"/>
                </a:cxn>
                <a:cxn ang="0">
                  <a:pos x="T2" y="T3"/>
                </a:cxn>
                <a:cxn ang="0">
                  <a:pos x="T4" y="T5"/>
                </a:cxn>
                <a:cxn ang="0">
                  <a:pos x="T6" y="T7"/>
                </a:cxn>
                <a:cxn ang="0">
                  <a:pos x="T8" y="T9"/>
                </a:cxn>
              </a:cxnLst>
              <a:rect l="0" t="0" r="r" b="b"/>
              <a:pathLst>
                <a:path w="278" h="219">
                  <a:moveTo>
                    <a:pt x="278" y="0"/>
                  </a:moveTo>
                  <a:cubicBezTo>
                    <a:pt x="210" y="78"/>
                    <a:pt x="122" y="105"/>
                    <a:pt x="78" y="135"/>
                  </a:cubicBezTo>
                  <a:cubicBezTo>
                    <a:pt x="0" y="187"/>
                    <a:pt x="65" y="219"/>
                    <a:pt x="65" y="219"/>
                  </a:cubicBezTo>
                  <a:cubicBezTo>
                    <a:pt x="112" y="219"/>
                    <a:pt x="157" y="216"/>
                    <a:pt x="200" y="210"/>
                  </a:cubicBezTo>
                  <a:cubicBezTo>
                    <a:pt x="278" y="0"/>
                    <a:pt x="278" y="0"/>
                    <a:pt x="278" y="0"/>
                  </a:cubicBezTo>
                </a:path>
              </a:pathLst>
            </a:custGeom>
            <a:solidFill>
              <a:srgbClr val="6F283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 name="îśľïḍé"/>
            <p:cNvSpPr/>
            <p:nvPr/>
          </p:nvSpPr>
          <p:spPr bwMode="auto">
            <a:xfrm>
              <a:off x="7410896" y="3832278"/>
              <a:ext cx="8625" cy="26835"/>
            </a:xfrm>
            <a:custGeom>
              <a:avLst/>
              <a:gdLst>
                <a:gd name="T0" fmla="*/ 0 w 36"/>
                <a:gd name="T1" fmla="*/ 0 h 120"/>
                <a:gd name="T2" fmla="*/ 0 w 36"/>
                <a:gd name="T3" fmla="*/ 98 h 120"/>
                <a:gd name="T4" fmla="*/ 36 w 36"/>
                <a:gd name="T5" fmla="*/ 120 h 120"/>
                <a:gd name="T6" fmla="*/ 36 w 36"/>
                <a:gd name="T7" fmla="*/ 53 h 120"/>
                <a:gd name="T8" fmla="*/ 0 w 36"/>
                <a:gd name="T9" fmla="*/ 0 h 120"/>
              </a:gdLst>
              <a:ahLst/>
              <a:cxnLst>
                <a:cxn ang="0">
                  <a:pos x="T0" y="T1"/>
                </a:cxn>
                <a:cxn ang="0">
                  <a:pos x="T2" y="T3"/>
                </a:cxn>
                <a:cxn ang="0">
                  <a:pos x="T4" y="T5"/>
                </a:cxn>
                <a:cxn ang="0">
                  <a:pos x="T6" y="T7"/>
                </a:cxn>
                <a:cxn ang="0">
                  <a:pos x="T8" y="T9"/>
                </a:cxn>
              </a:cxnLst>
              <a:rect l="0" t="0" r="r" b="b"/>
              <a:pathLst>
                <a:path w="36" h="120">
                  <a:moveTo>
                    <a:pt x="0" y="0"/>
                  </a:moveTo>
                  <a:cubicBezTo>
                    <a:pt x="0" y="98"/>
                    <a:pt x="0" y="98"/>
                    <a:pt x="0" y="98"/>
                  </a:cubicBezTo>
                  <a:cubicBezTo>
                    <a:pt x="11" y="106"/>
                    <a:pt x="23" y="113"/>
                    <a:pt x="36" y="120"/>
                  </a:cubicBezTo>
                  <a:cubicBezTo>
                    <a:pt x="36" y="53"/>
                    <a:pt x="36" y="53"/>
                    <a:pt x="36" y="53"/>
                  </a:cubicBezTo>
                  <a:cubicBezTo>
                    <a:pt x="36" y="53"/>
                    <a:pt x="19" y="32"/>
                    <a:pt x="0" y="0"/>
                  </a:cubicBezTo>
                </a:path>
              </a:pathLst>
            </a:custGeom>
            <a:solidFill>
              <a:srgbClr val="73737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 name="îṩľîḓè"/>
            <p:cNvSpPr/>
            <p:nvPr/>
          </p:nvSpPr>
          <p:spPr bwMode="auto">
            <a:xfrm>
              <a:off x="7388854" y="3745065"/>
              <a:ext cx="18209" cy="27793"/>
            </a:xfrm>
            <a:custGeom>
              <a:avLst/>
              <a:gdLst>
                <a:gd name="T0" fmla="*/ 0 w 81"/>
                <a:gd name="T1" fmla="*/ 0 h 124"/>
                <a:gd name="T2" fmla="*/ 0 w 81"/>
                <a:gd name="T3" fmla="*/ 48 h 124"/>
                <a:gd name="T4" fmla="*/ 0 w 81"/>
                <a:gd name="T5" fmla="*/ 124 h 124"/>
                <a:gd name="T6" fmla="*/ 63 w 81"/>
                <a:gd name="T7" fmla="*/ 119 h 124"/>
                <a:gd name="T8" fmla="*/ 46 w 81"/>
                <a:gd name="T9" fmla="*/ 94 h 124"/>
                <a:gd name="T10" fmla="*/ 0 w 81"/>
                <a:gd name="T11" fmla="*/ 0 h 124"/>
              </a:gdLst>
              <a:ahLst/>
              <a:cxnLst>
                <a:cxn ang="0">
                  <a:pos x="T0" y="T1"/>
                </a:cxn>
                <a:cxn ang="0">
                  <a:pos x="T2" y="T3"/>
                </a:cxn>
                <a:cxn ang="0">
                  <a:pos x="T4" y="T5"/>
                </a:cxn>
                <a:cxn ang="0">
                  <a:pos x="T6" y="T7"/>
                </a:cxn>
                <a:cxn ang="0">
                  <a:pos x="T8" y="T9"/>
                </a:cxn>
                <a:cxn ang="0">
                  <a:pos x="T10" y="T11"/>
                </a:cxn>
              </a:cxnLst>
              <a:rect l="0" t="0" r="r" b="b"/>
              <a:pathLst>
                <a:path w="81" h="124">
                  <a:moveTo>
                    <a:pt x="0" y="0"/>
                  </a:moveTo>
                  <a:cubicBezTo>
                    <a:pt x="0" y="48"/>
                    <a:pt x="0" y="48"/>
                    <a:pt x="0" y="48"/>
                  </a:cubicBezTo>
                  <a:cubicBezTo>
                    <a:pt x="0" y="124"/>
                    <a:pt x="0" y="124"/>
                    <a:pt x="0" y="124"/>
                  </a:cubicBezTo>
                  <a:cubicBezTo>
                    <a:pt x="63" y="119"/>
                    <a:pt x="63" y="119"/>
                    <a:pt x="63" y="119"/>
                  </a:cubicBezTo>
                  <a:cubicBezTo>
                    <a:pt x="76" y="100"/>
                    <a:pt x="81" y="94"/>
                    <a:pt x="46" y="94"/>
                  </a:cubicBezTo>
                  <a:cubicBezTo>
                    <a:pt x="0" y="0"/>
                    <a:pt x="0" y="0"/>
                    <a:pt x="0" y="0"/>
                  </a:cubicBezTo>
                </a:path>
              </a:pathLst>
            </a:custGeom>
            <a:solidFill>
              <a:srgbClr val="796C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1" name="iṩľîḋê"/>
            <p:cNvSpPr/>
            <p:nvPr/>
          </p:nvSpPr>
          <p:spPr bwMode="auto">
            <a:xfrm>
              <a:off x="7388854" y="3792984"/>
              <a:ext cx="22043" cy="63253"/>
            </a:xfrm>
            <a:custGeom>
              <a:avLst/>
              <a:gdLst>
                <a:gd name="T0" fmla="*/ 0 w 97"/>
                <a:gd name="T1" fmla="*/ 0 h 279"/>
                <a:gd name="T2" fmla="*/ 0 w 97"/>
                <a:gd name="T3" fmla="*/ 79 h 279"/>
                <a:gd name="T4" fmla="*/ 0 w 97"/>
                <a:gd name="T5" fmla="*/ 146 h 279"/>
                <a:gd name="T6" fmla="*/ 0 w 97"/>
                <a:gd name="T7" fmla="*/ 262 h 279"/>
                <a:gd name="T8" fmla="*/ 0 w 97"/>
                <a:gd name="T9" fmla="*/ 264 h 279"/>
                <a:gd name="T10" fmla="*/ 14 w 97"/>
                <a:gd name="T11" fmla="*/ 279 h 279"/>
                <a:gd name="T12" fmla="*/ 82 w 97"/>
                <a:gd name="T13" fmla="*/ 279 h 279"/>
                <a:gd name="T14" fmla="*/ 97 w 97"/>
                <a:gd name="T15" fmla="*/ 264 h 279"/>
                <a:gd name="T16" fmla="*/ 97 w 97"/>
                <a:gd name="T17" fmla="*/ 170 h 279"/>
                <a:gd name="T18" fmla="*/ 31 w 97"/>
                <a:gd name="T19" fmla="*/ 2 h 279"/>
                <a:gd name="T20" fmla="*/ 0 w 97"/>
                <a:gd name="T21" fmla="*/ 0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279">
                  <a:moveTo>
                    <a:pt x="0" y="0"/>
                  </a:moveTo>
                  <a:cubicBezTo>
                    <a:pt x="0" y="79"/>
                    <a:pt x="0" y="79"/>
                    <a:pt x="0" y="79"/>
                  </a:cubicBezTo>
                  <a:cubicBezTo>
                    <a:pt x="0" y="146"/>
                    <a:pt x="0" y="146"/>
                    <a:pt x="0" y="146"/>
                  </a:cubicBezTo>
                  <a:cubicBezTo>
                    <a:pt x="0" y="262"/>
                    <a:pt x="0" y="262"/>
                    <a:pt x="0" y="262"/>
                  </a:cubicBezTo>
                  <a:cubicBezTo>
                    <a:pt x="0" y="264"/>
                    <a:pt x="0" y="264"/>
                    <a:pt x="0" y="264"/>
                  </a:cubicBezTo>
                  <a:cubicBezTo>
                    <a:pt x="0" y="272"/>
                    <a:pt x="6" y="279"/>
                    <a:pt x="14" y="279"/>
                  </a:cubicBezTo>
                  <a:cubicBezTo>
                    <a:pt x="82" y="279"/>
                    <a:pt x="82" y="279"/>
                    <a:pt x="82" y="279"/>
                  </a:cubicBezTo>
                  <a:cubicBezTo>
                    <a:pt x="90" y="279"/>
                    <a:pt x="97" y="272"/>
                    <a:pt x="97" y="264"/>
                  </a:cubicBezTo>
                  <a:cubicBezTo>
                    <a:pt x="97" y="170"/>
                    <a:pt x="97" y="170"/>
                    <a:pt x="97" y="170"/>
                  </a:cubicBezTo>
                  <a:cubicBezTo>
                    <a:pt x="68" y="124"/>
                    <a:pt x="32" y="56"/>
                    <a:pt x="31" y="2"/>
                  </a:cubicBezTo>
                  <a:cubicBezTo>
                    <a:pt x="0" y="0"/>
                    <a:pt x="0" y="0"/>
                    <a:pt x="0" y="0"/>
                  </a:cubicBezTo>
                </a:path>
              </a:pathLst>
            </a:custGeom>
            <a:solidFill>
              <a:srgbClr val="6E622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 name="iṣḻïḑé"/>
            <p:cNvSpPr/>
            <p:nvPr/>
          </p:nvSpPr>
          <p:spPr bwMode="auto">
            <a:xfrm>
              <a:off x="7348602" y="3783401"/>
              <a:ext cx="48877" cy="9584"/>
            </a:xfrm>
            <a:custGeom>
              <a:avLst/>
              <a:gdLst>
                <a:gd name="T0" fmla="*/ 212 w 212"/>
                <a:gd name="T1" fmla="*/ 0 h 44"/>
                <a:gd name="T2" fmla="*/ 174 w 212"/>
                <a:gd name="T3" fmla="*/ 0 h 44"/>
                <a:gd name="T4" fmla="*/ 0 w 212"/>
                <a:gd name="T5" fmla="*/ 0 h 44"/>
                <a:gd name="T6" fmla="*/ 0 w 212"/>
                <a:gd name="T7" fmla="*/ 16 h 44"/>
                <a:gd name="T8" fmla="*/ 0 w 212"/>
                <a:gd name="T9" fmla="*/ 16 h 44"/>
                <a:gd name="T10" fmla="*/ 16 w 212"/>
                <a:gd name="T11" fmla="*/ 33 h 44"/>
                <a:gd name="T12" fmla="*/ 38 w 212"/>
                <a:gd name="T13" fmla="*/ 33 h 44"/>
                <a:gd name="T14" fmla="*/ 70 w 212"/>
                <a:gd name="T15" fmla="*/ 34 h 44"/>
                <a:gd name="T16" fmla="*/ 174 w 212"/>
                <a:gd name="T17" fmla="*/ 42 h 44"/>
                <a:gd name="T18" fmla="*/ 205 w 212"/>
                <a:gd name="T19" fmla="*/ 44 h 44"/>
                <a:gd name="T20" fmla="*/ 205 w 212"/>
                <a:gd name="T21" fmla="*/ 42 h 44"/>
                <a:gd name="T22" fmla="*/ 212 w 212"/>
                <a:gd name="T23"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2" h="44">
                  <a:moveTo>
                    <a:pt x="212" y="0"/>
                  </a:moveTo>
                  <a:cubicBezTo>
                    <a:pt x="174" y="0"/>
                    <a:pt x="174" y="0"/>
                    <a:pt x="174" y="0"/>
                  </a:cubicBezTo>
                  <a:cubicBezTo>
                    <a:pt x="0" y="0"/>
                    <a:pt x="0" y="0"/>
                    <a:pt x="0" y="0"/>
                  </a:cubicBezTo>
                  <a:cubicBezTo>
                    <a:pt x="0" y="16"/>
                    <a:pt x="0" y="16"/>
                    <a:pt x="0" y="16"/>
                  </a:cubicBezTo>
                  <a:cubicBezTo>
                    <a:pt x="0" y="16"/>
                    <a:pt x="0" y="16"/>
                    <a:pt x="0" y="16"/>
                  </a:cubicBezTo>
                  <a:cubicBezTo>
                    <a:pt x="0" y="26"/>
                    <a:pt x="7" y="33"/>
                    <a:pt x="16" y="33"/>
                  </a:cubicBezTo>
                  <a:cubicBezTo>
                    <a:pt x="38" y="33"/>
                    <a:pt x="38" y="33"/>
                    <a:pt x="38" y="33"/>
                  </a:cubicBezTo>
                  <a:cubicBezTo>
                    <a:pt x="70" y="34"/>
                    <a:pt x="70" y="34"/>
                    <a:pt x="70" y="34"/>
                  </a:cubicBezTo>
                  <a:cubicBezTo>
                    <a:pt x="174" y="42"/>
                    <a:pt x="174" y="42"/>
                    <a:pt x="174" y="42"/>
                  </a:cubicBezTo>
                  <a:cubicBezTo>
                    <a:pt x="205" y="44"/>
                    <a:pt x="205" y="44"/>
                    <a:pt x="205" y="44"/>
                  </a:cubicBezTo>
                  <a:cubicBezTo>
                    <a:pt x="205" y="43"/>
                    <a:pt x="205" y="43"/>
                    <a:pt x="205" y="42"/>
                  </a:cubicBezTo>
                  <a:cubicBezTo>
                    <a:pt x="206" y="26"/>
                    <a:pt x="208" y="12"/>
                    <a:pt x="212" y="0"/>
                  </a:cubicBezTo>
                </a:path>
              </a:pathLst>
            </a:custGeom>
            <a:solidFill>
              <a:srgbClr val="6F283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 name="îṥ1íḋe"/>
            <p:cNvSpPr/>
            <p:nvPr/>
          </p:nvSpPr>
          <p:spPr bwMode="auto">
            <a:xfrm>
              <a:off x="7348602" y="3771900"/>
              <a:ext cx="54628" cy="11501"/>
            </a:xfrm>
            <a:custGeom>
              <a:avLst/>
              <a:gdLst>
                <a:gd name="T0" fmla="*/ 237 w 237"/>
                <a:gd name="T1" fmla="*/ 0 h 48"/>
                <a:gd name="T2" fmla="*/ 174 w 237"/>
                <a:gd name="T3" fmla="*/ 5 h 48"/>
                <a:gd name="T4" fmla="*/ 69 w 237"/>
                <a:gd name="T5" fmla="*/ 14 h 48"/>
                <a:gd name="T6" fmla="*/ 39 w 237"/>
                <a:gd name="T7" fmla="*/ 14 h 48"/>
                <a:gd name="T8" fmla="*/ 17 w 237"/>
                <a:gd name="T9" fmla="*/ 14 h 48"/>
                <a:gd name="T10" fmla="*/ 2 w 237"/>
                <a:gd name="T11" fmla="*/ 25 h 48"/>
                <a:gd name="T12" fmla="*/ 0 w 237"/>
                <a:gd name="T13" fmla="*/ 33 h 48"/>
                <a:gd name="T14" fmla="*/ 0 w 237"/>
                <a:gd name="T15" fmla="*/ 33 h 48"/>
                <a:gd name="T16" fmla="*/ 0 w 237"/>
                <a:gd name="T17" fmla="*/ 48 h 48"/>
                <a:gd name="T18" fmla="*/ 174 w 237"/>
                <a:gd name="T19" fmla="*/ 48 h 48"/>
                <a:gd name="T20" fmla="*/ 212 w 237"/>
                <a:gd name="T21" fmla="*/ 48 h 48"/>
                <a:gd name="T22" fmla="*/ 237 w 237"/>
                <a:gd name="T23"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7" h="48">
                  <a:moveTo>
                    <a:pt x="237" y="0"/>
                  </a:moveTo>
                  <a:cubicBezTo>
                    <a:pt x="174" y="5"/>
                    <a:pt x="174" y="5"/>
                    <a:pt x="174" y="5"/>
                  </a:cubicBezTo>
                  <a:cubicBezTo>
                    <a:pt x="69" y="14"/>
                    <a:pt x="69" y="14"/>
                    <a:pt x="69" y="14"/>
                  </a:cubicBezTo>
                  <a:cubicBezTo>
                    <a:pt x="39" y="14"/>
                    <a:pt x="39" y="14"/>
                    <a:pt x="39" y="14"/>
                  </a:cubicBezTo>
                  <a:cubicBezTo>
                    <a:pt x="17" y="14"/>
                    <a:pt x="17" y="14"/>
                    <a:pt x="17" y="14"/>
                  </a:cubicBezTo>
                  <a:cubicBezTo>
                    <a:pt x="10" y="14"/>
                    <a:pt x="4" y="19"/>
                    <a:pt x="2" y="25"/>
                  </a:cubicBezTo>
                  <a:cubicBezTo>
                    <a:pt x="0" y="27"/>
                    <a:pt x="0" y="30"/>
                    <a:pt x="0" y="33"/>
                  </a:cubicBezTo>
                  <a:cubicBezTo>
                    <a:pt x="0" y="33"/>
                    <a:pt x="0" y="33"/>
                    <a:pt x="0" y="33"/>
                  </a:cubicBezTo>
                  <a:cubicBezTo>
                    <a:pt x="0" y="48"/>
                    <a:pt x="0" y="48"/>
                    <a:pt x="0" y="48"/>
                  </a:cubicBezTo>
                  <a:cubicBezTo>
                    <a:pt x="174" y="48"/>
                    <a:pt x="174" y="48"/>
                    <a:pt x="174" y="48"/>
                  </a:cubicBezTo>
                  <a:cubicBezTo>
                    <a:pt x="212" y="48"/>
                    <a:pt x="212" y="48"/>
                    <a:pt x="212" y="48"/>
                  </a:cubicBezTo>
                  <a:cubicBezTo>
                    <a:pt x="219" y="27"/>
                    <a:pt x="229" y="12"/>
                    <a:pt x="237" y="0"/>
                  </a:cubicBezTo>
                </a:path>
              </a:pathLst>
            </a:custGeom>
            <a:solidFill>
              <a:srgbClr val="832A3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 name="ïṡlîḍé"/>
            <p:cNvSpPr/>
            <p:nvPr/>
          </p:nvSpPr>
          <p:spPr bwMode="auto">
            <a:xfrm>
              <a:off x="7013169" y="3587891"/>
              <a:ext cx="313390" cy="411145"/>
            </a:xfrm>
            <a:custGeom>
              <a:avLst/>
              <a:gdLst>
                <a:gd name="T0" fmla="*/ 1287 w 1366"/>
                <a:gd name="T1" fmla="*/ 0 h 1795"/>
                <a:gd name="T2" fmla="*/ 1251 w 1366"/>
                <a:gd name="T3" fmla="*/ 2 h 1795"/>
                <a:gd name="T4" fmla="*/ 733 w 1366"/>
                <a:gd name="T5" fmla="*/ 720 h 1795"/>
                <a:gd name="T6" fmla="*/ 0 w 1366"/>
                <a:gd name="T7" fmla="*/ 716 h 1795"/>
                <a:gd name="T8" fmla="*/ 4 w 1366"/>
                <a:gd name="T9" fmla="*/ 893 h 1795"/>
                <a:gd name="T10" fmla="*/ 4 w 1366"/>
                <a:gd name="T11" fmla="*/ 893 h 1795"/>
                <a:gd name="T12" fmla="*/ 4 w 1366"/>
                <a:gd name="T13" fmla="*/ 893 h 1795"/>
                <a:gd name="T14" fmla="*/ 1 w 1366"/>
                <a:gd name="T15" fmla="*/ 1052 h 1795"/>
                <a:gd name="T16" fmla="*/ 806 w 1366"/>
                <a:gd name="T17" fmla="*/ 1058 h 1795"/>
                <a:gd name="T18" fmla="*/ 1240 w 1366"/>
                <a:gd name="T19" fmla="*/ 1795 h 1795"/>
                <a:gd name="T20" fmla="*/ 1285 w 1366"/>
                <a:gd name="T21" fmla="*/ 1794 h 1795"/>
                <a:gd name="T22" fmla="*/ 1355 w 1366"/>
                <a:gd name="T23" fmla="*/ 1227 h 1795"/>
                <a:gd name="T24" fmla="*/ 1362 w 1366"/>
                <a:gd name="T25" fmla="*/ 1095 h 1795"/>
                <a:gd name="T26" fmla="*/ 1366 w 1366"/>
                <a:gd name="T27" fmla="*/ 919 h 1795"/>
                <a:gd name="T28" fmla="*/ 1366 w 1366"/>
                <a:gd name="T29" fmla="*/ 893 h 1795"/>
                <a:gd name="T30" fmla="*/ 1365 w 1366"/>
                <a:gd name="T31" fmla="*/ 786 h 1795"/>
                <a:gd name="T32" fmla="*/ 1358 w 1366"/>
                <a:gd name="T33" fmla="*/ 610 h 1795"/>
                <a:gd name="T34" fmla="*/ 1349 w 1366"/>
                <a:gd name="T35" fmla="*/ 478 h 1795"/>
                <a:gd name="T36" fmla="*/ 1287 w 1366"/>
                <a:gd name="T37" fmla="*/ 0 h 1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66" h="1795">
                  <a:moveTo>
                    <a:pt x="1287" y="0"/>
                  </a:moveTo>
                  <a:cubicBezTo>
                    <a:pt x="1251" y="2"/>
                    <a:pt x="1251" y="2"/>
                    <a:pt x="1251" y="2"/>
                  </a:cubicBezTo>
                  <a:cubicBezTo>
                    <a:pt x="733" y="720"/>
                    <a:pt x="733" y="720"/>
                    <a:pt x="733" y="720"/>
                  </a:cubicBezTo>
                  <a:cubicBezTo>
                    <a:pt x="0" y="716"/>
                    <a:pt x="0" y="716"/>
                    <a:pt x="0" y="716"/>
                  </a:cubicBezTo>
                  <a:cubicBezTo>
                    <a:pt x="3" y="774"/>
                    <a:pt x="4" y="834"/>
                    <a:pt x="4" y="893"/>
                  </a:cubicBezTo>
                  <a:cubicBezTo>
                    <a:pt x="4" y="893"/>
                    <a:pt x="4" y="893"/>
                    <a:pt x="4" y="893"/>
                  </a:cubicBezTo>
                  <a:cubicBezTo>
                    <a:pt x="4" y="893"/>
                    <a:pt x="4" y="893"/>
                    <a:pt x="4" y="893"/>
                  </a:cubicBezTo>
                  <a:cubicBezTo>
                    <a:pt x="4" y="946"/>
                    <a:pt x="3" y="999"/>
                    <a:pt x="1" y="1052"/>
                  </a:cubicBezTo>
                  <a:cubicBezTo>
                    <a:pt x="806" y="1058"/>
                    <a:pt x="806" y="1058"/>
                    <a:pt x="806" y="1058"/>
                  </a:cubicBezTo>
                  <a:cubicBezTo>
                    <a:pt x="1240" y="1795"/>
                    <a:pt x="1240" y="1795"/>
                    <a:pt x="1240" y="1795"/>
                  </a:cubicBezTo>
                  <a:cubicBezTo>
                    <a:pt x="1285" y="1794"/>
                    <a:pt x="1285" y="1794"/>
                    <a:pt x="1285" y="1794"/>
                  </a:cubicBezTo>
                  <a:cubicBezTo>
                    <a:pt x="1319" y="1608"/>
                    <a:pt x="1342" y="1419"/>
                    <a:pt x="1355" y="1227"/>
                  </a:cubicBezTo>
                  <a:cubicBezTo>
                    <a:pt x="1358" y="1183"/>
                    <a:pt x="1360" y="1139"/>
                    <a:pt x="1362" y="1095"/>
                  </a:cubicBezTo>
                  <a:cubicBezTo>
                    <a:pt x="1364" y="1037"/>
                    <a:pt x="1365" y="978"/>
                    <a:pt x="1366" y="919"/>
                  </a:cubicBezTo>
                  <a:cubicBezTo>
                    <a:pt x="1366" y="910"/>
                    <a:pt x="1366" y="902"/>
                    <a:pt x="1366" y="893"/>
                  </a:cubicBezTo>
                  <a:cubicBezTo>
                    <a:pt x="1366" y="857"/>
                    <a:pt x="1365" y="821"/>
                    <a:pt x="1365" y="786"/>
                  </a:cubicBezTo>
                  <a:cubicBezTo>
                    <a:pt x="1363" y="727"/>
                    <a:pt x="1361" y="668"/>
                    <a:pt x="1358" y="610"/>
                  </a:cubicBezTo>
                  <a:cubicBezTo>
                    <a:pt x="1355" y="566"/>
                    <a:pt x="1352" y="522"/>
                    <a:pt x="1349" y="478"/>
                  </a:cubicBezTo>
                  <a:cubicBezTo>
                    <a:pt x="1336" y="317"/>
                    <a:pt x="1315" y="157"/>
                    <a:pt x="1287" y="0"/>
                  </a:cubicBezTo>
                </a:path>
              </a:pathLst>
            </a:custGeom>
            <a:solidFill>
              <a:srgbClr val="7B7A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 name="ïṡḻíḋè"/>
            <p:cNvSpPr/>
            <p:nvPr/>
          </p:nvSpPr>
          <p:spPr bwMode="auto">
            <a:xfrm>
              <a:off x="6644193" y="3749857"/>
              <a:ext cx="369935" cy="79546"/>
            </a:xfrm>
            <a:custGeom>
              <a:avLst/>
              <a:gdLst>
                <a:gd name="T0" fmla="*/ 0 w 1609"/>
                <a:gd name="T1" fmla="*/ 0 h 346"/>
                <a:gd name="T2" fmla="*/ 9 w 1609"/>
                <a:gd name="T3" fmla="*/ 187 h 346"/>
                <a:gd name="T4" fmla="*/ 9 w 1609"/>
                <a:gd name="T5" fmla="*/ 187 h 346"/>
                <a:gd name="T6" fmla="*/ 9 w 1609"/>
                <a:gd name="T7" fmla="*/ 187 h 346"/>
                <a:gd name="T8" fmla="*/ 4 w 1609"/>
                <a:gd name="T9" fmla="*/ 334 h 346"/>
                <a:gd name="T10" fmla="*/ 1606 w 1609"/>
                <a:gd name="T11" fmla="*/ 346 h 346"/>
                <a:gd name="T12" fmla="*/ 1609 w 1609"/>
                <a:gd name="T13" fmla="*/ 187 h 346"/>
                <a:gd name="T14" fmla="*/ 1609 w 1609"/>
                <a:gd name="T15" fmla="*/ 187 h 346"/>
                <a:gd name="T16" fmla="*/ 1605 w 1609"/>
                <a:gd name="T17" fmla="*/ 10 h 346"/>
                <a:gd name="T18" fmla="*/ 0 w 1609"/>
                <a:gd name="T19" fmla="*/ 0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9" h="346">
                  <a:moveTo>
                    <a:pt x="0" y="0"/>
                  </a:moveTo>
                  <a:cubicBezTo>
                    <a:pt x="6" y="62"/>
                    <a:pt x="9" y="124"/>
                    <a:pt x="9" y="187"/>
                  </a:cubicBezTo>
                  <a:cubicBezTo>
                    <a:pt x="9" y="187"/>
                    <a:pt x="9" y="187"/>
                    <a:pt x="9" y="187"/>
                  </a:cubicBezTo>
                  <a:cubicBezTo>
                    <a:pt x="9" y="187"/>
                    <a:pt x="9" y="187"/>
                    <a:pt x="9" y="187"/>
                  </a:cubicBezTo>
                  <a:cubicBezTo>
                    <a:pt x="9" y="236"/>
                    <a:pt x="7" y="285"/>
                    <a:pt x="4" y="334"/>
                  </a:cubicBezTo>
                  <a:cubicBezTo>
                    <a:pt x="1606" y="346"/>
                    <a:pt x="1606" y="346"/>
                    <a:pt x="1606" y="346"/>
                  </a:cubicBezTo>
                  <a:cubicBezTo>
                    <a:pt x="1608" y="293"/>
                    <a:pt x="1609" y="240"/>
                    <a:pt x="1609" y="187"/>
                  </a:cubicBezTo>
                  <a:cubicBezTo>
                    <a:pt x="1609" y="187"/>
                    <a:pt x="1609" y="187"/>
                    <a:pt x="1609" y="187"/>
                  </a:cubicBezTo>
                  <a:cubicBezTo>
                    <a:pt x="1609" y="128"/>
                    <a:pt x="1608" y="68"/>
                    <a:pt x="1605" y="10"/>
                  </a:cubicBezTo>
                  <a:cubicBezTo>
                    <a:pt x="0" y="0"/>
                    <a:pt x="0" y="0"/>
                    <a:pt x="0" y="0"/>
                  </a:cubicBezTo>
                </a:path>
              </a:pathLst>
            </a:custGeom>
            <a:solidFill>
              <a:srgbClr val="70232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 name="iṥḻiḍè"/>
            <p:cNvSpPr/>
            <p:nvPr/>
          </p:nvSpPr>
          <p:spPr bwMode="auto">
            <a:xfrm>
              <a:off x="6378721" y="3747941"/>
              <a:ext cx="267388" cy="78587"/>
            </a:xfrm>
            <a:custGeom>
              <a:avLst/>
              <a:gdLst>
                <a:gd name="T0" fmla="*/ 0 w 1165"/>
                <a:gd name="T1" fmla="*/ 0 h 341"/>
                <a:gd name="T2" fmla="*/ 20 w 1165"/>
                <a:gd name="T3" fmla="*/ 194 h 341"/>
                <a:gd name="T4" fmla="*/ 20 w 1165"/>
                <a:gd name="T5" fmla="*/ 194 h 341"/>
                <a:gd name="T6" fmla="*/ 20 w 1165"/>
                <a:gd name="T7" fmla="*/ 194 h 341"/>
                <a:gd name="T8" fmla="*/ 10 w 1165"/>
                <a:gd name="T9" fmla="*/ 332 h 341"/>
                <a:gd name="T10" fmla="*/ 1160 w 1165"/>
                <a:gd name="T11" fmla="*/ 341 h 341"/>
                <a:gd name="T12" fmla="*/ 1165 w 1165"/>
                <a:gd name="T13" fmla="*/ 194 h 341"/>
                <a:gd name="T14" fmla="*/ 1165 w 1165"/>
                <a:gd name="T15" fmla="*/ 194 h 341"/>
                <a:gd name="T16" fmla="*/ 1156 w 1165"/>
                <a:gd name="T17" fmla="*/ 7 h 341"/>
                <a:gd name="T18" fmla="*/ 0 w 1165"/>
                <a:gd name="T1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5" h="341">
                  <a:moveTo>
                    <a:pt x="0" y="0"/>
                  </a:moveTo>
                  <a:cubicBezTo>
                    <a:pt x="13" y="63"/>
                    <a:pt x="20" y="127"/>
                    <a:pt x="20" y="194"/>
                  </a:cubicBezTo>
                  <a:cubicBezTo>
                    <a:pt x="20" y="194"/>
                    <a:pt x="20" y="194"/>
                    <a:pt x="20" y="194"/>
                  </a:cubicBezTo>
                  <a:cubicBezTo>
                    <a:pt x="20" y="194"/>
                    <a:pt x="20" y="194"/>
                    <a:pt x="20" y="194"/>
                  </a:cubicBezTo>
                  <a:cubicBezTo>
                    <a:pt x="20" y="241"/>
                    <a:pt x="17" y="287"/>
                    <a:pt x="10" y="332"/>
                  </a:cubicBezTo>
                  <a:cubicBezTo>
                    <a:pt x="1160" y="341"/>
                    <a:pt x="1160" y="341"/>
                    <a:pt x="1160" y="341"/>
                  </a:cubicBezTo>
                  <a:cubicBezTo>
                    <a:pt x="1163" y="292"/>
                    <a:pt x="1165" y="243"/>
                    <a:pt x="1165" y="194"/>
                  </a:cubicBezTo>
                  <a:cubicBezTo>
                    <a:pt x="1165" y="194"/>
                    <a:pt x="1165" y="194"/>
                    <a:pt x="1165" y="194"/>
                  </a:cubicBezTo>
                  <a:cubicBezTo>
                    <a:pt x="1165" y="131"/>
                    <a:pt x="1162" y="69"/>
                    <a:pt x="1156" y="7"/>
                  </a:cubicBezTo>
                  <a:cubicBezTo>
                    <a:pt x="0" y="0"/>
                    <a:pt x="0" y="0"/>
                    <a:pt x="0" y="0"/>
                  </a:cubicBezTo>
                </a:path>
              </a:pathLst>
            </a:custGeom>
            <a:solidFill>
              <a:srgbClr val="7B7A7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 name="î$ļíḍê"/>
            <p:cNvSpPr/>
            <p:nvPr/>
          </p:nvSpPr>
          <p:spPr bwMode="auto">
            <a:xfrm>
              <a:off x="6169795" y="3746982"/>
              <a:ext cx="213719" cy="77629"/>
            </a:xfrm>
            <a:custGeom>
              <a:avLst/>
              <a:gdLst>
                <a:gd name="T0" fmla="*/ 286 w 932"/>
                <a:gd name="T1" fmla="*/ 0 h 336"/>
                <a:gd name="T2" fmla="*/ 0 w 932"/>
                <a:gd name="T3" fmla="*/ 259 h 336"/>
                <a:gd name="T4" fmla="*/ 100 w 932"/>
                <a:gd name="T5" fmla="*/ 330 h 336"/>
                <a:gd name="T6" fmla="*/ 922 w 932"/>
                <a:gd name="T7" fmla="*/ 336 h 336"/>
                <a:gd name="T8" fmla="*/ 932 w 932"/>
                <a:gd name="T9" fmla="*/ 198 h 336"/>
                <a:gd name="T10" fmla="*/ 932 w 932"/>
                <a:gd name="T11" fmla="*/ 198 h 336"/>
                <a:gd name="T12" fmla="*/ 912 w 932"/>
                <a:gd name="T13" fmla="*/ 4 h 336"/>
                <a:gd name="T14" fmla="*/ 286 w 932"/>
                <a:gd name="T15" fmla="*/ 0 h 3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2" h="336">
                  <a:moveTo>
                    <a:pt x="286" y="0"/>
                  </a:moveTo>
                  <a:cubicBezTo>
                    <a:pt x="0" y="259"/>
                    <a:pt x="0" y="259"/>
                    <a:pt x="0" y="259"/>
                  </a:cubicBezTo>
                  <a:cubicBezTo>
                    <a:pt x="22" y="302"/>
                    <a:pt x="59" y="329"/>
                    <a:pt x="100" y="330"/>
                  </a:cubicBezTo>
                  <a:cubicBezTo>
                    <a:pt x="922" y="336"/>
                    <a:pt x="922" y="336"/>
                    <a:pt x="922" y="336"/>
                  </a:cubicBezTo>
                  <a:cubicBezTo>
                    <a:pt x="929" y="291"/>
                    <a:pt x="932" y="245"/>
                    <a:pt x="932" y="198"/>
                  </a:cubicBezTo>
                  <a:cubicBezTo>
                    <a:pt x="932" y="198"/>
                    <a:pt x="932" y="198"/>
                    <a:pt x="932" y="198"/>
                  </a:cubicBezTo>
                  <a:cubicBezTo>
                    <a:pt x="932" y="131"/>
                    <a:pt x="925" y="67"/>
                    <a:pt x="912" y="4"/>
                  </a:cubicBezTo>
                  <a:cubicBezTo>
                    <a:pt x="286" y="0"/>
                    <a:pt x="286" y="0"/>
                    <a:pt x="286" y="0"/>
                  </a:cubicBezTo>
                </a:path>
              </a:pathLst>
            </a:custGeom>
            <a:solidFill>
              <a:srgbClr val="70232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 name="iŝḷïḋê"/>
            <p:cNvSpPr/>
            <p:nvPr/>
          </p:nvSpPr>
          <p:spPr bwMode="auto">
            <a:xfrm>
              <a:off x="6165003" y="3746982"/>
              <a:ext cx="69962" cy="59420"/>
            </a:xfrm>
            <a:custGeom>
              <a:avLst/>
              <a:gdLst>
                <a:gd name="T0" fmla="*/ 124 w 308"/>
                <a:gd name="T1" fmla="*/ 0 h 260"/>
                <a:gd name="T2" fmla="*/ 0 w 308"/>
                <a:gd name="T3" fmla="*/ 165 h 260"/>
                <a:gd name="T4" fmla="*/ 22 w 308"/>
                <a:gd name="T5" fmla="*/ 260 h 260"/>
                <a:gd name="T6" fmla="*/ 308 w 308"/>
                <a:gd name="T7" fmla="*/ 1 h 260"/>
                <a:gd name="T8" fmla="*/ 124 w 308"/>
                <a:gd name="T9" fmla="*/ 0 h 260"/>
                <a:gd name="T10" fmla="*/ 124 w 308"/>
                <a:gd name="T11" fmla="*/ 0 h 260"/>
              </a:gdLst>
              <a:ahLst/>
              <a:cxnLst>
                <a:cxn ang="0">
                  <a:pos x="T0" y="T1"/>
                </a:cxn>
                <a:cxn ang="0">
                  <a:pos x="T2" y="T3"/>
                </a:cxn>
                <a:cxn ang="0">
                  <a:pos x="T4" y="T5"/>
                </a:cxn>
                <a:cxn ang="0">
                  <a:pos x="T6" y="T7"/>
                </a:cxn>
                <a:cxn ang="0">
                  <a:pos x="T8" y="T9"/>
                </a:cxn>
                <a:cxn ang="0">
                  <a:pos x="T10" y="T11"/>
                </a:cxn>
              </a:cxnLst>
              <a:rect l="0" t="0" r="r" b="b"/>
              <a:pathLst>
                <a:path w="308" h="260">
                  <a:moveTo>
                    <a:pt x="124" y="0"/>
                  </a:moveTo>
                  <a:cubicBezTo>
                    <a:pt x="56" y="0"/>
                    <a:pt x="1" y="74"/>
                    <a:pt x="0" y="165"/>
                  </a:cubicBezTo>
                  <a:cubicBezTo>
                    <a:pt x="0" y="200"/>
                    <a:pt x="8" y="233"/>
                    <a:pt x="22" y="260"/>
                  </a:cubicBezTo>
                  <a:cubicBezTo>
                    <a:pt x="308" y="1"/>
                    <a:pt x="308" y="1"/>
                    <a:pt x="308" y="1"/>
                  </a:cubicBezTo>
                  <a:cubicBezTo>
                    <a:pt x="124" y="0"/>
                    <a:pt x="124" y="0"/>
                    <a:pt x="124" y="0"/>
                  </a:cubicBezTo>
                  <a:cubicBezTo>
                    <a:pt x="124" y="0"/>
                    <a:pt x="124" y="0"/>
                    <a:pt x="124" y="0"/>
                  </a:cubicBezTo>
                </a:path>
              </a:pathLst>
            </a:custGeom>
            <a:solidFill>
              <a:srgbClr val="76252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 name="íSlíḓè"/>
            <p:cNvSpPr/>
            <p:nvPr/>
          </p:nvSpPr>
          <p:spPr bwMode="auto">
            <a:xfrm>
              <a:off x="5239208" y="2957277"/>
              <a:ext cx="2185106" cy="2095018"/>
            </a:xfrm>
            <a:custGeom>
              <a:avLst/>
              <a:gdLst>
                <a:gd name="T0" fmla="*/ 9089 w 9521"/>
                <a:gd name="T1" fmla="*/ 1506 h 9142"/>
                <a:gd name="T2" fmla="*/ 8137 w 9521"/>
                <a:gd name="T3" fmla="*/ 0 h 9142"/>
                <a:gd name="T4" fmla="*/ 7979 w 9521"/>
                <a:gd name="T5" fmla="*/ 144 h 9142"/>
                <a:gd name="T6" fmla="*/ 7818 w 9521"/>
                <a:gd name="T7" fmla="*/ 290 h 9142"/>
                <a:gd name="T8" fmla="*/ 9093 w 9521"/>
                <a:gd name="T9" fmla="*/ 3646 h 9142"/>
                <a:gd name="T10" fmla="*/ 4025 w 9521"/>
                <a:gd name="T11" fmla="*/ 8713 h 9142"/>
                <a:gd name="T12" fmla="*/ 319 w 9521"/>
                <a:gd name="T13" fmla="*/ 7098 h 9142"/>
                <a:gd name="T14" fmla="*/ 159 w 9521"/>
                <a:gd name="T15" fmla="*/ 7244 h 9142"/>
                <a:gd name="T16" fmla="*/ 0 w 9521"/>
                <a:gd name="T17" fmla="*/ 7388 h 9142"/>
                <a:gd name="T18" fmla="*/ 139 w 9521"/>
                <a:gd name="T19" fmla="*/ 7532 h 9142"/>
                <a:gd name="T20" fmla="*/ 1886 w 9521"/>
                <a:gd name="T21" fmla="*/ 8710 h 9142"/>
                <a:gd name="T22" fmla="*/ 4025 w 9521"/>
                <a:gd name="T23" fmla="*/ 9142 h 9142"/>
                <a:gd name="T24" fmla="*/ 6165 w 9521"/>
                <a:gd name="T25" fmla="*/ 8710 h 9142"/>
                <a:gd name="T26" fmla="*/ 7911 w 9521"/>
                <a:gd name="T27" fmla="*/ 7532 h 9142"/>
                <a:gd name="T28" fmla="*/ 9089 w 9521"/>
                <a:gd name="T29" fmla="*/ 5785 h 9142"/>
                <a:gd name="T30" fmla="*/ 9521 w 9521"/>
                <a:gd name="T31" fmla="*/ 3646 h 9142"/>
                <a:gd name="T32" fmla="*/ 9089 w 9521"/>
                <a:gd name="T33" fmla="*/ 1506 h 9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21" h="9142">
                  <a:moveTo>
                    <a:pt x="9089" y="1506"/>
                  </a:moveTo>
                  <a:cubicBezTo>
                    <a:pt x="8855" y="953"/>
                    <a:pt x="8535" y="448"/>
                    <a:pt x="8137" y="0"/>
                  </a:cubicBezTo>
                  <a:cubicBezTo>
                    <a:pt x="7979" y="144"/>
                    <a:pt x="7979" y="144"/>
                    <a:pt x="7979" y="144"/>
                  </a:cubicBezTo>
                  <a:cubicBezTo>
                    <a:pt x="7818" y="290"/>
                    <a:pt x="7818" y="290"/>
                    <a:pt x="7818" y="290"/>
                  </a:cubicBezTo>
                  <a:cubicBezTo>
                    <a:pt x="8611" y="1184"/>
                    <a:pt x="9093" y="2360"/>
                    <a:pt x="9093" y="3646"/>
                  </a:cubicBezTo>
                  <a:cubicBezTo>
                    <a:pt x="9093" y="6440"/>
                    <a:pt x="6819" y="8713"/>
                    <a:pt x="4025" y="8713"/>
                  </a:cubicBezTo>
                  <a:cubicBezTo>
                    <a:pt x="2564" y="8713"/>
                    <a:pt x="1245" y="8091"/>
                    <a:pt x="319" y="7098"/>
                  </a:cubicBezTo>
                  <a:cubicBezTo>
                    <a:pt x="159" y="7244"/>
                    <a:pt x="159" y="7244"/>
                    <a:pt x="159" y="7244"/>
                  </a:cubicBezTo>
                  <a:cubicBezTo>
                    <a:pt x="0" y="7388"/>
                    <a:pt x="0" y="7388"/>
                    <a:pt x="0" y="7388"/>
                  </a:cubicBezTo>
                  <a:cubicBezTo>
                    <a:pt x="46" y="7437"/>
                    <a:pt x="92" y="7485"/>
                    <a:pt x="139" y="7532"/>
                  </a:cubicBezTo>
                  <a:cubicBezTo>
                    <a:pt x="644" y="8037"/>
                    <a:pt x="1231" y="8433"/>
                    <a:pt x="1886" y="8710"/>
                  </a:cubicBezTo>
                  <a:cubicBezTo>
                    <a:pt x="2564" y="8996"/>
                    <a:pt x="3283" y="9142"/>
                    <a:pt x="4025" y="9142"/>
                  </a:cubicBezTo>
                  <a:cubicBezTo>
                    <a:pt x="4767" y="9142"/>
                    <a:pt x="5487" y="8996"/>
                    <a:pt x="6165" y="8710"/>
                  </a:cubicBezTo>
                  <a:cubicBezTo>
                    <a:pt x="6819" y="8433"/>
                    <a:pt x="7407" y="8037"/>
                    <a:pt x="7911" y="7532"/>
                  </a:cubicBezTo>
                  <a:cubicBezTo>
                    <a:pt x="8416" y="7027"/>
                    <a:pt x="8812" y="6440"/>
                    <a:pt x="9089" y="5785"/>
                  </a:cubicBezTo>
                  <a:cubicBezTo>
                    <a:pt x="9376" y="5107"/>
                    <a:pt x="9521" y="4388"/>
                    <a:pt x="9521" y="3646"/>
                  </a:cubicBezTo>
                  <a:cubicBezTo>
                    <a:pt x="9521" y="2904"/>
                    <a:pt x="9376" y="2184"/>
                    <a:pt x="9089" y="1506"/>
                  </a:cubicBezTo>
                  <a:close/>
                </a:path>
              </a:pathLst>
            </a:custGeom>
            <a:solidFill>
              <a:srgbClr val="40393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 name="iṡ1ïḑê"/>
            <p:cNvSpPr/>
            <p:nvPr/>
          </p:nvSpPr>
          <p:spPr bwMode="auto">
            <a:xfrm>
              <a:off x="4901858" y="2533674"/>
              <a:ext cx="2205232" cy="2117061"/>
            </a:xfrm>
            <a:custGeom>
              <a:avLst/>
              <a:gdLst>
                <a:gd name="T0" fmla="*/ 9382 w 9608"/>
                <a:gd name="T1" fmla="*/ 1610 h 9238"/>
                <a:gd name="T2" fmla="*/ 7636 w 9608"/>
                <a:gd name="T3" fmla="*/ 432 h 9238"/>
                <a:gd name="T4" fmla="*/ 5496 w 9608"/>
                <a:gd name="T5" fmla="*/ 0 h 9238"/>
                <a:gd name="T6" fmla="*/ 3357 w 9608"/>
                <a:gd name="T7" fmla="*/ 432 h 9238"/>
                <a:gd name="T8" fmla="*/ 1610 w 9608"/>
                <a:gd name="T9" fmla="*/ 1610 h 9238"/>
                <a:gd name="T10" fmla="*/ 432 w 9608"/>
                <a:gd name="T11" fmla="*/ 3356 h 9238"/>
                <a:gd name="T12" fmla="*/ 0 w 9608"/>
                <a:gd name="T13" fmla="*/ 5496 h 9238"/>
                <a:gd name="T14" fmla="*/ 432 w 9608"/>
                <a:gd name="T15" fmla="*/ 7635 h 9238"/>
                <a:gd name="T16" fmla="*/ 1471 w 9608"/>
                <a:gd name="T17" fmla="*/ 9238 h 9238"/>
                <a:gd name="T18" fmla="*/ 1630 w 9608"/>
                <a:gd name="T19" fmla="*/ 9094 h 9238"/>
                <a:gd name="T20" fmla="*/ 1790 w 9608"/>
                <a:gd name="T21" fmla="*/ 8948 h 9238"/>
                <a:gd name="T22" fmla="*/ 428 w 9608"/>
                <a:gd name="T23" fmla="*/ 5496 h 9238"/>
                <a:gd name="T24" fmla="*/ 5496 w 9608"/>
                <a:gd name="T25" fmla="*/ 428 h 9238"/>
                <a:gd name="T26" fmla="*/ 9289 w 9608"/>
                <a:gd name="T27" fmla="*/ 2140 h 9238"/>
                <a:gd name="T28" fmla="*/ 9450 w 9608"/>
                <a:gd name="T29" fmla="*/ 1994 h 9238"/>
                <a:gd name="T30" fmla="*/ 9608 w 9608"/>
                <a:gd name="T31" fmla="*/ 1850 h 9238"/>
                <a:gd name="T32" fmla="*/ 9382 w 9608"/>
                <a:gd name="T33" fmla="*/ 1610 h 9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08" h="9238">
                  <a:moveTo>
                    <a:pt x="9382" y="1610"/>
                  </a:moveTo>
                  <a:cubicBezTo>
                    <a:pt x="8878" y="1105"/>
                    <a:pt x="8290" y="709"/>
                    <a:pt x="7636" y="432"/>
                  </a:cubicBezTo>
                  <a:cubicBezTo>
                    <a:pt x="6958" y="145"/>
                    <a:pt x="6238" y="0"/>
                    <a:pt x="5496" y="0"/>
                  </a:cubicBezTo>
                  <a:cubicBezTo>
                    <a:pt x="4754" y="0"/>
                    <a:pt x="4035" y="145"/>
                    <a:pt x="3357" y="432"/>
                  </a:cubicBezTo>
                  <a:cubicBezTo>
                    <a:pt x="2702" y="709"/>
                    <a:pt x="2115" y="1105"/>
                    <a:pt x="1610" y="1610"/>
                  </a:cubicBezTo>
                  <a:cubicBezTo>
                    <a:pt x="1105" y="2114"/>
                    <a:pt x="709" y="2702"/>
                    <a:pt x="432" y="3356"/>
                  </a:cubicBezTo>
                  <a:cubicBezTo>
                    <a:pt x="145" y="4034"/>
                    <a:pt x="0" y="4754"/>
                    <a:pt x="0" y="5496"/>
                  </a:cubicBezTo>
                  <a:cubicBezTo>
                    <a:pt x="0" y="6238"/>
                    <a:pt x="145" y="6957"/>
                    <a:pt x="432" y="7635"/>
                  </a:cubicBezTo>
                  <a:cubicBezTo>
                    <a:pt x="683" y="8228"/>
                    <a:pt x="1032" y="8767"/>
                    <a:pt x="1471" y="9238"/>
                  </a:cubicBezTo>
                  <a:cubicBezTo>
                    <a:pt x="1630" y="9094"/>
                    <a:pt x="1630" y="9094"/>
                    <a:pt x="1630" y="9094"/>
                  </a:cubicBezTo>
                  <a:cubicBezTo>
                    <a:pt x="1790" y="8948"/>
                    <a:pt x="1790" y="8948"/>
                    <a:pt x="1790" y="8948"/>
                  </a:cubicBezTo>
                  <a:cubicBezTo>
                    <a:pt x="946" y="8043"/>
                    <a:pt x="428" y="6829"/>
                    <a:pt x="428" y="5496"/>
                  </a:cubicBezTo>
                  <a:cubicBezTo>
                    <a:pt x="428" y="2702"/>
                    <a:pt x="2702" y="428"/>
                    <a:pt x="5496" y="428"/>
                  </a:cubicBezTo>
                  <a:cubicBezTo>
                    <a:pt x="7004" y="428"/>
                    <a:pt x="8360" y="1091"/>
                    <a:pt x="9289" y="2140"/>
                  </a:cubicBezTo>
                  <a:cubicBezTo>
                    <a:pt x="9450" y="1994"/>
                    <a:pt x="9450" y="1994"/>
                    <a:pt x="9450" y="1994"/>
                  </a:cubicBezTo>
                  <a:cubicBezTo>
                    <a:pt x="9608" y="1850"/>
                    <a:pt x="9608" y="1850"/>
                    <a:pt x="9608" y="1850"/>
                  </a:cubicBezTo>
                  <a:cubicBezTo>
                    <a:pt x="9536" y="1768"/>
                    <a:pt x="9460" y="1688"/>
                    <a:pt x="9382" y="1610"/>
                  </a:cubicBezTo>
                  <a:close/>
                </a:path>
              </a:pathLst>
            </a:custGeom>
            <a:solidFill>
              <a:srgbClr val="40393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 name="ïṧľíḓe"/>
            <p:cNvSpPr/>
            <p:nvPr/>
          </p:nvSpPr>
          <p:spPr bwMode="auto">
            <a:xfrm>
              <a:off x="6839702" y="2588301"/>
              <a:ext cx="328724" cy="481107"/>
            </a:xfrm>
            <a:custGeom>
              <a:avLst/>
              <a:gdLst>
                <a:gd name="T0" fmla="*/ 34 w 343"/>
                <a:gd name="T1" fmla="*/ 502 h 502"/>
                <a:gd name="T2" fmla="*/ 0 w 343"/>
                <a:gd name="T3" fmla="*/ 293 h 502"/>
                <a:gd name="T4" fmla="*/ 290 w 343"/>
                <a:gd name="T5" fmla="*/ 0 h 502"/>
                <a:gd name="T6" fmla="*/ 343 w 343"/>
                <a:gd name="T7" fmla="*/ 198 h 502"/>
                <a:gd name="T8" fmla="*/ 34 w 343"/>
                <a:gd name="T9" fmla="*/ 502 h 502"/>
              </a:gdLst>
              <a:ahLst/>
              <a:cxnLst>
                <a:cxn ang="0">
                  <a:pos x="T0" y="T1"/>
                </a:cxn>
                <a:cxn ang="0">
                  <a:pos x="T2" y="T3"/>
                </a:cxn>
                <a:cxn ang="0">
                  <a:pos x="T4" y="T5"/>
                </a:cxn>
                <a:cxn ang="0">
                  <a:pos x="T6" y="T7"/>
                </a:cxn>
                <a:cxn ang="0">
                  <a:pos x="T8" y="T9"/>
                </a:cxn>
              </a:cxnLst>
              <a:rect l="0" t="0" r="r" b="b"/>
              <a:pathLst>
                <a:path w="343" h="502">
                  <a:moveTo>
                    <a:pt x="34" y="502"/>
                  </a:moveTo>
                  <a:lnTo>
                    <a:pt x="0" y="293"/>
                  </a:lnTo>
                  <a:lnTo>
                    <a:pt x="290" y="0"/>
                  </a:lnTo>
                  <a:lnTo>
                    <a:pt x="343" y="198"/>
                  </a:lnTo>
                  <a:lnTo>
                    <a:pt x="34" y="502"/>
                  </a:lnTo>
                  <a:close/>
                </a:path>
              </a:pathLst>
            </a:custGeom>
            <a:solidFill>
              <a:srgbClr val="0099B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 name="îṥlîďê"/>
            <p:cNvSpPr/>
            <p:nvPr/>
          </p:nvSpPr>
          <p:spPr bwMode="auto">
            <a:xfrm>
              <a:off x="6936498" y="2832688"/>
              <a:ext cx="483023" cy="328724"/>
            </a:xfrm>
            <a:custGeom>
              <a:avLst/>
              <a:gdLst>
                <a:gd name="T0" fmla="*/ 504 w 504"/>
                <a:gd name="T1" fmla="*/ 32 h 343"/>
                <a:gd name="T2" fmla="*/ 294 w 504"/>
                <a:gd name="T3" fmla="*/ 0 h 343"/>
                <a:gd name="T4" fmla="*/ 0 w 504"/>
                <a:gd name="T5" fmla="*/ 292 h 343"/>
                <a:gd name="T6" fmla="*/ 201 w 504"/>
                <a:gd name="T7" fmla="*/ 343 h 343"/>
                <a:gd name="T8" fmla="*/ 504 w 504"/>
                <a:gd name="T9" fmla="*/ 32 h 343"/>
              </a:gdLst>
              <a:ahLst/>
              <a:cxnLst>
                <a:cxn ang="0">
                  <a:pos x="T0" y="T1"/>
                </a:cxn>
                <a:cxn ang="0">
                  <a:pos x="T2" y="T3"/>
                </a:cxn>
                <a:cxn ang="0">
                  <a:pos x="T4" y="T5"/>
                </a:cxn>
                <a:cxn ang="0">
                  <a:pos x="T6" y="T7"/>
                </a:cxn>
                <a:cxn ang="0">
                  <a:pos x="T8" y="T9"/>
                </a:cxn>
              </a:cxnLst>
              <a:rect l="0" t="0" r="r" b="b"/>
              <a:pathLst>
                <a:path w="504" h="343">
                  <a:moveTo>
                    <a:pt x="504" y="32"/>
                  </a:moveTo>
                  <a:lnTo>
                    <a:pt x="294" y="0"/>
                  </a:lnTo>
                  <a:lnTo>
                    <a:pt x="0" y="292"/>
                  </a:lnTo>
                  <a:lnTo>
                    <a:pt x="201" y="343"/>
                  </a:lnTo>
                  <a:lnTo>
                    <a:pt x="504" y="32"/>
                  </a:lnTo>
                  <a:close/>
                </a:path>
              </a:pathLst>
            </a:custGeom>
            <a:solidFill>
              <a:srgbClr val="0075A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 name="íṡḻíḑé"/>
            <p:cNvSpPr/>
            <p:nvPr/>
          </p:nvSpPr>
          <p:spPr bwMode="auto">
            <a:xfrm>
              <a:off x="6158294" y="2718641"/>
              <a:ext cx="1124179" cy="1108845"/>
            </a:xfrm>
            <a:custGeom>
              <a:avLst/>
              <a:gdLst>
                <a:gd name="T0" fmla="*/ 4818 w 4895"/>
                <a:gd name="T1" fmla="*/ 79 h 4842"/>
                <a:gd name="T2" fmla="*/ 4846 w 4895"/>
                <a:gd name="T3" fmla="*/ 283 h 4842"/>
                <a:gd name="T4" fmla="*/ 281 w 4895"/>
                <a:gd name="T5" fmla="*/ 4794 h 4842"/>
                <a:gd name="T6" fmla="*/ 77 w 4895"/>
                <a:gd name="T7" fmla="*/ 4763 h 4842"/>
                <a:gd name="T8" fmla="*/ 48 w 4895"/>
                <a:gd name="T9" fmla="*/ 4559 h 4842"/>
                <a:gd name="T10" fmla="*/ 4614 w 4895"/>
                <a:gd name="T11" fmla="*/ 48 h 4842"/>
                <a:gd name="T12" fmla="*/ 4818 w 4895"/>
                <a:gd name="T13" fmla="*/ 79 h 4842"/>
              </a:gdLst>
              <a:ahLst/>
              <a:cxnLst>
                <a:cxn ang="0">
                  <a:pos x="T0" y="T1"/>
                </a:cxn>
                <a:cxn ang="0">
                  <a:pos x="T2" y="T3"/>
                </a:cxn>
                <a:cxn ang="0">
                  <a:pos x="T4" y="T5"/>
                </a:cxn>
                <a:cxn ang="0">
                  <a:pos x="T6" y="T7"/>
                </a:cxn>
                <a:cxn ang="0">
                  <a:pos x="T8" y="T9"/>
                </a:cxn>
                <a:cxn ang="0">
                  <a:pos x="T10" y="T11"/>
                </a:cxn>
                <a:cxn ang="0">
                  <a:pos x="T12" y="T13"/>
                </a:cxn>
              </a:cxnLst>
              <a:rect l="0" t="0" r="r" b="b"/>
              <a:pathLst>
                <a:path w="4895" h="4842">
                  <a:moveTo>
                    <a:pt x="4818" y="79"/>
                  </a:moveTo>
                  <a:cubicBezTo>
                    <a:pt x="4882" y="144"/>
                    <a:pt x="4895" y="235"/>
                    <a:pt x="4846" y="283"/>
                  </a:cubicBezTo>
                  <a:cubicBezTo>
                    <a:pt x="281" y="4794"/>
                    <a:pt x="281" y="4794"/>
                    <a:pt x="281" y="4794"/>
                  </a:cubicBezTo>
                  <a:cubicBezTo>
                    <a:pt x="232" y="4842"/>
                    <a:pt x="141" y="4828"/>
                    <a:pt x="77" y="4763"/>
                  </a:cubicBezTo>
                  <a:cubicBezTo>
                    <a:pt x="13" y="4698"/>
                    <a:pt x="0" y="4607"/>
                    <a:pt x="48" y="4559"/>
                  </a:cubicBezTo>
                  <a:cubicBezTo>
                    <a:pt x="4614" y="48"/>
                    <a:pt x="4614" y="48"/>
                    <a:pt x="4614" y="48"/>
                  </a:cubicBezTo>
                  <a:cubicBezTo>
                    <a:pt x="4662" y="0"/>
                    <a:pt x="4754" y="14"/>
                    <a:pt x="4818" y="79"/>
                  </a:cubicBezTo>
                  <a:close/>
                </a:path>
              </a:pathLst>
            </a:custGeom>
            <a:solidFill>
              <a:srgbClr val="40393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 name="ïSliďe"/>
            <p:cNvSpPr/>
            <p:nvPr/>
          </p:nvSpPr>
          <p:spPr bwMode="auto">
            <a:xfrm>
              <a:off x="4351749" y="2197282"/>
              <a:ext cx="506024" cy="488774"/>
            </a:xfrm>
            <a:custGeom>
              <a:avLst/>
              <a:gdLst>
                <a:gd name="T0" fmla="*/ 1972 w 2208"/>
                <a:gd name="T1" fmla="*/ 1865 h 2136"/>
                <a:gd name="T2" fmla="*/ 1697 w 2208"/>
                <a:gd name="T3" fmla="*/ 1880 h 2136"/>
                <a:gd name="T4" fmla="*/ 1310 w 2208"/>
                <a:gd name="T5" fmla="*/ 1909 h 2136"/>
                <a:gd name="T6" fmla="*/ 1263 w 2208"/>
                <a:gd name="T7" fmla="*/ 1945 h 2136"/>
                <a:gd name="T8" fmla="*/ 181 w 2208"/>
                <a:gd name="T9" fmla="*/ 1759 h 2136"/>
                <a:gd name="T10" fmla="*/ 281 w 2208"/>
                <a:gd name="T11" fmla="*/ 676 h 2136"/>
                <a:gd name="T12" fmla="*/ 600 w 2208"/>
                <a:gd name="T13" fmla="*/ 429 h 2136"/>
                <a:gd name="T14" fmla="*/ 897 w 2208"/>
                <a:gd name="T15" fmla="*/ 199 h 2136"/>
                <a:gd name="T16" fmla="*/ 1208 w 2208"/>
                <a:gd name="T17" fmla="*/ 51 h 2136"/>
                <a:gd name="T18" fmla="*/ 1893 w 2208"/>
                <a:gd name="T19" fmla="*/ 242 h 2136"/>
                <a:gd name="T20" fmla="*/ 2175 w 2208"/>
                <a:gd name="T21" fmla="*/ 746 h 2136"/>
                <a:gd name="T22" fmla="*/ 1872 w 2208"/>
                <a:gd name="T23" fmla="*/ 1475 h 2136"/>
                <a:gd name="T24" fmla="*/ 1828 w 2208"/>
                <a:gd name="T25" fmla="*/ 1509 h 2136"/>
                <a:gd name="T26" fmla="*/ 2048 w 2208"/>
                <a:gd name="T27" fmla="*/ 1648 h 2136"/>
                <a:gd name="T28" fmla="*/ 2090 w 2208"/>
                <a:gd name="T29" fmla="*/ 1739 h 2136"/>
                <a:gd name="T30" fmla="*/ 1269 w 2208"/>
                <a:gd name="T31" fmla="*/ 1856 h 2136"/>
                <a:gd name="T32" fmla="*/ 1694 w 2208"/>
                <a:gd name="T33" fmla="*/ 1812 h 2136"/>
                <a:gd name="T34" fmla="*/ 1969 w 2208"/>
                <a:gd name="T35" fmla="*/ 1798 h 2136"/>
                <a:gd name="T36" fmla="*/ 2022 w 2208"/>
                <a:gd name="T37" fmla="*/ 1738 h 2136"/>
                <a:gd name="T38" fmla="*/ 1884 w 2208"/>
                <a:gd name="T39" fmla="*/ 1623 h 2136"/>
                <a:gd name="T40" fmla="*/ 1717 w 2208"/>
                <a:gd name="T41" fmla="*/ 1512 h 2136"/>
                <a:gd name="T42" fmla="*/ 1790 w 2208"/>
                <a:gd name="T43" fmla="*/ 1454 h 2136"/>
                <a:gd name="T44" fmla="*/ 1956 w 2208"/>
                <a:gd name="T45" fmla="*/ 1304 h 2136"/>
                <a:gd name="T46" fmla="*/ 2109 w 2208"/>
                <a:gd name="T47" fmla="*/ 756 h 2136"/>
                <a:gd name="T48" fmla="*/ 1907 w 2208"/>
                <a:gd name="T49" fmla="*/ 361 h 2136"/>
                <a:gd name="T50" fmla="*/ 1223 w 2208"/>
                <a:gd name="T51" fmla="*/ 117 h 2136"/>
                <a:gd name="T52" fmla="*/ 939 w 2208"/>
                <a:gd name="T53" fmla="*/ 252 h 2136"/>
                <a:gd name="T54" fmla="*/ 641 w 2208"/>
                <a:gd name="T55" fmla="*/ 482 h 2136"/>
                <a:gd name="T56" fmla="*/ 323 w 2208"/>
                <a:gd name="T57" fmla="*/ 729 h 2136"/>
                <a:gd name="T58" fmla="*/ 234 w 2208"/>
                <a:gd name="T59" fmla="*/ 1717 h 2136"/>
                <a:gd name="T60" fmla="*/ 236 w 2208"/>
                <a:gd name="T61" fmla="*/ 1719 h 2136"/>
                <a:gd name="T62" fmla="*/ 1224 w 2208"/>
                <a:gd name="T63" fmla="*/ 1890 h 2136"/>
                <a:gd name="T64" fmla="*/ 1254 w 2208"/>
                <a:gd name="T65" fmla="*/ 1868 h 2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08" h="2136">
                  <a:moveTo>
                    <a:pt x="2039" y="1841"/>
                  </a:moveTo>
                  <a:cubicBezTo>
                    <a:pt x="2020" y="1856"/>
                    <a:pt x="1996" y="1865"/>
                    <a:pt x="1972" y="1865"/>
                  </a:cubicBezTo>
                  <a:cubicBezTo>
                    <a:pt x="1882" y="1870"/>
                    <a:pt x="1791" y="1875"/>
                    <a:pt x="1700" y="1880"/>
                  </a:cubicBezTo>
                  <a:cubicBezTo>
                    <a:pt x="1697" y="1880"/>
                    <a:pt x="1697" y="1880"/>
                    <a:pt x="1697" y="1880"/>
                  </a:cubicBezTo>
                  <a:cubicBezTo>
                    <a:pt x="1576" y="1886"/>
                    <a:pt x="1456" y="1892"/>
                    <a:pt x="1335" y="1897"/>
                  </a:cubicBezTo>
                  <a:cubicBezTo>
                    <a:pt x="1328" y="1898"/>
                    <a:pt x="1321" y="1901"/>
                    <a:pt x="1310" y="1909"/>
                  </a:cubicBezTo>
                  <a:cubicBezTo>
                    <a:pt x="1306" y="1912"/>
                    <a:pt x="1302" y="1916"/>
                    <a:pt x="1297" y="1920"/>
                  </a:cubicBezTo>
                  <a:cubicBezTo>
                    <a:pt x="1286" y="1929"/>
                    <a:pt x="1274" y="1939"/>
                    <a:pt x="1263" y="1945"/>
                  </a:cubicBezTo>
                  <a:cubicBezTo>
                    <a:pt x="1061" y="2097"/>
                    <a:pt x="779" y="2136"/>
                    <a:pt x="544" y="2044"/>
                  </a:cubicBezTo>
                  <a:cubicBezTo>
                    <a:pt x="402" y="1992"/>
                    <a:pt x="273" y="1891"/>
                    <a:pt x="181" y="1759"/>
                  </a:cubicBezTo>
                  <a:cubicBezTo>
                    <a:pt x="66" y="1623"/>
                    <a:pt x="0" y="1443"/>
                    <a:pt x="1" y="1266"/>
                  </a:cubicBezTo>
                  <a:cubicBezTo>
                    <a:pt x="0" y="1039"/>
                    <a:pt x="105" y="819"/>
                    <a:pt x="281" y="676"/>
                  </a:cubicBezTo>
                  <a:cubicBezTo>
                    <a:pt x="344" y="626"/>
                    <a:pt x="413" y="572"/>
                    <a:pt x="493" y="511"/>
                  </a:cubicBezTo>
                  <a:cubicBezTo>
                    <a:pt x="528" y="483"/>
                    <a:pt x="564" y="456"/>
                    <a:pt x="600" y="429"/>
                  </a:cubicBezTo>
                  <a:cubicBezTo>
                    <a:pt x="660" y="382"/>
                    <a:pt x="660" y="382"/>
                    <a:pt x="660" y="382"/>
                  </a:cubicBezTo>
                  <a:cubicBezTo>
                    <a:pt x="739" y="321"/>
                    <a:pt x="818" y="260"/>
                    <a:pt x="897" y="199"/>
                  </a:cubicBezTo>
                  <a:cubicBezTo>
                    <a:pt x="901" y="196"/>
                    <a:pt x="901" y="196"/>
                    <a:pt x="901" y="196"/>
                  </a:cubicBezTo>
                  <a:cubicBezTo>
                    <a:pt x="989" y="127"/>
                    <a:pt x="1096" y="77"/>
                    <a:pt x="1208" y="51"/>
                  </a:cubicBezTo>
                  <a:cubicBezTo>
                    <a:pt x="1442" y="0"/>
                    <a:pt x="1716" y="76"/>
                    <a:pt x="1892" y="241"/>
                  </a:cubicBezTo>
                  <a:cubicBezTo>
                    <a:pt x="1893" y="242"/>
                    <a:pt x="1893" y="242"/>
                    <a:pt x="1893" y="242"/>
                  </a:cubicBezTo>
                  <a:cubicBezTo>
                    <a:pt x="1924" y="275"/>
                    <a:pt x="1940" y="293"/>
                    <a:pt x="1960" y="319"/>
                  </a:cubicBezTo>
                  <a:cubicBezTo>
                    <a:pt x="2086" y="465"/>
                    <a:pt x="2155" y="600"/>
                    <a:pt x="2175" y="746"/>
                  </a:cubicBezTo>
                  <a:cubicBezTo>
                    <a:pt x="2208" y="957"/>
                    <a:pt x="2147" y="1181"/>
                    <a:pt x="2010" y="1345"/>
                  </a:cubicBezTo>
                  <a:cubicBezTo>
                    <a:pt x="1970" y="1398"/>
                    <a:pt x="1920" y="1439"/>
                    <a:pt x="1872" y="1475"/>
                  </a:cubicBezTo>
                  <a:cubicBezTo>
                    <a:pt x="1831" y="1507"/>
                    <a:pt x="1831" y="1507"/>
                    <a:pt x="1831" y="1507"/>
                  </a:cubicBezTo>
                  <a:cubicBezTo>
                    <a:pt x="1830" y="1508"/>
                    <a:pt x="1829" y="1508"/>
                    <a:pt x="1828" y="1509"/>
                  </a:cubicBezTo>
                  <a:cubicBezTo>
                    <a:pt x="1858" y="1529"/>
                    <a:pt x="1888" y="1547"/>
                    <a:pt x="1918" y="1565"/>
                  </a:cubicBezTo>
                  <a:cubicBezTo>
                    <a:pt x="1961" y="1590"/>
                    <a:pt x="2006" y="1617"/>
                    <a:pt x="2048" y="1648"/>
                  </a:cubicBezTo>
                  <a:cubicBezTo>
                    <a:pt x="2049" y="1649"/>
                    <a:pt x="2049" y="1649"/>
                    <a:pt x="2049" y="1649"/>
                  </a:cubicBezTo>
                  <a:cubicBezTo>
                    <a:pt x="2076" y="1671"/>
                    <a:pt x="2091" y="1704"/>
                    <a:pt x="2090" y="1739"/>
                  </a:cubicBezTo>
                  <a:cubicBezTo>
                    <a:pt x="2089" y="1779"/>
                    <a:pt x="2070" y="1818"/>
                    <a:pt x="2039" y="1841"/>
                  </a:cubicBezTo>
                  <a:close/>
                  <a:moveTo>
                    <a:pt x="1269" y="1856"/>
                  </a:moveTo>
                  <a:cubicBezTo>
                    <a:pt x="1284" y="1844"/>
                    <a:pt x="1304" y="1831"/>
                    <a:pt x="1332" y="1830"/>
                  </a:cubicBezTo>
                  <a:cubicBezTo>
                    <a:pt x="1452" y="1824"/>
                    <a:pt x="1573" y="1818"/>
                    <a:pt x="1694" y="1812"/>
                  </a:cubicBezTo>
                  <a:cubicBezTo>
                    <a:pt x="1696" y="1812"/>
                    <a:pt x="1696" y="1812"/>
                    <a:pt x="1696" y="1812"/>
                  </a:cubicBezTo>
                  <a:cubicBezTo>
                    <a:pt x="1787" y="1807"/>
                    <a:pt x="1878" y="1803"/>
                    <a:pt x="1969" y="1798"/>
                  </a:cubicBezTo>
                  <a:cubicBezTo>
                    <a:pt x="1980" y="1798"/>
                    <a:pt x="1990" y="1794"/>
                    <a:pt x="1998" y="1788"/>
                  </a:cubicBezTo>
                  <a:cubicBezTo>
                    <a:pt x="2012" y="1777"/>
                    <a:pt x="2022" y="1757"/>
                    <a:pt x="2022" y="1738"/>
                  </a:cubicBezTo>
                  <a:cubicBezTo>
                    <a:pt x="2022" y="1728"/>
                    <a:pt x="2020" y="1713"/>
                    <a:pt x="2006" y="1702"/>
                  </a:cubicBezTo>
                  <a:cubicBezTo>
                    <a:pt x="1968" y="1673"/>
                    <a:pt x="1927" y="1648"/>
                    <a:pt x="1884" y="1623"/>
                  </a:cubicBezTo>
                  <a:cubicBezTo>
                    <a:pt x="1840" y="1597"/>
                    <a:pt x="1794" y="1570"/>
                    <a:pt x="1752" y="1538"/>
                  </a:cubicBezTo>
                  <a:cubicBezTo>
                    <a:pt x="1717" y="1512"/>
                    <a:pt x="1717" y="1512"/>
                    <a:pt x="1717" y="1512"/>
                  </a:cubicBezTo>
                  <a:cubicBezTo>
                    <a:pt x="1751" y="1485"/>
                    <a:pt x="1751" y="1485"/>
                    <a:pt x="1751" y="1485"/>
                  </a:cubicBezTo>
                  <a:cubicBezTo>
                    <a:pt x="1763" y="1474"/>
                    <a:pt x="1776" y="1464"/>
                    <a:pt x="1790" y="1454"/>
                  </a:cubicBezTo>
                  <a:cubicBezTo>
                    <a:pt x="1831" y="1422"/>
                    <a:pt x="1831" y="1422"/>
                    <a:pt x="1831" y="1422"/>
                  </a:cubicBezTo>
                  <a:cubicBezTo>
                    <a:pt x="1875" y="1388"/>
                    <a:pt x="1921" y="1350"/>
                    <a:pt x="1956" y="1304"/>
                  </a:cubicBezTo>
                  <a:cubicBezTo>
                    <a:pt x="1957" y="1303"/>
                    <a:pt x="1957" y="1303"/>
                    <a:pt x="1957" y="1303"/>
                  </a:cubicBezTo>
                  <a:cubicBezTo>
                    <a:pt x="2082" y="1153"/>
                    <a:pt x="2139" y="949"/>
                    <a:pt x="2109" y="756"/>
                  </a:cubicBezTo>
                  <a:cubicBezTo>
                    <a:pt x="2089" y="623"/>
                    <a:pt x="2026" y="498"/>
                    <a:pt x="1908" y="362"/>
                  </a:cubicBezTo>
                  <a:cubicBezTo>
                    <a:pt x="1907" y="361"/>
                    <a:pt x="1907" y="361"/>
                    <a:pt x="1907" y="361"/>
                  </a:cubicBezTo>
                  <a:cubicBezTo>
                    <a:pt x="1888" y="336"/>
                    <a:pt x="1872" y="319"/>
                    <a:pt x="1845" y="289"/>
                  </a:cubicBezTo>
                  <a:cubicBezTo>
                    <a:pt x="1685" y="140"/>
                    <a:pt x="1435" y="71"/>
                    <a:pt x="1223" y="117"/>
                  </a:cubicBezTo>
                  <a:cubicBezTo>
                    <a:pt x="1120" y="141"/>
                    <a:pt x="1023" y="187"/>
                    <a:pt x="942" y="249"/>
                  </a:cubicBezTo>
                  <a:cubicBezTo>
                    <a:pt x="939" y="252"/>
                    <a:pt x="939" y="252"/>
                    <a:pt x="939" y="252"/>
                  </a:cubicBezTo>
                  <a:cubicBezTo>
                    <a:pt x="860" y="314"/>
                    <a:pt x="780" y="375"/>
                    <a:pt x="701" y="436"/>
                  </a:cubicBezTo>
                  <a:cubicBezTo>
                    <a:pt x="641" y="482"/>
                    <a:pt x="641" y="482"/>
                    <a:pt x="641" y="482"/>
                  </a:cubicBezTo>
                  <a:cubicBezTo>
                    <a:pt x="605" y="510"/>
                    <a:pt x="570" y="537"/>
                    <a:pt x="534" y="564"/>
                  </a:cubicBezTo>
                  <a:cubicBezTo>
                    <a:pt x="455" y="626"/>
                    <a:pt x="386" y="680"/>
                    <a:pt x="323" y="729"/>
                  </a:cubicBezTo>
                  <a:cubicBezTo>
                    <a:pt x="163" y="859"/>
                    <a:pt x="68" y="1060"/>
                    <a:pt x="68" y="1266"/>
                  </a:cubicBezTo>
                  <a:cubicBezTo>
                    <a:pt x="68" y="1428"/>
                    <a:pt x="128" y="1592"/>
                    <a:pt x="234" y="1717"/>
                  </a:cubicBezTo>
                  <a:cubicBezTo>
                    <a:pt x="235" y="1718"/>
                    <a:pt x="235" y="1718"/>
                    <a:pt x="235" y="1718"/>
                  </a:cubicBezTo>
                  <a:cubicBezTo>
                    <a:pt x="236" y="1719"/>
                    <a:pt x="236" y="1719"/>
                    <a:pt x="236" y="1719"/>
                  </a:cubicBezTo>
                  <a:cubicBezTo>
                    <a:pt x="320" y="1840"/>
                    <a:pt x="438" y="1933"/>
                    <a:pt x="567" y="1980"/>
                  </a:cubicBezTo>
                  <a:cubicBezTo>
                    <a:pt x="783" y="2065"/>
                    <a:pt x="1041" y="2029"/>
                    <a:pt x="1224" y="1890"/>
                  </a:cubicBezTo>
                  <a:cubicBezTo>
                    <a:pt x="1229" y="1887"/>
                    <a:pt x="1229" y="1887"/>
                    <a:pt x="1229" y="1887"/>
                  </a:cubicBezTo>
                  <a:cubicBezTo>
                    <a:pt x="1236" y="1883"/>
                    <a:pt x="1245" y="1875"/>
                    <a:pt x="1254" y="1868"/>
                  </a:cubicBezTo>
                  <a:cubicBezTo>
                    <a:pt x="1259" y="1864"/>
                    <a:pt x="1264" y="1860"/>
                    <a:pt x="1269" y="1856"/>
                  </a:cubicBez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 name="iŝḷîďe"/>
            <p:cNvSpPr/>
            <p:nvPr/>
          </p:nvSpPr>
          <p:spPr bwMode="auto">
            <a:xfrm>
              <a:off x="4348873" y="2194407"/>
              <a:ext cx="510816" cy="493566"/>
            </a:xfrm>
            <a:custGeom>
              <a:avLst/>
              <a:gdLst>
                <a:gd name="T0" fmla="*/ 1716 w 2226"/>
                <a:gd name="T1" fmla="*/ 1897 h 2154"/>
                <a:gd name="T2" fmla="*/ 1324 w 2226"/>
                <a:gd name="T3" fmla="*/ 1925 h 2154"/>
                <a:gd name="T4" fmla="*/ 1277 w 2226"/>
                <a:gd name="T5" fmla="*/ 1961 h 2154"/>
                <a:gd name="T6" fmla="*/ 1 w 2226"/>
                <a:gd name="T7" fmla="*/ 1274 h 2154"/>
                <a:gd name="T8" fmla="*/ 603 w 2226"/>
                <a:gd name="T9" fmla="*/ 431 h 2154"/>
                <a:gd name="T10" fmla="*/ 905 w 2226"/>
                <a:gd name="T11" fmla="*/ 198 h 2154"/>
                <a:gd name="T12" fmla="*/ 1908 w 2226"/>
                <a:gd name="T13" fmla="*/ 245 h 2154"/>
                <a:gd name="T14" fmla="*/ 2025 w 2226"/>
                <a:gd name="T15" fmla="*/ 1360 h 2154"/>
                <a:gd name="T16" fmla="*/ 1931 w 2226"/>
                <a:gd name="T17" fmla="*/ 1566 h 2154"/>
                <a:gd name="T18" fmla="*/ 2063 w 2226"/>
                <a:gd name="T19" fmla="*/ 1651 h 2154"/>
                <a:gd name="T20" fmla="*/ 1314 w 2226"/>
                <a:gd name="T21" fmla="*/ 1911 h 2154"/>
                <a:gd name="T22" fmla="*/ 1716 w 2226"/>
                <a:gd name="T23" fmla="*/ 1880 h 2154"/>
                <a:gd name="T24" fmla="*/ 2090 w 2226"/>
                <a:gd name="T25" fmla="*/ 1748 h 2154"/>
                <a:gd name="T26" fmla="*/ 1923 w 2226"/>
                <a:gd name="T27" fmla="*/ 1581 h 2154"/>
                <a:gd name="T28" fmla="*/ 1829 w 2226"/>
                <a:gd name="T29" fmla="*/ 1518 h 2154"/>
                <a:gd name="T30" fmla="*/ 2012 w 2226"/>
                <a:gd name="T31" fmla="*/ 1349 h 2154"/>
                <a:gd name="T32" fmla="*/ 1896 w 2226"/>
                <a:gd name="T33" fmla="*/ 257 h 2154"/>
                <a:gd name="T34" fmla="*/ 915 w 2226"/>
                <a:gd name="T35" fmla="*/ 212 h 2154"/>
                <a:gd name="T36" fmla="*/ 614 w 2226"/>
                <a:gd name="T37" fmla="*/ 444 h 2154"/>
                <a:gd name="T38" fmla="*/ 18 w 2226"/>
                <a:gd name="T39" fmla="*/ 1274 h 2154"/>
                <a:gd name="T40" fmla="*/ 555 w 2226"/>
                <a:gd name="T41" fmla="*/ 2045 h 2154"/>
                <a:gd name="T42" fmla="*/ 1286 w 2226"/>
                <a:gd name="T43" fmla="*/ 1934 h 2154"/>
                <a:gd name="T44" fmla="*/ 2012 w 2226"/>
                <a:gd name="T45" fmla="*/ 1804 h 2154"/>
                <a:gd name="T46" fmla="*/ 1703 w 2226"/>
                <a:gd name="T47" fmla="*/ 1830 h 2154"/>
                <a:gd name="T48" fmla="*/ 1268 w 2226"/>
                <a:gd name="T49" fmla="*/ 1884 h 2154"/>
                <a:gd name="T50" fmla="*/ 1238 w 2226"/>
                <a:gd name="T51" fmla="*/ 1906 h 2154"/>
                <a:gd name="T52" fmla="*/ 237 w 2226"/>
                <a:gd name="T53" fmla="*/ 1732 h 2154"/>
                <a:gd name="T54" fmla="*/ 326 w 2226"/>
                <a:gd name="T55" fmla="*/ 732 h 2154"/>
                <a:gd name="T56" fmla="*/ 712 w 2226"/>
                <a:gd name="T57" fmla="*/ 433 h 2154"/>
                <a:gd name="T58" fmla="*/ 1230 w 2226"/>
                <a:gd name="T59" fmla="*/ 118 h 2154"/>
                <a:gd name="T60" fmla="*/ 1924 w 2226"/>
                <a:gd name="T61" fmla="*/ 366 h 2154"/>
                <a:gd name="T62" fmla="*/ 1972 w 2226"/>
                <a:gd name="T63" fmla="*/ 1318 h 2154"/>
                <a:gd name="T64" fmla="*/ 1765 w 2226"/>
                <a:gd name="T65" fmla="*/ 1500 h 2154"/>
                <a:gd name="T66" fmla="*/ 1897 w 2226"/>
                <a:gd name="T67" fmla="*/ 1624 h 2154"/>
                <a:gd name="T68" fmla="*/ 2040 w 2226"/>
                <a:gd name="T69" fmla="*/ 1747 h 2154"/>
                <a:gd name="T70" fmla="*/ 1341 w 2226"/>
                <a:gd name="T71" fmla="*/ 1830 h 2154"/>
                <a:gd name="T72" fmla="*/ 1978 w 2226"/>
                <a:gd name="T73" fmla="*/ 1798 h 2154"/>
                <a:gd name="T74" fmla="*/ 2010 w 2226"/>
                <a:gd name="T75" fmla="*/ 1717 h 2154"/>
                <a:gd name="T76" fmla="*/ 1721 w 2226"/>
                <a:gd name="T77" fmla="*/ 1528 h 2154"/>
                <a:gd name="T78" fmla="*/ 1754 w 2226"/>
                <a:gd name="T79" fmla="*/ 1487 h 2154"/>
                <a:gd name="T80" fmla="*/ 1958 w 2226"/>
                <a:gd name="T81" fmla="*/ 1308 h 2154"/>
                <a:gd name="T82" fmla="*/ 1911 w 2226"/>
                <a:gd name="T83" fmla="*/ 377 h 2154"/>
                <a:gd name="T84" fmla="*/ 1234 w 2226"/>
                <a:gd name="T85" fmla="*/ 135 h 2154"/>
                <a:gd name="T86" fmla="*/ 722 w 2226"/>
                <a:gd name="T87" fmla="*/ 446 h 2154"/>
                <a:gd name="T88" fmla="*/ 337 w 2226"/>
                <a:gd name="T89" fmla="*/ 745 h 2154"/>
                <a:gd name="T90" fmla="*/ 250 w 2226"/>
                <a:gd name="T91" fmla="*/ 1722 h 2154"/>
                <a:gd name="T92" fmla="*/ 579 w 2226"/>
                <a:gd name="T93" fmla="*/ 1981 h 2154"/>
                <a:gd name="T94" fmla="*/ 1233 w 2226"/>
                <a:gd name="T95" fmla="*/ 1888 h 2154"/>
                <a:gd name="T96" fmla="*/ 1257 w 2226"/>
                <a:gd name="T97" fmla="*/ 1871 h 2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26" h="2154">
                  <a:moveTo>
                    <a:pt x="2053" y="1857"/>
                  </a:moveTo>
                  <a:cubicBezTo>
                    <a:pt x="2032" y="1873"/>
                    <a:pt x="2007" y="1882"/>
                    <a:pt x="1981" y="1883"/>
                  </a:cubicBezTo>
                  <a:cubicBezTo>
                    <a:pt x="1894" y="1888"/>
                    <a:pt x="1805" y="1892"/>
                    <a:pt x="1716" y="1897"/>
                  </a:cubicBezTo>
                  <a:cubicBezTo>
                    <a:pt x="1706" y="1897"/>
                    <a:pt x="1706" y="1897"/>
                    <a:pt x="1706" y="1897"/>
                  </a:cubicBezTo>
                  <a:cubicBezTo>
                    <a:pt x="1584" y="1904"/>
                    <a:pt x="1462" y="1910"/>
                    <a:pt x="1344" y="1915"/>
                  </a:cubicBezTo>
                  <a:cubicBezTo>
                    <a:pt x="1339" y="1915"/>
                    <a:pt x="1333" y="1918"/>
                    <a:pt x="1324" y="1925"/>
                  </a:cubicBezTo>
                  <a:cubicBezTo>
                    <a:pt x="1320" y="1928"/>
                    <a:pt x="1316" y="1932"/>
                    <a:pt x="1312" y="1935"/>
                  </a:cubicBezTo>
                  <a:cubicBezTo>
                    <a:pt x="1306" y="1940"/>
                    <a:pt x="1301" y="1944"/>
                    <a:pt x="1297" y="1947"/>
                  </a:cubicBezTo>
                  <a:cubicBezTo>
                    <a:pt x="1289" y="1953"/>
                    <a:pt x="1283" y="1958"/>
                    <a:pt x="1277" y="1961"/>
                  </a:cubicBezTo>
                  <a:cubicBezTo>
                    <a:pt x="1073" y="2114"/>
                    <a:pt x="787" y="2154"/>
                    <a:pt x="549" y="2061"/>
                  </a:cubicBezTo>
                  <a:cubicBezTo>
                    <a:pt x="406" y="2008"/>
                    <a:pt x="276" y="1906"/>
                    <a:pt x="183" y="1774"/>
                  </a:cubicBezTo>
                  <a:cubicBezTo>
                    <a:pt x="67" y="1636"/>
                    <a:pt x="0" y="1454"/>
                    <a:pt x="1" y="1274"/>
                  </a:cubicBezTo>
                  <a:cubicBezTo>
                    <a:pt x="0" y="1046"/>
                    <a:pt x="106" y="823"/>
                    <a:pt x="284" y="679"/>
                  </a:cubicBezTo>
                  <a:cubicBezTo>
                    <a:pt x="347" y="629"/>
                    <a:pt x="417" y="575"/>
                    <a:pt x="497" y="513"/>
                  </a:cubicBezTo>
                  <a:cubicBezTo>
                    <a:pt x="532" y="486"/>
                    <a:pt x="568" y="458"/>
                    <a:pt x="603" y="431"/>
                  </a:cubicBezTo>
                  <a:cubicBezTo>
                    <a:pt x="664" y="385"/>
                    <a:pt x="664" y="385"/>
                    <a:pt x="664" y="385"/>
                  </a:cubicBezTo>
                  <a:cubicBezTo>
                    <a:pt x="743" y="323"/>
                    <a:pt x="822" y="262"/>
                    <a:pt x="901" y="201"/>
                  </a:cubicBezTo>
                  <a:cubicBezTo>
                    <a:pt x="905" y="198"/>
                    <a:pt x="905" y="198"/>
                    <a:pt x="905" y="198"/>
                  </a:cubicBezTo>
                  <a:cubicBezTo>
                    <a:pt x="994" y="129"/>
                    <a:pt x="1102" y="78"/>
                    <a:pt x="1215" y="52"/>
                  </a:cubicBezTo>
                  <a:cubicBezTo>
                    <a:pt x="1451" y="0"/>
                    <a:pt x="1729" y="77"/>
                    <a:pt x="1907" y="243"/>
                  </a:cubicBezTo>
                  <a:cubicBezTo>
                    <a:pt x="1908" y="245"/>
                    <a:pt x="1908" y="245"/>
                    <a:pt x="1908" y="245"/>
                  </a:cubicBezTo>
                  <a:cubicBezTo>
                    <a:pt x="1939" y="278"/>
                    <a:pt x="1956" y="296"/>
                    <a:pt x="1976" y="322"/>
                  </a:cubicBezTo>
                  <a:cubicBezTo>
                    <a:pt x="2103" y="469"/>
                    <a:pt x="2172" y="607"/>
                    <a:pt x="2193" y="754"/>
                  </a:cubicBezTo>
                  <a:cubicBezTo>
                    <a:pt x="2226" y="967"/>
                    <a:pt x="2164" y="1194"/>
                    <a:pt x="2025" y="1360"/>
                  </a:cubicBezTo>
                  <a:cubicBezTo>
                    <a:pt x="1985" y="1413"/>
                    <a:pt x="1934" y="1454"/>
                    <a:pt x="1886" y="1491"/>
                  </a:cubicBezTo>
                  <a:cubicBezTo>
                    <a:pt x="1852" y="1517"/>
                    <a:pt x="1852" y="1517"/>
                    <a:pt x="1852" y="1517"/>
                  </a:cubicBezTo>
                  <a:cubicBezTo>
                    <a:pt x="1878" y="1534"/>
                    <a:pt x="1905" y="1550"/>
                    <a:pt x="1931" y="1566"/>
                  </a:cubicBezTo>
                  <a:cubicBezTo>
                    <a:pt x="1931" y="1566"/>
                    <a:pt x="1931" y="1566"/>
                    <a:pt x="1931" y="1566"/>
                  </a:cubicBezTo>
                  <a:cubicBezTo>
                    <a:pt x="1975" y="1592"/>
                    <a:pt x="2020" y="1619"/>
                    <a:pt x="2062" y="1650"/>
                  </a:cubicBezTo>
                  <a:cubicBezTo>
                    <a:pt x="2063" y="1651"/>
                    <a:pt x="2063" y="1651"/>
                    <a:pt x="2063" y="1651"/>
                  </a:cubicBezTo>
                  <a:cubicBezTo>
                    <a:pt x="2092" y="1675"/>
                    <a:pt x="2108" y="1710"/>
                    <a:pt x="2107" y="1749"/>
                  </a:cubicBezTo>
                  <a:cubicBezTo>
                    <a:pt x="2107" y="1790"/>
                    <a:pt x="2086" y="1832"/>
                    <a:pt x="2053" y="1857"/>
                  </a:cubicBezTo>
                  <a:close/>
                  <a:moveTo>
                    <a:pt x="1314" y="1911"/>
                  </a:moveTo>
                  <a:cubicBezTo>
                    <a:pt x="1326" y="1902"/>
                    <a:pt x="1334" y="1898"/>
                    <a:pt x="1343" y="1898"/>
                  </a:cubicBezTo>
                  <a:cubicBezTo>
                    <a:pt x="1461" y="1892"/>
                    <a:pt x="1583" y="1887"/>
                    <a:pt x="1706" y="1880"/>
                  </a:cubicBezTo>
                  <a:cubicBezTo>
                    <a:pt x="1716" y="1880"/>
                    <a:pt x="1716" y="1880"/>
                    <a:pt x="1716" y="1880"/>
                  </a:cubicBezTo>
                  <a:cubicBezTo>
                    <a:pt x="1804" y="1875"/>
                    <a:pt x="1893" y="1871"/>
                    <a:pt x="1980" y="1866"/>
                  </a:cubicBezTo>
                  <a:cubicBezTo>
                    <a:pt x="2003" y="1865"/>
                    <a:pt x="2025" y="1858"/>
                    <a:pt x="2043" y="1843"/>
                  </a:cubicBezTo>
                  <a:cubicBezTo>
                    <a:pt x="2072" y="1821"/>
                    <a:pt x="2090" y="1785"/>
                    <a:pt x="2090" y="1748"/>
                  </a:cubicBezTo>
                  <a:cubicBezTo>
                    <a:pt x="2091" y="1715"/>
                    <a:pt x="2078" y="1685"/>
                    <a:pt x="2053" y="1665"/>
                  </a:cubicBezTo>
                  <a:cubicBezTo>
                    <a:pt x="2051" y="1664"/>
                    <a:pt x="2051" y="1664"/>
                    <a:pt x="2051" y="1664"/>
                  </a:cubicBezTo>
                  <a:cubicBezTo>
                    <a:pt x="2010" y="1633"/>
                    <a:pt x="1966" y="1607"/>
                    <a:pt x="1923" y="1581"/>
                  </a:cubicBezTo>
                  <a:cubicBezTo>
                    <a:pt x="1922" y="1580"/>
                    <a:pt x="1922" y="1580"/>
                    <a:pt x="1922" y="1580"/>
                  </a:cubicBezTo>
                  <a:cubicBezTo>
                    <a:pt x="1892" y="1563"/>
                    <a:pt x="1862" y="1545"/>
                    <a:pt x="1833" y="1525"/>
                  </a:cubicBezTo>
                  <a:cubicBezTo>
                    <a:pt x="1830" y="1524"/>
                    <a:pt x="1829" y="1521"/>
                    <a:pt x="1829" y="1518"/>
                  </a:cubicBezTo>
                  <a:cubicBezTo>
                    <a:pt x="1829" y="1516"/>
                    <a:pt x="1830" y="1513"/>
                    <a:pt x="1832" y="1511"/>
                  </a:cubicBezTo>
                  <a:cubicBezTo>
                    <a:pt x="1876" y="1478"/>
                    <a:pt x="1876" y="1478"/>
                    <a:pt x="1876" y="1478"/>
                  </a:cubicBezTo>
                  <a:cubicBezTo>
                    <a:pt x="1923" y="1441"/>
                    <a:pt x="1972" y="1401"/>
                    <a:pt x="2012" y="1349"/>
                  </a:cubicBezTo>
                  <a:cubicBezTo>
                    <a:pt x="2147" y="1187"/>
                    <a:pt x="2209" y="965"/>
                    <a:pt x="2176" y="756"/>
                  </a:cubicBezTo>
                  <a:cubicBezTo>
                    <a:pt x="2155" y="612"/>
                    <a:pt x="2088" y="478"/>
                    <a:pt x="1963" y="333"/>
                  </a:cubicBezTo>
                  <a:cubicBezTo>
                    <a:pt x="1943" y="307"/>
                    <a:pt x="1927" y="290"/>
                    <a:pt x="1896" y="257"/>
                  </a:cubicBezTo>
                  <a:cubicBezTo>
                    <a:pt x="1895" y="256"/>
                    <a:pt x="1895" y="256"/>
                    <a:pt x="1895" y="256"/>
                  </a:cubicBezTo>
                  <a:cubicBezTo>
                    <a:pt x="1721" y="93"/>
                    <a:pt x="1450" y="18"/>
                    <a:pt x="1219" y="69"/>
                  </a:cubicBezTo>
                  <a:cubicBezTo>
                    <a:pt x="1108" y="94"/>
                    <a:pt x="1003" y="144"/>
                    <a:pt x="915" y="212"/>
                  </a:cubicBezTo>
                  <a:cubicBezTo>
                    <a:pt x="911" y="214"/>
                    <a:pt x="911" y="214"/>
                    <a:pt x="911" y="214"/>
                  </a:cubicBezTo>
                  <a:cubicBezTo>
                    <a:pt x="832" y="276"/>
                    <a:pt x="753" y="337"/>
                    <a:pt x="674" y="398"/>
                  </a:cubicBezTo>
                  <a:cubicBezTo>
                    <a:pt x="614" y="444"/>
                    <a:pt x="614" y="444"/>
                    <a:pt x="614" y="444"/>
                  </a:cubicBezTo>
                  <a:cubicBezTo>
                    <a:pt x="578" y="472"/>
                    <a:pt x="543" y="499"/>
                    <a:pt x="507" y="527"/>
                  </a:cubicBezTo>
                  <a:cubicBezTo>
                    <a:pt x="427" y="589"/>
                    <a:pt x="358" y="643"/>
                    <a:pt x="295" y="692"/>
                  </a:cubicBezTo>
                  <a:cubicBezTo>
                    <a:pt x="121" y="833"/>
                    <a:pt x="17" y="1051"/>
                    <a:pt x="18" y="1274"/>
                  </a:cubicBezTo>
                  <a:cubicBezTo>
                    <a:pt x="17" y="1450"/>
                    <a:pt x="82" y="1628"/>
                    <a:pt x="197" y="1763"/>
                  </a:cubicBezTo>
                  <a:cubicBezTo>
                    <a:pt x="197" y="1763"/>
                    <a:pt x="197" y="1763"/>
                    <a:pt x="197" y="1763"/>
                  </a:cubicBezTo>
                  <a:cubicBezTo>
                    <a:pt x="288" y="1894"/>
                    <a:pt x="415" y="1993"/>
                    <a:pt x="555" y="2045"/>
                  </a:cubicBezTo>
                  <a:cubicBezTo>
                    <a:pt x="788" y="2136"/>
                    <a:pt x="1068" y="2097"/>
                    <a:pt x="1267" y="1947"/>
                  </a:cubicBezTo>
                  <a:cubicBezTo>
                    <a:pt x="1268" y="1946"/>
                    <a:pt x="1268" y="1946"/>
                    <a:pt x="1268" y="1946"/>
                  </a:cubicBezTo>
                  <a:cubicBezTo>
                    <a:pt x="1273" y="1943"/>
                    <a:pt x="1279" y="1939"/>
                    <a:pt x="1286" y="1934"/>
                  </a:cubicBezTo>
                  <a:cubicBezTo>
                    <a:pt x="1291" y="1931"/>
                    <a:pt x="1295" y="1927"/>
                    <a:pt x="1301" y="1922"/>
                  </a:cubicBezTo>
                  <a:cubicBezTo>
                    <a:pt x="1305" y="1918"/>
                    <a:pt x="1310" y="1915"/>
                    <a:pt x="1314" y="1911"/>
                  </a:cubicBezTo>
                  <a:close/>
                  <a:moveTo>
                    <a:pt x="2012" y="1804"/>
                  </a:moveTo>
                  <a:cubicBezTo>
                    <a:pt x="2002" y="1811"/>
                    <a:pt x="1991" y="1815"/>
                    <a:pt x="1978" y="1815"/>
                  </a:cubicBezTo>
                  <a:cubicBezTo>
                    <a:pt x="1893" y="1820"/>
                    <a:pt x="1808" y="1824"/>
                    <a:pt x="1722" y="1829"/>
                  </a:cubicBezTo>
                  <a:cubicBezTo>
                    <a:pt x="1703" y="1830"/>
                    <a:pt x="1703" y="1830"/>
                    <a:pt x="1703" y="1830"/>
                  </a:cubicBezTo>
                  <a:cubicBezTo>
                    <a:pt x="1581" y="1836"/>
                    <a:pt x="1460" y="1842"/>
                    <a:pt x="1341" y="1847"/>
                  </a:cubicBezTo>
                  <a:cubicBezTo>
                    <a:pt x="1316" y="1848"/>
                    <a:pt x="1297" y="1861"/>
                    <a:pt x="1283" y="1871"/>
                  </a:cubicBezTo>
                  <a:cubicBezTo>
                    <a:pt x="1278" y="1875"/>
                    <a:pt x="1273" y="1880"/>
                    <a:pt x="1268" y="1884"/>
                  </a:cubicBezTo>
                  <a:cubicBezTo>
                    <a:pt x="1263" y="1888"/>
                    <a:pt x="1259" y="1891"/>
                    <a:pt x="1256" y="1894"/>
                  </a:cubicBezTo>
                  <a:cubicBezTo>
                    <a:pt x="1250" y="1898"/>
                    <a:pt x="1246" y="1901"/>
                    <a:pt x="1242" y="1903"/>
                  </a:cubicBezTo>
                  <a:cubicBezTo>
                    <a:pt x="1238" y="1906"/>
                    <a:pt x="1238" y="1906"/>
                    <a:pt x="1238" y="1906"/>
                  </a:cubicBezTo>
                  <a:cubicBezTo>
                    <a:pt x="1052" y="2046"/>
                    <a:pt x="791" y="2083"/>
                    <a:pt x="573" y="1997"/>
                  </a:cubicBezTo>
                  <a:cubicBezTo>
                    <a:pt x="442" y="1949"/>
                    <a:pt x="323" y="1855"/>
                    <a:pt x="238" y="1733"/>
                  </a:cubicBezTo>
                  <a:cubicBezTo>
                    <a:pt x="237" y="1732"/>
                    <a:pt x="237" y="1732"/>
                    <a:pt x="237" y="1732"/>
                  </a:cubicBezTo>
                  <a:cubicBezTo>
                    <a:pt x="236" y="1731"/>
                    <a:pt x="236" y="1731"/>
                    <a:pt x="236" y="1731"/>
                  </a:cubicBezTo>
                  <a:cubicBezTo>
                    <a:pt x="129" y="1605"/>
                    <a:pt x="68" y="1439"/>
                    <a:pt x="69" y="1274"/>
                  </a:cubicBezTo>
                  <a:cubicBezTo>
                    <a:pt x="68" y="1066"/>
                    <a:pt x="164" y="863"/>
                    <a:pt x="326" y="732"/>
                  </a:cubicBezTo>
                  <a:cubicBezTo>
                    <a:pt x="390" y="682"/>
                    <a:pt x="459" y="628"/>
                    <a:pt x="538" y="567"/>
                  </a:cubicBezTo>
                  <a:cubicBezTo>
                    <a:pt x="574" y="539"/>
                    <a:pt x="609" y="512"/>
                    <a:pt x="645" y="484"/>
                  </a:cubicBezTo>
                  <a:cubicBezTo>
                    <a:pt x="712" y="433"/>
                    <a:pt x="712" y="433"/>
                    <a:pt x="712" y="433"/>
                  </a:cubicBezTo>
                  <a:cubicBezTo>
                    <a:pt x="789" y="373"/>
                    <a:pt x="866" y="314"/>
                    <a:pt x="943" y="254"/>
                  </a:cubicBezTo>
                  <a:cubicBezTo>
                    <a:pt x="946" y="252"/>
                    <a:pt x="946" y="252"/>
                    <a:pt x="946" y="252"/>
                  </a:cubicBezTo>
                  <a:cubicBezTo>
                    <a:pt x="1028" y="188"/>
                    <a:pt x="1126" y="142"/>
                    <a:pt x="1230" y="118"/>
                  </a:cubicBezTo>
                  <a:cubicBezTo>
                    <a:pt x="1445" y="71"/>
                    <a:pt x="1697" y="141"/>
                    <a:pt x="1860" y="292"/>
                  </a:cubicBezTo>
                  <a:cubicBezTo>
                    <a:pt x="1888" y="322"/>
                    <a:pt x="1903" y="339"/>
                    <a:pt x="1923" y="365"/>
                  </a:cubicBezTo>
                  <a:cubicBezTo>
                    <a:pt x="1924" y="366"/>
                    <a:pt x="1924" y="366"/>
                    <a:pt x="1924" y="366"/>
                  </a:cubicBezTo>
                  <a:cubicBezTo>
                    <a:pt x="2042" y="503"/>
                    <a:pt x="2107" y="629"/>
                    <a:pt x="2126" y="764"/>
                  </a:cubicBezTo>
                  <a:cubicBezTo>
                    <a:pt x="2157" y="959"/>
                    <a:pt x="2099" y="1166"/>
                    <a:pt x="1973" y="1317"/>
                  </a:cubicBezTo>
                  <a:cubicBezTo>
                    <a:pt x="1972" y="1318"/>
                    <a:pt x="1972" y="1318"/>
                    <a:pt x="1972" y="1318"/>
                  </a:cubicBezTo>
                  <a:cubicBezTo>
                    <a:pt x="1936" y="1365"/>
                    <a:pt x="1890" y="1403"/>
                    <a:pt x="1845" y="1438"/>
                  </a:cubicBezTo>
                  <a:cubicBezTo>
                    <a:pt x="1804" y="1469"/>
                    <a:pt x="1804" y="1469"/>
                    <a:pt x="1804" y="1469"/>
                  </a:cubicBezTo>
                  <a:cubicBezTo>
                    <a:pt x="1793" y="1478"/>
                    <a:pt x="1779" y="1489"/>
                    <a:pt x="1765" y="1500"/>
                  </a:cubicBezTo>
                  <a:cubicBezTo>
                    <a:pt x="1740" y="1521"/>
                    <a:pt x="1740" y="1521"/>
                    <a:pt x="1740" y="1521"/>
                  </a:cubicBezTo>
                  <a:cubicBezTo>
                    <a:pt x="1766" y="1540"/>
                    <a:pt x="1766" y="1540"/>
                    <a:pt x="1766" y="1540"/>
                  </a:cubicBezTo>
                  <a:cubicBezTo>
                    <a:pt x="1808" y="1572"/>
                    <a:pt x="1853" y="1598"/>
                    <a:pt x="1897" y="1624"/>
                  </a:cubicBezTo>
                  <a:cubicBezTo>
                    <a:pt x="1941" y="1650"/>
                    <a:pt x="1982" y="1675"/>
                    <a:pt x="2021" y="1704"/>
                  </a:cubicBezTo>
                  <a:cubicBezTo>
                    <a:pt x="2021" y="1704"/>
                    <a:pt x="2021" y="1704"/>
                    <a:pt x="2021" y="1704"/>
                  </a:cubicBezTo>
                  <a:cubicBezTo>
                    <a:pt x="2037" y="1718"/>
                    <a:pt x="2040" y="1735"/>
                    <a:pt x="2040" y="1747"/>
                  </a:cubicBezTo>
                  <a:cubicBezTo>
                    <a:pt x="2039" y="1769"/>
                    <a:pt x="2029" y="1791"/>
                    <a:pt x="2012" y="1804"/>
                  </a:cubicBezTo>
                  <a:close/>
                  <a:moveTo>
                    <a:pt x="1273" y="1858"/>
                  </a:moveTo>
                  <a:cubicBezTo>
                    <a:pt x="1288" y="1846"/>
                    <a:pt x="1310" y="1831"/>
                    <a:pt x="1341" y="1830"/>
                  </a:cubicBezTo>
                  <a:cubicBezTo>
                    <a:pt x="1459" y="1825"/>
                    <a:pt x="1580" y="1819"/>
                    <a:pt x="1702" y="1813"/>
                  </a:cubicBezTo>
                  <a:cubicBezTo>
                    <a:pt x="1721" y="1812"/>
                    <a:pt x="1721" y="1812"/>
                    <a:pt x="1721" y="1812"/>
                  </a:cubicBezTo>
                  <a:cubicBezTo>
                    <a:pt x="1807" y="1807"/>
                    <a:pt x="1892" y="1803"/>
                    <a:pt x="1978" y="1798"/>
                  </a:cubicBezTo>
                  <a:cubicBezTo>
                    <a:pt x="1987" y="1798"/>
                    <a:pt x="1995" y="1795"/>
                    <a:pt x="2002" y="1790"/>
                  </a:cubicBezTo>
                  <a:cubicBezTo>
                    <a:pt x="2014" y="1780"/>
                    <a:pt x="2022" y="1764"/>
                    <a:pt x="2023" y="1747"/>
                  </a:cubicBezTo>
                  <a:cubicBezTo>
                    <a:pt x="2023" y="1735"/>
                    <a:pt x="2019" y="1725"/>
                    <a:pt x="2010" y="1717"/>
                  </a:cubicBezTo>
                  <a:cubicBezTo>
                    <a:pt x="1972" y="1689"/>
                    <a:pt x="1931" y="1665"/>
                    <a:pt x="1888" y="1639"/>
                  </a:cubicBezTo>
                  <a:cubicBezTo>
                    <a:pt x="1844" y="1613"/>
                    <a:pt x="1799" y="1586"/>
                    <a:pt x="1756" y="1554"/>
                  </a:cubicBezTo>
                  <a:cubicBezTo>
                    <a:pt x="1721" y="1528"/>
                    <a:pt x="1721" y="1528"/>
                    <a:pt x="1721" y="1528"/>
                  </a:cubicBezTo>
                  <a:cubicBezTo>
                    <a:pt x="1719" y="1526"/>
                    <a:pt x="1718" y="1524"/>
                    <a:pt x="1718" y="1521"/>
                  </a:cubicBezTo>
                  <a:cubicBezTo>
                    <a:pt x="1718" y="1519"/>
                    <a:pt x="1719" y="1516"/>
                    <a:pt x="1721" y="1514"/>
                  </a:cubicBezTo>
                  <a:cubicBezTo>
                    <a:pt x="1754" y="1487"/>
                    <a:pt x="1754" y="1487"/>
                    <a:pt x="1754" y="1487"/>
                  </a:cubicBezTo>
                  <a:cubicBezTo>
                    <a:pt x="1768" y="1475"/>
                    <a:pt x="1782" y="1464"/>
                    <a:pt x="1793" y="1456"/>
                  </a:cubicBezTo>
                  <a:cubicBezTo>
                    <a:pt x="1835" y="1424"/>
                    <a:pt x="1835" y="1424"/>
                    <a:pt x="1835" y="1424"/>
                  </a:cubicBezTo>
                  <a:cubicBezTo>
                    <a:pt x="1878" y="1390"/>
                    <a:pt x="1924" y="1353"/>
                    <a:pt x="1958" y="1308"/>
                  </a:cubicBezTo>
                  <a:cubicBezTo>
                    <a:pt x="1959" y="1306"/>
                    <a:pt x="1959" y="1306"/>
                    <a:pt x="1959" y="1306"/>
                  </a:cubicBezTo>
                  <a:cubicBezTo>
                    <a:pt x="2083" y="1159"/>
                    <a:pt x="2139" y="957"/>
                    <a:pt x="2109" y="766"/>
                  </a:cubicBezTo>
                  <a:cubicBezTo>
                    <a:pt x="2090" y="635"/>
                    <a:pt x="2027" y="511"/>
                    <a:pt x="1911" y="377"/>
                  </a:cubicBezTo>
                  <a:cubicBezTo>
                    <a:pt x="1910" y="375"/>
                    <a:pt x="1910" y="375"/>
                    <a:pt x="1910" y="375"/>
                  </a:cubicBezTo>
                  <a:cubicBezTo>
                    <a:pt x="1890" y="350"/>
                    <a:pt x="1875" y="334"/>
                    <a:pt x="1847" y="304"/>
                  </a:cubicBezTo>
                  <a:cubicBezTo>
                    <a:pt x="1690" y="157"/>
                    <a:pt x="1443" y="89"/>
                    <a:pt x="1234" y="135"/>
                  </a:cubicBezTo>
                  <a:cubicBezTo>
                    <a:pt x="1132" y="158"/>
                    <a:pt x="1036" y="203"/>
                    <a:pt x="956" y="265"/>
                  </a:cubicBezTo>
                  <a:cubicBezTo>
                    <a:pt x="953" y="268"/>
                    <a:pt x="953" y="268"/>
                    <a:pt x="953" y="268"/>
                  </a:cubicBezTo>
                  <a:cubicBezTo>
                    <a:pt x="876" y="327"/>
                    <a:pt x="799" y="387"/>
                    <a:pt x="722" y="446"/>
                  </a:cubicBezTo>
                  <a:cubicBezTo>
                    <a:pt x="655" y="498"/>
                    <a:pt x="655" y="498"/>
                    <a:pt x="655" y="498"/>
                  </a:cubicBezTo>
                  <a:cubicBezTo>
                    <a:pt x="620" y="525"/>
                    <a:pt x="584" y="553"/>
                    <a:pt x="548" y="580"/>
                  </a:cubicBezTo>
                  <a:cubicBezTo>
                    <a:pt x="470" y="641"/>
                    <a:pt x="400" y="695"/>
                    <a:pt x="337" y="745"/>
                  </a:cubicBezTo>
                  <a:cubicBezTo>
                    <a:pt x="179" y="873"/>
                    <a:pt x="85" y="1071"/>
                    <a:pt x="86" y="1275"/>
                  </a:cubicBezTo>
                  <a:cubicBezTo>
                    <a:pt x="85" y="1435"/>
                    <a:pt x="145" y="1597"/>
                    <a:pt x="249" y="1720"/>
                  </a:cubicBezTo>
                  <a:cubicBezTo>
                    <a:pt x="250" y="1722"/>
                    <a:pt x="250" y="1722"/>
                    <a:pt x="250" y="1722"/>
                  </a:cubicBezTo>
                  <a:cubicBezTo>
                    <a:pt x="251" y="1722"/>
                    <a:pt x="251" y="1722"/>
                    <a:pt x="251" y="1722"/>
                  </a:cubicBezTo>
                  <a:cubicBezTo>
                    <a:pt x="252" y="1723"/>
                    <a:pt x="252" y="1723"/>
                    <a:pt x="252" y="1723"/>
                  </a:cubicBezTo>
                  <a:cubicBezTo>
                    <a:pt x="335" y="1843"/>
                    <a:pt x="451" y="1934"/>
                    <a:pt x="579" y="1981"/>
                  </a:cubicBezTo>
                  <a:cubicBezTo>
                    <a:pt x="792" y="2065"/>
                    <a:pt x="1047" y="2029"/>
                    <a:pt x="1228" y="1892"/>
                  </a:cubicBezTo>
                  <a:cubicBezTo>
                    <a:pt x="1229" y="1891"/>
                    <a:pt x="1229" y="1891"/>
                    <a:pt x="1229" y="1891"/>
                  </a:cubicBezTo>
                  <a:cubicBezTo>
                    <a:pt x="1233" y="1888"/>
                    <a:pt x="1233" y="1888"/>
                    <a:pt x="1233" y="1888"/>
                  </a:cubicBezTo>
                  <a:cubicBezTo>
                    <a:pt x="1234" y="1888"/>
                    <a:pt x="1234" y="1888"/>
                    <a:pt x="1234" y="1888"/>
                  </a:cubicBezTo>
                  <a:cubicBezTo>
                    <a:pt x="1237" y="1887"/>
                    <a:pt x="1240" y="1884"/>
                    <a:pt x="1245" y="1880"/>
                  </a:cubicBezTo>
                  <a:cubicBezTo>
                    <a:pt x="1249" y="1877"/>
                    <a:pt x="1253" y="1874"/>
                    <a:pt x="1257" y="1871"/>
                  </a:cubicBezTo>
                  <a:cubicBezTo>
                    <a:pt x="1262" y="1866"/>
                    <a:pt x="1267" y="1862"/>
                    <a:pt x="1273" y="1858"/>
                  </a:cubicBez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 name="íšļîḑé"/>
            <p:cNvSpPr/>
            <p:nvPr/>
          </p:nvSpPr>
          <p:spPr bwMode="auto">
            <a:xfrm>
              <a:off x="7358185" y="2676472"/>
              <a:ext cx="364184" cy="257804"/>
            </a:xfrm>
            <a:custGeom>
              <a:avLst/>
              <a:gdLst>
                <a:gd name="T0" fmla="*/ 1560 w 1587"/>
                <a:gd name="T1" fmla="*/ 140 h 1126"/>
                <a:gd name="T2" fmla="*/ 1572 w 1587"/>
                <a:gd name="T3" fmla="*/ 132 h 1126"/>
                <a:gd name="T4" fmla="*/ 1523 w 1587"/>
                <a:gd name="T5" fmla="*/ 56 h 1126"/>
                <a:gd name="T6" fmla="*/ 1511 w 1587"/>
                <a:gd name="T7" fmla="*/ 64 h 1126"/>
                <a:gd name="T8" fmla="*/ 1287 w 1587"/>
                <a:gd name="T9" fmla="*/ 46 h 1126"/>
                <a:gd name="T10" fmla="*/ 1150 w 1587"/>
                <a:gd name="T11" fmla="*/ 135 h 1126"/>
                <a:gd name="T12" fmla="*/ 1077 w 1587"/>
                <a:gd name="T13" fmla="*/ 347 h 1126"/>
                <a:gd name="T14" fmla="*/ 0 w 1587"/>
                <a:gd name="T15" fmla="*/ 1050 h 1126"/>
                <a:gd name="T16" fmla="*/ 50 w 1587"/>
                <a:gd name="T17" fmla="*/ 1126 h 1126"/>
                <a:gd name="T18" fmla="*/ 1126 w 1587"/>
                <a:gd name="T19" fmla="*/ 423 h 1126"/>
                <a:gd name="T20" fmla="*/ 1350 w 1587"/>
                <a:gd name="T21" fmla="*/ 442 h 1126"/>
                <a:gd name="T22" fmla="*/ 1487 w 1587"/>
                <a:gd name="T23" fmla="*/ 352 h 1126"/>
                <a:gd name="T24" fmla="*/ 1560 w 1587"/>
                <a:gd name="T25" fmla="*/ 140 h 1126"/>
                <a:gd name="T26" fmla="*/ 1437 w 1587"/>
                <a:gd name="T27" fmla="*/ 277 h 1126"/>
                <a:gd name="T28" fmla="*/ 1300 w 1587"/>
                <a:gd name="T29" fmla="*/ 366 h 1126"/>
                <a:gd name="T30" fmla="*/ 1184 w 1587"/>
                <a:gd name="T31" fmla="*/ 354 h 1126"/>
                <a:gd name="T32" fmla="*/ 1164 w 1587"/>
                <a:gd name="T33" fmla="*/ 322 h 1126"/>
                <a:gd name="T34" fmla="*/ 1200 w 1587"/>
                <a:gd name="T35" fmla="*/ 211 h 1126"/>
                <a:gd name="T36" fmla="*/ 1337 w 1587"/>
                <a:gd name="T37" fmla="*/ 122 h 1126"/>
                <a:gd name="T38" fmla="*/ 1453 w 1587"/>
                <a:gd name="T39" fmla="*/ 134 h 1126"/>
                <a:gd name="T40" fmla="*/ 1464 w 1587"/>
                <a:gd name="T41" fmla="*/ 149 h 1126"/>
                <a:gd name="T42" fmla="*/ 1473 w 1587"/>
                <a:gd name="T43" fmla="*/ 165 h 1126"/>
                <a:gd name="T44" fmla="*/ 1437 w 1587"/>
                <a:gd name="T45" fmla="*/ 277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87" h="1126">
                  <a:moveTo>
                    <a:pt x="1560" y="140"/>
                  </a:moveTo>
                  <a:cubicBezTo>
                    <a:pt x="1572" y="132"/>
                    <a:pt x="1572" y="132"/>
                    <a:pt x="1572" y="132"/>
                  </a:cubicBezTo>
                  <a:cubicBezTo>
                    <a:pt x="1523" y="56"/>
                    <a:pt x="1523" y="56"/>
                    <a:pt x="1523" y="56"/>
                  </a:cubicBezTo>
                  <a:cubicBezTo>
                    <a:pt x="1511" y="64"/>
                    <a:pt x="1511" y="64"/>
                    <a:pt x="1511" y="64"/>
                  </a:cubicBezTo>
                  <a:cubicBezTo>
                    <a:pt x="1450" y="9"/>
                    <a:pt x="1357" y="0"/>
                    <a:pt x="1287" y="46"/>
                  </a:cubicBezTo>
                  <a:cubicBezTo>
                    <a:pt x="1150" y="135"/>
                    <a:pt x="1150" y="135"/>
                    <a:pt x="1150" y="135"/>
                  </a:cubicBezTo>
                  <a:cubicBezTo>
                    <a:pt x="1080" y="181"/>
                    <a:pt x="1050" y="270"/>
                    <a:pt x="1077" y="347"/>
                  </a:cubicBezTo>
                  <a:cubicBezTo>
                    <a:pt x="0" y="1050"/>
                    <a:pt x="0" y="1050"/>
                    <a:pt x="0" y="1050"/>
                  </a:cubicBezTo>
                  <a:cubicBezTo>
                    <a:pt x="50" y="1126"/>
                    <a:pt x="50" y="1126"/>
                    <a:pt x="50" y="1126"/>
                  </a:cubicBezTo>
                  <a:cubicBezTo>
                    <a:pt x="1126" y="423"/>
                    <a:pt x="1126" y="423"/>
                    <a:pt x="1126" y="423"/>
                  </a:cubicBezTo>
                  <a:cubicBezTo>
                    <a:pt x="1187" y="479"/>
                    <a:pt x="1280" y="488"/>
                    <a:pt x="1350" y="442"/>
                  </a:cubicBezTo>
                  <a:cubicBezTo>
                    <a:pt x="1487" y="352"/>
                    <a:pt x="1487" y="352"/>
                    <a:pt x="1487" y="352"/>
                  </a:cubicBezTo>
                  <a:cubicBezTo>
                    <a:pt x="1557" y="307"/>
                    <a:pt x="1587" y="218"/>
                    <a:pt x="1560" y="140"/>
                  </a:cubicBezTo>
                  <a:close/>
                  <a:moveTo>
                    <a:pt x="1437" y="277"/>
                  </a:moveTo>
                  <a:cubicBezTo>
                    <a:pt x="1300" y="366"/>
                    <a:pt x="1300" y="366"/>
                    <a:pt x="1300" y="366"/>
                  </a:cubicBezTo>
                  <a:cubicBezTo>
                    <a:pt x="1264" y="390"/>
                    <a:pt x="1215" y="385"/>
                    <a:pt x="1184" y="354"/>
                  </a:cubicBezTo>
                  <a:cubicBezTo>
                    <a:pt x="1176" y="345"/>
                    <a:pt x="1169" y="334"/>
                    <a:pt x="1164" y="322"/>
                  </a:cubicBezTo>
                  <a:cubicBezTo>
                    <a:pt x="1148" y="282"/>
                    <a:pt x="1163" y="235"/>
                    <a:pt x="1200" y="211"/>
                  </a:cubicBezTo>
                  <a:cubicBezTo>
                    <a:pt x="1337" y="122"/>
                    <a:pt x="1337" y="122"/>
                    <a:pt x="1337" y="122"/>
                  </a:cubicBezTo>
                  <a:cubicBezTo>
                    <a:pt x="1373" y="98"/>
                    <a:pt x="1422" y="103"/>
                    <a:pt x="1453" y="134"/>
                  </a:cubicBezTo>
                  <a:cubicBezTo>
                    <a:pt x="1457" y="139"/>
                    <a:pt x="1461" y="144"/>
                    <a:pt x="1464" y="149"/>
                  </a:cubicBezTo>
                  <a:cubicBezTo>
                    <a:pt x="1468" y="154"/>
                    <a:pt x="1471" y="160"/>
                    <a:pt x="1473" y="165"/>
                  </a:cubicBezTo>
                  <a:cubicBezTo>
                    <a:pt x="1489" y="206"/>
                    <a:pt x="1474" y="253"/>
                    <a:pt x="1437" y="277"/>
                  </a:cubicBez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1" name="îṣḻîdé"/>
            <p:cNvSpPr/>
            <p:nvPr/>
          </p:nvSpPr>
          <p:spPr bwMode="auto">
            <a:xfrm>
              <a:off x="7516318" y="2935235"/>
              <a:ext cx="363226" cy="256846"/>
            </a:xfrm>
            <a:custGeom>
              <a:avLst/>
              <a:gdLst>
                <a:gd name="T0" fmla="*/ 510 w 1581"/>
                <a:gd name="T1" fmla="*/ 775 h 1123"/>
                <a:gd name="T2" fmla="*/ 1581 w 1581"/>
                <a:gd name="T3" fmla="*/ 76 h 1123"/>
                <a:gd name="T4" fmla="*/ 1532 w 1581"/>
                <a:gd name="T5" fmla="*/ 0 h 1123"/>
                <a:gd name="T6" fmla="*/ 460 w 1581"/>
                <a:gd name="T7" fmla="*/ 699 h 1123"/>
                <a:gd name="T8" fmla="*/ 237 w 1581"/>
                <a:gd name="T9" fmla="*/ 681 h 1123"/>
                <a:gd name="T10" fmla="*/ 100 w 1581"/>
                <a:gd name="T11" fmla="*/ 770 h 1123"/>
                <a:gd name="T12" fmla="*/ 27 w 1581"/>
                <a:gd name="T13" fmla="*/ 982 h 1123"/>
                <a:gd name="T14" fmla="*/ 9 w 1581"/>
                <a:gd name="T15" fmla="*/ 994 h 1123"/>
                <a:gd name="T16" fmla="*/ 59 w 1581"/>
                <a:gd name="T17" fmla="*/ 1070 h 1123"/>
                <a:gd name="T18" fmla="*/ 76 w 1581"/>
                <a:gd name="T19" fmla="*/ 1058 h 1123"/>
                <a:gd name="T20" fmla="*/ 300 w 1581"/>
                <a:gd name="T21" fmla="*/ 1077 h 1123"/>
                <a:gd name="T22" fmla="*/ 437 w 1581"/>
                <a:gd name="T23" fmla="*/ 987 h 1123"/>
                <a:gd name="T24" fmla="*/ 510 w 1581"/>
                <a:gd name="T25" fmla="*/ 775 h 1123"/>
                <a:gd name="T26" fmla="*/ 387 w 1581"/>
                <a:gd name="T27" fmla="*/ 911 h 1123"/>
                <a:gd name="T28" fmla="*/ 250 w 1581"/>
                <a:gd name="T29" fmla="*/ 1001 h 1123"/>
                <a:gd name="T30" fmla="*/ 134 w 1581"/>
                <a:gd name="T31" fmla="*/ 989 h 1123"/>
                <a:gd name="T32" fmla="*/ 114 w 1581"/>
                <a:gd name="T33" fmla="*/ 957 h 1123"/>
                <a:gd name="T34" fmla="*/ 149 w 1581"/>
                <a:gd name="T35" fmla="*/ 846 h 1123"/>
                <a:gd name="T36" fmla="*/ 286 w 1581"/>
                <a:gd name="T37" fmla="*/ 757 h 1123"/>
                <a:gd name="T38" fmla="*/ 402 w 1581"/>
                <a:gd name="T39" fmla="*/ 769 h 1123"/>
                <a:gd name="T40" fmla="*/ 414 w 1581"/>
                <a:gd name="T41" fmla="*/ 784 h 1123"/>
                <a:gd name="T42" fmla="*/ 423 w 1581"/>
                <a:gd name="T43" fmla="*/ 800 h 1123"/>
                <a:gd name="T44" fmla="*/ 387 w 1581"/>
                <a:gd name="T45" fmla="*/ 911 h 1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81" h="1123">
                  <a:moveTo>
                    <a:pt x="510" y="775"/>
                  </a:moveTo>
                  <a:cubicBezTo>
                    <a:pt x="1581" y="76"/>
                    <a:pt x="1581" y="76"/>
                    <a:pt x="1581" y="76"/>
                  </a:cubicBezTo>
                  <a:cubicBezTo>
                    <a:pt x="1532" y="0"/>
                    <a:pt x="1532" y="0"/>
                    <a:pt x="1532" y="0"/>
                  </a:cubicBezTo>
                  <a:cubicBezTo>
                    <a:pt x="460" y="699"/>
                    <a:pt x="460" y="699"/>
                    <a:pt x="460" y="699"/>
                  </a:cubicBezTo>
                  <a:cubicBezTo>
                    <a:pt x="400" y="644"/>
                    <a:pt x="307" y="635"/>
                    <a:pt x="237" y="681"/>
                  </a:cubicBezTo>
                  <a:cubicBezTo>
                    <a:pt x="100" y="770"/>
                    <a:pt x="100" y="770"/>
                    <a:pt x="100" y="770"/>
                  </a:cubicBezTo>
                  <a:cubicBezTo>
                    <a:pt x="30" y="816"/>
                    <a:pt x="0" y="905"/>
                    <a:pt x="27" y="982"/>
                  </a:cubicBezTo>
                  <a:cubicBezTo>
                    <a:pt x="9" y="994"/>
                    <a:pt x="9" y="994"/>
                    <a:pt x="9" y="994"/>
                  </a:cubicBezTo>
                  <a:cubicBezTo>
                    <a:pt x="59" y="1070"/>
                    <a:pt x="59" y="1070"/>
                    <a:pt x="59" y="1070"/>
                  </a:cubicBezTo>
                  <a:cubicBezTo>
                    <a:pt x="76" y="1058"/>
                    <a:pt x="76" y="1058"/>
                    <a:pt x="76" y="1058"/>
                  </a:cubicBezTo>
                  <a:cubicBezTo>
                    <a:pt x="137" y="1114"/>
                    <a:pt x="230" y="1123"/>
                    <a:pt x="300" y="1077"/>
                  </a:cubicBezTo>
                  <a:cubicBezTo>
                    <a:pt x="437" y="987"/>
                    <a:pt x="437" y="987"/>
                    <a:pt x="437" y="987"/>
                  </a:cubicBezTo>
                  <a:cubicBezTo>
                    <a:pt x="507" y="942"/>
                    <a:pt x="536" y="853"/>
                    <a:pt x="510" y="775"/>
                  </a:cubicBezTo>
                  <a:close/>
                  <a:moveTo>
                    <a:pt x="387" y="911"/>
                  </a:moveTo>
                  <a:cubicBezTo>
                    <a:pt x="250" y="1001"/>
                    <a:pt x="250" y="1001"/>
                    <a:pt x="250" y="1001"/>
                  </a:cubicBezTo>
                  <a:cubicBezTo>
                    <a:pt x="214" y="1025"/>
                    <a:pt x="165" y="1020"/>
                    <a:pt x="134" y="989"/>
                  </a:cubicBezTo>
                  <a:cubicBezTo>
                    <a:pt x="125" y="980"/>
                    <a:pt x="119" y="969"/>
                    <a:pt x="114" y="957"/>
                  </a:cubicBezTo>
                  <a:cubicBezTo>
                    <a:pt x="98" y="917"/>
                    <a:pt x="113" y="870"/>
                    <a:pt x="149" y="846"/>
                  </a:cubicBezTo>
                  <a:cubicBezTo>
                    <a:pt x="286" y="757"/>
                    <a:pt x="286" y="757"/>
                    <a:pt x="286" y="757"/>
                  </a:cubicBezTo>
                  <a:cubicBezTo>
                    <a:pt x="323" y="733"/>
                    <a:pt x="372" y="738"/>
                    <a:pt x="402" y="769"/>
                  </a:cubicBezTo>
                  <a:cubicBezTo>
                    <a:pt x="407" y="774"/>
                    <a:pt x="411" y="779"/>
                    <a:pt x="414" y="784"/>
                  </a:cubicBezTo>
                  <a:cubicBezTo>
                    <a:pt x="418" y="789"/>
                    <a:pt x="421" y="795"/>
                    <a:pt x="423" y="800"/>
                  </a:cubicBezTo>
                  <a:cubicBezTo>
                    <a:pt x="439" y="841"/>
                    <a:pt x="424" y="888"/>
                    <a:pt x="387" y="911"/>
                  </a:cubicBez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2" name="îšlíďè"/>
            <p:cNvSpPr/>
            <p:nvPr/>
          </p:nvSpPr>
          <p:spPr bwMode="auto">
            <a:xfrm>
              <a:off x="7438689" y="2812562"/>
              <a:ext cx="360351" cy="244387"/>
            </a:xfrm>
            <a:custGeom>
              <a:avLst/>
              <a:gdLst>
                <a:gd name="T0" fmla="*/ 1028 w 1572"/>
                <a:gd name="T1" fmla="*/ 431 h 1069"/>
                <a:gd name="T2" fmla="*/ 1572 w 1572"/>
                <a:gd name="T3" fmla="*/ 76 h 1069"/>
                <a:gd name="T4" fmla="*/ 1523 w 1572"/>
                <a:gd name="T5" fmla="*/ 0 h 1069"/>
                <a:gd name="T6" fmla="*/ 978 w 1572"/>
                <a:gd name="T7" fmla="*/ 355 h 1069"/>
                <a:gd name="T8" fmla="*/ 755 w 1572"/>
                <a:gd name="T9" fmla="*/ 337 h 1069"/>
                <a:gd name="T10" fmla="*/ 618 w 1572"/>
                <a:gd name="T11" fmla="*/ 426 h 1069"/>
                <a:gd name="T12" fmla="*/ 545 w 1572"/>
                <a:gd name="T13" fmla="*/ 638 h 1069"/>
                <a:gd name="T14" fmla="*/ 0 w 1572"/>
                <a:gd name="T15" fmla="*/ 993 h 1069"/>
                <a:gd name="T16" fmla="*/ 50 w 1572"/>
                <a:gd name="T17" fmla="*/ 1069 h 1069"/>
                <a:gd name="T18" fmla="*/ 594 w 1572"/>
                <a:gd name="T19" fmla="*/ 714 h 1069"/>
                <a:gd name="T20" fmla="*/ 818 w 1572"/>
                <a:gd name="T21" fmla="*/ 733 h 1069"/>
                <a:gd name="T22" fmla="*/ 955 w 1572"/>
                <a:gd name="T23" fmla="*/ 643 h 1069"/>
                <a:gd name="T24" fmla="*/ 1028 w 1572"/>
                <a:gd name="T25" fmla="*/ 431 h 1069"/>
                <a:gd name="T26" fmla="*/ 905 w 1572"/>
                <a:gd name="T27" fmla="*/ 567 h 1069"/>
                <a:gd name="T28" fmla="*/ 768 w 1572"/>
                <a:gd name="T29" fmla="*/ 657 h 1069"/>
                <a:gd name="T30" fmla="*/ 652 w 1572"/>
                <a:gd name="T31" fmla="*/ 644 h 1069"/>
                <a:gd name="T32" fmla="*/ 632 w 1572"/>
                <a:gd name="T33" fmla="*/ 613 h 1069"/>
                <a:gd name="T34" fmla="*/ 667 w 1572"/>
                <a:gd name="T35" fmla="*/ 502 h 1069"/>
                <a:gd name="T36" fmla="*/ 804 w 1572"/>
                <a:gd name="T37" fmla="*/ 413 h 1069"/>
                <a:gd name="T38" fmla="*/ 920 w 1572"/>
                <a:gd name="T39" fmla="*/ 425 h 1069"/>
                <a:gd name="T40" fmla="*/ 932 w 1572"/>
                <a:gd name="T41" fmla="*/ 439 h 1069"/>
                <a:gd name="T42" fmla="*/ 941 w 1572"/>
                <a:gd name="T43" fmla="*/ 456 h 1069"/>
                <a:gd name="T44" fmla="*/ 905 w 1572"/>
                <a:gd name="T45" fmla="*/ 567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72" h="1069">
                  <a:moveTo>
                    <a:pt x="1028" y="431"/>
                  </a:moveTo>
                  <a:cubicBezTo>
                    <a:pt x="1572" y="76"/>
                    <a:pt x="1572" y="76"/>
                    <a:pt x="1572" y="76"/>
                  </a:cubicBezTo>
                  <a:cubicBezTo>
                    <a:pt x="1523" y="0"/>
                    <a:pt x="1523" y="0"/>
                    <a:pt x="1523" y="0"/>
                  </a:cubicBezTo>
                  <a:cubicBezTo>
                    <a:pt x="978" y="355"/>
                    <a:pt x="978" y="355"/>
                    <a:pt x="978" y="355"/>
                  </a:cubicBezTo>
                  <a:cubicBezTo>
                    <a:pt x="918" y="300"/>
                    <a:pt x="825" y="291"/>
                    <a:pt x="755" y="337"/>
                  </a:cubicBezTo>
                  <a:cubicBezTo>
                    <a:pt x="618" y="426"/>
                    <a:pt x="618" y="426"/>
                    <a:pt x="618" y="426"/>
                  </a:cubicBezTo>
                  <a:cubicBezTo>
                    <a:pt x="548" y="472"/>
                    <a:pt x="518" y="560"/>
                    <a:pt x="545" y="638"/>
                  </a:cubicBezTo>
                  <a:cubicBezTo>
                    <a:pt x="0" y="993"/>
                    <a:pt x="0" y="993"/>
                    <a:pt x="0" y="993"/>
                  </a:cubicBezTo>
                  <a:cubicBezTo>
                    <a:pt x="50" y="1069"/>
                    <a:pt x="50" y="1069"/>
                    <a:pt x="50" y="1069"/>
                  </a:cubicBezTo>
                  <a:cubicBezTo>
                    <a:pt x="594" y="714"/>
                    <a:pt x="594" y="714"/>
                    <a:pt x="594" y="714"/>
                  </a:cubicBezTo>
                  <a:cubicBezTo>
                    <a:pt x="655" y="770"/>
                    <a:pt x="748" y="778"/>
                    <a:pt x="818" y="733"/>
                  </a:cubicBezTo>
                  <a:cubicBezTo>
                    <a:pt x="955" y="643"/>
                    <a:pt x="955" y="643"/>
                    <a:pt x="955" y="643"/>
                  </a:cubicBezTo>
                  <a:cubicBezTo>
                    <a:pt x="1025" y="597"/>
                    <a:pt x="1054" y="509"/>
                    <a:pt x="1028" y="431"/>
                  </a:cubicBezTo>
                  <a:close/>
                  <a:moveTo>
                    <a:pt x="905" y="567"/>
                  </a:moveTo>
                  <a:cubicBezTo>
                    <a:pt x="768" y="657"/>
                    <a:pt x="768" y="657"/>
                    <a:pt x="768" y="657"/>
                  </a:cubicBezTo>
                  <a:cubicBezTo>
                    <a:pt x="732" y="680"/>
                    <a:pt x="683" y="675"/>
                    <a:pt x="652" y="644"/>
                  </a:cubicBezTo>
                  <a:cubicBezTo>
                    <a:pt x="644" y="635"/>
                    <a:pt x="636" y="625"/>
                    <a:pt x="632" y="613"/>
                  </a:cubicBezTo>
                  <a:cubicBezTo>
                    <a:pt x="616" y="573"/>
                    <a:pt x="631" y="526"/>
                    <a:pt x="667" y="502"/>
                  </a:cubicBezTo>
                  <a:cubicBezTo>
                    <a:pt x="804" y="413"/>
                    <a:pt x="804" y="413"/>
                    <a:pt x="804" y="413"/>
                  </a:cubicBezTo>
                  <a:cubicBezTo>
                    <a:pt x="841" y="389"/>
                    <a:pt x="890" y="394"/>
                    <a:pt x="920" y="425"/>
                  </a:cubicBezTo>
                  <a:cubicBezTo>
                    <a:pt x="925" y="429"/>
                    <a:pt x="929" y="434"/>
                    <a:pt x="932" y="439"/>
                  </a:cubicBezTo>
                  <a:cubicBezTo>
                    <a:pt x="936" y="445"/>
                    <a:pt x="939" y="450"/>
                    <a:pt x="941" y="456"/>
                  </a:cubicBezTo>
                  <a:cubicBezTo>
                    <a:pt x="957" y="497"/>
                    <a:pt x="942" y="543"/>
                    <a:pt x="905" y="567"/>
                  </a:cubicBez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 name="íšḷíḓé"/>
            <p:cNvSpPr/>
            <p:nvPr/>
          </p:nvSpPr>
          <p:spPr bwMode="auto">
            <a:xfrm>
              <a:off x="5036990" y="1918394"/>
              <a:ext cx="255887" cy="256846"/>
            </a:xfrm>
            <a:custGeom>
              <a:avLst/>
              <a:gdLst>
                <a:gd name="T0" fmla="*/ 0 w 267"/>
                <a:gd name="T1" fmla="*/ 202 h 268"/>
                <a:gd name="T2" fmla="*/ 70 w 267"/>
                <a:gd name="T3" fmla="*/ 268 h 268"/>
                <a:gd name="T4" fmla="*/ 267 w 267"/>
                <a:gd name="T5" fmla="*/ 108 h 268"/>
                <a:gd name="T6" fmla="*/ 160 w 267"/>
                <a:gd name="T7" fmla="*/ 0 h 268"/>
                <a:gd name="T8" fmla="*/ 0 w 267"/>
                <a:gd name="T9" fmla="*/ 202 h 268"/>
                <a:gd name="T10" fmla="*/ 238 w 267"/>
                <a:gd name="T11" fmla="*/ 107 h 268"/>
                <a:gd name="T12" fmla="*/ 71 w 267"/>
                <a:gd name="T13" fmla="*/ 242 h 268"/>
                <a:gd name="T14" fmla="*/ 26 w 267"/>
                <a:gd name="T15" fmla="*/ 200 h 268"/>
                <a:gd name="T16" fmla="*/ 161 w 267"/>
                <a:gd name="T17" fmla="*/ 30 h 268"/>
                <a:gd name="T18" fmla="*/ 238 w 267"/>
                <a:gd name="T19" fmla="*/ 10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7" h="268">
                  <a:moveTo>
                    <a:pt x="0" y="202"/>
                  </a:moveTo>
                  <a:lnTo>
                    <a:pt x="70" y="268"/>
                  </a:lnTo>
                  <a:lnTo>
                    <a:pt x="267" y="108"/>
                  </a:lnTo>
                  <a:lnTo>
                    <a:pt x="160" y="0"/>
                  </a:lnTo>
                  <a:lnTo>
                    <a:pt x="0" y="202"/>
                  </a:lnTo>
                  <a:close/>
                  <a:moveTo>
                    <a:pt x="238" y="107"/>
                  </a:moveTo>
                  <a:lnTo>
                    <a:pt x="71" y="242"/>
                  </a:lnTo>
                  <a:lnTo>
                    <a:pt x="26" y="200"/>
                  </a:lnTo>
                  <a:lnTo>
                    <a:pt x="161" y="30"/>
                  </a:lnTo>
                  <a:lnTo>
                    <a:pt x="238" y="107"/>
                  </a:ln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4" name="îšḷíḋe"/>
            <p:cNvSpPr/>
            <p:nvPr/>
          </p:nvSpPr>
          <p:spPr bwMode="auto">
            <a:xfrm>
              <a:off x="5194164" y="1807222"/>
              <a:ext cx="224261" cy="213719"/>
            </a:xfrm>
            <a:custGeom>
              <a:avLst/>
              <a:gdLst>
                <a:gd name="T0" fmla="*/ 763 w 978"/>
                <a:gd name="T1" fmla="*/ 105 h 936"/>
                <a:gd name="T2" fmla="*/ 469 w 978"/>
                <a:gd name="T3" fmla="*/ 0 h 936"/>
                <a:gd name="T4" fmla="*/ 7 w 978"/>
                <a:gd name="T5" fmla="*/ 435 h 936"/>
                <a:gd name="T6" fmla="*/ 0 w 978"/>
                <a:gd name="T7" fmla="*/ 458 h 936"/>
                <a:gd name="T8" fmla="*/ 462 w 978"/>
                <a:gd name="T9" fmla="*/ 936 h 936"/>
                <a:gd name="T10" fmla="*/ 481 w 978"/>
                <a:gd name="T11" fmla="*/ 935 h 936"/>
                <a:gd name="T12" fmla="*/ 930 w 978"/>
                <a:gd name="T13" fmla="*/ 571 h 936"/>
                <a:gd name="T14" fmla="*/ 763 w 978"/>
                <a:gd name="T15" fmla="*/ 105 h 936"/>
                <a:gd name="T16" fmla="*/ 493 w 978"/>
                <a:gd name="T17" fmla="*/ 851 h 936"/>
                <a:gd name="T18" fmla="*/ 93 w 978"/>
                <a:gd name="T19" fmla="*/ 437 h 936"/>
                <a:gd name="T20" fmla="*/ 469 w 978"/>
                <a:gd name="T21" fmla="*/ 82 h 936"/>
                <a:gd name="T22" fmla="*/ 716 w 978"/>
                <a:gd name="T23" fmla="*/ 173 h 936"/>
                <a:gd name="T24" fmla="*/ 851 w 978"/>
                <a:gd name="T25" fmla="*/ 550 h 936"/>
                <a:gd name="T26" fmla="*/ 493 w 978"/>
                <a:gd name="T27" fmla="*/ 851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8" h="936">
                  <a:moveTo>
                    <a:pt x="763" y="105"/>
                  </a:moveTo>
                  <a:cubicBezTo>
                    <a:pt x="661" y="35"/>
                    <a:pt x="562" y="0"/>
                    <a:pt x="469" y="0"/>
                  </a:cubicBezTo>
                  <a:cubicBezTo>
                    <a:pt x="146" y="0"/>
                    <a:pt x="12" y="417"/>
                    <a:pt x="7" y="435"/>
                  </a:cubicBezTo>
                  <a:cubicBezTo>
                    <a:pt x="0" y="458"/>
                    <a:pt x="0" y="458"/>
                    <a:pt x="0" y="458"/>
                  </a:cubicBezTo>
                  <a:cubicBezTo>
                    <a:pt x="462" y="936"/>
                    <a:pt x="462" y="936"/>
                    <a:pt x="462" y="936"/>
                  </a:cubicBezTo>
                  <a:cubicBezTo>
                    <a:pt x="481" y="935"/>
                    <a:pt x="481" y="935"/>
                    <a:pt x="481" y="935"/>
                  </a:cubicBezTo>
                  <a:cubicBezTo>
                    <a:pt x="701" y="915"/>
                    <a:pt x="877" y="772"/>
                    <a:pt x="930" y="571"/>
                  </a:cubicBezTo>
                  <a:cubicBezTo>
                    <a:pt x="978" y="387"/>
                    <a:pt x="914" y="209"/>
                    <a:pt x="763" y="105"/>
                  </a:cubicBezTo>
                  <a:close/>
                  <a:moveTo>
                    <a:pt x="493" y="851"/>
                  </a:moveTo>
                  <a:cubicBezTo>
                    <a:pt x="93" y="437"/>
                    <a:pt x="93" y="437"/>
                    <a:pt x="93" y="437"/>
                  </a:cubicBezTo>
                  <a:cubicBezTo>
                    <a:pt x="125" y="354"/>
                    <a:pt x="244" y="82"/>
                    <a:pt x="469" y="82"/>
                  </a:cubicBezTo>
                  <a:cubicBezTo>
                    <a:pt x="545" y="82"/>
                    <a:pt x="628" y="112"/>
                    <a:pt x="716" y="173"/>
                  </a:cubicBezTo>
                  <a:cubicBezTo>
                    <a:pt x="838" y="257"/>
                    <a:pt x="890" y="401"/>
                    <a:pt x="851" y="550"/>
                  </a:cubicBezTo>
                  <a:cubicBezTo>
                    <a:pt x="817" y="679"/>
                    <a:pt x="705" y="824"/>
                    <a:pt x="493" y="851"/>
                  </a:cubicBez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5" name="íSļiḋe"/>
            <p:cNvSpPr/>
            <p:nvPr/>
          </p:nvSpPr>
          <p:spPr bwMode="auto">
            <a:xfrm>
              <a:off x="5019739" y="2141696"/>
              <a:ext cx="175383" cy="116922"/>
            </a:xfrm>
            <a:custGeom>
              <a:avLst/>
              <a:gdLst>
                <a:gd name="T0" fmla="*/ 640 w 765"/>
                <a:gd name="T1" fmla="*/ 202 h 512"/>
                <a:gd name="T2" fmla="*/ 557 w 765"/>
                <a:gd name="T3" fmla="*/ 169 h 512"/>
                <a:gd name="T4" fmla="*/ 359 w 765"/>
                <a:gd name="T5" fmla="*/ 259 h 512"/>
                <a:gd name="T6" fmla="*/ 206 w 765"/>
                <a:gd name="T7" fmla="*/ 335 h 512"/>
                <a:gd name="T8" fmla="*/ 189 w 765"/>
                <a:gd name="T9" fmla="*/ 332 h 512"/>
                <a:gd name="T10" fmla="*/ 202 w 765"/>
                <a:gd name="T11" fmla="*/ 53 h 512"/>
                <a:gd name="T12" fmla="*/ 211 w 765"/>
                <a:gd name="T13" fmla="*/ 32 h 512"/>
                <a:gd name="T14" fmla="*/ 135 w 765"/>
                <a:gd name="T15" fmla="*/ 0 h 512"/>
                <a:gd name="T16" fmla="*/ 126 w 765"/>
                <a:gd name="T17" fmla="*/ 21 h 512"/>
                <a:gd name="T18" fmla="*/ 157 w 765"/>
                <a:gd name="T19" fmla="*/ 408 h 512"/>
                <a:gd name="T20" fmla="*/ 206 w 765"/>
                <a:gd name="T21" fmla="*/ 418 h 512"/>
                <a:gd name="T22" fmla="*/ 405 w 765"/>
                <a:gd name="T23" fmla="*/ 327 h 512"/>
                <a:gd name="T24" fmla="*/ 556 w 765"/>
                <a:gd name="T25" fmla="*/ 252 h 512"/>
                <a:gd name="T26" fmla="*/ 585 w 765"/>
                <a:gd name="T27" fmla="*/ 263 h 512"/>
                <a:gd name="T28" fmla="*/ 669 w 765"/>
                <a:gd name="T29" fmla="*/ 482 h 512"/>
                <a:gd name="T30" fmla="*/ 667 w 765"/>
                <a:gd name="T31" fmla="*/ 504 h 512"/>
                <a:gd name="T32" fmla="*/ 749 w 765"/>
                <a:gd name="T33" fmla="*/ 512 h 512"/>
                <a:gd name="T34" fmla="*/ 751 w 765"/>
                <a:gd name="T35" fmla="*/ 489 h 512"/>
                <a:gd name="T36" fmla="*/ 640 w 765"/>
                <a:gd name="T37" fmla="*/ 202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65" h="512">
                  <a:moveTo>
                    <a:pt x="640" y="202"/>
                  </a:moveTo>
                  <a:cubicBezTo>
                    <a:pt x="617" y="180"/>
                    <a:pt x="589" y="169"/>
                    <a:pt x="557" y="169"/>
                  </a:cubicBezTo>
                  <a:cubicBezTo>
                    <a:pt x="493" y="169"/>
                    <a:pt x="425" y="215"/>
                    <a:pt x="359" y="259"/>
                  </a:cubicBezTo>
                  <a:cubicBezTo>
                    <a:pt x="306" y="295"/>
                    <a:pt x="246" y="335"/>
                    <a:pt x="206" y="335"/>
                  </a:cubicBezTo>
                  <a:cubicBezTo>
                    <a:pt x="200" y="335"/>
                    <a:pt x="194" y="334"/>
                    <a:pt x="189" y="332"/>
                  </a:cubicBezTo>
                  <a:cubicBezTo>
                    <a:pt x="130" y="307"/>
                    <a:pt x="162" y="150"/>
                    <a:pt x="202" y="53"/>
                  </a:cubicBezTo>
                  <a:cubicBezTo>
                    <a:pt x="211" y="32"/>
                    <a:pt x="211" y="32"/>
                    <a:pt x="211" y="32"/>
                  </a:cubicBezTo>
                  <a:cubicBezTo>
                    <a:pt x="135" y="0"/>
                    <a:pt x="135" y="0"/>
                    <a:pt x="135" y="0"/>
                  </a:cubicBezTo>
                  <a:cubicBezTo>
                    <a:pt x="126" y="21"/>
                    <a:pt x="126" y="21"/>
                    <a:pt x="126" y="21"/>
                  </a:cubicBezTo>
                  <a:cubicBezTo>
                    <a:pt x="113" y="54"/>
                    <a:pt x="0" y="340"/>
                    <a:pt x="157" y="408"/>
                  </a:cubicBezTo>
                  <a:cubicBezTo>
                    <a:pt x="172" y="414"/>
                    <a:pt x="188" y="418"/>
                    <a:pt x="206" y="418"/>
                  </a:cubicBezTo>
                  <a:cubicBezTo>
                    <a:pt x="271" y="418"/>
                    <a:pt x="339" y="372"/>
                    <a:pt x="405" y="327"/>
                  </a:cubicBezTo>
                  <a:cubicBezTo>
                    <a:pt x="460" y="290"/>
                    <a:pt x="517" y="252"/>
                    <a:pt x="556" y="252"/>
                  </a:cubicBezTo>
                  <a:cubicBezTo>
                    <a:pt x="568" y="252"/>
                    <a:pt x="577" y="255"/>
                    <a:pt x="585" y="263"/>
                  </a:cubicBezTo>
                  <a:cubicBezTo>
                    <a:pt x="678" y="349"/>
                    <a:pt x="669" y="481"/>
                    <a:pt x="669" y="482"/>
                  </a:cubicBezTo>
                  <a:cubicBezTo>
                    <a:pt x="667" y="504"/>
                    <a:pt x="667" y="504"/>
                    <a:pt x="667" y="504"/>
                  </a:cubicBezTo>
                  <a:cubicBezTo>
                    <a:pt x="749" y="512"/>
                    <a:pt x="749" y="512"/>
                    <a:pt x="749" y="512"/>
                  </a:cubicBezTo>
                  <a:cubicBezTo>
                    <a:pt x="751" y="489"/>
                    <a:pt x="751" y="489"/>
                    <a:pt x="751" y="489"/>
                  </a:cubicBezTo>
                  <a:cubicBezTo>
                    <a:pt x="752" y="482"/>
                    <a:pt x="765" y="317"/>
                    <a:pt x="640" y="202"/>
                  </a:cubicBezTo>
                  <a:close/>
                </a:path>
              </a:pathLst>
            </a:custGeom>
            <a:solidFill>
              <a:srgbClr val="C2E4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nvGrpSpPr>
          <p:cNvPr id="276" name="组合 275"/>
          <p:cNvGrpSpPr/>
          <p:nvPr/>
        </p:nvGrpSpPr>
        <p:grpSpPr>
          <a:xfrm>
            <a:off x="3350854" y="241178"/>
            <a:ext cx="5341226" cy="635239"/>
            <a:chOff x="-3356638" y="-74659"/>
            <a:chExt cx="5299708" cy="630300"/>
          </a:xfrm>
        </p:grpSpPr>
        <p:sp>
          <p:nvSpPr>
            <p:cNvPr id="277" name="Text Box 7"/>
            <p:cNvSpPr txBox="1">
              <a:spLocks noChangeArrowheads="1"/>
            </p:cNvSpPr>
            <p:nvPr/>
          </p:nvSpPr>
          <p:spPr bwMode="auto">
            <a:xfrm>
              <a:off x="-739876" y="287729"/>
              <a:ext cx="2682946" cy="253511"/>
            </a:xfrm>
            <a:prstGeom prst="rect">
              <a:avLst/>
            </a:prstGeom>
            <a:noFill/>
            <a:ln w="9525">
              <a:noFill/>
              <a:miter lim="800000"/>
            </a:ln>
          </p:spPr>
          <p:txBody>
            <a:bodyPr wrap="none" lIns="46078" tIns="23040" rIns="46078" bIns="23040">
              <a:spAutoFit/>
            </a:bodyPr>
            <a:lstStyle/>
            <a:p>
              <a:pPr algn="ctr" defTabSz="1096645"/>
              <a:r>
                <a:rPr lang="en-CA" sz="1360" spc="604"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WHAT IS A TEAM</a:t>
              </a:r>
              <a:endParaRPr lang="en-CA" sz="1360" spc="604"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78" name="矩形 277"/>
            <p:cNvSpPr/>
            <p:nvPr/>
          </p:nvSpPr>
          <p:spPr>
            <a:xfrm>
              <a:off x="-3356638" y="-74659"/>
              <a:ext cx="2616762" cy="630300"/>
            </a:xfrm>
            <a:prstGeom prst="rect">
              <a:avLst/>
            </a:prstGeom>
          </p:spPr>
          <p:txBody>
            <a:bodyPr wrap="none">
              <a:spAutoFit/>
            </a:bodyPr>
            <a:lstStyle/>
            <a:p>
              <a:pPr algn="ctr" defTabSz="1096645"/>
              <a:r>
                <a:rPr lang="zh-CN" altLang="en-US" sz="3530" b="1" spc="300" dirty="0">
                  <a:solidFill>
                    <a:schemeClr val="tx1">
                      <a:lumMod val="95000"/>
                      <a:lumOff val="5000"/>
                    </a:schemeClr>
                  </a:solidFill>
                  <a:latin typeface="微软雅黑" panose="020B0503020204020204" pitchFamily="34" charset="-122"/>
                  <a:ea typeface="微软雅黑" panose="020B0503020204020204" pitchFamily="34" charset="-122"/>
                </a:rPr>
                <a:t>什么</a:t>
              </a:r>
              <a:r>
                <a:rPr lang="zh-CN" altLang="en-US" sz="3530" b="1" spc="300">
                  <a:solidFill>
                    <a:schemeClr val="tx1">
                      <a:lumMod val="95000"/>
                      <a:lumOff val="5000"/>
                    </a:schemeClr>
                  </a:solidFill>
                  <a:latin typeface="微软雅黑" panose="020B0503020204020204" pitchFamily="34" charset="-122"/>
                  <a:ea typeface="微软雅黑" panose="020B0503020204020204" pitchFamily="34" charset="-122"/>
                </a:rPr>
                <a:t>是团队</a:t>
              </a:r>
              <a:endParaRPr lang="en-CA" altLang="zh-CN" sz="3530" b="1" spc="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76"/>
                                        </p:tgtEl>
                                        <p:attrNameLst>
                                          <p:attrName>style.visibility</p:attrName>
                                        </p:attrNameLst>
                                      </p:cBhvr>
                                      <p:to>
                                        <p:strVal val="visible"/>
                                      </p:to>
                                    </p:set>
                                    <p:animEffect transition="in" filter="wipe(left)">
                                      <p:cBhvr>
                                        <p:cTn id="7" dur="500"/>
                                        <p:tgtEl>
                                          <p:spTgt spid="276"/>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up)">
                                      <p:cBhvr>
                                        <p:cTn id="1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862315" y="3726054"/>
            <a:ext cx="9641784" cy="2677656"/>
          </a:xfrm>
          <a:prstGeom prst="rect">
            <a:avLst/>
          </a:prstGeom>
        </p:spPr>
        <p:txBody>
          <a:bodyPr wrap="square">
            <a:spAutoFit/>
          </a:bodyPr>
          <a:lstStyle/>
          <a:p>
            <a:pPr algn="just">
              <a:lnSpc>
                <a:spcPct val="150000"/>
              </a:lnSpc>
            </a:pPr>
            <a:r>
              <a:rPr lang="zh-CN" altLang="en-US" sz="3200" b="1" spc="408">
                <a:solidFill>
                  <a:schemeClr val="accent4">
                    <a:lumMod val="75000"/>
                  </a:schemeClr>
                </a:solidFill>
                <a:latin typeface="+mj-ea"/>
                <a:ea typeface="+mj-ea"/>
              </a:rPr>
              <a:t>人</a:t>
            </a:r>
            <a:r>
              <a:rPr lang="en-US" altLang="zh-CN" sz="3200" b="1" spc="408">
                <a:solidFill>
                  <a:schemeClr val="accent4">
                    <a:lumMod val="75000"/>
                  </a:schemeClr>
                </a:solidFill>
                <a:latin typeface="+mj-ea"/>
                <a:ea typeface="+mj-ea"/>
              </a:rPr>
              <a:t>(PEOPLE)</a:t>
            </a:r>
            <a:endParaRPr lang="en-US" altLang="zh-CN" sz="3200" b="1" spc="408">
              <a:solidFill>
                <a:schemeClr val="accent4">
                  <a:lumMod val="75000"/>
                </a:schemeClr>
              </a:solidFill>
              <a:latin typeface="+mj-ea"/>
              <a:ea typeface="+mj-ea"/>
            </a:endParaRPr>
          </a:p>
          <a:p>
            <a:pPr algn="just">
              <a:lnSpc>
                <a:spcPct val="150000"/>
              </a:lnSpc>
            </a:pPr>
            <a:r>
              <a:rPr lang="zh-CN" altLang="en-US" sz="1600" spc="408">
                <a:latin typeface="+mj-ea"/>
                <a:ea typeface="+mj-ea"/>
              </a:rPr>
              <a:t>人是构成团队最核心的力量，</a:t>
            </a:r>
            <a:r>
              <a:rPr lang="en-US" altLang="zh-CN" sz="1600" spc="408">
                <a:latin typeface="+mj-ea"/>
                <a:ea typeface="+mj-ea"/>
              </a:rPr>
              <a:t>2</a:t>
            </a:r>
            <a:r>
              <a:rPr lang="zh-CN" altLang="en-US" sz="1600" spc="408">
                <a:latin typeface="+mj-ea"/>
                <a:ea typeface="+mj-ea"/>
              </a:rPr>
              <a:t>个</a:t>
            </a:r>
            <a:r>
              <a:rPr lang="en-US" altLang="zh-CN" sz="1600" spc="408">
                <a:latin typeface="+mj-ea"/>
                <a:ea typeface="+mj-ea"/>
              </a:rPr>
              <a:t>(</a:t>
            </a:r>
            <a:r>
              <a:rPr lang="zh-CN" altLang="en-US" sz="1600" spc="408">
                <a:latin typeface="+mj-ea"/>
                <a:ea typeface="+mj-ea"/>
              </a:rPr>
              <a:t>包含</a:t>
            </a:r>
            <a:r>
              <a:rPr lang="en-US" altLang="zh-CN" sz="1600" spc="408">
                <a:latin typeface="+mj-ea"/>
                <a:ea typeface="+mj-ea"/>
              </a:rPr>
              <a:t>2</a:t>
            </a:r>
            <a:r>
              <a:rPr lang="zh-CN" altLang="en-US" sz="1600" spc="408">
                <a:latin typeface="+mj-ea"/>
                <a:ea typeface="+mj-ea"/>
              </a:rPr>
              <a:t>个</a:t>
            </a:r>
            <a:r>
              <a:rPr lang="en-US" altLang="zh-CN" sz="1600" spc="408">
                <a:latin typeface="+mj-ea"/>
                <a:ea typeface="+mj-ea"/>
              </a:rPr>
              <a:t>)</a:t>
            </a:r>
            <a:r>
              <a:rPr lang="zh-CN" altLang="en-US" sz="1600" spc="408">
                <a:latin typeface="+mj-ea"/>
                <a:ea typeface="+mj-ea"/>
              </a:rPr>
              <a:t>以上的人就可以构成团队。目标是通过人员具体实现的，所以人员的选择是团队中非常重要的一个部分。在一个团队中可能需要有人出主意，有人定计划，有人实施，有人协调不同的人一起去工作，还有人去监督团队工作的进展，评价团队最终的贡献。不同的人通过分工来共同完成团队的目标，在人员选择方面要考虑人员的能力如何，技能是否互补，人员的经验如何。</a:t>
            </a:r>
            <a:endParaRPr lang="zh-CN" altLang="en-US" sz="1600" spc="408" dirty="0">
              <a:latin typeface="+mj-ea"/>
              <a:ea typeface="+mj-ea"/>
            </a:endParaRPr>
          </a:p>
        </p:txBody>
      </p:sp>
      <p:grpSp>
        <p:nvGrpSpPr>
          <p:cNvPr id="13" name="c3d1740d-7a8d-43fe-aa8b-3a8cc8bdb5d4"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bwMode="auto">
          <a:xfrm>
            <a:off x="4153581" y="1270118"/>
            <a:ext cx="3884837" cy="2677656"/>
            <a:chOff x="713" y="8"/>
            <a:chExt cx="6256" cy="4312"/>
          </a:xfrm>
        </p:grpSpPr>
        <p:grpSp>
          <p:nvGrpSpPr>
            <p:cNvPr id="14" name="isľíḍè"/>
            <p:cNvGrpSpPr/>
            <p:nvPr/>
          </p:nvGrpSpPr>
          <p:grpSpPr bwMode="auto">
            <a:xfrm>
              <a:off x="1828" y="8"/>
              <a:ext cx="3759" cy="4312"/>
              <a:chOff x="1828" y="8"/>
              <a:chExt cx="3759" cy="4312"/>
            </a:xfrm>
          </p:grpSpPr>
          <p:sp>
            <p:nvSpPr>
              <p:cNvPr id="195" name="îṡḻíḍe"/>
              <p:cNvSpPr/>
              <p:nvPr/>
            </p:nvSpPr>
            <p:spPr bwMode="auto">
              <a:xfrm>
                <a:off x="3400" y="968"/>
                <a:ext cx="838" cy="1339"/>
              </a:xfrm>
              <a:custGeom>
                <a:avLst/>
                <a:gdLst>
                  <a:gd name="T0" fmla="*/ 440 w 440"/>
                  <a:gd name="T1" fmla="*/ 178 h 703"/>
                  <a:gd name="T2" fmla="*/ 440 w 440"/>
                  <a:gd name="T3" fmla="*/ 703 h 703"/>
                  <a:gd name="T4" fmla="*/ 0 w 440"/>
                  <a:gd name="T5" fmla="*/ 703 h 703"/>
                  <a:gd name="T6" fmla="*/ 0 w 440"/>
                  <a:gd name="T7" fmla="*/ 105 h 703"/>
                  <a:gd name="T8" fmla="*/ 105 w 440"/>
                  <a:gd name="T9" fmla="*/ 0 h 703"/>
                  <a:gd name="T10" fmla="*/ 339 w 440"/>
                  <a:gd name="T11" fmla="*/ 0 h 703"/>
                  <a:gd name="T12" fmla="*/ 440 w 440"/>
                  <a:gd name="T13" fmla="*/ 45 h 703"/>
                  <a:gd name="T14" fmla="*/ 440 w 440"/>
                  <a:gd name="T15" fmla="*/ 178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0" h="703">
                    <a:moveTo>
                      <a:pt x="440" y="178"/>
                    </a:moveTo>
                    <a:cubicBezTo>
                      <a:pt x="440" y="703"/>
                      <a:pt x="440" y="703"/>
                      <a:pt x="440" y="703"/>
                    </a:cubicBezTo>
                    <a:cubicBezTo>
                      <a:pt x="0" y="703"/>
                      <a:pt x="0" y="703"/>
                      <a:pt x="0" y="703"/>
                    </a:cubicBezTo>
                    <a:cubicBezTo>
                      <a:pt x="0" y="105"/>
                      <a:pt x="0" y="105"/>
                      <a:pt x="0" y="105"/>
                    </a:cubicBezTo>
                    <a:cubicBezTo>
                      <a:pt x="0" y="47"/>
                      <a:pt x="47" y="0"/>
                      <a:pt x="105" y="0"/>
                    </a:cubicBezTo>
                    <a:cubicBezTo>
                      <a:pt x="339" y="0"/>
                      <a:pt x="339" y="0"/>
                      <a:pt x="339" y="0"/>
                    </a:cubicBezTo>
                    <a:cubicBezTo>
                      <a:pt x="358" y="0"/>
                      <a:pt x="427" y="33"/>
                      <a:pt x="440" y="45"/>
                    </a:cubicBezTo>
                    <a:cubicBezTo>
                      <a:pt x="440" y="178"/>
                      <a:pt x="440" y="178"/>
                      <a:pt x="440" y="178"/>
                    </a:cubicBezTo>
                  </a:path>
                </a:pathLst>
              </a:custGeom>
              <a:solidFill>
                <a:srgbClr val="C686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6" name="ïşḻíḋe"/>
              <p:cNvSpPr/>
              <p:nvPr/>
            </p:nvSpPr>
            <p:spPr bwMode="auto">
              <a:xfrm>
                <a:off x="3400" y="968"/>
                <a:ext cx="838" cy="1339"/>
              </a:xfrm>
              <a:custGeom>
                <a:avLst/>
                <a:gdLst>
                  <a:gd name="T0" fmla="*/ 440 w 440"/>
                  <a:gd name="T1" fmla="*/ 178 h 703"/>
                  <a:gd name="T2" fmla="*/ 440 w 440"/>
                  <a:gd name="T3" fmla="*/ 703 h 703"/>
                  <a:gd name="T4" fmla="*/ 0 w 440"/>
                  <a:gd name="T5" fmla="*/ 703 h 703"/>
                  <a:gd name="T6" fmla="*/ 0 w 440"/>
                  <a:gd name="T7" fmla="*/ 105 h 703"/>
                  <a:gd name="T8" fmla="*/ 105 w 440"/>
                  <a:gd name="T9" fmla="*/ 0 h 703"/>
                  <a:gd name="T10" fmla="*/ 339 w 440"/>
                  <a:gd name="T11" fmla="*/ 0 h 703"/>
                  <a:gd name="T12" fmla="*/ 440 w 440"/>
                  <a:gd name="T13" fmla="*/ 45 h 703"/>
                </a:gdLst>
                <a:ahLst/>
                <a:cxnLst>
                  <a:cxn ang="0">
                    <a:pos x="T0" y="T1"/>
                  </a:cxn>
                  <a:cxn ang="0">
                    <a:pos x="T2" y="T3"/>
                  </a:cxn>
                  <a:cxn ang="0">
                    <a:pos x="T4" y="T5"/>
                  </a:cxn>
                  <a:cxn ang="0">
                    <a:pos x="T6" y="T7"/>
                  </a:cxn>
                  <a:cxn ang="0">
                    <a:pos x="T8" y="T9"/>
                  </a:cxn>
                  <a:cxn ang="0">
                    <a:pos x="T10" y="T11"/>
                  </a:cxn>
                  <a:cxn ang="0">
                    <a:pos x="T12" y="T13"/>
                  </a:cxn>
                </a:cxnLst>
                <a:rect l="0" t="0" r="r" b="b"/>
                <a:pathLst>
                  <a:path w="440" h="703">
                    <a:moveTo>
                      <a:pt x="440" y="178"/>
                    </a:moveTo>
                    <a:cubicBezTo>
                      <a:pt x="440" y="703"/>
                      <a:pt x="440" y="703"/>
                      <a:pt x="440" y="703"/>
                    </a:cubicBezTo>
                    <a:cubicBezTo>
                      <a:pt x="0" y="703"/>
                      <a:pt x="0" y="703"/>
                      <a:pt x="0" y="703"/>
                    </a:cubicBezTo>
                    <a:cubicBezTo>
                      <a:pt x="0" y="105"/>
                      <a:pt x="0" y="105"/>
                      <a:pt x="0" y="105"/>
                    </a:cubicBezTo>
                    <a:cubicBezTo>
                      <a:pt x="0" y="47"/>
                      <a:pt x="47" y="0"/>
                      <a:pt x="105" y="0"/>
                    </a:cubicBezTo>
                    <a:cubicBezTo>
                      <a:pt x="339" y="0"/>
                      <a:pt x="339" y="0"/>
                      <a:pt x="339" y="0"/>
                    </a:cubicBezTo>
                    <a:cubicBezTo>
                      <a:pt x="358" y="0"/>
                      <a:pt x="427" y="33"/>
                      <a:pt x="440" y="45"/>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197" name="íş1iďé"/>
              <p:cNvSpPr/>
              <p:nvPr/>
            </p:nvSpPr>
            <p:spPr bwMode="auto">
              <a:xfrm>
                <a:off x="4036" y="499"/>
                <a:ext cx="149" cy="149"/>
              </a:xfrm>
              <a:custGeom>
                <a:avLst/>
                <a:gdLst>
                  <a:gd name="T0" fmla="*/ 0 w 78"/>
                  <a:gd name="T1" fmla="*/ 39 h 78"/>
                  <a:gd name="T2" fmla="*/ 39 w 78"/>
                  <a:gd name="T3" fmla="*/ 0 h 78"/>
                  <a:gd name="T4" fmla="*/ 78 w 78"/>
                  <a:gd name="T5" fmla="*/ 39 h 78"/>
                  <a:gd name="T6" fmla="*/ 39 w 78"/>
                  <a:gd name="T7" fmla="*/ 78 h 78"/>
                  <a:gd name="T8" fmla="*/ 19 w 78"/>
                  <a:gd name="T9" fmla="*/ 73 h 78"/>
                </a:gdLst>
                <a:ahLst/>
                <a:cxnLst>
                  <a:cxn ang="0">
                    <a:pos x="T0" y="T1"/>
                  </a:cxn>
                  <a:cxn ang="0">
                    <a:pos x="T2" y="T3"/>
                  </a:cxn>
                  <a:cxn ang="0">
                    <a:pos x="T4" y="T5"/>
                  </a:cxn>
                  <a:cxn ang="0">
                    <a:pos x="T6" y="T7"/>
                  </a:cxn>
                  <a:cxn ang="0">
                    <a:pos x="T8" y="T9"/>
                  </a:cxn>
                </a:cxnLst>
                <a:rect l="0" t="0" r="r" b="b"/>
                <a:pathLst>
                  <a:path w="78" h="78">
                    <a:moveTo>
                      <a:pt x="0" y="39"/>
                    </a:moveTo>
                    <a:cubicBezTo>
                      <a:pt x="0" y="18"/>
                      <a:pt x="17" y="0"/>
                      <a:pt x="39" y="0"/>
                    </a:cubicBezTo>
                    <a:cubicBezTo>
                      <a:pt x="60" y="0"/>
                      <a:pt x="78" y="18"/>
                      <a:pt x="78" y="39"/>
                    </a:cubicBezTo>
                    <a:cubicBezTo>
                      <a:pt x="78" y="61"/>
                      <a:pt x="60" y="78"/>
                      <a:pt x="39" y="78"/>
                    </a:cubicBezTo>
                    <a:cubicBezTo>
                      <a:pt x="32" y="78"/>
                      <a:pt x="25" y="76"/>
                      <a:pt x="19" y="73"/>
                    </a:cubicBezTo>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8" name="ï$ľïḋe"/>
              <p:cNvSpPr/>
              <p:nvPr/>
            </p:nvSpPr>
            <p:spPr bwMode="auto">
              <a:xfrm>
                <a:off x="4027" y="489"/>
                <a:ext cx="168" cy="168"/>
              </a:xfrm>
              <a:custGeom>
                <a:avLst/>
                <a:gdLst>
                  <a:gd name="T0" fmla="*/ 10 w 88"/>
                  <a:gd name="T1" fmla="*/ 44 h 88"/>
                  <a:gd name="T2" fmla="*/ 20 w 88"/>
                  <a:gd name="T3" fmla="*/ 20 h 88"/>
                  <a:gd name="T4" fmla="*/ 44 w 88"/>
                  <a:gd name="T5" fmla="*/ 10 h 88"/>
                  <a:gd name="T6" fmla="*/ 68 w 88"/>
                  <a:gd name="T7" fmla="*/ 20 h 88"/>
                  <a:gd name="T8" fmla="*/ 78 w 88"/>
                  <a:gd name="T9" fmla="*/ 44 h 88"/>
                  <a:gd name="T10" fmla="*/ 68 w 88"/>
                  <a:gd name="T11" fmla="*/ 68 h 88"/>
                  <a:gd name="T12" fmla="*/ 44 w 88"/>
                  <a:gd name="T13" fmla="*/ 78 h 88"/>
                  <a:gd name="T14" fmla="*/ 27 w 88"/>
                  <a:gd name="T15" fmla="*/ 74 h 88"/>
                  <a:gd name="T16" fmla="*/ 20 w 88"/>
                  <a:gd name="T17" fmla="*/ 76 h 88"/>
                  <a:gd name="T18" fmla="*/ 22 w 88"/>
                  <a:gd name="T19" fmla="*/ 83 h 88"/>
                  <a:gd name="T20" fmla="*/ 44 w 88"/>
                  <a:gd name="T21" fmla="*/ 88 h 88"/>
                  <a:gd name="T22" fmla="*/ 88 w 88"/>
                  <a:gd name="T23" fmla="*/ 44 h 88"/>
                  <a:gd name="T24" fmla="*/ 44 w 88"/>
                  <a:gd name="T25" fmla="*/ 0 h 88"/>
                  <a:gd name="T26" fmla="*/ 0 w 88"/>
                  <a:gd name="T27" fmla="*/ 44 h 88"/>
                  <a:gd name="T28" fmla="*/ 5 w 88"/>
                  <a:gd name="T29" fmla="*/ 49 h 88"/>
                  <a:gd name="T30" fmla="*/ 10 w 88"/>
                  <a:gd name="T31"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8" h="88">
                    <a:moveTo>
                      <a:pt x="10" y="44"/>
                    </a:moveTo>
                    <a:cubicBezTo>
                      <a:pt x="10" y="35"/>
                      <a:pt x="14" y="27"/>
                      <a:pt x="20" y="20"/>
                    </a:cubicBezTo>
                    <a:cubicBezTo>
                      <a:pt x="26" y="14"/>
                      <a:pt x="34" y="10"/>
                      <a:pt x="44" y="10"/>
                    </a:cubicBezTo>
                    <a:cubicBezTo>
                      <a:pt x="53" y="10"/>
                      <a:pt x="61" y="14"/>
                      <a:pt x="68" y="20"/>
                    </a:cubicBezTo>
                    <a:cubicBezTo>
                      <a:pt x="74" y="27"/>
                      <a:pt x="78" y="35"/>
                      <a:pt x="78" y="44"/>
                    </a:cubicBezTo>
                    <a:cubicBezTo>
                      <a:pt x="78" y="54"/>
                      <a:pt x="74" y="62"/>
                      <a:pt x="68" y="68"/>
                    </a:cubicBezTo>
                    <a:cubicBezTo>
                      <a:pt x="61" y="74"/>
                      <a:pt x="53" y="78"/>
                      <a:pt x="44" y="78"/>
                    </a:cubicBezTo>
                    <a:cubicBezTo>
                      <a:pt x="38" y="78"/>
                      <a:pt x="32" y="77"/>
                      <a:pt x="27" y="74"/>
                    </a:cubicBezTo>
                    <a:cubicBezTo>
                      <a:pt x="24" y="72"/>
                      <a:pt x="21" y="73"/>
                      <a:pt x="20" y="76"/>
                    </a:cubicBezTo>
                    <a:cubicBezTo>
                      <a:pt x="19" y="78"/>
                      <a:pt x="20" y="81"/>
                      <a:pt x="22" y="83"/>
                    </a:cubicBezTo>
                    <a:cubicBezTo>
                      <a:pt x="28" y="86"/>
                      <a:pt x="36" y="88"/>
                      <a:pt x="44" y="88"/>
                    </a:cubicBezTo>
                    <a:cubicBezTo>
                      <a:pt x="68" y="88"/>
                      <a:pt x="88" y="69"/>
                      <a:pt x="88" y="44"/>
                    </a:cubicBezTo>
                    <a:cubicBezTo>
                      <a:pt x="88" y="20"/>
                      <a:pt x="68" y="0"/>
                      <a:pt x="44" y="0"/>
                    </a:cubicBezTo>
                    <a:cubicBezTo>
                      <a:pt x="19" y="0"/>
                      <a:pt x="0" y="20"/>
                      <a:pt x="0" y="44"/>
                    </a:cubicBezTo>
                    <a:cubicBezTo>
                      <a:pt x="0" y="47"/>
                      <a:pt x="2" y="49"/>
                      <a:pt x="5" y="49"/>
                    </a:cubicBezTo>
                    <a:cubicBezTo>
                      <a:pt x="8" y="49"/>
                      <a:pt x="10" y="47"/>
                      <a:pt x="10" y="44"/>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9" name="iṩļiďe"/>
              <p:cNvSpPr/>
              <p:nvPr/>
            </p:nvSpPr>
            <p:spPr bwMode="auto">
              <a:xfrm>
                <a:off x="4111" y="545"/>
                <a:ext cx="28" cy="28"/>
              </a:xfrm>
              <a:custGeom>
                <a:avLst/>
                <a:gdLst>
                  <a:gd name="T0" fmla="*/ 0 w 15"/>
                  <a:gd name="T1" fmla="*/ 0 h 15"/>
                  <a:gd name="T2" fmla="*/ 15 w 15"/>
                  <a:gd name="T3" fmla="*/ 15 h 15"/>
                </a:gdLst>
                <a:ahLst/>
                <a:cxnLst>
                  <a:cxn ang="0">
                    <a:pos x="T0" y="T1"/>
                  </a:cxn>
                  <a:cxn ang="0">
                    <a:pos x="T2" y="T3"/>
                  </a:cxn>
                </a:cxnLst>
                <a:rect l="0" t="0" r="r" b="b"/>
                <a:pathLst>
                  <a:path w="15" h="15">
                    <a:moveTo>
                      <a:pt x="0" y="0"/>
                    </a:moveTo>
                    <a:cubicBezTo>
                      <a:pt x="8" y="0"/>
                      <a:pt x="15" y="7"/>
                      <a:pt x="15" y="15"/>
                    </a:cubicBezTo>
                  </a:path>
                </a:pathLst>
              </a:custGeom>
              <a:solidFill>
                <a:srgbClr val="FFF3E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0" name="îS1îḓè"/>
              <p:cNvSpPr/>
              <p:nvPr/>
            </p:nvSpPr>
            <p:spPr bwMode="auto">
              <a:xfrm>
                <a:off x="4111" y="545"/>
                <a:ext cx="28" cy="28"/>
              </a:xfrm>
              <a:custGeom>
                <a:avLst/>
                <a:gdLst>
                  <a:gd name="T0" fmla="*/ 0 w 15"/>
                  <a:gd name="T1" fmla="*/ 0 h 15"/>
                  <a:gd name="T2" fmla="*/ 15 w 15"/>
                  <a:gd name="T3" fmla="*/ 15 h 15"/>
                </a:gdLst>
                <a:ahLst/>
                <a:cxnLst>
                  <a:cxn ang="0">
                    <a:pos x="T0" y="T1"/>
                  </a:cxn>
                  <a:cxn ang="0">
                    <a:pos x="T2" y="T3"/>
                  </a:cxn>
                </a:cxnLst>
                <a:rect l="0" t="0" r="r" b="b"/>
                <a:pathLst>
                  <a:path w="15" h="15">
                    <a:moveTo>
                      <a:pt x="0" y="0"/>
                    </a:moveTo>
                    <a:cubicBezTo>
                      <a:pt x="8" y="0"/>
                      <a:pt x="15" y="7"/>
                      <a:pt x="15" y="15"/>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01" name="î$ľîḋè"/>
              <p:cNvSpPr/>
              <p:nvPr/>
            </p:nvSpPr>
            <p:spPr bwMode="auto">
              <a:xfrm>
                <a:off x="3447" y="499"/>
                <a:ext cx="149" cy="149"/>
              </a:xfrm>
              <a:custGeom>
                <a:avLst/>
                <a:gdLst>
                  <a:gd name="T0" fmla="*/ 78 w 78"/>
                  <a:gd name="T1" fmla="*/ 39 h 78"/>
                  <a:gd name="T2" fmla="*/ 39 w 78"/>
                  <a:gd name="T3" fmla="*/ 0 h 78"/>
                  <a:gd name="T4" fmla="*/ 0 w 78"/>
                  <a:gd name="T5" fmla="*/ 39 h 78"/>
                  <a:gd name="T6" fmla="*/ 39 w 78"/>
                  <a:gd name="T7" fmla="*/ 78 h 78"/>
                  <a:gd name="T8" fmla="*/ 58 w 78"/>
                  <a:gd name="T9" fmla="*/ 73 h 78"/>
                </a:gdLst>
                <a:ahLst/>
                <a:cxnLst>
                  <a:cxn ang="0">
                    <a:pos x="T0" y="T1"/>
                  </a:cxn>
                  <a:cxn ang="0">
                    <a:pos x="T2" y="T3"/>
                  </a:cxn>
                  <a:cxn ang="0">
                    <a:pos x="T4" y="T5"/>
                  </a:cxn>
                  <a:cxn ang="0">
                    <a:pos x="T6" y="T7"/>
                  </a:cxn>
                  <a:cxn ang="0">
                    <a:pos x="T8" y="T9"/>
                  </a:cxn>
                </a:cxnLst>
                <a:rect l="0" t="0" r="r" b="b"/>
                <a:pathLst>
                  <a:path w="78" h="78">
                    <a:moveTo>
                      <a:pt x="78" y="39"/>
                    </a:moveTo>
                    <a:cubicBezTo>
                      <a:pt x="78" y="18"/>
                      <a:pt x="60" y="0"/>
                      <a:pt x="39" y="0"/>
                    </a:cubicBezTo>
                    <a:cubicBezTo>
                      <a:pt x="17" y="0"/>
                      <a:pt x="0" y="18"/>
                      <a:pt x="0" y="39"/>
                    </a:cubicBezTo>
                    <a:cubicBezTo>
                      <a:pt x="0" y="61"/>
                      <a:pt x="17" y="78"/>
                      <a:pt x="39" y="78"/>
                    </a:cubicBezTo>
                    <a:cubicBezTo>
                      <a:pt x="46" y="78"/>
                      <a:pt x="52" y="76"/>
                      <a:pt x="58" y="73"/>
                    </a:cubicBezTo>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2" name="isḻîďè"/>
              <p:cNvSpPr/>
              <p:nvPr/>
            </p:nvSpPr>
            <p:spPr bwMode="auto">
              <a:xfrm>
                <a:off x="3438" y="489"/>
                <a:ext cx="167" cy="168"/>
              </a:xfrm>
              <a:custGeom>
                <a:avLst/>
                <a:gdLst>
                  <a:gd name="T0" fmla="*/ 88 w 88"/>
                  <a:gd name="T1" fmla="*/ 44 h 88"/>
                  <a:gd name="T2" fmla="*/ 44 w 88"/>
                  <a:gd name="T3" fmla="*/ 0 h 88"/>
                  <a:gd name="T4" fmla="*/ 0 w 88"/>
                  <a:gd name="T5" fmla="*/ 44 h 88"/>
                  <a:gd name="T6" fmla="*/ 44 w 88"/>
                  <a:gd name="T7" fmla="*/ 88 h 88"/>
                  <a:gd name="T8" fmla="*/ 66 w 88"/>
                  <a:gd name="T9" fmla="*/ 83 h 88"/>
                  <a:gd name="T10" fmla="*/ 67 w 88"/>
                  <a:gd name="T11" fmla="*/ 76 h 88"/>
                  <a:gd name="T12" fmla="*/ 61 w 88"/>
                  <a:gd name="T13" fmla="*/ 74 h 88"/>
                  <a:gd name="T14" fmla="*/ 44 w 88"/>
                  <a:gd name="T15" fmla="*/ 78 h 88"/>
                  <a:gd name="T16" fmla="*/ 20 w 88"/>
                  <a:gd name="T17" fmla="*/ 68 h 88"/>
                  <a:gd name="T18" fmla="*/ 10 w 88"/>
                  <a:gd name="T19" fmla="*/ 44 h 88"/>
                  <a:gd name="T20" fmla="*/ 20 w 88"/>
                  <a:gd name="T21" fmla="*/ 20 h 88"/>
                  <a:gd name="T22" fmla="*/ 44 w 88"/>
                  <a:gd name="T23" fmla="*/ 10 h 88"/>
                  <a:gd name="T24" fmla="*/ 68 w 88"/>
                  <a:gd name="T25" fmla="*/ 20 h 88"/>
                  <a:gd name="T26" fmla="*/ 78 w 88"/>
                  <a:gd name="T27" fmla="*/ 44 h 88"/>
                  <a:gd name="T28" fmla="*/ 83 w 88"/>
                  <a:gd name="T29" fmla="*/ 49 h 88"/>
                  <a:gd name="T30" fmla="*/ 88 w 88"/>
                  <a:gd name="T31"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8" h="88">
                    <a:moveTo>
                      <a:pt x="88" y="44"/>
                    </a:moveTo>
                    <a:cubicBezTo>
                      <a:pt x="88" y="20"/>
                      <a:pt x="68" y="0"/>
                      <a:pt x="44" y="0"/>
                    </a:cubicBezTo>
                    <a:cubicBezTo>
                      <a:pt x="20" y="0"/>
                      <a:pt x="0" y="20"/>
                      <a:pt x="0" y="44"/>
                    </a:cubicBezTo>
                    <a:cubicBezTo>
                      <a:pt x="0" y="69"/>
                      <a:pt x="20" y="88"/>
                      <a:pt x="44" y="88"/>
                    </a:cubicBezTo>
                    <a:cubicBezTo>
                      <a:pt x="52" y="88"/>
                      <a:pt x="59" y="86"/>
                      <a:pt x="66" y="83"/>
                    </a:cubicBezTo>
                    <a:cubicBezTo>
                      <a:pt x="68" y="81"/>
                      <a:pt x="69" y="78"/>
                      <a:pt x="67" y="76"/>
                    </a:cubicBezTo>
                    <a:cubicBezTo>
                      <a:pt x="66" y="73"/>
                      <a:pt x="63" y="72"/>
                      <a:pt x="61" y="74"/>
                    </a:cubicBezTo>
                    <a:cubicBezTo>
                      <a:pt x="56" y="77"/>
                      <a:pt x="50" y="78"/>
                      <a:pt x="44" y="78"/>
                    </a:cubicBezTo>
                    <a:cubicBezTo>
                      <a:pt x="34" y="78"/>
                      <a:pt x="26" y="74"/>
                      <a:pt x="20" y="68"/>
                    </a:cubicBezTo>
                    <a:cubicBezTo>
                      <a:pt x="14" y="62"/>
                      <a:pt x="10" y="54"/>
                      <a:pt x="10" y="44"/>
                    </a:cubicBezTo>
                    <a:cubicBezTo>
                      <a:pt x="10" y="35"/>
                      <a:pt x="14" y="27"/>
                      <a:pt x="20" y="20"/>
                    </a:cubicBezTo>
                    <a:cubicBezTo>
                      <a:pt x="26" y="14"/>
                      <a:pt x="34" y="10"/>
                      <a:pt x="44" y="10"/>
                    </a:cubicBezTo>
                    <a:cubicBezTo>
                      <a:pt x="53" y="10"/>
                      <a:pt x="62" y="14"/>
                      <a:pt x="68" y="20"/>
                    </a:cubicBezTo>
                    <a:cubicBezTo>
                      <a:pt x="74" y="27"/>
                      <a:pt x="78" y="35"/>
                      <a:pt x="78" y="44"/>
                    </a:cubicBezTo>
                    <a:cubicBezTo>
                      <a:pt x="78" y="47"/>
                      <a:pt x="80" y="49"/>
                      <a:pt x="83" y="49"/>
                    </a:cubicBezTo>
                    <a:cubicBezTo>
                      <a:pt x="85" y="49"/>
                      <a:pt x="88" y="47"/>
                      <a:pt x="88" y="44"/>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3" name="ïśḻiḑé"/>
              <p:cNvSpPr/>
              <p:nvPr/>
            </p:nvSpPr>
            <p:spPr bwMode="auto">
              <a:xfrm>
                <a:off x="3491" y="545"/>
                <a:ext cx="31" cy="28"/>
              </a:xfrm>
              <a:custGeom>
                <a:avLst/>
                <a:gdLst>
                  <a:gd name="T0" fmla="*/ 16 w 16"/>
                  <a:gd name="T1" fmla="*/ 0 h 15"/>
                  <a:gd name="T2" fmla="*/ 0 w 16"/>
                  <a:gd name="T3" fmla="*/ 15 h 15"/>
                </a:gdLst>
                <a:ahLst/>
                <a:cxnLst>
                  <a:cxn ang="0">
                    <a:pos x="T0" y="T1"/>
                  </a:cxn>
                  <a:cxn ang="0">
                    <a:pos x="T2" y="T3"/>
                  </a:cxn>
                </a:cxnLst>
                <a:rect l="0" t="0" r="r" b="b"/>
                <a:pathLst>
                  <a:path w="16" h="15">
                    <a:moveTo>
                      <a:pt x="16" y="0"/>
                    </a:moveTo>
                    <a:cubicBezTo>
                      <a:pt x="7" y="0"/>
                      <a:pt x="0" y="7"/>
                      <a:pt x="0" y="15"/>
                    </a:cubicBezTo>
                  </a:path>
                </a:pathLst>
              </a:custGeom>
              <a:solidFill>
                <a:srgbClr val="FFF3E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4" name="îṧ1ïḋê"/>
              <p:cNvSpPr/>
              <p:nvPr/>
            </p:nvSpPr>
            <p:spPr bwMode="auto">
              <a:xfrm>
                <a:off x="3491" y="545"/>
                <a:ext cx="31" cy="28"/>
              </a:xfrm>
              <a:custGeom>
                <a:avLst/>
                <a:gdLst>
                  <a:gd name="T0" fmla="*/ 16 w 16"/>
                  <a:gd name="T1" fmla="*/ 0 h 15"/>
                  <a:gd name="T2" fmla="*/ 0 w 16"/>
                  <a:gd name="T3" fmla="*/ 15 h 15"/>
                </a:gdLst>
                <a:ahLst/>
                <a:cxnLst>
                  <a:cxn ang="0">
                    <a:pos x="T0" y="T1"/>
                  </a:cxn>
                  <a:cxn ang="0">
                    <a:pos x="T2" y="T3"/>
                  </a:cxn>
                </a:cxnLst>
                <a:rect l="0" t="0" r="r" b="b"/>
                <a:pathLst>
                  <a:path w="16" h="15">
                    <a:moveTo>
                      <a:pt x="16" y="0"/>
                    </a:moveTo>
                    <a:cubicBezTo>
                      <a:pt x="7" y="0"/>
                      <a:pt x="0" y="7"/>
                      <a:pt x="0" y="15"/>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05" name="îṧ1ïḓe"/>
              <p:cNvSpPr/>
              <p:nvPr/>
            </p:nvSpPr>
            <p:spPr bwMode="auto">
              <a:xfrm>
                <a:off x="3676" y="867"/>
                <a:ext cx="278" cy="228"/>
              </a:xfrm>
              <a:custGeom>
                <a:avLst/>
                <a:gdLst>
                  <a:gd name="T0" fmla="*/ 94 w 146"/>
                  <a:gd name="T1" fmla="*/ 120 h 120"/>
                  <a:gd name="T2" fmla="*/ 52 w 146"/>
                  <a:gd name="T3" fmla="*/ 120 h 120"/>
                  <a:gd name="T4" fmla="*/ 0 w 146"/>
                  <a:gd name="T5" fmla="*/ 68 h 120"/>
                  <a:gd name="T6" fmla="*/ 0 w 146"/>
                  <a:gd name="T7" fmla="*/ 0 h 120"/>
                  <a:gd name="T8" fmla="*/ 146 w 146"/>
                  <a:gd name="T9" fmla="*/ 0 h 120"/>
                  <a:gd name="T10" fmla="*/ 146 w 146"/>
                  <a:gd name="T11" fmla="*/ 68 h 120"/>
                  <a:gd name="T12" fmla="*/ 94 w 146"/>
                  <a:gd name="T13" fmla="*/ 120 h 120"/>
                </a:gdLst>
                <a:ahLst/>
                <a:cxnLst>
                  <a:cxn ang="0">
                    <a:pos x="T0" y="T1"/>
                  </a:cxn>
                  <a:cxn ang="0">
                    <a:pos x="T2" y="T3"/>
                  </a:cxn>
                  <a:cxn ang="0">
                    <a:pos x="T4" y="T5"/>
                  </a:cxn>
                  <a:cxn ang="0">
                    <a:pos x="T6" y="T7"/>
                  </a:cxn>
                  <a:cxn ang="0">
                    <a:pos x="T8" y="T9"/>
                  </a:cxn>
                  <a:cxn ang="0">
                    <a:pos x="T10" y="T11"/>
                  </a:cxn>
                  <a:cxn ang="0">
                    <a:pos x="T12" y="T13"/>
                  </a:cxn>
                </a:cxnLst>
                <a:rect l="0" t="0" r="r" b="b"/>
                <a:pathLst>
                  <a:path w="146" h="120">
                    <a:moveTo>
                      <a:pt x="94" y="120"/>
                    </a:moveTo>
                    <a:cubicBezTo>
                      <a:pt x="52" y="120"/>
                      <a:pt x="52" y="120"/>
                      <a:pt x="52" y="120"/>
                    </a:cubicBezTo>
                    <a:cubicBezTo>
                      <a:pt x="23" y="120"/>
                      <a:pt x="0" y="97"/>
                      <a:pt x="0" y="68"/>
                    </a:cubicBezTo>
                    <a:cubicBezTo>
                      <a:pt x="0" y="0"/>
                      <a:pt x="0" y="0"/>
                      <a:pt x="0" y="0"/>
                    </a:cubicBezTo>
                    <a:cubicBezTo>
                      <a:pt x="146" y="0"/>
                      <a:pt x="146" y="0"/>
                      <a:pt x="146" y="0"/>
                    </a:cubicBezTo>
                    <a:cubicBezTo>
                      <a:pt x="146" y="68"/>
                      <a:pt x="146" y="68"/>
                      <a:pt x="146" y="68"/>
                    </a:cubicBezTo>
                    <a:cubicBezTo>
                      <a:pt x="146" y="97"/>
                      <a:pt x="123" y="120"/>
                      <a:pt x="94" y="120"/>
                    </a:cubicBezTo>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6" name="ïṥlîḍé"/>
              <p:cNvSpPr/>
              <p:nvPr/>
            </p:nvSpPr>
            <p:spPr bwMode="auto">
              <a:xfrm>
                <a:off x="3666" y="857"/>
                <a:ext cx="298" cy="248"/>
              </a:xfrm>
              <a:custGeom>
                <a:avLst/>
                <a:gdLst>
                  <a:gd name="T0" fmla="*/ 99 w 156"/>
                  <a:gd name="T1" fmla="*/ 125 h 130"/>
                  <a:gd name="T2" fmla="*/ 99 w 156"/>
                  <a:gd name="T3" fmla="*/ 120 h 130"/>
                  <a:gd name="T4" fmla="*/ 57 w 156"/>
                  <a:gd name="T5" fmla="*/ 120 h 130"/>
                  <a:gd name="T6" fmla="*/ 24 w 156"/>
                  <a:gd name="T7" fmla="*/ 106 h 130"/>
                  <a:gd name="T8" fmla="*/ 10 w 156"/>
                  <a:gd name="T9" fmla="*/ 73 h 130"/>
                  <a:gd name="T10" fmla="*/ 10 w 156"/>
                  <a:gd name="T11" fmla="*/ 10 h 130"/>
                  <a:gd name="T12" fmla="*/ 146 w 156"/>
                  <a:gd name="T13" fmla="*/ 10 h 130"/>
                  <a:gd name="T14" fmla="*/ 146 w 156"/>
                  <a:gd name="T15" fmla="*/ 73 h 130"/>
                  <a:gd name="T16" fmla="*/ 133 w 156"/>
                  <a:gd name="T17" fmla="*/ 106 h 130"/>
                  <a:gd name="T18" fmla="*/ 99 w 156"/>
                  <a:gd name="T19" fmla="*/ 120 h 130"/>
                  <a:gd name="T20" fmla="*/ 99 w 156"/>
                  <a:gd name="T21" fmla="*/ 125 h 130"/>
                  <a:gd name="T22" fmla="*/ 99 w 156"/>
                  <a:gd name="T23" fmla="*/ 130 h 130"/>
                  <a:gd name="T24" fmla="*/ 156 w 156"/>
                  <a:gd name="T25" fmla="*/ 73 h 130"/>
                  <a:gd name="T26" fmla="*/ 156 w 156"/>
                  <a:gd name="T27" fmla="*/ 0 h 130"/>
                  <a:gd name="T28" fmla="*/ 0 w 156"/>
                  <a:gd name="T29" fmla="*/ 0 h 130"/>
                  <a:gd name="T30" fmla="*/ 0 w 156"/>
                  <a:gd name="T31" fmla="*/ 73 h 130"/>
                  <a:gd name="T32" fmla="*/ 57 w 156"/>
                  <a:gd name="T33" fmla="*/ 130 h 130"/>
                  <a:gd name="T34" fmla="*/ 99 w 156"/>
                  <a:gd name="T35" fmla="*/ 130 h 130"/>
                  <a:gd name="T36" fmla="*/ 99 w 156"/>
                  <a:gd name="T37" fmla="*/ 12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6" h="130">
                    <a:moveTo>
                      <a:pt x="99" y="125"/>
                    </a:moveTo>
                    <a:cubicBezTo>
                      <a:pt x="99" y="120"/>
                      <a:pt x="99" y="120"/>
                      <a:pt x="99" y="120"/>
                    </a:cubicBezTo>
                    <a:cubicBezTo>
                      <a:pt x="57" y="120"/>
                      <a:pt x="57" y="120"/>
                      <a:pt x="57" y="120"/>
                    </a:cubicBezTo>
                    <a:cubicBezTo>
                      <a:pt x="44" y="120"/>
                      <a:pt x="32" y="115"/>
                      <a:pt x="24" y="106"/>
                    </a:cubicBezTo>
                    <a:cubicBezTo>
                      <a:pt x="15" y="98"/>
                      <a:pt x="10" y="86"/>
                      <a:pt x="10" y="73"/>
                    </a:cubicBezTo>
                    <a:cubicBezTo>
                      <a:pt x="10" y="10"/>
                      <a:pt x="10" y="10"/>
                      <a:pt x="10" y="10"/>
                    </a:cubicBezTo>
                    <a:cubicBezTo>
                      <a:pt x="146" y="10"/>
                      <a:pt x="146" y="10"/>
                      <a:pt x="146" y="10"/>
                    </a:cubicBezTo>
                    <a:cubicBezTo>
                      <a:pt x="146" y="73"/>
                      <a:pt x="146" y="73"/>
                      <a:pt x="146" y="73"/>
                    </a:cubicBezTo>
                    <a:cubicBezTo>
                      <a:pt x="146" y="86"/>
                      <a:pt x="141" y="98"/>
                      <a:pt x="133" y="106"/>
                    </a:cubicBezTo>
                    <a:cubicBezTo>
                      <a:pt x="124" y="115"/>
                      <a:pt x="112" y="120"/>
                      <a:pt x="99" y="120"/>
                    </a:cubicBezTo>
                    <a:cubicBezTo>
                      <a:pt x="99" y="125"/>
                      <a:pt x="99" y="125"/>
                      <a:pt x="99" y="125"/>
                    </a:cubicBezTo>
                    <a:cubicBezTo>
                      <a:pt x="99" y="130"/>
                      <a:pt x="99" y="130"/>
                      <a:pt x="99" y="130"/>
                    </a:cubicBezTo>
                    <a:cubicBezTo>
                      <a:pt x="131" y="130"/>
                      <a:pt x="156" y="104"/>
                      <a:pt x="156" y="73"/>
                    </a:cubicBezTo>
                    <a:cubicBezTo>
                      <a:pt x="156" y="0"/>
                      <a:pt x="156" y="0"/>
                      <a:pt x="156" y="0"/>
                    </a:cubicBezTo>
                    <a:cubicBezTo>
                      <a:pt x="0" y="0"/>
                      <a:pt x="0" y="0"/>
                      <a:pt x="0" y="0"/>
                    </a:cubicBezTo>
                    <a:cubicBezTo>
                      <a:pt x="0" y="73"/>
                      <a:pt x="0" y="73"/>
                      <a:pt x="0" y="73"/>
                    </a:cubicBezTo>
                    <a:cubicBezTo>
                      <a:pt x="0" y="104"/>
                      <a:pt x="26" y="130"/>
                      <a:pt x="57" y="130"/>
                    </a:cubicBezTo>
                    <a:cubicBezTo>
                      <a:pt x="99" y="130"/>
                      <a:pt x="99" y="130"/>
                      <a:pt x="99" y="130"/>
                    </a:cubicBezTo>
                    <a:cubicBezTo>
                      <a:pt x="99" y="125"/>
                      <a:pt x="99" y="125"/>
                      <a:pt x="99" y="125"/>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7" name="iSḻiḓe"/>
              <p:cNvSpPr/>
              <p:nvPr/>
            </p:nvSpPr>
            <p:spPr bwMode="auto">
              <a:xfrm>
                <a:off x="3621" y="912"/>
                <a:ext cx="55" cy="42"/>
              </a:xfrm>
              <a:custGeom>
                <a:avLst/>
                <a:gdLst>
                  <a:gd name="T0" fmla="*/ 29 w 29"/>
                  <a:gd name="T1" fmla="*/ 22 h 22"/>
                  <a:gd name="T2" fmla="*/ 0 w 29"/>
                  <a:gd name="T3" fmla="*/ 22 h 22"/>
                  <a:gd name="T4" fmla="*/ 0 w 29"/>
                  <a:gd name="T5" fmla="*/ 7 h 22"/>
                  <a:gd name="T6" fmla="*/ 7 w 29"/>
                  <a:gd name="T7" fmla="*/ 0 h 22"/>
                  <a:gd name="T8" fmla="*/ 29 w 29"/>
                  <a:gd name="T9" fmla="*/ 0 h 22"/>
                  <a:gd name="T10" fmla="*/ 29 w 29"/>
                  <a:gd name="T11" fmla="*/ 22 h 22"/>
                </a:gdLst>
                <a:ahLst/>
                <a:cxnLst>
                  <a:cxn ang="0">
                    <a:pos x="T0" y="T1"/>
                  </a:cxn>
                  <a:cxn ang="0">
                    <a:pos x="T2" y="T3"/>
                  </a:cxn>
                  <a:cxn ang="0">
                    <a:pos x="T4" y="T5"/>
                  </a:cxn>
                  <a:cxn ang="0">
                    <a:pos x="T6" y="T7"/>
                  </a:cxn>
                  <a:cxn ang="0">
                    <a:pos x="T8" y="T9"/>
                  </a:cxn>
                  <a:cxn ang="0">
                    <a:pos x="T10" y="T11"/>
                  </a:cxn>
                </a:cxnLst>
                <a:rect l="0" t="0" r="r" b="b"/>
                <a:pathLst>
                  <a:path w="29" h="22">
                    <a:moveTo>
                      <a:pt x="29" y="22"/>
                    </a:moveTo>
                    <a:cubicBezTo>
                      <a:pt x="0" y="22"/>
                      <a:pt x="0" y="22"/>
                      <a:pt x="0" y="22"/>
                    </a:cubicBezTo>
                    <a:cubicBezTo>
                      <a:pt x="0" y="7"/>
                      <a:pt x="0" y="7"/>
                      <a:pt x="0" y="7"/>
                    </a:cubicBezTo>
                    <a:cubicBezTo>
                      <a:pt x="0" y="3"/>
                      <a:pt x="3" y="0"/>
                      <a:pt x="7" y="0"/>
                    </a:cubicBezTo>
                    <a:cubicBezTo>
                      <a:pt x="29" y="0"/>
                      <a:pt x="29" y="0"/>
                      <a:pt x="29" y="0"/>
                    </a:cubicBezTo>
                    <a:lnTo>
                      <a:pt x="29" y="22"/>
                    </a:lnTo>
                    <a:close/>
                  </a:path>
                </a:pathLst>
              </a:custGeom>
              <a:solidFill>
                <a:srgbClr val="F7F0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8" name="íṣļiḋé"/>
              <p:cNvSpPr/>
              <p:nvPr/>
            </p:nvSpPr>
            <p:spPr bwMode="auto">
              <a:xfrm>
                <a:off x="3621" y="912"/>
                <a:ext cx="55" cy="42"/>
              </a:xfrm>
              <a:custGeom>
                <a:avLst/>
                <a:gdLst>
                  <a:gd name="T0" fmla="*/ 29 w 29"/>
                  <a:gd name="T1" fmla="*/ 22 h 22"/>
                  <a:gd name="T2" fmla="*/ 0 w 29"/>
                  <a:gd name="T3" fmla="*/ 22 h 22"/>
                  <a:gd name="T4" fmla="*/ 0 w 29"/>
                  <a:gd name="T5" fmla="*/ 7 h 22"/>
                  <a:gd name="T6" fmla="*/ 7 w 29"/>
                  <a:gd name="T7" fmla="*/ 0 h 22"/>
                  <a:gd name="T8" fmla="*/ 29 w 29"/>
                  <a:gd name="T9" fmla="*/ 0 h 22"/>
                  <a:gd name="T10" fmla="*/ 29 w 29"/>
                  <a:gd name="T11" fmla="*/ 22 h 22"/>
                </a:gdLst>
                <a:ahLst/>
                <a:cxnLst>
                  <a:cxn ang="0">
                    <a:pos x="T0" y="T1"/>
                  </a:cxn>
                  <a:cxn ang="0">
                    <a:pos x="T2" y="T3"/>
                  </a:cxn>
                  <a:cxn ang="0">
                    <a:pos x="T4" y="T5"/>
                  </a:cxn>
                  <a:cxn ang="0">
                    <a:pos x="T6" y="T7"/>
                  </a:cxn>
                  <a:cxn ang="0">
                    <a:pos x="T8" y="T9"/>
                  </a:cxn>
                  <a:cxn ang="0">
                    <a:pos x="T10" y="T11"/>
                  </a:cxn>
                </a:cxnLst>
                <a:rect l="0" t="0" r="r" b="b"/>
                <a:pathLst>
                  <a:path w="29" h="22">
                    <a:moveTo>
                      <a:pt x="29" y="22"/>
                    </a:moveTo>
                    <a:cubicBezTo>
                      <a:pt x="0" y="22"/>
                      <a:pt x="0" y="22"/>
                      <a:pt x="0" y="22"/>
                    </a:cubicBezTo>
                    <a:cubicBezTo>
                      <a:pt x="0" y="7"/>
                      <a:pt x="0" y="7"/>
                      <a:pt x="0" y="7"/>
                    </a:cubicBezTo>
                    <a:cubicBezTo>
                      <a:pt x="0" y="3"/>
                      <a:pt x="3" y="0"/>
                      <a:pt x="7" y="0"/>
                    </a:cubicBezTo>
                    <a:cubicBezTo>
                      <a:pt x="29" y="0"/>
                      <a:pt x="29" y="0"/>
                      <a:pt x="29" y="0"/>
                    </a:cubicBezTo>
                    <a:lnTo>
                      <a:pt x="29" y="22"/>
                    </a:ln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09" name="iśļîḋê"/>
              <p:cNvSpPr/>
              <p:nvPr/>
            </p:nvSpPr>
            <p:spPr bwMode="auto">
              <a:xfrm>
                <a:off x="3676" y="867"/>
                <a:ext cx="278" cy="106"/>
              </a:xfrm>
              <a:custGeom>
                <a:avLst/>
                <a:gdLst>
                  <a:gd name="T0" fmla="*/ 146 w 146"/>
                  <a:gd name="T1" fmla="*/ 0 h 56"/>
                  <a:gd name="T2" fmla="*/ 146 w 146"/>
                  <a:gd name="T3" fmla="*/ 43 h 56"/>
                  <a:gd name="T4" fmla="*/ 86 w 146"/>
                  <a:gd name="T5" fmla="*/ 56 h 56"/>
                  <a:gd name="T6" fmla="*/ 60 w 146"/>
                  <a:gd name="T7" fmla="*/ 56 h 56"/>
                  <a:gd name="T8" fmla="*/ 0 w 146"/>
                  <a:gd name="T9" fmla="*/ 43 h 56"/>
                  <a:gd name="T10" fmla="*/ 0 w 146"/>
                  <a:gd name="T11" fmla="*/ 0 h 56"/>
                  <a:gd name="T12" fmla="*/ 146 w 146"/>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146" h="56">
                    <a:moveTo>
                      <a:pt x="146" y="0"/>
                    </a:moveTo>
                    <a:cubicBezTo>
                      <a:pt x="146" y="43"/>
                      <a:pt x="146" y="43"/>
                      <a:pt x="146" y="43"/>
                    </a:cubicBezTo>
                    <a:cubicBezTo>
                      <a:pt x="128" y="52"/>
                      <a:pt x="108" y="56"/>
                      <a:pt x="86" y="56"/>
                    </a:cubicBezTo>
                    <a:cubicBezTo>
                      <a:pt x="60" y="56"/>
                      <a:pt x="60" y="56"/>
                      <a:pt x="60" y="56"/>
                    </a:cubicBezTo>
                    <a:cubicBezTo>
                      <a:pt x="39" y="56"/>
                      <a:pt x="18" y="52"/>
                      <a:pt x="0" y="43"/>
                    </a:cubicBezTo>
                    <a:cubicBezTo>
                      <a:pt x="0" y="0"/>
                      <a:pt x="0" y="0"/>
                      <a:pt x="0" y="0"/>
                    </a:cubicBezTo>
                    <a:lnTo>
                      <a:pt x="146" y="0"/>
                    </a:lnTo>
                    <a:close/>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0" name="íšḻîḋé"/>
              <p:cNvSpPr/>
              <p:nvPr/>
            </p:nvSpPr>
            <p:spPr bwMode="auto">
              <a:xfrm>
                <a:off x="3666" y="857"/>
                <a:ext cx="298" cy="248"/>
              </a:xfrm>
              <a:custGeom>
                <a:avLst/>
                <a:gdLst>
                  <a:gd name="T0" fmla="*/ 99 w 156"/>
                  <a:gd name="T1" fmla="*/ 125 h 130"/>
                  <a:gd name="T2" fmla="*/ 99 w 156"/>
                  <a:gd name="T3" fmla="*/ 120 h 130"/>
                  <a:gd name="T4" fmla="*/ 57 w 156"/>
                  <a:gd name="T5" fmla="*/ 120 h 130"/>
                  <a:gd name="T6" fmla="*/ 24 w 156"/>
                  <a:gd name="T7" fmla="*/ 106 h 130"/>
                  <a:gd name="T8" fmla="*/ 10 w 156"/>
                  <a:gd name="T9" fmla="*/ 73 h 130"/>
                  <a:gd name="T10" fmla="*/ 10 w 156"/>
                  <a:gd name="T11" fmla="*/ 10 h 130"/>
                  <a:gd name="T12" fmla="*/ 146 w 156"/>
                  <a:gd name="T13" fmla="*/ 10 h 130"/>
                  <a:gd name="T14" fmla="*/ 146 w 156"/>
                  <a:gd name="T15" fmla="*/ 73 h 130"/>
                  <a:gd name="T16" fmla="*/ 133 w 156"/>
                  <a:gd name="T17" fmla="*/ 106 h 130"/>
                  <a:gd name="T18" fmla="*/ 99 w 156"/>
                  <a:gd name="T19" fmla="*/ 120 h 130"/>
                  <a:gd name="T20" fmla="*/ 99 w 156"/>
                  <a:gd name="T21" fmla="*/ 125 h 130"/>
                  <a:gd name="T22" fmla="*/ 99 w 156"/>
                  <a:gd name="T23" fmla="*/ 130 h 130"/>
                  <a:gd name="T24" fmla="*/ 156 w 156"/>
                  <a:gd name="T25" fmla="*/ 73 h 130"/>
                  <a:gd name="T26" fmla="*/ 156 w 156"/>
                  <a:gd name="T27" fmla="*/ 0 h 130"/>
                  <a:gd name="T28" fmla="*/ 0 w 156"/>
                  <a:gd name="T29" fmla="*/ 0 h 130"/>
                  <a:gd name="T30" fmla="*/ 0 w 156"/>
                  <a:gd name="T31" fmla="*/ 73 h 130"/>
                  <a:gd name="T32" fmla="*/ 57 w 156"/>
                  <a:gd name="T33" fmla="*/ 130 h 130"/>
                  <a:gd name="T34" fmla="*/ 99 w 156"/>
                  <a:gd name="T35" fmla="*/ 130 h 130"/>
                  <a:gd name="T36" fmla="*/ 99 w 156"/>
                  <a:gd name="T37" fmla="*/ 12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6" h="130">
                    <a:moveTo>
                      <a:pt x="99" y="125"/>
                    </a:moveTo>
                    <a:cubicBezTo>
                      <a:pt x="99" y="120"/>
                      <a:pt x="99" y="120"/>
                      <a:pt x="99" y="120"/>
                    </a:cubicBezTo>
                    <a:cubicBezTo>
                      <a:pt x="57" y="120"/>
                      <a:pt x="57" y="120"/>
                      <a:pt x="57" y="120"/>
                    </a:cubicBezTo>
                    <a:cubicBezTo>
                      <a:pt x="44" y="120"/>
                      <a:pt x="32" y="115"/>
                      <a:pt x="24" y="106"/>
                    </a:cubicBezTo>
                    <a:cubicBezTo>
                      <a:pt x="15" y="98"/>
                      <a:pt x="10" y="86"/>
                      <a:pt x="10" y="73"/>
                    </a:cubicBezTo>
                    <a:cubicBezTo>
                      <a:pt x="10" y="10"/>
                      <a:pt x="10" y="10"/>
                      <a:pt x="10" y="10"/>
                    </a:cubicBezTo>
                    <a:cubicBezTo>
                      <a:pt x="146" y="10"/>
                      <a:pt x="146" y="10"/>
                      <a:pt x="146" y="10"/>
                    </a:cubicBezTo>
                    <a:cubicBezTo>
                      <a:pt x="146" y="73"/>
                      <a:pt x="146" y="73"/>
                      <a:pt x="146" y="73"/>
                    </a:cubicBezTo>
                    <a:cubicBezTo>
                      <a:pt x="146" y="86"/>
                      <a:pt x="141" y="98"/>
                      <a:pt x="133" y="106"/>
                    </a:cubicBezTo>
                    <a:cubicBezTo>
                      <a:pt x="124" y="115"/>
                      <a:pt x="112" y="120"/>
                      <a:pt x="99" y="120"/>
                    </a:cubicBezTo>
                    <a:cubicBezTo>
                      <a:pt x="99" y="125"/>
                      <a:pt x="99" y="125"/>
                      <a:pt x="99" y="125"/>
                    </a:cubicBezTo>
                    <a:cubicBezTo>
                      <a:pt x="99" y="130"/>
                      <a:pt x="99" y="130"/>
                      <a:pt x="99" y="130"/>
                    </a:cubicBezTo>
                    <a:cubicBezTo>
                      <a:pt x="131" y="130"/>
                      <a:pt x="156" y="104"/>
                      <a:pt x="156" y="73"/>
                    </a:cubicBezTo>
                    <a:cubicBezTo>
                      <a:pt x="156" y="0"/>
                      <a:pt x="156" y="0"/>
                      <a:pt x="156" y="0"/>
                    </a:cubicBezTo>
                    <a:cubicBezTo>
                      <a:pt x="0" y="0"/>
                      <a:pt x="0" y="0"/>
                      <a:pt x="0" y="0"/>
                    </a:cubicBezTo>
                    <a:cubicBezTo>
                      <a:pt x="0" y="73"/>
                      <a:pt x="0" y="73"/>
                      <a:pt x="0" y="73"/>
                    </a:cubicBezTo>
                    <a:cubicBezTo>
                      <a:pt x="0" y="104"/>
                      <a:pt x="26" y="130"/>
                      <a:pt x="57" y="130"/>
                    </a:cubicBezTo>
                    <a:cubicBezTo>
                      <a:pt x="99" y="130"/>
                      <a:pt x="99" y="130"/>
                      <a:pt x="99" y="130"/>
                    </a:cubicBezTo>
                    <a:cubicBezTo>
                      <a:pt x="99" y="125"/>
                      <a:pt x="99" y="125"/>
                      <a:pt x="99" y="125"/>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1" name="iṡľîḑè"/>
              <p:cNvSpPr/>
              <p:nvPr/>
            </p:nvSpPr>
            <p:spPr bwMode="auto">
              <a:xfrm>
                <a:off x="3522" y="261"/>
                <a:ext cx="589" cy="651"/>
              </a:xfrm>
              <a:custGeom>
                <a:avLst/>
                <a:gdLst>
                  <a:gd name="T0" fmla="*/ 184 w 309"/>
                  <a:gd name="T1" fmla="*/ 342 h 342"/>
                  <a:gd name="T2" fmla="*/ 124 w 309"/>
                  <a:gd name="T3" fmla="*/ 342 h 342"/>
                  <a:gd name="T4" fmla="*/ 0 w 309"/>
                  <a:gd name="T5" fmla="*/ 217 h 342"/>
                  <a:gd name="T6" fmla="*/ 0 w 309"/>
                  <a:gd name="T7" fmla="*/ 19 h 342"/>
                  <a:gd name="T8" fmla="*/ 19 w 309"/>
                  <a:gd name="T9" fmla="*/ 0 h 342"/>
                  <a:gd name="T10" fmla="*/ 309 w 309"/>
                  <a:gd name="T11" fmla="*/ 0 h 342"/>
                  <a:gd name="T12" fmla="*/ 309 w 309"/>
                  <a:gd name="T13" fmla="*/ 217 h 342"/>
                  <a:gd name="T14" fmla="*/ 184 w 309"/>
                  <a:gd name="T15" fmla="*/ 342 h 3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9" h="342">
                    <a:moveTo>
                      <a:pt x="184" y="342"/>
                    </a:moveTo>
                    <a:cubicBezTo>
                      <a:pt x="124" y="342"/>
                      <a:pt x="124" y="342"/>
                      <a:pt x="124" y="342"/>
                    </a:cubicBezTo>
                    <a:cubicBezTo>
                      <a:pt x="56" y="342"/>
                      <a:pt x="0" y="286"/>
                      <a:pt x="0" y="217"/>
                    </a:cubicBezTo>
                    <a:cubicBezTo>
                      <a:pt x="0" y="19"/>
                      <a:pt x="0" y="19"/>
                      <a:pt x="0" y="19"/>
                    </a:cubicBezTo>
                    <a:cubicBezTo>
                      <a:pt x="0" y="8"/>
                      <a:pt x="9" y="0"/>
                      <a:pt x="19" y="0"/>
                    </a:cubicBezTo>
                    <a:cubicBezTo>
                      <a:pt x="309" y="0"/>
                      <a:pt x="309" y="0"/>
                      <a:pt x="309" y="0"/>
                    </a:cubicBezTo>
                    <a:cubicBezTo>
                      <a:pt x="309" y="217"/>
                      <a:pt x="309" y="217"/>
                      <a:pt x="309" y="217"/>
                    </a:cubicBezTo>
                    <a:cubicBezTo>
                      <a:pt x="309" y="286"/>
                      <a:pt x="253" y="342"/>
                      <a:pt x="184" y="342"/>
                    </a:cubicBezTo>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2" name="iṡḻidè"/>
              <p:cNvSpPr/>
              <p:nvPr/>
            </p:nvSpPr>
            <p:spPr bwMode="auto">
              <a:xfrm>
                <a:off x="3512" y="251"/>
                <a:ext cx="608" cy="671"/>
              </a:xfrm>
              <a:custGeom>
                <a:avLst/>
                <a:gdLst>
                  <a:gd name="T0" fmla="*/ 189 w 319"/>
                  <a:gd name="T1" fmla="*/ 347 h 352"/>
                  <a:gd name="T2" fmla="*/ 189 w 319"/>
                  <a:gd name="T3" fmla="*/ 342 h 352"/>
                  <a:gd name="T4" fmla="*/ 129 w 319"/>
                  <a:gd name="T5" fmla="*/ 342 h 352"/>
                  <a:gd name="T6" fmla="*/ 45 w 319"/>
                  <a:gd name="T7" fmla="*/ 307 h 352"/>
                  <a:gd name="T8" fmla="*/ 10 w 319"/>
                  <a:gd name="T9" fmla="*/ 222 h 352"/>
                  <a:gd name="T10" fmla="*/ 10 w 319"/>
                  <a:gd name="T11" fmla="*/ 24 h 352"/>
                  <a:gd name="T12" fmla="*/ 14 w 319"/>
                  <a:gd name="T13" fmla="*/ 14 h 352"/>
                  <a:gd name="T14" fmla="*/ 24 w 319"/>
                  <a:gd name="T15" fmla="*/ 10 h 352"/>
                  <a:gd name="T16" fmla="*/ 309 w 319"/>
                  <a:gd name="T17" fmla="*/ 10 h 352"/>
                  <a:gd name="T18" fmla="*/ 309 w 319"/>
                  <a:gd name="T19" fmla="*/ 222 h 352"/>
                  <a:gd name="T20" fmla="*/ 274 w 319"/>
                  <a:gd name="T21" fmla="*/ 307 h 352"/>
                  <a:gd name="T22" fmla="*/ 189 w 319"/>
                  <a:gd name="T23" fmla="*/ 342 h 352"/>
                  <a:gd name="T24" fmla="*/ 189 w 319"/>
                  <a:gd name="T25" fmla="*/ 347 h 352"/>
                  <a:gd name="T26" fmla="*/ 189 w 319"/>
                  <a:gd name="T27" fmla="*/ 352 h 352"/>
                  <a:gd name="T28" fmla="*/ 319 w 319"/>
                  <a:gd name="T29" fmla="*/ 222 h 352"/>
                  <a:gd name="T30" fmla="*/ 319 w 319"/>
                  <a:gd name="T31" fmla="*/ 0 h 352"/>
                  <a:gd name="T32" fmla="*/ 24 w 319"/>
                  <a:gd name="T33" fmla="*/ 0 h 352"/>
                  <a:gd name="T34" fmla="*/ 0 w 319"/>
                  <a:gd name="T35" fmla="*/ 24 h 352"/>
                  <a:gd name="T36" fmla="*/ 0 w 319"/>
                  <a:gd name="T37" fmla="*/ 222 h 352"/>
                  <a:gd name="T38" fmla="*/ 129 w 319"/>
                  <a:gd name="T39" fmla="*/ 352 h 352"/>
                  <a:gd name="T40" fmla="*/ 189 w 319"/>
                  <a:gd name="T41" fmla="*/ 352 h 352"/>
                  <a:gd name="T42" fmla="*/ 189 w 319"/>
                  <a:gd name="T43" fmla="*/ 3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9" h="352">
                    <a:moveTo>
                      <a:pt x="189" y="347"/>
                    </a:moveTo>
                    <a:cubicBezTo>
                      <a:pt x="189" y="342"/>
                      <a:pt x="189" y="342"/>
                      <a:pt x="189" y="342"/>
                    </a:cubicBezTo>
                    <a:cubicBezTo>
                      <a:pt x="129" y="342"/>
                      <a:pt x="129" y="342"/>
                      <a:pt x="129" y="342"/>
                    </a:cubicBezTo>
                    <a:cubicBezTo>
                      <a:pt x="96" y="342"/>
                      <a:pt x="67" y="329"/>
                      <a:pt x="45" y="307"/>
                    </a:cubicBezTo>
                    <a:cubicBezTo>
                      <a:pt x="23" y="285"/>
                      <a:pt x="10" y="255"/>
                      <a:pt x="10" y="222"/>
                    </a:cubicBezTo>
                    <a:cubicBezTo>
                      <a:pt x="10" y="24"/>
                      <a:pt x="10" y="24"/>
                      <a:pt x="10" y="24"/>
                    </a:cubicBezTo>
                    <a:cubicBezTo>
                      <a:pt x="10" y="20"/>
                      <a:pt x="11" y="17"/>
                      <a:pt x="14" y="14"/>
                    </a:cubicBezTo>
                    <a:cubicBezTo>
                      <a:pt x="17" y="11"/>
                      <a:pt x="20" y="10"/>
                      <a:pt x="24" y="10"/>
                    </a:cubicBezTo>
                    <a:cubicBezTo>
                      <a:pt x="309" y="10"/>
                      <a:pt x="309" y="10"/>
                      <a:pt x="309" y="10"/>
                    </a:cubicBezTo>
                    <a:cubicBezTo>
                      <a:pt x="309" y="222"/>
                      <a:pt x="309" y="222"/>
                      <a:pt x="309" y="222"/>
                    </a:cubicBezTo>
                    <a:cubicBezTo>
                      <a:pt x="309" y="255"/>
                      <a:pt x="295" y="285"/>
                      <a:pt x="274" y="307"/>
                    </a:cubicBezTo>
                    <a:cubicBezTo>
                      <a:pt x="252" y="329"/>
                      <a:pt x="222" y="342"/>
                      <a:pt x="189" y="342"/>
                    </a:cubicBezTo>
                    <a:cubicBezTo>
                      <a:pt x="189" y="347"/>
                      <a:pt x="189" y="347"/>
                      <a:pt x="189" y="347"/>
                    </a:cubicBezTo>
                    <a:cubicBezTo>
                      <a:pt x="189" y="352"/>
                      <a:pt x="189" y="352"/>
                      <a:pt x="189" y="352"/>
                    </a:cubicBezTo>
                    <a:cubicBezTo>
                      <a:pt x="261" y="352"/>
                      <a:pt x="319" y="294"/>
                      <a:pt x="319" y="222"/>
                    </a:cubicBezTo>
                    <a:cubicBezTo>
                      <a:pt x="319" y="0"/>
                      <a:pt x="319" y="0"/>
                      <a:pt x="319" y="0"/>
                    </a:cubicBezTo>
                    <a:cubicBezTo>
                      <a:pt x="24" y="0"/>
                      <a:pt x="24" y="0"/>
                      <a:pt x="24" y="0"/>
                    </a:cubicBezTo>
                    <a:cubicBezTo>
                      <a:pt x="11" y="0"/>
                      <a:pt x="0" y="11"/>
                      <a:pt x="0" y="24"/>
                    </a:cubicBezTo>
                    <a:cubicBezTo>
                      <a:pt x="0" y="222"/>
                      <a:pt x="0" y="222"/>
                      <a:pt x="0" y="222"/>
                    </a:cubicBezTo>
                    <a:cubicBezTo>
                      <a:pt x="0" y="294"/>
                      <a:pt x="58" y="352"/>
                      <a:pt x="129" y="352"/>
                    </a:cubicBezTo>
                    <a:cubicBezTo>
                      <a:pt x="189" y="352"/>
                      <a:pt x="189" y="352"/>
                      <a:pt x="189" y="352"/>
                    </a:cubicBezTo>
                    <a:cubicBezTo>
                      <a:pt x="189" y="347"/>
                      <a:pt x="189" y="347"/>
                      <a:pt x="189" y="347"/>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3" name="îṡ1iḑé"/>
              <p:cNvSpPr/>
              <p:nvPr/>
            </p:nvSpPr>
            <p:spPr bwMode="auto">
              <a:xfrm>
                <a:off x="3882" y="444"/>
                <a:ext cx="156" cy="68"/>
              </a:xfrm>
              <a:custGeom>
                <a:avLst/>
                <a:gdLst>
                  <a:gd name="T0" fmla="*/ 69 w 82"/>
                  <a:gd name="T1" fmla="*/ 36 h 36"/>
                  <a:gd name="T2" fmla="*/ 13 w 82"/>
                  <a:gd name="T3" fmla="*/ 36 h 36"/>
                  <a:gd name="T4" fmla="*/ 0 w 82"/>
                  <a:gd name="T5" fmla="*/ 23 h 36"/>
                  <a:gd name="T6" fmla="*/ 0 w 82"/>
                  <a:gd name="T7" fmla="*/ 0 h 36"/>
                  <a:gd name="T8" fmla="*/ 82 w 82"/>
                  <a:gd name="T9" fmla="*/ 0 h 36"/>
                  <a:gd name="T10" fmla="*/ 82 w 82"/>
                  <a:gd name="T11" fmla="*/ 24 h 36"/>
                  <a:gd name="T12" fmla="*/ 69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69" y="36"/>
                    </a:moveTo>
                    <a:cubicBezTo>
                      <a:pt x="13" y="36"/>
                      <a:pt x="13" y="36"/>
                      <a:pt x="13" y="36"/>
                    </a:cubicBezTo>
                    <a:cubicBezTo>
                      <a:pt x="6" y="36"/>
                      <a:pt x="0" y="30"/>
                      <a:pt x="0" y="23"/>
                    </a:cubicBezTo>
                    <a:cubicBezTo>
                      <a:pt x="0" y="0"/>
                      <a:pt x="0" y="0"/>
                      <a:pt x="0" y="0"/>
                    </a:cubicBezTo>
                    <a:cubicBezTo>
                      <a:pt x="82" y="0"/>
                      <a:pt x="82" y="0"/>
                      <a:pt x="82" y="0"/>
                    </a:cubicBezTo>
                    <a:cubicBezTo>
                      <a:pt x="82" y="24"/>
                      <a:pt x="82" y="24"/>
                      <a:pt x="82" y="24"/>
                    </a:cubicBezTo>
                    <a:cubicBezTo>
                      <a:pt x="82" y="31"/>
                      <a:pt x="76" y="36"/>
                      <a:pt x="69" y="36"/>
                    </a:cubicBezTo>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4" name="íśļíḑè"/>
              <p:cNvSpPr/>
              <p:nvPr/>
            </p:nvSpPr>
            <p:spPr bwMode="auto">
              <a:xfrm>
                <a:off x="3808" y="520"/>
                <a:ext cx="43" cy="145"/>
              </a:xfrm>
              <a:custGeom>
                <a:avLst/>
                <a:gdLst>
                  <a:gd name="T0" fmla="*/ 23 w 23"/>
                  <a:gd name="T1" fmla="*/ 76 h 76"/>
                  <a:gd name="T2" fmla="*/ 0 w 23"/>
                  <a:gd name="T3" fmla="*/ 53 h 76"/>
                  <a:gd name="T4" fmla="*/ 0 w 23"/>
                  <a:gd name="T5" fmla="*/ 0 h 76"/>
                </a:gdLst>
                <a:ahLst/>
                <a:cxnLst>
                  <a:cxn ang="0">
                    <a:pos x="T0" y="T1"/>
                  </a:cxn>
                  <a:cxn ang="0">
                    <a:pos x="T2" y="T3"/>
                  </a:cxn>
                  <a:cxn ang="0">
                    <a:pos x="T4" y="T5"/>
                  </a:cxn>
                </a:cxnLst>
                <a:rect l="0" t="0" r="r" b="b"/>
                <a:pathLst>
                  <a:path w="23" h="76">
                    <a:moveTo>
                      <a:pt x="23" y="76"/>
                    </a:moveTo>
                    <a:cubicBezTo>
                      <a:pt x="10" y="76"/>
                      <a:pt x="0" y="66"/>
                      <a:pt x="0" y="53"/>
                    </a:cubicBezTo>
                    <a:cubicBezTo>
                      <a:pt x="0" y="0"/>
                      <a:pt x="0" y="0"/>
                      <a:pt x="0"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15" name="îṡliḋé"/>
              <p:cNvSpPr/>
              <p:nvPr/>
            </p:nvSpPr>
            <p:spPr bwMode="auto">
              <a:xfrm>
                <a:off x="3884" y="411"/>
                <a:ext cx="154" cy="38"/>
              </a:xfrm>
              <a:custGeom>
                <a:avLst/>
                <a:gdLst>
                  <a:gd name="T0" fmla="*/ 72 w 81"/>
                  <a:gd name="T1" fmla="*/ 20 h 20"/>
                  <a:gd name="T2" fmla="*/ 8 w 81"/>
                  <a:gd name="T3" fmla="*/ 20 h 20"/>
                  <a:gd name="T4" fmla="*/ 0 w 81"/>
                  <a:gd name="T5" fmla="*/ 12 h 20"/>
                  <a:gd name="T6" fmla="*/ 0 w 81"/>
                  <a:gd name="T7" fmla="*/ 8 h 20"/>
                  <a:gd name="T8" fmla="*/ 8 w 81"/>
                  <a:gd name="T9" fmla="*/ 0 h 20"/>
                  <a:gd name="T10" fmla="*/ 72 w 81"/>
                  <a:gd name="T11" fmla="*/ 0 h 20"/>
                  <a:gd name="T12" fmla="*/ 81 w 81"/>
                  <a:gd name="T13" fmla="*/ 8 h 20"/>
                  <a:gd name="T14" fmla="*/ 81 w 81"/>
                  <a:gd name="T15" fmla="*/ 12 h 20"/>
                  <a:gd name="T16" fmla="*/ 72 w 81"/>
                  <a:gd name="T1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20">
                    <a:moveTo>
                      <a:pt x="72" y="20"/>
                    </a:moveTo>
                    <a:cubicBezTo>
                      <a:pt x="8" y="20"/>
                      <a:pt x="8" y="20"/>
                      <a:pt x="8" y="20"/>
                    </a:cubicBezTo>
                    <a:cubicBezTo>
                      <a:pt x="3" y="20"/>
                      <a:pt x="0" y="17"/>
                      <a:pt x="0" y="12"/>
                    </a:cubicBezTo>
                    <a:cubicBezTo>
                      <a:pt x="0" y="8"/>
                      <a:pt x="0" y="8"/>
                      <a:pt x="0" y="8"/>
                    </a:cubicBezTo>
                    <a:cubicBezTo>
                      <a:pt x="0" y="4"/>
                      <a:pt x="3" y="0"/>
                      <a:pt x="8" y="0"/>
                    </a:cubicBezTo>
                    <a:cubicBezTo>
                      <a:pt x="72" y="0"/>
                      <a:pt x="72" y="0"/>
                      <a:pt x="72" y="0"/>
                    </a:cubicBezTo>
                    <a:cubicBezTo>
                      <a:pt x="77" y="0"/>
                      <a:pt x="81" y="4"/>
                      <a:pt x="81" y="8"/>
                    </a:cubicBezTo>
                    <a:cubicBezTo>
                      <a:pt x="81" y="12"/>
                      <a:pt x="81" y="12"/>
                      <a:pt x="81" y="12"/>
                    </a:cubicBezTo>
                    <a:cubicBezTo>
                      <a:pt x="81" y="17"/>
                      <a:pt x="77" y="20"/>
                      <a:pt x="72" y="20"/>
                    </a:cubicBezTo>
                    <a:close/>
                  </a:path>
                </a:pathLst>
              </a:custGeom>
              <a:solidFill>
                <a:srgbClr val="AA635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6" name="ïṣḻíďè"/>
              <p:cNvSpPr/>
              <p:nvPr/>
            </p:nvSpPr>
            <p:spPr bwMode="auto">
              <a:xfrm>
                <a:off x="3884" y="411"/>
                <a:ext cx="154" cy="38"/>
              </a:xfrm>
              <a:custGeom>
                <a:avLst/>
                <a:gdLst>
                  <a:gd name="T0" fmla="*/ 72 w 81"/>
                  <a:gd name="T1" fmla="*/ 20 h 20"/>
                  <a:gd name="T2" fmla="*/ 8 w 81"/>
                  <a:gd name="T3" fmla="*/ 20 h 20"/>
                  <a:gd name="T4" fmla="*/ 0 w 81"/>
                  <a:gd name="T5" fmla="*/ 12 h 20"/>
                  <a:gd name="T6" fmla="*/ 0 w 81"/>
                  <a:gd name="T7" fmla="*/ 8 h 20"/>
                  <a:gd name="T8" fmla="*/ 8 w 81"/>
                  <a:gd name="T9" fmla="*/ 0 h 20"/>
                  <a:gd name="T10" fmla="*/ 72 w 81"/>
                  <a:gd name="T11" fmla="*/ 0 h 20"/>
                  <a:gd name="T12" fmla="*/ 81 w 81"/>
                  <a:gd name="T13" fmla="*/ 8 h 20"/>
                  <a:gd name="T14" fmla="*/ 81 w 81"/>
                  <a:gd name="T15" fmla="*/ 12 h 20"/>
                  <a:gd name="T16" fmla="*/ 72 w 81"/>
                  <a:gd name="T1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20">
                    <a:moveTo>
                      <a:pt x="72" y="20"/>
                    </a:moveTo>
                    <a:cubicBezTo>
                      <a:pt x="8" y="20"/>
                      <a:pt x="8" y="20"/>
                      <a:pt x="8" y="20"/>
                    </a:cubicBezTo>
                    <a:cubicBezTo>
                      <a:pt x="3" y="20"/>
                      <a:pt x="0" y="17"/>
                      <a:pt x="0" y="12"/>
                    </a:cubicBezTo>
                    <a:cubicBezTo>
                      <a:pt x="0" y="8"/>
                      <a:pt x="0" y="8"/>
                      <a:pt x="0" y="8"/>
                    </a:cubicBezTo>
                    <a:cubicBezTo>
                      <a:pt x="0" y="4"/>
                      <a:pt x="3" y="0"/>
                      <a:pt x="8" y="0"/>
                    </a:cubicBezTo>
                    <a:cubicBezTo>
                      <a:pt x="72" y="0"/>
                      <a:pt x="72" y="0"/>
                      <a:pt x="72" y="0"/>
                    </a:cubicBezTo>
                    <a:cubicBezTo>
                      <a:pt x="77" y="0"/>
                      <a:pt x="81" y="4"/>
                      <a:pt x="81" y="8"/>
                    </a:cubicBezTo>
                    <a:cubicBezTo>
                      <a:pt x="81" y="12"/>
                      <a:pt x="81" y="12"/>
                      <a:pt x="81" y="12"/>
                    </a:cubicBezTo>
                    <a:cubicBezTo>
                      <a:pt x="81" y="17"/>
                      <a:pt x="77" y="20"/>
                      <a:pt x="72" y="20"/>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17" name="îṥ1idê"/>
              <p:cNvSpPr/>
              <p:nvPr/>
            </p:nvSpPr>
            <p:spPr bwMode="auto">
              <a:xfrm>
                <a:off x="3598" y="444"/>
                <a:ext cx="156" cy="68"/>
              </a:xfrm>
              <a:custGeom>
                <a:avLst/>
                <a:gdLst>
                  <a:gd name="T0" fmla="*/ 70 w 82"/>
                  <a:gd name="T1" fmla="*/ 36 h 36"/>
                  <a:gd name="T2" fmla="*/ 13 w 82"/>
                  <a:gd name="T3" fmla="*/ 36 h 36"/>
                  <a:gd name="T4" fmla="*/ 0 w 82"/>
                  <a:gd name="T5" fmla="*/ 22 h 36"/>
                  <a:gd name="T6" fmla="*/ 0 w 82"/>
                  <a:gd name="T7" fmla="*/ 0 h 36"/>
                  <a:gd name="T8" fmla="*/ 82 w 82"/>
                  <a:gd name="T9" fmla="*/ 0 h 36"/>
                  <a:gd name="T10" fmla="*/ 82 w 82"/>
                  <a:gd name="T11" fmla="*/ 23 h 36"/>
                  <a:gd name="T12" fmla="*/ 7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70" y="36"/>
                    </a:moveTo>
                    <a:cubicBezTo>
                      <a:pt x="13" y="36"/>
                      <a:pt x="13" y="36"/>
                      <a:pt x="13" y="36"/>
                    </a:cubicBezTo>
                    <a:cubicBezTo>
                      <a:pt x="6" y="36"/>
                      <a:pt x="0" y="30"/>
                      <a:pt x="0" y="22"/>
                    </a:cubicBezTo>
                    <a:cubicBezTo>
                      <a:pt x="0" y="0"/>
                      <a:pt x="0" y="0"/>
                      <a:pt x="0" y="0"/>
                    </a:cubicBezTo>
                    <a:cubicBezTo>
                      <a:pt x="82" y="0"/>
                      <a:pt x="82" y="0"/>
                      <a:pt x="82" y="0"/>
                    </a:cubicBezTo>
                    <a:cubicBezTo>
                      <a:pt x="82" y="23"/>
                      <a:pt x="82" y="23"/>
                      <a:pt x="82" y="23"/>
                    </a:cubicBezTo>
                    <a:cubicBezTo>
                      <a:pt x="82" y="30"/>
                      <a:pt x="76" y="36"/>
                      <a:pt x="70" y="36"/>
                    </a:cubicBezTo>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8" name="ïsliďê"/>
              <p:cNvSpPr/>
              <p:nvPr/>
            </p:nvSpPr>
            <p:spPr bwMode="auto">
              <a:xfrm>
                <a:off x="3600" y="411"/>
                <a:ext cx="154" cy="38"/>
              </a:xfrm>
              <a:custGeom>
                <a:avLst/>
                <a:gdLst>
                  <a:gd name="T0" fmla="*/ 73 w 81"/>
                  <a:gd name="T1" fmla="*/ 20 h 20"/>
                  <a:gd name="T2" fmla="*/ 8 w 81"/>
                  <a:gd name="T3" fmla="*/ 20 h 20"/>
                  <a:gd name="T4" fmla="*/ 0 w 81"/>
                  <a:gd name="T5" fmla="*/ 12 h 20"/>
                  <a:gd name="T6" fmla="*/ 0 w 81"/>
                  <a:gd name="T7" fmla="*/ 8 h 20"/>
                  <a:gd name="T8" fmla="*/ 8 w 81"/>
                  <a:gd name="T9" fmla="*/ 0 h 20"/>
                  <a:gd name="T10" fmla="*/ 73 w 81"/>
                  <a:gd name="T11" fmla="*/ 0 h 20"/>
                  <a:gd name="T12" fmla="*/ 81 w 81"/>
                  <a:gd name="T13" fmla="*/ 8 h 20"/>
                  <a:gd name="T14" fmla="*/ 81 w 81"/>
                  <a:gd name="T15" fmla="*/ 12 h 20"/>
                  <a:gd name="T16" fmla="*/ 73 w 81"/>
                  <a:gd name="T1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20">
                    <a:moveTo>
                      <a:pt x="73" y="20"/>
                    </a:moveTo>
                    <a:cubicBezTo>
                      <a:pt x="8" y="20"/>
                      <a:pt x="8" y="20"/>
                      <a:pt x="8" y="20"/>
                    </a:cubicBezTo>
                    <a:cubicBezTo>
                      <a:pt x="4" y="20"/>
                      <a:pt x="0" y="17"/>
                      <a:pt x="0" y="12"/>
                    </a:cubicBezTo>
                    <a:cubicBezTo>
                      <a:pt x="0" y="8"/>
                      <a:pt x="0" y="8"/>
                      <a:pt x="0" y="8"/>
                    </a:cubicBezTo>
                    <a:cubicBezTo>
                      <a:pt x="0" y="4"/>
                      <a:pt x="4" y="0"/>
                      <a:pt x="8" y="0"/>
                    </a:cubicBezTo>
                    <a:cubicBezTo>
                      <a:pt x="73" y="0"/>
                      <a:pt x="73" y="0"/>
                      <a:pt x="73" y="0"/>
                    </a:cubicBezTo>
                    <a:cubicBezTo>
                      <a:pt x="77" y="0"/>
                      <a:pt x="81" y="4"/>
                      <a:pt x="81" y="8"/>
                    </a:cubicBezTo>
                    <a:cubicBezTo>
                      <a:pt x="81" y="12"/>
                      <a:pt x="81" y="12"/>
                      <a:pt x="81" y="12"/>
                    </a:cubicBezTo>
                    <a:cubicBezTo>
                      <a:pt x="81" y="17"/>
                      <a:pt x="77" y="20"/>
                      <a:pt x="73" y="20"/>
                    </a:cubicBezTo>
                    <a:close/>
                  </a:path>
                </a:pathLst>
              </a:custGeom>
              <a:solidFill>
                <a:srgbClr val="AA635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9" name="ï$líḋê"/>
              <p:cNvSpPr/>
              <p:nvPr/>
            </p:nvSpPr>
            <p:spPr bwMode="auto">
              <a:xfrm>
                <a:off x="3600" y="411"/>
                <a:ext cx="154" cy="38"/>
              </a:xfrm>
              <a:custGeom>
                <a:avLst/>
                <a:gdLst>
                  <a:gd name="T0" fmla="*/ 73 w 81"/>
                  <a:gd name="T1" fmla="*/ 20 h 20"/>
                  <a:gd name="T2" fmla="*/ 8 w 81"/>
                  <a:gd name="T3" fmla="*/ 20 h 20"/>
                  <a:gd name="T4" fmla="*/ 0 w 81"/>
                  <a:gd name="T5" fmla="*/ 12 h 20"/>
                  <a:gd name="T6" fmla="*/ 0 w 81"/>
                  <a:gd name="T7" fmla="*/ 8 h 20"/>
                  <a:gd name="T8" fmla="*/ 8 w 81"/>
                  <a:gd name="T9" fmla="*/ 0 h 20"/>
                  <a:gd name="T10" fmla="*/ 73 w 81"/>
                  <a:gd name="T11" fmla="*/ 0 h 20"/>
                  <a:gd name="T12" fmla="*/ 81 w 81"/>
                  <a:gd name="T13" fmla="*/ 8 h 20"/>
                  <a:gd name="T14" fmla="*/ 81 w 81"/>
                  <a:gd name="T15" fmla="*/ 12 h 20"/>
                  <a:gd name="T16" fmla="*/ 73 w 81"/>
                  <a:gd name="T1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20">
                    <a:moveTo>
                      <a:pt x="73" y="20"/>
                    </a:moveTo>
                    <a:cubicBezTo>
                      <a:pt x="8" y="20"/>
                      <a:pt x="8" y="20"/>
                      <a:pt x="8" y="20"/>
                    </a:cubicBezTo>
                    <a:cubicBezTo>
                      <a:pt x="4" y="20"/>
                      <a:pt x="0" y="17"/>
                      <a:pt x="0" y="12"/>
                    </a:cubicBezTo>
                    <a:cubicBezTo>
                      <a:pt x="0" y="8"/>
                      <a:pt x="0" y="8"/>
                      <a:pt x="0" y="8"/>
                    </a:cubicBezTo>
                    <a:cubicBezTo>
                      <a:pt x="0" y="4"/>
                      <a:pt x="4" y="0"/>
                      <a:pt x="8" y="0"/>
                    </a:cubicBezTo>
                    <a:cubicBezTo>
                      <a:pt x="73" y="0"/>
                      <a:pt x="73" y="0"/>
                      <a:pt x="73" y="0"/>
                    </a:cubicBezTo>
                    <a:cubicBezTo>
                      <a:pt x="77" y="0"/>
                      <a:pt x="81" y="4"/>
                      <a:pt x="81" y="8"/>
                    </a:cubicBezTo>
                    <a:cubicBezTo>
                      <a:pt x="81" y="12"/>
                      <a:pt x="81" y="12"/>
                      <a:pt x="81" y="12"/>
                    </a:cubicBezTo>
                    <a:cubicBezTo>
                      <a:pt x="81" y="17"/>
                      <a:pt x="77" y="20"/>
                      <a:pt x="73" y="20"/>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20" name="ïšḷïde"/>
              <p:cNvSpPr/>
              <p:nvPr/>
            </p:nvSpPr>
            <p:spPr bwMode="auto">
              <a:xfrm>
                <a:off x="3747" y="724"/>
                <a:ext cx="137" cy="82"/>
              </a:xfrm>
              <a:custGeom>
                <a:avLst/>
                <a:gdLst>
                  <a:gd name="T0" fmla="*/ 43 w 72"/>
                  <a:gd name="T1" fmla="*/ 43 h 43"/>
                  <a:gd name="T2" fmla="*/ 29 w 72"/>
                  <a:gd name="T3" fmla="*/ 43 h 43"/>
                  <a:gd name="T4" fmla="*/ 0 w 72"/>
                  <a:gd name="T5" fmla="*/ 14 h 43"/>
                  <a:gd name="T6" fmla="*/ 0 w 72"/>
                  <a:gd name="T7" fmla="*/ 0 h 43"/>
                  <a:gd name="T8" fmla="*/ 72 w 72"/>
                  <a:gd name="T9" fmla="*/ 0 h 43"/>
                  <a:gd name="T10" fmla="*/ 72 w 72"/>
                  <a:gd name="T11" fmla="*/ 14 h 43"/>
                  <a:gd name="T12" fmla="*/ 43 w 72"/>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72" h="43">
                    <a:moveTo>
                      <a:pt x="43" y="43"/>
                    </a:moveTo>
                    <a:cubicBezTo>
                      <a:pt x="29" y="43"/>
                      <a:pt x="29" y="43"/>
                      <a:pt x="29" y="43"/>
                    </a:cubicBezTo>
                    <a:cubicBezTo>
                      <a:pt x="13" y="43"/>
                      <a:pt x="0" y="30"/>
                      <a:pt x="0" y="14"/>
                    </a:cubicBezTo>
                    <a:cubicBezTo>
                      <a:pt x="0" y="0"/>
                      <a:pt x="0" y="0"/>
                      <a:pt x="0" y="0"/>
                    </a:cubicBezTo>
                    <a:cubicBezTo>
                      <a:pt x="72" y="0"/>
                      <a:pt x="72" y="0"/>
                      <a:pt x="72" y="0"/>
                    </a:cubicBezTo>
                    <a:cubicBezTo>
                      <a:pt x="72" y="14"/>
                      <a:pt x="72" y="14"/>
                      <a:pt x="72" y="14"/>
                    </a:cubicBezTo>
                    <a:cubicBezTo>
                      <a:pt x="72" y="30"/>
                      <a:pt x="59" y="43"/>
                      <a:pt x="43" y="4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1" name="iš1íḋè"/>
              <p:cNvSpPr/>
              <p:nvPr/>
            </p:nvSpPr>
            <p:spPr bwMode="auto">
              <a:xfrm>
                <a:off x="3747" y="724"/>
                <a:ext cx="137" cy="82"/>
              </a:xfrm>
              <a:custGeom>
                <a:avLst/>
                <a:gdLst>
                  <a:gd name="T0" fmla="*/ 43 w 72"/>
                  <a:gd name="T1" fmla="*/ 43 h 43"/>
                  <a:gd name="T2" fmla="*/ 29 w 72"/>
                  <a:gd name="T3" fmla="*/ 43 h 43"/>
                  <a:gd name="T4" fmla="*/ 0 w 72"/>
                  <a:gd name="T5" fmla="*/ 14 h 43"/>
                  <a:gd name="T6" fmla="*/ 0 w 72"/>
                  <a:gd name="T7" fmla="*/ 0 h 43"/>
                  <a:gd name="T8" fmla="*/ 72 w 72"/>
                  <a:gd name="T9" fmla="*/ 0 h 43"/>
                  <a:gd name="T10" fmla="*/ 72 w 72"/>
                  <a:gd name="T11" fmla="*/ 14 h 43"/>
                  <a:gd name="T12" fmla="*/ 43 w 72"/>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72" h="43">
                    <a:moveTo>
                      <a:pt x="43" y="43"/>
                    </a:moveTo>
                    <a:cubicBezTo>
                      <a:pt x="29" y="43"/>
                      <a:pt x="29" y="43"/>
                      <a:pt x="29" y="43"/>
                    </a:cubicBezTo>
                    <a:cubicBezTo>
                      <a:pt x="13" y="43"/>
                      <a:pt x="0" y="30"/>
                      <a:pt x="0" y="14"/>
                    </a:cubicBezTo>
                    <a:cubicBezTo>
                      <a:pt x="0" y="0"/>
                      <a:pt x="0" y="0"/>
                      <a:pt x="0" y="0"/>
                    </a:cubicBezTo>
                    <a:cubicBezTo>
                      <a:pt x="72" y="0"/>
                      <a:pt x="72" y="0"/>
                      <a:pt x="72" y="0"/>
                    </a:cubicBezTo>
                    <a:cubicBezTo>
                      <a:pt x="72" y="14"/>
                      <a:pt x="72" y="14"/>
                      <a:pt x="72" y="14"/>
                    </a:cubicBezTo>
                    <a:cubicBezTo>
                      <a:pt x="72" y="30"/>
                      <a:pt x="59" y="43"/>
                      <a:pt x="43" y="43"/>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22" name="î$ľîḋê"/>
              <p:cNvSpPr/>
              <p:nvPr/>
            </p:nvSpPr>
            <p:spPr bwMode="auto">
              <a:xfrm>
                <a:off x="3642" y="484"/>
                <a:ext cx="76" cy="74"/>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3" name="î$1ïḑè"/>
              <p:cNvSpPr/>
              <p:nvPr/>
            </p:nvSpPr>
            <p:spPr bwMode="auto">
              <a:xfrm>
                <a:off x="3632" y="474"/>
                <a:ext cx="95" cy="94"/>
              </a:xfrm>
              <a:custGeom>
                <a:avLst/>
                <a:gdLst>
                  <a:gd name="T0" fmla="*/ 45 w 50"/>
                  <a:gd name="T1" fmla="*/ 24 h 49"/>
                  <a:gd name="T2" fmla="*/ 40 w 50"/>
                  <a:gd name="T3" fmla="*/ 24 h 49"/>
                  <a:gd name="T4" fmla="*/ 35 w 50"/>
                  <a:gd name="T5" fmla="*/ 35 h 49"/>
                  <a:gd name="T6" fmla="*/ 25 w 50"/>
                  <a:gd name="T7" fmla="*/ 39 h 49"/>
                  <a:gd name="T8" fmla="*/ 15 w 50"/>
                  <a:gd name="T9" fmla="*/ 35 h 49"/>
                  <a:gd name="T10" fmla="*/ 10 w 50"/>
                  <a:gd name="T11" fmla="*/ 24 h 49"/>
                  <a:gd name="T12" fmla="*/ 15 w 50"/>
                  <a:gd name="T13" fmla="*/ 14 h 49"/>
                  <a:gd name="T14" fmla="*/ 25 w 50"/>
                  <a:gd name="T15" fmla="*/ 10 h 49"/>
                  <a:gd name="T16" fmla="*/ 35 w 50"/>
                  <a:gd name="T17" fmla="*/ 14 h 49"/>
                  <a:gd name="T18" fmla="*/ 40 w 50"/>
                  <a:gd name="T19" fmla="*/ 24 h 49"/>
                  <a:gd name="T20" fmla="*/ 45 w 50"/>
                  <a:gd name="T21" fmla="*/ 24 h 49"/>
                  <a:gd name="T22" fmla="*/ 50 w 50"/>
                  <a:gd name="T23" fmla="*/ 24 h 49"/>
                  <a:gd name="T24" fmla="*/ 25 w 50"/>
                  <a:gd name="T25" fmla="*/ 0 h 49"/>
                  <a:gd name="T26" fmla="*/ 0 w 50"/>
                  <a:gd name="T27" fmla="*/ 24 h 49"/>
                  <a:gd name="T28" fmla="*/ 25 w 50"/>
                  <a:gd name="T29" fmla="*/ 49 h 49"/>
                  <a:gd name="T30" fmla="*/ 50 w 50"/>
                  <a:gd name="T31" fmla="*/ 24 h 49"/>
                  <a:gd name="T32" fmla="*/ 45 w 50"/>
                  <a:gd name="T33" fmla="*/ 2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5" y="24"/>
                    </a:moveTo>
                    <a:cubicBezTo>
                      <a:pt x="40" y="24"/>
                      <a:pt x="40" y="24"/>
                      <a:pt x="40" y="24"/>
                    </a:cubicBezTo>
                    <a:cubicBezTo>
                      <a:pt x="40" y="28"/>
                      <a:pt x="38" y="32"/>
                      <a:pt x="35" y="35"/>
                    </a:cubicBezTo>
                    <a:cubicBezTo>
                      <a:pt x="33" y="37"/>
                      <a:pt x="29" y="39"/>
                      <a:pt x="25" y="39"/>
                    </a:cubicBezTo>
                    <a:cubicBezTo>
                      <a:pt x="21" y="39"/>
                      <a:pt x="17" y="37"/>
                      <a:pt x="15" y="35"/>
                    </a:cubicBezTo>
                    <a:cubicBezTo>
                      <a:pt x="12" y="32"/>
                      <a:pt x="10" y="28"/>
                      <a:pt x="10" y="24"/>
                    </a:cubicBezTo>
                    <a:cubicBezTo>
                      <a:pt x="10" y="20"/>
                      <a:pt x="12" y="17"/>
                      <a:pt x="15" y="14"/>
                    </a:cubicBezTo>
                    <a:cubicBezTo>
                      <a:pt x="17" y="11"/>
                      <a:pt x="21" y="10"/>
                      <a:pt x="25" y="10"/>
                    </a:cubicBezTo>
                    <a:cubicBezTo>
                      <a:pt x="29" y="10"/>
                      <a:pt x="33" y="11"/>
                      <a:pt x="35" y="14"/>
                    </a:cubicBezTo>
                    <a:cubicBezTo>
                      <a:pt x="38" y="17"/>
                      <a:pt x="40" y="20"/>
                      <a:pt x="40" y="24"/>
                    </a:cubicBezTo>
                    <a:cubicBezTo>
                      <a:pt x="45" y="24"/>
                      <a:pt x="45" y="24"/>
                      <a:pt x="45" y="24"/>
                    </a:cubicBezTo>
                    <a:cubicBezTo>
                      <a:pt x="50" y="24"/>
                      <a:pt x="50" y="24"/>
                      <a:pt x="50" y="24"/>
                    </a:cubicBezTo>
                    <a:cubicBezTo>
                      <a:pt x="50" y="11"/>
                      <a:pt x="39" y="0"/>
                      <a:pt x="25" y="0"/>
                    </a:cubicBezTo>
                    <a:cubicBezTo>
                      <a:pt x="11" y="0"/>
                      <a:pt x="0" y="11"/>
                      <a:pt x="0" y="24"/>
                    </a:cubicBezTo>
                    <a:cubicBezTo>
                      <a:pt x="0" y="38"/>
                      <a:pt x="11" y="49"/>
                      <a:pt x="25" y="49"/>
                    </a:cubicBezTo>
                    <a:cubicBezTo>
                      <a:pt x="39" y="49"/>
                      <a:pt x="50" y="38"/>
                      <a:pt x="50" y="24"/>
                    </a:cubicBezTo>
                    <a:cubicBezTo>
                      <a:pt x="45" y="24"/>
                      <a:pt x="45" y="24"/>
                      <a:pt x="45" y="24"/>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4" name="iṥļîḋe"/>
              <p:cNvSpPr/>
              <p:nvPr/>
            </p:nvSpPr>
            <p:spPr bwMode="auto">
              <a:xfrm>
                <a:off x="3621" y="969"/>
                <a:ext cx="333" cy="562"/>
              </a:xfrm>
              <a:custGeom>
                <a:avLst/>
                <a:gdLst>
                  <a:gd name="T0" fmla="*/ 0 w 333"/>
                  <a:gd name="T1" fmla="*/ 0 h 562"/>
                  <a:gd name="T2" fmla="*/ 198 w 333"/>
                  <a:gd name="T3" fmla="*/ 562 h 562"/>
                  <a:gd name="T4" fmla="*/ 333 w 333"/>
                  <a:gd name="T5" fmla="*/ 185 h 562"/>
                  <a:gd name="T6" fmla="*/ 0 w 333"/>
                  <a:gd name="T7" fmla="*/ 0 h 562"/>
                </a:gdLst>
                <a:ahLst/>
                <a:cxnLst>
                  <a:cxn ang="0">
                    <a:pos x="T0" y="T1"/>
                  </a:cxn>
                  <a:cxn ang="0">
                    <a:pos x="T2" y="T3"/>
                  </a:cxn>
                  <a:cxn ang="0">
                    <a:pos x="T4" y="T5"/>
                  </a:cxn>
                  <a:cxn ang="0">
                    <a:pos x="T6" y="T7"/>
                  </a:cxn>
                </a:cxnLst>
                <a:rect l="0" t="0" r="r" b="b"/>
                <a:pathLst>
                  <a:path w="333" h="562">
                    <a:moveTo>
                      <a:pt x="0" y="0"/>
                    </a:moveTo>
                    <a:lnTo>
                      <a:pt x="198" y="562"/>
                    </a:lnTo>
                    <a:lnTo>
                      <a:pt x="333" y="185"/>
                    </a:lnTo>
                    <a:lnTo>
                      <a:pt x="0" y="0"/>
                    </a:lnTo>
                    <a:close/>
                  </a:path>
                </a:pathLst>
              </a:custGeom>
              <a:solidFill>
                <a:srgbClr val="F7F0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5" name="íṡľïḑe"/>
              <p:cNvSpPr/>
              <p:nvPr/>
            </p:nvSpPr>
            <p:spPr bwMode="auto">
              <a:xfrm>
                <a:off x="3621" y="969"/>
                <a:ext cx="333" cy="562"/>
              </a:xfrm>
              <a:custGeom>
                <a:avLst/>
                <a:gdLst>
                  <a:gd name="T0" fmla="*/ 0 w 333"/>
                  <a:gd name="T1" fmla="*/ 0 h 562"/>
                  <a:gd name="T2" fmla="*/ 198 w 333"/>
                  <a:gd name="T3" fmla="*/ 562 h 562"/>
                  <a:gd name="T4" fmla="*/ 333 w 333"/>
                  <a:gd name="T5" fmla="*/ 185 h 562"/>
                  <a:gd name="T6" fmla="*/ 0 w 333"/>
                  <a:gd name="T7" fmla="*/ 0 h 562"/>
                </a:gdLst>
                <a:ahLst/>
                <a:cxnLst>
                  <a:cxn ang="0">
                    <a:pos x="T0" y="T1"/>
                  </a:cxn>
                  <a:cxn ang="0">
                    <a:pos x="T2" y="T3"/>
                  </a:cxn>
                  <a:cxn ang="0">
                    <a:pos x="T4" y="T5"/>
                  </a:cxn>
                  <a:cxn ang="0">
                    <a:pos x="T6" y="T7"/>
                  </a:cxn>
                </a:cxnLst>
                <a:rect l="0" t="0" r="r" b="b"/>
                <a:pathLst>
                  <a:path w="333" h="562">
                    <a:moveTo>
                      <a:pt x="0" y="0"/>
                    </a:moveTo>
                    <a:lnTo>
                      <a:pt x="198" y="562"/>
                    </a:lnTo>
                    <a:lnTo>
                      <a:pt x="333" y="18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6" name="îŝľïde"/>
              <p:cNvSpPr/>
              <p:nvPr/>
            </p:nvSpPr>
            <p:spPr bwMode="auto">
              <a:xfrm>
                <a:off x="3861" y="962"/>
                <a:ext cx="151" cy="223"/>
              </a:xfrm>
              <a:custGeom>
                <a:avLst/>
                <a:gdLst>
                  <a:gd name="T0" fmla="*/ 151 w 151"/>
                  <a:gd name="T1" fmla="*/ 0 h 223"/>
                  <a:gd name="T2" fmla="*/ 99 w 151"/>
                  <a:gd name="T3" fmla="*/ 223 h 223"/>
                  <a:gd name="T4" fmla="*/ 0 w 151"/>
                  <a:gd name="T5" fmla="*/ 167 h 223"/>
                  <a:gd name="T6" fmla="*/ 151 w 151"/>
                  <a:gd name="T7" fmla="*/ 0 h 223"/>
                </a:gdLst>
                <a:ahLst/>
                <a:cxnLst>
                  <a:cxn ang="0">
                    <a:pos x="T0" y="T1"/>
                  </a:cxn>
                  <a:cxn ang="0">
                    <a:pos x="T2" y="T3"/>
                  </a:cxn>
                  <a:cxn ang="0">
                    <a:pos x="T4" y="T5"/>
                  </a:cxn>
                  <a:cxn ang="0">
                    <a:pos x="T6" y="T7"/>
                  </a:cxn>
                </a:cxnLst>
                <a:rect l="0" t="0" r="r" b="b"/>
                <a:pathLst>
                  <a:path w="151" h="223">
                    <a:moveTo>
                      <a:pt x="151" y="0"/>
                    </a:moveTo>
                    <a:lnTo>
                      <a:pt x="99" y="223"/>
                    </a:lnTo>
                    <a:lnTo>
                      <a:pt x="0" y="167"/>
                    </a:lnTo>
                    <a:lnTo>
                      <a:pt x="151" y="0"/>
                    </a:lnTo>
                    <a:close/>
                  </a:path>
                </a:pathLst>
              </a:custGeom>
              <a:solidFill>
                <a:srgbClr val="F7F0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7" name="îṩḷîḍé"/>
              <p:cNvSpPr/>
              <p:nvPr/>
            </p:nvSpPr>
            <p:spPr bwMode="auto">
              <a:xfrm>
                <a:off x="3861" y="962"/>
                <a:ext cx="151" cy="223"/>
              </a:xfrm>
              <a:custGeom>
                <a:avLst/>
                <a:gdLst>
                  <a:gd name="T0" fmla="*/ 151 w 151"/>
                  <a:gd name="T1" fmla="*/ 0 h 223"/>
                  <a:gd name="T2" fmla="*/ 99 w 151"/>
                  <a:gd name="T3" fmla="*/ 223 h 223"/>
                  <a:gd name="T4" fmla="*/ 0 w 151"/>
                  <a:gd name="T5" fmla="*/ 167 h 223"/>
                  <a:gd name="T6" fmla="*/ 151 w 151"/>
                  <a:gd name="T7" fmla="*/ 0 h 223"/>
                </a:gdLst>
                <a:ahLst/>
                <a:cxnLst>
                  <a:cxn ang="0">
                    <a:pos x="T0" y="T1"/>
                  </a:cxn>
                  <a:cxn ang="0">
                    <a:pos x="T2" y="T3"/>
                  </a:cxn>
                  <a:cxn ang="0">
                    <a:pos x="T4" y="T5"/>
                  </a:cxn>
                  <a:cxn ang="0">
                    <a:pos x="T6" y="T7"/>
                  </a:cxn>
                </a:cxnLst>
                <a:rect l="0" t="0" r="r" b="b"/>
                <a:pathLst>
                  <a:path w="151" h="223">
                    <a:moveTo>
                      <a:pt x="151" y="0"/>
                    </a:moveTo>
                    <a:lnTo>
                      <a:pt x="99" y="223"/>
                    </a:lnTo>
                    <a:lnTo>
                      <a:pt x="0" y="167"/>
                    </a:lnTo>
                    <a:lnTo>
                      <a:pt x="15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8" name="íṡḻíḓê"/>
              <p:cNvSpPr/>
              <p:nvPr/>
            </p:nvSpPr>
            <p:spPr bwMode="auto">
              <a:xfrm>
                <a:off x="4004" y="665"/>
                <a:ext cx="27" cy="26"/>
              </a:xfrm>
              <a:prstGeom prst="ellipse">
                <a:avLst/>
              </a:pr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9" name="ïSlíḓé"/>
              <p:cNvSpPr/>
              <p:nvPr/>
            </p:nvSpPr>
            <p:spPr bwMode="auto">
              <a:xfrm>
                <a:off x="3756" y="1097"/>
                <a:ext cx="126" cy="112"/>
              </a:xfrm>
              <a:custGeom>
                <a:avLst/>
                <a:gdLst>
                  <a:gd name="T0" fmla="*/ 49 w 66"/>
                  <a:gd name="T1" fmla="*/ 59 h 59"/>
                  <a:gd name="T2" fmla="*/ 17 w 66"/>
                  <a:gd name="T3" fmla="*/ 59 h 59"/>
                  <a:gd name="T4" fmla="*/ 0 w 66"/>
                  <a:gd name="T5" fmla="*/ 41 h 59"/>
                  <a:gd name="T6" fmla="*/ 0 w 66"/>
                  <a:gd name="T7" fmla="*/ 18 h 59"/>
                  <a:gd name="T8" fmla="*/ 17 w 66"/>
                  <a:gd name="T9" fmla="*/ 0 h 59"/>
                  <a:gd name="T10" fmla="*/ 49 w 66"/>
                  <a:gd name="T11" fmla="*/ 0 h 59"/>
                  <a:gd name="T12" fmla="*/ 66 w 66"/>
                  <a:gd name="T13" fmla="*/ 18 h 59"/>
                  <a:gd name="T14" fmla="*/ 66 w 66"/>
                  <a:gd name="T15" fmla="*/ 41 h 59"/>
                  <a:gd name="T16" fmla="*/ 49 w 66"/>
                  <a:gd name="T17"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59">
                    <a:moveTo>
                      <a:pt x="49" y="59"/>
                    </a:moveTo>
                    <a:cubicBezTo>
                      <a:pt x="17" y="59"/>
                      <a:pt x="17" y="59"/>
                      <a:pt x="17" y="59"/>
                    </a:cubicBezTo>
                    <a:cubicBezTo>
                      <a:pt x="8" y="59"/>
                      <a:pt x="0" y="51"/>
                      <a:pt x="0" y="41"/>
                    </a:cubicBezTo>
                    <a:cubicBezTo>
                      <a:pt x="0" y="18"/>
                      <a:pt x="0" y="18"/>
                      <a:pt x="0" y="18"/>
                    </a:cubicBezTo>
                    <a:cubicBezTo>
                      <a:pt x="0" y="8"/>
                      <a:pt x="8" y="0"/>
                      <a:pt x="17" y="0"/>
                    </a:cubicBezTo>
                    <a:cubicBezTo>
                      <a:pt x="49" y="0"/>
                      <a:pt x="49" y="0"/>
                      <a:pt x="49" y="0"/>
                    </a:cubicBezTo>
                    <a:cubicBezTo>
                      <a:pt x="58" y="0"/>
                      <a:pt x="66" y="8"/>
                      <a:pt x="66" y="18"/>
                    </a:cubicBezTo>
                    <a:cubicBezTo>
                      <a:pt x="66" y="41"/>
                      <a:pt x="66" y="41"/>
                      <a:pt x="66" y="41"/>
                    </a:cubicBezTo>
                    <a:cubicBezTo>
                      <a:pt x="66" y="51"/>
                      <a:pt x="58" y="59"/>
                      <a:pt x="49" y="59"/>
                    </a:cubicBezTo>
                  </a:path>
                </a:pathLst>
              </a:custGeom>
              <a:solidFill>
                <a:srgbClr val="E259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0" name="îṣļïdê"/>
              <p:cNvSpPr/>
              <p:nvPr/>
            </p:nvSpPr>
            <p:spPr bwMode="auto">
              <a:xfrm>
                <a:off x="3747" y="1088"/>
                <a:ext cx="144" cy="131"/>
              </a:xfrm>
              <a:custGeom>
                <a:avLst/>
                <a:gdLst>
                  <a:gd name="T0" fmla="*/ 54 w 76"/>
                  <a:gd name="T1" fmla="*/ 64 h 69"/>
                  <a:gd name="T2" fmla="*/ 54 w 76"/>
                  <a:gd name="T3" fmla="*/ 59 h 69"/>
                  <a:gd name="T4" fmla="*/ 22 w 76"/>
                  <a:gd name="T5" fmla="*/ 59 h 69"/>
                  <a:gd name="T6" fmla="*/ 10 w 76"/>
                  <a:gd name="T7" fmla="*/ 46 h 69"/>
                  <a:gd name="T8" fmla="*/ 10 w 76"/>
                  <a:gd name="T9" fmla="*/ 23 h 69"/>
                  <a:gd name="T10" fmla="*/ 22 w 76"/>
                  <a:gd name="T11" fmla="*/ 10 h 69"/>
                  <a:gd name="T12" fmla="*/ 54 w 76"/>
                  <a:gd name="T13" fmla="*/ 10 h 69"/>
                  <a:gd name="T14" fmla="*/ 66 w 76"/>
                  <a:gd name="T15" fmla="*/ 23 h 69"/>
                  <a:gd name="T16" fmla="*/ 66 w 76"/>
                  <a:gd name="T17" fmla="*/ 46 h 69"/>
                  <a:gd name="T18" fmla="*/ 54 w 76"/>
                  <a:gd name="T19" fmla="*/ 59 h 69"/>
                  <a:gd name="T20" fmla="*/ 54 w 76"/>
                  <a:gd name="T21" fmla="*/ 64 h 69"/>
                  <a:gd name="T22" fmla="*/ 54 w 76"/>
                  <a:gd name="T23" fmla="*/ 69 h 69"/>
                  <a:gd name="T24" fmla="*/ 76 w 76"/>
                  <a:gd name="T25" fmla="*/ 46 h 69"/>
                  <a:gd name="T26" fmla="*/ 76 w 76"/>
                  <a:gd name="T27" fmla="*/ 23 h 69"/>
                  <a:gd name="T28" fmla="*/ 54 w 76"/>
                  <a:gd name="T29" fmla="*/ 0 h 69"/>
                  <a:gd name="T30" fmla="*/ 22 w 76"/>
                  <a:gd name="T31" fmla="*/ 0 h 69"/>
                  <a:gd name="T32" fmla="*/ 0 w 76"/>
                  <a:gd name="T33" fmla="*/ 23 h 69"/>
                  <a:gd name="T34" fmla="*/ 0 w 76"/>
                  <a:gd name="T35" fmla="*/ 46 h 69"/>
                  <a:gd name="T36" fmla="*/ 22 w 76"/>
                  <a:gd name="T37" fmla="*/ 69 h 69"/>
                  <a:gd name="T38" fmla="*/ 54 w 76"/>
                  <a:gd name="T39" fmla="*/ 69 h 69"/>
                  <a:gd name="T40" fmla="*/ 54 w 76"/>
                  <a:gd name="T41" fmla="*/ 6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6" h="69">
                    <a:moveTo>
                      <a:pt x="54" y="64"/>
                    </a:moveTo>
                    <a:cubicBezTo>
                      <a:pt x="54" y="59"/>
                      <a:pt x="54" y="59"/>
                      <a:pt x="54" y="59"/>
                    </a:cubicBezTo>
                    <a:cubicBezTo>
                      <a:pt x="22" y="59"/>
                      <a:pt x="22" y="59"/>
                      <a:pt x="22" y="59"/>
                    </a:cubicBezTo>
                    <a:cubicBezTo>
                      <a:pt x="15" y="59"/>
                      <a:pt x="10" y="53"/>
                      <a:pt x="10" y="46"/>
                    </a:cubicBezTo>
                    <a:cubicBezTo>
                      <a:pt x="10" y="23"/>
                      <a:pt x="10" y="23"/>
                      <a:pt x="10" y="23"/>
                    </a:cubicBezTo>
                    <a:cubicBezTo>
                      <a:pt x="10" y="16"/>
                      <a:pt x="15" y="10"/>
                      <a:pt x="22" y="10"/>
                    </a:cubicBezTo>
                    <a:cubicBezTo>
                      <a:pt x="54" y="10"/>
                      <a:pt x="54" y="10"/>
                      <a:pt x="54" y="10"/>
                    </a:cubicBezTo>
                    <a:cubicBezTo>
                      <a:pt x="61" y="10"/>
                      <a:pt x="66" y="16"/>
                      <a:pt x="66" y="23"/>
                    </a:cubicBezTo>
                    <a:cubicBezTo>
                      <a:pt x="66" y="46"/>
                      <a:pt x="66" y="46"/>
                      <a:pt x="66" y="46"/>
                    </a:cubicBezTo>
                    <a:cubicBezTo>
                      <a:pt x="66" y="53"/>
                      <a:pt x="61" y="59"/>
                      <a:pt x="54" y="59"/>
                    </a:cubicBezTo>
                    <a:cubicBezTo>
                      <a:pt x="54" y="64"/>
                      <a:pt x="54" y="64"/>
                      <a:pt x="54" y="64"/>
                    </a:cubicBezTo>
                    <a:cubicBezTo>
                      <a:pt x="54" y="69"/>
                      <a:pt x="54" y="69"/>
                      <a:pt x="54" y="69"/>
                    </a:cubicBezTo>
                    <a:cubicBezTo>
                      <a:pt x="66" y="69"/>
                      <a:pt x="76" y="59"/>
                      <a:pt x="76" y="46"/>
                    </a:cubicBezTo>
                    <a:cubicBezTo>
                      <a:pt x="76" y="23"/>
                      <a:pt x="76" y="23"/>
                      <a:pt x="76" y="23"/>
                    </a:cubicBezTo>
                    <a:cubicBezTo>
                      <a:pt x="76" y="10"/>
                      <a:pt x="66" y="0"/>
                      <a:pt x="54" y="0"/>
                    </a:cubicBezTo>
                    <a:cubicBezTo>
                      <a:pt x="22" y="0"/>
                      <a:pt x="22" y="0"/>
                      <a:pt x="22" y="0"/>
                    </a:cubicBezTo>
                    <a:cubicBezTo>
                      <a:pt x="10" y="0"/>
                      <a:pt x="0" y="10"/>
                      <a:pt x="0" y="23"/>
                    </a:cubicBezTo>
                    <a:cubicBezTo>
                      <a:pt x="0" y="46"/>
                      <a:pt x="0" y="46"/>
                      <a:pt x="0" y="46"/>
                    </a:cubicBezTo>
                    <a:cubicBezTo>
                      <a:pt x="0" y="59"/>
                      <a:pt x="10" y="69"/>
                      <a:pt x="22" y="69"/>
                    </a:cubicBezTo>
                    <a:cubicBezTo>
                      <a:pt x="54" y="69"/>
                      <a:pt x="54" y="69"/>
                      <a:pt x="54" y="69"/>
                    </a:cubicBezTo>
                    <a:cubicBezTo>
                      <a:pt x="54" y="64"/>
                      <a:pt x="54" y="64"/>
                      <a:pt x="54" y="64"/>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1" name="iŝḷídé"/>
              <p:cNvSpPr/>
              <p:nvPr/>
            </p:nvSpPr>
            <p:spPr bwMode="auto">
              <a:xfrm>
                <a:off x="3766" y="1107"/>
                <a:ext cx="106" cy="55"/>
              </a:xfrm>
              <a:custGeom>
                <a:avLst/>
                <a:gdLst>
                  <a:gd name="T0" fmla="*/ 37 w 56"/>
                  <a:gd name="T1" fmla="*/ 0 h 29"/>
                  <a:gd name="T2" fmla="*/ 17 w 56"/>
                  <a:gd name="T3" fmla="*/ 0 h 29"/>
                  <a:gd name="T4" fmla="*/ 0 w 56"/>
                  <a:gd name="T5" fmla="*/ 8 h 29"/>
                  <a:gd name="T6" fmla="*/ 0 w 56"/>
                  <a:gd name="T7" fmla="*/ 13 h 29"/>
                  <a:gd name="T8" fmla="*/ 0 w 56"/>
                  <a:gd name="T9" fmla="*/ 29 h 29"/>
                  <a:gd name="T10" fmla="*/ 26 w 56"/>
                  <a:gd name="T11" fmla="*/ 14 h 29"/>
                  <a:gd name="T12" fmla="*/ 56 w 56"/>
                  <a:gd name="T13" fmla="*/ 28 h 29"/>
                  <a:gd name="T14" fmla="*/ 56 w 56"/>
                  <a:gd name="T15" fmla="*/ 13 h 29"/>
                  <a:gd name="T16" fmla="*/ 56 w 56"/>
                  <a:gd name="T17" fmla="*/ 9 h 29"/>
                  <a:gd name="T18" fmla="*/ 37 w 56"/>
                  <a:gd name="T1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29">
                    <a:moveTo>
                      <a:pt x="37" y="0"/>
                    </a:moveTo>
                    <a:cubicBezTo>
                      <a:pt x="17" y="0"/>
                      <a:pt x="17" y="0"/>
                      <a:pt x="17" y="0"/>
                    </a:cubicBezTo>
                    <a:cubicBezTo>
                      <a:pt x="0" y="8"/>
                      <a:pt x="0" y="8"/>
                      <a:pt x="0" y="8"/>
                    </a:cubicBezTo>
                    <a:cubicBezTo>
                      <a:pt x="0" y="10"/>
                      <a:pt x="0" y="11"/>
                      <a:pt x="0" y="13"/>
                    </a:cubicBezTo>
                    <a:cubicBezTo>
                      <a:pt x="0" y="29"/>
                      <a:pt x="0" y="29"/>
                      <a:pt x="0" y="29"/>
                    </a:cubicBezTo>
                    <a:cubicBezTo>
                      <a:pt x="6" y="25"/>
                      <a:pt x="26" y="14"/>
                      <a:pt x="26" y="14"/>
                    </a:cubicBezTo>
                    <a:cubicBezTo>
                      <a:pt x="56" y="28"/>
                      <a:pt x="56" y="28"/>
                      <a:pt x="56" y="28"/>
                    </a:cubicBezTo>
                    <a:cubicBezTo>
                      <a:pt x="56" y="13"/>
                      <a:pt x="56" y="13"/>
                      <a:pt x="56" y="13"/>
                    </a:cubicBezTo>
                    <a:cubicBezTo>
                      <a:pt x="56" y="11"/>
                      <a:pt x="56" y="10"/>
                      <a:pt x="56" y="9"/>
                    </a:cubicBezTo>
                    <a:cubicBezTo>
                      <a:pt x="37" y="0"/>
                      <a:pt x="37" y="0"/>
                      <a:pt x="37" y="0"/>
                    </a:cubicBezTo>
                  </a:path>
                </a:pathLst>
              </a:custGeom>
              <a:solidFill>
                <a:srgbClr val="CB4C4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2" name="îŝlïde"/>
              <p:cNvSpPr/>
              <p:nvPr/>
            </p:nvSpPr>
            <p:spPr bwMode="auto">
              <a:xfrm>
                <a:off x="3756" y="1097"/>
                <a:ext cx="128" cy="69"/>
              </a:xfrm>
              <a:custGeom>
                <a:avLst/>
                <a:gdLst>
                  <a:gd name="T0" fmla="*/ 61 w 67"/>
                  <a:gd name="T1" fmla="*/ 14 h 36"/>
                  <a:gd name="T2" fmla="*/ 61 w 67"/>
                  <a:gd name="T3" fmla="*/ 18 h 36"/>
                  <a:gd name="T4" fmla="*/ 61 w 67"/>
                  <a:gd name="T5" fmla="*/ 33 h 36"/>
                  <a:gd name="T6" fmla="*/ 64 w 67"/>
                  <a:gd name="T7" fmla="*/ 34 h 36"/>
                  <a:gd name="T8" fmla="*/ 67 w 67"/>
                  <a:gd name="T9" fmla="*/ 17 h 36"/>
                  <a:gd name="T10" fmla="*/ 61 w 67"/>
                  <a:gd name="T11" fmla="*/ 14 h 36"/>
                  <a:gd name="T12" fmla="*/ 5 w 67"/>
                  <a:gd name="T13" fmla="*/ 13 h 36"/>
                  <a:gd name="T14" fmla="*/ 0 w 67"/>
                  <a:gd name="T15" fmla="*/ 16 h 36"/>
                  <a:gd name="T16" fmla="*/ 0 w 67"/>
                  <a:gd name="T17" fmla="*/ 36 h 36"/>
                  <a:gd name="T18" fmla="*/ 3 w 67"/>
                  <a:gd name="T19" fmla="*/ 35 h 36"/>
                  <a:gd name="T20" fmla="*/ 5 w 67"/>
                  <a:gd name="T21" fmla="*/ 34 h 36"/>
                  <a:gd name="T22" fmla="*/ 5 w 67"/>
                  <a:gd name="T23" fmla="*/ 18 h 36"/>
                  <a:gd name="T24" fmla="*/ 5 w 67"/>
                  <a:gd name="T25" fmla="*/ 13 h 36"/>
                  <a:gd name="T26" fmla="*/ 31 w 67"/>
                  <a:gd name="T27" fmla="*/ 0 h 36"/>
                  <a:gd name="T28" fmla="*/ 22 w 67"/>
                  <a:gd name="T29" fmla="*/ 5 h 36"/>
                  <a:gd name="T30" fmla="*/ 42 w 67"/>
                  <a:gd name="T31" fmla="*/ 5 h 36"/>
                  <a:gd name="T32" fmla="*/ 31 w 67"/>
                  <a:gd name="T33"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36">
                    <a:moveTo>
                      <a:pt x="61" y="14"/>
                    </a:moveTo>
                    <a:cubicBezTo>
                      <a:pt x="61" y="15"/>
                      <a:pt x="61" y="16"/>
                      <a:pt x="61" y="18"/>
                    </a:cubicBezTo>
                    <a:cubicBezTo>
                      <a:pt x="61" y="33"/>
                      <a:pt x="61" y="33"/>
                      <a:pt x="61" y="33"/>
                    </a:cubicBezTo>
                    <a:cubicBezTo>
                      <a:pt x="64" y="34"/>
                      <a:pt x="64" y="34"/>
                      <a:pt x="64" y="34"/>
                    </a:cubicBezTo>
                    <a:cubicBezTo>
                      <a:pt x="67" y="17"/>
                      <a:pt x="67" y="17"/>
                      <a:pt x="67" y="17"/>
                    </a:cubicBezTo>
                    <a:cubicBezTo>
                      <a:pt x="61" y="14"/>
                      <a:pt x="61" y="14"/>
                      <a:pt x="61" y="14"/>
                    </a:cubicBezTo>
                    <a:moveTo>
                      <a:pt x="5" y="13"/>
                    </a:moveTo>
                    <a:cubicBezTo>
                      <a:pt x="0" y="16"/>
                      <a:pt x="0" y="16"/>
                      <a:pt x="0" y="16"/>
                    </a:cubicBezTo>
                    <a:cubicBezTo>
                      <a:pt x="0" y="36"/>
                      <a:pt x="0" y="36"/>
                      <a:pt x="0" y="36"/>
                    </a:cubicBezTo>
                    <a:cubicBezTo>
                      <a:pt x="3" y="35"/>
                      <a:pt x="3" y="35"/>
                      <a:pt x="3" y="35"/>
                    </a:cubicBezTo>
                    <a:cubicBezTo>
                      <a:pt x="3" y="35"/>
                      <a:pt x="4" y="35"/>
                      <a:pt x="5" y="34"/>
                    </a:cubicBezTo>
                    <a:cubicBezTo>
                      <a:pt x="5" y="18"/>
                      <a:pt x="5" y="18"/>
                      <a:pt x="5" y="18"/>
                    </a:cubicBezTo>
                    <a:cubicBezTo>
                      <a:pt x="5" y="16"/>
                      <a:pt x="5" y="15"/>
                      <a:pt x="5" y="13"/>
                    </a:cubicBezTo>
                    <a:moveTo>
                      <a:pt x="31" y="0"/>
                    </a:moveTo>
                    <a:cubicBezTo>
                      <a:pt x="22" y="5"/>
                      <a:pt x="22" y="5"/>
                      <a:pt x="22" y="5"/>
                    </a:cubicBezTo>
                    <a:cubicBezTo>
                      <a:pt x="42" y="5"/>
                      <a:pt x="42" y="5"/>
                      <a:pt x="42" y="5"/>
                    </a:cubicBezTo>
                    <a:cubicBezTo>
                      <a:pt x="31" y="0"/>
                      <a:pt x="31" y="0"/>
                      <a:pt x="31" y="0"/>
                    </a:cubicBezTo>
                  </a:path>
                </a:pathLst>
              </a:custGeom>
              <a:solidFill>
                <a:srgbClr val="640B1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3" name="îṩ1ïdê"/>
              <p:cNvSpPr/>
              <p:nvPr/>
            </p:nvSpPr>
            <p:spPr bwMode="auto">
              <a:xfrm>
                <a:off x="3438" y="61"/>
                <a:ext cx="751" cy="449"/>
              </a:xfrm>
              <a:custGeom>
                <a:avLst/>
                <a:gdLst>
                  <a:gd name="T0" fmla="*/ 43 w 394"/>
                  <a:gd name="T1" fmla="*/ 236 h 236"/>
                  <a:gd name="T2" fmla="*/ 12 w 394"/>
                  <a:gd name="T3" fmla="*/ 154 h 236"/>
                  <a:gd name="T4" fmla="*/ 39 w 394"/>
                  <a:gd name="T5" fmla="*/ 60 h 236"/>
                  <a:gd name="T6" fmla="*/ 36 w 394"/>
                  <a:gd name="T7" fmla="*/ 42 h 236"/>
                  <a:gd name="T8" fmla="*/ 72 w 394"/>
                  <a:gd name="T9" fmla="*/ 14 h 236"/>
                  <a:gd name="T10" fmla="*/ 331 w 394"/>
                  <a:gd name="T11" fmla="*/ 33 h 236"/>
                  <a:gd name="T12" fmla="*/ 385 w 394"/>
                  <a:gd name="T13" fmla="*/ 134 h 236"/>
                  <a:gd name="T14" fmla="*/ 354 w 394"/>
                  <a:gd name="T15" fmla="*/ 230 h 236"/>
                  <a:gd name="T16" fmla="*/ 353 w 394"/>
                  <a:gd name="T17" fmla="*/ 142 h 236"/>
                  <a:gd name="T18" fmla="*/ 143 w 394"/>
                  <a:gd name="T19" fmla="*/ 105 h 236"/>
                  <a:gd name="T20" fmla="*/ 44 w 394"/>
                  <a:gd name="T21" fmla="*/ 152 h 236"/>
                  <a:gd name="T22" fmla="*/ 43 w 394"/>
                  <a:gd name="T23"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4" h="236">
                    <a:moveTo>
                      <a:pt x="43" y="236"/>
                    </a:moveTo>
                    <a:cubicBezTo>
                      <a:pt x="12" y="154"/>
                      <a:pt x="12" y="154"/>
                      <a:pt x="12" y="154"/>
                    </a:cubicBezTo>
                    <a:cubicBezTo>
                      <a:pt x="0" y="120"/>
                      <a:pt x="9" y="81"/>
                      <a:pt x="39" y="60"/>
                    </a:cubicBezTo>
                    <a:cubicBezTo>
                      <a:pt x="39" y="60"/>
                      <a:pt x="37" y="52"/>
                      <a:pt x="36" y="42"/>
                    </a:cubicBezTo>
                    <a:cubicBezTo>
                      <a:pt x="33" y="18"/>
                      <a:pt x="47" y="15"/>
                      <a:pt x="72" y="14"/>
                    </a:cubicBezTo>
                    <a:cubicBezTo>
                      <a:pt x="272" y="2"/>
                      <a:pt x="271" y="0"/>
                      <a:pt x="331" y="33"/>
                    </a:cubicBezTo>
                    <a:cubicBezTo>
                      <a:pt x="394" y="73"/>
                      <a:pt x="385" y="134"/>
                      <a:pt x="385" y="134"/>
                    </a:cubicBezTo>
                    <a:cubicBezTo>
                      <a:pt x="354" y="230"/>
                      <a:pt x="354" y="230"/>
                      <a:pt x="354" y="230"/>
                    </a:cubicBezTo>
                    <a:cubicBezTo>
                      <a:pt x="353" y="142"/>
                      <a:pt x="353" y="142"/>
                      <a:pt x="353" y="142"/>
                    </a:cubicBezTo>
                    <a:cubicBezTo>
                      <a:pt x="256" y="167"/>
                      <a:pt x="143" y="105"/>
                      <a:pt x="143" y="105"/>
                    </a:cubicBezTo>
                    <a:cubicBezTo>
                      <a:pt x="105" y="113"/>
                      <a:pt x="57" y="115"/>
                      <a:pt x="44" y="152"/>
                    </a:cubicBezTo>
                    <a:cubicBezTo>
                      <a:pt x="43" y="236"/>
                      <a:pt x="43" y="236"/>
                      <a:pt x="43" y="236"/>
                    </a:cubicBezTo>
                  </a:path>
                </a:pathLst>
              </a:custGeom>
              <a:solidFill>
                <a:srgbClr val="AA635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4" name="išļídè"/>
              <p:cNvSpPr/>
              <p:nvPr/>
            </p:nvSpPr>
            <p:spPr bwMode="auto">
              <a:xfrm>
                <a:off x="3441" y="63"/>
                <a:ext cx="740" cy="499"/>
              </a:xfrm>
              <a:custGeom>
                <a:avLst/>
                <a:gdLst>
                  <a:gd name="T0" fmla="*/ 46 w 388"/>
                  <a:gd name="T1" fmla="*/ 233 h 262"/>
                  <a:gd name="T2" fmla="*/ 10 w 388"/>
                  <a:gd name="T3" fmla="*/ 153 h 262"/>
                  <a:gd name="T4" fmla="*/ 10 w 388"/>
                  <a:gd name="T5" fmla="*/ 123 h 262"/>
                  <a:gd name="T6" fmla="*/ 42 w 388"/>
                  <a:gd name="T7" fmla="*/ 61 h 262"/>
                  <a:gd name="T8" fmla="*/ 41 w 388"/>
                  <a:gd name="T9" fmla="*/ 57 h 262"/>
                  <a:gd name="T10" fmla="*/ 39 w 388"/>
                  <a:gd name="T11" fmla="*/ 35 h 262"/>
                  <a:gd name="T12" fmla="*/ 44 w 388"/>
                  <a:gd name="T13" fmla="*/ 23 h 262"/>
                  <a:gd name="T14" fmla="*/ 70 w 388"/>
                  <a:gd name="T15" fmla="*/ 18 h 262"/>
                  <a:gd name="T16" fmla="*/ 283 w 388"/>
                  <a:gd name="T17" fmla="*/ 16 h 262"/>
                  <a:gd name="T18" fmla="*/ 329 w 388"/>
                  <a:gd name="T19" fmla="*/ 32 h 262"/>
                  <a:gd name="T20" fmla="*/ 370 w 388"/>
                  <a:gd name="T21" fmla="*/ 86 h 262"/>
                  <a:gd name="T22" fmla="*/ 378 w 388"/>
                  <a:gd name="T23" fmla="*/ 131 h 262"/>
                  <a:gd name="T24" fmla="*/ 378 w 388"/>
                  <a:gd name="T25" fmla="*/ 132 h 262"/>
                  <a:gd name="T26" fmla="*/ 379 w 388"/>
                  <a:gd name="T27" fmla="*/ 132 h 262"/>
                  <a:gd name="T28" fmla="*/ 378 w 388"/>
                  <a:gd name="T29" fmla="*/ 132 h 262"/>
                  <a:gd name="T30" fmla="*/ 378 w 388"/>
                  <a:gd name="T31" fmla="*/ 132 h 262"/>
                  <a:gd name="T32" fmla="*/ 378 w 388"/>
                  <a:gd name="T33" fmla="*/ 132 h 262"/>
                  <a:gd name="T34" fmla="*/ 356 w 388"/>
                  <a:gd name="T35" fmla="*/ 135 h 262"/>
                  <a:gd name="T36" fmla="*/ 301 w 388"/>
                  <a:gd name="T37" fmla="*/ 142 h 262"/>
                  <a:gd name="T38" fmla="*/ 157 w 388"/>
                  <a:gd name="T39" fmla="*/ 106 h 262"/>
                  <a:gd name="T40" fmla="*/ 144 w 388"/>
                  <a:gd name="T41" fmla="*/ 100 h 262"/>
                  <a:gd name="T42" fmla="*/ 143 w 388"/>
                  <a:gd name="T43" fmla="*/ 99 h 262"/>
                  <a:gd name="T44" fmla="*/ 140 w 388"/>
                  <a:gd name="T45" fmla="*/ 99 h 262"/>
                  <a:gd name="T46" fmla="*/ 55 w 388"/>
                  <a:gd name="T47" fmla="*/ 125 h 262"/>
                  <a:gd name="T48" fmla="*/ 37 w 388"/>
                  <a:gd name="T49" fmla="*/ 150 h 262"/>
                  <a:gd name="T50" fmla="*/ 41 w 388"/>
                  <a:gd name="T51" fmla="*/ 235 h 262"/>
                  <a:gd name="T52" fmla="*/ 41 w 388"/>
                  <a:gd name="T53" fmla="*/ 235 h 262"/>
                  <a:gd name="T54" fmla="*/ 47 w 388"/>
                  <a:gd name="T55" fmla="*/ 151 h 262"/>
                  <a:gd name="T56" fmla="*/ 46 w 388"/>
                  <a:gd name="T57" fmla="*/ 153 h 262"/>
                  <a:gd name="T58" fmla="*/ 98 w 388"/>
                  <a:gd name="T59" fmla="*/ 117 h 262"/>
                  <a:gd name="T60" fmla="*/ 141 w 388"/>
                  <a:gd name="T61" fmla="*/ 104 h 262"/>
                  <a:gd name="T62" fmla="*/ 189 w 388"/>
                  <a:gd name="T63" fmla="*/ 130 h 262"/>
                  <a:gd name="T64" fmla="*/ 352 w 388"/>
                  <a:gd name="T65" fmla="*/ 146 h 262"/>
                  <a:gd name="T66" fmla="*/ 346 w 388"/>
                  <a:gd name="T67" fmla="*/ 141 h 262"/>
                  <a:gd name="T68" fmla="*/ 388 w 388"/>
                  <a:gd name="T69" fmla="*/ 134 h 262"/>
                  <a:gd name="T70" fmla="*/ 388 w 388"/>
                  <a:gd name="T71" fmla="*/ 125 h 262"/>
                  <a:gd name="T72" fmla="*/ 332 w 388"/>
                  <a:gd name="T73" fmla="*/ 28 h 262"/>
                  <a:gd name="T74" fmla="*/ 331 w 388"/>
                  <a:gd name="T75" fmla="*/ 28 h 262"/>
                  <a:gd name="T76" fmla="*/ 230 w 388"/>
                  <a:gd name="T77" fmla="*/ 0 h 262"/>
                  <a:gd name="T78" fmla="*/ 54 w 388"/>
                  <a:gd name="T79" fmla="*/ 9 h 262"/>
                  <a:gd name="T80" fmla="*/ 30 w 388"/>
                  <a:gd name="T81" fmla="*/ 25 h 262"/>
                  <a:gd name="T82" fmla="*/ 29 w 388"/>
                  <a:gd name="T83" fmla="*/ 42 h 262"/>
                  <a:gd name="T84" fmla="*/ 37 w 388"/>
                  <a:gd name="T85" fmla="*/ 59 h 262"/>
                  <a:gd name="T86" fmla="*/ 0 w 388"/>
                  <a:gd name="T87" fmla="*/ 123 h 262"/>
                  <a:gd name="T88" fmla="*/ 5 w 388"/>
                  <a:gd name="T89" fmla="*/ 155 h 262"/>
                  <a:gd name="T90" fmla="*/ 46 w 388"/>
                  <a:gd name="T91" fmla="*/ 235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88" h="262">
                    <a:moveTo>
                      <a:pt x="41" y="235"/>
                    </a:moveTo>
                    <a:cubicBezTo>
                      <a:pt x="46" y="233"/>
                      <a:pt x="46" y="233"/>
                      <a:pt x="46" y="233"/>
                    </a:cubicBezTo>
                    <a:cubicBezTo>
                      <a:pt x="15" y="151"/>
                      <a:pt x="15" y="151"/>
                      <a:pt x="15" y="151"/>
                    </a:cubicBezTo>
                    <a:cubicBezTo>
                      <a:pt x="10" y="153"/>
                      <a:pt x="10" y="153"/>
                      <a:pt x="10" y="153"/>
                    </a:cubicBezTo>
                    <a:cubicBezTo>
                      <a:pt x="15" y="151"/>
                      <a:pt x="15" y="151"/>
                      <a:pt x="15" y="151"/>
                    </a:cubicBezTo>
                    <a:cubicBezTo>
                      <a:pt x="12" y="142"/>
                      <a:pt x="10" y="132"/>
                      <a:pt x="10" y="123"/>
                    </a:cubicBezTo>
                    <a:cubicBezTo>
                      <a:pt x="10" y="99"/>
                      <a:pt x="20" y="77"/>
                      <a:pt x="40" y="63"/>
                    </a:cubicBezTo>
                    <a:cubicBezTo>
                      <a:pt x="42" y="61"/>
                      <a:pt x="42" y="61"/>
                      <a:pt x="42" y="61"/>
                    </a:cubicBezTo>
                    <a:cubicBezTo>
                      <a:pt x="42" y="58"/>
                      <a:pt x="42" y="58"/>
                      <a:pt x="42" y="58"/>
                    </a:cubicBezTo>
                    <a:cubicBezTo>
                      <a:pt x="42" y="58"/>
                      <a:pt x="41" y="57"/>
                      <a:pt x="41" y="57"/>
                    </a:cubicBezTo>
                    <a:cubicBezTo>
                      <a:pt x="41" y="54"/>
                      <a:pt x="40" y="48"/>
                      <a:pt x="39" y="41"/>
                    </a:cubicBezTo>
                    <a:cubicBezTo>
                      <a:pt x="39" y="39"/>
                      <a:pt x="39" y="37"/>
                      <a:pt x="39" y="35"/>
                    </a:cubicBezTo>
                    <a:cubicBezTo>
                      <a:pt x="39" y="31"/>
                      <a:pt x="39" y="29"/>
                      <a:pt x="40" y="27"/>
                    </a:cubicBezTo>
                    <a:cubicBezTo>
                      <a:pt x="41" y="25"/>
                      <a:pt x="42" y="24"/>
                      <a:pt x="44" y="23"/>
                    </a:cubicBezTo>
                    <a:cubicBezTo>
                      <a:pt x="46" y="21"/>
                      <a:pt x="49" y="20"/>
                      <a:pt x="54" y="19"/>
                    </a:cubicBezTo>
                    <a:cubicBezTo>
                      <a:pt x="58" y="18"/>
                      <a:pt x="64" y="18"/>
                      <a:pt x="70" y="18"/>
                    </a:cubicBezTo>
                    <a:cubicBezTo>
                      <a:pt x="150" y="13"/>
                      <a:pt x="198" y="10"/>
                      <a:pt x="230" y="10"/>
                    </a:cubicBezTo>
                    <a:cubicBezTo>
                      <a:pt x="254" y="10"/>
                      <a:pt x="269" y="12"/>
                      <a:pt x="283" y="16"/>
                    </a:cubicBezTo>
                    <a:cubicBezTo>
                      <a:pt x="296" y="20"/>
                      <a:pt x="308" y="27"/>
                      <a:pt x="326" y="37"/>
                    </a:cubicBezTo>
                    <a:cubicBezTo>
                      <a:pt x="329" y="32"/>
                      <a:pt x="329" y="32"/>
                      <a:pt x="329" y="32"/>
                    </a:cubicBezTo>
                    <a:cubicBezTo>
                      <a:pt x="326" y="37"/>
                      <a:pt x="326" y="37"/>
                      <a:pt x="326" y="37"/>
                    </a:cubicBezTo>
                    <a:cubicBezTo>
                      <a:pt x="350" y="52"/>
                      <a:pt x="363" y="70"/>
                      <a:pt x="370" y="86"/>
                    </a:cubicBezTo>
                    <a:cubicBezTo>
                      <a:pt x="377" y="102"/>
                      <a:pt x="378" y="117"/>
                      <a:pt x="378" y="125"/>
                    </a:cubicBezTo>
                    <a:cubicBezTo>
                      <a:pt x="378" y="128"/>
                      <a:pt x="378" y="129"/>
                      <a:pt x="378" y="131"/>
                    </a:cubicBezTo>
                    <a:cubicBezTo>
                      <a:pt x="378" y="131"/>
                      <a:pt x="378" y="132"/>
                      <a:pt x="378" y="132"/>
                    </a:cubicBezTo>
                    <a:cubicBezTo>
                      <a:pt x="378" y="132"/>
                      <a:pt x="378" y="132"/>
                      <a:pt x="378" y="132"/>
                    </a:cubicBezTo>
                    <a:cubicBezTo>
                      <a:pt x="378" y="132"/>
                      <a:pt x="378" y="132"/>
                      <a:pt x="378" y="132"/>
                    </a:cubicBezTo>
                    <a:cubicBezTo>
                      <a:pt x="379" y="132"/>
                      <a:pt x="379" y="132"/>
                      <a:pt x="379" y="132"/>
                    </a:cubicBezTo>
                    <a:cubicBezTo>
                      <a:pt x="378" y="132"/>
                      <a:pt x="378" y="132"/>
                      <a:pt x="378" y="132"/>
                    </a:cubicBezTo>
                    <a:cubicBezTo>
                      <a:pt x="378" y="132"/>
                      <a:pt x="378" y="132"/>
                      <a:pt x="378" y="132"/>
                    </a:cubicBezTo>
                    <a:cubicBezTo>
                      <a:pt x="379" y="132"/>
                      <a:pt x="379" y="132"/>
                      <a:pt x="379" y="132"/>
                    </a:cubicBezTo>
                    <a:cubicBezTo>
                      <a:pt x="378" y="132"/>
                      <a:pt x="378" y="132"/>
                      <a:pt x="378" y="132"/>
                    </a:cubicBezTo>
                    <a:cubicBezTo>
                      <a:pt x="383" y="133"/>
                      <a:pt x="383" y="133"/>
                      <a:pt x="383" y="133"/>
                    </a:cubicBezTo>
                    <a:cubicBezTo>
                      <a:pt x="378" y="132"/>
                      <a:pt x="378" y="132"/>
                      <a:pt x="378" y="132"/>
                    </a:cubicBezTo>
                    <a:cubicBezTo>
                      <a:pt x="357" y="199"/>
                      <a:pt x="357" y="199"/>
                      <a:pt x="357" y="199"/>
                    </a:cubicBezTo>
                    <a:cubicBezTo>
                      <a:pt x="356" y="135"/>
                      <a:pt x="356" y="135"/>
                      <a:pt x="356" y="135"/>
                    </a:cubicBezTo>
                    <a:cubicBezTo>
                      <a:pt x="349" y="136"/>
                      <a:pt x="349" y="136"/>
                      <a:pt x="349" y="136"/>
                    </a:cubicBezTo>
                    <a:cubicBezTo>
                      <a:pt x="334" y="140"/>
                      <a:pt x="317" y="142"/>
                      <a:pt x="301" y="142"/>
                    </a:cubicBezTo>
                    <a:cubicBezTo>
                      <a:pt x="261" y="142"/>
                      <a:pt x="221" y="131"/>
                      <a:pt x="192" y="121"/>
                    </a:cubicBezTo>
                    <a:cubicBezTo>
                      <a:pt x="177" y="115"/>
                      <a:pt x="165" y="110"/>
                      <a:pt x="157" y="106"/>
                    </a:cubicBezTo>
                    <a:cubicBezTo>
                      <a:pt x="152" y="104"/>
                      <a:pt x="149" y="102"/>
                      <a:pt x="147" y="101"/>
                    </a:cubicBezTo>
                    <a:cubicBezTo>
                      <a:pt x="146" y="101"/>
                      <a:pt x="145" y="100"/>
                      <a:pt x="144" y="100"/>
                    </a:cubicBezTo>
                    <a:cubicBezTo>
                      <a:pt x="144" y="99"/>
                      <a:pt x="144" y="99"/>
                      <a:pt x="144" y="99"/>
                    </a:cubicBezTo>
                    <a:cubicBezTo>
                      <a:pt x="143" y="99"/>
                      <a:pt x="143" y="99"/>
                      <a:pt x="143" y="99"/>
                    </a:cubicBezTo>
                    <a:cubicBezTo>
                      <a:pt x="142" y="98"/>
                      <a:pt x="142" y="98"/>
                      <a:pt x="142" y="98"/>
                    </a:cubicBezTo>
                    <a:cubicBezTo>
                      <a:pt x="140" y="99"/>
                      <a:pt x="140" y="99"/>
                      <a:pt x="140" y="99"/>
                    </a:cubicBezTo>
                    <a:cubicBezTo>
                      <a:pt x="121" y="103"/>
                      <a:pt x="100" y="105"/>
                      <a:pt x="81" y="112"/>
                    </a:cubicBezTo>
                    <a:cubicBezTo>
                      <a:pt x="71" y="115"/>
                      <a:pt x="62" y="119"/>
                      <a:pt x="55" y="125"/>
                    </a:cubicBezTo>
                    <a:cubicBezTo>
                      <a:pt x="47" y="131"/>
                      <a:pt x="41" y="139"/>
                      <a:pt x="37" y="149"/>
                    </a:cubicBezTo>
                    <a:cubicBezTo>
                      <a:pt x="37" y="150"/>
                      <a:pt x="37" y="150"/>
                      <a:pt x="37" y="150"/>
                    </a:cubicBezTo>
                    <a:cubicBezTo>
                      <a:pt x="36" y="235"/>
                      <a:pt x="36" y="235"/>
                      <a:pt x="36" y="235"/>
                    </a:cubicBezTo>
                    <a:cubicBezTo>
                      <a:pt x="41" y="235"/>
                      <a:pt x="41" y="235"/>
                      <a:pt x="41" y="235"/>
                    </a:cubicBezTo>
                    <a:cubicBezTo>
                      <a:pt x="46" y="233"/>
                      <a:pt x="46" y="233"/>
                      <a:pt x="46" y="233"/>
                    </a:cubicBezTo>
                    <a:cubicBezTo>
                      <a:pt x="41" y="235"/>
                      <a:pt x="41" y="235"/>
                      <a:pt x="41" y="235"/>
                    </a:cubicBezTo>
                    <a:cubicBezTo>
                      <a:pt x="46" y="235"/>
                      <a:pt x="46" y="235"/>
                      <a:pt x="46" y="235"/>
                    </a:cubicBezTo>
                    <a:cubicBezTo>
                      <a:pt x="47" y="151"/>
                      <a:pt x="47" y="151"/>
                      <a:pt x="47" y="151"/>
                    </a:cubicBezTo>
                    <a:cubicBezTo>
                      <a:pt x="42" y="151"/>
                      <a:pt x="42" y="151"/>
                      <a:pt x="42" y="151"/>
                    </a:cubicBezTo>
                    <a:cubicBezTo>
                      <a:pt x="46" y="153"/>
                      <a:pt x="46" y="153"/>
                      <a:pt x="46" y="153"/>
                    </a:cubicBezTo>
                    <a:cubicBezTo>
                      <a:pt x="50" y="144"/>
                      <a:pt x="54" y="138"/>
                      <a:pt x="61" y="133"/>
                    </a:cubicBezTo>
                    <a:cubicBezTo>
                      <a:pt x="70" y="125"/>
                      <a:pt x="83" y="121"/>
                      <a:pt x="98" y="117"/>
                    </a:cubicBezTo>
                    <a:cubicBezTo>
                      <a:pt x="112" y="114"/>
                      <a:pt x="127" y="112"/>
                      <a:pt x="142" y="109"/>
                    </a:cubicBezTo>
                    <a:cubicBezTo>
                      <a:pt x="141" y="104"/>
                      <a:pt x="141" y="104"/>
                      <a:pt x="141" y="104"/>
                    </a:cubicBezTo>
                    <a:cubicBezTo>
                      <a:pt x="139" y="108"/>
                      <a:pt x="139" y="108"/>
                      <a:pt x="139" y="108"/>
                    </a:cubicBezTo>
                    <a:cubicBezTo>
                      <a:pt x="139" y="108"/>
                      <a:pt x="158" y="119"/>
                      <a:pt x="189" y="130"/>
                    </a:cubicBezTo>
                    <a:cubicBezTo>
                      <a:pt x="219" y="141"/>
                      <a:pt x="259" y="152"/>
                      <a:pt x="301" y="152"/>
                    </a:cubicBezTo>
                    <a:cubicBezTo>
                      <a:pt x="318" y="152"/>
                      <a:pt x="335" y="150"/>
                      <a:pt x="352" y="146"/>
                    </a:cubicBezTo>
                    <a:cubicBezTo>
                      <a:pt x="351" y="141"/>
                      <a:pt x="351" y="141"/>
                      <a:pt x="351" y="141"/>
                    </a:cubicBezTo>
                    <a:cubicBezTo>
                      <a:pt x="346" y="141"/>
                      <a:pt x="346" y="141"/>
                      <a:pt x="346" y="141"/>
                    </a:cubicBezTo>
                    <a:cubicBezTo>
                      <a:pt x="348" y="260"/>
                      <a:pt x="348" y="260"/>
                      <a:pt x="348" y="260"/>
                    </a:cubicBezTo>
                    <a:cubicBezTo>
                      <a:pt x="388" y="134"/>
                      <a:pt x="388" y="134"/>
                      <a:pt x="388" y="134"/>
                    </a:cubicBezTo>
                    <a:cubicBezTo>
                      <a:pt x="388" y="134"/>
                      <a:pt x="388" y="134"/>
                      <a:pt x="388" y="134"/>
                    </a:cubicBezTo>
                    <a:cubicBezTo>
                      <a:pt x="388" y="134"/>
                      <a:pt x="388" y="130"/>
                      <a:pt x="388" y="125"/>
                    </a:cubicBezTo>
                    <a:cubicBezTo>
                      <a:pt x="388" y="116"/>
                      <a:pt x="387" y="100"/>
                      <a:pt x="379" y="82"/>
                    </a:cubicBezTo>
                    <a:cubicBezTo>
                      <a:pt x="371" y="64"/>
                      <a:pt x="357" y="44"/>
                      <a:pt x="332" y="28"/>
                    </a:cubicBezTo>
                    <a:cubicBezTo>
                      <a:pt x="331" y="28"/>
                      <a:pt x="331" y="28"/>
                      <a:pt x="331" y="28"/>
                    </a:cubicBezTo>
                    <a:cubicBezTo>
                      <a:pt x="331" y="28"/>
                      <a:pt x="331" y="28"/>
                      <a:pt x="331" y="28"/>
                    </a:cubicBezTo>
                    <a:cubicBezTo>
                      <a:pt x="313" y="18"/>
                      <a:pt x="300" y="11"/>
                      <a:pt x="286" y="6"/>
                    </a:cubicBezTo>
                    <a:cubicBezTo>
                      <a:pt x="271" y="2"/>
                      <a:pt x="255" y="0"/>
                      <a:pt x="230" y="0"/>
                    </a:cubicBezTo>
                    <a:cubicBezTo>
                      <a:pt x="197" y="0"/>
                      <a:pt x="149" y="3"/>
                      <a:pt x="69" y="8"/>
                    </a:cubicBezTo>
                    <a:cubicBezTo>
                      <a:pt x="64" y="8"/>
                      <a:pt x="59" y="8"/>
                      <a:pt x="54" y="9"/>
                    </a:cubicBezTo>
                    <a:cubicBezTo>
                      <a:pt x="47" y="10"/>
                      <a:pt x="41" y="12"/>
                      <a:pt x="36" y="17"/>
                    </a:cubicBezTo>
                    <a:cubicBezTo>
                      <a:pt x="33" y="19"/>
                      <a:pt x="31" y="21"/>
                      <a:pt x="30" y="25"/>
                    </a:cubicBezTo>
                    <a:cubicBezTo>
                      <a:pt x="29" y="28"/>
                      <a:pt x="29" y="31"/>
                      <a:pt x="29" y="35"/>
                    </a:cubicBezTo>
                    <a:cubicBezTo>
                      <a:pt x="29" y="37"/>
                      <a:pt x="29" y="40"/>
                      <a:pt x="29" y="42"/>
                    </a:cubicBezTo>
                    <a:cubicBezTo>
                      <a:pt x="30" y="52"/>
                      <a:pt x="32" y="60"/>
                      <a:pt x="32" y="60"/>
                    </a:cubicBezTo>
                    <a:cubicBezTo>
                      <a:pt x="37" y="59"/>
                      <a:pt x="37" y="59"/>
                      <a:pt x="37" y="59"/>
                    </a:cubicBezTo>
                    <a:cubicBezTo>
                      <a:pt x="34" y="55"/>
                      <a:pt x="34" y="55"/>
                      <a:pt x="34" y="55"/>
                    </a:cubicBezTo>
                    <a:cubicBezTo>
                      <a:pt x="11" y="71"/>
                      <a:pt x="0" y="97"/>
                      <a:pt x="0" y="123"/>
                    </a:cubicBezTo>
                    <a:cubicBezTo>
                      <a:pt x="0" y="133"/>
                      <a:pt x="2" y="144"/>
                      <a:pt x="5" y="155"/>
                    </a:cubicBezTo>
                    <a:cubicBezTo>
                      <a:pt x="5" y="155"/>
                      <a:pt x="5" y="155"/>
                      <a:pt x="5" y="155"/>
                    </a:cubicBezTo>
                    <a:cubicBezTo>
                      <a:pt x="46" y="262"/>
                      <a:pt x="46" y="262"/>
                      <a:pt x="46" y="262"/>
                    </a:cubicBezTo>
                    <a:cubicBezTo>
                      <a:pt x="46" y="235"/>
                      <a:pt x="46" y="235"/>
                      <a:pt x="46" y="235"/>
                    </a:cubicBezTo>
                    <a:cubicBezTo>
                      <a:pt x="41" y="235"/>
                      <a:pt x="41" y="235"/>
                      <a:pt x="41" y="235"/>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5" name="ï$ḻïdè"/>
              <p:cNvSpPr/>
              <p:nvPr/>
            </p:nvSpPr>
            <p:spPr bwMode="auto">
              <a:xfrm>
                <a:off x="3756" y="1097"/>
                <a:ext cx="126" cy="112"/>
              </a:xfrm>
              <a:custGeom>
                <a:avLst/>
                <a:gdLst>
                  <a:gd name="T0" fmla="*/ 49 w 66"/>
                  <a:gd name="T1" fmla="*/ 59 h 59"/>
                  <a:gd name="T2" fmla="*/ 17 w 66"/>
                  <a:gd name="T3" fmla="*/ 59 h 59"/>
                  <a:gd name="T4" fmla="*/ 0 w 66"/>
                  <a:gd name="T5" fmla="*/ 41 h 59"/>
                  <a:gd name="T6" fmla="*/ 0 w 66"/>
                  <a:gd name="T7" fmla="*/ 18 h 59"/>
                  <a:gd name="T8" fmla="*/ 17 w 66"/>
                  <a:gd name="T9" fmla="*/ 0 h 59"/>
                  <a:gd name="T10" fmla="*/ 49 w 66"/>
                  <a:gd name="T11" fmla="*/ 0 h 59"/>
                  <a:gd name="T12" fmla="*/ 66 w 66"/>
                  <a:gd name="T13" fmla="*/ 18 h 59"/>
                  <a:gd name="T14" fmla="*/ 66 w 66"/>
                  <a:gd name="T15" fmla="*/ 41 h 59"/>
                  <a:gd name="T16" fmla="*/ 49 w 66"/>
                  <a:gd name="T17"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59">
                    <a:moveTo>
                      <a:pt x="49" y="59"/>
                    </a:moveTo>
                    <a:cubicBezTo>
                      <a:pt x="17" y="59"/>
                      <a:pt x="17" y="59"/>
                      <a:pt x="17" y="59"/>
                    </a:cubicBezTo>
                    <a:cubicBezTo>
                      <a:pt x="8" y="59"/>
                      <a:pt x="0" y="51"/>
                      <a:pt x="0" y="41"/>
                    </a:cubicBezTo>
                    <a:cubicBezTo>
                      <a:pt x="0" y="18"/>
                      <a:pt x="0" y="18"/>
                      <a:pt x="0" y="18"/>
                    </a:cubicBezTo>
                    <a:cubicBezTo>
                      <a:pt x="0" y="8"/>
                      <a:pt x="8" y="0"/>
                      <a:pt x="17" y="0"/>
                    </a:cubicBezTo>
                    <a:cubicBezTo>
                      <a:pt x="49" y="0"/>
                      <a:pt x="49" y="0"/>
                      <a:pt x="49" y="0"/>
                    </a:cubicBezTo>
                    <a:cubicBezTo>
                      <a:pt x="58" y="0"/>
                      <a:pt x="66" y="8"/>
                      <a:pt x="66" y="18"/>
                    </a:cubicBezTo>
                    <a:cubicBezTo>
                      <a:pt x="66" y="41"/>
                      <a:pt x="66" y="41"/>
                      <a:pt x="66" y="41"/>
                    </a:cubicBezTo>
                    <a:cubicBezTo>
                      <a:pt x="66" y="51"/>
                      <a:pt x="58" y="59"/>
                      <a:pt x="49" y="59"/>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36" name="îŝľïḑé"/>
              <p:cNvSpPr/>
              <p:nvPr/>
            </p:nvSpPr>
            <p:spPr bwMode="auto">
              <a:xfrm>
                <a:off x="3621" y="916"/>
                <a:ext cx="198" cy="246"/>
              </a:xfrm>
              <a:custGeom>
                <a:avLst/>
                <a:gdLst>
                  <a:gd name="T0" fmla="*/ 3 w 198"/>
                  <a:gd name="T1" fmla="*/ 0 h 246"/>
                  <a:gd name="T2" fmla="*/ 198 w 198"/>
                  <a:gd name="T3" fmla="*/ 181 h 246"/>
                  <a:gd name="T4" fmla="*/ 65 w 198"/>
                  <a:gd name="T5" fmla="*/ 246 h 246"/>
                  <a:gd name="T6" fmla="*/ 0 w 198"/>
                  <a:gd name="T7" fmla="*/ 38 h 246"/>
                  <a:gd name="T8" fmla="*/ 0 w 198"/>
                  <a:gd name="T9" fmla="*/ 8 h 246"/>
                  <a:gd name="T10" fmla="*/ 3 w 198"/>
                  <a:gd name="T11" fmla="*/ 0 h 246"/>
                </a:gdLst>
                <a:ahLst/>
                <a:cxnLst>
                  <a:cxn ang="0">
                    <a:pos x="T0" y="T1"/>
                  </a:cxn>
                  <a:cxn ang="0">
                    <a:pos x="T2" y="T3"/>
                  </a:cxn>
                  <a:cxn ang="0">
                    <a:pos x="T4" y="T5"/>
                  </a:cxn>
                  <a:cxn ang="0">
                    <a:pos x="T6" y="T7"/>
                  </a:cxn>
                  <a:cxn ang="0">
                    <a:pos x="T8" y="T9"/>
                  </a:cxn>
                  <a:cxn ang="0">
                    <a:pos x="T10" y="T11"/>
                  </a:cxn>
                </a:cxnLst>
                <a:rect l="0" t="0" r="r" b="b"/>
                <a:pathLst>
                  <a:path w="198" h="246">
                    <a:moveTo>
                      <a:pt x="3" y="0"/>
                    </a:moveTo>
                    <a:lnTo>
                      <a:pt x="198" y="181"/>
                    </a:lnTo>
                    <a:lnTo>
                      <a:pt x="65" y="246"/>
                    </a:lnTo>
                    <a:lnTo>
                      <a:pt x="0" y="38"/>
                    </a:lnTo>
                    <a:lnTo>
                      <a:pt x="0" y="8"/>
                    </a:ln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7" name="işlíďe"/>
              <p:cNvSpPr/>
              <p:nvPr/>
            </p:nvSpPr>
            <p:spPr bwMode="auto">
              <a:xfrm>
                <a:off x="3621" y="916"/>
                <a:ext cx="198" cy="246"/>
              </a:xfrm>
              <a:custGeom>
                <a:avLst/>
                <a:gdLst>
                  <a:gd name="T0" fmla="*/ 3 w 198"/>
                  <a:gd name="T1" fmla="*/ 0 h 246"/>
                  <a:gd name="T2" fmla="*/ 198 w 198"/>
                  <a:gd name="T3" fmla="*/ 181 h 246"/>
                  <a:gd name="T4" fmla="*/ 65 w 198"/>
                  <a:gd name="T5" fmla="*/ 246 h 246"/>
                  <a:gd name="T6" fmla="*/ 0 w 198"/>
                  <a:gd name="T7" fmla="*/ 38 h 246"/>
                  <a:gd name="T8" fmla="*/ 0 w 198"/>
                  <a:gd name="T9" fmla="*/ 8 h 246"/>
                </a:gdLst>
                <a:ahLst/>
                <a:cxnLst>
                  <a:cxn ang="0">
                    <a:pos x="T0" y="T1"/>
                  </a:cxn>
                  <a:cxn ang="0">
                    <a:pos x="T2" y="T3"/>
                  </a:cxn>
                  <a:cxn ang="0">
                    <a:pos x="T4" y="T5"/>
                  </a:cxn>
                  <a:cxn ang="0">
                    <a:pos x="T6" y="T7"/>
                  </a:cxn>
                  <a:cxn ang="0">
                    <a:pos x="T8" y="T9"/>
                  </a:cxn>
                </a:cxnLst>
                <a:rect l="0" t="0" r="r" b="b"/>
                <a:pathLst>
                  <a:path w="198" h="246">
                    <a:moveTo>
                      <a:pt x="3" y="0"/>
                    </a:moveTo>
                    <a:lnTo>
                      <a:pt x="198" y="181"/>
                    </a:lnTo>
                    <a:lnTo>
                      <a:pt x="65" y="246"/>
                    </a:lnTo>
                    <a:lnTo>
                      <a:pt x="0" y="38"/>
                    </a:lnTo>
                    <a:lnTo>
                      <a:pt x="0" y="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8" name="ïšḻiḓè"/>
              <p:cNvSpPr/>
              <p:nvPr/>
            </p:nvSpPr>
            <p:spPr bwMode="auto">
              <a:xfrm>
                <a:off x="3621" y="916"/>
                <a:ext cx="198" cy="246"/>
              </a:xfrm>
              <a:custGeom>
                <a:avLst/>
                <a:gdLst>
                  <a:gd name="T0" fmla="*/ 3 w 198"/>
                  <a:gd name="T1" fmla="*/ 0 h 246"/>
                  <a:gd name="T2" fmla="*/ 198 w 198"/>
                  <a:gd name="T3" fmla="*/ 181 h 246"/>
                  <a:gd name="T4" fmla="*/ 65 w 198"/>
                  <a:gd name="T5" fmla="*/ 246 h 246"/>
                  <a:gd name="T6" fmla="*/ 0 w 198"/>
                  <a:gd name="T7" fmla="*/ 38 h 246"/>
                  <a:gd name="T8" fmla="*/ 0 w 198"/>
                  <a:gd name="T9" fmla="*/ 8 h 246"/>
                </a:gdLst>
                <a:ahLst/>
                <a:cxnLst>
                  <a:cxn ang="0">
                    <a:pos x="T0" y="T1"/>
                  </a:cxn>
                  <a:cxn ang="0">
                    <a:pos x="T2" y="T3"/>
                  </a:cxn>
                  <a:cxn ang="0">
                    <a:pos x="T4" y="T5"/>
                  </a:cxn>
                  <a:cxn ang="0">
                    <a:pos x="T6" y="T7"/>
                  </a:cxn>
                  <a:cxn ang="0">
                    <a:pos x="T8" y="T9"/>
                  </a:cxn>
                </a:cxnLst>
                <a:rect l="0" t="0" r="r" b="b"/>
                <a:pathLst>
                  <a:path w="198" h="246">
                    <a:moveTo>
                      <a:pt x="3" y="0"/>
                    </a:moveTo>
                    <a:lnTo>
                      <a:pt x="198" y="181"/>
                    </a:lnTo>
                    <a:lnTo>
                      <a:pt x="65" y="246"/>
                    </a:lnTo>
                    <a:lnTo>
                      <a:pt x="0" y="38"/>
                    </a:lnTo>
                    <a:lnTo>
                      <a:pt x="0" y="8"/>
                    </a:ln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39" name="íšľîḓe"/>
              <p:cNvSpPr/>
              <p:nvPr/>
            </p:nvSpPr>
            <p:spPr bwMode="auto">
              <a:xfrm>
                <a:off x="3954" y="912"/>
                <a:ext cx="58" cy="42"/>
              </a:xfrm>
              <a:custGeom>
                <a:avLst/>
                <a:gdLst>
                  <a:gd name="T0" fmla="*/ 0 w 30"/>
                  <a:gd name="T1" fmla="*/ 22 h 22"/>
                  <a:gd name="T2" fmla="*/ 30 w 30"/>
                  <a:gd name="T3" fmla="*/ 22 h 22"/>
                  <a:gd name="T4" fmla="*/ 30 w 30"/>
                  <a:gd name="T5" fmla="*/ 7 h 22"/>
                  <a:gd name="T6" fmla="*/ 23 w 30"/>
                  <a:gd name="T7" fmla="*/ 0 h 22"/>
                  <a:gd name="T8" fmla="*/ 0 w 30"/>
                  <a:gd name="T9" fmla="*/ 0 h 22"/>
                  <a:gd name="T10" fmla="*/ 0 w 30"/>
                  <a:gd name="T11" fmla="*/ 22 h 22"/>
                </a:gdLst>
                <a:ahLst/>
                <a:cxnLst>
                  <a:cxn ang="0">
                    <a:pos x="T0" y="T1"/>
                  </a:cxn>
                  <a:cxn ang="0">
                    <a:pos x="T2" y="T3"/>
                  </a:cxn>
                  <a:cxn ang="0">
                    <a:pos x="T4" y="T5"/>
                  </a:cxn>
                  <a:cxn ang="0">
                    <a:pos x="T6" y="T7"/>
                  </a:cxn>
                  <a:cxn ang="0">
                    <a:pos x="T8" y="T9"/>
                  </a:cxn>
                  <a:cxn ang="0">
                    <a:pos x="T10" y="T11"/>
                  </a:cxn>
                </a:cxnLst>
                <a:rect l="0" t="0" r="r" b="b"/>
                <a:pathLst>
                  <a:path w="30" h="22">
                    <a:moveTo>
                      <a:pt x="0" y="22"/>
                    </a:moveTo>
                    <a:cubicBezTo>
                      <a:pt x="30" y="22"/>
                      <a:pt x="30" y="22"/>
                      <a:pt x="30" y="22"/>
                    </a:cubicBezTo>
                    <a:cubicBezTo>
                      <a:pt x="30" y="7"/>
                      <a:pt x="30" y="7"/>
                      <a:pt x="30" y="7"/>
                    </a:cubicBezTo>
                    <a:cubicBezTo>
                      <a:pt x="30" y="3"/>
                      <a:pt x="26" y="0"/>
                      <a:pt x="23" y="0"/>
                    </a:cubicBezTo>
                    <a:cubicBezTo>
                      <a:pt x="0" y="0"/>
                      <a:pt x="0" y="0"/>
                      <a:pt x="0" y="0"/>
                    </a:cubicBezTo>
                    <a:lnTo>
                      <a:pt x="0" y="22"/>
                    </a:lnTo>
                    <a:close/>
                  </a:path>
                </a:pathLst>
              </a:custGeom>
              <a:solidFill>
                <a:srgbClr val="F7F0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0" name="íṣļiḑê"/>
              <p:cNvSpPr/>
              <p:nvPr/>
            </p:nvSpPr>
            <p:spPr bwMode="auto">
              <a:xfrm>
                <a:off x="3954" y="912"/>
                <a:ext cx="58" cy="42"/>
              </a:xfrm>
              <a:custGeom>
                <a:avLst/>
                <a:gdLst>
                  <a:gd name="T0" fmla="*/ 0 w 30"/>
                  <a:gd name="T1" fmla="*/ 22 h 22"/>
                  <a:gd name="T2" fmla="*/ 30 w 30"/>
                  <a:gd name="T3" fmla="*/ 22 h 22"/>
                  <a:gd name="T4" fmla="*/ 30 w 30"/>
                  <a:gd name="T5" fmla="*/ 7 h 22"/>
                  <a:gd name="T6" fmla="*/ 23 w 30"/>
                  <a:gd name="T7" fmla="*/ 0 h 22"/>
                  <a:gd name="T8" fmla="*/ 0 w 30"/>
                  <a:gd name="T9" fmla="*/ 0 h 22"/>
                  <a:gd name="T10" fmla="*/ 0 w 30"/>
                  <a:gd name="T11" fmla="*/ 22 h 22"/>
                </a:gdLst>
                <a:ahLst/>
                <a:cxnLst>
                  <a:cxn ang="0">
                    <a:pos x="T0" y="T1"/>
                  </a:cxn>
                  <a:cxn ang="0">
                    <a:pos x="T2" y="T3"/>
                  </a:cxn>
                  <a:cxn ang="0">
                    <a:pos x="T4" y="T5"/>
                  </a:cxn>
                  <a:cxn ang="0">
                    <a:pos x="T6" y="T7"/>
                  </a:cxn>
                  <a:cxn ang="0">
                    <a:pos x="T8" y="T9"/>
                  </a:cxn>
                  <a:cxn ang="0">
                    <a:pos x="T10" y="T11"/>
                  </a:cxn>
                </a:cxnLst>
                <a:rect l="0" t="0" r="r" b="b"/>
                <a:pathLst>
                  <a:path w="30" h="22">
                    <a:moveTo>
                      <a:pt x="0" y="22"/>
                    </a:moveTo>
                    <a:cubicBezTo>
                      <a:pt x="30" y="22"/>
                      <a:pt x="30" y="22"/>
                      <a:pt x="30" y="22"/>
                    </a:cubicBezTo>
                    <a:cubicBezTo>
                      <a:pt x="30" y="7"/>
                      <a:pt x="30" y="7"/>
                      <a:pt x="30" y="7"/>
                    </a:cubicBezTo>
                    <a:cubicBezTo>
                      <a:pt x="30" y="3"/>
                      <a:pt x="26" y="0"/>
                      <a:pt x="23" y="0"/>
                    </a:cubicBezTo>
                    <a:cubicBezTo>
                      <a:pt x="0" y="0"/>
                      <a:pt x="0" y="0"/>
                      <a:pt x="0" y="0"/>
                    </a:cubicBezTo>
                    <a:lnTo>
                      <a:pt x="0" y="22"/>
                    </a:ln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41" name="îṣļîḍè"/>
              <p:cNvSpPr/>
              <p:nvPr/>
            </p:nvSpPr>
            <p:spPr bwMode="auto">
              <a:xfrm>
                <a:off x="3811" y="916"/>
                <a:ext cx="201" cy="238"/>
              </a:xfrm>
              <a:custGeom>
                <a:avLst/>
                <a:gdLst>
                  <a:gd name="T0" fmla="*/ 195 w 201"/>
                  <a:gd name="T1" fmla="*/ 0 h 238"/>
                  <a:gd name="T2" fmla="*/ 0 w 201"/>
                  <a:gd name="T3" fmla="*/ 181 h 238"/>
                  <a:gd name="T4" fmla="*/ 128 w 201"/>
                  <a:gd name="T5" fmla="*/ 238 h 238"/>
                  <a:gd name="T6" fmla="*/ 201 w 201"/>
                  <a:gd name="T7" fmla="*/ 38 h 238"/>
                  <a:gd name="T8" fmla="*/ 201 w 201"/>
                  <a:gd name="T9" fmla="*/ 8 h 238"/>
                  <a:gd name="T10" fmla="*/ 195 w 201"/>
                  <a:gd name="T11" fmla="*/ 0 h 238"/>
                </a:gdLst>
                <a:ahLst/>
                <a:cxnLst>
                  <a:cxn ang="0">
                    <a:pos x="T0" y="T1"/>
                  </a:cxn>
                  <a:cxn ang="0">
                    <a:pos x="T2" y="T3"/>
                  </a:cxn>
                  <a:cxn ang="0">
                    <a:pos x="T4" y="T5"/>
                  </a:cxn>
                  <a:cxn ang="0">
                    <a:pos x="T6" y="T7"/>
                  </a:cxn>
                  <a:cxn ang="0">
                    <a:pos x="T8" y="T9"/>
                  </a:cxn>
                  <a:cxn ang="0">
                    <a:pos x="T10" y="T11"/>
                  </a:cxn>
                </a:cxnLst>
                <a:rect l="0" t="0" r="r" b="b"/>
                <a:pathLst>
                  <a:path w="201" h="238">
                    <a:moveTo>
                      <a:pt x="195" y="0"/>
                    </a:moveTo>
                    <a:lnTo>
                      <a:pt x="0" y="181"/>
                    </a:lnTo>
                    <a:lnTo>
                      <a:pt x="128" y="238"/>
                    </a:lnTo>
                    <a:lnTo>
                      <a:pt x="201" y="38"/>
                    </a:lnTo>
                    <a:lnTo>
                      <a:pt x="201" y="8"/>
                    </a:lnTo>
                    <a:lnTo>
                      <a:pt x="19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2" name="îŝḷíḓe"/>
              <p:cNvSpPr/>
              <p:nvPr/>
            </p:nvSpPr>
            <p:spPr bwMode="auto">
              <a:xfrm>
                <a:off x="3811" y="916"/>
                <a:ext cx="201" cy="238"/>
              </a:xfrm>
              <a:custGeom>
                <a:avLst/>
                <a:gdLst>
                  <a:gd name="T0" fmla="*/ 195 w 201"/>
                  <a:gd name="T1" fmla="*/ 0 h 238"/>
                  <a:gd name="T2" fmla="*/ 0 w 201"/>
                  <a:gd name="T3" fmla="*/ 181 h 238"/>
                  <a:gd name="T4" fmla="*/ 128 w 201"/>
                  <a:gd name="T5" fmla="*/ 238 h 238"/>
                  <a:gd name="T6" fmla="*/ 201 w 201"/>
                  <a:gd name="T7" fmla="*/ 38 h 238"/>
                  <a:gd name="T8" fmla="*/ 201 w 201"/>
                  <a:gd name="T9" fmla="*/ 8 h 238"/>
                </a:gdLst>
                <a:ahLst/>
                <a:cxnLst>
                  <a:cxn ang="0">
                    <a:pos x="T0" y="T1"/>
                  </a:cxn>
                  <a:cxn ang="0">
                    <a:pos x="T2" y="T3"/>
                  </a:cxn>
                  <a:cxn ang="0">
                    <a:pos x="T4" y="T5"/>
                  </a:cxn>
                  <a:cxn ang="0">
                    <a:pos x="T6" y="T7"/>
                  </a:cxn>
                  <a:cxn ang="0">
                    <a:pos x="T8" y="T9"/>
                  </a:cxn>
                </a:cxnLst>
                <a:rect l="0" t="0" r="r" b="b"/>
                <a:pathLst>
                  <a:path w="201" h="238">
                    <a:moveTo>
                      <a:pt x="195" y="0"/>
                    </a:moveTo>
                    <a:lnTo>
                      <a:pt x="0" y="181"/>
                    </a:lnTo>
                    <a:lnTo>
                      <a:pt x="128" y="238"/>
                    </a:lnTo>
                    <a:lnTo>
                      <a:pt x="201" y="38"/>
                    </a:lnTo>
                    <a:lnTo>
                      <a:pt x="201" y="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3" name="îṧ1îḑe"/>
              <p:cNvSpPr/>
              <p:nvPr/>
            </p:nvSpPr>
            <p:spPr bwMode="auto">
              <a:xfrm>
                <a:off x="3811" y="916"/>
                <a:ext cx="201" cy="238"/>
              </a:xfrm>
              <a:custGeom>
                <a:avLst/>
                <a:gdLst>
                  <a:gd name="T0" fmla="*/ 195 w 201"/>
                  <a:gd name="T1" fmla="*/ 0 h 238"/>
                  <a:gd name="T2" fmla="*/ 0 w 201"/>
                  <a:gd name="T3" fmla="*/ 181 h 238"/>
                  <a:gd name="T4" fmla="*/ 128 w 201"/>
                  <a:gd name="T5" fmla="*/ 238 h 238"/>
                  <a:gd name="T6" fmla="*/ 201 w 201"/>
                  <a:gd name="T7" fmla="*/ 38 h 238"/>
                  <a:gd name="T8" fmla="*/ 201 w 201"/>
                  <a:gd name="T9" fmla="*/ 8 h 238"/>
                </a:gdLst>
                <a:ahLst/>
                <a:cxnLst>
                  <a:cxn ang="0">
                    <a:pos x="T0" y="T1"/>
                  </a:cxn>
                  <a:cxn ang="0">
                    <a:pos x="T2" y="T3"/>
                  </a:cxn>
                  <a:cxn ang="0">
                    <a:pos x="T4" y="T5"/>
                  </a:cxn>
                  <a:cxn ang="0">
                    <a:pos x="T6" y="T7"/>
                  </a:cxn>
                  <a:cxn ang="0">
                    <a:pos x="T8" y="T9"/>
                  </a:cxn>
                </a:cxnLst>
                <a:rect l="0" t="0" r="r" b="b"/>
                <a:pathLst>
                  <a:path w="201" h="238">
                    <a:moveTo>
                      <a:pt x="195" y="0"/>
                    </a:moveTo>
                    <a:lnTo>
                      <a:pt x="0" y="181"/>
                    </a:lnTo>
                    <a:lnTo>
                      <a:pt x="128" y="238"/>
                    </a:lnTo>
                    <a:lnTo>
                      <a:pt x="201" y="38"/>
                    </a:lnTo>
                    <a:lnTo>
                      <a:pt x="201" y="8"/>
                    </a:ln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44" name="îŝļíḑè"/>
              <p:cNvSpPr/>
              <p:nvPr/>
            </p:nvSpPr>
            <p:spPr bwMode="auto">
              <a:xfrm>
                <a:off x="3756" y="1208"/>
                <a:ext cx="124" cy="310"/>
              </a:xfrm>
              <a:custGeom>
                <a:avLst/>
                <a:gdLst>
                  <a:gd name="T0" fmla="*/ 105 w 124"/>
                  <a:gd name="T1" fmla="*/ 0 h 310"/>
                  <a:gd name="T2" fmla="*/ 21 w 124"/>
                  <a:gd name="T3" fmla="*/ 0 h 310"/>
                  <a:gd name="T4" fmla="*/ 0 w 124"/>
                  <a:gd name="T5" fmla="*/ 241 h 310"/>
                  <a:gd name="T6" fmla="*/ 65 w 124"/>
                  <a:gd name="T7" fmla="*/ 310 h 310"/>
                  <a:gd name="T8" fmla="*/ 124 w 124"/>
                  <a:gd name="T9" fmla="*/ 247 h 310"/>
                  <a:gd name="T10" fmla="*/ 105 w 124"/>
                  <a:gd name="T11" fmla="*/ 0 h 310"/>
                </a:gdLst>
                <a:ahLst/>
                <a:cxnLst>
                  <a:cxn ang="0">
                    <a:pos x="T0" y="T1"/>
                  </a:cxn>
                  <a:cxn ang="0">
                    <a:pos x="T2" y="T3"/>
                  </a:cxn>
                  <a:cxn ang="0">
                    <a:pos x="T4" y="T5"/>
                  </a:cxn>
                  <a:cxn ang="0">
                    <a:pos x="T6" y="T7"/>
                  </a:cxn>
                  <a:cxn ang="0">
                    <a:pos x="T8" y="T9"/>
                  </a:cxn>
                  <a:cxn ang="0">
                    <a:pos x="T10" y="T11"/>
                  </a:cxn>
                </a:cxnLst>
                <a:rect l="0" t="0" r="r" b="b"/>
                <a:pathLst>
                  <a:path w="124" h="310">
                    <a:moveTo>
                      <a:pt x="105" y="0"/>
                    </a:moveTo>
                    <a:lnTo>
                      <a:pt x="21" y="0"/>
                    </a:lnTo>
                    <a:lnTo>
                      <a:pt x="0" y="241"/>
                    </a:lnTo>
                    <a:lnTo>
                      <a:pt x="65" y="310"/>
                    </a:lnTo>
                    <a:lnTo>
                      <a:pt x="124" y="247"/>
                    </a:lnTo>
                    <a:lnTo>
                      <a:pt x="105" y="0"/>
                    </a:lnTo>
                    <a:close/>
                  </a:path>
                </a:pathLst>
              </a:custGeom>
              <a:solidFill>
                <a:srgbClr val="E259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5" name="iṧḻíḑe"/>
              <p:cNvSpPr/>
              <p:nvPr/>
            </p:nvSpPr>
            <p:spPr bwMode="auto">
              <a:xfrm>
                <a:off x="3756" y="1208"/>
                <a:ext cx="124" cy="310"/>
              </a:xfrm>
              <a:custGeom>
                <a:avLst/>
                <a:gdLst>
                  <a:gd name="T0" fmla="*/ 105 w 124"/>
                  <a:gd name="T1" fmla="*/ 0 h 310"/>
                  <a:gd name="T2" fmla="*/ 21 w 124"/>
                  <a:gd name="T3" fmla="*/ 0 h 310"/>
                  <a:gd name="T4" fmla="*/ 0 w 124"/>
                  <a:gd name="T5" fmla="*/ 241 h 310"/>
                  <a:gd name="T6" fmla="*/ 65 w 124"/>
                  <a:gd name="T7" fmla="*/ 310 h 310"/>
                  <a:gd name="T8" fmla="*/ 124 w 124"/>
                  <a:gd name="T9" fmla="*/ 247 h 310"/>
                  <a:gd name="T10" fmla="*/ 105 w 124"/>
                  <a:gd name="T11" fmla="*/ 0 h 310"/>
                </a:gdLst>
                <a:ahLst/>
                <a:cxnLst>
                  <a:cxn ang="0">
                    <a:pos x="T0" y="T1"/>
                  </a:cxn>
                  <a:cxn ang="0">
                    <a:pos x="T2" y="T3"/>
                  </a:cxn>
                  <a:cxn ang="0">
                    <a:pos x="T4" y="T5"/>
                  </a:cxn>
                  <a:cxn ang="0">
                    <a:pos x="T6" y="T7"/>
                  </a:cxn>
                  <a:cxn ang="0">
                    <a:pos x="T8" y="T9"/>
                  </a:cxn>
                  <a:cxn ang="0">
                    <a:pos x="T10" y="T11"/>
                  </a:cxn>
                </a:cxnLst>
                <a:rect l="0" t="0" r="r" b="b"/>
                <a:pathLst>
                  <a:path w="124" h="310">
                    <a:moveTo>
                      <a:pt x="105" y="0"/>
                    </a:moveTo>
                    <a:lnTo>
                      <a:pt x="21" y="0"/>
                    </a:lnTo>
                    <a:lnTo>
                      <a:pt x="0" y="241"/>
                    </a:lnTo>
                    <a:lnTo>
                      <a:pt x="65" y="310"/>
                    </a:lnTo>
                    <a:lnTo>
                      <a:pt x="124" y="247"/>
                    </a:lnTo>
                    <a:lnTo>
                      <a:pt x="105" y="0"/>
                    </a:ln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46" name="išľíḑè"/>
              <p:cNvSpPr/>
              <p:nvPr/>
            </p:nvSpPr>
            <p:spPr bwMode="auto">
              <a:xfrm flipV="1">
                <a:off x="3400" y="1402"/>
                <a:ext cx="0" cy="97"/>
              </a:xfrm>
              <a:prstGeom prst="line">
                <a:avLst/>
              </a:prstGeom>
              <a:noFill/>
              <a:ln w="30163" cap="rnd">
                <a:solidFill>
                  <a:srgbClr val="640917"/>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247" name="îSľíḍê"/>
              <p:cNvSpPr/>
              <p:nvPr/>
            </p:nvSpPr>
            <p:spPr bwMode="auto">
              <a:xfrm>
                <a:off x="3661" y="501"/>
                <a:ext cx="38" cy="38"/>
              </a:xfrm>
              <a:prstGeom prst="ellipse">
                <a:avLst/>
              </a:pr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8" name="îš1ide"/>
              <p:cNvSpPr/>
              <p:nvPr/>
            </p:nvSpPr>
            <p:spPr bwMode="auto">
              <a:xfrm>
                <a:off x="3920" y="484"/>
                <a:ext cx="74" cy="74"/>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9" name="iṧḻíḑê"/>
              <p:cNvSpPr/>
              <p:nvPr/>
            </p:nvSpPr>
            <p:spPr bwMode="auto">
              <a:xfrm>
                <a:off x="3911" y="474"/>
                <a:ext cx="93" cy="94"/>
              </a:xfrm>
              <a:custGeom>
                <a:avLst/>
                <a:gdLst>
                  <a:gd name="T0" fmla="*/ 44 w 49"/>
                  <a:gd name="T1" fmla="*/ 24 h 49"/>
                  <a:gd name="T2" fmla="*/ 39 w 49"/>
                  <a:gd name="T3" fmla="*/ 24 h 49"/>
                  <a:gd name="T4" fmla="*/ 35 w 49"/>
                  <a:gd name="T5" fmla="*/ 35 h 49"/>
                  <a:gd name="T6" fmla="*/ 24 w 49"/>
                  <a:gd name="T7" fmla="*/ 39 h 49"/>
                  <a:gd name="T8" fmla="*/ 14 w 49"/>
                  <a:gd name="T9" fmla="*/ 35 h 49"/>
                  <a:gd name="T10" fmla="*/ 10 w 49"/>
                  <a:gd name="T11" fmla="*/ 24 h 49"/>
                  <a:gd name="T12" fmla="*/ 14 w 49"/>
                  <a:gd name="T13" fmla="*/ 14 h 49"/>
                  <a:gd name="T14" fmla="*/ 24 w 49"/>
                  <a:gd name="T15" fmla="*/ 10 h 49"/>
                  <a:gd name="T16" fmla="*/ 35 w 49"/>
                  <a:gd name="T17" fmla="*/ 14 h 49"/>
                  <a:gd name="T18" fmla="*/ 39 w 49"/>
                  <a:gd name="T19" fmla="*/ 24 h 49"/>
                  <a:gd name="T20" fmla="*/ 44 w 49"/>
                  <a:gd name="T21" fmla="*/ 24 h 49"/>
                  <a:gd name="T22" fmla="*/ 49 w 49"/>
                  <a:gd name="T23" fmla="*/ 24 h 49"/>
                  <a:gd name="T24" fmla="*/ 24 w 49"/>
                  <a:gd name="T25" fmla="*/ 0 h 49"/>
                  <a:gd name="T26" fmla="*/ 0 w 49"/>
                  <a:gd name="T27" fmla="*/ 24 h 49"/>
                  <a:gd name="T28" fmla="*/ 24 w 49"/>
                  <a:gd name="T29" fmla="*/ 49 h 49"/>
                  <a:gd name="T30" fmla="*/ 49 w 49"/>
                  <a:gd name="T31" fmla="*/ 24 h 49"/>
                  <a:gd name="T32" fmla="*/ 44 w 49"/>
                  <a:gd name="T33" fmla="*/ 2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49">
                    <a:moveTo>
                      <a:pt x="44" y="24"/>
                    </a:moveTo>
                    <a:cubicBezTo>
                      <a:pt x="39" y="24"/>
                      <a:pt x="39" y="24"/>
                      <a:pt x="39" y="24"/>
                    </a:cubicBezTo>
                    <a:cubicBezTo>
                      <a:pt x="39" y="28"/>
                      <a:pt x="37" y="32"/>
                      <a:pt x="35" y="35"/>
                    </a:cubicBezTo>
                    <a:cubicBezTo>
                      <a:pt x="32" y="37"/>
                      <a:pt x="28" y="39"/>
                      <a:pt x="24" y="39"/>
                    </a:cubicBezTo>
                    <a:cubicBezTo>
                      <a:pt x="20" y="39"/>
                      <a:pt x="17" y="37"/>
                      <a:pt x="14" y="35"/>
                    </a:cubicBezTo>
                    <a:cubicBezTo>
                      <a:pt x="11" y="32"/>
                      <a:pt x="10" y="28"/>
                      <a:pt x="10" y="24"/>
                    </a:cubicBezTo>
                    <a:cubicBezTo>
                      <a:pt x="10" y="20"/>
                      <a:pt x="11" y="17"/>
                      <a:pt x="14" y="14"/>
                    </a:cubicBezTo>
                    <a:cubicBezTo>
                      <a:pt x="17" y="11"/>
                      <a:pt x="20" y="10"/>
                      <a:pt x="24" y="10"/>
                    </a:cubicBezTo>
                    <a:cubicBezTo>
                      <a:pt x="28" y="10"/>
                      <a:pt x="32" y="11"/>
                      <a:pt x="35" y="14"/>
                    </a:cubicBezTo>
                    <a:cubicBezTo>
                      <a:pt x="37" y="17"/>
                      <a:pt x="39" y="20"/>
                      <a:pt x="39" y="24"/>
                    </a:cubicBezTo>
                    <a:cubicBezTo>
                      <a:pt x="44" y="24"/>
                      <a:pt x="44" y="24"/>
                      <a:pt x="44" y="24"/>
                    </a:cubicBezTo>
                    <a:cubicBezTo>
                      <a:pt x="49" y="24"/>
                      <a:pt x="49" y="24"/>
                      <a:pt x="49" y="24"/>
                    </a:cubicBezTo>
                    <a:cubicBezTo>
                      <a:pt x="49" y="11"/>
                      <a:pt x="38" y="0"/>
                      <a:pt x="24" y="0"/>
                    </a:cubicBezTo>
                    <a:cubicBezTo>
                      <a:pt x="11" y="0"/>
                      <a:pt x="0" y="11"/>
                      <a:pt x="0" y="24"/>
                    </a:cubicBezTo>
                    <a:cubicBezTo>
                      <a:pt x="0" y="38"/>
                      <a:pt x="11" y="49"/>
                      <a:pt x="24" y="49"/>
                    </a:cubicBezTo>
                    <a:cubicBezTo>
                      <a:pt x="38" y="49"/>
                      <a:pt x="49" y="38"/>
                      <a:pt x="49" y="24"/>
                    </a:cubicBezTo>
                    <a:cubicBezTo>
                      <a:pt x="44" y="24"/>
                      <a:pt x="44" y="24"/>
                      <a:pt x="44" y="24"/>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0" name="í$1íḓé"/>
              <p:cNvSpPr/>
              <p:nvPr/>
            </p:nvSpPr>
            <p:spPr bwMode="auto">
              <a:xfrm>
                <a:off x="3937" y="501"/>
                <a:ext cx="40" cy="38"/>
              </a:xfrm>
              <a:prstGeom prst="ellipse">
                <a:avLst/>
              </a:pr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1" name="îṩ1ïḍê"/>
              <p:cNvSpPr/>
              <p:nvPr/>
            </p:nvSpPr>
            <p:spPr bwMode="auto">
              <a:xfrm>
                <a:off x="3605" y="509"/>
                <a:ext cx="151" cy="120"/>
              </a:xfrm>
              <a:custGeom>
                <a:avLst/>
                <a:gdLst>
                  <a:gd name="T0" fmla="*/ 71 w 79"/>
                  <a:gd name="T1" fmla="*/ 0 h 63"/>
                  <a:gd name="T2" fmla="*/ 66 w 79"/>
                  <a:gd name="T3" fmla="*/ 2 h 63"/>
                  <a:gd name="T4" fmla="*/ 63 w 79"/>
                  <a:gd name="T5" fmla="*/ 2 h 63"/>
                  <a:gd name="T6" fmla="*/ 64 w 79"/>
                  <a:gd name="T7" fmla="*/ 6 h 63"/>
                  <a:gd name="T8" fmla="*/ 64 w 79"/>
                  <a:gd name="T9" fmla="*/ 6 h 63"/>
                  <a:gd name="T10" fmla="*/ 64 w 79"/>
                  <a:gd name="T11" fmla="*/ 6 h 63"/>
                  <a:gd name="T12" fmla="*/ 39 w 79"/>
                  <a:gd name="T13" fmla="*/ 31 h 63"/>
                  <a:gd name="T14" fmla="*/ 14 w 79"/>
                  <a:gd name="T15" fmla="*/ 6 h 63"/>
                  <a:gd name="T16" fmla="*/ 15 w 79"/>
                  <a:gd name="T17" fmla="*/ 2 h 63"/>
                  <a:gd name="T18" fmla="*/ 9 w 79"/>
                  <a:gd name="T19" fmla="*/ 2 h 63"/>
                  <a:gd name="T20" fmla="*/ 6 w 79"/>
                  <a:gd name="T21" fmla="*/ 1 h 63"/>
                  <a:gd name="T22" fmla="*/ 0 w 79"/>
                  <a:gd name="T23" fmla="*/ 24 h 63"/>
                  <a:gd name="T24" fmla="*/ 39 w 79"/>
                  <a:gd name="T25" fmla="*/ 63 h 63"/>
                  <a:gd name="T26" fmla="*/ 79 w 79"/>
                  <a:gd name="T27" fmla="*/ 24 h 63"/>
                  <a:gd name="T28" fmla="*/ 71 w 79"/>
                  <a:gd name="T2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63">
                    <a:moveTo>
                      <a:pt x="71" y="0"/>
                    </a:moveTo>
                    <a:cubicBezTo>
                      <a:pt x="69" y="1"/>
                      <a:pt x="67" y="2"/>
                      <a:pt x="66" y="2"/>
                    </a:cubicBezTo>
                    <a:cubicBezTo>
                      <a:pt x="63" y="2"/>
                      <a:pt x="63" y="2"/>
                      <a:pt x="63" y="2"/>
                    </a:cubicBezTo>
                    <a:cubicBezTo>
                      <a:pt x="64" y="3"/>
                      <a:pt x="64" y="5"/>
                      <a:pt x="64" y="6"/>
                    </a:cubicBezTo>
                    <a:cubicBezTo>
                      <a:pt x="64" y="6"/>
                      <a:pt x="64" y="6"/>
                      <a:pt x="64" y="6"/>
                    </a:cubicBezTo>
                    <a:cubicBezTo>
                      <a:pt x="64" y="6"/>
                      <a:pt x="64" y="6"/>
                      <a:pt x="64" y="6"/>
                    </a:cubicBezTo>
                    <a:cubicBezTo>
                      <a:pt x="64" y="20"/>
                      <a:pt x="53" y="31"/>
                      <a:pt x="39" y="31"/>
                    </a:cubicBezTo>
                    <a:cubicBezTo>
                      <a:pt x="25" y="31"/>
                      <a:pt x="14" y="20"/>
                      <a:pt x="14" y="6"/>
                    </a:cubicBezTo>
                    <a:cubicBezTo>
                      <a:pt x="14" y="5"/>
                      <a:pt x="15" y="3"/>
                      <a:pt x="15" y="2"/>
                    </a:cubicBezTo>
                    <a:cubicBezTo>
                      <a:pt x="9" y="2"/>
                      <a:pt x="9" y="2"/>
                      <a:pt x="9" y="2"/>
                    </a:cubicBezTo>
                    <a:cubicBezTo>
                      <a:pt x="8" y="2"/>
                      <a:pt x="7" y="1"/>
                      <a:pt x="6" y="1"/>
                    </a:cubicBezTo>
                    <a:cubicBezTo>
                      <a:pt x="2" y="8"/>
                      <a:pt x="0" y="15"/>
                      <a:pt x="0" y="24"/>
                    </a:cubicBezTo>
                    <a:cubicBezTo>
                      <a:pt x="0" y="45"/>
                      <a:pt x="17" y="63"/>
                      <a:pt x="39" y="63"/>
                    </a:cubicBezTo>
                    <a:cubicBezTo>
                      <a:pt x="61" y="63"/>
                      <a:pt x="79" y="45"/>
                      <a:pt x="79" y="24"/>
                    </a:cubicBezTo>
                    <a:cubicBezTo>
                      <a:pt x="79" y="15"/>
                      <a:pt x="76" y="7"/>
                      <a:pt x="71" y="0"/>
                    </a:cubicBezTo>
                  </a:path>
                </a:pathLst>
              </a:custGeom>
              <a:solidFill>
                <a:srgbClr val="FFF7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2" name="ïslîdé"/>
              <p:cNvSpPr/>
              <p:nvPr/>
            </p:nvSpPr>
            <p:spPr bwMode="auto">
              <a:xfrm>
                <a:off x="3617" y="484"/>
                <a:ext cx="124" cy="28"/>
              </a:xfrm>
              <a:custGeom>
                <a:avLst/>
                <a:gdLst>
                  <a:gd name="T0" fmla="*/ 18 w 65"/>
                  <a:gd name="T1" fmla="*/ 0 h 15"/>
                  <a:gd name="T2" fmla="*/ 0 w 65"/>
                  <a:gd name="T3" fmla="*/ 14 h 15"/>
                  <a:gd name="T4" fmla="*/ 3 w 65"/>
                  <a:gd name="T5" fmla="*/ 15 h 15"/>
                  <a:gd name="T6" fmla="*/ 9 w 65"/>
                  <a:gd name="T7" fmla="*/ 15 h 15"/>
                  <a:gd name="T8" fmla="*/ 18 w 65"/>
                  <a:gd name="T9" fmla="*/ 0 h 15"/>
                  <a:gd name="T10" fmla="*/ 49 w 65"/>
                  <a:gd name="T11" fmla="*/ 0 h 15"/>
                  <a:gd name="T12" fmla="*/ 57 w 65"/>
                  <a:gd name="T13" fmla="*/ 15 h 15"/>
                  <a:gd name="T14" fmla="*/ 60 w 65"/>
                  <a:gd name="T15" fmla="*/ 15 h 15"/>
                  <a:gd name="T16" fmla="*/ 65 w 65"/>
                  <a:gd name="T17" fmla="*/ 13 h 15"/>
                  <a:gd name="T18" fmla="*/ 49 w 65"/>
                  <a:gd name="T1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15">
                    <a:moveTo>
                      <a:pt x="18" y="0"/>
                    </a:moveTo>
                    <a:cubicBezTo>
                      <a:pt x="11" y="3"/>
                      <a:pt x="5" y="8"/>
                      <a:pt x="0" y="14"/>
                    </a:cubicBezTo>
                    <a:cubicBezTo>
                      <a:pt x="1" y="14"/>
                      <a:pt x="2" y="15"/>
                      <a:pt x="3" y="15"/>
                    </a:cubicBezTo>
                    <a:cubicBezTo>
                      <a:pt x="9" y="15"/>
                      <a:pt x="9" y="15"/>
                      <a:pt x="9" y="15"/>
                    </a:cubicBezTo>
                    <a:cubicBezTo>
                      <a:pt x="10" y="9"/>
                      <a:pt x="13" y="4"/>
                      <a:pt x="18" y="0"/>
                    </a:cubicBezTo>
                    <a:moveTo>
                      <a:pt x="49" y="0"/>
                    </a:moveTo>
                    <a:cubicBezTo>
                      <a:pt x="53" y="4"/>
                      <a:pt x="56" y="9"/>
                      <a:pt x="57" y="15"/>
                    </a:cubicBezTo>
                    <a:cubicBezTo>
                      <a:pt x="60" y="15"/>
                      <a:pt x="60" y="15"/>
                      <a:pt x="60" y="15"/>
                    </a:cubicBezTo>
                    <a:cubicBezTo>
                      <a:pt x="61" y="15"/>
                      <a:pt x="63" y="14"/>
                      <a:pt x="65" y="13"/>
                    </a:cubicBezTo>
                    <a:cubicBezTo>
                      <a:pt x="61" y="8"/>
                      <a:pt x="55" y="3"/>
                      <a:pt x="49" y="0"/>
                    </a:cubicBezTo>
                  </a:path>
                </a:pathLst>
              </a:custGeom>
              <a:solidFill>
                <a:srgbClr val="FEEAD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3" name="ïsľîďé"/>
              <p:cNvSpPr/>
              <p:nvPr/>
            </p:nvSpPr>
            <p:spPr bwMode="auto">
              <a:xfrm>
                <a:off x="3651" y="493"/>
                <a:ext cx="67" cy="56"/>
              </a:xfrm>
              <a:custGeom>
                <a:avLst/>
                <a:gdLst>
                  <a:gd name="T0" fmla="*/ 15 w 35"/>
                  <a:gd name="T1" fmla="*/ 24 h 29"/>
                  <a:gd name="T2" fmla="*/ 5 w 35"/>
                  <a:gd name="T3" fmla="*/ 14 h 29"/>
                  <a:gd name="T4" fmla="*/ 15 w 35"/>
                  <a:gd name="T5" fmla="*/ 4 h 29"/>
                  <a:gd name="T6" fmla="*/ 25 w 35"/>
                  <a:gd name="T7" fmla="*/ 14 h 29"/>
                  <a:gd name="T8" fmla="*/ 15 w 35"/>
                  <a:gd name="T9" fmla="*/ 24 h 29"/>
                  <a:gd name="T10" fmla="*/ 15 w 35"/>
                  <a:gd name="T11" fmla="*/ 0 h 29"/>
                  <a:gd name="T12" fmla="*/ 5 w 35"/>
                  <a:gd name="T13" fmla="*/ 4 h 29"/>
                  <a:gd name="T14" fmla="*/ 0 w 35"/>
                  <a:gd name="T15" fmla="*/ 14 h 29"/>
                  <a:gd name="T16" fmla="*/ 5 w 35"/>
                  <a:gd name="T17" fmla="*/ 25 h 29"/>
                  <a:gd name="T18" fmla="*/ 15 w 35"/>
                  <a:gd name="T19" fmla="*/ 29 h 29"/>
                  <a:gd name="T20" fmla="*/ 25 w 35"/>
                  <a:gd name="T21" fmla="*/ 25 h 29"/>
                  <a:gd name="T22" fmla="*/ 30 w 35"/>
                  <a:gd name="T23" fmla="*/ 14 h 29"/>
                  <a:gd name="T24" fmla="*/ 35 w 35"/>
                  <a:gd name="T25" fmla="*/ 14 h 29"/>
                  <a:gd name="T26" fmla="*/ 35 w 35"/>
                  <a:gd name="T27" fmla="*/ 14 h 29"/>
                  <a:gd name="T28" fmla="*/ 30 w 35"/>
                  <a:gd name="T29" fmla="*/ 14 h 29"/>
                  <a:gd name="T30" fmla="*/ 25 w 35"/>
                  <a:gd name="T31" fmla="*/ 4 h 29"/>
                  <a:gd name="T32" fmla="*/ 15 w 35"/>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29">
                    <a:moveTo>
                      <a:pt x="15" y="24"/>
                    </a:moveTo>
                    <a:cubicBezTo>
                      <a:pt x="9" y="24"/>
                      <a:pt x="5" y="20"/>
                      <a:pt x="5" y="14"/>
                    </a:cubicBezTo>
                    <a:cubicBezTo>
                      <a:pt x="5" y="8"/>
                      <a:pt x="9" y="4"/>
                      <a:pt x="15" y="4"/>
                    </a:cubicBezTo>
                    <a:cubicBezTo>
                      <a:pt x="21" y="4"/>
                      <a:pt x="25" y="8"/>
                      <a:pt x="25" y="14"/>
                    </a:cubicBezTo>
                    <a:cubicBezTo>
                      <a:pt x="25" y="20"/>
                      <a:pt x="21" y="24"/>
                      <a:pt x="15" y="24"/>
                    </a:cubicBezTo>
                    <a:moveTo>
                      <a:pt x="15" y="0"/>
                    </a:moveTo>
                    <a:cubicBezTo>
                      <a:pt x="11" y="0"/>
                      <a:pt x="7" y="1"/>
                      <a:pt x="5" y="4"/>
                    </a:cubicBezTo>
                    <a:cubicBezTo>
                      <a:pt x="2" y="7"/>
                      <a:pt x="0" y="10"/>
                      <a:pt x="0" y="14"/>
                    </a:cubicBezTo>
                    <a:cubicBezTo>
                      <a:pt x="0" y="18"/>
                      <a:pt x="2" y="22"/>
                      <a:pt x="5" y="25"/>
                    </a:cubicBezTo>
                    <a:cubicBezTo>
                      <a:pt x="7" y="27"/>
                      <a:pt x="11" y="29"/>
                      <a:pt x="15" y="29"/>
                    </a:cubicBezTo>
                    <a:cubicBezTo>
                      <a:pt x="19" y="29"/>
                      <a:pt x="23" y="27"/>
                      <a:pt x="25" y="25"/>
                    </a:cubicBezTo>
                    <a:cubicBezTo>
                      <a:pt x="28" y="22"/>
                      <a:pt x="30" y="18"/>
                      <a:pt x="30" y="14"/>
                    </a:cubicBezTo>
                    <a:cubicBezTo>
                      <a:pt x="35" y="14"/>
                      <a:pt x="35" y="14"/>
                      <a:pt x="35" y="14"/>
                    </a:cubicBezTo>
                    <a:cubicBezTo>
                      <a:pt x="35" y="14"/>
                      <a:pt x="35" y="14"/>
                      <a:pt x="35" y="14"/>
                    </a:cubicBezTo>
                    <a:cubicBezTo>
                      <a:pt x="30" y="14"/>
                      <a:pt x="30" y="14"/>
                      <a:pt x="30" y="14"/>
                    </a:cubicBezTo>
                    <a:cubicBezTo>
                      <a:pt x="30" y="10"/>
                      <a:pt x="28" y="7"/>
                      <a:pt x="25" y="4"/>
                    </a:cubicBezTo>
                    <a:cubicBezTo>
                      <a:pt x="23" y="1"/>
                      <a:pt x="19" y="0"/>
                      <a:pt x="15"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4" name="iṧḷïdê"/>
              <p:cNvSpPr/>
              <p:nvPr/>
            </p:nvSpPr>
            <p:spPr bwMode="auto">
              <a:xfrm>
                <a:off x="3632" y="478"/>
                <a:ext cx="95" cy="90"/>
              </a:xfrm>
              <a:custGeom>
                <a:avLst/>
                <a:gdLst>
                  <a:gd name="T0" fmla="*/ 50 w 50"/>
                  <a:gd name="T1" fmla="*/ 22 h 47"/>
                  <a:gd name="T2" fmla="*/ 50 w 50"/>
                  <a:gd name="T3" fmla="*/ 22 h 47"/>
                  <a:gd name="T4" fmla="*/ 50 w 50"/>
                  <a:gd name="T5" fmla="*/ 22 h 47"/>
                  <a:gd name="T6" fmla="*/ 25 w 50"/>
                  <a:gd name="T7" fmla="*/ 0 h 47"/>
                  <a:gd name="T8" fmla="*/ 10 w 50"/>
                  <a:gd name="T9" fmla="*/ 3 h 47"/>
                  <a:gd name="T10" fmla="*/ 1 w 50"/>
                  <a:gd name="T11" fmla="*/ 18 h 47"/>
                  <a:gd name="T12" fmla="*/ 0 w 50"/>
                  <a:gd name="T13" fmla="*/ 22 h 47"/>
                  <a:gd name="T14" fmla="*/ 25 w 50"/>
                  <a:gd name="T15" fmla="*/ 47 h 47"/>
                  <a:gd name="T16" fmla="*/ 50 w 50"/>
                  <a:gd name="T17" fmla="*/ 22 h 47"/>
                  <a:gd name="T18" fmla="*/ 45 w 50"/>
                  <a:gd name="T19" fmla="*/ 22 h 47"/>
                  <a:gd name="T20" fmla="*/ 40 w 50"/>
                  <a:gd name="T21" fmla="*/ 22 h 47"/>
                  <a:gd name="T22" fmla="*/ 35 w 50"/>
                  <a:gd name="T23" fmla="*/ 33 h 47"/>
                  <a:gd name="T24" fmla="*/ 25 w 50"/>
                  <a:gd name="T25" fmla="*/ 37 h 47"/>
                  <a:gd name="T26" fmla="*/ 15 w 50"/>
                  <a:gd name="T27" fmla="*/ 33 h 47"/>
                  <a:gd name="T28" fmla="*/ 10 w 50"/>
                  <a:gd name="T29" fmla="*/ 22 h 47"/>
                  <a:gd name="T30" fmla="*/ 15 w 50"/>
                  <a:gd name="T31" fmla="*/ 12 h 47"/>
                  <a:gd name="T32" fmla="*/ 25 w 50"/>
                  <a:gd name="T33" fmla="*/ 8 h 47"/>
                  <a:gd name="T34" fmla="*/ 35 w 50"/>
                  <a:gd name="T35" fmla="*/ 12 h 47"/>
                  <a:gd name="T36" fmla="*/ 40 w 50"/>
                  <a:gd name="T37" fmla="*/ 22 h 47"/>
                  <a:gd name="T38" fmla="*/ 45 w 50"/>
                  <a:gd name="T39" fmla="*/ 22 h 47"/>
                  <a:gd name="T40" fmla="*/ 50 w 50"/>
                  <a:gd name="T41" fmla="*/ 22 h 47"/>
                  <a:gd name="T42" fmla="*/ 50 w 50"/>
                  <a:gd name="T43" fmla="*/ 22 h 47"/>
                  <a:gd name="T44" fmla="*/ 49 w 50"/>
                  <a:gd name="T45" fmla="*/ 18 h 47"/>
                  <a:gd name="T46" fmla="*/ 41 w 50"/>
                  <a:gd name="T47" fmla="*/ 3 h 47"/>
                  <a:gd name="T48" fmla="*/ 25 w 50"/>
                  <a:gd name="T49"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 h="47">
                    <a:moveTo>
                      <a:pt x="50" y="22"/>
                    </a:moveTo>
                    <a:cubicBezTo>
                      <a:pt x="50" y="22"/>
                      <a:pt x="50" y="22"/>
                      <a:pt x="50" y="22"/>
                    </a:cubicBezTo>
                    <a:cubicBezTo>
                      <a:pt x="50" y="22"/>
                      <a:pt x="50" y="22"/>
                      <a:pt x="50" y="22"/>
                    </a:cubicBezTo>
                    <a:moveTo>
                      <a:pt x="25" y="0"/>
                    </a:moveTo>
                    <a:cubicBezTo>
                      <a:pt x="20" y="0"/>
                      <a:pt x="14" y="1"/>
                      <a:pt x="10" y="3"/>
                    </a:cubicBezTo>
                    <a:cubicBezTo>
                      <a:pt x="5" y="7"/>
                      <a:pt x="2" y="12"/>
                      <a:pt x="1" y="18"/>
                    </a:cubicBezTo>
                    <a:cubicBezTo>
                      <a:pt x="1" y="19"/>
                      <a:pt x="0" y="21"/>
                      <a:pt x="0" y="22"/>
                    </a:cubicBezTo>
                    <a:cubicBezTo>
                      <a:pt x="0" y="36"/>
                      <a:pt x="11" y="47"/>
                      <a:pt x="25" y="47"/>
                    </a:cubicBezTo>
                    <a:cubicBezTo>
                      <a:pt x="39" y="47"/>
                      <a:pt x="50" y="36"/>
                      <a:pt x="50" y="22"/>
                    </a:cubicBezTo>
                    <a:cubicBezTo>
                      <a:pt x="45" y="22"/>
                      <a:pt x="45" y="22"/>
                      <a:pt x="45" y="22"/>
                    </a:cubicBezTo>
                    <a:cubicBezTo>
                      <a:pt x="40" y="22"/>
                      <a:pt x="40" y="22"/>
                      <a:pt x="40" y="22"/>
                    </a:cubicBezTo>
                    <a:cubicBezTo>
                      <a:pt x="40" y="26"/>
                      <a:pt x="38" y="30"/>
                      <a:pt x="35" y="33"/>
                    </a:cubicBezTo>
                    <a:cubicBezTo>
                      <a:pt x="33" y="35"/>
                      <a:pt x="29" y="37"/>
                      <a:pt x="25" y="37"/>
                    </a:cubicBezTo>
                    <a:cubicBezTo>
                      <a:pt x="21" y="37"/>
                      <a:pt x="17" y="35"/>
                      <a:pt x="15" y="33"/>
                    </a:cubicBezTo>
                    <a:cubicBezTo>
                      <a:pt x="12" y="30"/>
                      <a:pt x="10" y="26"/>
                      <a:pt x="10" y="22"/>
                    </a:cubicBezTo>
                    <a:cubicBezTo>
                      <a:pt x="10" y="18"/>
                      <a:pt x="12" y="15"/>
                      <a:pt x="15" y="12"/>
                    </a:cubicBezTo>
                    <a:cubicBezTo>
                      <a:pt x="17" y="9"/>
                      <a:pt x="21" y="8"/>
                      <a:pt x="25" y="8"/>
                    </a:cubicBezTo>
                    <a:cubicBezTo>
                      <a:pt x="29" y="8"/>
                      <a:pt x="33" y="9"/>
                      <a:pt x="35" y="12"/>
                    </a:cubicBezTo>
                    <a:cubicBezTo>
                      <a:pt x="38" y="15"/>
                      <a:pt x="40" y="18"/>
                      <a:pt x="40" y="22"/>
                    </a:cubicBezTo>
                    <a:cubicBezTo>
                      <a:pt x="45" y="22"/>
                      <a:pt x="45" y="22"/>
                      <a:pt x="45" y="22"/>
                    </a:cubicBezTo>
                    <a:cubicBezTo>
                      <a:pt x="50" y="22"/>
                      <a:pt x="50" y="22"/>
                      <a:pt x="50" y="22"/>
                    </a:cubicBezTo>
                    <a:cubicBezTo>
                      <a:pt x="50" y="22"/>
                      <a:pt x="50" y="22"/>
                      <a:pt x="50" y="22"/>
                    </a:cubicBezTo>
                    <a:cubicBezTo>
                      <a:pt x="50" y="21"/>
                      <a:pt x="50" y="19"/>
                      <a:pt x="49" y="18"/>
                    </a:cubicBezTo>
                    <a:cubicBezTo>
                      <a:pt x="48" y="12"/>
                      <a:pt x="45" y="7"/>
                      <a:pt x="41" y="3"/>
                    </a:cubicBezTo>
                    <a:cubicBezTo>
                      <a:pt x="36" y="1"/>
                      <a:pt x="31" y="0"/>
                      <a:pt x="25" y="0"/>
                    </a:cubicBezTo>
                  </a:path>
                </a:pathLst>
              </a:custGeom>
              <a:solidFill>
                <a:srgbClr val="B68B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5" name="iṣlîdè"/>
              <p:cNvSpPr/>
              <p:nvPr/>
            </p:nvSpPr>
            <p:spPr bwMode="auto">
              <a:xfrm>
                <a:off x="3661" y="501"/>
                <a:ext cx="38" cy="38"/>
              </a:xfrm>
              <a:prstGeom prst="ellipse">
                <a:avLst/>
              </a:prstGeom>
              <a:solidFill>
                <a:srgbClr val="B68B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6" name="iśľïďê"/>
              <p:cNvSpPr/>
              <p:nvPr/>
            </p:nvSpPr>
            <p:spPr bwMode="auto">
              <a:xfrm>
                <a:off x="3876" y="509"/>
                <a:ext cx="151" cy="120"/>
              </a:xfrm>
              <a:custGeom>
                <a:avLst/>
                <a:gdLst>
                  <a:gd name="T0" fmla="*/ 8 w 79"/>
                  <a:gd name="T1" fmla="*/ 0 h 63"/>
                  <a:gd name="T2" fmla="*/ 0 w 79"/>
                  <a:gd name="T3" fmla="*/ 24 h 63"/>
                  <a:gd name="T4" fmla="*/ 40 w 79"/>
                  <a:gd name="T5" fmla="*/ 63 h 63"/>
                  <a:gd name="T6" fmla="*/ 79 w 79"/>
                  <a:gd name="T7" fmla="*/ 24 h 63"/>
                  <a:gd name="T8" fmla="*/ 73 w 79"/>
                  <a:gd name="T9" fmla="*/ 2 h 63"/>
                  <a:gd name="T10" fmla="*/ 72 w 79"/>
                  <a:gd name="T11" fmla="*/ 2 h 63"/>
                  <a:gd name="T12" fmla="*/ 67 w 79"/>
                  <a:gd name="T13" fmla="*/ 2 h 63"/>
                  <a:gd name="T14" fmla="*/ 67 w 79"/>
                  <a:gd name="T15" fmla="*/ 6 h 63"/>
                  <a:gd name="T16" fmla="*/ 67 w 79"/>
                  <a:gd name="T17" fmla="*/ 6 h 63"/>
                  <a:gd name="T18" fmla="*/ 67 w 79"/>
                  <a:gd name="T19" fmla="*/ 6 h 63"/>
                  <a:gd name="T20" fmla="*/ 42 w 79"/>
                  <a:gd name="T21" fmla="*/ 31 h 63"/>
                  <a:gd name="T22" fmla="*/ 18 w 79"/>
                  <a:gd name="T23" fmla="*/ 6 h 63"/>
                  <a:gd name="T24" fmla="*/ 18 w 79"/>
                  <a:gd name="T25" fmla="*/ 2 h 63"/>
                  <a:gd name="T26" fmla="*/ 16 w 79"/>
                  <a:gd name="T27" fmla="*/ 2 h 63"/>
                  <a:gd name="T28" fmla="*/ 8 w 79"/>
                  <a:gd name="T2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63">
                    <a:moveTo>
                      <a:pt x="8" y="0"/>
                    </a:moveTo>
                    <a:cubicBezTo>
                      <a:pt x="3" y="6"/>
                      <a:pt x="0" y="15"/>
                      <a:pt x="0" y="24"/>
                    </a:cubicBezTo>
                    <a:cubicBezTo>
                      <a:pt x="0" y="45"/>
                      <a:pt x="18" y="63"/>
                      <a:pt x="40" y="63"/>
                    </a:cubicBezTo>
                    <a:cubicBezTo>
                      <a:pt x="61" y="63"/>
                      <a:pt x="79" y="45"/>
                      <a:pt x="79" y="24"/>
                    </a:cubicBezTo>
                    <a:cubicBezTo>
                      <a:pt x="79" y="16"/>
                      <a:pt x="77" y="8"/>
                      <a:pt x="73" y="2"/>
                    </a:cubicBezTo>
                    <a:cubicBezTo>
                      <a:pt x="73" y="2"/>
                      <a:pt x="72" y="2"/>
                      <a:pt x="72" y="2"/>
                    </a:cubicBezTo>
                    <a:cubicBezTo>
                      <a:pt x="67" y="2"/>
                      <a:pt x="67" y="2"/>
                      <a:pt x="67" y="2"/>
                    </a:cubicBezTo>
                    <a:cubicBezTo>
                      <a:pt x="67" y="4"/>
                      <a:pt x="67" y="5"/>
                      <a:pt x="67" y="6"/>
                    </a:cubicBezTo>
                    <a:cubicBezTo>
                      <a:pt x="67" y="6"/>
                      <a:pt x="67" y="6"/>
                      <a:pt x="67" y="6"/>
                    </a:cubicBezTo>
                    <a:cubicBezTo>
                      <a:pt x="67" y="6"/>
                      <a:pt x="67" y="6"/>
                      <a:pt x="67" y="6"/>
                    </a:cubicBezTo>
                    <a:cubicBezTo>
                      <a:pt x="67" y="20"/>
                      <a:pt x="56" y="31"/>
                      <a:pt x="42" y="31"/>
                    </a:cubicBezTo>
                    <a:cubicBezTo>
                      <a:pt x="29" y="31"/>
                      <a:pt x="18" y="20"/>
                      <a:pt x="18" y="6"/>
                    </a:cubicBezTo>
                    <a:cubicBezTo>
                      <a:pt x="18" y="5"/>
                      <a:pt x="18" y="4"/>
                      <a:pt x="18" y="2"/>
                    </a:cubicBezTo>
                    <a:cubicBezTo>
                      <a:pt x="16" y="2"/>
                      <a:pt x="16" y="2"/>
                      <a:pt x="16" y="2"/>
                    </a:cubicBezTo>
                    <a:cubicBezTo>
                      <a:pt x="13" y="2"/>
                      <a:pt x="10" y="1"/>
                      <a:pt x="8" y="0"/>
                    </a:cubicBezTo>
                  </a:path>
                </a:pathLst>
              </a:custGeom>
              <a:solidFill>
                <a:srgbClr val="FFF7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7" name="ïšľiḍê"/>
              <p:cNvSpPr/>
              <p:nvPr/>
            </p:nvSpPr>
            <p:spPr bwMode="auto">
              <a:xfrm>
                <a:off x="3891" y="480"/>
                <a:ext cx="124" cy="32"/>
              </a:xfrm>
              <a:custGeom>
                <a:avLst/>
                <a:gdLst>
                  <a:gd name="T0" fmla="*/ 53 w 65"/>
                  <a:gd name="T1" fmla="*/ 6 h 17"/>
                  <a:gd name="T2" fmla="*/ 59 w 65"/>
                  <a:gd name="T3" fmla="*/ 17 h 17"/>
                  <a:gd name="T4" fmla="*/ 64 w 65"/>
                  <a:gd name="T5" fmla="*/ 17 h 17"/>
                  <a:gd name="T6" fmla="*/ 65 w 65"/>
                  <a:gd name="T7" fmla="*/ 17 h 17"/>
                  <a:gd name="T8" fmla="*/ 53 w 65"/>
                  <a:gd name="T9" fmla="*/ 6 h 17"/>
                  <a:gd name="T10" fmla="*/ 21 w 65"/>
                  <a:gd name="T11" fmla="*/ 0 h 17"/>
                  <a:gd name="T12" fmla="*/ 0 w 65"/>
                  <a:gd name="T13" fmla="*/ 15 h 17"/>
                  <a:gd name="T14" fmla="*/ 8 w 65"/>
                  <a:gd name="T15" fmla="*/ 17 h 17"/>
                  <a:gd name="T16" fmla="*/ 10 w 65"/>
                  <a:gd name="T17" fmla="*/ 17 h 17"/>
                  <a:gd name="T18" fmla="*/ 21 w 65"/>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17">
                    <a:moveTo>
                      <a:pt x="53" y="6"/>
                    </a:moveTo>
                    <a:cubicBezTo>
                      <a:pt x="56" y="9"/>
                      <a:pt x="58" y="13"/>
                      <a:pt x="59" y="17"/>
                    </a:cubicBezTo>
                    <a:cubicBezTo>
                      <a:pt x="64" y="17"/>
                      <a:pt x="64" y="17"/>
                      <a:pt x="64" y="17"/>
                    </a:cubicBezTo>
                    <a:cubicBezTo>
                      <a:pt x="64" y="17"/>
                      <a:pt x="65" y="17"/>
                      <a:pt x="65" y="17"/>
                    </a:cubicBezTo>
                    <a:cubicBezTo>
                      <a:pt x="62" y="13"/>
                      <a:pt x="58" y="9"/>
                      <a:pt x="53" y="6"/>
                    </a:cubicBezTo>
                    <a:moveTo>
                      <a:pt x="21" y="0"/>
                    </a:moveTo>
                    <a:cubicBezTo>
                      <a:pt x="13" y="3"/>
                      <a:pt x="5" y="8"/>
                      <a:pt x="0" y="15"/>
                    </a:cubicBezTo>
                    <a:cubicBezTo>
                      <a:pt x="2" y="16"/>
                      <a:pt x="5" y="17"/>
                      <a:pt x="8" y="17"/>
                    </a:cubicBezTo>
                    <a:cubicBezTo>
                      <a:pt x="10" y="17"/>
                      <a:pt x="10" y="17"/>
                      <a:pt x="10" y="17"/>
                    </a:cubicBezTo>
                    <a:cubicBezTo>
                      <a:pt x="11" y="10"/>
                      <a:pt x="15" y="4"/>
                      <a:pt x="21" y="0"/>
                    </a:cubicBezTo>
                  </a:path>
                </a:pathLst>
              </a:custGeom>
              <a:solidFill>
                <a:srgbClr val="FEEAD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8" name="ïṡḷíḑé"/>
              <p:cNvSpPr/>
              <p:nvPr/>
            </p:nvSpPr>
            <p:spPr bwMode="auto">
              <a:xfrm>
                <a:off x="3930" y="493"/>
                <a:ext cx="64" cy="56"/>
              </a:xfrm>
              <a:custGeom>
                <a:avLst/>
                <a:gdLst>
                  <a:gd name="T0" fmla="*/ 14 w 34"/>
                  <a:gd name="T1" fmla="*/ 24 h 29"/>
                  <a:gd name="T2" fmla="*/ 4 w 34"/>
                  <a:gd name="T3" fmla="*/ 14 h 29"/>
                  <a:gd name="T4" fmla="*/ 14 w 34"/>
                  <a:gd name="T5" fmla="*/ 4 h 29"/>
                  <a:gd name="T6" fmla="*/ 25 w 34"/>
                  <a:gd name="T7" fmla="*/ 14 h 29"/>
                  <a:gd name="T8" fmla="*/ 14 w 34"/>
                  <a:gd name="T9" fmla="*/ 24 h 29"/>
                  <a:gd name="T10" fmla="*/ 14 w 34"/>
                  <a:gd name="T11" fmla="*/ 0 h 29"/>
                  <a:gd name="T12" fmla="*/ 4 w 34"/>
                  <a:gd name="T13" fmla="*/ 4 h 29"/>
                  <a:gd name="T14" fmla="*/ 0 w 34"/>
                  <a:gd name="T15" fmla="*/ 14 h 29"/>
                  <a:gd name="T16" fmla="*/ 4 w 34"/>
                  <a:gd name="T17" fmla="*/ 25 h 29"/>
                  <a:gd name="T18" fmla="*/ 14 w 34"/>
                  <a:gd name="T19" fmla="*/ 29 h 29"/>
                  <a:gd name="T20" fmla="*/ 25 w 34"/>
                  <a:gd name="T21" fmla="*/ 25 h 29"/>
                  <a:gd name="T22" fmla="*/ 29 w 34"/>
                  <a:gd name="T23" fmla="*/ 14 h 29"/>
                  <a:gd name="T24" fmla="*/ 34 w 34"/>
                  <a:gd name="T25" fmla="*/ 14 h 29"/>
                  <a:gd name="T26" fmla="*/ 34 w 34"/>
                  <a:gd name="T27" fmla="*/ 14 h 29"/>
                  <a:gd name="T28" fmla="*/ 29 w 34"/>
                  <a:gd name="T29" fmla="*/ 14 h 29"/>
                  <a:gd name="T30" fmla="*/ 25 w 34"/>
                  <a:gd name="T31" fmla="*/ 4 h 29"/>
                  <a:gd name="T32" fmla="*/ 14 w 34"/>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29">
                    <a:moveTo>
                      <a:pt x="14" y="24"/>
                    </a:moveTo>
                    <a:cubicBezTo>
                      <a:pt x="9" y="24"/>
                      <a:pt x="4" y="20"/>
                      <a:pt x="4" y="14"/>
                    </a:cubicBezTo>
                    <a:cubicBezTo>
                      <a:pt x="4" y="8"/>
                      <a:pt x="9" y="4"/>
                      <a:pt x="14" y="4"/>
                    </a:cubicBezTo>
                    <a:cubicBezTo>
                      <a:pt x="20" y="4"/>
                      <a:pt x="25" y="8"/>
                      <a:pt x="25" y="14"/>
                    </a:cubicBezTo>
                    <a:cubicBezTo>
                      <a:pt x="25" y="20"/>
                      <a:pt x="20" y="24"/>
                      <a:pt x="14" y="24"/>
                    </a:cubicBezTo>
                    <a:moveTo>
                      <a:pt x="14" y="0"/>
                    </a:moveTo>
                    <a:cubicBezTo>
                      <a:pt x="10" y="0"/>
                      <a:pt x="7" y="1"/>
                      <a:pt x="4" y="4"/>
                    </a:cubicBezTo>
                    <a:cubicBezTo>
                      <a:pt x="1" y="7"/>
                      <a:pt x="0" y="10"/>
                      <a:pt x="0" y="14"/>
                    </a:cubicBezTo>
                    <a:cubicBezTo>
                      <a:pt x="0" y="18"/>
                      <a:pt x="1" y="22"/>
                      <a:pt x="4" y="25"/>
                    </a:cubicBezTo>
                    <a:cubicBezTo>
                      <a:pt x="7" y="27"/>
                      <a:pt x="10" y="29"/>
                      <a:pt x="14" y="29"/>
                    </a:cubicBezTo>
                    <a:cubicBezTo>
                      <a:pt x="18" y="29"/>
                      <a:pt x="22" y="27"/>
                      <a:pt x="25" y="25"/>
                    </a:cubicBezTo>
                    <a:cubicBezTo>
                      <a:pt x="27" y="22"/>
                      <a:pt x="29" y="18"/>
                      <a:pt x="29" y="14"/>
                    </a:cubicBezTo>
                    <a:cubicBezTo>
                      <a:pt x="34" y="14"/>
                      <a:pt x="34" y="14"/>
                      <a:pt x="34" y="14"/>
                    </a:cubicBezTo>
                    <a:cubicBezTo>
                      <a:pt x="34" y="14"/>
                      <a:pt x="34" y="14"/>
                      <a:pt x="34" y="14"/>
                    </a:cubicBezTo>
                    <a:cubicBezTo>
                      <a:pt x="29" y="14"/>
                      <a:pt x="29" y="14"/>
                      <a:pt x="29" y="14"/>
                    </a:cubicBezTo>
                    <a:cubicBezTo>
                      <a:pt x="29" y="10"/>
                      <a:pt x="27" y="7"/>
                      <a:pt x="25" y="4"/>
                    </a:cubicBezTo>
                    <a:cubicBezTo>
                      <a:pt x="22" y="1"/>
                      <a:pt x="18" y="0"/>
                      <a:pt x="1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9" name="îṧľídê"/>
              <p:cNvSpPr/>
              <p:nvPr/>
            </p:nvSpPr>
            <p:spPr bwMode="auto">
              <a:xfrm>
                <a:off x="3911" y="478"/>
                <a:ext cx="93" cy="90"/>
              </a:xfrm>
              <a:custGeom>
                <a:avLst/>
                <a:gdLst>
                  <a:gd name="T0" fmla="*/ 49 w 49"/>
                  <a:gd name="T1" fmla="*/ 22 h 47"/>
                  <a:gd name="T2" fmla="*/ 49 w 49"/>
                  <a:gd name="T3" fmla="*/ 22 h 47"/>
                  <a:gd name="T4" fmla="*/ 49 w 49"/>
                  <a:gd name="T5" fmla="*/ 22 h 47"/>
                  <a:gd name="T6" fmla="*/ 22 w 49"/>
                  <a:gd name="T7" fmla="*/ 0 h 47"/>
                  <a:gd name="T8" fmla="*/ 11 w 49"/>
                  <a:gd name="T9" fmla="*/ 1 h 47"/>
                  <a:gd name="T10" fmla="*/ 0 w 49"/>
                  <a:gd name="T11" fmla="*/ 18 h 47"/>
                  <a:gd name="T12" fmla="*/ 0 w 49"/>
                  <a:gd name="T13" fmla="*/ 22 h 47"/>
                  <a:gd name="T14" fmla="*/ 24 w 49"/>
                  <a:gd name="T15" fmla="*/ 47 h 47"/>
                  <a:gd name="T16" fmla="*/ 49 w 49"/>
                  <a:gd name="T17" fmla="*/ 22 h 47"/>
                  <a:gd name="T18" fmla="*/ 44 w 49"/>
                  <a:gd name="T19" fmla="*/ 22 h 47"/>
                  <a:gd name="T20" fmla="*/ 39 w 49"/>
                  <a:gd name="T21" fmla="*/ 22 h 47"/>
                  <a:gd name="T22" fmla="*/ 35 w 49"/>
                  <a:gd name="T23" fmla="*/ 33 h 47"/>
                  <a:gd name="T24" fmla="*/ 24 w 49"/>
                  <a:gd name="T25" fmla="*/ 37 h 47"/>
                  <a:gd name="T26" fmla="*/ 14 w 49"/>
                  <a:gd name="T27" fmla="*/ 33 h 47"/>
                  <a:gd name="T28" fmla="*/ 10 w 49"/>
                  <a:gd name="T29" fmla="*/ 22 h 47"/>
                  <a:gd name="T30" fmla="*/ 14 w 49"/>
                  <a:gd name="T31" fmla="*/ 12 h 47"/>
                  <a:gd name="T32" fmla="*/ 24 w 49"/>
                  <a:gd name="T33" fmla="*/ 8 h 47"/>
                  <a:gd name="T34" fmla="*/ 35 w 49"/>
                  <a:gd name="T35" fmla="*/ 12 h 47"/>
                  <a:gd name="T36" fmla="*/ 39 w 49"/>
                  <a:gd name="T37" fmla="*/ 22 h 47"/>
                  <a:gd name="T38" fmla="*/ 44 w 49"/>
                  <a:gd name="T39" fmla="*/ 22 h 47"/>
                  <a:gd name="T40" fmla="*/ 49 w 49"/>
                  <a:gd name="T41" fmla="*/ 22 h 47"/>
                  <a:gd name="T42" fmla="*/ 49 w 49"/>
                  <a:gd name="T43" fmla="*/ 22 h 47"/>
                  <a:gd name="T44" fmla="*/ 49 w 49"/>
                  <a:gd name="T45" fmla="*/ 18 h 47"/>
                  <a:gd name="T46" fmla="*/ 43 w 49"/>
                  <a:gd name="T47" fmla="*/ 7 h 47"/>
                  <a:gd name="T48" fmla="*/ 22 w 49"/>
                  <a:gd name="T49"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 h="47">
                    <a:moveTo>
                      <a:pt x="49" y="22"/>
                    </a:moveTo>
                    <a:cubicBezTo>
                      <a:pt x="49" y="22"/>
                      <a:pt x="49" y="22"/>
                      <a:pt x="49" y="22"/>
                    </a:cubicBezTo>
                    <a:cubicBezTo>
                      <a:pt x="49" y="22"/>
                      <a:pt x="49" y="22"/>
                      <a:pt x="49" y="22"/>
                    </a:cubicBezTo>
                    <a:moveTo>
                      <a:pt x="22" y="0"/>
                    </a:moveTo>
                    <a:cubicBezTo>
                      <a:pt x="18" y="0"/>
                      <a:pt x="15" y="1"/>
                      <a:pt x="11" y="1"/>
                    </a:cubicBezTo>
                    <a:cubicBezTo>
                      <a:pt x="5" y="5"/>
                      <a:pt x="1" y="11"/>
                      <a:pt x="0" y="18"/>
                    </a:cubicBezTo>
                    <a:cubicBezTo>
                      <a:pt x="0" y="20"/>
                      <a:pt x="0" y="21"/>
                      <a:pt x="0" y="22"/>
                    </a:cubicBezTo>
                    <a:cubicBezTo>
                      <a:pt x="0" y="36"/>
                      <a:pt x="11" y="47"/>
                      <a:pt x="24" y="47"/>
                    </a:cubicBezTo>
                    <a:cubicBezTo>
                      <a:pt x="38" y="47"/>
                      <a:pt x="49" y="36"/>
                      <a:pt x="49" y="22"/>
                    </a:cubicBezTo>
                    <a:cubicBezTo>
                      <a:pt x="44" y="22"/>
                      <a:pt x="44" y="22"/>
                      <a:pt x="44" y="22"/>
                    </a:cubicBezTo>
                    <a:cubicBezTo>
                      <a:pt x="39" y="22"/>
                      <a:pt x="39" y="22"/>
                      <a:pt x="39" y="22"/>
                    </a:cubicBezTo>
                    <a:cubicBezTo>
                      <a:pt x="39" y="26"/>
                      <a:pt x="37" y="30"/>
                      <a:pt x="35" y="33"/>
                    </a:cubicBezTo>
                    <a:cubicBezTo>
                      <a:pt x="32" y="35"/>
                      <a:pt x="28" y="37"/>
                      <a:pt x="24" y="37"/>
                    </a:cubicBezTo>
                    <a:cubicBezTo>
                      <a:pt x="20" y="37"/>
                      <a:pt x="17" y="35"/>
                      <a:pt x="14" y="33"/>
                    </a:cubicBezTo>
                    <a:cubicBezTo>
                      <a:pt x="11" y="30"/>
                      <a:pt x="10" y="26"/>
                      <a:pt x="10" y="22"/>
                    </a:cubicBezTo>
                    <a:cubicBezTo>
                      <a:pt x="10" y="18"/>
                      <a:pt x="11" y="15"/>
                      <a:pt x="14" y="12"/>
                    </a:cubicBezTo>
                    <a:cubicBezTo>
                      <a:pt x="17" y="9"/>
                      <a:pt x="20" y="8"/>
                      <a:pt x="24" y="8"/>
                    </a:cubicBezTo>
                    <a:cubicBezTo>
                      <a:pt x="28" y="8"/>
                      <a:pt x="32" y="9"/>
                      <a:pt x="35" y="12"/>
                    </a:cubicBezTo>
                    <a:cubicBezTo>
                      <a:pt x="37" y="15"/>
                      <a:pt x="39" y="18"/>
                      <a:pt x="39" y="22"/>
                    </a:cubicBezTo>
                    <a:cubicBezTo>
                      <a:pt x="44" y="22"/>
                      <a:pt x="44" y="22"/>
                      <a:pt x="44" y="22"/>
                    </a:cubicBezTo>
                    <a:cubicBezTo>
                      <a:pt x="49" y="22"/>
                      <a:pt x="49" y="22"/>
                      <a:pt x="49" y="22"/>
                    </a:cubicBezTo>
                    <a:cubicBezTo>
                      <a:pt x="49" y="22"/>
                      <a:pt x="49" y="22"/>
                      <a:pt x="49" y="22"/>
                    </a:cubicBezTo>
                    <a:cubicBezTo>
                      <a:pt x="49" y="21"/>
                      <a:pt x="49" y="20"/>
                      <a:pt x="49" y="18"/>
                    </a:cubicBezTo>
                    <a:cubicBezTo>
                      <a:pt x="48" y="14"/>
                      <a:pt x="46" y="10"/>
                      <a:pt x="43" y="7"/>
                    </a:cubicBezTo>
                    <a:cubicBezTo>
                      <a:pt x="37" y="2"/>
                      <a:pt x="30" y="0"/>
                      <a:pt x="22" y="0"/>
                    </a:cubicBezTo>
                  </a:path>
                </a:pathLst>
              </a:custGeom>
              <a:solidFill>
                <a:srgbClr val="B68B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0" name="ïṣlíḓê"/>
              <p:cNvSpPr/>
              <p:nvPr/>
            </p:nvSpPr>
            <p:spPr bwMode="auto">
              <a:xfrm>
                <a:off x="3937" y="501"/>
                <a:ext cx="40" cy="38"/>
              </a:xfrm>
              <a:prstGeom prst="ellipse">
                <a:avLst/>
              </a:prstGeom>
              <a:solidFill>
                <a:srgbClr val="B68B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1" name="îś1ïḑê"/>
              <p:cNvSpPr/>
              <p:nvPr/>
            </p:nvSpPr>
            <p:spPr bwMode="auto">
              <a:xfrm>
                <a:off x="3604" y="478"/>
                <a:ext cx="152" cy="151"/>
              </a:xfrm>
              <a:prstGeom prst="ellipse">
                <a:avLst/>
              </a:prstGeom>
              <a:noFill/>
              <a:ln w="23813" cap="rnd">
                <a:solidFill>
                  <a:srgbClr val="E25959"/>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62" name="íš1íḑê"/>
              <p:cNvSpPr/>
              <p:nvPr/>
            </p:nvSpPr>
            <p:spPr bwMode="auto">
              <a:xfrm>
                <a:off x="3876" y="478"/>
                <a:ext cx="151" cy="151"/>
              </a:xfrm>
              <a:prstGeom prst="ellipse">
                <a:avLst/>
              </a:prstGeom>
              <a:noFill/>
              <a:ln w="23813" cap="rnd">
                <a:solidFill>
                  <a:srgbClr val="E25959"/>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63" name="iSľîdê"/>
              <p:cNvSpPr/>
              <p:nvPr/>
            </p:nvSpPr>
            <p:spPr bwMode="auto">
              <a:xfrm>
                <a:off x="3756" y="554"/>
                <a:ext cx="120" cy="0"/>
              </a:xfrm>
              <a:prstGeom prst="line">
                <a:avLst/>
              </a:prstGeom>
              <a:noFill/>
              <a:ln w="23813" cap="rnd">
                <a:solidFill>
                  <a:srgbClr val="E25959"/>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264" name="iŝḻïďè"/>
              <p:cNvSpPr/>
              <p:nvPr/>
            </p:nvSpPr>
            <p:spPr bwMode="auto">
              <a:xfrm>
                <a:off x="3518" y="505"/>
                <a:ext cx="86" cy="49"/>
              </a:xfrm>
              <a:prstGeom prst="line">
                <a:avLst/>
              </a:prstGeom>
              <a:noFill/>
              <a:ln w="23813" cap="rnd">
                <a:solidFill>
                  <a:srgbClr val="E25959"/>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265" name="išlíďè"/>
              <p:cNvSpPr/>
              <p:nvPr/>
            </p:nvSpPr>
            <p:spPr bwMode="auto">
              <a:xfrm flipV="1">
                <a:off x="4027" y="499"/>
                <a:ext cx="84" cy="59"/>
              </a:xfrm>
              <a:prstGeom prst="line">
                <a:avLst/>
              </a:prstGeom>
              <a:noFill/>
              <a:ln w="23813" cap="rnd">
                <a:solidFill>
                  <a:srgbClr val="E25959"/>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266" name="îṣ1îḍe"/>
              <p:cNvSpPr/>
              <p:nvPr/>
            </p:nvSpPr>
            <p:spPr bwMode="auto">
              <a:xfrm>
                <a:off x="4021" y="968"/>
                <a:ext cx="355" cy="588"/>
              </a:xfrm>
              <a:custGeom>
                <a:avLst/>
                <a:gdLst>
                  <a:gd name="T0" fmla="*/ 0 w 186"/>
                  <a:gd name="T1" fmla="*/ 0 h 309"/>
                  <a:gd name="T2" fmla="*/ 0 w 186"/>
                  <a:gd name="T3" fmla="*/ 0 h 309"/>
                  <a:gd name="T4" fmla="*/ 172 w 186"/>
                  <a:gd name="T5" fmla="*/ 121 h 309"/>
                  <a:gd name="T6" fmla="*/ 186 w 186"/>
                  <a:gd name="T7" fmla="*/ 299 h 309"/>
                  <a:gd name="T8" fmla="*/ 160 w 186"/>
                  <a:gd name="T9" fmla="*/ 309 h 309"/>
                  <a:gd name="T10" fmla="*/ 115 w 186"/>
                  <a:gd name="T11" fmla="*/ 265 h 309"/>
                </a:gdLst>
                <a:ahLst/>
                <a:cxnLst>
                  <a:cxn ang="0">
                    <a:pos x="T0" y="T1"/>
                  </a:cxn>
                  <a:cxn ang="0">
                    <a:pos x="T2" y="T3"/>
                  </a:cxn>
                  <a:cxn ang="0">
                    <a:pos x="T4" y="T5"/>
                  </a:cxn>
                  <a:cxn ang="0">
                    <a:pos x="T6" y="T7"/>
                  </a:cxn>
                  <a:cxn ang="0">
                    <a:pos x="T8" y="T9"/>
                  </a:cxn>
                  <a:cxn ang="0">
                    <a:pos x="T10" y="T11"/>
                  </a:cxn>
                </a:cxnLst>
                <a:rect l="0" t="0" r="r" b="b"/>
                <a:pathLst>
                  <a:path w="186" h="309">
                    <a:moveTo>
                      <a:pt x="0" y="0"/>
                    </a:moveTo>
                    <a:cubicBezTo>
                      <a:pt x="0" y="0"/>
                      <a:pt x="0" y="0"/>
                      <a:pt x="0" y="0"/>
                    </a:cubicBezTo>
                    <a:cubicBezTo>
                      <a:pt x="88" y="0"/>
                      <a:pt x="146" y="37"/>
                      <a:pt x="172" y="121"/>
                    </a:cubicBezTo>
                    <a:cubicBezTo>
                      <a:pt x="186" y="299"/>
                      <a:pt x="186" y="299"/>
                      <a:pt x="186" y="299"/>
                    </a:cubicBezTo>
                    <a:cubicBezTo>
                      <a:pt x="160" y="309"/>
                      <a:pt x="160" y="309"/>
                      <a:pt x="160" y="309"/>
                    </a:cubicBezTo>
                    <a:cubicBezTo>
                      <a:pt x="115" y="265"/>
                      <a:pt x="115" y="265"/>
                      <a:pt x="115" y="265"/>
                    </a:cubicBezTo>
                  </a:path>
                </a:pathLst>
              </a:custGeom>
              <a:solidFill>
                <a:srgbClr val="C686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7" name="ïşḻïdé"/>
              <p:cNvSpPr/>
              <p:nvPr/>
            </p:nvSpPr>
            <p:spPr bwMode="auto">
              <a:xfrm>
                <a:off x="4021" y="968"/>
                <a:ext cx="355" cy="588"/>
              </a:xfrm>
              <a:custGeom>
                <a:avLst/>
                <a:gdLst>
                  <a:gd name="T0" fmla="*/ 0 w 186"/>
                  <a:gd name="T1" fmla="*/ 0 h 309"/>
                  <a:gd name="T2" fmla="*/ 0 w 186"/>
                  <a:gd name="T3" fmla="*/ 0 h 309"/>
                  <a:gd name="T4" fmla="*/ 172 w 186"/>
                  <a:gd name="T5" fmla="*/ 121 h 309"/>
                  <a:gd name="T6" fmla="*/ 186 w 186"/>
                  <a:gd name="T7" fmla="*/ 299 h 309"/>
                  <a:gd name="T8" fmla="*/ 160 w 186"/>
                  <a:gd name="T9" fmla="*/ 309 h 309"/>
                  <a:gd name="T10" fmla="*/ 115 w 186"/>
                  <a:gd name="T11" fmla="*/ 265 h 309"/>
                </a:gdLst>
                <a:ahLst/>
                <a:cxnLst>
                  <a:cxn ang="0">
                    <a:pos x="T0" y="T1"/>
                  </a:cxn>
                  <a:cxn ang="0">
                    <a:pos x="T2" y="T3"/>
                  </a:cxn>
                  <a:cxn ang="0">
                    <a:pos x="T4" y="T5"/>
                  </a:cxn>
                  <a:cxn ang="0">
                    <a:pos x="T6" y="T7"/>
                  </a:cxn>
                  <a:cxn ang="0">
                    <a:pos x="T8" y="T9"/>
                  </a:cxn>
                  <a:cxn ang="0">
                    <a:pos x="T10" y="T11"/>
                  </a:cxn>
                </a:cxnLst>
                <a:rect l="0" t="0" r="r" b="b"/>
                <a:pathLst>
                  <a:path w="186" h="309">
                    <a:moveTo>
                      <a:pt x="0" y="0"/>
                    </a:moveTo>
                    <a:cubicBezTo>
                      <a:pt x="0" y="0"/>
                      <a:pt x="0" y="0"/>
                      <a:pt x="0" y="0"/>
                    </a:cubicBezTo>
                    <a:cubicBezTo>
                      <a:pt x="88" y="0"/>
                      <a:pt x="146" y="37"/>
                      <a:pt x="172" y="121"/>
                    </a:cubicBezTo>
                    <a:cubicBezTo>
                      <a:pt x="186" y="299"/>
                      <a:pt x="186" y="299"/>
                      <a:pt x="186" y="299"/>
                    </a:cubicBezTo>
                    <a:cubicBezTo>
                      <a:pt x="160" y="309"/>
                      <a:pt x="160" y="309"/>
                      <a:pt x="160" y="309"/>
                    </a:cubicBezTo>
                    <a:cubicBezTo>
                      <a:pt x="115" y="265"/>
                      <a:pt x="115" y="265"/>
                      <a:pt x="115" y="265"/>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68" name="ís1íde"/>
              <p:cNvSpPr/>
              <p:nvPr/>
            </p:nvSpPr>
            <p:spPr bwMode="auto">
              <a:xfrm>
                <a:off x="3182" y="968"/>
                <a:ext cx="431" cy="569"/>
              </a:xfrm>
              <a:custGeom>
                <a:avLst/>
                <a:gdLst>
                  <a:gd name="T0" fmla="*/ 226 w 226"/>
                  <a:gd name="T1" fmla="*/ 0 h 299"/>
                  <a:gd name="T2" fmla="*/ 226 w 226"/>
                  <a:gd name="T3" fmla="*/ 0 h 299"/>
                  <a:gd name="T4" fmla="*/ 33 w 226"/>
                  <a:gd name="T5" fmla="*/ 142 h 299"/>
                  <a:gd name="T6" fmla="*/ 0 w 226"/>
                  <a:gd name="T7" fmla="*/ 299 h 299"/>
                  <a:gd name="T8" fmla="*/ 93 w 226"/>
                  <a:gd name="T9" fmla="*/ 299 h 299"/>
                  <a:gd name="T10" fmla="*/ 108 w 226"/>
                  <a:gd name="T11" fmla="*/ 271 h 299"/>
                </a:gdLst>
                <a:ahLst/>
                <a:cxnLst>
                  <a:cxn ang="0">
                    <a:pos x="T0" y="T1"/>
                  </a:cxn>
                  <a:cxn ang="0">
                    <a:pos x="T2" y="T3"/>
                  </a:cxn>
                  <a:cxn ang="0">
                    <a:pos x="T4" y="T5"/>
                  </a:cxn>
                  <a:cxn ang="0">
                    <a:pos x="T6" y="T7"/>
                  </a:cxn>
                  <a:cxn ang="0">
                    <a:pos x="T8" y="T9"/>
                  </a:cxn>
                  <a:cxn ang="0">
                    <a:pos x="T10" y="T11"/>
                  </a:cxn>
                </a:cxnLst>
                <a:rect l="0" t="0" r="r" b="b"/>
                <a:pathLst>
                  <a:path w="226" h="299">
                    <a:moveTo>
                      <a:pt x="226" y="0"/>
                    </a:moveTo>
                    <a:cubicBezTo>
                      <a:pt x="226" y="0"/>
                      <a:pt x="226" y="0"/>
                      <a:pt x="226" y="0"/>
                    </a:cubicBezTo>
                    <a:cubicBezTo>
                      <a:pt x="137" y="0"/>
                      <a:pt x="59" y="57"/>
                      <a:pt x="33" y="142"/>
                    </a:cubicBezTo>
                    <a:cubicBezTo>
                      <a:pt x="0" y="299"/>
                      <a:pt x="0" y="299"/>
                      <a:pt x="0" y="299"/>
                    </a:cubicBezTo>
                    <a:cubicBezTo>
                      <a:pt x="93" y="299"/>
                      <a:pt x="93" y="299"/>
                      <a:pt x="93" y="299"/>
                    </a:cubicBezTo>
                    <a:cubicBezTo>
                      <a:pt x="108" y="271"/>
                      <a:pt x="108" y="271"/>
                      <a:pt x="108" y="271"/>
                    </a:cubicBezTo>
                  </a:path>
                </a:pathLst>
              </a:custGeom>
              <a:solidFill>
                <a:srgbClr val="C686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9" name="î$ļîde"/>
              <p:cNvSpPr/>
              <p:nvPr/>
            </p:nvSpPr>
            <p:spPr bwMode="auto">
              <a:xfrm>
                <a:off x="3182" y="968"/>
                <a:ext cx="431" cy="569"/>
              </a:xfrm>
              <a:custGeom>
                <a:avLst/>
                <a:gdLst>
                  <a:gd name="T0" fmla="*/ 226 w 226"/>
                  <a:gd name="T1" fmla="*/ 0 h 299"/>
                  <a:gd name="T2" fmla="*/ 226 w 226"/>
                  <a:gd name="T3" fmla="*/ 0 h 299"/>
                  <a:gd name="T4" fmla="*/ 33 w 226"/>
                  <a:gd name="T5" fmla="*/ 142 h 299"/>
                  <a:gd name="T6" fmla="*/ 0 w 226"/>
                  <a:gd name="T7" fmla="*/ 299 h 299"/>
                  <a:gd name="T8" fmla="*/ 93 w 226"/>
                  <a:gd name="T9" fmla="*/ 299 h 299"/>
                  <a:gd name="T10" fmla="*/ 108 w 226"/>
                  <a:gd name="T11" fmla="*/ 271 h 299"/>
                </a:gdLst>
                <a:ahLst/>
                <a:cxnLst>
                  <a:cxn ang="0">
                    <a:pos x="T0" y="T1"/>
                  </a:cxn>
                  <a:cxn ang="0">
                    <a:pos x="T2" y="T3"/>
                  </a:cxn>
                  <a:cxn ang="0">
                    <a:pos x="T4" y="T5"/>
                  </a:cxn>
                  <a:cxn ang="0">
                    <a:pos x="T6" y="T7"/>
                  </a:cxn>
                  <a:cxn ang="0">
                    <a:pos x="T8" y="T9"/>
                  </a:cxn>
                  <a:cxn ang="0">
                    <a:pos x="T10" y="T11"/>
                  </a:cxn>
                </a:cxnLst>
                <a:rect l="0" t="0" r="r" b="b"/>
                <a:pathLst>
                  <a:path w="226" h="299">
                    <a:moveTo>
                      <a:pt x="226" y="0"/>
                    </a:moveTo>
                    <a:cubicBezTo>
                      <a:pt x="226" y="0"/>
                      <a:pt x="226" y="0"/>
                      <a:pt x="226" y="0"/>
                    </a:cubicBezTo>
                    <a:cubicBezTo>
                      <a:pt x="137" y="0"/>
                      <a:pt x="59" y="57"/>
                      <a:pt x="33" y="142"/>
                    </a:cubicBezTo>
                    <a:cubicBezTo>
                      <a:pt x="0" y="299"/>
                      <a:pt x="0" y="299"/>
                      <a:pt x="0" y="299"/>
                    </a:cubicBezTo>
                    <a:cubicBezTo>
                      <a:pt x="93" y="299"/>
                      <a:pt x="93" y="299"/>
                      <a:pt x="93" y="299"/>
                    </a:cubicBezTo>
                    <a:cubicBezTo>
                      <a:pt x="108" y="271"/>
                      <a:pt x="108" y="271"/>
                      <a:pt x="108" y="271"/>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70" name="ïşlîḓé"/>
              <p:cNvSpPr/>
              <p:nvPr/>
            </p:nvSpPr>
            <p:spPr bwMode="auto">
              <a:xfrm>
                <a:off x="3821" y="969"/>
                <a:ext cx="263" cy="545"/>
              </a:xfrm>
              <a:custGeom>
                <a:avLst/>
                <a:gdLst>
                  <a:gd name="T0" fmla="*/ 102 w 138"/>
                  <a:gd name="T1" fmla="*/ 0 h 286"/>
                  <a:gd name="T2" fmla="*/ 134 w 138"/>
                  <a:gd name="T3" fmla="*/ 0 h 286"/>
                  <a:gd name="T4" fmla="*/ 138 w 138"/>
                  <a:gd name="T5" fmla="*/ 4 h 286"/>
                  <a:gd name="T6" fmla="*/ 132 w 138"/>
                  <a:gd name="T7" fmla="*/ 97 h 286"/>
                  <a:gd name="T8" fmla="*/ 96 w 138"/>
                  <a:gd name="T9" fmla="*/ 117 h 286"/>
                  <a:gd name="T10" fmla="*/ 103 w 138"/>
                  <a:gd name="T11" fmla="*/ 180 h 286"/>
                  <a:gd name="T12" fmla="*/ 2 w 138"/>
                  <a:gd name="T13" fmla="*/ 285 h 286"/>
                  <a:gd name="T14" fmla="*/ 1 w 138"/>
                  <a:gd name="T15" fmla="*/ 285 h 286"/>
                  <a:gd name="T16" fmla="*/ 102 w 138"/>
                  <a:gd name="T17" fmla="*/ 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286">
                    <a:moveTo>
                      <a:pt x="102" y="0"/>
                    </a:moveTo>
                    <a:cubicBezTo>
                      <a:pt x="134" y="0"/>
                      <a:pt x="134" y="0"/>
                      <a:pt x="134" y="0"/>
                    </a:cubicBezTo>
                    <a:cubicBezTo>
                      <a:pt x="136" y="0"/>
                      <a:pt x="138" y="2"/>
                      <a:pt x="138" y="4"/>
                    </a:cubicBezTo>
                    <a:cubicBezTo>
                      <a:pt x="132" y="97"/>
                      <a:pt x="132" y="97"/>
                      <a:pt x="132" y="97"/>
                    </a:cubicBezTo>
                    <a:cubicBezTo>
                      <a:pt x="96" y="117"/>
                      <a:pt x="96" y="117"/>
                      <a:pt x="96" y="117"/>
                    </a:cubicBezTo>
                    <a:cubicBezTo>
                      <a:pt x="103" y="180"/>
                      <a:pt x="103" y="180"/>
                      <a:pt x="103" y="180"/>
                    </a:cubicBezTo>
                    <a:cubicBezTo>
                      <a:pt x="2" y="285"/>
                      <a:pt x="2" y="285"/>
                      <a:pt x="2" y="285"/>
                    </a:cubicBezTo>
                    <a:cubicBezTo>
                      <a:pt x="1" y="286"/>
                      <a:pt x="0" y="285"/>
                      <a:pt x="1" y="285"/>
                    </a:cubicBezTo>
                    <a:lnTo>
                      <a:pt x="102" y="0"/>
                    </a:lnTo>
                    <a:close/>
                  </a:path>
                </a:pathLst>
              </a:custGeom>
              <a:solidFill>
                <a:srgbClr val="C686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1" name="îṧḻïḓe"/>
              <p:cNvSpPr/>
              <p:nvPr/>
            </p:nvSpPr>
            <p:spPr bwMode="auto">
              <a:xfrm>
                <a:off x="3821" y="969"/>
                <a:ext cx="263" cy="545"/>
              </a:xfrm>
              <a:custGeom>
                <a:avLst/>
                <a:gdLst>
                  <a:gd name="T0" fmla="*/ 102 w 138"/>
                  <a:gd name="T1" fmla="*/ 0 h 286"/>
                  <a:gd name="T2" fmla="*/ 134 w 138"/>
                  <a:gd name="T3" fmla="*/ 0 h 286"/>
                  <a:gd name="T4" fmla="*/ 138 w 138"/>
                  <a:gd name="T5" fmla="*/ 4 h 286"/>
                  <a:gd name="T6" fmla="*/ 132 w 138"/>
                  <a:gd name="T7" fmla="*/ 97 h 286"/>
                  <a:gd name="T8" fmla="*/ 96 w 138"/>
                  <a:gd name="T9" fmla="*/ 117 h 286"/>
                  <a:gd name="T10" fmla="*/ 103 w 138"/>
                  <a:gd name="T11" fmla="*/ 180 h 286"/>
                  <a:gd name="T12" fmla="*/ 2 w 138"/>
                  <a:gd name="T13" fmla="*/ 285 h 286"/>
                  <a:gd name="T14" fmla="*/ 1 w 138"/>
                  <a:gd name="T15" fmla="*/ 285 h 286"/>
                  <a:gd name="T16" fmla="*/ 102 w 138"/>
                  <a:gd name="T17" fmla="*/ 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286">
                    <a:moveTo>
                      <a:pt x="102" y="0"/>
                    </a:moveTo>
                    <a:cubicBezTo>
                      <a:pt x="134" y="0"/>
                      <a:pt x="134" y="0"/>
                      <a:pt x="134" y="0"/>
                    </a:cubicBezTo>
                    <a:cubicBezTo>
                      <a:pt x="136" y="0"/>
                      <a:pt x="138" y="2"/>
                      <a:pt x="138" y="4"/>
                    </a:cubicBezTo>
                    <a:cubicBezTo>
                      <a:pt x="132" y="97"/>
                      <a:pt x="132" y="97"/>
                      <a:pt x="132" y="97"/>
                    </a:cubicBezTo>
                    <a:cubicBezTo>
                      <a:pt x="96" y="117"/>
                      <a:pt x="96" y="117"/>
                      <a:pt x="96" y="117"/>
                    </a:cubicBezTo>
                    <a:cubicBezTo>
                      <a:pt x="103" y="180"/>
                      <a:pt x="103" y="180"/>
                      <a:pt x="103" y="180"/>
                    </a:cubicBezTo>
                    <a:cubicBezTo>
                      <a:pt x="2" y="285"/>
                      <a:pt x="2" y="285"/>
                      <a:pt x="2" y="285"/>
                    </a:cubicBezTo>
                    <a:cubicBezTo>
                      <a:pt x="1" y="286"/>
                      <a:pt x="0" y="285"/>
                      <a:pt x="1" y="285"/>
                    </a:cubicBezTo>
                    <a:lnTo>
                      <a:pt x="102" y="0"/>
                    </a:ln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72" name="ïṣļíḓe"/>
              <p:cNvSpPr/>
              <p:nvPr/>
            </p:nvSpPr>
            <p:spPr bwMode="auto">
              <a:xfrm>
                <a:off x="3548" y="968"/>
                <a:ext cx="269" cy="542"/>
              </a:xfrm>
              <a:custGeom>
                <a:avLst/>
                <a:gdLst>
                  <a:gd name="T0" fmla="*/ 37 w 141"/>
                  <a:gd name="T1" fmla="*/ 0 h 285"/>
                  <a:gd name="T2" fmla="*/ 12 w 141"/>
                  <a:gd name="T3" fmla="*/ 0 h 285"/>
                  <a:gd name="T4" fmla="*/ 1 w 141"/>
                  <a:gd name="T5" fmla="*/ 12 h 285"/>
                  <a:gd name="T6" fmla="*/ 6 w 141"/>
                  <a:gd name="T7" fmla="*/ 98 h 285"/>
                  <a:gd name="T8" fmla="*/ 42 w 141"/>
                  <a:gd name="T9" fmla="*/ 118 h 285"/>
                  <a:gd name="T10" fmla="*/ 35 w 141"/>
                  <a:gd name="T11" fmla="*/ 181 h 285"/>
                  <a:gd name="T12" fmla="*/ 138 w 141"/>
                  <a:gd name="T13" fmla="*/ 284 h 285"/>
                  <a:gd name="T14" fmla="*/ 140 w 141"/>
                  <a:gd name="T15" fmla="*/ 282 h 285"/>
                  <a:gd name="T16" fmla="*/ 37 w 141"/>
                  <a:gd name="T17"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 h="285">
                    <a:moveTo>
                      <a:pt x="37" y="0"/>
                    </a:moveTo>
                    <a:cubicBezTo>
                      <a:pt x="12" y="0"/>
                      <a:pt x="12" y="0"/>
                      <a:pt x="12" y="0"/>
                    </a:cubicBezTo>
                    <a:cubicBezTo>
                      <a:pt x="5" y="0"/>
                      <a:pt x="0" y="6"/>
                      <a:pt x="1" y="12"/>
                    </a:cubicBezTo>
                    <a:cubicBezTo>
                      <a:pt x="6" y="98"/>
                      <a:pt x="6" y="98"/>
                      <a:pt x="6" y="98"/>
                    </a:cubicBezTo>
                    <a:cubicBezTo>
                      <a:pt x="42" y="118"/>
                      <a:pt x="42" y="118"/>
                      <a:pt x="42" y="118"/>
                    </a:cubicBezTo>
                    <a:cubicBezTo>
                      <a:pt x="35" y="181"/>
                      <a:pt x="35" y="181"/>
                      <a:pt x="35" y="181"/>
                    </a:cubicBezTo>
                    <a:cubicBezTo>
                      <a:pt x="138" y="284"/>
                      <a:pt x="138" y="284"/>
                      <a:pt x="138" y="284"/>
                    </a:cubicBezTo>
                    <a:cubicBezTo>
                      <a:pt x="139" y="285"/>
                      <a:pt x="141" y="284"/>
                      <a:pt x="140" y="282"/>
                    </a:cubicBezTo>
                    <a:lnTo>
                      <a:pt x="37" y="0"/>
                    </a:lnTo>
                    <a:close/>
                  </a:path>
                </a:pathLst>
              </a:custGeom>
              <a:solidFill>
                <a:srgbClr val="C686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3" name="ïsļiḍê"/>
              <p:cNvSpPr/>
              <p:nvPr/>
            </p:nvSpPr>
            <p:spPr bwMode="auto">
              <a:xfrm>
                <a:off x="3548" y="968"/>
                <a:ext cx="269" cy="542"/>
              </a:xfrm>
              <a:custGeom>
                <a:avLst/>
                <a:gdLst>
                  <a:gd name="T0" fmla="*/ 37 w 141"/>
                  <a:gd name="T1" fmla="*/ 0 h 285"/>
                  <a:gd name="T2" fmla="*/ 12 w 141"/>
                  <a:gd name="T3" fmla="*/ 0 h 285"/>
                  <a:gd name="T4" fmla="*/ 1 w 141"/>
                  <a:gd name="T5" fmla="*/ 12 h 285"/>
                  <a:gd name="T6" fmla="*/ 6 w 141"/>
                  <a:gd name="T7" fmla="*/ 98 h 285"/>
                  <a:gd name="T8" fmla="*/ 42 w 141"/>
                  <a:gd name="T9" fmla="*/ 118 h 285"/>
                  <a:gd name="T10" fmla="*/ 35 w 141"/>
                  <a:gd name="T11" fmla="*/ 181 h 285"/>
                  <a:gd name="T12" fmla="*/ 138 w 141"/>
                  <a:gd name="T13" fmla="*/ 284 h 285"/>
                  <a:gd name="T14" fmla="*/ 140 w 141"/>
                  <a:gd name="T15" fmla="*/ 282 h 285"/>
                  <a:gd name="T16" fmla="*/ 37 w 141"/>
                  <a:gd name="T17"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 h="285">
                    <a:moveTo>
                      <a:pt x="37" y="0"/>
                    </a:moveTo>
                    <a:cubicBezTo>
                      <a:pt x="12" y="0"/>
                      <a:pt x="12" y="0"/>
                      <a:pt x="12" y="0"/>
                    </a:cubicBezTo>
                    <a:cubicBezTo>
                      <a:pt x="5" y="0"/>
                      <a:pt x="0" y="6"/>
                      <a:pt x="1" y="12"/>
                    </a:cubicBezTo>
                    <a:cubicBezTo>
                      <a:pt x="6" y="98"/>
                      <a:pt x="6" y="98"/>
                      <a:pt x="6" y="98"/>
                    </a:cubicBezTo>
                    <a:cubicBezTo>
                      <a:pt x="42" y="118"/>
                      <a:pt x="42" y="118"/>
                      <a:pt x="42" y="118"/>
                    </a:cubicBezTo>
                    <a:cubicBezTo>
                      <a:pt x="35" y="181"/>
                      <a:pt x="35" y="181"/>
                      <a:pt x="35" y="181"/>
                    </a:cubicBezTo>
                    <a:cubicBezTo>
                      <a:pt x="138" y="284"/>
                      <a:pt x="138" y="284"/>
                      <a:pt x="138" y="284"/>
                    </a:cubicBezTo>
                    <a:cubicBezTo>
                      <a:pt x="139" y="285"/>
                      <a:pt x="141" y="284"/>
                      <a:pt x="140" y="282"/>
                    </a:cubicBezTo>
                    <a:lnTo>
                      <a:pt x="37" y="0"/>
                    </a:ln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74" name="iŝḷiďê"/>
              <p:cNvSpPr/>
              <p:nvPr/>
            </p:nvSpPr>
            <p:spPr bwMode="auto">
              <a:xfrm>
                <a:off x="3825" y="1512"/>
                <a:ext cx="0" cy="795"/>
              </a:xfrm>
              <a:custGeom>
                <a:avLst/>
                <a:gdLst>
                  <a:gd name="T0" fmla="*/ 0 h 795"/>
                  <a:gd name="T1" fmla="*/ 795 h 795"/>
                  <a:gd name="T2" fmla="*/ 0 h 795"/>
                </a:gdLst>
                <a:ahLst/>
                <a:cxnLst>
                  <a:cxn ang="0">
                    <a:pos x="0" y="T0"/>
                  </a:cxn>
                  <a:cxn ang="0">
                    <a:pos x="0" y="T1"/>
                  </a:cxn>
                  <a:cxn ang="0">
                    <a:pos x="0" y="T2"/>
                  </a:cxn>
                </a:cxnLst>
                <a:rect l="0" t="0" r="r" b="b"/>
                <a:pathLst>
                  <a:path h="795">
                    <a:moveTo>
                      <a:pt x="0" y="0"/>
                    </a:moveTo>
                    <a:lnTo>
                      <a:pt x="0" y="795"/>
                    </a:lnTo>
                    <a:lnTo>
                      <a:pt x="0" y="0"/>
                    </a:lnTo>
                    <a:close/>
                  </a:path>
                </a:pathLst>
              </a:custGeom>
              <a:solidFill>
                <a:srgbClr val="C0DF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5" name="ïsľiḓé"/>
              <p:cNvSpPr/>
              <p:nvPr/>
            </p:nvSpPr>
            <p:spPr bwMode="auto">
              <a:xfrm>
                <a:off x="3825" y="1512"/>
                <a:ext cx="0" cy="79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6" name="ïśliḍè"/>
              <p:cNvSpPr/>
              <p:nvPr/>
            </p:nvSpPr>
            <p:spPr bwMode="auto">
              <a:xfrm>
                <a:off x="3825" y="1512"/>
                <a:ext cx="0" cy="795"/>
              </a:xfrm>
              <a:prstGeom prst="line">
                <a:avLst/>
              </a:prstGeom>
              <a:noFill/>
              <a:ln w="30163" cap="rnd">
                <a:solidFill>
                  <a:srgbClr val="640917"/>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277" name="ïṣliḑè"/>
              <p:cNvSpPr/>
              <p:nvPr/>
            </p:nvSpPr>
            <p:spPr bwMode="auto">
              <a:xfrm>
                <a:off x="2850" y="1855"/>
                <a:ext cx="1949" cy="187"/>
              </a:xfrm>
              <a:custGeom>
                <a:avLst/>
                <a:gdLst>
                  <a:gd name="T0" fmla="*/ 982 w 1022"/>
                  <a:gd name="T1" fmla="*/ 98 h 98"/>
                  <a:gd name="T2" fmla="*/ 40 w 1022"/>
                  <a:gd name="T3" fmla="*/ 98 h 98"/>
                  <a:gd name="T4" fmla="*/ 0 w 1022"/>
                  <a:gd name="T5" fmla="*/ 59 h 98"/>
                  <a:gd name="T6" fmla="*/ 0 w 1022"/>
                  <a:gd name="T7" fmla="*/ 40 h 98"/>
                  <a:gd name="T8" fmla="*/ 40 w 1022"/>
                  <a:gd name="T9" fmla="*/ 0 h 98"/>
                  <a:gd name="T10" fmla="*/ 982 w 1022"/>
                  <a:gd name="T11" fmla="*/ 0 h 98"/>
                  <a:gd name="T12" fmla="*/ 1022 w 1022"/>
                  <a:gd name="T13" fmla="*/ 40 h 98"/>
                  <a:gd name="T14" fmla="*/ 1022 w 1022"/>
                  <a:gd name="T15" fmla="*/ 59 h 98"/>
                  <a:gd name="T16" fmla="*/ 982 w 1022"/>
                  <a:gd name="T17"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2" h="98">
                    <a:moveTo>
                      <a:pt x="982" y="98"/>
                    </a:moveTo>
                    <a:cubicBezTo>
                      <a:pt x="40" y="98"/>
                      <a:pt x="40" y="98"/>
                      <a:pt x="40" y="98"/>
                    </a:cubicBezTo>
                    <a:cubicBezTo>
                      <a:pt x="18" y="98"/>
                      <a:pt x="0" y="80"/>
                      <a:pt x="0" y="59"/>
                    </a:cubicBezTo>
                    <a:cubicBezTo>
                      <a:pt x="0" y="40"/>
                      <a:pt x="0" y="40"/>
                      <a:pt x="0" y="40"/>
                    </a:cubicBezTo>
                    <a:cubicBezTo>
                      <a:pt x="0" y="18"/>
                      <a:pt x="18" y="0"/>
                      <a:pt x="40" y="0"/>
                    </a:cubicBezTo>
                    <a:cubicBezTo>
                      <a:pt x="982" y="0"/>
                      <a:pt x="982" y="0"/>
                      <a:pt x="982" y="0"/>
                    </a:cubicBezTo>
                    <a:cubicBezTo>
                      <a:pt x="1004" y="0"/>
                      <a:pt x="1022" y="18"/>
                      <a:pt x="1022" y="40"/>
                    </a:cubicBezTo>
                    <a:cubicBezTo>
                      <a:pt x="1022" y="59"/>
                      <a:pt x="1022" y="59"/>
                      <a:pt x="1022" y="59"/>
                    </a:cubicBezTo>
                    <a:cubicBezTo>
                      <a:pt x="1022" y="80"/>
                      <a:pt x="1004" y="98"/>
                      <a:pt x="982" y="98"/>
                    </a:cubicBezTo>
                    <a:close/>
                  </a:path>
                </a:pathLst>
              </a:custGeom>
              <a:solidFill>
                <a:srgbClr val="C0DF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8" name="í$ľíḑe"/>
              <p:cNvSpPr/>
              <p:nvPr/>
            </p:nvSpPr>
            <p:spPr bwMode="auto">
              <a:xfrm>
                <a:off x="2850" y="1855"/>
                <a:ext cx="1949" cy="187"/>
              </a:xfrm>
              <a:custGeom>
                <a:avLst/>
                <a:gdLst>
                  <a:gd name="T0" fmla="*/ 982 w 1022"/>
                  <a:gd name="T1" fmla="*/ 98 h 98"/>
                  <a:gd name="T2" fmla="*/ 40 w 1022"/>
                  <a:gd name="T3" fmla="*/ 98 h 98"/>
                  <a:gd name="T4" fmla="*/ 0 w 1022"/>
                  <a:gd name="T5" fmla="*/ 59 h 98"/>
                  <a:gd name="T6" fmla="*/ 0 w 1022"/>
                  <a:gd name="T7" fmla="*/ 40 h 98"/>
                  <a:gd name="T8" fmla="*/ 40 w 1022"/>
                  <a:gd name="T9" fmla="*/ 0 h 98"/>
                  <a:gd name="T10" fmla="*/ 982 w 1022"/>
                  <a:gd name="T11" fmla="*/ 0 h 98"/>
                  <a:gd name="T12" fmla="*/ 1022 w 1022"/>
                  <a:gd name="T13" fmla="*/ 40 h 98"/>
                  <a:gd name="T14" fmla="*/ 1022 w 1022"/>
                  <a:gd name="T15" fmla="*/ 59 h 98"/>
                  <a:gd name="T16" fmla="*/ 982 w 1022"/>
                  <a:gd name="T17"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2" h="98">
                    <a:moveTo>
                      <a:pt x="982" y="98"/>
                    </a:moveTo>
                    <a:cubicBezTo>
                      <a:pt x="40" y="98"/>
                      <a:pt x="40" y="98"/>
                      <a:pt x="40" y="98"/>
                    </a:cubicBezTo>
                    <a:cubicBezTo>
                      <a:pt x="18" y="98"/>
                      <a:pt x="0" y="80"/>
                      <a:pt x="0" y="59"/>
                    </a:cubicBezTo>
                    <a:cubicBezTo>
                      <a:pt x="0" y="40"/>
                      <a:pt x="0" y="40"/>
                      <a:pt x="0" y="40"/>
                    </a:cubicBezTo>
                    <a:cubicBezTo>
                      <a:pt x="0" y="18"/>
                      <a:pt x="18" y="0"/>
                      <a:pt x="40" y="0"/>
                    </a:cubicBezTo>
                    <a:cubicBezTo>
                      <a:pt x="982" y="0"/>
                      <a:pt x="982" y="0"/>
                      <a:pt x="982" y="0"/>
                    </a:cubicBezTo>
                    <a:cubicBezTo>
                      <a:pt x="1004" y="0"/>
                      <a:pt x="1022" y="18"/>
                      <a:pt x="1022" y="40"/>
                    </a:cubicBezTo>
                    <a:cubicBezTo>
                      <a:pt x="1022" y="59"/>
                      <a:pt x="1022" y="59"/>
                      <a:pt x="1022" y="59"/>
                    </a:cubicBezTo>
                    <a:cubicBezTo>
                      <a:pt x="1022" y="80"/>
                      <a:pt x="1004" y="98"/>
                      <a:pt x="982" y="98"/>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79" name="íṣļíḍe"/>
              <p:cNvSpPr/>
              <p:nvPr/>
            </p:nvSpPr>
            <p:spPr bwMode="auto">
              <a:xfrm>
                <a:off x="3113" y="2042"/>
                <a:ext cx="1432" cy="2268"/>
              </a:xfrm>
              <a:prstGeom prst="rect">
                <a:avLst/>
              </a:prstGeom>
              <a:solidFill>
                <a:srgbClr val="C0DFE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80" name="ïṡḻidé"/>
              <p:cNvSpPr/>
              <p:nvPr/>
            </p:nvSpPr>
            <p:spPr bwMode="auto">
              <a:xfrm>
                <a:off x="3113" y="2042"/>
                <a:ext cx="1432" cy="2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81" name="îṧḻïḑé"/>
              <p:cNvSpPr/>
              <p:nvPr/>
            </p:nvSpPr>
            <p:spPr bwMode="auto">
              <a:xfrm>
                <a:off x="3104" y="2032"/>
                <a:ext cx="1451" cy="2288"/>
              </a:xfrm>
              <a:custGeom>
                <a:avLst/>
                <a:gdLst>
                  <a:gd name="T0" fmla="*/ 1441 w 1451"/>
                  <a:gd name="T1" fmla="*/ 2278 h 2288"/>
                  <a:gd name="T2" fmla="*/ 1441 w 1451"/>
                  <a:gd name="T3" fmla="*/ 2269 h 2288"/>
                  <a:gd name="T4" fmla="*/ 19 w 1451"/>
                  <a:gd name="T5" fmla="*/ 2269 h 2288"/>
                  <a:gd name="T6" fmla="*/ 19 w 1451"/>
                  <a:gd name="T7" fmla="*/ 19 h 2288"/>
                  <a:gd name="T8" fmla="*/ 1432 w 1451"/>
                  <a:gd name="T9" fmla="*/ 19 h 2288"/>
                  <a:gd name="T10" fmla="*/ 1432 w 1451"/>
                  <a:gd name="T11" fmla="*/ 2278 h 2288"/>
                  <a:gd name="T12" fmla="*/ 1441 w 1451"/>
                  <a:gd name="T13" fmla="*/ 2278 h 2288"/>
                  <a:gd name="T14" fmla="*/ 1441 w 1451"/>
                  <a:gd name="T15" fmla="*/ 2269 h 2288"/>
                  <a:gd name="T16" fmla="*/ 1441 w 1451"/>
                  <a:gd name="T17" fmla="*/ 2278 h 2288"/>
                  <a:gd name="T18" fmla="*/ 1451 w 1451"/>
                  <a:gd name="T19" fmla="*/ 2278 h 2288"/>
                  <a:gd name="T20" fmla="*/ 1451 w 1451"/>
                  <a:gd name="T21" fmla="*/ 0 h 2288"/>
                  <a:gd name="T22" fmla="*/ 0 w 1451"/>
                  <a:gd name="T23" fmla="*/ 0 h 2288"/>
                  <a:gd name="T24" fmla="*/ 0 w 1451"/>
                  <a:gd name="T25" fmla="*/ 2288 h 2288"/>
                  <a:gd name="T26" fmla="*/ 1451 w 1451"/>
                  <a:gd name="T27" fmla="*/ 2288 h 2288"/>
                  <a:gd name="T28" fmla="*/ 1451 w 1451"/>
                  <a:gd name="T29" fmla="*/ 2278 h 2288"/>
                  <a:gd name="T30" fmla="*/ 1441 w 1451"/>
                  <a:gd name="T31" fmla="*/ 2278 h 2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51" h="2288">
                    <a:moveTo>
                      <a:pt x="1441" y="2278"/>
                    </a:moveTo>
                    <a:lnTo>
                      <a:pt x="1441" y="2269"/>
                    </a:lnTo>
                    <a:lnTo>
                      <a:pt x="19" y="2269"/>
                    </a:lnTo>
                    <a:lnTo>
                      <a:pt x="19" y="19"/>
                    </a:lnTo>
                    <a:lnTo>
                      <a:pt x="1432" y="19"/>
                    </a:lnTo>
                    <a:lnTo>
                      <a:pt x="1432" y="2278"/>
                    </a:lnTo>
                    <a:lnTo>
                      <a:pt x="1441" y="2278"/>
                    </a:lnTo>
                    <a:lnTo>
                      <a:pt x="1441" y="2269"/>
                    </a:lnTo>
                    <a:lnTo>
                      <a:pt x="1441" y="2278"/>
                    </a:lnTo>
                    <a:lnTo>
                      <a:pt x="1451" y="2278"/>
                    </a:lnTo>
                    <a:lnTo>
                      <a:pt x="1451" y="0"/>
                    </a:lnTo>
                    <a:lnTo>
                      <a:pt x="0" y="0"/>
                    </a:lnTo>
                    <a:lnTo>
                      <a:pt x="0" y="2288"/>
                    </a:lnTo>
                    <a:lnTo>
                      <a:pt x="1451" y="2288"/>
                    </a:lnTo>
                    <a:lnTo>
                      <a:pt x="1451" y="2278"/>
                    </a:lnTo>
                    <a:lnTo>
                      <a:pt x="1441" y="2278"/>
                    </a:lnTo>
                    <a:close/>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2" name="ïŝḷíḍê"/>
              <p:cNvSpPr/>
              <p:nvPr/>
            </p:nvSpPr>
            <p:spPr bwMode="auto">
              <a:xfrm>
                <a:off x="3104" y="2032"/>
                <a:ext cx="1451" cy="2288"/>
              </a:xfrm>
              <a:custGeom>
                <a:avLst/>
                <a:gdLst>
                  <a:gd name="T0" fmla="*/ 1441 w 1451"/>
                  <a:gd name="T1" fmla="*/ 2278 h 2288"/>
                  <a:gd name="T2" fmla="*/ 1441 w 1451"/>
                  <a:gd name="T3" fmla="*/ 2269 h 2288"/>
                  <a:gd name="T4" fmla="*/ 19 w 1451"/>
                  <a:gd name="T5" fmla="*/ 2269 h 2288"/>
                  <a:gd name="T6" fmla="*/ 19 w 1451"/>
                  <a:gd name="T7" fmla="*/ 19 h 2288"/>
                  <a:gd name="T8" fmla="*/ 1432 w 1451"/>
                  <a:gd name="T9" fmla="*/ 19 h 2288"/>
                  <a:gd name="T10" fmla="*/ 1432 w 1451"/>
                  <a:gd name="T11" fmla="*/ 2278 h 2288"/>
                  <a:gd name="T12" fmla="*/ 1441 w 1451"/>
                  <a:gd name="T13" fmla="*/ 2278 h 2288"/>
                  <a:gd name="T14" fmla="*/ 1441 w 1451"/>
                  <a:gd name="T15" fmla="*/ 2269 h 2288"/>
                  <a:gd name="T16" fmla="*/ 1441 w 1451"/>
                  <a:gd name="T17" fmla="*/ 2278 h 2288"/>
                  <a:gd name="T18" fmla="*/ 1451 w 1451"/>
                  <a:gd name="T19" fmla="*/ 2278 h 2288"/>
                  <a:gd name="T20" fmla="*/ 1451 w 1451"/>
                  <a:gd name="T21" fmla="*/ 0 h 2288"/>
                  <a:gd name="T22" fmla="*/ 0 w 1451"/>
                  <a:gd name="T23" fmla="*/ 0 h 2288"/>
                  <a:gd name="T24" fmla="*/ 0 w 1451"/>
                  <a:gd name="T25" fmla="*/ 2288 h 2288"/>
                  <a:gd name="T26" fmla="*/ 1451 w 1451"/>
                  <a:gd name="T27" fmla="*/ 2288 h 2288"/>
                  <a:gd name="T28" fmla="*/ 1451 w 1451"/>
                  <a:gd name="T29" fmla="*/ 2278 h 2288"/>
                  <a:gd name="T30" fmla="*/ 1441 w 1451"/>
                  <a:gd name="T31" fmla="*/ 2278 h 2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51" h="2288">
                    <a:moveTo>
                      <a:pt x="1441" y="2278"/>
                    </a:moveTo>
                    <a:lnTo>
                      <a:pt x="1441" y="2269"/>
                    </a:lnTo>
                    <a:lnTo>
                      <a:pt x="19" y="2269"/>
                    </a:lnTo>
                    <a:lnTo>
                      <a:pt x="19" y="19"/>
                    </a:lnTo>
                    <a:lnTo>
                      <a:pt x="1432" y="19"/>
                    </a:lnTo>
                    <a:lnTo>
                      <a:pt x="1432" y="2278"/>
                    </a:lnTo>
                    <a:lnTo>
                      <a:pt x="1441" y="2278"/>
                    </a:lnTo>
                    <a:lnTo>
                      <a:pt x="1441" y="2269"/>
                    </a:lnTo>
                    <a:lnTo>
                      <a:pt x="1441" y="2278"/>
                    </a:lnTo>
                    <a:lnTo>
                      <a:pt x="1451" y="2278"/>
                    </a:lnTo>
                    <a:lnTo>
                      <a:pt x="1451" y="0"/>
                    </a:lnTo>
                    <a:lnTo>
                      <a:pt x="0" y="0"/>
                    </a:lnTo>
                    <a:lnTo>
                      <a:pt x="0" y="2288"/>
                    </a:lnTo>
                    <a:lnTo>
                      <a:pt x="1451" y="2288"/>
                    </a:lnTo>
                    <a:lnTo>
                      <a:pt x="1451" y="2278"/>
                    </a:lnTo>
                    <a:lnTo>
                      <a:pt x="1441" y="227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3" name="îSliḓé"/>
              <p:cNvSpPr/>
              <p:nvPr/>
            </p:nvSpPr>
            <p:spPr bwMode="auto">
              <a:xfrm>
                <a:off x="2513" y="4310"/>
                <a:ext cx="2542" cy="0"/>
              </a:xfrm>
              <a:custGeom>
                <a:avLst/>
                <a:gdLst>
                  <a:gd name="T0" fmla="*/ 0 w 2542"/>
                  <a:gd name="T1" fmla="*/ 2542 w 2542"/>
                  <a:gd name="T2" fmla="*/ 0 w 2542"/>
                </a:gdLst>
                <a:ahLst/>
                <a:cxnLst>
                  <a:cxn ang="0">
                    <a:pos x="T0" y="0"/>
                  </a:cxn>
                  <a:cxn ang="0">
                    <a:pos x="T1" y="0"/>
                  </a:cxn>
                  <a:cxn ang="0">
                    <a:pos x="T2" y="0"/>
                  </a:cxn>
                </a:cxnLst>
                <a:rect l="0" t="0" r="r" b="b"/>
                <a:pathLst>
                  <a:path w="2542">
                    <a:moveTo>
                      <a:pt x="0" y="0"/>
                    </a:moveTo>
                    <a:lnTo>
                      <a:pt x="2542" y="0"/>
                    </a:lnTo>
                    <a:lnTo>
                      <a:pt x="0" y="0"/>
                    </a:lnTo>
                    <a:close/>
                  </a:path>
                </a:pathLst>
              </a:custGeom>
              <a:solidFill>
                <a:srgbClr val="C0DF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4" name="íśľíḑe"/>
              <p:cNvSpPr/>
              <p:nvPr/>
            </p:nvSpPr>
            <p:spPr bwMode="auto">
              <a:xfrm>
                <a:off x="2513" y="4310"/>
                <a:ext cx="2542" cy="0"/>
              </a:xfrm>
              <a:custGeom>
                <a:avLst/>
                <a:gdLst>
                  <a:gd name="T0" fmla="*/ 0 w 2542"/>
                  <a:gd name="T1" fmla="*/ 2542 w 2542"/>
                  <a:gd name="T2" fmla="*/ 0 w 2542"/>
                </a:gdLst>
                <a:ahLst/>
                <a:cxnLst>
                  <a:cxn ang="0">
                    <a:pos x="T0" y="0"/>
                  </a:cxn>
                  <a:cxn ang="0">
                    <a:pos x="T1" y="0"/>
                  </a:cxn>
                  <a:cxn ang="0">
                    <a:pos x="T2" y="0"/>
                  </a:cxn>
                </a:cxnLst>
                <a:rect l="0" t="0" r="r" b="b"/>
                <a:pathLst>
                  <a:path w="2542">
                    <a:moveTo>
                      <a:pt x="0" y="0"/>
                    </a:moveTo>
                    <a:lnTo>
                      <a:pt x="254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5" name="iśḷiḋe"/>
              <p:cNvSpPr/>
              <p:nvPr/>
            </p:nvSpPr>
            <p:spPr bwMode="auto">
              <a:xfrm>
                <a:off x="2503" y="4301"/>
                <a:ext cx="2561" cy="19"/>
              </a:xfrm>
              <a:custGeom>
                <a:avLst/>
                <a:gdLst>
                  <a:gd name="T0" fmla="*/ 5 w 1343"/>
                  <a:gd name="T1" fmla="*/ 10 h 10"/>
                  <a:gd name="T2" fmla="*/ 1338 w 1343"/>
                  <a:gd name="T3" fmla="*/ 10 h 10"/>
                  <a:gd name="T4" fmla="*/ 1343 w 1343"/>
                  <a:gd name="T5" fmla="*/ 5 h 10"/>
                  <a:gd name="T6" fmla="*/ 1338 w 1343"/>
                  <a:gd name="T7" fmla="*/ 0 h 10"/>
                  <a:gd name="T8" fmla="*/ 5 w 1343"/>
                  <a:gd name="T9" fmla="*/ 0 h 10"/>
                  <a:gd name="T10" fmla="*/ 0 w 1343"/>
                  <a:gd name="T11" fmla="*/ 5 h 10"/>
                  <a:gd name="T12" fmla="*/ 5 w 1343"/>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343" h="10">
                    <a:moveTo>
                      <a:pt x="5" y="10"/>
                    </a:moveTo>
                    <a:cubicBezTo>
                      <a:pt x="1338" y="10"/>
                      <a:pt x="1338" y="10"/>
                      <a:pt x="1338" y="10"/>
                    </a:cubicBezTo>
                    <a:cubicBezTo>
                      <a:pt x="1340" y="10"/>
                      <a:pt x="1343" y="7"/>
                      <a:pt x="1343" y="5"/>
                    </a:cubicBezTo>
                    <a:cubicBezTo>
                      <a:pt x="1343" y="2"/>
                      <a:pt x="1340" y="0"/>
                      <a:pt x="1338" y="0"/>
                    </a:cubicBezTo>
                    <a:cubicBezTo>
                      <a:pt x="5" y="0"/>
                      <a:pt x="5" y="0"/>
                      <a:pt x="5" y="0"/>
                    </a:cubicBezTo>
                    <a:cubicBezTo>
                      <a:pt x="2" y="0"/>
                      <a:pt x="0" y="2"/>
                      <a:pt x="0" y="5"/>
                    </a:cubicBezTo>
                    <a:cubicBezTo>
                      <a:pt x="0" y="7"/>
                      <a:pt x="2" y="10"/>
                      <a:pt x="5" y="10"/>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6" name="íṣļîḑé"/>
              <p:cNvSpPr/>
              <p:nvPr/>
            </p:nvSpPr>
            <p:spPr bwMode="auto">
              <a:xfrm>
                <a:off x="4238" y="1049"/>
                <a:ext cx="620" cy="806"/>
              </a:xfrm>
              <a:custGeom>
                <a:avLst/>
                <a:gdLst>
                  <a:gd name="T0" fmla="*/ 47 w 325"/>
                  <a:gd name="T1" fmla="*/ 52 h 423"/>
                  <a:gd name="T2" fmla="*/ 122 w 325"/>
                  <a:gd name="T3" fmla="*/ 240 h 423"/>
                  <a:gd name="T4" fmla="*/ 219 w 325"/>
                  <a:gd name="T5" fmla="*/ 37 h 423"/>
                  <a:gd name="T6" fmla="*/ 288 w 325"/>
                  <a:gd name="T7" fmla="*/ 12 h 423"/>
                  <a:gd name="T8" fmla="*/ 313 w 325"/>
                  <a:gd name="T9" fmla="*/ 82 h 423"/>
                  <a:gd name="T10" fmla="*/ 164 w 325"/>
                  <a:gd name="T11" fmla="*/ 393 h 423"/>
                  <a:gd name="T12" fmla="*/ 117 w 325"/>
                  <a:gd name="T13" fmla="*/ 423 h 423"/>
                  <a:gd name="T14" fmla="*/ 115 w 325"/>
                  <a:gd name="T15" fmla="*/ 423 h 423"/>
                  <a:gd name="T16" fmla="*/ 69 w 325"/>
                  <a:gd name="T17" fmla="*/ 390 h 423"/>
                  <a:gd name="T18" fmla="*/ 0 w 325"/>
                  <a:gd name="T19" fmla="*/ 219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5" h="423">
                    <a:moveTo>
                      <a:pt x="47" y="52"/>
                    </a:moveTo>
                    <a:cubicBezTo>
                      <a:pt x="122" y="240"/>
                      <a:pt x="122" y="240"/>
                      <a:pt x="122" y="240"/>
                    </a:cubicBezTo>
                    <a:cubicBezTo>
                      <a:pt x="219" y="37"/>
                      <a:pt x="219" y="37"/>
                      <a:pt x="219" y="37"/>
                    </a:cubicBezTo>
                    <a:cubicBezTo>
                      <a:pt x="231" y="11"/>
                      <a:pt x="262" y="0"/>
                      <a:pt x="288" y="12"/>
                    </a:cubicBezTo>
                    <a:cubicBezTo>
                      <a:pt x="314" y="25"/>
                      <a:pt x="325" y="56"/>
                      <a:pt x="313" y="82"/>
                    </a:cubicBezTo>
                    <a:cubicBezTo>
                      <a:pt x="164" y="393"/>
                      <a:pt x="164" y="393"/>
                      <a:pt x="164" y="393"/>
                    </a:cubicBezTo>
                    <a:cubicBezTo>
                      <a:pt x="155" y="411"/>
                      <a:pt x="137" y="423"/>
                      <a:pt x="117" y="423"/>
                    </a:cubicBezTo>
                    <a:cubicBezTo>
                      <a:pt x="117" y="423"/>
                      <a:pt x="116" y="423"/>
                      <a:pt x="115" y="423"/>
                    </a:cubicBezTo>
                    <a:cubicBezTo>
                      <a:pt x="95" y="422"/>
                      <a:pt x="76" y="409"/>
                      <a:pt x="69" y="390"/>
                    </a:cubicBezTo>
                    <a:cubicBezTo>
                      <a:pt x="0" y="219"/>
                      <a:pt x="0" y="219"/>
                      <a:pt x="0" y="219"/>
                    </a:cubicBezTo>
                  </a:path>
                </a:pathLst>
              </a:custGeom>
              <a:solidFill>
                <a:srgbClr val="C686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7" name="îṥļïḑê"/>
              <p:cNvSpPr/>
              <p:nvPr/>
            </p:nvSpPr>
            <p:spPr bwMode="auto">
              <a:xfrm>
                <a:off x="4238" y="1049"/>
                <a:ext cx="620" cy="806"/>
              </a:xfrm>
              <a:custGeom>
                <a:avLst/>
                <a:gdLst>
                  <a:gd name="T0" fmla="*/ 47 w 325"/>
                  <a:gd name="T1" fmla="*/ 52 h 423"/>
                  <a:gd name="T2" fmla="*/ 122 w 325"/>
                  <a:gd name="T3" fmla="*/ 240 h 423"/>
                  <a:gd name="T4" fmla="*/ 219 w 325"/>
                  <a:gd name="T5" fmla="*/ 37 h 423"/>
                  <a:gd name="T6" fmla="*/ 288 w 325"/>
                  <a:gd name="T7" fmla="*/ 12 h 423"/>
                  <a:gd name="T8" fmla="*/ 313 w 325"/>
                  <a:gd name="T9" fmla="*/ 82 h 423"/>
                  <a:gd name="T10" fmla="*/ 164 w 325"/>
                  <a:gd name="T11" fmla="*/ 393 h 423"/>
                  <a:gd name="T12" fmla="*/ 117 w 325"/>
                  <a:gd name="T13" fmla="*/ 423 h 423"/>
                  <a:gd name="T14" fmla="*/ 115 w 325"/>
                  <a:gd name="T15" fmla="*/ 423 h 423"/>
                  <a:gd name="T16" fmla="*/ 69 w 325"/>
                  <a:gd name="T17" fmla="*/ 390 h 423"/>
                  <a:gd name="T18" fmla="*/ 0 w 325"/>
                  <a:gd name="T19" fmla="*/ 219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5" h="423">
                    <a:moveTo>
                      <a:pt x="47" y="52"/>
                    </a:moveTo>
                    <a:cubicBezTo>
                      <a:pt x="122" y="240"/>
                      <a:pt x="122" y="240"/>
                      <a:pt x="122" y="240"/>
                    </a:cubicBezTo>
                    <a:cubicBezTo>
                      <a:pt x="219" y="37"/>
                      <a:pt x="219" y="37"/>
                      <a:pt x="219" y="37"/>
                    </a:cubicBezTo>
                    <a:cubicBezTo>
                      <a:pt x="231" y="11"/>
                      <a:pt x="262" y="0"/>
                      <a:pt x="288" y="12"/>
                    </a:cubicBezTo>
                    <a:cubicBezTo>
                      <a:pt x="314" y="25"/>
                      <a:pt x="325" y="56"/>
                      <a:pt x="313" y="82"/>
                    </a:cubicBezTo>
                    <a:cubicBezTo>
                      <a:pt x="164" y="393"/>
                      <a:pt x="164" y="393"/>
                      <a:pt x="164" y="393"/>
                    </a:cubicBezTo>
                    <a:cubicBezTo>
                      <a:pt x="155" y="411"/>
                      <a:pt x="137" y="423"/>
                      <a:pt x="117" y="423"/>
                    </a:cubicBezTo>
                    <a:cubicBezTo>
                      <a:pt x="117" y="423"/>
                      <a:pt x="116" y="423"/>
                      <a:pt x="115" y="423"/>
                    </a:cubicBezTo>
                    <a:cubicBezTo>
                      <a:pt x="95" y="422"/>
                      <a:pt x="76" y="409"/>
                      <a:pt x="69" y="390"/>
                    </a:cubicBezTo>
                    <a:cubicBezTo>
                      <a:pt x="0" y="219"/>
                      <a:pt x="0" y="219"/>
                      <a:pt x="0" y="219"/>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88" name="í$lïḓè"/>
              <p:cNvSpPr/>
              <p:nvPr/>
            </p:nvSpPr>
            <p:spPr bwMode="auto">
              <a:xfrm>
                <a:off x="2993" y="1469"/>
                <a:ext cx="407" cy="422"/>
              </a:xfrm>
              <a:custGeom>
                <a:avLst/>
                <a:gdLst>
                  <a:gd name="T0" fmla="*/ 213 w 213"/>
                  <a:gd name="T1" fmla="*/ 0 h 222"/>
                  <a:gd name="T2" fmla="*/ 173 w 213"/>
                  <a:gd name="T3" fmla="*/ 200 h 222"/>
                  <a:gd name="T4" fmla="*/ 125 w 213"/>
                  <a:gd name="T5" fmla="*/ 200 h 222"/>
                  <a:gd name="T6" fmla="*/ 54 w 213"/>
                  <a:gd name="T7" fmla="*/ 210 h 222"/>
                  <a:gd name="T8" fmla="*/ 0 w 213"/>
                  <a:gd name="T9" fmla="*/ 194 h 222"/>
                  <a:gd name="T10" fmla="*/ 49 w 213"/>
                  <a:gd name="T11" fmla="*/ 146 h 222"/>
                  <a:gd name="T12" fmla="*/ 78 w 213"/>
                  <a:gd name="T13" fmla="*/ 134 h 222"/>
                  <a:gd name="T14" fmla="*/ 101 w 213"/>
                  <a:gd name="T15" fmla="*/ 27 h 2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222">
                    <a:moveTo>
                      <a:pt x="213" y="0"/>
                    </a:moveTo>
                    <a:cubicBezTo>
                      <a:pt x="173" y="200"/>
                      <a:pt x="173" y="200"/>
                      <a:pt x="173" y="200"/>
                    </a:cubicBezTo>
                    <a:cubicBezTo>
                      <a:pt x="173" y="200"/>
                      <a:pt x="150" y="200"/>
                      <a:pt x="125" y="200"/>
                    </a:cubicBezTo>
                    <a:cubicBezTo>
                      <a:pt x="54" y="210"/>
                      <a:pt x="54" y="210"/>
                      <a:pt x="54" y="210"/>
                    </a:cubicBezTo>
                    <a:cubicBezTo>
                      <a:pt x="26" y="210"/>
                      <a:pt x="1" y="222"/>
                      <a:pt x="0" y="194"/>
                    </a:cubicBezTo>
                    <a:cubicBezTo>
                      <a:pt x="0" y="165"/>
                      <a:pt x="20" y="146"/>
                      <a:pt x="49" y="146"/>
                    </a:cubicBezTo>
                    <a:cubicBezTo>
                      <a:pt x="78" y="134"/>
                      <a:pt x="78" y="134"/>
                      <a:pt x="78" y="134"/>
                    </a:cubicBezTo>
                    <a:cubicBezTo>
                      <a:pt x="101" y="27"/>
                      <a:pt x="101" y="27"/>
                      <a:pt x="101" y="27"/>
                    </a:cubicBezTo>
                  </a:path>
                </a:pathLst>
              </a:custGeom>
              <a:solidFill>
                <a:srgbClr val="C686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9" name="ïṧḷiḓé"/>
              <p:cNvSpPr/>
              <p:nvPr/>
            </p:nvSpPr>
            <p:spPr bwMode="auto">
              <a:xfrm>
                <a:off x="2993" y="1469"/>
                <a:ext cx="407" cy="422"/>
              </a:xfrm>
              <a:custGeom>
                <a:avLst/>
                <a:gdLst>
                  <a:gd name="T0" fmla="*/ 213 w 213"/>
                  <a:gd name="T1" fmla="*/ 0 h 222"/>
                  <a:gd name="T2" fmla="*/ 173 w 213"/>
                  <a:gd name="T3" fmla="*/ 200 h 222"/>
                  <a:gd name="T4" fmla="*/ 125 w 213"/>
                  <a:gd name="T5" fmla="*/ 200 h 222"/>
                  <a:gd name="T6" fmla="*/ 54 w 213"/>
                  <a:gd name="T7" fmla="*/ 210 h 222"/>
                  <a:gd name="T8" fmla="*/ 0 w 213"/>
                  <a:gd name="T9" fmla="*/ 194 h 222"/>
                  <a:gd name="T10" fmla="*/ 49 w 213"/>
                  <a:gd name="T11" fmla="*/ 146 h 222"/>
                  <a:gd name="T12" fmla="*/ 78 w 213"/>
                  <a:gd name="T13" fmla="*/ 134 h 222"/>
                  <a:gd name="T14" fmla="*/ 101 w 213"/>
                  <a:gd name="T15" fmla="*/ 27 h 2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222">
                    <a:moveTo>
                      <a:pt x="213" y="0"/>
                    </a:moveTo>
                    <a:cubicBezTo>
                      <a:pt x="173" y="200"/>
                      <a:pt x="173" y="200"/>
                      <a:pt x="173" y="200"/>
                    </a:cubicBezTo>
                    <a:cubicBezTo>
                      <a:pt x="173" y="200"/>
                      <a:pt x="150" y="200"/>
                      <a:pt x="125" y="200"/>
                    </a:cubicBezTo>
                    <a:cubicBezTo>
                      <a:pt x="54" y="210"/>
                      <a:pt x="54" y="210"/>
                      <a:pt x="54" y="210"/>
                    </a:cubicBezTo>
                    <a:cubicBezTo>
                      <a:pt x="26" y="210"/>
                      <a:pt x="1" y="222"/>
                      <a:pt x="0" y="194"/>
                    </a:cubicBezTo>
                    <a:cubicBezTo>
                      <a:pt x="0" y="165"/>
                      <a:pt x="20" y="146"/>
                      <a:pt x="49" y="146"/>
                    </a:cubicBezTo>
                    <a:cubicBezTo>
                      <a:pt x="78" y="134"/>
                      <a:pt x="78" y="134"/>
                      <a:pt x="78" y="134"/>
                    </a:cubicBezTo>
                    <a:cubicBezTo>
                      <a:pt x="101" y="27"/>
                      <a:pt x="101" y="27"/>
                      <a:pt x="101" y="27"/>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90" name="iS1ïďe"/>
              <p:cNvSpPr/>
              <p:nvPr/>
            </p:nvSpPr>
            <p:spPr bwMode="auto">
              <a:xfrm>
                <a:off x="3825" y="49"/>
                <a:ext cx="568" cy="469"/>
              </a:xfrm>
              <a:custGeom>
                <a:avLst/>
                <a:gdLst>
                  <a:gd name="T0" fmla="*/ 298 w 298"/>
                  <a:gd name="T1" fmla="*/ 246 h 246"/>
                  <a:gd name="T2" fmla="*/ 298 w 298"/>
                  <a:gd name="T3" fmla="*/ 29 h 246"/>
                  <a:gd name="T4" fmla="*/ 268 w 298"/>
                  <a:gd name="T5" fmla="*/ 0 h 246"/>
                  <a:gd name="T6" fmla="*/ 0 w 298"/>
                  <a:gd name="T7" fmla="*/ 0 h 246"/>
                </a:gdLst>
                <a:ahLst/>
                <a:cxnLst>
                  <a:cxn ang="0">
                    <a:pos x="T0" y="T1"/>
                  </a:cxn>
                  <a:cxn ang="0">
                    <a:pos x="T2" y="T3"/>
                  </a:cxn>
                  <a:cxn ang="0">
                    <a:pos x="T4" y="T5"/>
                  </a:cxn>
                  <a:cxn ang="0">
                    <a:pos x="T6" y="T7"/>
                  </a:cxn>
                </a:cxnLst>
                <a:rect l="0" t="0" r="r" b="b"/>
                <a:pathLst>
                  <a:path w="298" h="246">
                    <a:moveTo>
                      <a:pt x="298" y="246"/>
                    </a:moveTo>
                    <a:cubicBezTo>
                      <a:pt x="298" y="29"/>
                      <a:pt x="298" y="29"/>
                      <a:pt x="298" y="29"/>
                    </a:cubicBezTo>
                    <a:cubicBezTo>
                      <a:pt x="298" y="13"/>
                      <a:pt x="285" y="0"/>
                      <a:pt x="268" y="0"/>
                    </a:cubicBezTo>
                    <a:cubicBezTo>
                      <a:pt x="0" y="0"/>
                      <a:pt x="0" y="0"/>
                      <a:pt x="0"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91" name="îŝļîďê"/>
              <p:cNvSpPr/>
              <p:nvPr/>
            </p:nvSpPr>
            <p:spPr bwMode="auto">
              <a:xfrm>
                <a:off x="4366" y="453"/>
                <a:ext cx="54" cy="330"/>
              </a:xfrm>
              <a:custGeom>
                <a:avLst/>
                <a:gdLst>
                  <a:gd name="T0" fmla="*/ 14 w 28"/>
                  <a:gd name="T1" fmla="*/ 173 h 173"/>
                  <a:gd name="T2" fmla="*/ 14 w 28"/>
                  <a:gd name="T3" fmla="*/ 173 h 173"/>
                  <a:gd name="T4" fmla="*/ 1 w 28"/>
                  <a:gd name="T5" fmla="*/ 159 h 173"/>
                  <a:gd name="T6" fmla="*/ 14 w 28"/>
                  <a:gd name="T7" fmla="*/ 0 h 173"/>
                  <a:gd name="T8" fmla="*/ 27 w 28"/>
                  <a:gd name="T9" fmla="*/ 159 h 173"/>
                  <a:gd name="T10" fmla="*/ 14 w 28"/>
                  <a:gd name="T11" fmla="*/ 173 h 173"/>
                </a:gdLst>
                <a:ahLst/>
                <a:cxnLst>
                  <a:cxn ang="0">
                    <a:pos x="T0" y="T1"/>
                  </a:cxn>
                  <a:cxn ang="0">
                    <a:pos x="T2" y="T3"/>
                  </a:cxn>
                  <a:cxn ang="0">
                    <a:pos x="T4" y="T5"/>
                  </a:cxn>
                  <a:cxn ang="0">
                    <a:pos x="T6" y="T7"/>
                  </a:cxn>
                  <a:cxn ang="0">
                    <a:pos x="T8" y="T9"/>
                  </a:cxn>
                  <a:cxn ang="0">
                    <a:pos x="T10" y="T11"/>
                  </a:cxn>
                </a:cxnLst>
                <a:rect l="0" t="0" r="r" b="b"/>
                <a:pathLst>
                  <a:path w="28" h="173">
                    <a:moveTo>
                      <a:pt x="14" y="173"/>
                    </a:moveTo>
                    <a:cubicBezTo>
                      <a:pt x="14" y="173"/>
                      <a:pt x="14" y="173"/>
                      <a:pt x="14" y="173"/>
                    </a:cubicBezTo>
                    <a:cubicBezTo>
                      <a:pt x="6" y="173"/>
                      <a:pt x="0" y="166"/>
                      <a:pt x="1" y="159"/>
                    </a:cubicBezTo>
                    <a:cubicBezTo>
                      <a:pt x="14" y="0"/>
                      <a:pt x="14" y="0"/>
                      <a:pt x="14" y="0"/>
                    </a:cubicBezTo>
                    <a:cubicBezTo>
                      <a:pt x="27" y="159"/>
                      <a:pt x="27" y="159"/>
                      <a:pt x="27" y="159"/>
                    </a:cubicBezTo>
                    <a:cubicBezTo>
                      <a:pt x="28" y="166"/>
                      <a:pt x="22" y="173"/>
                      <a:pt x="14" y="173"/>
                    </a:cubicBezTo>
                    <a:close/>
                  </a:path>
                </a:pathLst>
              </a:custGeom>
              <a:solidFill>
                <a:srgbClr val="FFD6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2" name="işľíḑe"/>
              <p:cNvSpPr/>
              <p:nvPr/>
            </p:nvSpPr>
            <p:spPr bwMode="auto">
              <a:xfrm>
                <a:off x="4366" y="453"/>
                <a:ext cx="54" cy="330"/>
              </a:xfrm>
              <a:custGeom>
                <a:avLst/>
                <a:gdLst>
                  <a:gd name="T0" fmla="*/ 14 w 28"/>
                  <a:gd name="T1" fmla="*/ 173 h 173"/>
                  <a:gd name="T2" fmla="*/ 14 w 28"/>
                  <a:gd name="T3" fmla="*/ 173 h 173"/>
                  <a:gd name="T4" fmla="*/ 1 w 28"/>
                  <a:gd name="T5" fmla="*/ 159 h 173"/>
                  <a:gd name="T6" fmla="*/ 14 w 28"/>
                  <a:gd name="T7" fmla="*/ 0 h 173"/>
                  <a:gd name="T8" fmla="*/ 27 w 28"/>
                  <a:gd name="T9" fmla="*/ 159 h 173"/>
                  <a:gd name="T10" fmla="*/ 14 w 28"/>
                  <a:gd name="T11" fmla="*/ 173 h 173"/>
                </a:gdLst>
                <a:ahLst/>
                <a:cxnLst>
                  <a:cxn ang="0">
                    <a:pos x="T0" y="T1"/>
                  </a:cxn>
                  <a:cxn ang="0">
                    <a:pos x="T2" y="T3"/>
                  </a:cxn>
                  <a:cxn ang="0">
                    <a:pos x="T4" y="T5"/>
                  </a:cxn>
                  <a:cxn ang="0">
                    <a:pos x="T6" y="T7"/>
                  </a:cxn>
                  <a:cxn ang="0">
                    <a:pos x="T8" y="T9"/>
                  </a:cxn>
                  <a:cxn ang="0">
                    <a:pos x="T10" y="T11"/>
                  </a:cxn>
                </a:cxnLst>
                <a:rect l="0" t="0" r="r" b="b"/>
                <a:pathLst>
                  <a:path w="28" h="173">
                    <a:moveTo>
                      <a:pt x="14" y="173"/>
                    </a:moveTo>
                    <a:cubicBezTo>
                      <a:pt x="14" y="173"/>
                      <a:pt x="14" y="173"/>
                      <a:pt x="14" y="173"/>
                    </a:cubicBezTo>
                    <a:cubicBezTo>
                      <a:pt x="6" y="173"/>
                      <a:pt x="0" y="166"/>
                      <a:pt x="1" y="159"/>
                    </a:cubicBezTo>
                    <a:cubicBezTo>
                      <a:pt x="14" y="0"/>
                      <a:pt x="14" y="0"/>
                      <a:pt x="14" y="0"/>
                    </a:cubicBezTo>
                    <a:cubicBezTo>
                      <a:pt x="27" y="159"/>
                      <a:pt x="27" y="159"/>
                      <a:pt x="27" y="159"/>
                    </a:cubicBezTo>
                    <a:cubicBezTo>
                      <a:pt x="28" y="166"/>
                      <a:pt x="22" y="173"/>
                      <a:pt x="14" y="173"/>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93" name="iṥḷîdè"/>
              <p:cNvSpPr/>
              <p:nvPr/>
            </p:nvSpPr>
            <p:spPr bwMode="auto">
              <a:xfrm>
                <a:off x="4360" y="449"/>
                <a:ext cx="67" cy="80"/>
              </a:xfrm>
              <a:custGeom>
                <a:avLst/>
                <a:gdLst>
                  <a:gd name="T0" fmla="*/ 20 w 35"/>
                  <a:gd name="T1" fmla="*/ 42 h 42"/>
                  <a:gd name="T2" fmla="*/ 14 w 35"/>
                  <a:gd name="T3" fmla="*/ 42 h 42"/>
                  <a:gd name="T4" fmla="*/ 0 w 35"/>
                  <a:gd name="T5" fmla="*/ 28 h 42"/>
                  <a:gd name="T6" fmla="*/ 0 w 35"/>
                  <a:gd name="T7" fmla="*/ 14 h 42"/>
                  <a:gd name="T8" fmla="*/ 14 w 35"/>
                  <a:gd name="T9" fmla="*/ 0 h 42"/>
                  <a:gd name="T10" fmla="*/ 20 w 35"/>
                  <a:gd name="T11" fmla="*/ 0 h 42"/>
                  <a:gd name="T12" fmla="*/ 35 w 35"/>
                  <a:gd name="T13" fmla="*/ 14 h 42"/>
                  <a:gd name="T14" fmla="*/ 35 w 35"/>
                  <a:gd name="T15" fmla="*/ 28 h 42"/>
                  <a:gd name="T16" fmla="*/ 20 w 35"/>
                  <a:gd name="T1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42">
                    <a:moveTo>
                      <a:pt x="20" y="42"/>
                    </a:moveTo>
                    <a:cubicBezTo>
                      <a:pt x="14" y="42"/>
                      <a:pt x="14" y="42"/>
                      <a:pt x="14" y="42"/>
                    </a:cubicBezTo>
                    <a:cubicBezTo>
                      <a:pt x="6" y="42"/>
                      <a:pt x="0" y="36"/>
                      <a:pt x="0" y="28"/>
                    </a:cubicBezTo>
                    <a:cubicBezTo>
                      <a:pt x="0" y="14"/>
                      <a:pt x="0" y="14"/>
                      <a:pt x="0" y="14"/>
                    </a:cubicBezTo>
                    <a:cubicBezTo>
                      <a:pt x="0" y="6"/>
                      <a:pt x="6" y="0"/>
                      <a:pt x="14" y="0"/>
                    </a:cubicBezTo>
                    <a:cubicBezTo>
                      <a:pt x="20" y="0"/>
                      <a:pt x="20" y="0"/>
                      <a:pt x="20" y="0"/>
                    </a:cubicBezTo>
                    <a:cubicBezTo>
                      <a:pt x="28" y="0"/>
                      <a:pt x="35" y="6"/>
                      <a:pt x="35" y="14"/>
                    </a:cubicBezTo>
                    <a:cubicBezTo>
                      <a:pt x="35" y="28"/>
                      <a:pt x="35" y="28"/>
                      <a:pt x="35" y="28"/>
                    </a:cubicBezTo>
                    <a:cubicBezTo>
                      <a:pt x="35" y="36"/>
                      <a:pt x="28" y="42"/>
                      <a:pt x="20" y="42"/>
                    </a:cubicBezTo>
                    <a:close/>
                  </a:path>
                </a:pathLst>
              </a:custGeom>
              <a:solidFill>
                <a:srgbClr val="E259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4" name="ï$ļíḋè"/>
              <p:cNvSpPr/>
              <p:nvPr/>
            </p:nvSpPr>
            <p:spPr bwMode="auto">
              <a:xfrm>
                <a:off x="4360" y="449"/>
                <a:ext cx="67" cy="80"/>
              </a:xfrm>
              <a:custGeom>
                <a:avLst/>
                <a:gdLst>
                  <a:gd name="T0" fmla="*/ 20 w 35"/>
                  <a:gd name="T1" fmla="*/ 42 h 42"/>
                  <a:gd name="T2" fmla="*/ 14 w 35"/>
                  <a:gd name="T3" fmla="*/ 42 h 42"/>
                  <a:gd name="T4" fmla="*/ 0 w 35"/>
                  <a:gd name="T5" fmla="*/ 28 h 42"/>
                  <a:gd name="T6" fmla="*/ 0 w 35"/>
                  <a:gd name="T7" fmla="*/ 14 h 42"/>
                  <a:gd name="T8" fmla="*/ 14 w 35"/>
                  <a:gd name="T9" fmla="*/ 0 h 42"/>
                  <a:gd name="T10" fmla="*/ 20 w 35"/>
                  <a:gd name="T11" fmla="*/ 0 h 42"/>
                  <a:gd name="T12" fmla="*/ 35 w 35"/>
                  <a:gd name="T13" fmla="*/ 14 h 42"/>
                  <a:gd name="T14" fmla="*/ 35 w 35"/>
                  <a:gd name="T15" fmla="*/ 28 h 42"/>
                  <a:gd name="T16" fmla="*/ 20 w 35"/>
                  <a:gd name="T1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42">
                    <a:moveTo>
                      <a:pt x="20" y="42"/>
                    </a:moveTo>
                    <a:cubicBezTo>
                      <a:pt x="14" y="42"/>
                      <a:pt x="14" y="42"/>
                      <a:pt x="14" y="42"/>
                    </a:cubicBezTo>
                    <a:cubicBezTo>
                      <a:pt x="6" y="42"/>
                      <a:pt x="0" y="36"/>
                      <a:pt x="0" y="28"/>
                    </a:cubicBezTo>
                    <a:cubicBezTo>
                      <a:pt x="0" y="14"/>
                      <a:pt x="0" y="14"/>
                      <a:pt x="0" y="14"/>
                    </a:cubicBezTo>
                    <a:cubicBezTo>
                      <a:pt x="0" y="6"/>
                      <a:pt x="6" y="0"/>
                      <a:pt x="14" y="0"/>
                    </a:cubicBezTo>
                    <a:cubicBezTo>
                      <a:pt x="20" y="0"/>
                      <a:pt x="20" y="0"/>
                      <a:pt x="20" y="0"/>
                    </a:cubicBezTo>
                    <a:cubicBezTo>
                      <a:pt x="28" y="0"/>
                      <a:pt x="35" y="6"/>
                      <a:pt x="35" y="14"/>
                    </a:cubicBezTo>
                    <a:cubicBezTo>
                      <a:pt x="35" y="28"/>
                      <a:pt x="35" y="28"/>
                      <a:pt x="35" y="28"/>
                    </a:cubicBezTo>
                    <a:cubicBezTo>
                      <a:pt x="35" y="36"/>
                      <a:pt x="28" y="42"/>
                      <a:pt x="20" y="42"/>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95" name="íśḷïḍé"/>
              <p:cNvSpPr/>
              <p:nvPr/>
            </p:nvSpPr>
            <p:spPr bwMode="auto">
              <a:xfrm>
                <a:off x="3445" y="112"/>
                <a:ext cx="734" cy="278"/>
              </a:xfrm>
              <a:custGeom>
                <a:avLst/>
                <a:gdLst>
                  <a:gd name="T0" fmla="*/ 367 w 385"/>
                  <a:gd name="T1" fmla="*/ 126 h 146"/>
                  <a:gd name="T2" fmla="*/ 196 w 385"/>
                  <a:gd name="T3" fmla="*/ 146 h 146"/>
                  <a:gd name="T4" fmla="*/ 18 w 385"/>
                  <a:gd name="T5" fmla="*/ 126 h 146"/>
                  <a:gd name="T6" fmla="*/ 0 w 385"/>
                  <a:gd name="T7" fmla="*/ 106 h 146"/>
                  <a:gd name="T8" fmla="*/ 0 w 385"/>
                  <a:gd name="T9" fmla="*/ 0 h 146"/>
                  <a:gd name="T10" fmla="*/ 385 w 385"/>
                  <a:gd name="T11" fmla="*/ 0 h 146"/>
                  <a:gd name="T12" fmla="*/ 385 w 385"/>
                  <a:gd name="T13" fmla="*/ 106 h 146"/>
                  <a:gd name="T14" fmla="*/ 367 w 385"/>
                  <a:gd name="T15" fmla="*/ 126 h 1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5" h="146">
                    <a:moveTo>
                      <a:pt x="367" y="126"/>
                    </a:moveTo>
                    <a:cubicBezTo>
                      <a:pt x="196" y="146"/>
                      <a:pt x="196" y="146"/>
                      <a:pt x="196" y="146"/>
                    </a:cubicBezTo>
                    <a:cubicBezTo>
                      <a:pt x="18" y="126"/>
                      <a:pt x="18" y="126"/>
                      <a:pt x="18" y="126"/>
                    </a:cubicBezTo>
                    <a:cubicBezTo>
                      <a:pt x="8" y="125"/>
                      <a:pt x="0" y="116"/>
                      <a:pt x="0" y="106"/>
                    </a:cubicBezTo>
                    <a:cubicBezTo>
                      <a:pt x="0" y="0"/>
                      <a:pt x="0" y="0"/>
                      <a:pt x="0" y="0"/>
                    </a:cubicBezTo>
                    <a:cubicBezTo>
                      <a:pt x="385" y="0"/>
                      <a:pt x="385" y="0"/>
                      <a:pt x="385" y="0"/>
                    </a:cubicBezTo>
                    <a:cubicBezTo>
                      <a:pt x="385" y="106"/>
                      <a:pt x="385" y="106"/>
                      <a:pt x="385" y="106"/>
                    </a:cubicBezTo>
                    <a:cubicBezTo>
                      <a:pt x="385" y="116"/>
                      <a:pt x="377" y="125"/>
                      <a:pt x="367" y="126"/>
                    </a:cubicBezTo>
                  </a:path>
                </a:pathLst>
              </a:custGeom>
              <a:solidFill>
                <a:srgbClr val="E259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6" name="îṣļídê"/>
              <p:cNvSpPr/>
              <p:nvPr/>
            </p:nvSpPr>
            <p:spPr bwMode="auto">
              <a:xfrm>
                <a:off x="3436" y="103"/>
                <a:ext cx="753" cy="297"/>
              </a:xfrm>
              <a:custGeom>
                <a:avLst/>
                <a:gdLst>
                  <a:gd name="T0" fmla="*/ 372 w 395"/>
                  <a:gd name="T1" fmla="*/ 131 h 156"/>
                  <a:gd name="T2" fmla="*/ 372 w 395"/>
                  <a:gd name="T3" fmla="*/ 126 h 156"/>
                  <a:gd name="T4" fmla="*/ 201 w 395"/>
                  <a:gd name="T5" fmla="*/ 146 h 156"/>
                  <a:gd name="T6" fmla="*/ 23 w 395"/>
                  <a:gd name="T7" fmla="*/ 126 h 156"/>
                  <a:gd name="T8" fmla="*/ 10 w 395"/>
                  <a:gd name="T9" fmla="*/ 111 h 156"/>
                  <a:gd name="T10" fmla="*/ 10 w 395"/>
                  <a:gd name="T11" fmla="*/ 10 h 156"/>
                  <a:gd name="T12" fmla="*/ 385 w 395"/>
                  <a:gd name="T13" fmla="*/ 10 h 156"/>
                  <a:gd name="T14" fmla="*/ 385 w 395"/>
                  <a:gd name="T15" fmla="*/ 111 h 156"/>
                  <a:gd name="T16" fmla="*/ 372 w 395"/>
                  <a:gd name="T17" fmla="*/ 126 h 156"/>
                  <a:gd name="T18" fmla="*/ 372 w 395"/>
                  <a:gd name="T19" fmla="*/ 131 h 156"/>
                  <a:gd name="T20" fmla="*/ 373 w 395"/>
                  <a:gd name="T21" fmla="*/ 136 h 156"/>
                  <a:gd name="T22" fmla="*/ 395 w 395"/>
                  <a:gd name="T23" fmla="*/ 111 h 156"/>
                  <a:gd name="T24" fmla="*/ 395 w 395"/>
                  <a:gd name="T25" fmla="*/ 0 h 156"/>
                  <a:gd name="T26" fmla="*/ 0 w 395"/>
                  <a:gd name="T27" fmla="*/ 0 h 156"/>
                  <a:gd name="T28" fmla="*/ 0 w 395"/>
                  <a:gd name="T29" fmla="*/ 111 h 156"/>
                  <a:gd name="T30" fmla="*/ 22 w 395"/>
                  <a:gd name="T31" fmla="*/ 136 h 156"/>
                  <a:gd name="T32" fmla="*/ 201 w 395"/>
                  <a:gd name="T33" fmla="*/ 156 h 156"/>
                  <a:gd name="T34" fmla="*/ 373 w 395"/>
                  <a:gd name="T35" fmla="*/ 136 h 156"/>
                  <a:gd name="T36" fmla="*/ 372 w 395"/>
                  <a:gd name="T3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5" h="156">
                    <a:moveTo>
                      <a:pt x="372" y="131"/>
                    </a:moveTo>
                    <a:cubicBezTo>
                      <a:pt x="372" y="126"/>
                      <a:pt x="372" y="126"/>
                      <a:pt x="372" y="126"/>
                    </a:cubicBezTo>
                    <a:cubicBezTo>
                      <a:pt x="201" y="146"/>
                      <a:pt x="201" y="146"/>
                      <a:pt x="201" y="146"/>
                    </a:cubicBezTo>
                    <a:cubicBezTo>
                      <a:pt x="23" y="126"/>
                      <a:pt x="23" y="126"/>
                      <a:pt x="23" y="126"/>
                    </a:cubicBezTo>
                    <a:cubicBezTo>
                      <a:pt x="16" y="125"/>
                      <a:pt x="10" y="119"/>
                      <a:pt x="10" y="111"/>
                    </a:cubicBezTo>
                    <a:cubicBezTo>
                      <a:pt x="10" y="10"/>
                      <a:pt x="10" y="10"/>
                      <a:pt x="10" y="10"/>
                    </a:cubicBezTo>
                    <a:cubicBezTo>
                      <a:pt x="385" y="10"/>
                      <a:pt x="385" y="10"/>
                      <a:pt x="385" y="10"/>
                    </a:cubicBezTo>
                    <a:cubicBezTo>
                      <a:pt x="385" y="111"/>
                      <a:pt x="385" y="111"/>
                      <a:pt x="385" y="111"/>
                    </a:cubicBezTo>
                    <a:cubicBezTo>
                      <a:pt x="385" y="119"/>
                      <a:pt x="379" y="125"/>
                      <a:pt x="372" y="126"/>
                    </a:cubicBezTo>
                    <a:cubicBezTo>
                      <a:pt x="372" y="131"/>
                      <a:pt x="372" y="131"/>
                      <a:pt x="372" y="131"/>
                    </a:cubicBezTo>
                    <a:cubicBezTo>
                      <a:pt x="373" y="136"/>
                      <a:pt x="373" y="136"/>
                      <a:pt x="373" y="136"/>
                    </a:cubicBezTo>
                    <a:cubicBezTo>
                      <a:pt x="385" y="134"/>
                      <a:pt x="395" y="124"/>
                      <a:pt x="395" y="111"/>
                    </a:cubicBezTo>
                    <a:cubicBezTo>
                      <a:pt x="395" y="0"/>
                      <a:pt x="395" y="0"/>
                      <a:pt x="395" y="0"/>
                    </a:cubicBezTo>
                    <a:cubicBezTo>
                      <a:pt x="0" y="0"/>
                      <a:pt x="0" y="0"/>
                      <a:pt x="0" y="0"/>
                    </a:cubicBezTo>
                    <a:cubicBezTo>
                      <a:pt x="0" y="111"/>
                      <a:pt x="0" y="111"/>
                      <a:pt x="0" y="111"/>
                    </a:cubicBezTo>
                    <a:cubicBezTo>
                      <a:pt x="0" y="124"/>
                      <a:pt x="10" y="134"/>
                      <a:pt x="22" y="136"/>
                    </a:cubicBezTo>
                    <a:cubicBezTo>
                      <a:pt x="201" y="156"/>
                      <a:pt x="201" y="156"/>
                      <a:pt x="201" y="156"/>
                    </a:cubicBezTo>
                    <a:cubicBezTo>
                      <a:pt x="373" y="136"/>
                      <a:pt x="373" y="136"/>
                      <a:pt x="373" y="136"/>
                    </a:cubicBezTo>
                    <a:cubicBezTo>
                      <a:pt x="372" y="131"/>
                      <a:pt x="372" y="131"/>
                      <a:pt x="372" y="131"/>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7" name="íṣlíḑê"/>
              <p:cNvSpPr/>
              <p:nvPr/>
            </p:nvSpPr>
            <p:spPr bwMode="auto">
              <a:xfrm>
                <a:off x="3256" y="49"/>
                <a:ext cx="1131" cy="75"/>
              </a:xfrm>
              <a:custGeom>
                <a:avLst/>
                <a:gdLst>
                  <a:gd name="T0" fmla="*/ 577 w 593"/>
                  <a:gd name="T1" fmla="*/ 39 h 39"/>
                  <a:gd name="T2" fmla="*/ 16 w 593"/>
                  <a:gd name="T3" fmla="*/ 39 h 39"/>
                  <a:gd name="T4" fmla="*/ 0 w 593"/>
                  <a:gd name="T5" fmla="*/ 23 h 39"/>
                  <a:gd name="T6" fmla="*/ 0 w 593"/>
                  <a:gd name="T7" fmla="*/ 16 h 39"/>
                  <a:gd name="T8" fmla="*/ 16 w 593"/>
                  <a:gd name="T9" fmla="*/ 0 h 39"/>
                  <a:gd name="T10" fmla="*/ 577 w 593"/>
                  <a:gd name="T11" fmla="*/ 0 h 39"/>
                  <a:gd name="T12" fmla="*/ 593 w 593"/>
                  <a:gd name="T13" fmla="*/ 16 h 39"/>
                  <a:gd name="T14" fmla="*/ 593 w 593"/>
                  <a:gd name="T15" fmla="*/ 23 h 39"/>
                  <a:gd name="T16" fmla="*/ 577 w 593"/>
                  <a:gd name="T17"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3" h="39">
                    <a:moveTo>
                      <a:pt x="577" y="39"/>
                    </a:moveTo>
                    <a:cubicBezTo>
                      <a:pt x="16" y="39"/>
                      <a:pt x="16" y="39"/>
                      <a:pt x="16" y="39"/>
                    </a:cubicBezTo>
                    <a:cubicBezTo>
                      <a:pt x="7" y="39"/>
                      <a:pt x="0" y="32"/>
                      <a:pt x="0" y="23"/>
                    </a:cubicBezTo>
                    <a:cubicBezTo>
                      <a:pt x="0" y="16"/>
                      <a:pt x="0" y="16"/>
                      <a:pt x="0" y="16"/>
                    </a:cubicBezTo>
                    <a:cubicBezTo>
                      <a:pt x="0" y="7"/>
                      <a:pt x="7" y="0"/>
                      <a:pt x="16" y="0"/>
                    </a:cubicBezTo>
                    <a:cubicBezTo>
                      <a:pt x="577" y="0"/>
                      <a:pt x="577" y="0"/>
                      <a:pt x="577" y="0"/>
                    </a:cubicBezTo>
                    <a:cubicBezTo>
                      <a:pt x="586" y="0"/>
                      <a:pt x="593" y="7"/>
                      <a:pt x="593" y="16"/>
                    </a:cubicBezTo>
                    <a:cubicBezTo>
                      <a:pt x="593" y="23"/>
                      <a:pt x="593" y="23"/>
                      <a:pt x="593" y="23"/>
                    </a:cubicBezTo>
                    <a:cubicBezTo>
                      <a:pt x="593" y="32"/>
                      <a:pt x="586" y="39"/>
                      <a:pt x="577" y="39"/>
                    </a:cubicBezTo>
                  </a:path>
                </a:pathLst>
              </a:custGeom>
              <a:solidFill>
                <a:srgbClr val="E259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8" name="iṩ1îdè"/>
              <p:cNvSpPr/>
              <p:nvPr/>
            </p:nvSpPr>
            <p:spPr bwMode="auto">
              <a:xfrm>
                <a:off x="3247" y="40"/>
                <a:ext cx="1150" cy="93"/>
              </a:xfrm>
              <a:custGeom>
                <a:avLst/>
                <a:gdLst>
                  <a:gd name="T0" fmla="*/ 582 w 603"/>
                  <a:gd name="T1" fmla="*/ 44 h 49"/>
                  <a:gd name="T2" fmla="*/ 582 w 603"/>
                  <a:gd name="T3" fmla="*/ 39 h 49"/>
                  <a:gd name="T4" fmla="*/ 21 w 603"/>
                  <a:gd name="T5" fmla="*/ 39 h 49"/>
                  <a:gd name="T6" fmla="*/ 10 w 603"/>
                  <a:gd name="T7" fmla="*/ 28 h 49"/>
                  <a:gd name="T8" fmla="*/ 10 w 603"/>
                  <a:gd name="T9" fmla="*/ 21 h 49"/>
                  <a:gd name="T10" fmla="*/ 21 w 603"/>
                  <a:gd name="T11" fmla="*/ 10 h 49"/>
                  <a:gd name="T12" fmla="*/ 582 w 603"/>
                  <a:gd name="T13" fmla="*/ 10 h 49"/>
                  <a:gd name="T14" fmla="*/ 593 w 603"/>
                  <a:gd name="T15" fmla="*/ 21 h 49"/>
                  <a:gd name="T16" fmla="*/ 593 w 603"/>
                  <a:gd name="T17" fmla="*/ 28 h 49"/>
                  <a:gd name="T18" fmla="*/ 582 w 603"/>
                  <a:gd name="T19" fmla="*/ 39 h 49"/>
                  <a:gd name="T20" fmla="*/ 582 w 603"/>
                  <a:gd name="T21" fmla="*/ 44 h 49"/>
                  <a:gd name="T22" fmla="*/ 582 w 603"/>
                  <a:gd name="T23" fmla="*/ 49 h 49"/>
                  <a:gd name="T24" fmla="*/ 603 w 603"/>
                  <a:gd name="T25" fmla="*/ 28 h 49"/>
                  <a:gd name="T26" fmla="*/ 603 w 603"/>
                  <a:gd name="T27" fmla="*/ 21 h 49"/>
                  <a:gd name="T28" fmla="*/ 582 w 603"/>
                  <a:gd name="T29" fmla="*/ 0 h 49"/>
                  <a:gd name="T30" fmla="*/ 21 w 603"/>
                  <a:gd name="T31" fmla="*/ 0 h 49"/>
                  <a:gd name="T32" fmla="*/ 0 w 603"/>
                  <a:gd name="T33" fmla="*/ 21 h 49"/>
                  <a:gd name="T34" fmla="*/ 0 w 603"/>
                  <a:gd name="T35" fmla="*/ 28 h 49"/>
                  <a:gd name="T36" fmla="*/ 21 w 603"/>
                  <a:gd name="T37" fmla="*/ 49 h 49"/>
                  <a:gd name="T38" fmla="*/ 582 w 603"/>
                  <a:gd name="T39" fmla="*/ 49 h 49"/>
                  <a:gd name="T40" fmla="*/ 582 w 603"/>
                  <a:gd name="T41" fmla="*/ 4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03" h="49">
                    <a:moveTo>
                      <a:pt x="582" y="44"/>
                    </a:moveTo>
                    <a:cubicBezTo>
                      <a:pt x="582" y="39"/>
                      <a:pt x="582" y="39"/>
                      <a:pt x="582" y="39"/>
                    </a:cubicBezTo>
                    <a:cubicBezTo>
                      <a:pt x="21" y="39"/>
                      <a:pt x="21" y="39"/>
                      <a:pt x="21" y="39"/>
                    </a:cubicBezTo>
                    <a:cubicBezTo>
                      <a:pt x="15" y="39"/>
                      <a:pt x="10" y="35"/>
                      <a:pt x="10" y="28"/>
                    </a:cubicBezTo>
                    <a:cubicBezTo>
                      <a:pt x="10" y="21"/>
                      <a:pt x="10" y="21"/>
                      <a:pt x="10" y="21"/>
                    </a:cubicBezTo>
                    <a:cubicBezTo>
                      <a:pt x="10" y="15"/>
                      <a:pt x="15" y="10"/>
                      <a:pt x="21" y="10"/>
                    </a:cubicBezTo>
                    <a:cubicBezTo>
                      <a:pt x="582" y="10"/>
                      <a:pt x="582" y="10"/>
                      <a:pt x="582" y="10"/>
                    </a:cubicBezTo>
                    <a:cubicBezTo>
                      <a:pt x="588" y="10"/>
                      <a:pt x="593" y="15"/>
                      <a:pt x="593" y="21"/>
                    </a:cubicBezTo>
                    <a:cubicBezTo>
                      <a:pt x="593" y="28"/>
                      <a:pt x="593" y="28"/>
                      <a:pt x="593" y="28"/>
                    </a:cubicBezTo>
                    <a:cubicBezTo>
                      <a:pt x="593" y="35"/>
                      <a:pt x="588" y="39"/>
                      <a:pt x="582" y="39"/>
                    </a:cubicBezTo>
                    <a:cubicBezTo>
                      <a:pt x="582" y="44"/>
                      <a:pt x="582" y="44"/>
                      <a:pt x="582" y="44"/>
                    </a:cubicBezTo>
                    <a:cubicBezTo>
                      <a:pt x="582" y="49"/>
                      <a:pt x="582" y="49"/>
                      <a:pt x="582" y="49"/>
                    </a:cubicBezTo>
                    <a:cubicBezTo>
                      <a:pt x="594" y="49"/>
                      <a:pt x="603" y="40"/>
                      <a:pt x="603" y="28"/>
                    </a:cubicBezTo>
                    <a:cubicBezTo>
                      <a:pt x="603" y="21"/>
                      <a:pt x="603" y="21"/>
                      <a:pt x="603" y="21"/>
                    </a:cubicBezTo>
                    <a:cubicBezTo>
                      <a:pt x="603" y="9"/>
                      <a:pt x="594" y="0"/>
                      <a:pt x="582" y="0"/>
                    </a:cubicBezTo>
                    <a:cubicBezTo>
                      <a:pt x="21" y="0"/>
                      <a:pt x="21" y="0"/>
                      <a:pt x="21" y="0"/>
                    </a:cubicBezTo>
                    <a:cubicBezTo>
                      <a:pt x="10" y="0"/>
                      <a:pt x="0" y="9"/>
                      <a:pt x="0" y="21"/>
                    </a:cubicBezTo>
                    <a:cubicBezTo>
                      <a:pt x="0" y="28"/>
                      <a:pt x="0" y="28"/>
                      <a:pt x="0" y="28"/>
                    </a:cubicBezTo>
                    <a:cubicBezTo>
                      <a:pt x="0" y="40"/>
                      <a:pt x="10" y="49"/>
                      <a:pt x="21" y="49"/>
                    </a:cubicBezTo>
                    <a:cubicBezTo>
                      <a:pt x="582" y="49"/>
                      <a:pt x="582" y="49"/>
                      <a:pt x="582" y="49"/>
                    </a:cubicBezTo>
                    <a:cubicBezTo>
                      <a:pt x="582" y="44"/>
                      <a:pt x="582" y="44"/>
                      <a:pt x="582" y="44"/>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9" name="iŝḻîdé"/>
              <p:cNvSpPr/>
              <p:nvPr/>
            </p:nvSpPr>
            <p:spPr bwMode="auto">
              <a:xfrm>
                <a:off x="3461" y="133"/>
                <a:ext cx="709" cy="29"/>
              </a:xfrm>
              <a:prstGeom prst="rect">
                <a:avLst/>
              </a:prstGeom>
              <a:solidFill>
                <a:srgbClr val="C043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00" name="îṡļiḍé"/>
              <p:cNvSpPr/>
              <p:nvPr/>
            </p:nvSpPr>
            <p:spPr bwMode="auto">
              <a:xfrm>
                <a:off x="3461" y="133"/>
                <a:ext cx="709" cy="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01" name="iśļïḓe"/>
              <p:cNvSpPr/>
              <p:nvPr/>
            </p:nvSpPr>
            <p:spPr bwMode="auto">
              <a:xfrm>
                <a:off x="3455" y="133"/>
                <a:ext cx="715" cy="48"/>
              </a:xfrm>
              <a:custGeom>
                <a:avLst/>
                <a:gdLst>
                  <a:gd name="T0" fmla="*/ 6 w 715"/>
                  <a:gd name="T1" fmla="*/ 0 h 48"/>
                  <a:gd name="T2" fmla="*/ 0 w 715"/>
                  <a:gd name="T3" fmla="*/ 0 h 48"/>
                  <a:gd name="T4" fmla="*/ 0 w 715"/>
                  <a:gd name="T5" fmla="*/ 48 h 48"/>
                  <a:gd name="T6" fmla="*/ 715 w 715"/>
                  <a:gd name="T7" fmla="*/ 48 h 48"/>
                  <a:gd name="T8" fmla="*/ 715 w 715"/>
                  <a:gd name="T9" fmla="*/ 29 h 48"/>
                  <a:gd name="T10" fmla="*/ 6 w 715"/>
                  <a:gd name="T11" fmla="*/ 29 h 48"/>
                  <a:gd name="T12" fmla="*/ 6 w 715"/>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715" h="48">
                    <a:moveTo>
                      <a:pt x="6" y="0"/>
                    </a:moveTo>
                    <a:lnTo>
                      <a:pt x="0" y="0"/>
                    </a:lnTo>
                    <a:lnTo>
                      <a:pt x="0" y="48"/>
                    </a:lnTo>
                    <a:lnTo>
                      <a:pt x="715" y="48"/>
                    </a:lnTo>
                    <a:lnTo>
                      <a:pt x="715" y="29"/>
                    </a:lnTo>
                    <a:lnTo>
                      <a:pt x="6" y="29"/>
                    </a:lnTo>
                    <a:lnTo>
                      <a:pt x="6" y="0"/>
                    </a:lnTo>
                    <a:close/>
                  </a:path>
                </a:pathLst>
              </a:custGeom>
              <a:solidFill>
                <a:srgbClr val="C043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2" name="îṣľïdé"/>
              <p:cNvSpPr/>
              <p:nvPr/>
            </p:nvSpPr>
            <p:spPr bwMode="auto">
              <a:xfrm>
                <a:off x="3455" y="133"/>
                <a:ext cx="715" cy="48"/>
              </a:xfrm>
              <a:custGeom>
                <a:avLst/>
                <a:gdLst>
                  <a:gd name="T0" fmla="*/ 6 w 715"/>
                  <a:gd name="T1" fmla="*/ 0 h 48"/>
                  <a:gd name="T2" fmla="*/ 0 w 715"/>
                  <a:gd name="T3" fmla="*/ 0 h 48"/>
                  <a:gd name="T4" fmla="*/ 0 w 715"/>
                  <a:gd name="T5" fmla="*/ 48 h 48"/>
                  <a:gd name="T6" fmla="*/ 715 w 715"/>
                  <a:gd name="T7" fmla="*/ 48 h 48"/>
                  <a:gd name="T8" fmla="*/ 715 w 715"/>
                  <a:gd name="T9" fmla="*/ 29 h 48"/>
                  <a:gd name="T10" fmla="*/ 6 w 715"/>
                  <a:gd name="T11" fmla="*/ 29 h 48"/>
                  <a:gd name="T12" fmla="*/ 6 w 715"/>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715" h="48">
                    <a:moveTo>
                      <a:pt x="6" y="0"/>
                    </a:moveTo>
                    <a:lnTo>
                      <a:pt x="0" y="0"/>
                    </a:lnTo>
                    <a:lnTo>
                      <a:pt x="0" y="48"/>
                    </a:lnTo>
                    <a:lnTo>
                      <a:pt x="715" y="48"/>
                    </a:lnTo>
                    <a:lnTo>
                      <a:pt x="715" y="29"/>
                    </a:lnTo>
                    <a:lnTo>
                      <a:pt x="6" y="29"/>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3" name="iṩļîḍé"/>
              <p:cNvSpPr/>
              <p:nvPr/>
            </p:nvSpPr>
            <p:spPr bwMode="auto">
              <a:xfrm>
                <a:off x="3441" y="133"/>
                <a:ext cx="748" cy="48"/>
              </a:xfrm>
              <a:custGeom>
                <a:avLst/>
                <a:gdLst>
                  <a:gd name="T0" fmla="*/ 14 w 748"/>
                  <a:gd name="T1" fmla="*/ 0 h 48"/>
                  <a:gd name="T2" fmla="*/ 0 w 748"/>
                  <a:gd name="T3" fmla="*/ 0 h 48"/>
                  <a:gd name="T4" fmla="*/ 0 w 748"/>
                  <a:gd name="T5" fmla="*/ 48 h 48"/>
                  <a:gd name="T6" fmla="*/ 14 w 748"/>
                  <a:gd name="T7" fmla="*/ 48 h 48"/>
                  <a:gd name="T8" fmla="*/ 14 w 748"/>
                  <a:gd name="T9" fmla="*/ 0 h 48"/>
                  <a:gd name="T10" fmla="*/ 748 w 748"/>
                  <a:gd name="T11" fmla="*/ 0 h 48"/>
                  <a:gd name="T12" fmla="*/ 729 w 748"/>
                  <a:gd name="T13" fmla="*/ 0 h 48"/>
                  <a:gd name="T14" fmla="*/ 729 w 748"/>
                  <a:gd name="T15" fmla="*/ 29 h 48"/>
                  <a:gd name="T16" fmla="*/ 729 w 748"/>
                  <a:gd name="T17" fmla="*/ 48 h 48"/>
                  <a:gd name="T18" fmla="*/ 748 w 748"/>
                  <a:gd name="T19" fmla="*/ 48 h 48"/>
                  <a:gd name="T20" fmla="*/ 748 w 748"/>
                  <a:gd name="T21" fmla="*/ 38 h 48"/>
                  <a:gd name="T22" fmla="*/ 738 w 748"/>
                  <a:gd name="T23" fmla="*/ 38 h 48"/>
                  <a:gd name="T24" fmla="*/ 738 w 748"/>
                  <a:gd name="T25" fmla="*/ 29 h 48"/>
                  <a:gd name="T26" fmla="*/ 738 w 748"/>
                  <a:gd name="T27" fmla="*/ 38 h 48"/>
                  <a:gd name="T28" fmla="*/ 748 w 748"/>
                  <a:gd name="T29" fmla="*/ 38 h 48"/>
                  <a:gd name="T30" fmla="*/ 748 w 748"/>
                  <a:gd name="T3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8" h="48">
                    <a:moveTo>
                      <a:pt x="14" y="0"/>
                    </a:moveTo>
                    <a:lnTo>
                      <a:pt x="0" y="0"/>
                    </a:lnTo>
                    <a:lnTo>
                      <a:pt x="0" y="48"/>
                    </a:lnTo>
                    <a:lnTo>
                      <a:pt x="14" y="48"/>
                    </a:lnTo>
                    <a:lnTo>
                      <a:pt x="14" y="0"/>
                    </a:lnTo>
                    <a:close/>
                    <a:moveTo>
                      <a:pt x="748" y="0"/>
                    </a:moveTo>
                    <a:lnTo>
                      <a:pt x="729" y="0"/>
                    </a:lnTo>
                    <a:lnTo>
                      <a:pt x="729" y="29"/>
                    </a:lnTo>
                    <a:lnTo>
                      <a:pt x="729" y="48"/>
                    </a:lnTo>
                    <a:lnTo>
                      <a:pt x="748" y="48"/>
                    </a:lnTo>
                    <a:lnTo>
                      <a:pt x="748" y="38"/>
                    </a:lnTo>
                    <a:lnTo>
                      <a:pt x="738" y="38"/>
                    </a:lnTo>
                    <a:lnTo>
                      <a:pt x="738" y="29"/>
                    </a:lnTo>
                    <a:lnTo>
                      <a:pt x="738" y="38"/>
                    </a:lnTo>
                    <a:lnTo>
                      <a:pt x="748" y="38"/>
                    </a:lnTo>
                    <a:lnTo>
                      <a:pt x="748" y="0"/>
                    </a:lnTo>
                    <a:close/>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4" name="íŝlîďé"/>
              <p:cNvSpPr/>
              <p:nvPr/>
            </p:nvSpPr>
            <p:spPr bwMode="auto">
              <a:xfrm>
                <a:off x="3441" y="133"/>
                <a:ext cx="748" cy="48"/>
              </a:xfrm>
              <a:custGeom>
                <a:avLst/>
                <a:gdLst>
                  <a:gd name="T0" fmla="*/ 14 w 748"/>
                  <a:gd name="T1" fmla="*/ 0 h 48"/>
                  <a:gd name="T2" fmla="*/ 0 w 748"/>
                  <a:gd name="T3" fmla="*/ 0 h 48"/>
                  <a:gd name="T4" fmla="*/ 0 w 748"/>
                  <a:gd name="T5" fmla="*/ 48 h 48"/>
                  <a:gd name="T6" fmla="*/ 14 w 748"/>
                  <a:gd name="T7" fmla="*/ 48 h 48"/>
                  <a:gd name="T8" fmla="*/ 14 w 748"/>
                  <a:gd name="T9" fmla="*/ 0 h 48"/>
                  <a:gd name="T10" fmla="*/ 748 w 748"/>
                  <a:gd name="T11" fmla="*/ 0 h 48"/>
                  <a:gd name="T12" fmla="*/ 729 w 748"/>
                  <a:gd name="T13" fmla="*/ 0 h 48"/>
                  <a:gd name="T14" fmla="*/ 729 w 748"/>
                  <a:gd name="T15" fmla="*/ 29 h 48"/>
                  <a:gd name="T16" fmla="*/ 729 w 748"/>
                  <a:gd name="T17" fmla="*/ 48 h 48"/>
                  <a:gd name="T18" fmla="*/ 748 w 748"/>
                  <a:gd name="T19" fmla="*/ 48 h 48"/>
                  <a:gd name="T20" fmla="*/ 748 w 748"/>
                  <a:gd name="T21" fmla="*/ 38 h 48"/>
                  <a:gd name="T22" fmla="*/ 738 w 748"/>
                  <a:gd name="T23" fmla="*/ 38 h 48"/>
                  <a:gd name="T24" fmla="*/ 738 w 748"/>
                  <a:gd name="T25" fmla="*/ 29 h 48"/>
                  <a:gd name="T26" fmla="*/ 738 w 748"/>
                  <a:gd name="T27" fmla="*/ 38 h 48"/>
                  <a:gd name="T28" fmla="*/ 748 w 748"/>
                  <a:gd name="T29" fmla="*/ 38 h 48"/>
                  <a:gd name="T30" fmla="*/ 748 w 748"/>
                  <a:gd name="T3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8" h="48">
                    <a:moveTo>
                      <a:pt x="14" y="0"/>
                    </a:moveTo>
                    <a:lnTo>
                      <a:pt x="0" y="0"/>
                    </a:lnTo>
                    <a:lnTo>
                      <a:pt x="0" y="48"/>
                    </a:lnTo>
                    <a:lnTo>
                      <a:pt x="14" y="48"/>
                    </a:lnTo>
                    <a:lnTo>
                      <a:pt x="14" y="0"/>
                    </a:lnTo>
                    <a:moveTo>
                      <a:pt x="748" y="0"/>
                    </a:moveTo>
                    <a:lnTo>
                      <a:pt x="729" y="0"/>
                    </a:lnTo>
                    <a:lnTo>
                      <a:pt x="729" y="29"/>
                    </a:lnTo>
                    <a:lnTo>
                      <a:pt x="729" y="48"/>
                    </a:lnTo>
                    <a:lnTo>
                      <a:pt x="748" y="48"/>
                    </a:lnTo>
                    <a:lnTo>
                      <a:pt x="748" y="38"/>
                    </a:lnTo>
                    <a:lnTo>
                      <a:pt x="738" y="38"/>
                    </a:lnTo>
                    <a:lnTo>
                      <a:pt x="738" y="29"/>
                    </a:lnTo>
                    <a:lnTo>
                      <a:pt x="738" y="38"/>
                    </a:lnTo>
                    <a:lnTo>
                      <a:pt x="748" y="38"/>
                    </a:lnTo>
                    <a:lnTo>
                      <a:pt x="74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5" name="îşļïḓé"/>
              <p:cNvSpPr/>
              <p:nvPr/>
            </p:nvSpPr>
            <p:spPr bwMode="auto">
              <a:xfrm>
                <a:off x="3441" y="114"/>
                <a:ext cx="748" cy="19"/>
              </a:xfrm>
              <a:custGeom>
                <a:avLst/>
                <a:gdLst>
                  <a:gd name="T0" fmla="*/ 748 w 748"/>
                  <a:gd name="T1" fmla="*/ 0 h 19"/>
                  <a:gd name="T2" fmla="*/ 0 w 748"/>
                  <a:gd name="T3" fmla="*/ 0 h 19"/>
                  <a:gd name="T4" fmla="*/ 0 w 748"/>
                  <a:gd name="T5" fmla="*/ 19 h 19"/>
                  <a:gd name="T6" fmla="*/ 14 w 748"/>
                  <a:gd name="T7" fmla="*/ 19 h 19"/>
                  <a:gd name="T8" fmla="*/ 20 w 748"/>
                  <a:gd name="T9" fmla="*/ 19 h 19"/>
                  <a:gd name="T10" fmla="*/ 729 w 748"/>
                  <a:gd name="T11" fmla="*/ 19 h 19"/>
                  <a:gd name="T12" fmla="*/ 748 w 748"/>
                  <a:gd name="T13" fmla="*/ 19 h 19"/>
                  <a:gd name="T14" fmla="*/ 748 w 748"/>
                  <a:gd name="T15" fmla="*/ 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8" h="19">
                    <a:moveTo>
                      <a:pt x="748" y="0"/>
                    </a:moveTo>
                    <a:lnTo>
                      <a:pt x="0" y="0"/>
                    </a:lnTo>
                    <a:lnTo>
                      <a:pt x="0" y="19"/>
                    </a:lnTo>
                    <a:lnTo>
                      <a:pt x="14" y="19"/>
                    </a:lnTo>
                    <a:lnTo>
                      <a:pt x="20" y="19"/>
                    </a:lnTo>
                    <a:lnTo>
                      <a:pt x="729" y="19"/>
                    </a:lnTo>
                    <a:lnTo>
                      <a:pt x="748" y="19"/>
                    </a:lnTo>
                    <a:lnTo>
                      <a:pt x="748" y="0"/>
                    </a:lnTo>
                    <a:close/>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6" name="íślîḋè"/>
              <p:cNvSpPr/>
              <p:nvPr/>
            </p:nvSpPr>
            <p:spPr bwMode="auto">
              <a:xfrm>
                <a:off x="3441" y="114"/>
                <a:ext cx="748" cy="19"/>
              </a:xfrm>
              <a:custGeom>
                <a:avLst/>
                <a:gdLst>
                  <a:gd name="T0" fmla="*/ 748 w 748"/>
                  <a:gd name="T1" fmla="*/ 0 h 19"/>
                  <a:gd name="T2" fmla="*/ 0 w 748"/>
                  <a:gd name="T3" fmla="*/ 0 h 19"/>
                  <a:gd name="T4" fmla="*/ 0 w 748"/>
                  <a:gd name="T5" fmla="*/ 19 h 19"/>
                  <a:gd name="T6" fmla="*/ 14 w 748"/>
                  <a:gd name="T7" fmla="*/ 19 h 19"/>
                  <a:gd name="T8" fmla="*/ 20 w 748"/>
                  <a:gd name="T9" fmla="*/ 19 h 19"/>
                  <a:gd name="T10" fmla="*/ 729 w 748"/>
                  <a:gd name="T11" fmla="*/ 19 h 19"/>
                  <a:gd name="T12" fmla="*/ 748 w 748"/>
                  <a:gd name="T13" fmla="*/ 19 h 19"/>
                  <a:gd name="T14" fmla="*/ 748 w 748"/>
                  <a:gd name="T15" fmla="*/ 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8" h="19">
                    <a:moveTo>
                      <a:pt x="748" y="0"/>
                    </a:moveTo>
                    <a:lnTo>
                      <a:pt x="0" y="0"/>
                    </a:lnTo>
                    <a:lnTo>
                      <a:pt x="0" y="19"/>
                    </a:lnTo>
                    <a:lnTo>
                      <a:pt x="14" y="19"/>
                    </a:lnTo>
                    <a:lnTo>
                      <a:pt x="20" y="19"/>
                    </a:lnTo>
                    <a:lnTo>
                      <a:pt x="729" y="19"/>
                    </a:lnTo>
                    <a:lnTo>
                      <a:pt x="748" y="19"/>
                    </a:lnTo>
                    <a:lnTo>
                      <a:pt x="74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7" name="iSḷidè"/>
              <p:cNvSpPr/>
              <p:nvPr/>
            </p:nvSpPr>
            <p:spPr bwMode="auto">
              <a:xfrm>
                <a:off x="3819" y="49"/>
                <a:ext cx="0" cy="75"/>
              </a:xfrm>
              <a:custGeom>
                <a:avLst/>
                <a:gdLst>
                  <a:gd name="T0" fmla="*/ 0 h 75"/>
                  <a:gd name="T1" fmla="*/ 75 h 75"/>
                  <a:gd name="T2" fmla="*/ 0 h 75"/>
                </a:gdLst>
                <a:ahLst/>
                <a:cxnLst>
                  <a:cxn ang="0">
                    <a:pos x="0" y="T0"/>
                  </a:cxn>
                  <a:cxn ang="0">
                    <a:pos x="0" y="T1"/>
                  </a:cxn>
                  <a:cxn ang="0">
                    <a:pos x="0" y="T2"/>
                  </a:cxn>
                </a:cxnLst>
                <a:rect l="0" t="0" r="r" b="b"/>
                <a:pathLst>
                  <a:path h="75">
                    <a:moveTo>
                      <a:pt x="0" y="0"/>
                    </a:moveTo>
                    <a:lnTo>
                      <a:pt x="0" y="75"/>
                    </a:lnTo>
                    <a:lnTo>
                      <a:pt x="0" y="0"/>
                    </a:lnTo>
                    <a:close/>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8" name="ï$ļíḍé"/>
              <p:cNvSpPr/>
              <p:nvPr/>
            </p:nvSpPr>
            <p:spPr bwMode="auto">
              <a:xfrm>
                <a:off x="3819" y="49"/>
                <a:ext cx="0" cy="7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9" name="iS1ïḓé"/>
              <p:cNvSpPr/>
              <p:nvPr/>
            </p:nvSpPr>
            <p:spPr bwMode="auto">
              <a:xfrm>
                <a:off x="3819" y="49"/>
                <a:ext cx="0" cy="75"/>
              </a:xfrm>
              <a:prstGeom prst="line">
                <a:avLst/>
              </a:prstGeom>
              <a:noFill/>
              <a:ln w="30163" cap="rnd">
                <a:solidFill>
                  <a:srgbClr val="640917"/>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310" name="íṥľïḋê"/>
              <p:cNvSpPr/>
              <p:nvPr/>
            </p:nvSpPr>
            <p:spPr bwMode="auto">
              <a:xfrm>
                <a:off x="3256" y="49"/>
                <a:ext cx="563" cy="75"/>
              </a:xfrm>
              <a:custGeom>
                <a:avLst/>
                <a:gdLst>
                  <a:gd name="T0" fmla="*/ 16 w 295"/>
                  <a:gd name="T1" fmla="*/ 39 h 39"/>
                  <a:gd name="T2" fmla="*/ 295 w 295"/>
                  <a:gd name="T3" fmla="*/ 39 h 39"/>
                  <a:gd name="T4" fmla="*/ 295 w 295"/>
                  <a:gd name="T5" fmla="*/ 0 h 39"/>
                  <a:gd name="T6" fmla="*/ 16 w 295"/>
                  <a:gd name="T7" fmla="*/ 0 h 39"/>
                  <a:gd name="T8" fmla="*/ 0 w 295"/>
                  <a:gd name="T9" fmla="*/ 16 h 39"/>
                  <a:gd name="T10" fmla="*/ 0 w 295"/>
                  <a:gd name="T11" fmla="*/ 23 h 39"/>
                  <a:gd name="T12" fmla="*/ 16 w 295"/>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295" h="39">
                    <a:moveTo>
                      <a:pt x="16" y="39"/>
                    </a:moveTo>
                    <a:cubicBezTo>
                      <a:pt x="295" y="39"/>
                      <a:pt x="295" y="39"/>
                      <a:pt x="295" y="39"/>
                    </a:cubicBezTo>
                    <a:cubicBezTo>
                      <a:pt x="295" y="0"/>
                      <a:pt x="295" y="0"/>
                      <a:pt x="295" y="0"/>
                    </a:cubicBezTo>
                    <a:cubicBezTo>
                      <a:pt x="16" y="0"/>
                      <a:pt x="16" y="0"/>
                      <a:pt x="16" y="0"/>
                    </a:cubicBezTo>
                    <a:cubicBezTo>
                      <a:pt x="7" y="0"/>
                      <a:pt x="0" y="7"/>
                      <a:pt x="0" y="16"/>
                    </a:cubicBezTo>
                    <a:cubicBezTo>
                      <a:pt x="0" y="23"/>
                      <a:pt x="0" y="23"/>
                      <a:pt x="0" y="23"/>
                    </a:cubicBezTo>
                    <a:cubicBezTo>
                      <a:pt x="0" y="32"/>
                      <a:pt x="7" y="39"/>
                      <a:pt x="16" y="39"/>
                    </a:cubicBezTo>
                    <a:close/>
                  </a:path>
                </a:pathLst>
              </a:custGeom>
              <a:solidFill>
                <a:srgbClr val="D1434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1" name="íŝḻîḑê"/>
              <p:cNvSpPr/>
              <p:nvPr/>
            </p:nvSpPr>
            <p:spPr bwMode="auto">
              <a:xfrm>
                <a:off x="3256" y="49"/>
                <a:ext cx="563" cy="75"/>
              </a:xfrm>
              <a:custGeom>
                <a:avLst/>
                <a:gdLst>
                  <a:gd name="T0" fmla="*/ 16 w 295"/>
                  <a:gd name="T1" fmla="*/ 39 h 39"/>
                  <a:gd name="T2" fmla="*/ 295 w 295"/>
                  <a:gd name="T3" fmla="*/ 39 h 39"/>
                  <a:gd name="T4" fmla="*/ 295 w 295"/>
                  <a:gd name="T5" fmla="*/ 0 h 39"/>
                  <a:gd name="T6" fmla="*/ 16 w 295"/>
                  <a:gd name="T7" fmla="*/ 0 h 39"/>
                  <a:gd name="T8" fmla="*/ 0 w 295"/>
                  <a:gd name="T9" fmla="*/ 16 h 39"/>
                  <a:gd name="T10" fmla="*/ 0 w 295"/>
                  <a:gd name="T11" fmla="*/ 23 h 39"/>
                  <a:gd name="T12" fmla="*/ 16 w 295"/>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295" h="39">
                    <a:moveTo>
                      <a:pt x="16" y="39"/>
                    </a:moveTo>
                    <a:cubicBezTo>
                      <a:pt x="295" y="39"/>
                      <a:pt x="295" y="39"/>
                      <a:pt x="295" y="39"/>
                    </a:cubicBezTo>
                    <a:cubicBezTo>
                      <a:pt x="295" y="0"/>
                      <a:pt x="295" y="0"/>
                      <a:pt x="295" y="0"/>
                    </a:cubicBezTo>
                    <a:cubicBezTo>
                      <a:pt x="16" y="0"/>
                      <a:pt x="16" y="0"/>
                      <a:pt x="16" y="0"/>
                    </a:cubicBezTo>
                    <a:cubicBezTo>
                      <a:pt x="7" y="0"/>
                      <a:pt x="0" y="7"/>
                      <a:pt x="0" y="16"/>
                    </a:cubicBezTo>
                    <a:cubicBezTo>
                      <a:pt x="0" y="23"/>
                      <a:pt x="0" y="23"/>
                      <a:pt x="0" y="23"/>
                    </a:cubicBezTo>
                    <a:cubicBezTo>
                      <a:pt x="0" y="32"/>
                      <a:pt x="7" y="39"/>
                      <a:pt x="16" y="39"/>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12" name="íṥ1iḍè"/>
              <p:cNvSpPr/>
              <p:nvPr/>
            </p:nvSpPr>
            <p:spPr bwMode="auto">
              <a:xfrm>
                <a:off x="3777" y="8"/>
                <a:ext cx="84" cy="41"/>
              </a:xfrm>
              <a:custGeom>
                <a:avLst/>
                <a:gdLst>
                  <a:gd name="T0" fmla="*/ 44 w 44"/>
                  <a:gd name="T1" fmla="*/ 22 h 22"/>
                  <a:gd name="T2" fmla="*/ 0 w 44"/>
                  <a:gd name="T3" fmla="*/ 22 h 22"/>
                  <a:gd name="T4" fmla="*/ 0 w 44"/>
                  <a:gd name="T5" fmla="*/ 18 h 22"/>
                  <a:gd name="T6" fmla="*/ 17 w 44"/>
                  <a:gd name="T7" fmla="*/ 0 h 22"/>
                  <a:gd name="T8" fmla="*/ 26 w 44"/>
                  <a:gd name="T9" fmla="*/ 0 h 22"/>
                  <a:gd name="T10" fmla="*/ 44 w 44"/>
                  <a:gd name="T11" fmla="*/ 18 h 22"/>
                  <a:gd name="T12" fmla="*/ 44 w 44"/>
                  <a:gd name="T13" fmla="*/ 22 h 22"/>
                </a:gdLst>
                <a:ahLst/>
                <a:cxnLst>
                  <a:cxn ang="0">
                    <a:pos x="T0" y="T1"/>
                  </a:cxn>
                  <a:cxn ang="0">
                    <a:pos x="T2" y="T3"/>
                  </a:cxn>
                  <a:cxn ang="0">
                    <a:pos x="T4" y="T5"/>
                  </a:cxn>
                  <a:cxn ang="0">
                    <a:pos x="T6" y="T7"/>
                  </a:cxn>
                  <a:cxn ang="0">
                    <a:pos x="T8" y="T9"/>
                  </a:cxn>
                  <a:cxn ang="0">
                    <a:pos x="T10" y="T11"/>
                  </a:cxn>
                  <a:cxn ang="0">
                    <a:pos x="T12" y="T13"/>
                  </a:cxn>
                </a:cxnLst>
                <a:rect l="0" t="0" r="r" b="b"/>
                <a:pathLst>
                  <a:path w="44" h="22">
                    <a:moveTo>
                      <a:pt x="44" y="22"/>
                    </a:moveTo>
                    <a:cubicBezTo>
                      <a:pt x="0" y="22"/>
                      <a:pt x="0" y="22"/>
                      <a:pt x="0" y="22"/>
                    </a:cubicBezTo>
                    <a:cubicBezTo>
                      <a:pt x="0" y="18"/>
                      <a:pt x="0" y="18"/>
                      <a:pt x="0" y="18"/>
                    </a:cubicBezTo>
                    <a:cubicBezTo>
                      <a:pt x="0" y="8"/>
                      <a:pt x="8" y="0"/>
                      <a:pt x="17" y="0"/>
                    </a:cubicBezTo>
                    <a:cubicBezTo>
                      <a:pt x="26" y="0"/>
                      <a:pt x="26" y="0"/>
                      <a:pt x="26" y="0"/>
                    </a:cubicBezTo>
                    <a:cubicBezTo>
                      <a:pt x="36" y="0"/>
                      <a:pt x="44" y="8"/>
                      <a:pt x="44" y="18"/>
                    </a:cubicBezTo>
                    <a:lnTo>
                      <a:pt x="44" y="22"/>
                    </a:lnTo>
                    <a:close/>
                  </a:path>
                </a:pathLst>
              </a:custGeom>
              <a:solidFill>
                <a:srgbClr val="D1434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3" name="i$ḷîḓé"/>
              <p:cNvSpPr/>
              <p:nvPr/>
            </p:nvSpPr>
            <p:spPr bwMode="auto">
              <a:xfrm>
                <a:off x="3777" y="8"/>
                <a:ext cx="84" cy="41"/>
              </a:xfrm>
              <a:custGeom>
                <a:avLst/>
                <a:gdLst>
                  <a:gd name="T0" fmla="*/ 44 w 44"/>
                  <a:gd name="T1" fmla="*/ 22 h 22"/>
                  <a:gd name="T2" fmla="*/ 0 w 44"/>
                  <a:gd name="T3" fmla="*/ 22 h 22"/>
                  <a:gd name="T4" fmla="*/ 0 w 44"/>
                  <a:gd name="T5" fmla="*/ 18 h 22"/>
                  <a:gd name="T6" fmla="*/ 17 w 44"/>
                  <a:gd name="T7" fmla="*/ 0 h 22"/>
                  <a:gd name="T8" fmla="*/ 26 w 44"/>
                  <a:gd name="T9" fmla="*/ 0 h 22"/>
                  <a:gd name="T10" fmla="*/ 44 w 44"/>
                  <a:gd name="T11" fmla="*/ 18 h 22"/>
                  <a:gd name="T12" fmla="*/ 44 w 44"/>
                  <a:gd name="T13" fmla="*/ 22 h 22"/>
                </a:gdLst>
                <a:ahLst/>
                <a:cxnLst>
                  <a:cxn ang="0">
                    <a:pos x="T0" y="T1"/>
                  </a:cxn>
                  <a:cxn ang="0">
                    <a:pos x="T2" y="T3"/>
                  </a:cxn>
                  <a:cxn ang="0">
                    <a:pos x="T4" y="T5"/>
                  </a:cxn>
                  <a:cxn ang="0">
                    <a:pos x="T6" y="T7"/>
                  </a:cxn>
                  <a:cxn ang="0">
                    <a:pos x="T8" y="T9"/>
                  </a:cxn>
                  <a:cxn ang="0">
                    <a:pos x="T10" y="T11"/>
                  </a:cxn>
                  <a:cxn ang="0">
                    <a:pos x="T12" y="T13"/>
                  </a:cxn>
                </a:cxnLst>
                <a:rect l="0" t="0" r="r" b="b"/>
                <a:pathLst>
                  <a:path w="44" h="22">
                    <a:moveTo>
                      <a:pt x="44" y="22"/>
                    </a:moveTo>
                    <a:cubicBezTo>
                      <a:pt x="0" y="22"/>
                      <a:pt x="0" y="22"/>
                      <a:pt x="0" y="22"/>
                    </a:cubicBezTo>
                    <a:cubicBezTo>
                      <a:pt x="0" y="18"/>
                      <a:pt x="0" y="18"/>
                      <a:pt x="0" y="18"/>
                    </a:cubicBezTo>
                    <a:cubicBezTo>
                      <a:pt x="0" y="8"/>
                      <a:pt x="8" y="0"/>
                      <a:pt x="17" y="0"/>
                    </a:cubicBezTo>
                    <a:cubicBezTo>
                      <a:pt x="26" y="0"/>
                      <a:pt x="26" y="0"/>
                      <a:pt x="26" y="0"/>
                    </a:cubicBezTo>
                    <a:cubicBezTo>
                      <a:pt x="36" y="0"/>
                      <a:pt x="44" y="8"/>
                      <a:pt x="44" y="18"/>
                    </a:cubicBezTo>
                    <a:lnTo>
                      <a:pt x="44" y="22"/>
                    </a:ln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14" name="i$ľïḑé"/>
              <p:cNvSpPr/>
              <p:nvPr/>
            </p:nvSpPr>
            <p:spPr bwMode="auto">
              <a:xfrm>
                <a:off x="2027" y="3229"/>
                <a:ext cx="120" cy="121"/>
              </a:xfrm>
              <a:prstGeom prst="ellipse">
                <a:avLst/>
              </a:pr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5" name="îṩľîḋê"/>
              <p:cNvSpPr/>
              <p:nvPr/>
            </p:nvSpPr>
            <p:spPr bwMode="auto">
              <a:xfrm>
                <a:off x="2027" y="3229"/>
                <a:ext cx="120" cy="121"/>
              </a:xfrm>
              <a:prstGeom prst="ellipse">
                <a:avLst/>
              </a:pr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16" name="ïṡḷïḑè"/>
              <p:cNvSpPr/>
              <p:nvPr/>
            </p:nvSpPr>
            <p:spPr bwMode="auto">
              <a:xfrm>
                <a:off x="4238" y="1432"/>
                <a:ext cx="0" cy="103"/>
              </a:xfrm>
              <a:custGeom>
                <a:avLst/>
                <a:gdLst>
                  <a:gd name="T0" fmla="*/ 0 h 103"/>
                  <a:gd name="T1" fmla="*/ 103 h 103"/>
                  <a:gd name="T2" fmla="*/ 0 h 103"/>
                </a:gdLst>
                <a:ahLst/>
                <a:cxnLst>
                  <a:cxn ang="0">
                    <a:pos x="0" y="T0"/>
                  </a:cxn>
                  <a:cxn ang="0">
                    <a:pos x="0" y="T1"/>
                  </a:cxn>
                  <a:cxn ang="0">
                    <a:pos x="0" y="T2"/>
                  </a:cxn>
                </a:cxnLst>
                <a:rect l="0" t="0" r="r" b="b"/>
                <a:pathLst>
                  <a:path h="103">
                    <a:moveTo>
                      <a:pt x="0" y="0"/>
                    </a:moveTo>
                    <a:lnTo>
                      <a:pt x="0" y="103"/>
                    </a:lnTo>
                    <a:lnTo>
                      <a:pt x="0" y="0"/>
                    </a:lnTo>
                    <a:close/>
                  </a:path>
                </a:pathLst>
              </a:custGeom>
              <a:solidFill>
                <a:srgbClr val="C686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7" name="îsḷîdê"/>
              <p:cNvSpPr/>
              <p:nvPr/>
            </p:nvSpPr>
            <p:spPr bwMode="auto">
              <a:xfrm>
                <a:off x="4238" y="1432"/>
                <a:ext cx="0" cy="10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8" name="íSļïďé"/>
              <p:cNvSpPr/>
              <p:nvPr/>
            </p:nvSpPr>
            <p:spPr bwMode="auto">
              <a:xfrm>
                <a:off x="4238" y="1432"/>
                <a:ext cx="0" cy="103"/>
              </a:xfrm>
              <a:prstGeom prst="line">
                <a:avLst/>
              </a:prstGeom>
              <a:noFill/>
              <a:ln w="30163" cap="rnd">
                <a:solidFill>
                  <a:srgbClr val="640917"/>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319" name="iŝḻïḓe"/>
              <p:cNvSpPr/>
              <p:nvPr/>
            </p:nvSpPr>
            <p:spPr bwMode="auto">
              <a:xfrm>
                <a:off x="2513" y="3221"/>
                <a:ext cx="122" cy="122"/>
              </a:xfrm>
              <a:prstGeom prst="ellipse">
                <a:avLst/>
              </a:pr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0" name="íṩ1íde"/>
              <p:cNvSpPr/>
              <p:nvPr/>
            </p:nvSpPr>
            <p:spPr bwMode="auto">
              <a:xfrm>
                <a:off x="2513" y="3221"/>
                <a:ext cx="122" cy="122"/>
              </a:xfrm>
              <a:prstGeom prst="ellipse">
                <a:avLst/>
              </a:pr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21" name="íṧlíḋe"/>
              <p:cNvSpPr/>
              <p:nvPr/>
            </p:nvSpPr>
            <p:spPr bwMode="auto">
              <a:xfrm>
                <a:off x="2074" y="2933"/>
                <a:ext cx="521" cy="676"/>
              </a:xfrm>
              <a:custGeom>
                <a:avLst/>
                <a:gdLst>
                  <a:gd name="T0" fmla="*/ 163 w 273"/>
                  <a:gd name="T1" fmla="*/ 355 h 355"/>
                  <a:gd name="T2" fmla="*/ 110 w 273"/>
                  <a:gd name="T3" fmla="*/ 355 h 355"/>
                  <a:gd name="T4" fmla="*/ 0 w 273"/>
                  <a:gd name="T5" fmla="*/ 244 h 355"/>
                  <a:gd name="T6" fmla="*/ 0 w 273"/>
                  <a:gd name="T7" fmla="*/ 56 h 355"/>
                  <a:gd name="T8" fmla="*/ 56 w 273"/>
                  <a:gd name="T9" fmla="*/ 0 h 355"/>
                  <a:gd name="T10" fmla="*/ 203 w 273"/>
                  <a:gd name="T11" fmla="*/ 0 h 355"/>
                  <a:gd name="T12" fmla="*/ 273 w 273"/>
                  <a:gd name="T13" fmla="*/ 70 h 355"/>
                  <a:gd name="T14" fmla="*/ 273 w 273"/>
                  <a:gd name="T15" fmla="*/ 244 h 355"/>
                  <a:gd name="T16" fmla="*/ 163 w 273"/>
                  <a:gd name="T17" fmla="*/ 35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3" h="355">
                    <a:moveTo>
                      <a:pt x="163" y="355"/>
                    </a:moveTo>
                    <a:cubicBezTo>
                      <a:pt x="110" y="355"/>
                      <a:pt x="110" y="355"/>
                      <a:pt x="110" y="355"/>
                    </a:cubicBezTo>
                    <a:cubicBezTo>
                      <a:pt x="49" y="355"/>
                      <a:pt x="0" y="305"/>
                      <a:pt x="0" y="244"/>
                    </a:cubicBezTo>
                    <a:cubicBezTo>
                      <a:pt x="0" y="56"/>
                      <a:pt x="0" y="56"/>
                      <a:pt x="0" y="56"/>
                    </a:cubicBezTo>
                    <a:cubicBezTo>
                      <a:pt x="0" y="25"/>
                      <a:pt x="25" y="0"/>
                      <a:pt x="56" y="0"/>
                    </a:cubicBezTo>
                    <a:cubicBezTo>
                      <a:pt x="203" y="0"/>
                      <a:pt x="203" y="0"/>
                      <a:pt x="203" y="0"/>
                    </a:cubicBezTo>
                    <a:cubicBezTo>
                      <a:pt x="242" y="0"/>
                      <a:pt x="273" y="31"/>
                      <a:pt x="273" y="70"/>
                    </a:cubicBezTo>
                    <a:cubicBezTo>
                      <a:pt x="273" y="244"/>
                      <a:pt x="273" y="244"/>
                      <a:pt x="273" y="244"/>
                    </a:cubicBezTo>
                    <a:cubicBezTo>
                      <a:pt x="273" y="305"/>
                      <a:pt x="223" y="355"/>
                      <a:pt x="163" y="355"/>
                    </a:cubicBezTo>
                    <a:close/>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2" name="î$ļíḋé"/>
              <p:cNvSpPr/>
              <p:nvPr/>
            </p:nvSpPr>
            <p:spPr bwMode="auto">
              <a:xfrm>
                <a:off x="2074" y="2933"/>
                <a:ext cx="521" cy="676"/>
              </a:xfrm>
              <a:custGeom>
                <a:avLst/>
                <a:gdLst>
                  <a:gd name="T0" fmla="*/ 163 w 273"/>
                  <a:gd name="T1" fmla="*/ 355 h 355"/>
                  <a:gd name="T2" fmla="*/ 110 w 273"/>
                  <a:gd name="T3" fmla="*/ 355 h 355"/>
                  <a:gd name="T4" fmla="*/ 0 w 273"/>
                  <a:gd name="T5" fmla="*/ 244 h 355"/>
                  <a:gd name="T6" fmla="*/ 0 w 273"/>
                  <a:gd name="T7" fmla="*/ 56 h 355"/>
                  <a:gd name="T8" fmla="*/ 56 w 273"/>
                  <a:gd name="T9" fmla="*/ 0 h 355"/>
                  <a:gd name="T10" fmla="*/ 203 w 273"/>
                  <a:gd name="T11" fmla="*/ 0 h 355"/>
                  <a:gd name="T12" fmla="*/ 273 w 273"/>
                  <a:gd name="T13" fmla="*/ 70 h 355"/>
                  <a:gd name="T14" fmla="*/ 273 w 273"/>
                  <a:gd name="T15" fmla="*/ 244 h 355"/>
                  <a:gd name="T16" fmla="*/ 163 w 273"/>
                  <a:gd name="T17" fmla="*/ 35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3" h="355">
                    <a:moveTo>
                      <a:pt x="163" y="355"/>
                    </a:moveTo>
                    <a:cubicBezTo>
                      <a:pt x="110" y="355"/>
                      <a:pt x="110" y="355"/>
                      <a:pt x="110" y="355"/>
                    </a:cubicBezTo>
                    <a:cubicBezTo>
                      <a:pt x="49" y="355"/>
                      <a:pt x="0" y="305"/>
                      <a:pt x="0" y="244"/>
                    </a:cubicBezTo>
                    <a:cubicBezTo>
                      <a:pt x="0" y="56"/>
                      <a:pt x="0" y="56"/>
                      <a:pt x="0" y="56"/>
                    </a:cubicBezTo>
                    <a:cubicBezTo>
                      <a:pt x="0" y="25"/>
                      <a:pt x="25" y="0"/>
                      <a:pt x="56" y="0"/>
                    </a:cubicBezTo>
                    <a:cubicBezTo>
                      <a:pt x="203" y="0"/>
                      <a:pt x="203" y="0"/>
                      <a:pt x="203" y="0"/>
                    </a:cubicBezTo>
                    <a:cubicBezTo>
                      <a:pt x="242" y="0"/>
                      <a:pt x="273" y="31"/>
                      <a:pt x="273" y="70"/>
                    </a:cubicBezTo>
                    <a:cubicBezTo>
                      <a:pt x="273" y="244"/>
                      <a:pt x="273" y="244"/>
                      <a:pt x="273" y="244"/>
                    </a:cubicBezTo>
                    <a:cubicBezTo>
                      <a:pt x="273" y="305"/>
                      <a:pt x="223" y="355"/>
                      <a:pt x="163" y="355"/>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23" name="ïṥ1íḑé"/>
              <p:cNvSpPr/>
              <p:nvPr/>
            </p:nvSpPr>
            <p:spPr bwMode="auto">
              <a:xfrm>
                <a:off x="3400" y="1425"/>
                <a:ext cx="0" cy="114"/>
              </a:xfrm>
              <a:custGeom>
                <a:avLst/>
                <a:gdLst>
                  <a:gd name="T0" fmla="*/ 0 h 114"/>
                  <a:gd name="T1" fmla="*/ 114 h 114"/>
                  <a:gd name="T2" fmla="*/ 0 h 114"/>
                </a:gdLst>
                <a:ahLst/>
                <a:cxnLst>
                  <a:cxn ang="0">
                    <a:pos x="0" y="T0"/>
                  </a:cxn>
                  <a:cxn ang="0">
                    <a:pos x="0" y="T1"/>
                  </a:cxn>
                  <a:cxn ang="0">
                    <a:pos x="0" y="T2"/>
                  </a:cxn>
                </a:cxnLst>
                <a:rect l="0" t="0" r="r" b="b"/>
                <a:pathLst>
                  <a:path h="114">
                    <a:moveTo>
                      <a:pt x="0" y="0"/>
                    </a:moveTo>
                    <a:lnTo>
                      <a:pt x="0" y="114"/>
                    </a:lnTo>
                    <a:lnTo>
                      <a:pt x="0" y="0"/>
                    </a:lnTo>
                    <a:close/>
                  </a:path>
                </a:pathLst>
              </a:custGeom>
              <a:solidFill>
                <a:srgbClr val="C686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4" name="išļïḑè"/>
              <p:cNvSpPr/>
              <p:nvPr/>
            </p:nvSpPr>
            <p:spPr bwMode="auto">
              <a:xfrm>
                <a:off x="3400" y="1425"/>
                <a:ext cx="0" cy="11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5" name="ï$ļîḍe"/>
              <p:cNvSpPr/>
              <p:nvPr/>
            </p:nvSpPr>
            <p:spPr bwMode="auto">
              <a:xfrm>
                <a:off x="3400" y="1425"/>
                <a:ext cx="0" cy="114"/>
              </a:xfrm>
              <a:prstGeom prst="line">
                <a:avLst/>
              </a:prstGeom>
              <a:noFill/>
              <a:ln w="30163" cap="rnd">
                <a:solidFill>
                  <a:srgbClr val="640917"/>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326" name="i$1îḋè"/>
              <p:cNvSpPr/>
              <p:nvPr/>
            </p:nvSpPr>
            <p:spPr bwMode="auto">
              <a:xfrm>
                <a:off x="2074" y="2933"/>
                <a:ext cx="311" cy="676"/>
              </a:xfrm>
              <a:custGeom>
                <a:avLst/>
                <a:gdLst>
                  <a:gd name="T0" fmla="*/ 163 w 163"/>
                  <a:gd name="T1" fmla="*/ 352 h 355"/>
                  <a:gd name="T2" fmla="*/ 136 w 163"/>
                  <a:gd name="T3" fmla="*/ 355 h 355"/>
                  <a:gd name="T4" fmla="*/ 0 w 163"/>
                  <a:gd name="T5" fmla="*/ 218 h 355"/>
                  <a:gd name="T6" fmla="*/ 9 w 163"/>
                  <a:gd name="T7" fmla="*/ 40 h 355"/>
                  <a:gd name="T8" fmla="*/ 52 w 163"/>
                  <a:gd name="T9" fmla="*/ 0 h 355"/>
                  <a:gd name="T10" fmla="*/ 52 w 163"/>
                  <a:gd name="T11" fmla="*/ 218 h 355"/>
                  <a:gd name="T12" fmla="*/ 163 w 163"/>
                  <a:gd name="T13" fmla="*/ 352 h 355"/>
                </a:gdLst>
                <a:ahLst/>
                <a:cxnLst>
                  <a:cxn ang="0">
                    <a:pos x="T0" y="T1"/>
                  </a:cxn>
                  <a:cxn ang="0">
                    <a:pos x="T2" y="T3"/>
                  </a:cxn>
                  <a:cxn ang="0">
                    <a:pos x="T4" y="T5"/>
                  </a:cxn>
                  <a:cxn ang="0">
                    <a:pos x="T6" y="T7"/>
                  </a:cxn>
                  <a:cxn ang="0">
                    <a:pos x="T8" y="T9"/>
                  </a:cxn>
                  <a:cxn ang="0">
                    <a:pos x="T10" y="T11"/>
                  </a:cxn>
                  <a:cxn ang="0">
                    <a:pos x="T12" y="T13"/>
                  </a:cxn>
                </a:cxnLst>
                <a:rect l="0" t="0" r="r" b="b"/>
                <a:pathLst>
                  <a:path w="163" h="355">
                    <a:moveTo>
                      <a:pt x="163" y="352"/>
                    </a:moveTo>
                    <a:cubicBezTo>
                      <a:pt x="154" y="354"/>
                      <a:pt x="145" y="355"/>
                      <a:pt x="136" y="355"/>
                    </a:cubicBezTo>
                    <a:cubicBezTo>
                      <a:pt x="61" y="355"/>
                      <a:pt x="0" y="293"/>
                      <a:pt x="0" y="218"/>
                    </a:cubicBezTo>
                    <a:cubicBezTo>
                      <a:pt x="9" y="40"/>
                      <a:pt x="9" y="40"/>
                      <a:pt x="9" y="40"/>
                    </a:cubicBezTo>
                    <a:cubicBezTo>
                      <a:pt x="52" y="0"/>
                      <a:pt x="52" y="0"/>
                      <a:pt x="52" y="0"/>
                    </a:cubicBezTo>
                    <a:cubicBezTo>
                      <a:pt x="52" y="218"/>
                      <a:pt x="52" y="218"/>
                      <a:pt x="52" y="218"/>
                    </a:cubicBezTo>
                    <a:cubicBezTo>
                      <a:pt x="52" y="284"/>
                      <a:pt x="100" y="340"/>
                      <a:pt x="163" y="352"/>
                    </a:cubicBezTo>
                    <a:close/>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7" name="îSḷîḋé"/>
              <p:cNvSpPr/>
              <p:nvPr/>
            </p:nvSpPr>
            <p:spPr bwMode="auto">
              <a:xfrm>
                <a:off x="2074" y="2933"/>
                <a:ext cx="521" cy="676"/>
              </a:xfrm>
              <a:custGeom>
                <a:avLst/>
                <a:gdLst>
                  <a:gd name="T0" fmla="*/ 163 w 273"/>
                  <a:gd name="T1" fmla="*/ 355 h 355"/>
                  <a:gd name="T2" fmla="*/ 110 w 273"/>
                  <a:gd name="T3" fmla="*/ 355 h 355"/>
                  <a:gd name="T4" fmla="*/ 0 w 273"/>
                  <a:gd name="T5" fmla="*/ 244 h 355"/>
                  <a:gd name="T6" fmla="*/ 0 w 273"/>
                  <a:gd name="T7" fmla="*/ 44 h 355"/>
                  <a:gd name="T8" fmla="*/ 44 w 273"/>
                  <a:gd name="T9" fmla="*/ 0 h 355"/>
                  <a:gd name="T10" fmla="*/ 208 w 273"/>
                  <a:gd name="T11" fmla="*/ 0 h 355"/>
                  <a:gd name="T12" fmla="*/ 273 w 273"/>
                  <a:gd name="T13" fmla="*/ 65 h 355"/>
                  <a:gd name="T14" fmla="*/ 273 w 273"/>
                  <a:gd name="T15" fmla="*/ 244 h 355"/>
                  <a:gd name="T16" fmla="*/ 163 w 273"/>
                  <a:gd name="T17" fmla="*/ 35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3" h="355">
                    <a:moveTo>
                      <a:pt x="163" y="355"/>
                    </a:moveTo>
                    <a:cubicBezTo>
                      <a:pt x="110" y="355"/>
                      <a:pt x="110" y="355"/>
                      <a:pt x="110" y="355"/>
                    </a:cubicBezTo>
                    <a:cubicBezTo>
                      <a:pt x="49" y="355"/>
                      <a:pt x="0" y="305"/>
                      <a:pt x="0" y="244"/>
                    </a:cubicBezTo>
                    <a:cubicBezTo>
                      <a:pt x="0" y="44"/>
                      <a:pt x="0" y="44"/>
                      <a:pt x="0" y="44"/>
                    </a:cubicBezTo>
                    <a:cubicBezTo>
                      <a:pt x="0" y="20"/>
                      <a:pt x="19" y="0"/>
                      <a:pt x="44" y="0"/>
                    </a:cubicBezTo>
                    <a:cubicBezTo>
                      <a:pt x="208" y="0"/>
                      <a:pt x="208" y="0"/>
                      <a:pt x="208" y="0"/>
                    </a:cubicBezTo>
                    <a:cubicBezTo>
                      <a:pt x="244" y="0"/>
                      <a:pt x="273" y="29"/>
                      <a:pt x="273" y="65"/>
                    </a:cubicBezTo>
                    <a:cubicBezTo>
                      <a:pt x="273" y="244"/>
                      <a:pt x="273" y="244"/>
                      <a:pt x="273" y="244"/>
                    </a:cubicBezTo>
                    <a:cubicBezTo>
                      <a:pt x="273" y="305"/>
                      <a:pt x="223" y="355"/>
                      <a:pt x="163" y="355"/>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28" name="iṣľíďe"/>
              <p:cNvSpPr/>
              <p:nvPr/>
            </p:nvSpPr>
            <p:spPr bwMode="auto">
              <a:xfrm>
                <a:off x="1973" y="3651"/>
                <a:ext cx="742" cy="659"/>
              </a:xfrm>
              <a:custGeom>
                <a:avLst/>
                <a:gdLst>
                  <a:gd name="T0" fmla="*/ 389 w 389"/>
                  <a:gd name="T1" fmla="*/ 89 h 346"/>
                  <a:gd name="T2" fmla="*/ 389 w 389"/>
                  <a:gd name="T3" fmla="*/ 346 h 346"/>
                  <a:gd name="T4" fmla="*/ 0 w 389"/>
                  <a:gd name="T5" fmla="*/ 346 h 346"/>
                  <a:gd name="T6" fmla="*/ 0 w 389"/>
                  <a:gd name="T7" fmla="*/ 89 h 346"/>
                  <a:gd name="T8" fmla="*/ 4 w 389"/>
                  <a:gd name="T9" fmla="*/ 63 h 346"/>
                  <a:gd name="T10" fmla="*/ 8 w 389"/>
                  <a:gd name="T11" fmla="*/ 52 h 346"/>
                  <a:gd name="T12" fmla="*/ 79 w 389"/>
                  <a:gd name="T13" fmla="*/ 0 h 346"/>
                  <a:gd name="T14" fmla="*/ 83 w 389"/>
                  <a:gd name="T15" fmla="*/ 0 h 346"/>
                  <a:gd name="T16" fmla="*/ 88 w 389"/>
                  <a:gd name="T17" fmla="*/ 0 h 346"/>
                  <a:gd name="T18" fmla="*/ 300 w 389"/>
                  <a:gd name="T19" fmla="*/ 0 h 346"/>
                  <a:gd name="T20" fmla="*/ 309 w 389"/>
                  <a:gd name="T21" fmla="*/ 0 h 346"/>
                  <a:gd name="T22" fmla="*/ 388 w 389"/>
                  <a:gd name="T23" fmla="*/ 79 h 346"/>
                  <a:gd name="T24" fmla="*/ 389 w 389"/>
                  <a:gd name="T25" fmla="*/ 89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9" h="346">
                    <a:moveTo>
                      <a:pt x="389" y="89"/>
                    </a:moveTo>
                    <a:cubicBezTo>
                      <a:pt x="389" y="346"/>
                      <a:pt x="389" y="346"/>
                      <a:pt x="389" y="346"/>
                    </a:cubicBezTo>
                    <a:cubicBezTo>
                      <a:pt x="0" y="346"/>
                      <a:pt x="0" y="346"/>
                      <a:pt x="0" y="346"/>
                    </a:cubicBezTo>
                    <a:cubicBezTo>
                      <a:pt x="0" y="89"/>
                      <a:pt x="0" y="89"/>
                      <a:pt x="0" y="89"/>
                    </a:cubicBezTo>
                    <a:cubicBezTo>
                      <a:pt x="0" y="80"/>
                      <a:pt x="1" y="71"/>
                      <a:pt x="4" y="63"/>
                    </a:cubicBezTo>
                    <a:cubicBezTo>
                      <a:pt x="5" y="59"/>
                      <a:pt x="6" y="55"/>
                      <a:pt x="8" y="52"/>
                    </a:cubicBezTo>
                    <a:cubicBezTo>
                      <a:pt x="20" y="24"/>
                      <a:pt x="47" y="4"/>
                      <a:pt x="79" y="0"/>
                    </a:cubicBezTo>
                    <a:cubicBezTo>
                      <a:pt x="81" y="0"/>
                      <a:pt x="82" y="0"/>
                      <a:pt x="83" y="0"/>
                    </a:cubicBezTo>
                    <a:cubicBezTo>
                      <a:pt x="85" y="0"/>
                      <a:pt x="86" y="0"/>
                      <a:pt x="88" y="0"/>
                    </a:cubicBezTo>
                    <a:cubicBezTo>
                      <a:pt x="300" y="0"/>
                      <a:pt x="300" y="0"/>
                      <a:pt x="300" y="0"/>
                    </a:cubicBezTo>
                    <a:cubicBezTo>
                      <a:pt x="303" y="0"/>
                      <a:pt x="306" y="0"/>
                      <a:pt x="309" y="0"/>
                    </a:cubicBezTo>
                    <a:cubicBezTo>
                      <a:pt x="351" y="5"/>
                      <a:pt x="384" y="38"/>
                      <a:pt x="388" y="79"/>
                    </a:cubicBezTo>
                    <a:cubicBezTo>
                      <a:pt x="389" y="82"/>
                      <a:pt x="389" y="85"/>
                      <a:pt x="389" y="89"/>
                    </a:cubicBezTo>
                  </a:path>
                </a:pathLst>
              </a:custGeom>
              <a:solidFill>
                <a:srgbClr val="C686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9" name="ïşḻîḋe"/>
              <p:cNvSpPr/>
              <p:nvPr/>
            </p:nvSpPr>
            <p:spPr bwMode="auto">
              <a:xfrm>
                <a:off x="2217" y="3579"/>
                <a:ext cx="246" cy="192"/>
              </a:xfrm>
              <a:custGeom>
                <a:avLst/>
                <a:gdLst>
                  <a:gd name="T0" fmla="*/ 80 w 129"/>
                  <a:gd name="T1" fmla="*/ 101 h 101"/>
                  <a:gd name="T2" fmla="*/ 49 w 129"/>
                  <a:gd name="T3" fmla="*/ 101 h 101"/>
                  <a:gd name="T4" fmla="*/ 0 w 129"/>
                  <a:gd name="T5" fmla="*/ 52 h 101"/>
                  <a:gd name="T6" fmla="*/ 0 w 129"/>
                  <a:gd name="T7" fmla="*/ 0 h 101"/>
                  <a:gd name="T8" fmla="*/ 129 w 129"/>
                  <a:gd name="T9" fmla="*/ 0 h 101"/>
                  <a:gd name="T10" fmla="*/ 129 w 129"/>
                  <a:gd name="T11" fmla="*/ 52 h 101"/>
                  <a:gd name="T12" fmla="*/ 80 w 12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129" h="101">
                    <a:moveTo>
                      <a:pt x="80" y="101"/>
                    </a:moveTo>
                    <a:cubicBezTo>
                      <a:pt x="49" y="101"/>
                      <a:pt x="49" y="101"/>
                      <a:pt x="49" y="101"/>
                    </a:cubicBezTo>
                    <a:cubicBezTo>
                      <a:pt x="22" y="101"/>
                      <a:pt x="0" y="79"/>
                      <a:pt x="0" y="52"/>
                    </a:cubicBezTo>
                    <a:cubicBezTo>
                      <a:pt x="0" y="0"/>
                      <a:pt x="0" y="0"/>
                      <a:pt x="0" y="0"/>
                    </a:cubicBezTo>
                    <a:cubicBezTo>
                      <a:pt x="129" y="0"/>
                      <a:pt x="129" y="0"/>
                      <a:pt x="129" y="0"/>
                    </a:cubicBezTo>
                    <a:cubicBezTo>
                      <a:pt x="129" y="52"/>
                      <a:pt x="129" y="52"/>
                      <a:pt x="129" y="52"/>
                    </a:cubicBezTo>
                    <a:cubicBezTo>
                      <a:pt x="129" y="79"/>
                      <a:pt x="107" y="101"/>
                      <a:pt x="80" y="101"/>
                    </a:cubicBezTo>
                    <a:close/>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0" name="íṥlïḍe"/>
              <p:cNvSpPr/>
              <p:nvPr/>
            </p:nvSpPr>
            <p:spPr bwMode="auto">
              <a:xfrm>
                <a:off x="2217" y="3579"/>
                <a:ext cx="246" cy="192"/>
              </a:xfrm>
              <a:custGeom>
                <a:avLst/>
                <a:gdLst>
                  <a:gd name="T0" fmla="*/ 80 w 129"/>
                  <a:gd name="T1" fmla="*/ 101 h 101"/>
                  <a:gd name="T2" fmla="*/ 49 w 129"/>
                  <a:gd name="T3" fmla="*/ 101 h 101"/>
                  <a:gd name="T4" fmla="*/ 0 w 129"/>
                  <a:gd name="T5" fmla="*/ 52 h 101"/>
                  <a:gd name="T6" fmla="*/ 0 w 129"/>
                  <a:gd name="T7" fmla="*/ 0 h 101"/>
                  <a:gd name="T8" fmla="*/ 129 w 129"/>
                  <a:gd name="T9" fmla="*/ 0 h 101"/>
                  <a:gd name="T10" fmla="*/ 129 w 129"/>
                  <a:gd name="T11" fmla="*/ 52 h 101"/>
                  <a:gd name="T12" fmla="*/ 80 w 12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129" h="101">
                    <a:moveTo>
                      <a:pt x="80" y="101"/>
                    </a:moveTo>
                    <a:cubicBezTo>
                      <a:pt x="49" y="101"/>
                      <a:pt x="49" y="101"/>
                      <a:pt x="49" y="101"/>
                    </a:cubicBezTo>
                    <a:cubicBezTo>
                      <a:pt x="22" y="101"/>
                      <a:pt x="0" y="79"/>
                      <a:pt x="0" y="52"/>
                    </a:cubicBezTo>
                    <a:cubicBezTo>
                      <a:pt x="0" y="0"/>
                      <a:pt x="0" y="0"/>
                      <a:pt x="0" y="0"/>
                    </a:cubicBezTo>
                    <a:cubicBezTo>
                      <a:pt x="129" y="0"/>
                      <a:pt x="129" y="0"/>
                      <a:pt x="129" y="0"/>
                    </a:cubicBezTo>
                    <a:cubicBezTo>
                      <a:pt x="129" y="52"/>
                      <a:pt x="129" y="52"/>
                      <a:pt x="129" y="52"/>
                    </a:cubicBezTo>
                    <a:cubicBezTo>
                      <a:pt x="129" y="79"/>
                      <a:pt x="107" y="101"/>
                      <a:pt x="80" y="101"/>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31" name="íšḻíḋe"/>
              <p:cNvSpPr/>
              <p:nvPr/>
            </p:nvSpPr>
            <p:spPr bwMode="auto">
              <a:xfrm>
                <a:off x="2217" y="3560"/>
                <a:ext cx="246" cy="103"/>
              </a:xfrm>
              <a:custGeom>
                <a:avLst/>
                <a:gdLst>
                  <a:gd name="T0" fmla="*/ 129 w 129"/>
                  <a:gd name="T1" fmla="*/ 0 h 54"/>
                  <a:gd name="T2" fmla="*/ 129 w 129"/>
                  <a:gd name="T3" fmla="*/ 40 h 54"/>
                  <a:gd name="T4" fmla="*/ 76 w 129"/>
                  <a:gd name="T5" fmla="*/ 54 h 54"/>
                  <a:gd name="T6" fmla="*/ 53 w 129"/>
                  <a:gd name="T7" fmla="*/ 54 h 54"/>
                  <a:gd name="T8" fmla="*/ 0 w 129"/>
                  <a:gd name="T9" fmla="*/ 40 h 54"/>
                  <a:gd name="T10" fmla="*/ 0 w 129"/>
                  <a:gd name="T11" fmla="*/ 0 h 54"/>
                </a:gdLst>
                <a:ahLst/>
                <a:cxnLst>
                  <a:cxn ang="0">
                    <a:pos x="T0" y="T1"/>
                  </a:cxn>
                  <a:cxn ang="0">
                    <a:pos x="T2" y="T3"/>
                  </a:cxn>
                  <a:cxn ang="0">
                    <a:pos x="T4" y="T5"/>
                  </a:cxn>
                  <a:cxn ang="0">
                    <a:pos x="T6" y="T7"/>
                  </a:cxn>
                  <a:cxn ang="0">
                    <a:pos x="T8" y="T9"/>
                  </a:cxn>
                  <a:cxn ang="0">
                    <a:pos x="T10" y="T11"/>
                  </a:cxn>
                </a:cxnLst>
                <a:rect l="0" t="0" r="r" b="b"/>
                <a:pathLst>
                  <a:path w="129" h="54">
                    <a:moveTo>
                      <a:pt x="129" y="0"/>
                    </a:moveTo>
                    <a:cubicBezTo>
                      <a:pt x="129" y="40"/>
                      <a:pt x="129" y="40"/>
                      <a:pt x="129" y="40"/>
                    </a:cubicBezTo>
                    <a:cubicBezTo>
                      <a:pt x="113" y="49"/>
                      <a:pt x="95" y="54"/>
                      <a:pt x="76" y="54"/>
                    </a:cubicBezTo>
                    <a:cubicBezTo>
                      <a:pt x="53" y="54"/>
                      <a:pt x="53" y="54"/>
                      <a:pt x="53" y="54"/>
                    </a:cubicBezTo>
                    <a:cubicBezTo>
                      <a:pt x="34" y="54"/>
                      <a:pt x="16" y="49"/>
                      <a:pt x="0" y="40"/>
                    </a:cubicBezTo>
                    <a:cubicBezTo>
                      <a:pt x="0" y="0"/>
                      <a:pt x="0" y="0"/>
                      <a:pt x="0" y="0"/>
                    </a:cubicBezTo>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2" name="íślïḓé"/>
              <p:cNvSpPr/>
              <p:nvPr/>
            </p:nvSpPr>
            <p:spPr bwMode="auto">
              <a:xfrm>
                <a:off x="2217" y="3560"/>
                <a:ext cx="246" cy="103"/>
              </a:xfrm>
              <a:custGeom>
                <a:avLst/>
                <a:gdLst>
                  <a:gd name="T0" fmla="*/ 129 w 129"/>
                  <a:gd name="T1" fmla="*/ 0 h 54"/>
                  <a:gd name="T2" fmla="*/ 129 w 129"/>
                  <a:gd name="T3" fmla="*/ 40 h 54"/>
                  <a:gd name="T4" fmla="*/ 76 w 129"/>
                  <a:gd name="T5" fmla="*/ 54 h 54"/>
                  <a:gd name="T6" fmla="*/ 53 w 129"/>
                  <a:gd name="T7" fmla="*/ 54 h 54"/>
                  <a:gd name="T8" fmla="*/ 0 w 129"/>
                  <a:gd name="T9" fmla="*/ 40 h 54"/>
                  <a:gd name="T10" fmla="*/ 0 w 129"/>
                  <a:gd name="T11" fmla="*/ 0 h 54"/>
                </a:gdLst>
                <a:ahLst/>
                <a:cxnLst>
                  <a:cxn ang="0">
                    <a:pos x="T0" y="T1"/>
                  </a:cxn>
                  <a:cxn ang="0">
                    <a:pos x="T2" y="T3"/>
                  </a:cxn>
                  <a:cxn ang="0">
                    <a:pos x="T4" y="T5"/>
                  </a:cxn>
                  <a:cxn ang="0">
                    <a:pos x="T6" y="T7"/>
                  </a:cxn>
                  <a:cxn ang="0">
                    <a:pos x="T8" y="T9"/>
                  </a:cxn>
                  <a:cxn ang="0">
                    <a:pos x="T10" y="T11"/>
                  </a:cxn>
                </a:cxnLst>
                <a:rect l="0" t="0" r="r" b="b"/>
                <a:pathLst>
                  <a:path w="129" h="54">
                    <a:moveTo>
                      <a:pt x="129" y="0"/>
                    </a:moveTo>
                    <a:cubicBezTo>
                      <a:pt x="129" y="40"/>
                      <a:pt x="129" y="40"/>
                      <a:pt x="129" y="40"/>
                    </a:cubicBezTo>
                    <a:cubicBezTo>
                      <a:pt x="113" y="49"/>
                      <a:pt x="95" y="54"/>
                      <a:pt x="76" y="54"/>
                    </a:cubicBezTo>
                    <a:cubicBezTo>
                      <a:pt x="53" y="54"/>
                      <a:pt x="53" y="54"/>
                      <a:pt x="53" y="54"/>
                    </a:cubicBezTo>
                    <a:cubicBezTo>
                      <a:pt x="34" y="54"/>
                      <a:pt x="16" y="49"/>
                      <a:pt x="0" y="40"/>
                    </a:cubicBezTo>
                    <a:cubicBezTo>
                      <a:pt x="0" y="0"/>
                      <a:pt x="0" y="0"/>
                      <a:pt x="0"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33" name="ïṥļiḓê"/>
              <p:cNvSpPr/>
              <p:nvPr/>
            </p:nvSpPr>
            <p:spPr bwMode="auto">
              <a:xfrm>
                <a:off x="2217" y="3560"/>
                <a:ext cx="246" cy="211"/>
              </a:xfrm>
              <a:custGeom>
                <a:avLst/>
                <a:gdLst>
                  <a:gd name="T0" fmla="*/ 129 w 129"/>
                  <a:gd name="T1" fmla="*/ 0 h 111"/>
                  <a:gd name="T2" fmla="*/ 129 w 129"/>
                  <a:gd name="T3" fmla="*/ 61 h 111"/>
                  <a:gd name="T4" fmla="*/ 79 w 129"/>
                  <a:gd name="T5" fmla="*/ 111 h 111"/>
                  <a:gd name="T6" fmla="*/ 50 w 129"/>
                  <a:gd name="T7" fmla="*/ 111 h 111"/>
                  <a:gd name="T8" fmla="*/ 0 w 129"/>
                  <a:gd name="T9" fmla="*/ 61 h 111"/>
                  <a:gd name="T10" fmla="*/ 0 w 129"/>
                  <a:gd name="T11" fmla="*/ 0 h 111"/>
                </a:gdLst>
                <a:ahLst/>
                <a:cxnLst>
                  <a:cxn ang="0">
                    <a:pos x="T0" y="T1"/>
                  </a:cxn>
                  <a:cxn ang="0">
                    <a:pos x="T2" y="T3"/>
                  </a:cxn>
                  <a:cxn ang="0">
                    <a:pos x="T4" y="T5"/>
                  </a:cxn>
                  <a:cxn ang="0">
                    <a:pos x="T6" y="T7"/>
                  </a:cxn>
                  <a:cxn ang="0">
                    <a:pos x="T8" y="T9"/>
                  </a:cxn>
                  <a:cxn ang="0">
                    <a:pos x="T10" y="T11"/>
                  </a:cxn>
                </a:cxnLst>
                <a:rect l="0" t="0" r="r" b="b"/>
                <a:pathLst>
                  <a:path w="129" h="111">
                    <a:moveTo>
                      <a:pt x="129" y="0"/>
                    </a:moveTo>
                    <a:cubicBezTo>
                      <a:pt x="129" y="61"/>
                      <a:pt x="129" y="61"/>
                      <a:pt x="129" y="61"/>
                    </a:cubicBezTo>
                    <a:cubicBezTo>
                      <a:pt x="129" y="88"/>
                      <a:pt x="107" y="111"/>
                      <a:pt x="79" y="111"/>
                    </a:cubicBezTo>
                    <a:cubicBezTo>
                      <a:pt x="50" y="111"/>
                      <a:pt x="50" y="111"/>
                      <a:pt x="50" y="111"/>
                    </a:cubicBezTo>
                    <a:cubicBezTo>
                      <a:pt x="22" y="111"/>
                      <a:pt x="0" y="88"/>
                      <a:pt x="0" y="61"/>
                    </a:cubicBezTo>
                    <a:cubicBezTo>
                      <a:pt x="0" y="0"/>
                      <a:pt x="0" y="0"/>
                      <a:pt x="0"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34" name="iṥľîḑè"/>
              <p:cNvSpPr/>
              <p:nvPr/>
            </p:nvSpPr>
            <p:spPr bwMode="auto">
              <a:xfrm>
                <a:off x="2168" y="3560"/>
                <a:ext cx="345" cy="91"/>
              </a:xfrm>
              <a:custGeom>
                <a:avLst/>
                <a:gdLst>
                  <a:gd name="T0" fmla="*/ 0 w 181"/>
                  <a:gd name="T1" fmla="*/ 48 h 48"/>
                  <a:gd name="T2" fmla="*/ 181 w 181"/>
                  <a:gd name="T3" fmla="*/ 48 h 48"/>
                  <a:gd name="T4" fmla="*/ 181 w 181"/>
                  <a:gd name="T5" fmla="*/ 7 h 48"/>
                  <a:gd name="T6" fmla="*/ 174 w 181"/>
                  <a:gd name="T7" fmla="*/ 0 h 48"/>
                  <a:gd name="T8" fmla="*/ 8 w 181"/>
                  <a:gd name="T9" fmla="*/ 0 h 48"/>
                  <a:gd name="T10" fmla="*/ 0 w 181"/>
                  <a:gd name="T11" fmla="*/ 8 h 48"/>
                  <a:gd name="T12" fmla="*/ 0 w 181"/>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81" h="48">
                    <a:moveTo>
                      <a:pt x="0" y="48"/>
                    </a:moveTo>
                    <a:cubicBezTo>
                      <a:pt x="181" y="48"/>
                      <a:pt x="181" y="48"/>
                      <a:pt x="181" y="48"/>
                    </a:cubicBezTo>
                    <a:cubicBezTo>
                      <a:pt x="181" y="7"/>
                      <a:pt x="181" y="7"/>
                      <a:pt x="181" y="7"/>
                    </a:cubicBezTo>
                    <a:cubicBezTo>
                      <a:pt x="181" y="3"/>
                      <a:pt x="178" y="0"/>
                      <a:pt x="174" y="0"/>
                    </a:cubicBezTo>
                    <a:cubicBezTo>
                      <a:pt x="8" y="0"/>
                      <a:pt x="8" y="0"/>
                      <a:pt x="8" y="0"/>
                    </a:cubicBezTo>
                    <a:cubicBezTo>
                      <a:pt x="3" y="0"/>
                      <a:pt x="0" y="3"/>
                      <a:pt x="0" y="8"/>
                    </a:cubicBezTo>
                    <a:lnTo>
                      <a:pt x="0" y="48"/>
                    </a:lnTo>
                    <a:close/>
                  </a:path>
                </a:pathLst>
              </a:custGeom>
              <a:solidFill>
                <a:srgbClr val="B56F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5" name="iṣḻïḋé"/>
              <p:cNvSpPr/>
              <p:nvPr/>
            </p:nvSpPr>
            <p:spPr bwMode="auto">
              <a:xfrm>
                <a:off x="2168" y="3560"/>
                <a:ext cx="345" cy="91"/>
              </a:xfrm>
              <a:custGeom>
                <a:avLst/>
                <a:gdLst>
                  <a:gd name="T0" fmla="*/ 0 w 181"/>
                  <a:gd name="T1" fmla="*/ 48 h 48"/>
                  <a:gd name="T2" fmla="*/ 181 w 181"/>
                  <a:gd name="T3" fmla="*/ 48 h 48"/>
                  <a:gd name="T4" fmla="*/ 181 w 181"/>
                  <a:gd name="T5" fmla="*/ 7 h 48"/>
                  <a:gd name="T6" fmla="*/ 174 w 181"/>
                  <a:gd name="T7" fmla="*/ 0 h 48"/>
                  <a:gd name="T8" fmla="*/ 8 w 181"/>
                  <a:gd name="T9" fmla="*/ 0 h 48"/>
                  <a:gd name="T10" fmla="*/ 0 w 181"/>
                  <a:gd name="T11" fmla="*/ 8 h 48"/>
                  <a:gd name="T12" fmla="*/ 0 w 181"/>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81" h="48">
                    <a:moveTo>
                      <a:pt x="0" y="48"/>
                    </a:moveTo>
                    <a:cubicBezTo>
                      <a:pt x="181" y="48"/>
                      <a:pt x="181" y="48"/>
                      <a:pt x="181" y="48"/>
                    </a:cubicBezTo>
                    <a:cubicBezTo>
                      <a:pt x="181" y="7"/>
                      <a:pt x="181" y="7"/>
                      <a:pt x="181" y="7"/>
                    </a:cubicBezTo>
                    <a:cubicBezTo>
                      <a:pt x="181" y="3"/>
                      <a:pt x="178" y="0"/>
                      <a:pt x="174" y="0"/>
                    </a:cubicBezTo>
                    <a:cubicBezTo>
                      <a:pt x="8" y="0"/>
                      <a:pt x="8" y="0"/>
                      <a:pt x="8" y="0"/>
                    </a:cubicBezTo>
                    <a:cubicBezTo>
                      <a:pt x="3" y="0"/>
                      <a:pt x="0" y="3"/>
                      <a:pt x="0" y="8"/>
                    </a:cubicBezTo>
                    <a:lnTo>
                      <a:pt x="0" y="48"/>
                    </a:lnTo>
                    <a:close/>
                  </a:path>
                </a:pathLst>
              </a:custGeom>
              <a:noFill/>
              <a:ln w="30163" cap="flat">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36" name="išļïdè"/>
              <p:cNvSpPr/>
              <p:nvPr/>
            </p:nvSpPr>
            <p:spPr bwMode="auto">
              <a:xfrm>
                <a:off x="2132" y="3651"/>
                <a:ext cx="404" cy="151"/>
              </a:xfrm>
              <a:prstGeom prst="rect">
                <a:avLst/>
              </a:prstGeom>
              <a:solidFill>
                <a:srgbClr val="C6867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37" name="îṣľíďé"/>
              <p:cNvSpPr/>
              <p:nvPr/>
            </p:nvSpPr>
            <p:spPr bwMode="auto">
              <a:xfrm>
                <a:off x="2132" y="3651"/>
                <a:ext cx="404" cy="0"/>
              </a:xfrm>
              <a:prstGeom prst="line">
                <a:avLst/>
              </a:prstGeom>
              <a:noFill/>
              <a:ln w="30163" cap="rnd">
                <a:solidFill>
                  <a:srgbClr val="640917"/>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338" name="ïs1íḓé"/>
              <p:cNvSpPr/>
              <p:nvPr/>
            </p:nvSpPr>
            <p:spPr bwMode="auto">
              <a:xfrm>
                <a:off x="1975" y="3651"/>
                <a:ext cx="290" cy="659"/>
              </a:xfrm>
              <a:custGeom>
                <a:avLst/>
                <a:gdLst>
                  <a:gd name="T0" fmla="*/ 152 w 152"/>
                  <a:gd name="T1" fmla="*/ 0 h 346"/>
                  <a:gd name="T2" fmla="*/ 145 w 152"/>
                  <a:gd name="T3" fmla="*/ 0 h 346"/>
                  <a:gd name="T4" fmla="*/ 127 w 152"/>
                  <a:gd name="T5" fmla="*/ 4 h 346"/>
                  <a:gd name="T6" fmla="*/ 127 w 152"/>
                  <a:gd name="T7" fmla="*/ 4 h 346"/>
                  <a:gd name="T8" fmla="*/ 82 w 152"/>
                  <a:gd name="T9" fmla="*/ 34 h 346"/>
                  <a:gd name="T10" fmla="*/ 71 w 152"/>
                  <a:gd name="T11" fmla="*/ 52 h 346"/>
                  <a:gd name="T12" fmla="*/ 63 w 152"/>
                  <a:gd name="T13" fmla="*/ 89 h 346"/>
                  <a:gd name="T14" fmla="*/ 63 w 152"/>
                  <a:gd name="T15" fmla="*/ 346 h 346"/>
                  <a:gd name="T16" fmla="*/ 0 w 152"/>
                  <a:gd name="T17" fmla="*/ 346 h 346"/>
                  <a:gd name="T18" fmla="*/ 0 w 152"/>
                  <a:gd name="T19" fmla="*/ 89 h 346"/>
                  <a:gd name="T20" fmla="*/ 4 w 152"/>
                  <a:gd name="T21" fmla="*/ 62 h 346"/>
                  <a:gd name="T22" fmla="*/ 8 w 152"/>
                  <a:gd name="T23" fmla="*/ 52 h 346"/>
                  <a:gd name="T24" fmla="*/ 82 w 152"/>
                  <a:gd name="T25" fmla="*/ 0 h 346"/>
                  <a:gd name="T26" fmla="*/ 89 w 152"/>
                  <a:gd name="T27" fmla="*/ 0 h 346"/>
                  <a:gd name="T28" fmla="*/ 152 w 152"/>
                  <a:gd name="T29" fmla="*/ 0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346">
                    <a:moveTo>
                      <a:pt x="152" y="0"/>
                    </a:moveTo>
                    <a:cubicBezTo>
                      <a:pt x="149" y="0"/>
                      <a:pt x="147" y="0"/>
                      <a:pt x="145" y="0"/>
                    </a:cubicBezTo>
                    <a:cubicBezTo>
                      <a:pt x="139" y="1"/>
                      <a:pt x="133" y="2"/>
                      <a:pt x="127" y="4"/>
                    </a:cubicBezTo>
                    <a:cubicBezTo>
                      <a:pt x="127" y="4"/>
                      <a:pt x="127" y="4"/>
                      <a:pt x="127" y="4"/>
                    </a:cubicBezTo>
                    <a:cubicBezTo>
                      <a:pt x="109" y="9"/>
                      <a:pt x="93" y="19"/>
                      <a:pt x="82" y="34"/>
                    </a:cubicBezTo>
                    <a:cubicBezTo>
                      <a:pt x="78" y="39"/>
                      <a:pt x="74" y="45"/>
                      <a:pt x="71" y="52"/>
                    </a:cubicBezTo>
                    <a:cubicBezTo>
                      <a:pt x="66" y="63"/>
                      <a:pt x="63" y="76"/>
                      <a:pt x="63" y="89"/>
                    </a:cubicBezTo>
                    <a:cubicBezTo>
                      <a:pt x="63" y="346"/>
                      <a:pt x="63" y="346"/>
                      <a:pt x="63" y="346"/>
                    </a:cubicBezTo>
                    <a:cubicBezTo>
                      <a:pt x="0" y="346"/>
                      <a:pt x="0" y="346"/>
                      <a:pt x="0" y="346"/>
                    </a:cubicBezTo>
                    <a:cubicBezTo>
                      <a:pt x="0" y="89"/>
                      <a:pt x="0" y="89"/>
                      <a:pt x="0" y="89"/>
                    </a:cubicBezTo>
                    <a:cubicBezTo>
                      <a:pt x="0" y="79"/>
                      <a:pt x="1" y="70"/>
                      <a:pt x="4" y="62"/>
                    </a:cubicBezTo>
                    <a:cubicBezTo>
                      <a:pt x="5" y="59"/>
                      <a:pt x="6" y="55"/>
                      <a:pt x="8" y="52"/>
                    </a:cubicBezTo>
                    <a:cubicBezTo>
                      <a:pt x="21" y="23"/>
                      <a:pt x="49" y="3"/>
                      <a:pt x="82" y="0"/>
                    </a:cubicBezTo>
                    <a:cubicBezTo>
                      <a:pt x="84" y="0"/>
                      <a:pt x="86" y="0"/>
                      <a:pt x="89" y="0"/>
                    </a:cubicBezTo>
                    <a:cubicBezTo>
                      <a:pt x="152" y="0"/>
                      <a:pt x="152" y="0"/>
                      <a:pt x="152" y="0"/>
                    </a:cubicBezTo>
                  </a:path>
                </a:pathLst>
              </a:custGeom>
              <a:solidFill>
                <a:srgbClr val="B56F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9" name="îṩḷíḓê"/>
              <p:cNvSpPr/>
              <p:nvPr/>
            </p:nvSpPr>
            <p:spPr bwMode="auto">
              <a:xfrm>
                <a:off x="1962" y="3642"/>
                <a:ext cx="763" cy="678"/>
              </a:xfrm>
              <a:custGeom>
                <a:avLst/>
                <a:gdLst>
                  <a:gd name="T0" fmla="*/ 395 w 400"/>
                  <a:gd name="T1" fmla="*/ 94 h 356"/>
                  <a:gd name="T2" fmla="*/ 390 w 400"/>
                  <a:gd name="T3" fmla="*/ 94 h 356"/>
                  <a:gd name="T4" fmla="*/ 390 w 400"/>
                  <a:gd name="T5" fmla="*/ 346 h 356"/>
                  <a:gd name="T6" fmla="*/ 10 w 400"/>
                  <a:gd name="T7" fmla="*/ 346 h 356"/>
                  <a:gd name="T8" fmla="*/ 10 w 400"/>
                  <a:gd name="T9" fmla="*/ 94 h 356"/>
                  <a:gd name="T10" fmla="*/ 14 w 400"/>
                  <a:gd name="T11" fmla="*/ 69 h 356"/>
                  <a:gd name="T12" fmla="*/ 18 w 400"/>
                  <a:gd name="T13" fmla="*/ 59 h 356"/>
                  <a:gd name="T14" fmla="*/ 18 w 400"/>
                  <a:gd name="T15" fmla="*/ 59 h 356"/>
                  <a:gd name="T16" fmla="*/ 86 w 400"/>
                  <a:gd name="T17" fmla="*/ 10 h 356"/>
                  <a:gd name="T18" fmla="*/ 86 w 400"/>
                  <a:gd name="T19" fmla="*/ 10 h 356"/>
                  <a:gd name="T20" fmla="*/ 86 w 400"/>
                  <a:gd name="T21" fmla="*/ 10 h 356"/>
                  <a:gd name="T22" fmla="*/ 89 w 400"/>
                  <a:gd name="T23" fmla="*/ 10 h 356"/>
                  <a:gd name="T24" fmla="*/ 89 w 400"/>
                  <a:gd name="T25" fmla="*/ 10 h 356"/>
                  <a:gd name="T26" fmla="*/ 89 w 400"/>
                  <a:gd name="T27" fmla="*/ 10 h 356"/>
                  <a:gd name="T28" fmla="*/ 94 w 400"/>
                  <a:gd name="T29" fmla="*/ 10 h 356"/>
                  <a:gd name="T30" fmla="*/ 306 w 400"/>
                  <a:gd name="T31" fmla="*/ 10 h 356"/>
                  <a:gd name="T32" fmla="*/ 315 w 400"/>
                  <a:gd name="T33" fmla="*/ 10 h 356"/>
                  <a:gd name="T34" fmla="*/ 389 w 400"/>
                  <a:gd name="T35" fmla="*/ 84 h 356"/>
                  <a:gd name="T36" fmla="*/ 389 w 400"/>
                  <a:gd name="T37" fmla="*/ 84 h 356"/>
                  <a:gd name="T38" fmla="*/ 390 w 400"/>
                  <a:gd name="T39" fmla="*/ 94 h 356"/>
                  <a:gd name="T40" fmla="*/ 395 w 400"/>
                  <a:gd name="T41" fmla="*/ 94 h 356"/>
                  <a:gd name="T42" fmla="*/ 400 w 400"/>
                  <a:gd name="T43" fmla="*/ 94 h 356"/>
                  <a:gd name="T44" fmla="*/ 399 w 400"/>
                  <a:gd name="T45" fmla="*/ 83 h 356"/>
                  <a:gd name="T46" fmla="*/ 399 w 400"/>
                  <a:gd name="T47" fmla="*/ 83 h 356"/>
                  <a:gd name="T48" fmla="*/ 316 w 400"/>
                  <a:gd name="T49" fmla="*/ 0 h 356"/>
                  <a:gd name="T50" fmla="*/ 306 w 400"/>
                  <a:gd name="T51" fmla="*/ 0 h 356"/>
                  <a:gd name="T52" fmla="*/ 94 w 400"/>
                  <a:gd name="T53" fmla="*/ 0 h 356"/>
                  <a:gd name="T54" fmla="*/ 89 w 400"/>
                  <a:gd name="T55" fmla="*/ 0 h 356"/>
                  <a:gd name="T56" fmla="*/ 89 w 400"/>
                  <a:gd name="T57" fmla="*/ 5 h 356"/>
                  <a:gd name="T58" fmla="*/ 89 w 400"/>
                  <a:gd name="T59" fmla="*/ 0 h 356"/>
                  <a:gd name="T60" fmla="*/ 85 w 400"/>
                  <a:gd name="T61" fmla="*/ 0 h 356"/>
                  <a:gd name="T62" fmla="*/ 85 w 400"/>
                  <a:gd name="T63" fmla="*/ 5 h 356"/>
                  <a:gd name="T64" fmla="*/ 85 w 400"/>
                  <a:gd name="T65" fmla="*/ 0 h 356"/>
                  <a:gd name="T66" fmla="*/ 9 w 400"/>
                  <a:gd name="T67" fmla="*/ 55 h 356"/>
                  <a:gd name="T68" fmla="*/ 9 w 400"/>
                  <a:gd name="T69" fmla="*/ 55 h 356"/>
                  <a:gd name="T70" fmla="*/ 4 w 400"/>
                  <a:gd name="T71" fmla="*/ 66 h 356"/>
                  <a:gd name="T72" fmla="*/ 0 w 400"/>
                  <a:gd name="T73" fmla="*/ 94 h 356"/>
                  <a:gd name="T74" fmla="*/ 0 w 400"/>
                  <a:gd name="T75" fmla="*/ 356 h 356"/>
                  <a:gd name="T76" fmla="*/ 400 w 400"/>
                  <a:gd name="T77" fmla="*/ 356 h 356"/>
                  <a:gd name="T78" fmla="*/ 400 w 400"/>
                  <a:gd name="T79" fmla="*/ 94 h 356"/>
                  <a:gd name="T80" fmla="*/ 395 w 400"/>
                  <a:gd name="T81" fmla="*/ 94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56">
                    <a:moveTo>
                      <a:pt x="395" y="94"/>
                    </a:moveTo>
                    <a:cubicBezTo>
                      <a:pt x="390" y="94"/>
                      <a:pt x="390" y="94"/>
                      <a:pt x="390" y="94"/>
                    </a:cubicBezTo>
                    <a:cubicBezTo>
                      <a:pt x="390" y="346"/>
                      <a:pt x="390" y="346"/>
                      <a:pt x="390" y="346"/>
                    </a:cubicBezTo>
                    <a:cubicBezTo>
                      <a:pt x="10" y="346"/>
                      <a:pt x="10" y="346"/>
                      <a:pt x="10" y="346"/>
                    </a:cubicBezTo>
                    <a:cubicBezTo>
                      <a:pt x="10" y="94"/>
                      <a:pt x="10" y="94"/>
                      <a:pt x="10" y="94"/>
                    </a:cubicBezTo>
                    <a:cubicBezTo>
                      <a:pt x="10" y="85"/>
                      <a:pt x="12" y="77"/>
                      <a:pt x="14" y="69"/>
                    </a:cubicBezTo>
                    <a:cubicBezTo>
                      <a:pt x="15" y="66"/>
                      <a:pt x="16" y="62"/>
                      <a:pt x="18" y="59"/>
                    </a:cubicBezTo>
                    <a:cubicBezTo>
                      <a:pt x="18" y="59"/>
                      <a:pt x="18" y="59"/>
                      <a:pt x="18" y="59"/>
                    </a:cubicBezTo>
                    <a:cubicBezTo>
                      <a:pt x="30" y="33"/>
                      <a:pt x="56" y="13"/>
                      <a:pt x="86" y="10"/>
                    </a:cubicBezTo>
                    <a:cubicBezTo>
                      <a:pt x="86" y="10"/>
                      <a:pt x="86" y="10"/>
                      <a:pt x="86" y="10"/>
                    </a:cubicBezTo>
                    <a:cubicBezTo>
                      <a:pt x="86" y="10"/>
                      <a:pt x="86" y="10"/>
                      <a:pt x="86" y="10"/>
                    </a:cubicBezTo>
                    <a:cubicBezTo>
                      <a:pt x="87" y="10"/>
                      <a:pt x="88" y="10"/>
                      <a:pt x="89" y="10"/>
                    </a:cubicBezTo>
                    <a:cubicBezTo>
                      <a:pt x="89" y="10"/>
                      <a:pt x="89" y="10"/>
                      <a:pt x="89" y="10"/>
                    </a:cubicBezTo>
                    <a:cubicBezTo>
                      <a:pt x="89" y="10"/>
                      <a:pt x="89" y="10"/>
                      <a:pt x="89" y="10"/>
                    </a:cubicBezTo>
                    <a:cubicBezTo>
                      <a:pt x="91" y="10"/>
                      <a:pt x="92" y="10"/>
                      <a:pt x="94" y="10"/>
                    </a:cubicBezTo>
                    <a:cubicBezTo>
                      <a:pt x="306" y="10"/>
                      <a:pt x="306" y="10"/>
                      <a:pt x="306" y="10"/>
                    </a:cubicBezTo>
                    <a:cubicBezTo>
                      <a:pt x="309" y="10"/>
                      <a:pt x="312" y="10"/>
                      <a:pt x="315" y="10"/>
                    </a:cubicBezTo>
                    <a:cubicBezTo>
                      <a:pt x="354" y="14"/>
                      <a:pt x="385" y="45"/>
                      <a:pt x="389" y="84"/>
                    </a:cubicBezTo>
                    <a:cubicBezTo>
                      <a:pt x="389" y="84"/>
                      <a:pt x="389" y="84"/>
                      <a:pt x="389" y="84"/>
                    </a:cubicBezTo>
                    <a:cubicBezTo>
                      <a:pt x="390" y="87"/>
                      <a:pt x="390" y="91"/>
                      <a:pt x="390" y="94"/>
                    </a:cubicBezTo>
                    <a:cubicBezTo>
                      <a:pt x="395" y="94"/>
                      <a:pt x="395" y="94"/>
                      <a:pt x="395" y="94"/>
                    </a:cubicBezTo>
                    <a:cubicBezTo>
                      <a:pt x="400" y="94"/>
                      <a:pt x="400" y="94"/>
                      <a:pt x="400" y="94"/>
                    </a:cubicBezTo>
                    <a:cubicBezTo>
                      <a:pt x="400" y="90"/>
                      <a:pt x="399" y="87"/>
                      <a:pt x="399" y="83"/>
                    </a:cubicBezTo>
                    <a:cubicBezTo>
                      <a:pt x="399" y="83"/>
                      <a:pt x="399" y="83"/>
                      <a:pt x="399" y="83"/>
                    </a:cubicBezTo>
                    <a:cubicBezTo>
                      <a:pt x="394" y="40"/>
                      <a:pt x="359" y="5"/>
                      <a:pt x="316" y="0"/>
                    </a:cubicBezTo>
                    <a:cubicBezTo>
                      <a:pt x="312" y="0"/>
                      <a:pt x="309" y="0"/>
                      <a:pt x="306" y="0"/>
                    </a:cubicBezTo>
                    <a:cubicBezTo>
                      <a:pt x="94" y="0"/>
                      <a:pt x="94" y="0"/>
                      <a:pt x="94" y="0"/>
                    </a:cubicBezTo>
                    <a:cubicBezTo>
                      <a:pt x="92" y="0"/>
                      <a:pt x="91" y="0"/>
                      <a:pt x="89" y="0"/>
                    </a:cubicBezTo>
                    <a:cubicBezTo>
                      <a:pt x="89" y="5"/>
                      <a:pt x="89" y="5"/>
                      <a:pt x="89" y="5"/>
                    </a:cubicBezTo>
                    <a:cubicBezTo>
                      <a:pt x="89" y="0"/>
                      <a:pt x="89" y="0"/>
                      <a:pt x="89" y="0"/>
                    </a:cubicBezTo>
                    <a:cubicBezTo>
                      <a:pt x="87" y="0"/>
                      <a:pt x="86" y="0"/>
                      <a:pt x="85" y="0"/>
                    </a:cubicBezTo>
                    <a:cubicBezTo>
                      <a:pt x="85" y="5"/>
                      <a:pt x="85" y="5"/>
                      <a:pt x="85" y="5"/>
                    </a:cubicBezTo>
                    <a:cubicBezTo>
                      <a:pt x="85" y="0"/>
                      <a:pt x="85" y="0"/>
                      <a:pt x="85" y="0"/>
                    </a:cubicBezTo>
                    <a:cubicBezTo>
                      <a:pt x="51" y="4"/>
                      <a:pt x="22" y="25"/>
                      <a:pt x="9" y="55"/>
                    </a:cubicBezTo>
                    <a:cubicBezTo>
                      <a:pt x="9" y="55"/>
                      <a:pt x="9" y="55"/>
                      <a:pt x="9" y="55"/>
                    </a:cubicBezTo>
                    <a:cubicBezTo>
                      <a:pt x="7" y="59"/>
                      <a:pt x="6" y="62"/>
                      <a:pt x="4" y="66"/>
                    </a:cubicBezTo>
                    <a:cubicBezTo>
                      <a:pt x="2" y="75"/>
                      <a:pt x="0" y="84"/>
                      <a:pt x="0" y="94"/>
                    </a:cubicBezTo>
                    <a:cubicBezTo>
                      <a:pt x="0" y="356"/>
                      <a:pt x="0" y="356"/>
                      <a:pt x="0" y="356"/>
                    </a:cubicBezTo>
                    <a:cubicBezTo>
                      <a:pt x="400" y="356"/>
                      <a:pt x="400" y="356"/>
                      <a:pt x="400" y="356"/>
                    </a:cubicBezTo>
                    <a:cubicBezTo>
                      <a:pt x="400" y="94"/>
                      <a:pt x="400" y="94"/>
                      <a:pt x="400" y="94"/>
                    </a:cubicBezTo>
                    <a:cubicBezTo>
                      <a:pt x="395" y="94"/>
                      <a:pt x="395" y="94"/>
                      <a:pt x="395" y="94"/>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0" name="îšlídé"/>
              <p:cNvSpPr/>
              <p:nvPr/>
            </p:nvSpPr>
            <p:spPr bwMode="auto">
              <a:xfrm>
                <a:off x="1838" y="3750"/>
                <a:ext cx="997" cy="560"/>
              </a:xfrm>
              <a:custGeom>
                <a:avLst/>
                <a:gdLst>
                  <a:gd name="T0" fmla="*/ 523 w 523"/>
                  <a:gd name="T1" fmla="*/ 136 h 294"/>
                  <a:gd name="T2" fmla="*/ 523 w 523"/>
                  <a:gd name="T3" fmla="*/ 294 h 294"/>
                  <a:gd name="T4" fmla="*/ 0 w 523"/>
                  <a:gd name="T5" fmla="*/ 294 h 294"/>
                  <a:gd name="T6" fmla="*/ 0 w 523"/>
                  <a:gd name="T7" fmla="*/ 136 h 294"/>
                  <a:gd name="T8" fmla="*/ 7 w 523"/>
                  <a:gd name="T9" fmla="*/ 91 h 294"/>
                  <a:gd name="T10" fmla="*/ 136 w 523"/>
                  <a:gd name="T11" fmla="*/ 0 h 294"/>
                  <a:gd name="T12" fmla="*/ 386 w 523"/>
                  <a:gd name="T13" fmla="*/ 0 h 294"/>
                  <a:gd name="T14" fmla="*/ 434 w 523"/>
                  <a:gd name="T15" fmla="*/ 9 h 294"/>
                  <a:gd name="T16" fmla="*/ 523 w 523"/>
                  <a:gd name="T17" fmla="*/ 136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3" h="294">
                    <a:moveTo>
                      <a:pt x="523" y="136"/>
                    </a:moveTo>
                    <a:cubicBezTo>
                      <a:pt x="523" y="294"/>
                      <a:pt x="523" y="294"/>
                      <a:pt x="523" y="294"/>
                    </a:cubicBezTo>
                    <a:cubicBezTo>
                      <a:pt x="0" y="294"/>
                      <a:pt x="0" y="294"/>
                      <a:pt x="0" y="294"/>
                    </a:cubicBezTo>
                    <a:cubicBezTo>
                      <a:pt x="0" y="136"/>
                      <a:pt x="0" y="136"/>
                      <a:pt x="0" y="136"/>
                    </a:cubicBezTo>
                    <a:cubicBezTo>
                      <a:pt x="0" y="121"/>
                      <a:pt x="2" y="105"/>
                      <a:pt x="7" y="91"/>
                    </a:cubicBezTo>
                    <a:cubicBezTo>
                      <a:pt x="26" y="38"/>
                      <a:pt x="77" y="0"/>
                      <a:pt x="136" y="0"/>
                    </a:cubicBezTo>
                    <a:cubicBezTo>
                      <a:pt x="386" y="0"/>
                      <a:pt x="386" y="0"/>
                      <a:pt x="386" y="0"/>
                    </a:cubicBezTo>
                    <a:cubicBezTo>
                      <a:pt x="403" y="0"/>
                      <a:pt x="419" y="3"/>
                      <a:pt x="434" y="9"/>
                    </a:cubicBezTo>
                    <a:cubicBezTo>
                      <a:pt x="486" y="28"/>
                      <a:pt x="523" y="78"/>
                      <a:pt x="523" y="136"/>
                    </a:cubicBezTo>
                  </a:path>
                </a:pathLst>
              </a:custGeom>
              <a:solidFill>
                <a:srgbClr val="E259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1" name="iṡ1îďê"/>
              <p:cNvSpPr/>
              <p:nvPr/>
            </p:nvSpPr>
            <p:spPr bwMode="auto">
              <a:xfrm>
                <a:off x="1828" y="3741"/>
                <a:ext cx="1017" cy="579"/>
              </a:xfrm>
              <a:custGeom>
                <a:avLst/>
                <a:gdLst>
                  <a:gd name="T0" fmla="*/ 528 w 533"/>
                  <a:gd name="T1" fmla="*/ 141 h 304"/>
                  <a:gd name="T2" fmla="*/ 523 w 533"/>
                  <a:gd name="T3" fmla="*/ 141 h 304"/>
                  <a:gd name="T4" fmla="*/ 523 w 533"/>
                  <a:gd name="T5" fmla="*/ 294 h 304"/>
                  <a:gd name="T6" fmla="*/ 10 w 533"/>
                  <a:gd name="T7" fmla="*/ 294 h 304"/>
                  <a:gd name="T8" fmla="*/ 10 w 533"/>
                  <a:gd name="T9" fmla="*/ 141 h 304"/>
                  <a:gd name="T10" fmla="*/ 17 w 533"/>
                  <a:gd name="T11" fmla="*/ 98 h 304"/>
                  <a:gd name="T12" fmla="*/ 17 w 533"/>
                  <a:gd name="T13" fmla="*/ 98 h 304"/>
                  <a:gd name="T14" fmla="*/ 141 w 533"/>
                  <a:gd name="T15" fmla="*/ 10 h 304"/>
                  <a:gd name="T16" fmla="*/ 391 w 533"/>
                  <a:gd name="T17" fmla="*/ 10 h 304"/>
                  <a:gd name="T18" fmla="*/ 438 w 533"/>
                  <a:gd name="T19" fmla="*/ 18 h 304"/>
                  <a:gd name="T20" fmla="*/ 438 w 533"/>
                  <a:gd name="T21" fmla="*/ 18 h 304"/>
                  <a:gd name="T22" fmla="*/ 523 w 533"/>
                  <a:gd name="T23" fmla="*/ 141 h 304"/>
                  <a:gd name="T24" fmla="*/ 528 w 533"/>
                  <a:gd name="T25" fmla="*/ 141 h 304"/>
                  <a:gd name="T26" fmla="*/ 533 w 533"/>
                  <a:gd name="T27" fmla="*/ 141 h 304"/>
                  <a:gd name="T28" fmla="*/ 441 w 533"/>
                  <a:gd name="T29" fmla="*/ 9 h 304"/>
                  <a:gd name="T30" fmla="*/ 441 w 533"/>
                  <a:gd name="T31" fmla="*/ 9 h 304"/>
                  <a:gd name="T32" fmla="*/ 391 w 533"/>
                  <a:gd name="T33" fmla="*/ 0 h 304"/>
                  <a:gd name="T34" fmla="*/ 141 w 533"/>
                  <a:gd name="T35" fmla="*/ 0 h 304"/>
                  <a:gd name="T36" fmla="*/ 8 w 533"/>
                  <a:gd name="T37" fmla="*/ 94 h 304"/>
                  <a:gd name="T38" fmla="*/ 8 w 533"/>
                  <a:gd name="T39" fmla="*/ 94 h 304"/>
                  <a:gd name="T40" fmla="*/ 0 w 533"/>
                  <a:gd name="T41" fmla="*/ 141 h 304"/>
                  <a:gd name="T42" fmla="*/ 0 w 533"/>
                  <a:gd name="T43" fmla="*/ 304 h 304"/>
                  <a:gd name="T44" fmla="*/ 533 w 533"/>
                  <a:gd name="T45" fmla="*/ 304 h 304"/>
                  <a:gd name="T46" fmla="*/ 533 w 533"/>
                  <a:gd name="T47" fmla="*/ 141 h 304"/>
                  <a:gd name="T48" fmla="*/ 528 w 533"/>
                  <a:gd name="T49" fmla="*/ 14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33" h="304">
                    <a:moveTo>
                      <a:pt x="528" y="141"/>
                    </a:moveTo>
                    <a:cubicBezTo>
                      <a:pt x="523" y="141"/>
                      <a:pt x="523" y="141"/>
                      <a:pt x="523" y="141"/>
                    </a:cubicBezTo>
                    <a:cubicBezTo>
                      <a:pt x="523" y="294"/>
                      <a:pt x="523" y="294"/>
                      <a:pt x="523" y="294"/>
                    </a:cubicBezTo>
                    <a:cubicBezTo>
                      <a:pt x="10" y="294"/>
                      <a:pt x="10" y="294"/>
                      <a:pt x="10" y="294"/>
                    </a:cubicBezTo>
                    <a:cubicBezTo>
                      <a:pt x="10" y="141"/>
                      <a:pt x="10" y="141"/>
                      <a:pt x="10" y="141"/>
                    </a:cubicBezTo>
                    <a:cubicBezTo>
                      <a:pt x="10" y="126"/>
                      <a:pt x="12" y="111"/>
                      <a:pt x="17" y="98"/>
                    </a:cubicBezTo>
                    <a:cubicBezTo>
                      <a:pt x="17" y="98"/>
                      <a:pt x="17" y="98"/>
                      <a:pt x="17" y="98"/>
                    </a:cubicBezTo>
                    <a:cubicBezTo>
                      <a:pt x="35" y="47"/>
                      <a:pt x="84" y="10"/>
                      <a:pt x="141" y="10"/>
                    </a:cubicBezTo>
                    <a:cubicBezTo>
                      <a:pt x="391" y="10"/>
                      <a:pt x="391" y="10"/>
                      <a:pt x="391" y="10"/>
                    </a:cubicBezTo>
                    <a:cubicBezTo>
                      <a:pt x="408" y="10"/>
                      <a:pt x="423" y="13"/>
                      <a:pt x="438" y="18"/>
                    </a:cubicBezTo>
                    <a:cubicBezTo>
                      <a:pt x="438" y="18"/>
                      <a:pt x="438" y="18"/>
                      <a:pt x="438" y="18"/>
                    </a:cubicBezTo>
                    <a:cubicBezTo>
                      <a:pt x="487" y="37"/>
                      <a:pt x="523" y="85"/>
                      <a:pt x="523" y="141"/>
                    </a:cubicBezTo>
                    <a:cubicBezTo>
                      <a:pt x="528" y="141"/>
                      <a:pt x="528" y="141"/>
                      <a:pt x="528" y="141"/>
                    </a:cubicBezTo>
                    <a:cubicBezTo>
                      <a:pt x="533" y="141"/>
                      <a:pt x="533" y="141"/>
                      <a:pt x="533" y="141"/>
                    </a:cubicBezTo>
                    <a:cubicBezTo>
                      <a:pt x="533" y="81"/>
                      <a:pt x="495" y="29"/>
                      <a:pt x="441" y="9"/>
                    </a:cubicBezTo>
                    <a:cubicBezTo>
                      <a:pt x="441" y="9"/>
                      <a:pt x="441" y="9"/>
                      <a:pt x="441" y="9"/>
                    </a:cubicBezTo>
                    <a:cubicBezTo>
                      <a:pt x="426" y="3"/>
                      <a:pt x="409" y="0"/>
                      <a:pt x="391" y="0"/>
                    </a:cubicBezTo>
                    <a:cubicBezTo>
                      <a:pt x="141" y="0"/>
                      <a:pt x="141" y="0"/>
                      <a:pt x="141" y="0"/>
                    </a:cubicBezTo>
                    <a:cubicBezTo>
                      <a:pt x="80" y="0"/>
                      <a:pt x="27" y="39"/>
                      <a:pt x="8" y="94"/>
                    </a:cubicBezTo>
                    <a:cubicBezTo>
                      <a:pt x="8" y="94"/>
                      <a:pt x="8" y="94"/>
                      <a:pt x="8" y="94"/>
                    </a:cubicBezTo>
                    <a:cubicBezTo>
                      <a:pt x="3" y="109"/>
                      <a:pt x="0" y="125"/>
                      <a:pt x="0" y="141"/>
                    </a:cubicBezTo>
                    <a:cubicBezTo>
                      <a:pt x="0" y="304"/>
                      <a:pt x="0" y="304"/>
                      <a:pt x="0" y="304"/>
                    </a:cubicBezTo>
                    <a:cubicBezTo>
                      <a:pt x="533" y="304"/>
                      <a:pt x="533" y="304"/>
                      <a:pt x="533" y="304"/>
                    </a:cubicBezTo>
                    <a:cubicBezTo>
                      <a:pt x="533" y="141"/>
                      <a:pt x="533" y="141"/>
                      <a:pt x="533" y="141"/>
                    </a:cubicBezTo>
                    <a:cubicBezTo>
                      <a:pt x="528" y="141"/>
                      <a:pt x="528" y="141"/>
                      <a:pt x="528" y="141"/>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2" name="ïSľiḋe"/>
              <p:cNvSpPr/>
              <p:nvPr/>
            </p:nvSpPr>
            <p:spPr bwMode="auto">
              <a:xfrm>
                <a:off x="3024" y="3229"/>
                <a:ext cx="120" cy="121"/>
              </a:xfrm>
              <a:prstGeom prst="ellipse">
                <a:avLst/>
              </a:pr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3" name="îṥļïḓé"/>
              <p:cNvSpPr/>
              <p:nvPr/>
            </p:nvSpPr>
            <p:spPr bwMode="auto">
              <a:xfrm>
                <a:off x="3024" y="3229"/>
                <a:ext cx="120" cy="121"/>
              </a:xfrm>
              <a:prstGeom prst="ellipse">
                <a:avLst/>
              </a:pr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44" name="íṧḻíḍê"/>
              <p:cNvSpPr/>
              <p:nvPr/>
            </p:nvSpPr>
            <p:spPr bwMode="auto">
              <a:xfrm>
                <a:off x="3510" y="3221"/>
                <a:ext cx="122" cy="122"/>
              </a:xfrm>
              <a:prstGeom prst="ellipse">
                <a:avLst/>
              </a:pr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5" name="ïŝ1îde"/>
              <p:cNvSpPr/>
              <p:nvPr/>
            </p:nvSpPr>
            <p:spPr bwMode="auto">
              <a:xfrm>
                <a:off x="3510" y="3221"/>
                <a:ext cx="122" cy="122"/>
              </a:xfrm>
              <a:prstGeom prst="ellipse">
                <a:avLst/>
              </a:pr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46" name="i$ľîḍé"/>
              <p:cNvSpPr/>
              <p:nvPr/>
            </p:nvSpPr>
            <p:spPr bwMode="auto">
              <a:xfrm>
                <a:off x="3072" y="2933"/>
                <a:ext cx="520" cy="676"/>
              </a:xfrm>
              <a:custGeom>
                <a:avLst/>
                <a:gdLst>
                  <a:gd name="T0" fmla="*/ 163 w 273"/>
                  <a:gd name="T1" fmla="*/ 355 h 355"/>
                  <a:gd name="T2" fmla="*/ 110 w 273"/>
                  <a:gd name="T3" fmla="*/ 355 h 355"/>
                  <a:gd name="T4" fmla="*/ 0 w 273"/>
                  <a:gd name="T5" fmla="*/ 244 h 355"/>
                  <a:gd name="T6" fmla="*/ 0 w 273"/>
                  <a:gd name="T7" fmla="*/ 56 h 355"/>
                  <a:gd name="T8" fmla="*/ 56 w 273"/>
                  <a:gd name="T9" fmla="*/ 0 h 355"/>
                  <a:gd name="T10" fmla="*/ 203 w 273"/>
                  <a:gd name="T11" fmla="*/ 0 h 355"/>
                  <a:gd name="T12" fmla="*/ 273 w 273"/>
                  <a:gd name="T13" fmla="*/ 70 h 355"/>
                  <a:gd name="T14" fmla="*/ 273 w 273"/>
                  <a:gd name="T15" fmla="*/ 244 h 355"/>
                  <a:gd name="T16" fmla="*/ 163 w 273"/>
                  <a:gd name="T17" fmla="*/ 35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3" h="355">
                    <a:moveTo>
                      <a:pt x="163" y="355"/>
                    </a:moveTo>
                    <a:cubicBezTo>
                      <a:pt x="110" y="355"/>
                      <a:pt x="110" y="355"/>
                      <a:pt x="110" y="355"/>
                    </a:cubicBezTo>
                    <a:cubicBezTo>
                      <a:pt x="49" y="355"/>
                      <a:pt x="0" y="305"/>
                      <a:pt x="0" y="244"/>
                    </a:cubicBezTo>
                    <a:cubicBezTo>
                      <a:pt x="0" y="56"/>
                      <a:pt x="0" y="56"/>
                      <a:pt x="0" y="56"/>
                    </a:cubicBezTo>
                    <a:cubicBezTo>
                      <a:pt x="0" y="25"/>
                      <a:pt x="25" y="0"/>
                      <a:pt x="56" y="0"/>
                    </a:cubicBezTo>
                    <a:cubicBezTo>
                      <a:pt x="203" y="0"/>
                      <a:pt x="203" y="0"/>
                      <a:pt x="203" y="0"/>
                    </a:cubicBezTo>
                    <a:cubicBezTo>
                      <a:pt x="242" y="0"/>
                      <a:pt x="273" y="31"/>
                      <a:pt x="273" y="70"/>
                    </a:cubicBezTo>
                    <a:cubicBezTo>
                      <a:pt x="273" y="244"/>
                      <a:pt x="273" y="244"/>
                      <a:pt x="273" y="244"/>
                    </a:cubicBezTo>
                    <a:cubicBezTo>
                      <a:pt x="273" y="305"/>
                      <a:pt x="223" y="355"/>
                      <a:pt x="163" y="355"/>
                    </a:cubicBezTo>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7" name="í$liḍé"/>
              <p:cNvSpPr/>
              <p:nvPr/>
            </p:nvSpPr>
            <p:spPr bwMode="auto">
              <a:xfrm>
                <a:off x="3062" y="2924"/>
                <a:ext cx="540" cy="695"/>
              </a:xfrm>
              <a:custGeom>
                <a:avLst/>
                <a:gdLst>
                  <a:gd name="T0" fmla="*/ 168 w 283"/>
                  <a:gd name="T1" fmla="*/ 360 h 365"/>
                  <a:gd name="T2" fmla="*/ 168 w 283"/>
                  <a:gd name="T3" fmla="*/ 355 h 365"/>
                  <a:gd name="T4" fmla="*/ 115 w 283"/>
                  <a:gd name="T5" fmla="*/ 355 h 365"/>
                  <a:gd name="T6" fmla="*/ 40 w 283"/>
                  <a:gd name="T7" fmla="*/ 324 h 365"/>
                  <a:gd name="T8" fmla="*/ 10 w 283"/>
                  <a:gd name="T9" fmla="*/ 249 h 365"/>
                  <a:gd name="T10" fmla="*/ 10 w 283"/>
                  <a:gd name="T11" fmla="*/ 61 h 365"/>
                  <a:gd name="T12" fmla="*/ 25 w 283"/>
                  <a:gd name="T13" fmla="*/ 25 h 365"/>
                  <a:gd name="T14" fmla="*/ 61 w 283"/>
                  <a:gd name="T15" fmla="*/ 10 h 365"/>
                  <a:gd name="T16" fmla="*/ 208 w 283"/>
                  <a:gd name="T17" fmla="*/ 10 h 365"/>
                  <a:gd name="T18" fmla="*/ 254 w 283"/>
                  <a:gd name="T19" fmla="*/ 29 h 365"/>
                  <a:gd name="T20" fmla="*/ 273 w 283"/>
                  <a:gd name="T21" fmla="*/ 75 h 365"/>
                  <a:gd name="T22" fmla="*/ 273 w 283"/>
                  <a:gd name="T23" fmla="*/ 249 h 365"/>
                  <a:gd name="T24" fmla="*/ 242 w 283"/>
                  <a:gd name="T25" fmla="*/ 324 h 365"/>
                  <a:gd name="T26" fmla="*/ 168 w 283"/>
                  <a:gd name="T27" fmla="*/ 355 h 365"/>
                  <a:gd name="T28" fmla="*/ 168 w 283"/>
                  <a:gd name="T29" fmla="*/ 360 h 365"/>
                  <a:gd name="T30" fmla="*/ 168 w 283"/>
                  <a:gd name="T31" fmla="*/ 365 h 365"/>
                  <a:gd name="T32" fmla="*/ 283 w 283"/>
                  <a:gd name="T33" fmla="*/ 249 h 365"/>
                  <a:gd name="T34" fmla="*/ 283 w 283"/>
                  <a:gd name="T35" fmla="*/ 75 h 365"/>
                  <a:gd name="T36" fmla="*/ 208 w 283"/>
                  <a:gd name="T37" fmla="*/ 0 h 365"/>
                  <a:gd name="T38" fmla="*/ 61 w 283"/>
                  <a:gd name="T39" fmla="*/ 0 h 365"/>
                  <a:gd name="T40" fmla="*/ 0 w 283"/>
                  <a:gd name="T41" fmla="*/ 61 h 365"/>
                  <a:gd name="T42" fmla="*/ 0 w 283"/>
                  <a:gd name="T43" fmla="*/ 249 h 365"/>
                  <a:gd name="T44" fmla="*/ 115 w 283"/>
                  <a:gd name="T45" fmla="*/ 365 h 365"/>
                  <a:gd name="T46" fmla="*/ 168 w 283"/>
                  <a:gd name="T47" fmla="*/ 365 h 365"/>
                  <a:gd name="T48" fmla="*/ 168 w 283"/>
                  <a:gd name="T49" fmla="*/ 360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3" h="365">
                    <a:moveTo>
                      <a:pt x="168" y="360"/>
                    </a:moveTo>
                    <a:cubicBezTo>
                      <a:pt x="168" y="355"/>
                      <a:pt x="168" y="355"/>
                      <a:pt x="168" y="355"/>
                    </a:cubicBezTo>
                    <a:cubicBezTo>
                      <a:pt x="115" y="355"/>
                      <a:pt x="115" y="355"/>
                      <a:pt x="115" y="355"/>
                    </a:cubicBezTo>
                    <a:cubicBezTo>
                      <a:pt x="86" y="355"/>
                      <a:pt x="59" y="343"/>
                      <a:pt x="40" y="324"/>
                    </a:cubicBezTo>
                    <a:cubicBezTo>
                      <a:pt x="21" y="305"/>
                      <a:pt x="10" y="278"/>
                      <a:pt x="10" y="249"/>
                    </a:cubicBezTo>
                    <a:cubicBezTo>
                      <a:pt x="10" y="61"/>
                      <a:pt x="10" y="61"/>
                      <a:pt x="10" y="61"/>
                    </a:cubicBezTo>
                    <a:cubicBezTo>
                      <a:pt x="10" y="47"/>
                      <a:pt x="15" y="34"/>
                      <a:pt x="25" y="25"/>
                    </a:cubicBezTo>
                    <a:cubicBezTo>
                      <a:pt x="34" y="16"/>
                      <a:pt x="47" y="10"/>
                      <a:pt x="61" y="10"/>
                    </a:cubicBezTo>
                    <a:cubicBezTo>
                      <a:pt x="208" y="10"/>
                      <a:pt x="208" y="10"/>
                      <a:pt x="208" y="10"/>
                    </a:cubicBezTo>
                    <a:cubicBezTo>
                      <a:pt x="226" y="10"/>
                      <a:pt x="242" y="17"/>
                      <a:pt x="254" y="29"/>
                    </a:cubicBezTo>
                    <a:cubicBezTo>
                      <a:pt x="266" y="41"/>
                      <a:pt x="273" y="57"/>
                      <a:pt x="273" y="75"/>
                    </a:cubicBezTo>
                    <a:cubicBezTo>
                      <a:pt x="273" y="249"/>
                      <a:pt x="273" y="249"/>
                      <a:pt x="273" y="249"/>
                    </a:cubicBezTo>
                    <a:cubicBezTo>
                      <a:pt x="273" y="278"/>
                      <a:pt x="261" y="305"/>
                      <a:pt x="242" y="324"/>
                    </a:cubicBezTo>
                    <a:cubicBezTo>
                      <a:pt x="223" y="343"/>
                      <a:pt x="197" y="355"/>
                      <a:pt x="168" y="355"/>
                    </a:cubicBezTo>
                    <a:cubicBezTo>
                      <a:pt x="168" y="360"/>
                      <a:pt x="168" y="360"/>
                      <a:pt x="168" y="360"/>
                    </a:cubicBezTo>
                    <a:cubicBezTo>
                      <a:pt x="168" y="365"/>
                      <a:pt x="168" y="365"/>
                      <a:pt x="168" y="365"/>
                    </a:cubicBezTo>
                    <a:cubicBezTo>
                      <a:pt x="231" y="365"/>
                      <a:pt x="283" y="313"/>
                      <a:pt x="283" y="249"/>
                    </a:cubicBezTo>
                    <a:cubicBezTo>
                      <a:pt x="283" y="75"/>
                      <a:pt x="283" y="75"/>
                      <a:pt x="283" y="75"/>
                    </a:cubicBezTo>
                    <a:cubicBezTo>
                      <a:pt x="283" y="34"/>
                      <a:pt x="249" y="0"/>
                      <a:pt x="208" y="0"/>
                    </a:cubicBezTo>
                    <a:cubicBezTo>
                      <a:pt x="61" y="0"/>
                      <a:pt x="61" y="0"/>
                      <a:pt x="61" y="0"/>
                    </a:cubicBezTo>
                    <a:cubicBezTo>
                      <a:pt x="27" y="0"/>
                      <a:pt x="0" y="28"/>
                      <a:pt x="0" y="61"/>
                    </a:cubicBezTo>
                    <a:cubicBezTo>
                      <a:pt x="0" y="249"/>
                      <a:pt x="0" y="249"/>
                      <a:pt x="0" y="249"/>
                    </a:cubicBezTo>
                    <a:cubicBezTo>
                      <a:pt x="0" y="313"/>
                      <a:pt x="51" y="365"/>
                      <a:pt x="115" y="365"/>
                    </a:cubicBezTo>
                    <a:cubicBezTo>
                      <a:pt x="168" y="365"/>
                      <a:pt x="168" y="365"/>
                      <a:pt x="168" y="365"/>
                    </a:cubicBezTo>
                    <a:cubicBezTo>
                      <a:pt x="168" y="360"/>
                      <a:pt x="168" y="360"/>
                      <a:pt x="168" y="360"/>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8" name="íś1îḓe"/>
              <p:cNvSpPr/>
              <p:nvPr/>
            </p:nvSpPr>
            <p:spPr bwMode="auto">
              <a:xfrm>
                <a:off x="3072" y="2933"/>
                <a:ext cx="310" cy="676"/>
              </a:xfrm>
              <a:custGeom>
                <a:avLst/>
                <a:gdLst>
                  <a:gd name="T0" fmla="*/ 163 w 163"/>
                  <a:gd name="T1" fmla="*/ 352 h 355"/>
                  <a:gd name="T2" fmla="*/ 136 w 163"/>
                  <a:gd name="T3" fmla="*/ 355 h 355"/>
                  <a:gd name="T4" fmla="*/ 0 w 163"/>
                  <a:gd name="T5" fmla="*/ 218 h 355"/>
                  <a:gd name="T6" fmla="*/ 9 w 163"/>
                  <a:gd name="T7" fmla="*/ 40 h 355"/>
                  <a:gd name="T8" fmla="*/ 52 w 163"/>
                  <a:gd name="T9" fmla="*/ 0 h 355"/>
                  <a:gd name="T10" fmla="*/ 52 w 163"/>
                  <a:gd name="T11" fmla="*/ 218 h 355"/>
                  <a:gd name="T12" fmla="*/ 163 w 163"/>
                  <a:gd name="T13" fmla="*/ 352 h 355"/>
                </a:gdLst>
                <a:ahLst/>
                <a:cxnLst>
                  <a:cxn ang="0">
                    <a:pos x="T0" y="T1"/>
                  </a:cxn>
                  <a:cxn ang="0">
                    <a:pos x="T2" y="T3"/>
                  </a:cxn>
                  <a:cxn ang="0">
                    <a:pos x="T4" y="T5"/>
                  </a:cxn>
                  <a:cxn ang="0">
                    <a:pos x="T6" y="T7"/>
                  </a:cxn>
                  <a:cxn ang="0">
                    <a:pos x="T8" y="T9"/>
                  </a:cxn>
                  <a:cxn ang="0">
                    <a:pos x="T10" y="T11"/>
                  </a:cxn>
                  <a:cxn ang="0">
                    <a:pos x="T12" y="T13"/>
                  </a:cxn>
                </a:cxnLst>
                <a:rect l="0" t="0" r="r" b="b"/>
                <a:pathLst>
                  <a:path w="163" h="355">
                    <a:moveTo>
                      <a:pt x="163" y="352"/>
                    </a:moveTo>
                    <a:cubicBezTo>
                      <a:pt x="154" y="354"/>
                      <a:pt x="145" y="355"/>
                      <a:pt x="136" y="355"/>
                    </a:cubicBezTo>
                    <a:cubicBezTo>
                      <a:pt x="61" y="355"/>
                      <a:pt x="0" y="293"/>
                      <a:pt x="0" y="218"/>
                    </a:cubicBezTo>
                    <a:cubicBezTo>
                      <a:pt x="9" y="40"/>
                      <a:pt x="9" y="40"/>
                      <a:pt x="9" y="40"/>
                    </a:cubicBezTo>
                    <a:cubicBezTo>
                      <a:pt x="52" y="0"/>
                      <a:pt x="52" y="0"/>
                      <a:pt x="52" y="0"/>
                    </a:cubicBezTo>
                    <a:cubicBezTo>
                      <a:pt x="52" y="218"/>
                      <a:pt x="52" y="218"/>
                      <a:pt x="52" y="218"/>
                    </a:cubicBezTo>
                    <a:cubicBezTo>
                      <a:pt x="52" y="284"/>
                      <a:pt x="100" y="340"/>
                      <a:pt x="163" y="352"/>
                    </a:cubicBezTo>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9" name="íšlîḋè"/>
              <p:cNvSpPr/>
              <p:nvPr/>
            </p:nvSpPr>
            <p:spPr bwMode="auto">
              <a:xfrm>
                <a:off x="3062" y="2924"/>
                <a:ext cx="540" cy="695"/>
              </a:xfrm>
              <a:custGeom>
                <a:avLst/>
                <a:gdLst>
                  <a:gd name="T0" fmla="*/ 168 w 283"/>
                  <a:gd name="T1" fmla="*/ 360 h 365"/>
                  <a:gd name="T2" fmla="*/ 168 w 283"/>
                  <a:gd name="T3" fmla="*/ 355 h 365"/>
                  <a:gd name="T4" fmla="*/ 115 w 283"/>
                  <a:gd name="T5" fmla="*/ 355 h 365"/>
                  <a:gd name="T6" fmla="*/ 40 w 283"/>
                  <a:gd name="T7" fmla="*/ 324 h 365"/>
                  <a:gd name="T8" fmla="*/ 10 w 283"/>
                  <a:gd name="T9" fmla="*/ 249 h 365"/>
                  <a:gd name="T10" fmla="*/ 10 w 283"/>
                  <a:gd name="T11" fmla="*/ 49 h 365"/>
                  <a:gd name="T12" fmla="*/ 21 w 283"/>
                  <a:gd name="T13" fmla="*/ 22 h 365"/>
                  <a:gd name="T14" fmla="*/ 49 w 283"/>
                  <a:gd name="T15" fmla="*/ 10 h 365"/>
                  <a:gd name="T16" fmla="*/ 213 w 283"/>
                  <a:gd name="T17" fmla="*/ 10 h 365"/>
                  <a:gd name="T18" fmla="*/ 255 w 283"/>
                  <a:gd name="T19" fmla="*/ 28 h 365"/>
                  <a:gd name="T20" fmla="*/ 273 w 283"/>
                  <a:gd name="T21" fmla="*/ 70 h 365"/>
                  <a:gd name="T22" fmla="*/ 273 w 283"/>
                  <a:gd name="T23" fmla="*/ 249 h 365"/>
                  <a:gd name="T24" fmla="*/ 242 w 283"/>
                  <a:gd name="T25" fmla="*/ 324 h 365"/>
                  <a:gd name="T26" fmla="*/ 168 w 283"/>
                  <a:gd name="T27" fmla="*/ 355 h 365"/>
                  <a:gd name="T28" fmla="*/ 168 w 283"/>
                  <a:gd name="T29" fmla="*/ 360 h 365"/>
                  <a:gd name="T30" fmla="*/ 168 w 283"/>
                  <a:gd name="T31" fmla="*/ 365 h 365"/>
                  <a:gd name="T32" fmla="*/ 283 w 283"/>
                  <a:gd name="T33" fmla="*/ 249 h 365"/>
                  <a:gd name="T34" fmla="*/ 283 w 283"/>
                  <a:gd name="T35" fmla="*/ 70 h 365"/>
                  <a:gd name="T36" fmla="*/ 213 w 283"/>
                  <a:gd name="T37" fmla="*/ 0 h 365"/>
                  <a:gd name="T38" fmla="*/ 49 w 283"/>
                  <a:gd name="T39" fmla="*/ 0 h 365"/>
                  <a:gd name="T40" fmla="*/ 0 w 283"/>
                  <a:gd name="T41" fmla="*/ 49 h 365"/>
                  <a:gd name="T42" fmla="*/ 0 w 283"/>
                  <a:gd name="T43" fmla="*/ 249 h 365"/>
                  <a:gd name="T44" fmla="*/ 115 w 283"/>
                  <a:gd name="T45" fmla="*/ 365 h 365"/>
                  <a:gd name="T46" fmla="*/ 168 w 283"/>
                  <a:gd name="T47" fmla="*/ 365 h 365"/>
                  <a:gd name="T48" fmla="*/ 168 w 283"/>
                  <a:gd name="T49" fmla="*/ 360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3" h="365">
                    <a:moveTo>
                      <a:pt x="168" y="360"/>
                    </a:moveTo>
                    <a:cubicBezTo>
                      <a:pt x="168" y="355"/>
                      <a:pt x="168" y="355"/>
                      <a:pt x="168" y="355"/>
                    </a:cubicBezTo>
                    <a:cubicBezTo>
                      <a:pt x="115" y="355"/>
                      <a:pt x="115" y="355"/>
                      <a:pt x="115" y="355"/>
                    </a:cubicBezTo>
                    <a:cubicBezTo>
                      <a:pt x="86" y="355"/>
                      <a:pt x="59" y="343"/>
                      <a:pt x="40" y="324"/>
                    </a:cubicBezTo>
                    <a:cubicBezTo>
                      <a:pt x="21" y="305"/>
                      <a:pt x="10" y="278"/>
                      <a:pt x="10" y="249"/>
                    </a:cubicBezTo>
                    <a:cubicBezTo>
                      <a:pt x="10" y="49"/>
                      <a:pt x="10" y="49"/>
                      <a:pt x="10" y="49"/>
                    </a:cubicBezTo>
                    <a:cubicBezTo>
                      <a:pt x="10" y="39"/>
                      <a:pt x="14" y="29"/>
                      <a:pt x="21" y="22"/>
                    </a:cubicBezTo>
                    <a:cubicBezTo>
                      <a:pt x="28" y="15"/>
                      <a:pt x="38" y="10"/>
                      <a:pt x="49" y="10"/>
                    </a:cubicBezTo>
                    <a:cubicBezTo>
                      <a:pt x="213" y="10"/>
                      <a:pt x="213" y="10"/>
                      <a:pt x="213" y="10"/>
                    </a:cubicBezTo>
                    <a:cubicBezTo>
                      <a:pt x="230" y="10"/>
                      <a:pt x="245" y="17"/>
                      <a:pt x="255" y="28"/>
                    </a:cubicBezTo>
                    <a:cubicBezTo>
                      <a:pt x="266" y="38"/>
                      <a:pt x="273" y="53"/>
                      <a:pt x="273" y="70"/>
                    </a:cubicBezTo>
                    <a:cubicBezTo>
                      <a:pt x="273" y="249"/>
                      <a:pt x="273" y="249"/>
                      <a:pt x="273" y="249"/>
                    </a:cubicBezTo>
                    <a:cubicBezTo>
                      <a:pt x="273" y="278"/>
                      <a:pt x="261" y="305"/>
                      <a:pt x="242" y="324"/>
                    </a:cubicBezTo>
                    <a:cubicBezTo>
                      <a:pt x="223" y="343"/>
                      <a:pt x="197" y="355"/>
                      <a:pt x="168" y="355"/>
                    </a:cubicBezTo>
                    <a:cubicBezTo>
                      <a:pt x="168" y="360"/>
                      <a:pt x="168" y="360"/>
                      <a:pt x="168" y="360"/>
                    </a:cubicBezTo>
                    <a:cubicBezTo>
                      <a:pt x="168" y="365"/>
                      <a:pt x="168" y="365"/>
                      <a:pt x="168" y="365"/>
                    </a:cubicBezTo>
                    <a:cubicBezTo>
                      <a:pt x="231" y="365"/>
                      <a:pt x="283" y="313"/>
                      <a:pt x="283" y="249"/>
                    </a:cubicBezTo>
                    <a:cubicBezTo>
                      <a:pt x="283" y="70"/>
                      <a:pt x="283" y="70"/>
                      <a:pt x="283" y="70"/>
                    </a:cubicBezTo>
                    <a:cubicBezTo>
                      <a:pt x="283" y="31"/>
                      <a:pt x="252" y="0"/>
                      <a:pt x="213" y="0"/>
                    </a:cubicBezTo>
                    <a:cubicBezTo>
                      <a:pt x="49" y="0"/>
                      <a:pt x="49" y="0"/>
                      <a:pt x="49" y="0"/>
                    </a:cubicBezTo>
                    <a:cubicBezTo>
                      <a:pt x="22" y="0"/>
                      <a:pt x="0" y="22"/>
                      <a:pt x="0" y="49"/>
                    </a:cubicBezTo>
                    <a:cubicBezTo>
                      <a:pt x="0" y="249"/>
                      <a:pt x="0" y="249"/>
                      <a:pt x="0" y="249"/>
                    </a:cubicBezTo>
                    <a:cubicBezTo>
                      <a:pt x="0" y="313"/>
                      <a:pt x="51" y="365"/>
                      <a:pt x="115" y="365"/>
                    </a:cubicBezTo>
                    <a:cubicBezTo>
                      <a:pt x="168" y="365"/>
                      <a:pt x="168" y="365"/>
                      <a:pt x="168" y="365"/>
                    </a:cubicBezTo>
                    <a:cubicBezTo>
                      <a:pt x="168" y="360"/>
                      <a:pt x="168" y="360"/>
                      <a:pt x="168" y="360"/>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0" name="îṧḻíḓe"/>
              <p:cNvSpPr/>
              <p:nvPr/>
            </p:nvSpPr>
            <p:spPr bwMode="auto">
              <a:xfrm>
                <a:off x="2970" y="3651"/>
                <a:ext cx="742" cy="659"/>
              </a:xfrm>
              <a:custGeom>
                <a:avLst/>
                <a:gdLst>
                  <a:gd name="T0" fmla="*/ 389 w 389"/>
                  <a:gd name="T1" fmla="*/ 89 h 346"/>
                  <a:gd name="T2" fmla="*/ 389 w 389"/>
                  <a:gd name="T3" fmla="*/ 346 h 346"/>
                  <a:gd name="T4" fmla="*/ 0 w 389"/>
                  <a:gd name="T5" fmla="*/ 346 h 346"/>
                  <a:gd name="T6" fmla="*/ 0 w 389"/>
                  <a:gd name="T7" fmla="*/ 89 h 346"/>
                  <a:gd name="T8" fmla="*/ 4 w 389"/>
                  <a:gd name="T9" fmla="*/ 63 h 346"/>
                  <a:gd name="T10" fmla="*/ 8 w 389"/>
                  <a:gd name="T11" fmla="*/ 52 h 346"/>
                  <a:gd name="T12" fmla="*/ 79 w 389"/>
                  <a:gd name="T13" fmla="*/ 0 h 346"/>
                  <a:gd name="T14" fmla="*/ 83 w 389"/>
                  <a:gd name="T15" fmla="*/ 0 h 346"/>
                  <a:gd name="T16" fmla="*/ 88 w 389"/>
                  <a:gd name="T17" fmla="*/ 0 h 346"/>
                  <a:gd name="T18" fmla="*/ 300 w 389"/>
                  <a:gd name="T19" fmla="*/ 0 h 346"/>
                  <a:gd name="T20" fmla="*/ 309 w 389"/>
                  <a:gd name="T21" fmla="*/ 0 h 346"/>
                  <a:gd name="T22" fmla="*/ 388 w 389"/>
                  <a:gd name="T23" fmla="*/ 79 h 346"/>
                  <a:gd name="T24" fmla="*/ 389 w 389"/>
                  <a:gd name="T25" fmla="*/ 89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9" h="346">
                    <a:moveTo>
                      <a:pt x="389" y="89"/>
                    </a:moveTo>
                    <a:cubicBezTo>
                      <a:pt x="389" y="346"/>
                      <a:pt x="389" y="346"/>
                      <a:pt x="389" y="346"/>
                    </a:cubicBezTo>
                    <a:cubicBezTo>
                      <a:pt x="0" y="346"/>
                      <a:pt x="0" y="346"/>
                      <a:pt x="0" y="346"/>
                    </a:cubicBezTo>
                    <a:cubicBezTo>
                      <a:pt x="0" y="89"/>
                      <a:pt x="0" y="89"/>
                      <a:pt x="0" y="89"/>
                    </a:cubicBezTo>
                    <a:cubicBezTo>
                      <a:pt x="0" y="80"/>
                      <a:pt x="1" y="71"/>
                      <a:pt x="4" y="63"/>
                    </a:cubicBezTo>
                    <a:cubicBezTo>
                      <a:pt x="5" y="59"/>
                      <a:pt x="6" y="55"/>
                      <a:pt x="8" y="52"/>
                    </a:cubicBezTo>
                    <a:cubicBezTo>
                      <a:pt x="20" y="24"/>
                      <a:pt x="47" y="4"/>
                      <a:pt x="79" y="0"/>
                    </a:cubicBezTo>
                    <a:cubicBezTo>
                      <a:pt x="81" y="0"/>
                      <a:pt x="82" y="0"/>
                      <a:pt x="83" y="0"/>
                    </a:cubicBezTo>
                    <a:cubicBezTo>
                      <a:pt x="85" y="0"/>
                      <a:pt x="86" y="0"/>
                      <a:pt x="88" y="0"/>
                    </a:cubicBezTo>
                    <a:cubicBezTo>
                      <a:pt x="300" y="0"/>
                      <a:pt x="300" y="0"/>
                      <a:pt x="300" y="0"/>
                    </a:cubicBezTo>
                    <a:cubicBezTo>
                      <a:pt x="303" y="0"/>
                      <a:pt x="306" y="0"/>
                      <a:pt x="309" y="0"/>
                    </a:cubicBezTo>
                    <a:cubicBezTo>
                      <a:pt x="351" y="5"/>
                      <a:pt x="384" y="38"/>
                      <a:pt x="388" y="79"/>
                    </a:cubicBezTo>
                    <a:cubicBezTo>
                      <a:pt x="389" y="82"/>
                      <a:pt x="389" y="85"/>
                      <a:pt x="389" y="89"/>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1" name="ïśḻíde"/>
              <p:cNvSpPr/>
              <p:nvPr/>
            </p:nvSpPr>
            <p:spPr bwMode="auto">
              <a:xfrm>
                <a:off x="3215" y="3579"/>
                <a:ext cx="246" cy="192"/>
              </a:xfrm>
              <a:custGeom>
                <a:avLst/>
                <a:gdLst>
                  <a:gd name="T0" fmla="*/ 80 w 129"/>
                  <a:gd name="T1" fmla="*/ 101 h 101"/>
                  <a:gd name="T2" fmla="*/ 49 w 129"/>
                  <a:gd name="T3" fmla="*/ 101 h 101"/>
                  <a:gd name="T4" fmla="*/ 0 w 129"/>
                  <a:gd name="T5" fmla="*/ 52 h 101"/>
                  <a:gd name="T6" fmla="*/ 0 w 129"/>
                  <a:gd name="T7" fmla="*/ 0 h 101"/>
                  <a:gd name="T8" fmla="*/ 129 w 129"/>
                  <a:gd name="T9" fmla="*/ 0 h 101"/>
                  <a:gd name="T10" fmla="*/ 129 w 129"/>
                  <a:gd name="T11" fmla="*/ 52 h 101"/>
                  <a:gd name="T12" fmla="*/ 80 w 12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129" h="101">
                    <a:moveTo>
                      <a:pt x="80" y="101"/>
                    </a:moveTo>
                    <a:cubicBezTo>
                      <a:pt x="49" y="101"/>
                      <a:pt x="49" y="101"/>
                      <a:pt x="49" y="101"/>
                    </a:cubicBezTo>
                    <a:cubicBezTo>
                      <a:pt x="22" y="101"/>
                      <a:pt x="0" y="79"/>
                      <a:pt x="0" y="52"/>
                    </a:cubicBezTo>
                    <a:cubicBezTo>
                      <a:pt x="0" y="0"/>
                      <a:pt x="0" y="0"/>
                      <a:pt x="0" y="0"/>
                    </a:cubicBezTo>
                    <a:cubicBezTo>
                      <a:pt x="129" y="0"/>
                      <a:pt x="129" y="0"/>
                      <a:pt x="129" y="0"/>
                    </a:cubicBezTo>
                    <a:cubicBezTo>
                      <a:pt x="129" y="52"/>
                      <a:pt x="129" y="52"/>
                      <a:pt x="129" y="52"/>
                    </a:cubicBezTo>
                    <a:cubicBezTo>
                      <a:pt x="129" y="79"/>
                      <a:pt x="107" y="101"/>
                      <a:pt x="80" y="101"/>
                    </a:cubicBezTo>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2" name="îṧ1ïḍé"/>
              <p:cNvSpPr/>
              <p:nvPr/>
            </p:nvSpPr>
            <p:spPr bwMode="auto">
              <a:xfrm>
                <a:off x="3205" y="3569"/>
                <a:ext cx="265" cy="212"/>
              </a:xfrm>
              <a:custGeom>
                <a:avLst/>
                <a:gdLst>
                  <a:gd name="T0" fmla="*/ 85 w 139"/>
                  <a:gd name="T1" fmla="*/ 106 h 111"/>
                  <a:gd name="T2" fmla="*/ 85 w 139"/>
                  <a:gd name="T3" fmla="*/ 101 h 111"/>
                  <a:gd name="T4" fmla="*/ 54 w 139"/>
                  <a:gd name="T5" fmla="*/ 101 h 111"/>
                  <a:gd name="T6" fmla="*/ 23 w 139"/>
                  <a:gd name="T7" fmla="*/ 88 h 111"/>
                  <a:gd name="T8" fmla="*/ 10 w 139"/>
                  <a:gd name="T9" fmla="*/ 57 h 111"/>
                  <a:gd name="T10" fmla="*/ 10 w 139"/>
                  <a:gd name="T11" fmla="*/ 10 h 111"/>
                  <a:gd name="T12" fmla="*/ 129 w 139"/>
                  <a:gd name="T13" fmla="*/ 10 h 111"/>
                  <a:gd name="T14" fmla="*/ 129 w 139"/>
                  <a:gd name="T15" fmla="*/ 57 h 111"/>
                  <a:gd name="T16" fmla="*/ 116 w 139"/>
                  <a:gd name="T17" fmla="*/ 88 h 111"/>
                  <a:gd name="T18" fmla="*/ 85 w 139"/>
                  <a:gd name="T19" fmla="*/ 101 h 111"/>
                  <a:gd name="T20" fmla="*/ 85 w 139"/>
                  <a:gd name="T21" fmla="*/ 106 h 111"/>
                  <a:gd name="T22" fmla="*/ 85 w 139"/>
                  <a:gd name="T23" fmla="*/ 111 h 111"/>
                  <a:gd name="T24" fmla="*/ 139 w 139"/>
                  <a:gd name="T25" fmla="*/ 57 h 111"/>
                  <a:gd name="T26" fmla="*/ 139 w 139"/>
                  <a:gd name="T27" fmla="*/ 0 h 111"/>
                  <a:gd name="T28" fmla="*/ 0 w 139"/>
                  <a:gd name="T29" fmla="*/ 0 h 111"/>
                  <a:gd name="T30" fmla="*/ 0 w 139"/>
                  <a:gd name="T31" fmla="*/ 57 h 111"/>
                  <a:gd name="T32" fmla="*/ 54 w 139"/>
                  <a:gd name="T33" fmla="*/ 111 h 111"/>
                  <a:gd name="T34" fmla="*/ 85 w 139"/>
                  <a:gd name="T35" fmla="*/ 111 h 111"/>
                  <a:gd name="T36" fmla="*/ 85 w 139"/>
                  <a:gd name="T37" fmla="*/ 10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9" h="111">
                    <a:moveTo>
                      <a:pt x="85" y="106"/>
                    </a:moveTo>
                    <a:cubicBezTo>
                      <a:pt x="85" y="101"/>
                      <a:pt x="85" y="101"/>
                      <a:pt x="85" y="101"/>
                    </a:cubicBezTo>
                    <a:cubicBezTo>
                      <a:pt x="54" y="101"/>
                      <a:pt x="54" y="101"/>
                      <a:pt x="54" y="101"/>
                    </a:cubicBezTo>
                    <a:cubicBezTo>
                      <a:pt x="42" y="101"/>
                      <a:pt x="31" y="96"/>
                      <a:pt x="23" y="88"/>
                    </a:cubicBezTo>
                    <a:cubicBezTo>
                      <a:pt x="15" y="80"/>
                      <a:pt x="10" y="69"/>
                      <a:pt x="10" y="57"/>
                    </a:cubicBezTo>
                    <a:cubicBezTo>
                      <a:pt x="10" y="10"/>
                      <a:pt x="10" y="10"/>
                      <a:pt x="10" y="10"/>
                    </a:cubicBezTo>
                    <a:cubicBezTo>
                      <a:pt x="129" y="10"/>
                      <a:pt x="129" y="10"/>
                      <a:pt x="129" y="10"/>
                    </a:cubicBezTo>
                    <a:cubicBezTo>
                      <a:pt x="129" y="57"/>
                      <a:pt x="129" y="57"/>
                      <a:pt x="129" y="57"/>
                    </a:cubicBezTo>
                    <a:cubicBezTo>
                      <a:pt x="129" y="69"/>
                      <a:pt x="124" y="80"/>
                      <a:pt x="116" y="88"/>
                    </a:cubicBezTo>
                    <a:cubicBezTo>
                      <a:pt x="108" y="96"/>
                      <a:pt x="97" y="101"/>
                      <a:pt x="85" y="101"/>
                    </a:cubicBezTo>
                    <a:cubicBezTo>
                      <a:pt x="85" y="106"/>
                      <a:pt x="85" y="106"/>
                      <a:pt x="85" y="106"/>
                    </a:cubicBezTo>
                    <a:cubicBezTo>
                      <a:pt x="85" y="111"/>
                      <a:pt x="85" y="111"/>
                      <a:pt x="85" y="111"/>
                    </a:cubicBezTo>
                    <a:cubicBezTo>
                      <a:pt x="115" y="111"/>
                      <a:pt x="139" y="86"/>
                      <a:pt x="139" y="57"/>
                    </a:cubicBezTo>
                    <a:cubicBezTo>
                      <a:pt x="139" y="0"/>
                      <a:pt x="139" y="0"/>
                      <a:pt x="139" y="0"/>
                    </a:cubicBezTo>
                    <a:cubicBezTo>
                      <a:pt x="0" y="0"/>
                      <a:pt x="0" y="0"/>
                      <a:pt x="0" y="0"/>
                    </a:cubicBezTo>
                    <a:cubicBezTo>
                      <a:pt x="0" y="57"/>
                      <a:pt x="0" y="57"/>
                      <a:pt x="0" y="57"/>
                    </a:cubicBezTo>
                    <a:cubicBezTo>
                      <a:pt x="0" y="86"/>
                      <a:pt x="24" y="111"/>
                      <a:pt x="54" y="111"/>
                    </a:cubicBezTo>
                    <a:cubicBezTo>
                      <a:pt x="85" y="111"/>
                      <a:pt x="85" y="111"/>
                      <a:pt x="85" y="111"/>
                    </a:cubicBezTo>
                    <a:cubicBezTo>
                      <a:pt x="85" y="106"/>
                      <a:pt x="85" y="106"/>
                      <a:pt x="85" y="106"/>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3" name="ísľíde"/>
              <p:cNvSpPr/>
              <p:nvPr/>
            </p:nvSpPr>
            <p:spPr bwMode="auto">
              <a:xfrm>
                <a:off x="3215" y="3560"/>
                <a:ext cx="246" cy="103"/>
              </a:xfrm>
              <a:custGeom>
                <a:avLst/>
                <a:gdLst>
                  <a:gd name="T0" fmla="*/ 129 w 129"/>
                  <a:gd name="T1" fmla="*/ 0 h 54"/>
                  <a:gd name="T2" fmla="*/ 129 w 129"/>
                  <a:gd name="T3" fmla="*/ 40 h 54"/>
                  <a:gd name="T4" fmla="*/ 76 w 129"/>
                  <a:gd name="T5" fmla="*/ 54 h 54"/>
                  <a:gd name="T6" fmla="*/ 53 w 129"/>
                  <a:gd name="T7" fmla="*/ 54 h 54"/>
                  <a:gd name="T8" fmla="*/ 0 w 129"/>
                  <a:gd name="T9" fmla="*/ 40 h 54"/>
                  <a:gd name="T10" fmla="*/ 0 w 129"/>
                  <a:gd name="T11" fmla="*/ 0 h 54"/>
                  <a:gd name="T12" fmla="*/ 129 w 129"/>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29" h="54">
                    <a:moveTo>
                      <a:pt x="129" y="0"/>
                    </a:moveTo>
                    <a:cubicBezTo>
                      <a:pt x="129" y="40"/>
                      <a:pt x="129" y="40"/>
                      <a:pt x="129" y="40"/>
                    </a:cubicBezTo>
                    <a:cubicBezTo>
                      <a:pt x="113" y="49"/>
                      <a:pt x="95" y="54"/>
                      <a:pt x="76" y="54"/>
                    </a:cubicBezTo>
                    <a:cubicBezTo>
                      <a:pt x="53" y="54"/>
                      <a:pt x="53" y="54"/>
                      <a:pt x="53" y="54"/>
                    </a:cubicBezTo>
                    <a:cubicBezTo>
                      <a:pt x="34" y="54"/>
                      <a:pt x="16" y="49"/>
                      <a:pt x="0" y="40"/>
                    </a:cubicBezTo>
                    <a:cubicBezTo>
                      <a:pt x="0" y="0"/>
                      <a:pt x="0" y="0"/>
                      <a:pt x="0" y="0"/>
                    </a:cubicBezTo>
                    <a:cubicBezTo>
                      <a:pt x="129" y="0"/>
                      <a:pt x="129" y="0"/>
                      <a:pt x="129" y="0"/>
                    </a:cubicBezTo>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4" name="îśḻïḋe"/>
              <p:cNvSpPr/>
              <p:nvPr/>
            </p:nvSpPr>
            <p:spPr bwMode="auto">
              <a:xfrm>
                <a:off x="3205" y="3550"/>
                <a:ext cx="265" cy="122"/>
              </a:xfrm>
              <a:custGeom>
                <a:avLst/>
                <a:gdLst>
                  <a:gd name="T0" fmla="*/ 129 w 139"/>
                  <a:gd name="T1" fmla="*/ 5 h 64"/>
                  <a:gd name="T2" fmla="*/ 129 w 139"/>
                  <a:gd name="T3" fmla="*/ 45 h 64"/>
                  <a:gd name="T4" fmla="*/ 134 w 139"/>
                  <a:gd name="T5" fmla="*/ 45 h 64"/>
                  <a:gd name="T6" fmla="*/ 132 w 139"/>
                  <a:gd name="T7" fmla="*/ 41 h 64"/>
                  <a:gd name="T8" fmla="*/ 81 w 139"/>
                  <a:gd name="T9" fmla="*/ 54 h 64"/>
                  <a:gd name="T10" fmla="*/ 58 w 139"/>
                  <a:gd name="T11" fmla="*/ 54 h 64"/>
                  <a:gd name="T12" fmla="*/ 7 w 139"/>
                  <a:gd name="T13" fmla="*/ 41 h 64"/>
                  <a:gd name="T14" fmla="*/ 5 w 139"/>
                  <a:gd name="T15" fmla="*/ 45 h 64"/>
                  <a:gd name="T16" fmla="*/ 10 w 139"/>
                  <a:gd name="T17" fmla="*/ 45 h 64"/>
                  <a:gd name="T18" fmla="*/ 10 w 139"/>
                  <a:gd name="T19" fmla="*/ 5 h 64"/>
                  <a:gd name="T20" fmla="*/ 5 w 139"/>
                  <a:gd name="T21" fmla="*/ 0 h 64"/>
                  <a:gd name="T22" fmla="*/ 0 w 139"/>
                  <a:gd name="T23" fmla="*/ 5 h 64"/>
                  <a:gd name="T24" fmla="*/ 0 w 139"/>
                  <a:gd name="T25" fmla="*/ 48 h 64"/>
                  <a:gd name="T26" fmla="*/ 2 w 139"/>
                  <a:gd name="T27" fmla="*/ 50 h 64"/>
                  <a:gd name="T28" fmla="*/ 58 w 139"/>
                  <a:gd name="T29" fmla="*/ 64 h 64"/>
                  <a:gd name="T30" fmla="*/ 81 w 139"/>
                  <a:gd name="T31" fmla="*/ 64 h 64"/>
                  <a:gd name="T32" fmla="*/ 137 w 139"/>
                  <a:gd name="T33" fmla="*/ 50 h 64"/>
                  <a:gd name="T34" fmla="*/ 139 w 139"/>
                  <a:gd name="T35" fmla="*/ 48 h 64"/>
                  <a:gd name="T36" fmla="*/ 139 w 139"/>
                  <a:gd name="T37" fmla="*/ 5 h 64"/>
                  <a:gd name="T38" fmla="*/ 134 w 139"/>
                  <a:gd name="T39" fmla="*/ 0 h 64"/>
                  <a:gd name="T40" fmla="*/ 129 w 139"/>
                  <a:gd name="T41" fmla="*/ 5 h 64"/>
                  <a:gd name="T42" fmla="*/ 129 w 139"/>
                  <a:gd name="T43" fmla="*/ 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9" h="64">
                    <a:moveTo>
                      <a:pt x="129" y="5"/>
                    </a:moveTo>
                    <a:cubicBezTo>
                      <a:pt x="129" y="45"/>
                      <a:pt x="129" y="45"/>
                      <a:pt x="129" y="45"/>
                    </a:cubicBezTo>
                    <a:cubicBezTo>
                      <a:pt x="134" y="45"/>
                      <a:pt x="134" y="45"/>
                      <a:pt x="134" y="45"/>
                    </a:cubicBezTo>
                    <a:cubicBezTo>
                      <a:pt x="132" y="41"/>
                      <a:pt x="132" y="41"/>
                      <a:pt x="132" y="41"/>
                    </a:cubicBezTo>
                    <a:cubicBezTo>
                      <a:pt x="116" y="49"/>
                      <a:pt x="99" y="54"/>
                      <a:pt x="81" y="54"/>
                    </a:cubicBezTo>
                    <a:cubicBezTo>
                      <a:pt x="58" y="54"/>
                      <a:pt x="58" y="54"/>
                      <a:pt x="58" y="54"/>
                    </a:cubicBezTo>
                    <a:cubicBezTo>
                      <a:pt x="40" y="54"/>
                      <a:pt x="23" y="49"/>
                      <a:pt x="7" y="41"/>
                    </a:cubicBezTo>
                    <a:cubicBezTo>
                      <a:pt x="5" y="45"/>
                      <a:pt x="5" y="45"/>
                      <a:pt x="5" y="45"/>
                    </a:cubicBezTo>
                    <a:cubicBezTo>
                      <a:pt x="10" y="45"/>
                      <a:pt x="10" y="45"/>
                      <a:pt x="10" y="45"/>
                    </a:cubicBezTo>
                    <a:cubicBezTo>
                      <a:pt x="10" y="5"/>
                      <a:pt x="10" y="5"/>
                      <a:pt x="10" y="5"/>
                    </a:cubicBezTo>
                    <a:cubicBezTo>
                      <a:pt x="10" y="2"/>
                      <a:pt x="8" y="0"/>
                      <a:pt x="5" y="0"/>
                    </a:cubicBezTo>
                    <a:cubicBezTo>
                      <a:pt x="2" y="0"/>
                      <a:pt x="0" y="2"/>
                      <a:pt x="0" y="5"/>
                    </a:cubicBezTo>
                    <a:cubicBezTo>
                      <a:pt x="0" y="48"/>
                      <a:pt x="0" y="48"/>
                      <a:pt x="0" y="48"/>
                    </a:cubicBezTo>
                    <a:cubicBezTo>
                      <a:pt x="2" y="50"/>
                      <a:pt x="2" y="50"/>
                      <a:pt x="2" y="50"/>
                    </a:cubicBezTo>
                    <a:cubicBezTo>
                      <a:pt x="19" y="59"/>
                      <a:pt x="38" y="64"/>
                      <a:pt x="58" y="64"/>
                    </a:cubicBezTo>
                    <a:cubicBezTo>
                      <a:pt x="81" y="64"/>
                      <a:pt x="81" y="64"/>
                      <a:pt x="81" y="64"/>
                    </a:cubicBezTo>
                    <a:cubicBezTo>
                      <a:pt x="101" y="64"/>
                      <a:pt x="120" y="59"/>
                      <a:pt x="137" y="50"/>
                    </a:cubicBezTo>
                    <a:cubicBezTo>
                      <a:pt x="139" y="48"/>
                      <a:pt x="139" y="48"/>
                      <a:pt x="139" y="48"/>
                    </a:cubicBezTo>
                    <a:cubicBezTo>
                      <a:pt x="139" y="5"/>
                      <a:pt x="139" y="5"/>
                      <a:pt x="139" y="5"/>
                    </a:cubicBezTo>
                    <a:cubicBezTo>
                      <a:pt x="139" y="2"/>
                      <a:pt x="137" y="0"/>
                      <a:pt x="134" y="0"/>
                    </a:cubicBezTo>
                    <a:cubicBezTo>
                      <a:pt x="131" y="0"/>
                      <a:pt x="129" y="2"/>
                      <a:pt x="129" y="5"/>
                    </a:cubicBezTo>
                    <a:cubicBezTo>
                      <a:pt x="129" y="5"/>
                      <a:pt x="129" y="5"/>
                      <a:pt x="129" y="5"/>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5" name="ïṩ1idé"/>
              <p:cNvSpPr/>
              <p:nvPr/>
            </p:nvSpPr>
            <p:spPr bwMode="auto">
              <a:xfrm>
                <a:off x="3205" y="3550"/>
                <a:ext cx="265" cy="231"/>
              </a:xfrm>
              <a:custGeom>
                <a:avLst/>
                <a:gdLst>
                  <a:gd name="T0" fmla="*/ 129 w 139"/>
                  <a:gd name="T1" fmla="*/ 5 h 121"/>
                  <a:gd name="T2" fmla="*/ 129 w 139"/>
                  <a:gd name="T3" fmla="*/ 66 h 121"/>
                  <a:gd name="T4" fmla="*/ 116 w 139"/>
                  <a:gd name="T5" fmla="*/ 98 h 121"/>
                  <a:gd name="T6" fmla="*/ 84 w 139"/>
                  <a:gd name="T7" fmla="*/ 111 h 121"/>
                  <a:gd name="T8" fmla="*/ 55 w 139"/>
                  <a:gd name="T9" fmla="*/ 111 h 121"/>
                  <a:gd name="T10" fmla="*/ 23 w 139"/>
                  <a:gd name="T11" fmla="*/ 98 h 121"/>
                  <a:gd name="T12" fmla="*/ 10 w 139"/>
                  <a:gd name="T13" fmla="*/ 66 h 121"/>
                  <a:gd name="T14" fmla="*/ 10 w 139"/>
                  <a:gd name="T15" fmla="*/ 5 h 121"/>
                  <a:gd name="T16" fmla="*/ 5 w 139"/>
                  <a:gd name="T17" fmla="*/ 0 h 121"/>
                  <a:gd name="T18" fmla="*/ 0 w 139"/>
                  <a:gd name="T19" fmla="*/ 5 h 121"/>
                  <a:gd name="T20" fmla="*/ 0 w 139"/>
                  <a:gd name="T21" fmla="*/ 66 h 121"/>
                  <a:gd name="T22" fmla="*/ 55 w 139"/>
                  <a:gd name="T23" fmla="*/ 121 h 121"/>
                  <a:gd name="T24" fmla="*/ 84 w 139"/>
                  <a:gd name="T25" fmla="*/ 121 h 121"/>
                  <a:gd name="T26" fmla="*/ 139 w 139"/>
                  <a:gd name="T27" fmla="*/ 66 h 121"/>
                  <a:gd name="T28" fmla="*/ 139 w 139"/>
                  <a:gd name="T29" fmla="*/ 5 h 121"/>
                  <a:gd name="T30" fmla="*/ 134 w 139"/>
                  <a:gd name="T31" fmla="*/ 0 h 121"/>
                  <a:gd name="T32" fmla="*/ 129 w 139"/>
                  <a:gd name="T33" fmla="*/ 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9" h="121">
                    <a:moveTo>
                      <a:pt x="129" y="5"/>
                    </a:moveTo>
                    <a:cubicBezTo>
                      <a:pt x="129" y="66"/>
                      <a:pt x="129" y="66"/>
                      <a:pt x="129" y="66"/>
                    </a:cubicBezTo>
                    <a:cubicBezTo>
                      <a:pt x="129" y="78"/>
                      <a:pt x="124" y="89"/>
                      <a:pt x="116" y="98"/>
                    </a:cubicBezTo>
                    <a:cubicBezTo>
                      <a:pt x="108" y="106"/>
                      <a:pt x="97" y="111"/>
                      <a:pt x="84" y="111"/>
                    </a:cubicBezTo>
                    <a:cubicBezTo>
                      <a:pt x="55" y="111"/>
                      <a:pt x="55" y="111"/>
                      <a:pt x="55" y="111"/>
                    </a:cubicBezTo>
                    <a:cubicBezTo>
                      <a:pt x="42" y="111"/>
                      <a:pt x="31" y="106"/>
                      <a:pt x="23" y="98"/>
                    </a:cubicBezTo>
                    <a:cubicBezTo>
                      <a:pt x="15" y="89"/>
                      <a:pt x="10" y="78"/>
                      <a:pt x="10" y="66"/>
                    </a:cubicBezTo>
                    <a:cubicBezTo>
                      <a:pt x="10" y="5"/>
                      <a:pt x="10" y="5"/>
                      <a:pt x="10" y="5"/>
                    </a:cubicBezTo>
                    <a:cubicBezTo>
                      <a:pt x="10" y="2"/>
                      <a:pt x="8" y="0"/>
                      <a:pt x="5" y="0"/>
                    </a:cubicBezTo>
                    <a:cubicBezTo>
                      <a:pt x="2" y="0"/>
                      <a:pt x="0" y="2"/>
                      <a:pt x="0" y="5"/>
                    </a:cubicBezTo>
                    <a:cubicBezTo>
                      <a:pt x="0" y="66"/>
                      <a:pt x="0" y="66"/>
                      <a:pt x="0" y="66"/>
                    </a:cubicBezTo>
                    <a:cubicBezTo>
                      <a:pt x="0" y="96"/>
                      <a:pt x="24" y="121"/>
                      <a:pt x="55" y="121"/>
                    </a:cubicBezTo>
                    <a:cubicBezTo>
                      <a:pt x="84" y="121"/>
                      <a:pt x="84" y="121"/>
                      <a:pt x="84" y="121"/>
                    </a:cubicBezTo>
                    <a:cubicBezTo>
                      <a:pt x="115" y="121"/>
                      <a:pt x="139" y="96"/>
                      <a:pt x="139" y="66"/>
                    </a:cubicBezTo>
                    <a:cubicBezTo>
                      <a:pt x="139" y="5"/>
                      <a:pt x="139" y="5"/>
                      <a:pt x="139" y="5"/>
                    </a:cubicBezTo>
                    <a:cubicBezTo>
                      <a:pt x="139" y="2"/>
                      <a:pt x="137" y="0"/>
                      <a:pt x="134" y="0"/>
                    </a:cubicBezTo>
                    <a:cubicBezTo>
                      <a:pt x="131" y="0"/>
                      <a:pt x="129" y="2"/>
                      <a:pt x="129" y="5"/>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6" name="îsľiḋe"/>
              <p:cNvSpPr/>
              <p:nvPr/>
            </p:nvSpPr>
            <p:spPr bwMode="auto">
              <a:xfrm>
                <a:off x="3165" y="3560"/>
                <a:ext cx="345" cy="91"/>
              </a:xfrm>
              <a:custGeom>
                <a:avLst/>
                <a:gdLst>
                  <a:gd name="T0" fmla="*/ 0 w 181"/>
                  <a:gd name="T1" fmla="*/ 48 h 48"/>
                  <a:gd name="T2" fmla="*/ 181 w 181"/>
                  <a:gd name="T3" fmla="*/ 48 h 48"/>
                  <a:gd name="T4" fmla="*/ 181 w 181"/>
                  <a:gd name="T5" fmla="*/ 7 h 48"/>
                  <a:gd name="T6" fmla="*/ 174 w 181"/>
                  <a:gd name="T7" fmla="*/ 0 h 48"/>
                  <a:gd name="T8" fmla="*/ 8 w 181"/>
                  <a:gd name="T9" fmla="*/ 0 h 48"/>
                  <a:gd name="T10" fmla="*/ 0 w 181"/>
                  <a:gd name="T11" fmla="*/ 8 h 48"/>
                  <a:gd name="T12" fmla="*/ 0 w 181"/>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81" h="48">
                    <a:moveTo>
                      <a:pt x="0" y="48"/>
                    </a:moveTo>
                    <a:cubicBezTo>
                      <a:pt x="181" y="48"/>
                      <a:pt x="181" y="48"/>
                      <a:pt x="181" y="48"/>
                    </a:cubicBezTo>
                    <a:cubicBezTo>
                      <a:pt x="181" y="7"/>
                      <a:pt x="181" y="7"/>
                      <a:pt x="181" y="7"/>
                    </a:cubicBezTo>
                    <a:cubicBezTo>
                      <a:pt x="181" y="3"/>
                      <a:pt x="178" y="0"/>
                      <a:pt x="174" y="0"/>
                    </a:cubicBezTo>
                    <a:cubicBezTo>
                      <a:pt x="8" y="0"/>
                      <a:pt x="8" y="0"/>
                      <a:pt x="8" y="0"/>
                    </a:cubicBezTo>
                    <a:cubicBezTo>
                      <a:pt x="3" y="0"/>
                      <a:pt x="0" y="3"/>
                      <a:pt x="0" y="8"/>
                    </a:cubicBezTo>
                    <a:cubicBezTo>
                      <a:pt x="0" y="48"/>
                      <a:pt x="0" y="48"/>
                      <a:pt x="0" y="48"/>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7" name="îşliďê"/>
              <p:cNvSpPr/>
              <p:nvPr/>
            </p:nvSpPr>
            <p:spPr bwMode="auto">
              <a:xfrm>
                <a:off x="3155" y="3550"/>
                <a:ext cx="365" cy="111"/>
              </a:xfrm>
              <a:custGeom>
                <a:avLst/>
                <a:gdLst>
                  <a:gd name="T0" fmla="*/ 5 w 191"/>
                  <a:gd name="T1" fmla="*/ 53 h 58"/>
                  <a:gd name="T2" fmla="*/ 5 w 191"/>
                  <a:gd name="T3" fmla="*/ 58 h 58"/>
                  <a:gd name="T4" fmla="*/ 191 w 191"/>
                  <a:gd name="T5" fmla="*/ 58 h 58"/>
                  <a:gd name="T6" fmla="*/ 191 w 191"/>
                  <a:gd name="T7" fmla="*/ 12 h 58"/>
                  <a:gd name="T8" fmla="*/ 179 w 191"/>
                  <a:gd name="T9" fmla="*/ 0 h 58"/>
                  <a:gd name="T10" fmla="*/ 13 w 191"/>
                  <a:gd name="T11" fmla="*/ 0 h 58"/>
                  <a:gd name="T12" fmla="*/ 0 w 191"/>
                  <a:gd name="T13" fmla="*/ 13 h 58"/>
                  <a:gd name="T14" fmla="*/ 0 w 191"/>
                  <a:gd name="T15" fmla="*/ 58 h 58"/>
                  <a:gd name="T16" fmla="*/ 5 w 191"/>
                  <a:gd name="T17" fmla="*/ 58 h 58"/>
                  <a:gd name="T18" fmla="*/ 5 w 191"/>
                  <a:gd name="T19" fmla="*/ 53 h 58"/>
                  <a:gd name="T20" fmla="*/ 10 w 191"/>
                  <a:gd name="T21" fmla="*/ 53 h 58"/>
                  <a:gd name="T22" fmla="*/ 10 w 191"/>
                  <a:gd name="T23" fmla="*/ 13 h 58"/>
                  <a:gd name="T24" fmla="*/ 13 w 191"/>
                  <a:gd name="T25" fmla="*/ 10 h 58"/>
                  <a:gd name="T26" fmla="*/ 179 w 191"/>
                  <a:gd name="T27" fmla="*/ 10 h 58"/>
                  <a:gd name="T28" fmla="*/ 181 w 191"/>
                  <a:gd name="T29" fmla="*/ 12 h 58"/>
                  <a:gd name="T30" fmla="*/ 181 w 191"/>
                  <a:gd name="T31" fmla="*/ 48 h 58"/>
                  <a:gd name="T32" fmla="*/ 5 w 191"/>
                  <a:gd name="T33" fmla="*/ 48 h 58"/>
                  <a:gd name="T34" fmla="*/ 5 w 191"/>
                  <a:gd name="T35" fmla="*/ 53 h 58"/>
                  <a:gd name="T36" fmla="*/ 10 w 191"/>
                  <a:gd name="T37" fmla="*/ 53 h 58"/>
                  <a:gd name="T38" fmla="*/ 5 w 191"/>
                  <a:gd name="T39" fmla="*/ 5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 h="58">
                    <a:moveTo>
                      <a:pt x="5" y="53"/>
                    </a:moveTo>
                    <a:cubicBezTo>
                      <a:pt x="5" y="58"/>
                      <a:pt x="5" y="58"/>
                      <a:pt x="5" y="58"/>
                    </a:cubicBezTo>
                    <a:cubicBezTo>
                      <a:pt x="191" y="58"/>
                      <a:pt x="191" y="58"/>
                      <a:pt x="191" y="58"/>
                    </a:cubicBezTo>
                    <a:cubicBezTo>
                      <a:pt x="191" y="12"/>
                      <a:pt x="191" y="12"/>
                      <a:pt x="191" y="12"/>
                    </a:cubicBezTo>
                    <a:cubicBezTo>
                      <a:pt x="191" y="5"/>
                      <a:pt x="186" y="0"/>
                      <a:pt x="179" y="0"/>
                    </a:cubicBezTo>
                    <a:cubicBezTo>
                      <a:pt x="13" y="0"/>
                      <a:pt x="13" y="0"/>
                      <a:pt x="13" y="0"/>
                    </a:cubicBezTo>
                    <a:cubicBezTo>
                      <a:pt x="6" y="0"/>
                      <a:pt x="0" y="6"/>
                      <a:pt x="0" y="13"/>
                    </a:cubicBezTo>
                    <a:cubicBezTo>
                      <a:pt x="0" y="58"/>
                      <a:pt x="0" y="58"/>
                      <a:pt x="0" y="58"/>
                    </a:cubicBezTo>
                    <a:cubicBezTo>
                      <a:pt x="5" y="58"/>
                      <a:pt x="5" y="58"/>
                      <a:pt x="5" y="58"/>
                    </a:cubicBezTo>
                    <a:cubicBezTo>
                      <a:pt x="5" y="53"/>
                      <a:pt x="5" y="53"/>
                      <a:pt x="5" y="53"/>
                    </a:cubicBezTo>
                    <a:cubicBezTo>
                      <a:pt x="10" y="53"/>
                      <a:pt x="10" y="53"/>
                      <a:pt x="10" y="53"/>
                    </a:cubicBezTo>
                    <a:cubicBezTo>
                      <a:pt x="10" y="13"/>
                      <a:pt x="10" y="13"/>
                      <a:pt x="10" y="13"/>
                    </a:cubicBezTo>
                    <a:cubicBezTo>
                      <a:pt x="10" y="11"/>
                      <a:pt x="11" y="10"/>
                      <a:pt x="13" y="10"/>
                    </a:cubicBezTo>
                    <a:cubicBezTo>
                      <a:pt x="179" y="10"/>
                      <a:pt x="179" y="10"/>
                      <a:pt x="179" y="10"/>
                    </a:cubicBezTo>
                    <a:cubicBezTo>
                      <a:pt x="180" y="10"/>
                      <a:pt x="181" y="11"/>
                      <a:pt x="181" y="12"/>
                    </a:cubicBezTo>
                    <a:cubicBezTo>
                      <a:pt x="181" y="48"/>
                      <a:pt x="181" y="48"/>
                      <a:pt x="181" y="48"/>
                    </a:cubicBezTo>
                    <a:cubicBezTo>
                      <a:pt x="5" y="48"/>
                      <a:pt x="5" y="48"/>
                      <a:pt x="5" y="48"/>
                    </a:cubicBezTo>
                    <a:cubicBezTo>
                      <a:pt x="5" y="53"/>
                      <a:pt x="5" y="53"/>
                      <a:pt x="5" y="53"/>
                    </a:cubicBezTo>
                    <a:cubicBezTo>
                      <a:pt x="10" y="53"/>
                      <a:pt x="10" y="53"/>
                      <a:pt x="10" y="53"/>
                    </a:cubicBezTo>
                    <a:cubicBezTo>
                      <a:pt x="5" y="53"/>
                      <a:pt x="5" y="53"/>
                      <a:pt x="5" y="53"/>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8" name="iṡļîḍe"/>
              <p:cNvSpPr/>
              <p:nvPr/>
            </p:nvSpPr>
            <p:spPr bwMode="auto">
              <a:xfrm>
                <a:off x="3129" y="3651"/>
                <a:ext cx="404" cy="15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59" name="ïśḷïḓé"/>
              <p:cNvSpPr/>
              <p:nvPr/>
            </p:nvSpPr>
            <p:spPr bwMode="auto">
              <a:xfrm>
                <a:off x="3129" y="3651"/>
                <a:ext cx="404"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60" name="iS1ïḍé"/>
              <p:cNvSpPr/>
              <p:nvPr/>
            </p:nvSpPr>
            <p:spPr bwMode="auto">
              <a:xfrm>
                <a:off x="3119" y="3642"/>
                <a:ext cx="424" cy="19"/>
              </a:xfrm>
              <a:custGeom>
                <a:avLst/>
                <a:gdLst>
                  <a:gd name="T0" fmla="*/ 5 w 222"/>
                  <a:gd name="T1" fmla="*/ 10 h 10"/>
                  <a:gd name="T2" fmla="*/ 217 w 222"/>
                  <a:gd name="T3" fmla="*/ 10 h 10"/>
                  <a:gd name="T4" fmla="*/ 222 w 222"/>
                  <a:gd name="T5" fmla="*/ 5 h 10"/>
                  <a:gd name="T6" fmla="*/ 217 w 222"/>
                  <a:gd name="T7" fmla="*/ 0 h 10"/>
                  <a:gd name="T8" fmla="*/ 5 w 222"/>
                  <a:gd name="T9" fmla="*/ 0 h 10"/>
                  <a:gd name="T10" fmla="*/ 0 w 222"/>
                  <a:gd name="T11" fmla="*/ 5 h 10"/>
                  <a:gd name="T12" fmla="*/ 5 w 222"/>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222" h="10">
                    <a:moveTo>
                      <a:pt x="5" y="10"/>
                    </a:moveTo>
                    <a:cubicBezTo>
                      <a:pt x="217" y="10"/>
                      <a:pt x="217" y="10"/>
                      <a:pt x="217" y="10"/>
                    </a:cubicBezTo>
                    <a:cubicBezTo>
                      <a:pt x="220" y="10"/>
                      <a:pt x="222" y="8"/>
                      <a:pt x="222" y="5"/>
                    </a:cubicBezTo>
                    <a:cubicBezTo>
                      <a:pt x="222" y="2"/>
                      <a:pt x="220" y="0"/>
                      <a:pt x="217" y="0"/>
                    </a:cubicBezTo>
                    <a:cubicBezTo>
                      <a:pt x="5" y="0"/>
                      <a:pt x="5" y="0"/>
                      <a:pt x="5" y="0"/>
                    </a:cubicBezTo>
                    <a:cubicBezTo>
                      <a:pt x="2" y="0"/>
                      <a:pt x="0" y="2"/>
                      <a:pt x="0" y="5"/>
                    </a:cubicBezTo>
                    <a:cubicBezTo>
                      <a:pt x="0" y="8"/>
                      <a:pt x="2" y="10"/>
                      <a:pt x="5" y="10"/>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1" name="iṩḷîḋè"/>
              <p:cNvSpPr/>
              <p:nvPr/>
            </p:nvSpPr>
            <p:spPr bwMode="auto">
              <a:xfrm>
                <a:off x="2993" y="3661"/>
                <a:ext cx="136" cy="99"/>
              </a:xfrm>
              <a:custGeom>
                <a:avLst/>
                <a:gdLst>
                  <a:gd name="T0" fmla="*/ 71 w 71"/>
                  <a:gd name="T1" fmla="*/ 0 h 52"/>
                  <a:gd name="T2" fmla="*/ 2 w 71"/>
                  <a:gd name="T3" fmla="*/ 49 h 52"/>
                  <a:gd name="T4" fmla="*/ 2 w 71"/>
                  <a:gd name="T5" fmla="*/ 49 h 52"/>
                  <a:gd name="T6" fmla="*/ 1 w 71"/>
                  <a:gd name="T7" fmla="*/ 49 h 52"/>
                  <a:gd name="T8" fmla="*/ 0 w 71"/>
                  <a:gd name="T9" fmla="*/ 52 h 52"/>
                  <a:gd name="T10" fmla="*/ 53 w 71"/>
                  <a:gd name="T11" fmla="*/ 42 h 52"/>
                  <a:gd name="T12" fmla="*/ 57 w 71"/>
                  <a:gd name="T13" fmla="*/ 42 h 52"/>
                  <a:gd name="T14" fmla="*/ 67 w 71"/>
                  <a:gd name="T15" fmla="*/ 25 h 52"/>
                  <a:gd name="T16" fmla="*/ 71 w 71"/>
                  <a:gd name="T17" fmla="*/ 21 h 52"/>
                  <a:gd name="T18" fmla="*/ 71 w 7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52">
                    <a:moveTo>
                      <a:pt x="71" y="0"/>
                    </a:moveTo>
                    <a:cubicBezTo>
                      <a:pt x="40" y="3"/>
                      <a:pt x="14" y="22"/>
                      <a:pt x="2" y="49"/>
                    </a:cubicBezTo>
                    <a:cubicBezTo>
                      <a:pt x="2" y="49"/>
                      <a:pt x="2" y="49"/>
                      <a:pt x="2" y="49"/>
                    </a:cubicBezTo>
                    <a:cubicBezTo>
                      <a:pt x="1" y="49"/>
                      <a:pt x="1" y="49"/>
                      <a:pt x="1" y="49"/>
                    </a:cubicBezTo>
                    <a:cubicBezTo>
                      <a:pt x="1" y="50"/>
                      <a:pt x="1" y="51"/>
                      <a:pt x="0" y="52"/>
                    </a:cubicBezTo>
                    <a:cubicBezTo>
                      <a:pt x="16" y="46"/>
                      <a:pt x="34" y="42"/>
                      <a:pt x="53" y="42"/>
                    </a:cubicBezTo>
                    <a:cubicBezTo>
                      <a:pt x="57" y="42"/>
                      <a:pt x="57" y="42"/>
                      <a:pt x="57" y="42"/>
                    </a:cubicBezTo>
                    <a:cubicBezTo>
                      <a:pt x="60" y="36"/>
                      <a:pt x="63" y="31"/>
                      <a:pt x="67" y="25"/>
                    </a:cubicBezTo>
                    <a:cubicBezTo>
                      <a:pt x="68" y="24"/>
                      <a:pt x="70" y="22"/>
                      <a:pt x="71" y="21"/>
                    </a:cubicBezTo>
                    <a:cubicBezTo>
                      <a:pt x="71" y="0"/>
                      <a:pt x="71" y="0"/>
                      <a:pt x="71" y="0"/>
                    </a:cubicBezTo>
                  </a:path>
                </a:pathLst>
              </a:custGeom>
              <a:solidFill>
                <a:srgbClr val="EFE6E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2" name="i$ḻiḑe"/>
              <p:cNvSpPr/>
              <p:nvPr/>
            </p:nvSpPr>
            <p:spPr bwMode="auto">
              <a:xfrm>
                <a:off x="3129" y="3661"/>
                <a:ext cx="51" cy="40"/>
              </a:xfrm>
              <a:custGeom>
                <a:avLst/>
                <a:gdLst>
                  <a:gd name="T0" fmla="*/ 27 w 27"/>
                  <a:gd name="T1" fmla="*/ 0 h 21"/>
                  <a:gd name="T2" fmla="*/ 6 w 27"/>
                  <a:gd name="T3" fmla="*/ 0 h 21"/>
                  <a:gd name="T4" fmla="*/ 0 w 27"/>
                  <a:gd name="T5" fmla="*/ 0 h 21"/>
                  <a:gd name="T6" fmla="*/ 0 w 27"/>
                  <a:gd name="T7" fmla="*/ 0 h 21"/>
                  <a:gd name="T8" fmla="*/ 0 w 27"/>
                  <a:gd name="T9" fmla="*/ 0 h 21"/>
                  <a:gd name="T10" fmla="*/ 0 w 27"/>
                  <a:gd name="T11" fmla="*/ 21 h 21"/>
                  <a:gd name="T12" fmla="*/ 27 w 27"/>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27" h="21">
                    <a:moveTo>
                      <a:pt x="27" y="0"/>
                    </a:moveTo>
                    <a:cubicBezTo>
                      <a:pt x="6" y="0"/>
                      <a:pt x="6" y="0"/>
                      <a:pt x="6" y="0"/>
                    </a:cubicBezTo>
                    <a:cubicBezTo>
                      <a:pt x="4" y="0"/>
                      <a:pt x="2" y="0"/>
                      <a:pt x="0" y="0"/>
                    </a:cubicBezTo>
                    <a:cubicBezTo>
                      <a:pt x="0" y="0"/>
                      <a:pt x="0" y="0"/>
                      <a:pt x="0" y="0"/>
                    </a:cubicBezTo>
                    <a:cubicBezTo>
                      <a:pt x="0" y="0"/>
                      <a:pt x="0" y="0"/>
                      <a:pt x="0" y="0"/>
                    </a:cubicBezTo>
                    <a:cubicBezTo>
                      <a:pt x="0" y="21"/>
                      <a:pt x="0" y="21"/>
                      <a:pt x="0" y="21"/>
                    </a:cubicBezTo>
                    <a:cubicBezTo>
                      <a:pt x="8" y="12"/>
                      <a:pt x="17" y="5"/>
                      <a:pt x="27" y="0"/>
                    </a:cubicBezTo>
                  </a:path>
                </a:pathLst>
              </a:custGeom>
              <a:solidFill>
                <a:srgbClr val="EFE6E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3" name="ïṥlïḓê"/>
              <p:cNvSpPr/>
              <p:nvPr/>
            </p:nvSpPr>
            <p:spPr bwMode="auto">
              <a:xfrm>
                <a:off x="3140" y="3661"/>
                <a:ext cx="40" cy="0"/>
              </a:xfrm>
              <a:custGeom>
                <a:avLst/>
                <a:gdLst>
                  <a:gd name="T0" fmla="*/ 21 w 21"/>
                  <a:gd name="T1" fmla="*/ 1 w 21"/>
                  <a:gd name="T2" fmla="*/ 0 w 21"/>
                  <a:gd name="T3" fmla="*/ 21 w 21"/>
                  <a:gd name="T4" fmla="*/ 21 w 21"/>
                </a:gdLst>
                <a:ahLst/>
                <a:cxnLst>
                  <a:cxn ang="0">
                    <a:pos x="T0" y="0"/>
                  </a:cxn>
                  <a:cxn ang="0">
                    <a:pos x="T1" y="0"/>
                  </a:cxn>
                  <a:cxn ang="0">
                    <a:pos x="T2" y="0"/>
                  </a:cxn>
                  <a:cxn ang="0">
                    <a:pos x="T3" y="0"/>
                  </a:cxn>
                  <a:cxn ang="0">
                    <a:pos x="T4" y="0"/>
                  </a:cxn>
                </a:cxnLst>
                <a:rect l="0" t="0" r="r" b="b"/>
                <a:pathLst>
                  <a:path w="21">
                    <a:moveTo>
                      <a:pt x="21" y="0"/>
                    </a:moveTo>
                    <a:cubicBezTo>
                      <a:pt x="1" y="0"/>
                      <a:pt x="1" y="0"/>
                      <a:pt x="1" y="0"/>
                    </a:cubicBezTo>
                    <a:cubicBezTo>
                      <a:pt x="0" y="0"/>
                      <a:pt x="0" y="0"/>
                      <a:pt x="0" y="0"/>
                    </a:cubicBezTo>
                    <a:cubicBezTo>
                      <a:pt x="21" y="0"/>
                      <a:pt x="21" y="0"/>
                      <a:pt x="21" y="0"/>
                    </a:cubicBezTo>
                    <a:cubicBezTo>
                      <a:pt x="21" y="0"/>
                      <a:pt x="21" y="0"/>
                      <a:pt x="21" y="0"/>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4" name="î$1ïḋê"/>
              <p:cNvSpPr/>
              <p:nvPr/>
            </p:nvSpPr>
            <p:spPr bwMode="auto">
              <a:xfrm>
                <a:off x="2990" y="3661"/>
                <a:ext cx="139" cy="101"/>
              </a:xfrm>
              <a:custGeom>
                <a:avLst/>
                <a:gdLst>
                  <a:gd name="T0" fmla="*/ 73 w 73"/>
                  <a:gd name="T1" fmla="*/ 21 h 53"/>
                  <a:gd name="T2" fmla="*/ 69 w 73"/>
                  <a:gd name="T3" fmla="*/ 25 h 53"/>
                  <a:gd name="T4" fmla="*/ 59 w 73"/>
                  <a:gd name="T5" fmla="*/ 42 h 53"/>
                  <a:gd name="T6" fmla="*/ 70 w 73"/>
                  <a:gd name="T7" fmla="*/ 42 h 53"/>
                  <a:gd name="T8" fmla="*/ 73 w 73"/>
                  <a:gd name="T9" fmla="*/ 37 h 53"/>
                  <a:gd name="T10" fmla="*/ 73 w 73"/>
                  <a:gd name="T11" fmla="*/ 21 h 53"/>
                  <a:gd name="T12" fmla="*/ 73 w 73"/>
                  <a:gd name="T13" fmla="*/ 0 h 53"/>
                  <a:gd name="T14" fmla="*/ 70 w 73"/>
                  <a:gd name="T15" fmla="*/ 0 h 53"/>
                  <a:gd name="T16" fmla="*/ 70 w 73"/>
                  <a:gd name="T17" fmla="*/ 0 h 53"/>
                  <a:gd name="T18" fmla="*/ 70 w 73"/>
                  <a:gd name="T19" fmla="*/ 0 h 53"/>
                  <a:gd name="T20" fmla="*/ 2 w 73"/>
                  <a:gd name="T21" fmla="*/ 49 h 53"/>
                  <a:gd name="T22" fmla="*/ 2 w 73"/>
                  <a:gd name="T23" fmla="*/ 49 h 53"/>
                  <a:gd name="T24" fmla="*/ 0 w 73"/>
                  <a:gd name="T25" fmla="*/ 53 h 53"/>
                  <a:gd name="T26" fmla="*/ 2 w 73"/>
                  <a:gd name="T27" fmla="*/ 52 h 53"/>
                  <a:gd name="T28" fmla="*/ 3 w 73"/>
                  <a:gd name="T29" fmla="*/ 49 h 53"/>
                  <a:gd name="T30" fmla="*/ 4 w 73"/>
                  <a:gd name="T31" fmla="*/ 49 h 53"/>
                  <a:gd name="T32" fmla="*/ 4 w 73"/>
                  <a:gd name="T33" fmla="*/ 49 h 53"/>
                  <a:gd name="T34" fmla="*/ 73 w 73"/>
                  <a:gd name="T35" fmla="*/ 0 h 53"/>
                  <a:gd name="T36" fmla="*/ 73 w 73"/>
                  <a:gd name="T37"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3" h="53">
                    <a:moveTo>
                      <a:pt x="73" y="21"/>
                    </a:moveTo>
                    <a:cubicBezTo>
                      <a:pt x="72" y="22"/>
                      <a:pt x="70" y="24"/>
                      <a:pt x="69" y="25"/>
                    </a:cubicBezTo>
                    <a:cubicBezTo>
                      <a:pt x="65" y="31"/>
                      <a:pt x="62" y="36"/>
                      <a:pt x="59" y="42"/>
                    </a:cubicBezTo>
                    <a:cubicBezTo>
                      <a:pt x="70" y="42"/>
                      <a:pt x="70" y="42"/>
                      <a:pt x="70" y="42"/>
                    </a:cubicBezTo>
                    <a:cubicBezTo>
                      <a:pt x="71" y="40"/>
                      <a:pt x="72" y="39"/>
                      <a:pt x="73" y="37"/>
                    </a:cubicBezTo>
                    <a:cubicBezTo>
                      <a:pt x="73" y="21"/>
                      <a:pt x="73" y="21"/>
                      <a:pt x="73" y="21"/>
                    </a:cubicBezTo>
                    <a:moveTo>
                      <a:pt x="73" y="0"/>
                    </a:moveTo>
                    <a:cubicBezTo>
                      <a:pt x="72" y="0"/>
                      <a:pt x="71" y="0"/>
                      <a:pt x="70" y="0"/>
                    </a:cubicBezTo>
                    <a:cubicBezTo>
                      <a:pt x="70" y="0"/>
                      <a:pt x="70" y="0"/>
                      <a:pt x="70" y="0"/>
                    </a:cubicBezTo>
                    <a:cubicBezTo>
                      <a:pt x="70" y="0"/>
                      <a:pt x="70" y="0"/>
                      <a:pt x="70" y="0"/>
                    </a:cubicBezTo>
                    <a:cubicBezTo>
                      <a:pt x="40" y="3"/>
                      <a:pt x="14" y="23"/>
                      <a:pt x="2" y="49"/>
                    </a:cubicBezTo>
                    <a:cubicBezTo>
                      <a:pt x="2" y="49"/>
                      <a:pt x="2" y="49"/>
                      <a:pt x="2" y="49"/>
                    </a:cubicBezTo>
                    <a:cubicBezTo>
                      <a:pt x="1" y="50"/>
                      <a:pt x="1" y="52"/>
                      <a:pt x="0" y="53"/>
                    </a:cubicBezTo>
                    <a:cubicBezTo>
                      <a:pt x="1" y="53"/>
                      <a:pt x="1" y="53"/>
                      <a:pt x="2" y="52"/>
                    </a:cubicBezTo>
                    <a:cubicBezTo>
                      <a:pt x="3" y="51"/>
                      <a:pt x="3" y="50"/>
                      <a:pt x="3" y="49"/>
                    </a:cubicBezTo>
                    <a:cubicBezTo>
                      <a:pt x="4" y="49"/>
                      <a:pt x="4" y="49"/>
                      <a:pt x="4" y="49"/>
                    </a:cubicBezTo>
                    <a:cubicBezTo>
                      <a:pt x="4" y="49"/>
                      <a:pt x="4" y="49"/>
                      <a:pt x="4" y="49"/>
                    </a:cubicBezTo>
                    <a:cubicBezTo>
                      <a:pt x="16" y="22"/>
                      <a:pt x="42" y="3"/>
                      <a:pt x="73" y="0"/>
                    </a:cubicBezTo>
                    <a:cubicBezTo>
                      <a:pt x="73" y="0"/>
                      <a:pt x="73" y="0"/>
                      <a:pt x="73" y="0"/>
                    </a:cubicBezTo>
                  </a:path>
                </a:pathLst>
              </a:custGeom>
              <a:solidFill>
                <a:srgbClr val="EFE6E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5" name="ïšľïďe"/>
              <p:cNvSpPr/>
              <p:nvPr/>
            </p:nvSpPr>
            <p:spPr bwMode="auto">
              <a:xfrm>
                <a:off x="3129" y="3661"/>
                <a:ext cx="131" cy="70"/>
              </a:xfrm>
              <a:custGeom>
                <a:avLst/>
                <a:gdLst>
                  <a:gd name="T0" fmla="*/ 69 w 69"/>
                  <a:gd name="T1" fmla="*/ 0 h 37"/>
                  <a:gd name="T2" fmla="*/ 27 w 69"/>
                  <a:gd name="T3" fmla="*/ 0 h 37"/>
                  <a:gd name="T4" fmla="*/ 0 w 69"/>
                  <a:gd name="T5" fmla="*/ 21 h 37"/>
                  <a:gd name="T6" fmla="*/ 0 w 69"/>
                  <a:gd name="T7" fmla="*/ 37 h 37"/>
                  <a:gd name="T8" fmla="*/ 4 w 69"/>
                  <a:gd name="T9" fmla="*/ 32 h 37"/>
                  <a:gd name="T10" fmla="*/ 45 w 69"/>
                  <a:gd name="T11" fmla="*/ 4 h 37"/>
                  <a:gd name="T12" fmla="*/ 46 w 69"/>
                  <a:gd name="T13" fmla="*/ 4 h 37"/>
                  <a:gd name="T14" fmla="*/ 46 w 69"/>
                  <a:gd name="T15" fmla="*/ 3 h 37"/>
                  <a:gd name="T16" fmla="*/ 64 w 69"/>
                  <a:gd name="T17" fmla="*/ 0 h 37"/>
                  <a:gd name="T18" fmla="*/ 69 w 69"/>
                  <a:gd name="T1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37">
                    <a:moveTo>
                      <a:pt x="69" y="0"/>
                    </a:moveTo>
                    <a:cubicBezTo>
                      <a:pt x="27" y="0"/>
                      <a:pt x="27" y="0"/>
                      <a:pt x="27" y="0"/>
                    </a:cubicBezTo>
                    <a:cubicBezTo>
                      <a:pt x="17" y="5"/>
                      <a:pt x="8" y="12"/>
                      <a:pt x="0" y="21"/>
                    </a:cubicBezTo>
                    <a:cubicBezTo>
                      <a:pt x="0" y="37"/>
                      <a:pt x="0" y="37"/>
                      <a:pt x="0" y="37"/>
                    </a:cubicBezTo>
                    <a:cubicBezTo>
                      <a:pt x="1" y="35"/>
                      <a:pt x="3" y="33"/>
                      <a:pt x="4" y="32"/>
                    </a:cubicBezTo>
                    <a:cubicBezTo>
                      <a:pt x="14" y="18"/>
                      <a:pt x="29" y="8"/>
                      <a:pt x="45" y="4"/>
                    </a:cubicBezTo>
                    <a:cubicBezTo>
                      <a:pt x="46" y="4"/>
                      <a:pt x="46" y="4"/>
                      <a:pt x="46" y="4"/>
                    </a:cubicBezTo>
                    <a:cubicBezTo>
                      <a:pt x="46" y="3"/>
                      <a:pt x="46" y="3"/>
                      <a:pt x="46" y="3"/>
                    </a:cubicBezTo>
                    <a:cubicBezTo>
                      <a:pt x="52" y="2"/>
                      <a:pt x="58" y="1"/>
                      <a:pt x="64" y="0"/>
                    </a:cubicBezTo>
                    <a:cubicBezTo>
                      <a:pt x="65" y="0"/>
                      <a:pt x="67" y="0"/>
                      <a:pt x="69" y="0"/>
                    </a:cubicBezTo>
                  </a:path>
                </a:pathLst>
              </a:custGeom>
              <a:solidFill>
                <a:srgbClr val="EFE6E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6" name="išļîdé"/>
              <p:cNvSpPr/>
              <p:nvPr/>
            </p:nvSpPr>
            <p:spPr bwMode="auto">
              <a:xfrm>
                <a:off x="3136" y="3661"/>
                <a:ext cx="126" cy="0"/>
              </a:xfrm>
              <a:custGeom>
                <a:avLst/>
                <a:gdLst>
                  <a:gd name="T0" fmla="*/ 66 w 66"/>
                  <a:gd name="T1" fmla="*/ 1 w 66"/>
                  <a:gd name="T2" fmla="*/ 0 w 66"/>
                  <a:gd name="T3" fmla="*/ 2 w 66"/>
                  <a:gd name="T4" fmla="*/ 3 w 66"/>
                  <a:gd name="T5" fmla="*/ 23 w 66"/>
                  <a:gd name="T6" fmla="*/ 23 w 66"/>
                  <a:gd name="T7" fmla="*/ 65 w 66"/>
                  <a:gd name="T8" fmla="*/ 66 w 66"/>
                  <a:gd name="T9" fmla="*/ 66 w 66"/>
                  <a:gd name="T10" fmla="*/ 66 w 6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66">
                    <a:moveTo>
                      <a:pt x="66" y="0"/>
                    </a:moveTo>
                    <a:cubicBezTo>
                      <a:pt x="1" y="0"/>
                      <a:pt x="1" y="0"/>
                      <a:pt x="1" y="0"/>
                    </a:cubicBezTo>
                    <a:cubicBezTo>
                      <a:pt x="1" y="0"/>
                      <a:pt x="0" y="0"/>
                      <a:pt x="0" y="0"/>
                    </a:cubicBezTo>
                    <a:cubicBezTo>
                      <a:pt x="2" y="0"/>
                      <a:pt x="2" y="0"/>
                      <a:pt x="2" y="0"/>
                    </a:cubicBezTo>
                    <a:cubicBezTo>
                      <a:pt x="2" y="0"/>
                      <a:pt x="2" y="0"/>
                      <a:pt x="3" y="0"/>
                    </a:cubicBezTo>
                    <a:cubicBezTo>
                      <a:pt x="23" y="0"/>
                      <a:pt x="23" y="0"/>
                      <a:pt x="23" y="0"/>
                    </a:cubicBezTo>
                    <a:cubicBezTo>
                      <a:pt x="23" y="0"/>
                      <a:pt x="23" y="0"/>
                      <a:pt x="23" y="0"/>
                    </a:cubicBezTo>
                    <a:cubicBezTo>
                      <a:pt x="65" y="0"/>
                      <a:pt x="65" y="0"/>
                      <a:pt x="65" y="0"/>
                    </a:cubicBezTo>
                    <a:cubicBezTo>
                      <a:pt x="65" y="0"/>
                      <a:pt x="65" y="0"/>
                      <a:pt x="66" y="0"/>
                    </a:cubicBezTo>
                    <a:cubicBezTo>
                      <a:pt x="66" y="0"/>
                      <a:pt x="66" y="0"/>
                      <a:pt x="66" y="0"/>
                    </a:cubicBezTo>
                    <a:cubicBezTo>
                      <a:pt x="66" y="0"/>
                      <a:pt x="66" y="0"/>
                      <a:pt x="66" y="0"/>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7" name="iṥ1íḑè"/>
              <p:cNvSpPr/>
              <p:nvPr/>
            </p:nvSpPr>
            <p:spPr bwMode="auto">
              <a:xfrm>
                <a:off x="3129" y="3661"/>
                <a:ext cx="11" cy="0"/>
              </a:xfrm>
              <a:custGeom>
                <a:avLst/>
                <a:gdLst>
                  <a:gd name="T0" fmla="*/ 6 w 6"/>
                  <a:gd name="T1" fmla="*/ 4 w 6"/>
                  <a:gd name="T2" fmla="*/ 0 w 6"/>
                  <a:gd name="T3" fmla="*/ 0 w 6"/>
                  <a:gd name="T4" fmla="*/ 0 w 6"/>
                  <a:gd name="T5" fmla="*/ 0 w 6"/>
                  <a:gd name="T6" fmla="*/ 0 w 6"/>
                  <a:gd name="T7" fmla="*/ 0 w 6"/>
                  <a:gd name="T8" fmla="*/ 0 w 6"/>
                  <a:gd name="T9" fmla="*/ 6 w 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6">
                    <a:moveTo>
                      <a:pt x="6" y="0"/>
                    </a:moveTo>
                    <a:cubicBezTo>
                      <a:pt x="4" y="0"/>
                      <a:pt x="4" y="0"/>
                      <a:pt x="4" y="0"/>
                    </a:cubicBezTo>
                    <a:cubicBezTo>
                      <a:pt x="3" y="0"/>
                      <a:pt x="2"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2" y="0"/>
                      <a:pt x="4" y="0"/>
                      <a:pt x="6" y="0"/>
                    </a:cubicBezTo>
                  </a:path>
                </a:pathLst>
              </a:custGeom>
              <a:solidFill>
                <a:srgbClr val="EFE6E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8" name="išḷîďe"/>
              <p:cNvSpPr/>
              <p:nvPr/>
            </p:nvSpPr>
            <p:spPr bwMode="auto">
              <a:xfrm>
                <a:off x="2959" y="3642"/>
                <a:ext cx="763" cy="678"/>
              </a:xfrm>
              <a:custGeom>
                <a:avLst/>
                <a:gdLst>
                  <a:gd name="T0" fmla="*/ 395 w 400"/>
                  <a:gd name="T1" fmla="*/ 94 h 356"/>
                  <a:gd name="T2" fmla="*/ 390 w 400"/>
                  <a:gd name="T3" fmla="*/ 94 h 356"/>
                  <a:gd name="T4" fmla="*/ 390 w 400"/>
                  <a:gd name="T5" fmla="*/ 346 h 356"/>
                  <a:gd name="T6" fmla="*/ 10 w 400"/>
                  <a:gd name="T7" fmla="*/ 346 h 356"/>
                  <a:gd name="T8" fmla="*/ 10 w 400"/>
                  <a:gd name="T9" fmla="*/ 94 h 356"/>
                  <a:gd name="T10" fmla="*/ 14 w 400"/>
                  <a:gd name="T11" fmla="*/ 69 h 356"/>
                  <a:gd name="T12" fmla="*/ 18 w 400"/>
                  <a:gd name="T13" fmla="*/ 59 h 356"/>
                  <a:gd name="T14" fmla="*/ 18 w 400"/>
                  <a:gd name="T15" fmla="*/ 59 h 356"/>
                  <a:gd name="T16" fmla="*/ 86 w 400"/>
                  <a:gd name="T17" fmla="*/ 10 h 356"/>
                  <a:gd name="T18" fmla="*/ 86 w 400"/>
                  <a:gd name="T19" fmla="*/ 10 h 356"/>
                  <a:gd name="T20" fmla="*/ 86 w 400"/>
                  <a:gd name="T21" fmla="*/ 10 h 356"/>
                  <a:gd name="T22" fmla="*/ 89 w 400"/>
                  <a:gd name="T23" fmla="*/ 10 h 356"/>
                  <a:gd name="T24" fmla="*/ 89 w 400"/>
                  <a:gd name="T25" fmla="*/ 10 h 356"/>
                  <a:gd name="T26" fmla="*/ 89 w 400"/>
                  <a:gd name="T27" fmla="*/ 10 h 356"/>
                  <a:gd name="T28" fmla="*/ 94 w 400"/>
                  <a:gd name="T29" fmla="*/ 10 h 356"/>
                  <a:gd name="T30" fmla="*/ 306 w 400"/>
                  <a:gd name="T31" fmla="*/ 10 h 356"/>
                  <a:gd name="T32" fmla="*/ 315 w 400"/>
                  <a:gd name="T33" fmla="*/ 10 h 356"/>
                  <a:gd name="T34" fmla="*/ 389 w 400"/>
                  <a:gd name="T35" fmla="*/ 84 h 356"/>
                  <a:gd name="T36" fmla="*/ 389 w 400"/>
                  <a:gd name="T37" fmla="*/ 84 h 356"/>
                  <a:gd name="T38" fmla="*/ 390 w 400"/>
                  <a:gd name="T39" fmla="*/ 94 h 356"/>
                  <a:gd name="T40" fmla="*/ 395 w 400"/>
                  <a:gd name="T41" fmla="*/ 94 h 356"/>
                  <a:gd name="T42" fmla="*/ 400 w 400"/>
                  <a:gd name="T43" fmla="*/ 94 h 356"/>
                  <a:gd name="T44" fmla="*/ 399 w 400"/>
                  <a:gd name="T45" fmla="*/ 83 h 356"/>
                  <a:gd name="T46" fmla="*/ 399 w 400"/>
                  <a:gd name="T47" fmla="*/ 83 h 356"/>
                  <a:gd name="T48" fmla="*/ 399 w 400"/>
                  <a:gd name="T49" fmla="*/ 83 h 356"/>
                  <a:gd name="T50" fmla="*/ 316 w 400"/>
                  <a:gd name="T51" fmla="*/ 0 h 356"/>
                  <a:gd name="T52" fmla="*/ 306 w 400"/>
                  <a:gd name="T53" fmla="*/ 0 h 356"/>
                  <a:gd name="T54" fmla="*/ 94 w 400"/>
                  <a:gd name="T55" fmla="*/ 0 h 356"/>
                  <a:gd name="T56" fmla="*/ 89 w 400"/>
                  <a:gd name="T57" fmla="*/ 0 h 356"/>
                  <a:gd name="T58" fmla="*/ 89 w 400"/>
                  <a:gd name="T59" fmla="*/ 5 h 356"/>
                  <a:gd name="T60" fmla="*/ 89 w 400"/>
                  <a:gd name="T61" fmla="*/ 0 h 356"/>
                  <a:gd name="T62" fmla="*/ 85 w 400"/>
                  <a:gd name="T63" fmla="*/ 0 h 356"/>
                  <a:gd name="T64" fmla="*/ 85 w 400"/>
                  <a:gd name="T65" fmla="*/ 5 h 356"/>
                  <a:gd name="T66" fmla="*/ 85 w 400"/>
                  <a:gd name="T67" fmla="*/ 0 h 356"/>
                  <a:gd name="T68" fmla="*/ 9 w 400"/>
                  <a:gd name="T69" fmla="*/ 55 h 356"/>
                  <a:gd name="T70" fmla="*/ 9 w 400"/>
                  <a:gd name="T71" fmla="*/ 55 h 356"/>
                  <a:gd name="T72" fmla="*/ 4 w 400"/>
                  <a:gd name="T73" fmla="*/ 66 h 356"/>
                  <a:gd name="T74" fmla="*/ 0 w 400"/>
                  <a:gd name="T75" fmla="*/ 94 h 356"/>
                  <a:gd name="T76" fmla="*/ 0 w 400"/>
                  <a:gd name="T77" fmla="*/ 356 h 356"/>
                  <a:gd name="T78" fmla="*/ 400 w 400"/>
                  <a:gd name="T79" fmla="*/ 356 h 356"/>
                  <a:gd name="T80" fmla="*/ 400 w 400"/>
                  <a:gd name="T81" fmla="*/ 94 h 356"/>
                  <a:gd name="T82" fmla="*/ 395 w 400"/>
                  <a:gd name="T83" fmla="*/ 94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0" h="356">
                    <a:moveTo>
                      <a:pt x="395" y="94"/>
                    </a:moveTo>
                    <a:cubicBezTo>
                      <a:pt x="390" y="94"/>
                      <a:pt x="390" y="94"/>
                      <a:pt x="390" y="94"/>
                    </a:cubicBezTo>
                    <a:cubicBezTo>
                      <a:pt x="390" y="346"/>
                      <a:pt x="390" y="346"/>
                      <a:pt x="390" y="346"/>
                    </a:cubicBezTo>
                    <a:cubicBezTo>
                      <a:pt x="10" y="346"/>
                      <a:pt x="10" y="346"/>
                      <a:pt x="10" y="346"/>
                    </a:cubicBezTo>
                    <a:cubicBezTo>
                      <a:pt x="10" y="94"/>
                      <a:pt x="10" y="94"/>
                      <a:pt x="10" y="94"/>
                    </a:cubicBezTo>
                    <a:cubicBezTo>
                      <a:pt x="10" y="85"/>
                      <a:pt x="12" y="77"/>
                      <a:pt x="14" y="69"/>
                    </a:cubicBezTo>
                    <a:cubicBezTo>
                      <a:pt x="15" y="66"/>
                      <a:pt x="16" y="62"/>
                      <a:pt x="18" y="59"/>
                    </a:cubicBezTo>
                    <a:cubicBezTo>
                      <a:pt x="18" y="59"/>
                      <a:pt x="18" y="59"/>
                      <a:pt x="18" y="59"/>
                    </a:cubicBezTo>
                    <a:cubicBezTo>
                      <a:pt x="30" y="33"/>
                      <a:pt x="56" y="13"/>
                      <a:pt x="86" y="10"/>
                    </a:cubicBezTo>
                    <a:cubicBezTo>
                      <a:pt x="86" y="10"/>
                      <a:pt x="86" y="10"/>
                      <a:pt x="86" y="10"/>
                    </a:cubicBezTo>
                    <a:cubicBezTo>
                      <a:pt x="86" y="10"/>
                      <a:pt x="86" y="10"/>
                      <a:pt x="86" y="10"/>
                    </a:cubicBezTo>
                    <a:cubicBezTo>
                      <a:pt x="87" y="10"/>
                      <a:pt x="88" y="10"/>
                      <a:pt x="89" y="10"/>
                    </a:cubicBezTo>
                    <a:cubicBezTo>
                      <a:pt x="89" y="10"/>
                      <a:pt x="89" y="10"/>
                      <a:pt x="89" y="10"/>
                    </a:cubicBezTo>
                    <a:cubicBezTo>
                      <a:pt x="89" y="10"/>
                      <a:pt x="89" y="10"/>
                      <a:pt x="89" y="10"/>
                    </a:cubicBezTo>
                    <a:cubicBezTo>
                      <a:pt x="91" y="10"/>
                      <a:pt x="93" y="10"/>
                      <a:pt x="94" y="10"/>
                    </a:cubicBezTo>
                    <a:cubicBezTo>
                      <a:pt x="306" y="10"/>
                      <a:pt x="306" y="10"/>
                      <a:pt x="306" y="10"/>
                    </a:cubicBezTo>
                    <a:cubicBezTo>
                      <a:pt x="309" y="10"/>
                      <a:pt x="312" y="10"/>
                      <a:pt x="315" y="10"/>
                    </a:cubicBezTo>
                    <a:cubicBezTo>
                      <a:pt x="354" y="14"/>
                      <a:pt x="385" y="45"/>
                      <a:pt x="389" y="84"/>
                    </a:cubicBezTo>
                    <a:cubicBezTo>
                      <a:pt x="389" y="84"/>
                      <a:pt x="389" y="84"/>
                      <a:pt x="389" y="84"/>
                    </a:cubicBezTo>
                    <a:cubicBezTo>
                      <a:pt x="390" y="87"/>
                      <a:pt x="390" y="91"/>
                      <a:pt x="390" y="94"/>
                    </a:cubicBezTo>
                    <a:cubicBezTo>
                      <a:pt x="395" y="94"/>
                      <a:pt x="395" y="94"/>
                      <a:pt x="395" y="94"/>
                    </a:cubicBezTo>
                    <a:cubicBezTo>
                      <a:pt x="400" y="94"/>
                      <a:pt x="400" y="94"/>
                      <a:pt x="400" y="94"/>
                    </a:cubicBezTo>
                    <a:cubicBezTo>
                      <a:pt x="400" y="90"/>
                      <a:pt x="400" y="87"/>
                      <a:pt x="399" y="83"/>
                    </a:cubicBezTo>
                    <a:cubicBezTo>
                      <a:pt x="399" y="83"/>
                      <a:pt x="399" y="83"/>
                      <a:pt x="399" y="83"/>
                    </a:cubicBezTo>
                    <a:cubicBezTo>
                      <a:pt x="399" y="83"/>
                      <a:pt x="399" y="83"/>
                      <a:pt x="399" y="83"/>
                    </a:cubicBezTo>
                    <a:cubicBezTo>
                      <a:pt x="394" y="40"/>
                      <a:pt x="359" y="5"/>
                      <a:pt x="316" y="0"/>
                    </a:cubicBezTo>
                    <a:cubicBezTo>
                      <a:pt x="312" y="0"/>
                      <a:pt x="309" y="0"/>
                      <a:pt x="306" y="0"/>
                    </a:cubicBezTo>
                    <a:cubicBezTo>
                      <a:pt x="94" y="0"/>
                      <a:pt x="94" y="0"/>
                      <a:pt x="94" y="0"/>
                    </a:cubicBezTo>
                    <a:cubicBezTo>
                      <a:pt x="92" y="0"/>
                      <a:pt x="91" y="0"/>
                      <a:pt x="89" y="0"/>
                    </a:cubicBezTo>
                    <a:cubicBezTo>
                      <a:pt x="89" y="5"/>
                      <a:pt x="89" y="5"/>
                      <a:pt x="89" y="5"/>
                    </a:cubicBezTo>
                    <a:cubicBezTo>
                      <a:pt x="89" y="0"/>
                      <a:pt x="89" y="0"/>
                      <a:pt x="89" y="0"/>
                    </a:cubicBezTo>
                    <a:cubicBezTo>
                      <a:pt x="87" y="0"/>
                      <a:pt x="86" y="0"/>
                      <a:pt x="85" y="0"/>
                    </a:cubicBezTo>
                    <a:cubicBezTo>
                      <a:pt x="85" y="5"/>
                      <a:pt x="85" y="5"/>
                      <a:pt x="85" y="5"/>
                    </a:cubicBezTo>
                    <a:cubicBezTo>
                      <a:pt x="85" y="0"/>
                      <a:pt x="85" y="0"/>
                      <a:pt x="85" y="0"/>
                    </a:cubicBezTo>
                    <a:cubicBezTo>
                      <a:pt x="51" y="4"/>
                      <a:pt x="22" y="25"/>
                      <a:pt x="9" y="55"/>
                    </a:cubicBezTo>
                    <a:cubicBezTo>
                      <a:pt x="9" y="55"/>
                      <a:pt x="9" y="55"/>
                      <a:pt x="9" y="55"/>
                    </a:cubicBezTo>
                    <a:cubicBezTo>
                      <a:pt x="7" y="59"/>
                      <a:pt x="6" y="62"/>
                      <a:pt x="4" y="66"/>
                    </a:cubicBezTo>
                    <a:cubicBezTo>
                      <a:pt x="2" y="75"/>
                      <a:pt x="0" y="84"/>
                      <a:pt x="0" y="94"/>
                    </a:cubicBezTo>
                    <a:cubicBezTo>
                      <a:pt x="0" y="356"/>
                      <a:pt x="0" y="356"/>
                      <a:pt x="0" y="356"/>
                    </a:cubicBezTo>
                    <a:cubicBezTo>
                      <a:pt x="400" y="356"/>
                      <a:pt x="400" y="356"/>
                      <a:pt x="400" y="356"/>
                    </a:cubicBezTo>
                    <a:cubicBezTo>
                      <a:pt x="400" y="94"/>
                      <a:pt x="400" y="94"/>
                      <a:pt x="400" y="94"/>
                    </a:cubicBezTo>
                    <a:cubicBezTo>
                      <a:pt x="395" y="94"/>
                      <a:pt x="395" y="94"/>
                      <a:pt x="395" y="94"/>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9" name="iślide"/>
              <p:cNvSpPr/>
              <p:nvPr/>
            </p:nvSpPr>
            <p:spPr bwMode="auto">
              <a:xfrm>
                <a:off x="2835" y="3750"/>
                <a:ext cx="997" cy="560"/>
              </a:xfrm>
              <a:custGeom>
                <a:avLst/>
                <a:gdLst>
                  <a:gd name="T0" fmla="*/ 523 w 523"/>
                  <a:gd name="T1" fmla="*/ 136 h 294"/>
                  <a:gd name="T2" fmla="*/ 523 w 523"/>
                  <a:gd name="T3" fmla="*/ 294 h 294"/>
                  <a:gd name="T4" fmla="*/ 0 w 523"/>
                  <a:gd name="T5" fmla="*/ 294 h 294"/>
                  <a:gd name="T6" fmla="*/ 0 w 523"/>
                  <a:gd name="T7" fmla="*/ 136 h 294"/>
                  <a:gd name="T8" fmla="*/ 8 w 523"/>
                  <a:gd name="T9" fmla="*/ 91 h 294"/>
                  <a:gd name="T10" fmla="*/ 136 w 523"/>
                  <a:gd name="T11" fmla="*/ 0 h 294"/>
                  <a:gd name="T12" fmla="*/ 386 w 523"/>
                  <a:gd name="T13" fmla="*/ 0 h 294"/>
                  <a:gd name="T14" fmla="*/ 434 w 523"/>
                  <a:gd name="T15" fmla="*/ 9 h 294"/>
                  <a:gd name="T16" fmla="*/ 523 w 523"/>
                  <a:gd name="T17" fmla="*/ 136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3" h="294">
                    <a:moveTo>
                      <a:pt x="523" y="136"/>
                    </a:moveTo>
                    <a:cubicBezTo>
                      <a:pt x="523" y="294"/>
                      <a:pt x="523" y="294"/>
                      <a:pt x="523" y="294"/>
                    </a:cubicBezTo>
                    <a:cubicBezTo>
                      <a:pt x="0" y="294"/>
                      <a:pt x="0" y="294"/>
                      <a:pt x="0" y="294"/>
                    </a:cubicBezTo>
                    <a:cubicBezTo>
                      <a:pt x="0" y="136"/>
                      <a:pt x="0" y="136"/>
                      <a:pt x="0" y="136"/>
                    </a:cubicBezTo>
                    <a:cubicBezTo>
                      <a:pt x="0" y="121"/>
                      <a:pt x="2" y="105"/>
                      <a:pt x="8" y="91"/>
                    </a:cubicBezTo>
                    <a:cubicBezTo>
                      <a:pt x="26" y="38"/>
                      <a:pt x="77" y="0"/>
                      <a:pt x="136" y="0"/>
                    </a:cubicBezTo>
                    <a:cubicBezTo>
                      <a:pt x="386" y="0"/>
                      <a:pt x="386" y="0"/>
                      <a:pt x="386" y="0"/>
                    </a:cubicBezTo>
                    <a:cubicBezTo>
                      <a:pt x="403" y="0"/>
                      <a:pt x="419" y="3"/>
                      <a:pt x="434" y="9"/>
                    </a:cubicBezTo>
                    <a:cubicBezTo>
                      <a:pt x="486" y="28"/>
                      <a:pt x="523" y="78"/>
                      <a:pt x="523" y="136"/>
                    </a:cubicBezTo>
                  </a:path>
                </a:pathLst>
              </a:custGeom>
              <a:solidFill>
                <a:srgbClr val="E259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0" name="îSlïḓè"/>
              <p:cNvSpPr/>
              <p:nvPr/>
            </p:nvSpPr>
            <p:spPr bwMode="auto">
              <a:xfrm>
                <a:off x="2826" y="3741"/>
                <a:ext cx="1016" cy="579"/>
              </a:xfrm>
              <a:custGeom>
                <a:avLst/>
                <a:gdLst>
                  <a:gd name="T0" fmla="*/ 528 w 533"/>
                  <a:gd name="T1" fmla="*/ 141 h 304"/>
                  <a:gd name="T2" fmla="*/ 523 w 533"/>
                  <a:gd name="T3" fmla="*/ 141 h 304"/>
                  <a:gd name="T4" fmla="*/ 523 w 533"/>
                  <a:gd name="T5" fmla="*/ 294 h 304"/>
                  <a:gd name="T6" fmla="*/ 10 w 533"/>
                  <a:gd name="T7" fmla="*/ 294 h 304"/>
                  <a:gd name="T8" fmla="*/ 10 w 533"/>
                  <a:gd name="T9" fmla="*/ 141 h 304"/>
                  <a:gd name="T10" fmla="*/ 17 w 533"/>
                  <a:gd name="T11" fmla="*/ 98 h 304"/>
                  <a:gd name="T12" fmla="*/ 17 w 533"/>
                  <a:gd name="T13" fmla="*/ 98 h 304"/>
                  <a:gd name="T14" fmla="*/ 141 w 533"/>
                  <a:gd name="T15" fmla="*/ 10 h 304"/>
                  <a:gd name="T16" fmla="*/ 391 w 533"/>
                  <a:gd name="T17" fmla="*/ 10 h 304"/>
                  <a:gd name="T18" fmla="*/ 438 w 533"/>
                  <a:gd name="T19" fmla="*/ 18 h 304"/>
                  <a:gd name="T20" fmla="*/ 438 w 533"/>
                  <a:gd name="T21" fmla="*/ 18 h 304"/>
                  <a:gd name="T22" fmla="*/ 523 w 533"/>
                  <a:gd name="T23" fmla="*/ 141 h 304"/>
                  <a:gd name="T24" fmla="*/ 528 w 533"/>
                  <a:gd name="T25" fmla="*/ 141 h 304"/>
                  <a:gd name="T26" fmla="*/ 533 w 533"/>
                  <a:gd name="T27" fmla="*/ 141 h 304"/>
                  <a:gd name="T28" fmla="*/ 441 w 533"/>
                  <a:gd name="T29" fmla="*/ 9 h 304"/>
                  <a:gd name="T30" fmla="*/ 441 w 533"/>
                  <a:gd name="T31" fmla="*/ 9 h 304"/>
                  <a:gd name="T32" fmla="*/ 391 w 533"/>
                  <a:gd name="T33" fmla="*/ 0 h 304"/>
                  <a:gd name="T34" fmla="*/ 141 w 533"/>
                  <a:gd name="T35" fmla="*/ 0 h 304"/>
                  <a:gd name="T36" fmla="*/ 8 w 533"/>
                  <a:gd name="T37" fmla="*/ 94 h 304"/>
                  <a:gd name="T38" fmla="*/ 8 w 533"/>
                  <a:gd name="T39" fmla="*/ 94 h 304"/>
                  <a:gd name="T40" fmla="*/ 0 w 533"/>
                  <a:gd name="T41" fmla="*/ 141 h 304"/>
                  <a:gd name="T42" fmla="*/ 0 w 533"/>
                  <a:gd name="T43" fmla="*/ 304 h 304"/>
                  <a:gd name="T44" fmla="*/ 533 w 533"/>
                  <a:gd name="T45" fmla="*/ 304 h 304"/>
                  <a:gd name="T46" fmla="*/ 533 w 533"/>
                  <a:gd name="T47" fmla="*/ 141 h 304"/>
                  <a:gd name="T48" fmla="*/ 528 w 533"/>
                  <a:gd name="T49" fmla="*/ 14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33" h="304">
                    <a:moveTo>
                      <a:pt x="528" y="141"/>
                    </a:moveTo>
                    <a:cubicBezTo>
                      <a:pt x="523" y="141"/>
                      <a:pt x="523" y="141"/>
                      <a:pt x="523" y="141"/>
                    </a:cubicBezTo>
                    <a:cubicBezTo>
                      <a:pt x="523" y="294"/>
                      <a:pt x="523" y="294"/>
                      <a:pt x="523" y="294"/>
                    </a:cubicBezTo>
                    <a:cubicBezTo>
                      <a:pt x="10" y="294"/>
                      <a:pt x="10" y="294"/>
                      <a:pt x="10" y="294"/>
                    </a:cubicBezTo>
                    <a:cubicBezTo>
                      <a:pt x="10" y="141"/>
                      <a:pt x="10" y="141"/>
                      <a:pt x="10" y="141"/>
                    </a:cubicBezTo>
                    <a:cubicBezTo>
                      <a:pt x="10" y="126"/>
                      <a:pt x="12" y="111"/>
                      <a:pt x="17" y="98"/>
                    </a:cubicBezTo>
                    <a:cubicBezTo>
                      <a:pt x="17" y="98"/>
                      <a:pt x="17" y="98"/>
                      <a:pt x="17" y="98"/>
                    </a:cubicBezTo>
                    <a:cubicBezTo>
                      <a:pt x="35" y="47"/>
                      <a:pt x="84" y="10"/>
                      <a:pt x="141" y="10"/>
                    </a:cubicBezTo>
                    <a:cubicBezTo>
                      <a:pt x="391" y="10"/>
                      <a:pt x="391" y="10"/>
                      <a:pt x="391" y="10"/>
                    </a:cubicBezTo>
                    <a:cubicBezTo>
                      <a:pt x="408" y="10"/>
                      <a:pt x="423" y="13"/>
                      <a:pt x="438" y="18"/>
                    </a:cubicBezTo>
                    <a:cubicBezTo>
                      <a:pt x="438" y="18"/>
                      <a:pt x="438" y="18"/>
                      <a:pt x="438" y="18"/>
                    </a:cubicBezTo>
                    <a:cubicBezTo>
                      <a:pt x="487" y="37"/>
                      <a:pt x="523" y="85"/>
                      <a:pt x="523" y="141"/>
                    </a:cubicBezTo>
                    <a:cubicBezTo>
                      <a:pt x="528" y="141"/>
                      <a:pt x="528" y="141"/>
                      <a:pt x="528" y="141"/>
                    </a:cubicBezTo>
                    <a:cubicBezTo>
                      <a:pt x="533" y="141"/>
                      <a:pt x="533" y="141"/>
                      <a:pt x="533" y="141"/>
                    </a:cubicBezTo>
                    <a:cubicBezTo>
                      <a:pt x="533" y="81"/>
                      <a:pt x="495" y="29"/>
                      <a:pt x="441" y="9"/>
                    </a:cubicBezTo>
                    <a:cubicBezTo>
                      <a:pt x="441" y="9"/>
                      <a:pt x="441" y="9"/>
                      <a:pt x="441" y="9"/>
                    </a:cubicBezTo>
                    <a:cubicBezTo>
                      <a:pt x="426" y="3"/>
                      <a:pt x="409" y="0"/>
                      <a:pt x="391" y="0"/>
                    </a:cubicBezTo>
                    <a:cubicBezTo>
                      <a:pt x="141" y="0"/>
                      <a:pt x="141" y="0"/>
                      <a:pt x="141" y="0"/>
                    </a:cubicBezTo>
                    <a:cubicBezTo>
                      <a:pt x="80" y="0"/>
                      <a:pt x="27" y="39"/>
                      <a:pt x="8" y="94"/>
                    </a:cubicBezTo>
                    <a:cubicBezTo>
                      <a:pt x="8" y="94"/>
                      <a:pt x="8" y="94"/>
                      <a:pt x="8" y="94"/>
                    </a:cubicBezTo>
                    <a:cubicBezTo>
                      <a:pt x="3" y="109"/>
                      <a:pt x="0" y="125"/>
                      <a:pt x="0" y="141"/>
                    </a:cubicBezTo>
                    <a:cubicBezTo>
                      <a:pt x="0" y="304"/>
                      <a:pt x="0" y="304"/>
                      <a:pt x="0" y="304"/>
                    </a:cubicBezTo>
                    <a:cubicBezTo>
                      <a:pt x="533" y="304"/>
                      <a:pt x="533" y="304"/>
                      <a:pt x="533" y="304"/>
                    </a:cubicBezTo>
                    <a:cubicBezTo>
                      <a:pt x="533" y="141"/>
                      <a:pt x="533" y="141"/>
                      <a:pt x="533" y="141"/>
                    </a:cubicBezTo>
                    <a:cubicBezTo>
                      <a:pt x="528" y="141"/>
                      <a:pt x="528" y="141"/>
                      <a:pt x="528" y="141"/>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1" name="ï$lîďé"/>
              <p:cNvSpPr/>
              <p:nvPr/>
            </p:nvSpPr>
            <p:spPr bwMode="auto">
              <a:xfrm>
                <a:off x="3030" y="2798"/>
                <a:ext cx="591" cy="636"/>
              </a:xfrm>
              <a:custGeom>
                <a:avLst/>
                <a:gdLst>
                  <a:gd name="T0" fmla="*/ 176 w 310"/>
                  <a:gd name="T1" fmla="*/ 334 h 334"/>
                  <a:gd name="T2" fmla="*/ 134 w 310"/>
                  <a:gd name="T3" fmla="*/ 334 h 334"/>
                  <a:gd name="T4" fmla="*/ 0 w 310"/>
                  <a:gd name="T5" fmla="*/ 200 h 334"/>
                  <a:gd name="T6" fmla="*/ 0 w 310"/>
                  <a:gd name="T7" fmla="*/ 183 h 334"/>
                  <a:gd name="T8" fmla="*/ 94 w 310"/>
                  <a:gd name="T9" fmla="*/ 28 h 334"/>
                  <a:gd name="T10" fmla="*/ 135 w 310"/>
                  <a:gd name="T11" fmla="*/ 27 h 334"/>
                  <a:gd name="T12" fmla="*/ 143 w 310"/>
                  <a:gd name="T13" fmla="*/ 32 h 334"/>
                  <a:gd name="T14" fmla="*/ 164 w 310"/>
                  <a:gd name="T15" fmla="*/ 28 h 334"/>
                  <a:gd name="T16" fmla="*/ 186 w 310"/>
                  <a:gd name="T17" fmla="*/ 7 h 334"/>
                  <a:gd name="T18" fmla="*/ 211 w 310"/>
                  <a:gd name="T19" fmla="*/ 7 h 334"/>
                  <a:gd name="T20" fmla="*/ 231 w 310"/>
                  <a:gd name="T21" fmla="*/ 24 h 334"/>
                  <a:gd name="T22" fmla="*/ 310 w 310"/>
                  <a:gd name="T23" fmla="*/ 200 h 334"/>
                  <a:gd name="T24" fmla="*/ 176 w 310"/>
                  <a:gd name="T25" fmla="*/ 334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 h="334">
                    <a:moveTo>
                      <a:pt x="176" y="334"/>
                    </a:moveTo>
                    <a:cubicBezTo>
                      <a:pt x="134" y="334"/>
                      <a:pt x="134" y="334"/>
                      <a:pt x="134" y="334"/>
                    </a:cubicBezTo>
                    <a:cubicBezTo>
                      <a:pt x="60" y="334"/>
                      <a:pt x="0" y="274"/>
                      <a:pt x="0" y="200"/>
                    </a:cubicBezTo>
                    <a:cubicBezTo>
                      <a:pt x="0" y="183"/>
                      <a:pt x="0" y="183"/>
                      <a:pt x="0" y="183"/>
                    </a:cubicBezTo>
                    <a:cubicBezTo>
                      <a:pt x="0" y="118"/>
                      <a:pt x="36" y="58"/>
                      <a:pt x="94" y="28"/>
                    </a:cubicBezTo>
                    <a:cubicBezTo>
                      <a:pt x="106" y="21"/>
                      <a:pt x="122" y="21"/>
                      <a:pt x="135" y="27"/>
                    </a:cubicBezTo>
                    <a:cubicBezTo>
                      <a:pt x="143" y="32"/>
                      <a:pt x="143" y="32"/>
                      <a:pt x="143" y="32"/>
                    </a:cubicBezTo>
                    <a:cubicBezTo>
                      <a:pt x="150" y="35"/>
                      <a:pt x="159" y="34"/>
                      <a:pt x="164" y="28"/>
                    </a:cubicBezTo>
                    <a:cubicBezTo>
                      <a:pt x="186" y="7"/>
                      <a:pt x="186" y="7"/>
                      <a:pt x="186" y="7"/>
                    </a:cubicBezTo>
                    <a:cubicBezTo>
                      <a:pt x="193" y="0"/>
                      <a:pt x="204" y="0"/>
                      <a:pt x="211" y="7"/>
                    </a:cubicBezTo>
                    <a:cubicBezTo>
                      <a:pt x="231" y="24"/>
                      <a:pt x="231" y="24"/>
                      <a:pt x="231" y="24"/>
                    </a:cubicBezTo>
                    <a:cubicBezTo>
                      <a:pt x="281" y="69"/>
                      <a:pt x="310" y="133"/>
                      <a:pt x="310" y="200"/>
                    </a:cubicBezTo>
                    <a:cubicBezTo>
                      <a:pt x="310" y="274"/>
                      <a:pt x="250" y="334"/>
                      <a:pt x="176" y="334"/>
                    </a:cubicBezTo>
                    <a:close/>
                  </a:path>
                </a:pathLst>
              </a:custGeom>
              <a:solidFill>
                <a:srgbClr val="AA635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2" name="íśľïḓe"/>
              <p:cNvSpPr/>
              <p:nvPr/>
            </p:nvSpPr>
            <p:spPr bwMode="auto">
              <a:xfrm>
                <a:off x="3030" y="2798"/>
                <a:ext cx="591" cy="636"/>
              </a:xfrm>
              <a:custGeom>
                <a:avLst/>
                <a:gdLst>
                  <a:gd name="T0" fmla="*/ 176 w 310"/>
                  <a:gd name="T1" fmla="*/ 334 h 334"/>
                  <a:gd name="T2" fmla="*/ 134 w 310"/>
                  <a:gd name="T3" fmla="*/ 334 h 334"/>
                  <a:gd name="T4" fmla="*/ 0 w 310"/>
                  <a:gd name="T5" fmla="*/ 200 h 334"/>
                  <a:gd name="T6" fmla="*/ 0 w 310"/>
                  <a:gd name="T7" fmla="*/ 183 h 334"/>
                  <a:gd name="T8" fmla="*/ 94 w 310"/>
                  <a:gd name="T9" fmla="*/ 28 h 334"/>
                  <a:gd name="T10" fmla="*/ 135 w 310"/>
                  <a:gd name="T11" fmla="*/ 27 h 334"/>
                  <a:gd name="T12" fmla="*/ 143 w 310"/>
                  <a:gd name="T13" fmla="*/ 32 h 334"/>
                  <a:gd name="T14" fmla="*/ 164 w 310"/>
                  <a:gd name="T15" fmla="*/ 28 h 334"/>
                  <a:gd name="T16" fmla="*/ 186 w 310"/>
                  <a:gd name="T17" fmla="*/ 7 h 334"/>
                  <a:gd name="T18" fmla="*/ 211 w 310"/>
                  <a:gd name="T19" fmla="*/ 7 h 334"/>
                  <a:gd name="T20" fmla="*/ 231 w 310"/>
                  <a:gd name="T21" fmla="*/ 24 h 334"/>
                  <a:gd name="T22" fmla="*/ 310 w 310"/>
                  <a:gd name="T23" fmla="*/ 200 h 334"/>
                  <a:gd name="T24" fmla="*/ 176 w 310"/>
                  <a:gd name="T25" fmla="*/ 334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 h="334">
                    <a:moveTo>
                      <a:pt x="176" y="334"/>
                    </a:moveTo>
                    <a:cubicBezTo>
                      <a:pt x="134" y="334"/>
                      <a:pt x="134" y="334"/>
                      <a:pt x="134" y="334"/>
                    </a:cubicBezTo>
                    <a:cubicBezTo>
                      <a:pt x="60" y="334"/>
                      <a:pt x="0" y="274"/>
                      <a:pt x="0" y="200"/>
                    </a:cubicBezTo>
                    <a:cubicBezTo>
                      <a:pt x="0" y="183"/>
                      <a:pt x="0" y="183"/>
                      <a:pt x="0" y="183"/>
                    </a:cubicBezTo>
                    <a:cubicBezTo>
                      <a:pt x="0" y="118"/>
                      <a:pt x="36" y="58"/>
                      <a:pt x="94" y="28"/>
                    </a:cubicBezTo>
                    <a:cubicBezTo>
                      <a:pt x="106" y="21"/>
                      <a:pt x="122" y="21"/>
                      <a:pt x="135" y="27"/>
                    </a:cubicBezTo>
                    <a:cubicBezTo>
                      <a:pt x="143" y="32"/>
                      <a:pt x="143" y="32"/>
                      <a:pt x="143" y="32"/>
                    </a:cubicBezTo>
                    <a:cubicBezTo>
                      <a:pt x="150" y="35"/>
                      <a:pt x="159" y="34"/>
                      <a:pt x="164" y="28"/>
                    </a:cubicBezTo>
                    <a:cubicBezTo>
                      <a:pt x="186" y="7"/>
                      <a:pt x="186" y="7"/>
                      <a:pt x="186" y="7"/>
                    </a:cubicBezTo>
                    <a:cubicBezTo>
                      <a:pt x="193" y="0"/>
                      <a:pt x="204" y="0"/>
                      <a:pt x="211" y="7"/>
                    </a:cubicBezTo>
                    <a:cubicBezTo>
                      <a:pt x="231" y="24"/>
                      <a:pt x="231" y="24"/>
                      <a:pt x="231" y="24"/>
                    </a:cubicBezTo>
                    <a:cubicBezTo>
                      <a:pt x="281" y="69"/>
                      <a:pt x="310" y="133"/>
                      <a:pt x="310" y="200"/>
                    </a:cubicBezTo>
                    <a:cubicBezTo>
                      <a:pt x="310" y="274"/>
                      <a:pt x="250" y="334"/>
                      <a:pt x="176" y="334"/>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73" name="ïṩļïḓè"/>
              <p:cNvSpPr/>
              <p:nvPr/>
            </p:nvSpPr>
            <p:spPr bwMode="auto">
              <a:xfrm>
                <a:off x="4021" y="3229"/>
                <a:ext cx="120" cy="121"/>
              </a:xfrm>
              <a:prstGeom prst="ellipse">
                <a:avLst/>
              </a:pr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4" name="isḻiḑé"/>
              <p:cNvSpPr/>
              <p:nvPr/>
            </p:nvSpPr>
            <p:spPr bwMode="auto">
              <a:xfrm>
                <a:off x="4021" y="3229"/>
                <a:ext cx="120" cy="121"/>
              </a:xfrm>
              <a:prstGeom prst="ellipse">
                <a:avLst/>
              </a:pr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75" name="ïSḷíde"/>
              <p:cNvSpPr/>
              <p:nvPr/>
            </p:nvSpPr>
            <p:spPr bwMode="auto">
              <a:xfrm>
                <a:off x="4507" y="3221"/>
                <a:ext cx="122" cy="122"/>
              </a:xfrm>
              <a:prstGeom prst="ellipse">
                <a:avLst/>
              </a:pr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6" name="iśḻîḍè"/>
              <p:cNvSpPr/>
              <p:nvPr/>
            </p:nvSpPr>
            <p:spPr bwMode="auto">
              <a:xfrm>
                <a:off x="4507" y="3221"/>
                <a:ext cx="122" cy="122"/>
              </a:xfrm>
              <a:prstGeom prst="ellipse">
                <a:avLst/>
              </a:pr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77" name="ïṣḻïḋé"/>
              <p:cNvSpPr/>
              <p:nvPr/>
            </p:nvSpPr>
            <p:spPr bwMode="auto">
              <a:xfrm>
                <a:off x="4067" y="2933"/>
                <a:ext cx="522" cy="676"/>
              </a:xfrm>
              <a:custGeom>
                <a:avLst/>
                <a:gdLst>
                  <a:gd name="T0" fmla="*/ 163 w 274"/>
                  <a:gd name="T1" fmla="*/ 355 h 355"/>
                  <a:gd name="T2" fmla="*/ 111 w 274"/>
                  <a:gd name="T3" fmla="*/ 355 h 355"/>
                  <a:gd name="T4" fmla="*/ 0 w 274"/>
                  <a:gd name="T5" fmla="*/ 244 h 355"/>
                  <a:gd name="T6" fmla="*/ 0 w 274"/>
                  <a:gd name="T7" fmla="*/ 56 h 355"/>
                  <a:gd name="T8" fmla="*/ 57 w 274"/>
                  <a:gd name="T9" fmla="*/ 0 h 355"/>
                  <a:gd name="T10" fmla="*/ 204 w 274"/>
                  <a:gd name="T11" fmla="*/ 0 h 355"/>
                  <a:gd name="T12" fmla="*/ 274 w 274"/>
                  <a:gd name="T13" fmla="*/ 70 h 355"/>
                  <a:gd name="T14" fmla="*/ 274 w 274"/>
                  <a:gd name="T15" fmla="*/ 244 h 355"/>
                  <a:gd name="T16" fmla="*/ 163 w 274"/>
                  <a:gd name="T17" fmla="*/ 35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 h="355">
                    <a:moveTo>
                      <a:pt x="163" y="355"/>
                    </a:moveTo>
                    <a:cubicBezTo>
                      <a:pt x="111" y="355"/>
                      <a:pt x="111" y="355"/>
                      <a:pt x="111" y="355"/>
                    </a:cubicBezTo>
                    <a:cubicBezTo>
                      <a:pt x="50" y="355"/>
                      <a:pt x="0" y="305"/>
                      <a:pt x="0" y="244"/>
                    </a:cubicBezTo>
                    <a:cubicBezTo>
                      <a:pt x="0" y="56"/>
                      <a:pt x="0" y="56"/>
                      <a:pt x="0" y="56"/>
                    </a:cubicBezTo>
                    <a:cubicBezTo>
                      <a:pt x="0" y="25"/>
                      <a:pt x="26" y="0"/>
                      <a:pt x="57" y="0"/>
                    </a:cubicBezTo>
                    <a:cubicBezTo>
                      <a:pt x="204" y="0"/>
                      <a:pt x="204" y="0"/>
                      <a:pt x="204" y="0"/>
                    </a:cubicBezTo>
                    <a:cubicBezTo>
                      <a:pt x="243" y="0"/>
                      <a:pt x="274" y="31"/>
                      <a:pt x="274" y="70"/>
                    </a:cubicBezTo>
                    <a:cubicBezTo>
                      <a:pt x="274" y="244"/>
                      <a:pt x="274" y="244"/>
                      <a:pt x="274" y="244"/>
                    </a:cubicBezTo>
                    <a:cubicBezTo>
                      <a:pt x="274" y="305"/>
                      <a:pt x="224" y="355"/>
                      <a:pt x="163" y="355"/>
                    </a:cubicBezTo>
                    <a:close/>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8" name="ïṩļiḍé"/>
              <p:cNvSpPr/>
              <p:nvPr/>
            </p:nvSpPr>
            <p:spPr bwMode="auto">
              <a:xfrm>
                <a:off x="4067" y="2933"/>
                <a:ext cx="522" cy="676"/>
              </a:xfrm>
              <a:custGeom>
                <a:avLst/>
                <a:gdLst>
                  <a:gd name="T0" fmla="*/ 163 w 274"/>
                  <a:gd name="T1" fmla="*/ 355 h 355"/>
                  <a:gd name="T2" fmla="*/ 111 w 274"/>
                  <a:gd name="T3" fmla="*/ 355 h 355"/>
                  <a:gd name="T4" fmla="*/ 0 w 274"/>
                  <a:gd name="T5" fmla="*/ 244 h 355"/>
                  <a:gd name="T6" fmla="*/ 0 w 274"/>
                  <a:gd name="T7" fmla="*/ 56 h 355"/>
                  <a:gd name="T8" fmla="*/ 57 w 274"/>
                  <a:gd name="T9" fmla="*/ 0 h 355"/>
                  <a:gd name="T10" fmla="*/ 204 w 274"/>
                  <a:gd name="T11" fmla="*/ 0 h 355"/>
                  <a:gd name="T12" fmla="*/ 274 w 274"/>
                  <a:gd name="T13" fmla="*/ 70 h 355"/>
                  <a:gd name="T14" fmla="*/ 274 w 274"/>
                  <a:gd name="T15" fmla="*/ 244 h 355"/>
                  <a:gd name="T16" fmla="*/ 163 w 274"/>
                  <a:gd name="T17" fmla="*/ 35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 h="355">
                    <a:moveTo>
                      <a:pt x="163" y="355"/>
                    </a:moveTo>
                    <a:cubicBezTo>
                      <a:pt x="111" y="355"/>
                      <a:pt x="111" y="355"/>
                      <a:pt x="111" y="355"/>
                    </a:cubicBezTo>
                    <a:cubicBezTo>
                      <a:pt x="50" y="355"/>
                      <a:pt x="0" y="305"/>
                      <a:pt x="0" y="244"/>
                    </a:cubicBezTo>
                    <a:cubicBezTo>
                      <a:pt x="0" y="56"/>
                      <a:pt x="0" y="56"/>
                      <a:pt x="0" y="56"/>
                    </a:cubicBezTo>
                    <a:cubicBezTo>
                      <a:pt x="0" y="25"/>
                      <a:pt x="26" y="0"/>
                      <a:pt x="57" y="0"/>
                    </a:cubicBezTo>
                    <a:cubicBezTo>
                      <a:pt x="204" y="0"/>
                      <a:pt x="204" y="0"/>
                      <a:pt x="204" y="0"/>
                    </a:cubicBezTo>
                    <a:cubicBezTo>
                      <a:pt x="243" y="0"/>
                      <a:pt x="274" y="31"/>
                      <a:pt x="274" y="70"/>
                    </a:cubicBezTo>
                    <a:cubicBezTo>
                      <a:pt x="274" y="244"/>
                      <a:pt x="274" y="244"/>
                      <a:pt x="274" y="244"/>
                    </a:cubicBezTo>
                    <a:cubicBezTo>
                      <a:pt x="274" y="305"/>
                      <a:pt x="224" y="355"/>
                      <a:pt x="163" y="355"/>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79" name="îšľïḓé"/>
              <p:cNvSpPr/>
              <p:nvPr/>
            </p:nvSpPr>
            <p:spPr bwMode="auto">
              <a:xfrm>
                <a:off x="4067" y="2933"/>
                <a:ext cx="311" cy="676"/>
              </a:xfrm>
              <a:custGeom>
                <a:avLst/>
                <a:gdLst>
                  <a:gd name="T0" fmla="*/ 163 w 163"/>
                  <a:gd name="T1" fmla="*/ 352 h 355"/>
                  <a:gd name="T2" fmla="*/ 137 w 163"/>
                  <a:gd name="T3" fmla="*/ 355 h 355"/>
                  <a:gd name="T4" fmla="*/ 0 w 163"/>
                  <a:gd name="T5" fmla="*/ 218 h 355"/>
                  <a:gd name="T6" fmla="*/ 10 w 163"/>
                  <a:gd name="T7" fmla="*/ 40 h 355"/>
                  <a:gd name="T8" fmla="*/ 53 w 163"/>
                  <a:gd name="T9" fmla="*/ 0 h 355"/>
                  <a:gd name="T10" fmla="*/ 53 w 163"/>
                  <a:gd name="T11" fmla="*/ 218 h 355"/>
                  <a:gd name="T12" fmla="*/ 163 w 163"/>
                  <a:gd name="T13" fmla="*/ 352 h 355"/>
                </a:gdLst>
                <a:ahLst/>
                <a:cxnLst>
                  <a:cxn ang="0">
                    <a:pos x="T0" y="T1"/>
                  </a:cxn>
                  <a:cxn ang="0">
                    <a:pos x="T2" y="T3"/>
                  </a:cxn>
                  <a:cxn ang="0">
                    <a:pos x="T4" y="T5"/>
                  </a:cxn>
                  <a:cxn ang="0">
                    <a:pos x="T6" y="T7"/>
                  </a:cxn>
                  <a:cxn ang="0">
                    <a:pos x="T8" y="T9"/>
                  </a:cxn>
                  <a:cxn ang="0">
                    <a:pos x="T10" y="T11"/>
                  </a:cxn>
                  <a:cxn ang="0">
                    <a:pos x="T12" y="T13"/>
                  </a:cxn>
                </a:cxnLst>
                <a:rect l="0" t="0" r="r" b="b"/>
                <a:pathLst>
                  <a:path w="163" h="355">
                    <a:moveTo>
                      <a:pt x="163" y="352"/>
                    </a:moveTo>
                    <a:cubicBezTo>
                      <a:pt x="155" y="354"/>
                      <a:pt x="146" y="355"/>
                      <a:pt x="137" y="355"/>
                    </a:cubicBezTo>
                    <a:cubicBezTo>
                      <a:pt x="62" y="355"/>
                      <a:pt x="0" y="293"/>
                      <a:pt x="0" y="218"/>
                    </a:cubicBezTo>
                    <a:cubicBezTo>
                      <a:pt x="10" y="40"/>
                      <a:pt x="10" y="40"/>
                      <a:pt x="10" y="40"/>
                    </a:cubicBezTo>
                    <a:cubicBezTo>
                      <a:pt x="53" y="0"/>
                      <a:pt x="53" y="0"/>
                      <a:pt x="53" y="0"/>
                    </a:cubicBezTo>
                    <a:cubicBezTo>
                      <a:pt x="53" y="218"/>
                      <a:pt x="53" y="218"/>
                      <a:pt x="53" y="218"/>
                    </a:cubicBezTo>
                    <a:cubicBezTo>
                      <a:pt x="53" y="284"/>
                      <a:pt x="101" y="340"/>
                      <a:pt x="163" y="352"/>
                    </a:cubicBezTo>
                    <a:close/>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0" name="íŝļîḑê"/>
              <p:cNvSpPr/>
              <p:nvPr/>
            </p:nvSpPr>
            <p:spPr bwMode="auto">
              <a:xfrm>
                <a:off x="4067" y="2933"/>
                <a:ext cx="522" cy="676"/>
              </a:xfrm>
              <a:custGeom>
                <a:avLst/>
                <a:gdLst>
                  <a:gd name="T0" fmla="*/ 163 w 274"/>
                  <a:gd name="T1" fmla="*/ 355 h 355"/>
                  <a:gd name="T2" fmla="*/ 111 w 274"/>
                  <a:gd name="T3" fmla="*/ 355 h 355"/>
                  <a:gd name="T4" fmla="*/ 0 w 274"/>
                  <a:gd name="T5" fmla="*/ 244 h 355"/>
                  <a:gd name="T6" fmla="*/ 0 w 274"/>
                  <a:gd name="T7" fmla="*/ 44 h 355"/>
                  <a:gd name="T8" fmla="*/ 45 w 274"/>
                  <a:gd name="T9" fmla="*/ 0 h 355"/>
                  <a:gd name="T10" fmla="*/ 209 w 274"/>
                  <a:gd name="T11" fmla="*/ 0 h 355"/>
                  <a:gd name="T12" fmla="*/ 274 w 274"/>
                  <a:gd name="T13" fmla="*/ 65 h 355"/>
                  <a:gd name="T14" fmla="*/ 274 w 274"/>
                  <a:gd name="T15" fmla="*/ 244 h 355"/>
                  <a:gd name="T16" fmla="*/ 163 w 274"/>
                  <a:gd name="T17" fmla="*/ 35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 h="355">
                    <a:moveTo>
                      <a:pt x="163" y="355"/>
                    </a:moveTo>
                    <a:cubicBezTo>
                      <a:pt x="111" y="355"/>
                      <a:pt x="111" y="355"/>
                      <a:pt x="111" y="355"/>
                    </a:cubicBezTo>
                    <a:cubicBezTo>
                      <a:pt x="50" y="355"/>
                      <a:pt x="0" y="305"/>
                      <a:pt x="0" y="244"/>
                    </a:cubicBezTo>
                    <a:cubicBezTo>
                      <a:pt x="0" y="44"/>
                      <a:pt x="0" y="44"/>
                      <a:pt x="0" y="44"/>
                    </a:cubicBezTo>
                    <a:cubicBezTo>
                      <a:pt x="0" y="20"/>
                      <a:pt x="20" y="0"/>
                      <a:pt x="45" y="0"/>
                    </a:cubicBezTo>
                    <a:cubicBezTo>
                      <a:pt x="209" y="0"/>
                      <a:pt x="209" y="0"/>
                      <a:pt x="209" y="0"/>
                    </a:cubicBezTo>
                    <a:cubicBezTo>
                      <a:pt x="245" y="0"/>
                      <a:pt x="274" y="29"/>
                      <a:pt x="274" y="65"/>
                    </a:cubicBezTo>
                    <a:cubicBezTo>
                      <a:pt x="274" y="244"/>
                      <a:pt x="274" y="244"/>
                      <a:pt x="274" y="244"/>
                    </a:cubicBezTo>
                    <a:cubicBezTo>
                      <a:pt x="274" y="305"/>
                      <a:pt x="224" y="355"/>
                      <a:pt x="163" y="355"/>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81" name="ïşlíḑè"/>
              <p:cNvSpPr/>
              <p:nvPr/>
            </p:nvSpPr>
            <p:spPr bwMode="auto">
              <a:xfrm>
                <a:off x="5064" y="3392"/>
                <a:ext cx="523" cy="259"/>
              </a:xfrm>
              <a:custGeom>
                <a:avLst/>
                <a:gdLst>
                  <a:gd name="T0" fmla="*/ 180 w 274"/>
                  <a:gd name="T1" fmla="*/ 136 h 136"/>
                  <a:gd name="T2" fmla="*/ 94 w 274"/>
                  <a:gd name="T3" fmla="*/ 136 h 136"/>
                  <a:gd name="T4" fmla="*/ 0 w 274"/>
                  <a:gd name="T5" fmla="*/ 42 h 136"/>
                  <a:gd name="T6" fmla="*/ 0 w 274"/>
                  <a:gd name="T7" fmla="*/ 0 h 136"/>
                  <a:gd name="T8" fmla="*/ 274 w 274"/>
                  <a:gd name="T9" fmla="*/ 0 h 136"/>
                  <a:gd name="T10" fmla="*/ 274 w 274"/>
                  <a:gd name="T11" fmla="*/ 42 h 136"/>
                  <a:gd name="T12" fmla="*/ 180 w 274"/>
                  <a:gd name="T13" fmla="*/ 136 h 136"/>
                </a:gdLst>
                <a:ahLst/>
                <a:cxnLst>
                  <a:cxn ang="0">
                    <a:pos x="T0" y="T1"/>
                  </a:cxn>
                  <a:cxn ang="0">
                    <a:pos x="T2" y="T3"/>
                  </a:cxn>
                  <a:cxn ang="0">
                    <a:pos x="T4" y="T5"/>
                  </a:cxn>
                  <a:cxn ang="0">
                    <a:pos x="T6" y="T7"/>
                  </a:cxn>
                  <a:cxn ang="0">
                    <a:pos x="T8" y="T9"/>
                  </a:cxn>
                  <a:cxn ang="0">
                    <a:pos x="T10" y="T11"/>
                  </a:cxn>
                  <a:cxn ang="0">
                    <a:pos x="T12" y="T13"/>
                  </a:cxn>
                </a:cxnLst>
                <a:rect l="0" t="0" r="r" b="b"/>
                <a:pathLst>
                  <a:path w="274" h="136">
                    <a:moveTo>
                      <a:pt x="180" y="136"/>
                    </a:moveTo>
                    <a:cubicBezTo>
                      <a:pt x="94" y="136"/>
                      <a:pt x="94" y="136"/>
                      <a:pt x="94" y="136"/>
                    </a:cubicBezTo>
                    <a:cubicBezTo>
                      <a:pt x="42" y="136"/>
                      <a:pt x="0" y="94"/>
                      <a:pt x="0" y="42"/>
                    </a:cubicBezTo>
                    <a:cubicBezTo>
                      <a:pt x="0" y="0"/>
                      <a:pt x="0" y="0"/>
                      <a:pt x="0" y="0"/>
                    </a:cubicBezTo>
                    <a:cubicBezTo>
                      <a:pt x="274" y="0"/>
                      <a:pt x="274" y="0"/>
                      <a:pt x="274" y="0"/>
                    </a:cubicBezTo>
                    <a:cubicBezTo>
                      <a:pt x="274" y="42"/>
                      <a:pt x="274" y="42"/>
                      <a:pt x="274" y="42"/>
                    </a:cubicBezTo>
                    <a:cubicBezTo>
                      <a:pt x="274" y="94"/>
                      <a:pt x="232" y="136"/>
                      <a:pt x="180" y="1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2" name="íS1iḓe"/>
              <p:cNvSpPr/>
              <p:nvPr/>
            </p:nvSpPr>
            <p:spPr bwMode="auto">
              <a:xfrm>
                <a:off x="5064" y="3392"/>
                <a:ext cx="523" cy="259"/>
              </a:xfrm>
              <a:custGeom>
                <a:avLst/>
                <a:gdLst>
                  <a:gd name="T0" fmla="*/ 180 w 274"/>
                  <a:gd name="T1" fmla="*/ 136 h 136"/>
                  <a:gd name="T2" fmla="*/ 94 w 274"/>
                  <a:gd name="T3" fmla="*/ 136 h 136"/>
                  <a:gd name="T4" fmla="*/ 0 w 274"/>
                  <a:gd name="T5" fmla="*/ 42 h 136"/>
                  <a:gd name="T6" fmla="*/ 0 w 274"/>
                  <a:gd name="T7" fmla="*/ 0 h 136"/>
                  <a:gd name="T8" fmla="*/ 274 w 274"/>
                  <a:gd name="T9" fmla="*/ 0 h 136"/>
                  <a:gd name="T10" fmla="*/ 274 w 274"/>
                  <a:gd name="T11" fmla="*/ 42 h 136"/>
                  <a:gd name="T12" fmla="*/ 180 w 274"/>
                  <a:gd name="T13" fmla="*/ 136 h 136"/>
                </a:gdLst>
                <a:ahLst/>
                <a:cxnLst>
                  <a:cxn ang="0">
                    <a:pos x="T0" y="T1"/>
                  </a:cxn>
                  <a:cxn ang="0">
                    <a:pos x="T2" y="T3"/>
                  </a:cxn>
                  <a:cxn ang="0">
                    <a:pos x="T4" y="T5"/>
                  </a:cxn>
                  <a:cxn ang="0">
                    <a:pos x="T6" y="T7"/>
                  </a:cxn>
                  <a:cxn ang="0">
                    <a:pos x="T8" y="T9"/>
                  </a:cxn>
                  <a:cxn ang="0">
                    <a:pos x="T10" y="T11"/>
                  </a:cxn>
                  <a:cxn ang="0">
                    <a:pos x="T12" y="T13"/>
                  </a:cxn>
                </a:cxnLst>
                <a:rect l="0" t="0" r="r" b="b"/>
                <a:pathLst>
                  <a:path w="274" h="136">
                    <a:moveTo>
                      <a:pt x="180" y="136"/>
                    </a:moveTo>
                    <a:cubicBezTo>
                      <a:pt x="94" y="136"/>
                      <a:pt x="94" y="136"/>
                      <a:pt x="94" y="136"/>
                    </a:cubicBezTo>
                    <a:cubicBezTo>
                      <a:pt x="42" y="136"/>
                      <a:pt x="0" y="94"/>
                      <a:pt x="0" y="42"/>
                    </a:cubicBezTo>
                    <a:cubicBezTo>
                      <a:pt x="0" y="0"/>
                      <a:pt x="0" y="0"/>
                      <a:pt x="0" y="0"/>
                    </a:cubicBezTo>
                    <a:cubicBezTo>
                      <a:pt x="274" y="0"/>
                      <a:pt x="274" y="0"/>
                      <a:pt x="274" y="0"/>
                    </a:cubicBezTo>
                    <a:cubicBezTo>
                      <a:pt x="274" y="42"/>
                      <a:pt x="274" y="42"/>
                      <a:pt x="274" y="42"/>
                    </a:cubicBezTo>
                    <a:cubicBezTo>
                      <a:pt x="274" y="94"/>
                      <a:pt x="232" y="136"/>
                      <a:pt x="180" y="136"/>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83" name="ísḷíḍe"/>
              <p:cNvSpPr/>
              <p:nvPr/>
            </p:nvSpPr>
            <p:spPr bwMode="auto">
              <a:xfrm>
                <a:off x="4212" y="3579"/>
                <a:ext cx="246" cy="192"/>
              </a:xfrm>
              <a:custGeom>
                <a:avLst/>
                <a:gdLst>
                  <a:gd name="T0" fmla="*/ 80 w 129"/>
                  <a:gd name="T1" fmla="*/ 101 h 101"/>
                  <a:gd name="T2" fmla="*/ 49 w 129"/>
                  <a:gd name="T3" fmla="*/ 101 h 101"/>
                  <a:gd name="T4" fmla="*/ 0 w 129"/>
                  <a:gd name="T5" fmla="*/ 52 h 101"/>
                  <a:gd name="T6" fmla="*/ 0 w 129"/>
                  <a:gd name="T7" fmla="*/ 0 h 101"/>
                  <a:gd name="T8" fmla="*/ 129 w 129"/>
                  <a:gd name="T9" fmla="*/ 0 h 101"/>
                  <a:gd name="T10" fmla="*/ 129 w 129"/>
                  <a:gd name="T11" fmla="*/ 52 h 101"/>
                  <a:gd name="T12" fmla="*/ 80 w 12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129" h="101">
                    <a:moveTo>
                      <a:pt x="80" y="101"/>
                    </a:moveTo>
                    <a:cubicBezTo>
                      <a:pt x="49" y="101"/>
                      <a:pt x="49" y="101"/>
                      <a:pt x="49" y="101"/>
                    </a:cubicBezTo>
                    <a:cubicBezTo>
                      <a:pt x="22" y="101"/>
                      <a:pt x="0" y="79"/>
                      <a:pt x="0" y="52"/>
                    </a:cubicBezTo>
                    <a:cubicBezTo>
                      <a:pt x="0" y="0"/>
                      <a:pt x="0" y="0"/>
                      <a:pt x="0" y="0"/>
                    </a:cubicBezTo>
                    <a:cubicBezTo>
                      <a:pt x="129" y="0"/>
                      <a:pt x="129" y="0"/>
                      <a:pt x="129" y="0"/>
                    </a:cubicBezTo>
                    <a:cubicBezTo>
                      <a:pt x="129" y="52"/>
                      <a:pt x="129" y="52"/>
                      <a:pt x="129" y="52"/>
                    </a:cubicBezTo>
                    <a:cubicBezTo>
                      <a:pt x="129" y="79"/>
                      <a:pt x="107" y="101"/>
                      <a:pt x="80" y="101"/>
                    </a:cubicBezTo>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4" name="işļiďe"/>
              <p:cNvSpPr/>
              <p:nvPr/>
            </p:nvSpPr>
            <p:spPr bwMode="auto">
              <a:xfrm>
                <a:off x="4202" y="3569"/>
                <a:ext cx="265" cy="212"/>
              </a:xfrm>
              <a:custGeom>
                <a:avLst/>
                <a:gdLst>
                  <a:gd name="T0" fmla="*/ 85 w 139"/>
                  <a:gd name="T1" fmla="*/ 106 h 111"/>
                  <a:gd name="T2" fmla="*/ 85 w 139"/>
                  <a:gd name="T3" fmla="*/ 101 h 111"/>
                  <a:gd name="T4" fmla="*/ 54 w 139"/>
                  <a:gd name="T5" fmla="*/ 101 h 111"/>
                  <a:gd name="T6" fmla="*/ 22 w 139"/>
                  <a:gd name="T7" fmla="*/ 88 h 111"/>
                  <a:gd name="T8" fmla="*/ 10 w 139"/>
                  <a:gd name="T9" fmla="*/ 57 h 111"/>
                  <a:gd name="T10" fmla="*/ 10 w 139"/>
                  <a:gd name="T11" fmla="*/ 10 h 111"/>
                  <a:gd name="T12" fmla="*/ 129 w 139"/>
                  <a:gd name="T13" fmla="*/ 10 h 111"/>
                  <a:gd name="T14" fmla="*/ 129 w 139"/>
                  <a:gd name="T15" fmla="*/ 57 h 111"/>
                  <a:gd name="T16" fmla="*/ 116 w 139"/>
                  <a:gd name="T17" fmla="*/ 88 h 111"/>
                  <a:gd name="T18" fmla="*/ 85 w 139"/>
                  <a:gd name="T19" fmla="*/ 101 h 111"/>
                  <a:gd name="T20" fmla="*/ 85 w 139"/>
                  <a:gd name="T21" fmla="*/ 106 h 111"/>
                  <a:gd name="T22" fmla="*/ 85 w 139"/>
                  <a:gd name="T23" fmla="*/ 111 h 111"/>
                  <a:gd name="T24" fmla="*/ 139 w 139"/>
                  <a:gd name="T25" fmla="*/ 57 h 111"/>
                  <a:gd name="T26" fmla="*/ 139 w 139"/>
                  <a:gd name="T27" fmla="*/ 0 h 111"/>
                  <a:gd name="T28" fmla="*/ 0 w 139"/>
                  <a:gd name="T29" fmla="*/ 0 h 111"/>
                  <a:gd name="T30" fmla="*/ 0 w 139"/>
                  <a:gd name="T31" fmla="*/ 57 h 111"/>
                  <a:gd name="T32" fmla="*/ 54 w 139"/>
                  <a:gd name="T33" fmla="*/ 111 h 111"/>
                  <a:gd name="T34" fmla="*/ 85 w 139"/>
                  <a:gd name="T35" fmla="*/ 111 h 111"/>
                  <a:gd name="T36" fmla="*/ 85 w 139"/>
                  <a:gd name="T37" fmla="*/ 10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9" h="111">
                    <a:moveTo>
                      <a:pt x="85" y="106"/>
                    </a:moveTo>
                    <a:cubicBezTo>
                      <a:pt x="85" y="101"/>
                      <a:pt x="85" y="101"/>
                      <a:pt x="85" y="101"/>
                    </a:cubicBezTo>
                    <a:cubicBezTo>
                      <a:pt x="54" y="101"/>
                      <a:pt x="54" y="101"/>
                      <a:pt x="54" y="101"/>
                    </a:cubicBezTo>
                    <a:cubicBezTo>
                      <a:pt x="41" y="101"/>
                      <a:pt x="30" y="96"/>
                      <a:pt x="22" y="88"/>
                    </a:cubicBezTo>
                    <a:cubicBezTo>
                      <a:pt x="14" y="80"/>
                      <a:pt x="10" y="69"/>
                      <a:pt x="10" y="57"/>
                    </a:cubicBezTo>
                    <a:cubicBezTo>
                      <a:pt x="10" y="10"/>
                      <a:pt x="10" y="10"/>
                      <a:pt x="10" y="10"/>
                    </a:cubicBezTo>
                    <a:cubicBezTo>
                      <a:pt x="129" y="10"/>
                      <a:pt x="129" y="10"/>
                      <a:pt x="129" y="10"/>
                    </a:cubicBezTo>
                    <a:cubicBezTo>
                      <a:pt x="129" y="57"/>
                      <a:pt x="129" y="57"/>
                      <a:pt x="129" y="57"/>
                    </a:cubicBezTo>
                    <a:cubicBezTo>
                      <a:pt x="129" y="69"/>
                      <a:pt x="124" y="80"/>
                      <a:pt x="116" y="88"/>
                    </a:cubicBezTo>
                    <a:cubicBezTo>
                      <a:pt x="108" y="96"/>
                      <a:pt x="97" y="101"/>
                      <a:pt x="85" y="101"/>
                    </a:cubicBezTo>
                    <a:cubicBezTo>
                      <a:pt x="85" y="106"/>
                      <a:pt x="85" y="106"/>
                      <a:pt x="85" y="106"/>
                    </a:cubicBezTo>
                    <a:cubicBezTo>
                      <a:pt x="85" y="111"/>
                      <a:pt x="85" y="111"/>
                      <a:pt x="85" y="111"/>
                    </a:cubicBezTo>
                    <a:cubicBezTo>
                      <a:pt x="115" y="111"/>
                      <a:pt x="139" y="86"/>
                      <a:pt x="139" y="57"/>
                    </a:cubicBezTo>
                    <a:cubicBezTo>
                      <a:pt x="139" y="0"/>
                      <a:pt x="139" y="0"/>
                      <a:pt x="139" y="0"/>
                    </a:cubicBezTo>
                    <a:cubicBezTo>
                      <a:pt x="0" y="0"/>
                      <a:pt x="0" y="0"/>
                      <a:pt x="0" y="0"/>
                    </a:cubicBezTo>
                    <a:cubicBezTo>
                      <a:pt x="0" y="57"/>
                      <a:pt x="0" y="57"/>
                      <a:pt x="0" y="57"/>
                    </a:cubicBezTo>
                    <a:cubicBezTo>
                      <a:pt x="0" y="86"/>
                      <a:pt x="24" y="111"/>
                      <a:pt x="54" y="111"/>
                    </a:cubicBezTo>
                    <a:cubicBezTo>
                      <a:pt x="85" y="111"/>
                      <a:pt x="85" y="111"/>
                      <a:pt x="85" y="111"/>
                    </a:cubicBezTo>
                    <a:cubicBezTo>
                      <a:pt x="85" y="106"/>
                      <a:pt x="85" y="106"/>
                      <a:pt x="85" y="106"/>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5" name="îśľíḋé"/>
              <p:cNvSpPr/>
              <p:nvPr/>
            </p:nvSpPr>
            <p:spPr bwMode="auto">
              <a:xfrm>
                <a:off x="4212" y="3560"/>
                <a:ext cx="246" cy="112"/>
              </a:xfrm>
              <a:custGeom>
                <a:avLst/>
                <a:gdLst>
                  <a:gd name="T0" fmla="*/ 129 w 129"/>
                  <a:gd name="T1" fmla="*/ 0 h 59"/>
                  <a:gd name="T2" fmla="*/ 129 w 129"/>
                  <a:gd name="T3" fmla="*/ 50 h 59"/>
                  <a:gd name="T4" fmla="*/ 76 w 129"/>
                  <a:gd name="T5" fmla="*/ 54 h 59"/>
                  <a:gd name="T6" fmla="*/ 53 w 129"/>
                  <a:gd name="T7" fmla="*/ 54 h 59"/>
                  <a:gd name="T8" fmla="*/ 0 w 129"/>
                  <a:gd name="T9" fmla="*/ 50 h 59"/>
                  <a:gd name="T10" fmla="*/ 0 w 129"/>
                  <a:gd name="T11" fmla="*/ 0 h 59"/>
                  <a:gd name="T12" fmla="*/ 129 w 129"/>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129" h="59">
                    <a:moveTo>
                      <a:pt x="129" y="0"/>
                    </a:moveTo>
                    <a:cubicBezTo>
                      <a:pt x="129" y="50"/>
                      <a:pt x="129" y="50"/>
                      <a:pt x="129" y="50"/>
                    </a:cubicBezTo>
                    <a:cubicBezTo>
                      <a:pt x="113" y="59"/>
                      <a:pt x="95" y="54"/>
                      <a:pt x="76" y="54"/>
                    </a:cubicBezTo>
                    <a:cubicBezTo>
                      <a:pt x="53" y="54"/>
                      <a:pt x="53" y="54"/>
                      <a:pt x="53" y="54"/>
                    </a:cubicBezTo>
                    <a:cubicBezTo>
                      <a:pt x="34" y="54"/>
                      <a:pt x="16" y="59"/>
                      <a:pt x="0" y="50"/>
                    </a:cubicBezTo>
                    <a:cubicBezTo>
                      <a:pt x="0" y="0"/>
                      <a:pt x="0" y="0"/>
                      <a:pt x="0" y="0"/>
                    </a:cubicBezTo>
                    <a:cubicBezTo>
                      <a:pt x="129" y="0"/>
                      <a:pt x="129" y="0"/>
                      <a:pt x="129" y="0"/>
                    </a:cubicBezTo>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6" name="ïś1ïdè"/>
              <p:cNvSpPr/>
              <p:nvPr/>
            </p:nvSpPr>
            <p:spPr bwMode="auto">
              <a:xfrm>
                <a:off x="4202" y="3550"/>
                <a:ext cx="265" cy="124"/>
              </a:xfrm>
              <a:custGeom>
                <a:avLst/>
                <a:gdLst>
                  <a:gd name="T0" fmla="*/ 129 w 139"/>
                  <a:gd name="T1" fmla="*/ 5 h 65"/>
                  <a:gd name="T2" fmla="*/ 129 w 139"/>
                  <a:gd name="T3" fmla="*/ 55 h 65"/>
                  <a:gd name="T4" fmla="*/ 134 w 139"/>
                  <a:gd name="T5" fmla="*/ 55 h 65"/>
                  <a:gd name="T6" fmla="*/ 132 w 139"/>
                  <a:gd name="T7" fmla="*/ 51 h 65"/>
                  <a:gd name="T8" fmla="*/ 110 w 139"/>
                  <a:gd name="T9" fmla="*/ 55 h 65"/>
                  <a:gd name="T10" fmla="*/ 81 w 139"/>
                  <a:gd name="T11" fmla="*/ 54 h 65"/>
                  <a:gd name="T12" fmla="*/ 58 w 139"/>
                  <a:gd name="T13" fmla="*/ 54 h 65"/>
                  <a:gd name="T14" fmla="*/ 29 w 139"/>
                  <a:gd name="T15" fmla="*/ 55 h 65"/>
                  <a:gd name="T16" fmla="*/ 7 w 139"/>
                  <a:gd name="T17" fmla="*/ 51 h 65"/>
                  <a:gd name="T18" fmla="*/ 5 w 139"/>
                  <a:gd name="T19" fmla="*/ 55 h 65"/>
                  <a:gd name="T20" fmla="*/ 10 w 139"/>
                  <a:gd name="T21" fmla="*/ 55 h 65"/>
                  <a:gd name="T22" fmla="*/ 10 w 139"/>
                  <a:gd name="T23" fmla="*/ 5 h 65"/>
                  <a:gd name="T24" fmla="*/ 5 w 139"/>
                  <a:gd name="T25" fmla="*/ 0 h 65"/>
                  <a:gd name="T26" fmla="*/ 0 w 139"/>
                  <a:gd name="T27" fmla="*/ 5 h 65"/>
                  <a:gd name="T28" fmla="*/ 0 w 139"/>
                  <a:gd name="T29" fmla="*/ 58 h 65"/>
                  <a:gd name="T30" fmla="*/ 2 w 139"/>
                  <a:gd name="T31" fmla="*/ 59 h 65"/>
                  <a:gd name="T32" fmla="*/ 29 w 139"/>
                  <a:gd name="T33" fmla="*/ 65 h 65"/>
                  <a:gd name="T34" fmla="*/ 58 w 139"/>
                  <a:gd name="T35" fmla="*/ 64 h 65"/>
                  <a:gd name="T36" fmla="*/ 81 w 139"/>
                  <a:gd name="T37" fmla="*/ 64 h 65"/>
                  <a:gd name="T38" fmla="*/ 110 w 139"/>
                  <a:gd name="T39" fmla="*/ 65 h 65"/>
                  <a:gd name="T40" fmla="*/ 136 w 139"/>
                  <a:gd name="T41" fmla="*/ 59 h 65"/>
                  <a:gd name="T42" fmla="*/ 139 w 139"/>
                  <a:gd name="T43" fmla="*/ 58 h 65"/>
                  <a:gd name="T44" fmla="*/ 139 w 139"/>
                  <a:gd name="T45" fmla="*/ 5 h 65"/>
                  <a:gd name="T46" fmla="*/ 134 w 139"/>
                  <a:gd name="T47" fmla="*/ 0 h 65"/>
                  <a:gd name="T48" fmla="*/ 129 w 139"/>
                  <a:gd name="T49" fmla="*/ 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9" h="65">
                    <a:moveTo>
                      <a:pt x="129" y="5"/>
                    </a:moveTo>
                    <a:cubicBezTo>
                      <a:pt x="129" y="55"/>
                      <a:pt x="129" y="55"/>
                      <a:pt x="129" y="55"/>
                    </a:cubicBezTo>
                    <a:cubicBezTo>
                      <a:pt x="134" y="55"/>
                      <a:pt x="134" y="55"/>
                      <a:pt x="134" y="55"/>
                    </a:cubicBezTo>
                    <a:cubicBezTo>
                      <a:pt x="132" y="51"/>
                      <a:pt x="132" y="51"/>
                      <a:pt x="132" y="51"/>
                    </a:cubicBezTo>
                    <a:cubicBezTo>
                      <a:pt x="125" y="54"/>
                      <a:pt x="118" y="55"/>
                      <a:pt x="110" y="55"/>
                    </a:cubicBezTo>
                    <a:cubicBezTo>
                      <a:pt x="101" y="55"/>
                      <a:pt x="91" y="54"/>
                      <a:pt x="81" y="54"/>
                    </a:cubicBezTo>
                    <a:cubicBezTo>
                      <a:pt x="58" y="54"/>
                      <a:pt x="58" y="54"/>
                      <a:pt x="58" y="54"/>
                    </a:cubicBezTo>
                    <a:cubicBezTo>
                      <a:pt x="47" y="54"/>
                      <a:pt x="38" y="55"/>
                      <a:pt x="29" y="55"/>
                    </a:cubicBezTo>
                    <a:cubicBezTo>
                      <a:pt x="21" y="55"/>
                      <a:pt x="14" y="54"/>
                      <a:pt x="7" y="51"/>
                    </a:cubicBezTo>
                    <a:cubicBezTo>
                      <a:pt x="5" y="55"/>
                      <a:pt x="5" y="55"/>
                      <a:pt x="5" y="55"/>
                    </a:cubicBezTo>
                    <a:cubicBezTo>
                      <a:pt x="10" y="55"/>
                      <a:pt x="10" y="55"/>
                      <a:pt x="10" y="55"/>
                    </a:cubicBezTo>
                    <a:cubicBezTo>
                      <a:pt x="10" y="5"/>
                      <a:pt x="10" y="5"/>
                      <a:pt x="10" y="5"/>
                    </a:cubicBezTo>
                    <a:cubicBezTo>
                      <a:pt x="10" y="2"/>
                      <a:pt x="7" y="0"/>
                      <a:pt x="5" y="0"/>
                    </a:cubicBezTo>
                    <a:cubicBezTo>
                      <a:pt x="2" y="0"/>
                      <a:pt x="0" y="2"/>
                      <a:pt x="0" y="5"/>
                    </a:cubicBezTo>
                    <a:cubicBezTo>
                      <a:pt x="0" y="58"/>
                      <a:pt x="0" y="58"/>
                      <a:pt x="0" y="58"/>
                    </a:cubicBezTo>
                    <a:cubicBezTo>
                      <a:pt x="2" y="59"/>
                      <a:pt x="2" y="59"/>
                      <a:pt x="2" y="59"/>
                    </a:cubicBezTo>
                    <a:cubicBezTo>
                      <a:pt x="11" y="64"/>
                      <a:pt x="20" y="65"/>
                      <a:pt x="29" y="65"/>
                    </a:cubicBezTo>
                    <a:cubicBezTo>
                      <a:pt x="39" y="65"/>
                      <a:pt x="48" y="64"/>
                      <a:pt x="58" y="64"/>
                    </a:cubicBezTo>
                    <a:cubicBezTo>
                      <a:pt x="81" y="64"/>
                      <a:pt x="81" y="64"/>
                      <a:pt x="81" y="64"/>
                    </a:cubicBezTo>
                    <a:cubicBezTo>
                      <a:pt x="90" y="64"/>
                      <a:pt x="100" y="65"/>
                      <a:pt x="110" y="65"/>
                    </a:cubicBezTo>
                    <a:cubicBezTo>
                      <a:pt x="119" y="65"/>
                      <a:pt x="128" y="64"/>
                      <a:pt x="136" y="59"/>
                    </a:cubicBezTo>
                    <a:cubicBezTo>
                      <a:pt x="139" y="58"/>
                      <a:pt x="139" y="58"/>
                      <a:pt x="139" y="58"/>
                    </a:cubicBezTo>
                    <a:cubicBezTo>
                      <a:pt x="139" y="5"/>
                      <a:pt x="139" y="5"/>
                      <a:pt x="139" y="5"/>
                    </a:cubicBezTo>
                    <a:cubicBezTo>
                      <a:pt x="139" y="2"/>
                      <a:pt x="137" y="0"/>
                      <a:pt x="134" y="0"/>
                    </a:cubicBezTo>
                    <a:cubicBezTo>
                      <a:pt x="131" y="0"/>
                      <a:pt x="129" y="2"/>
                      <a:pt x="129" y="5"/>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7" name="íṡḻiḓè"/>
              <p:cNvSpPr/>
              <p:nvPr/>
            </p:nvSpPr>
            <p:spPr bwMode="auto">
              <a:xfrm>
                <a:off x="4202" y="3550"/>
                <a:ext cx="265" cy="231"/>
              </a:xfrm>
              <a:custGeom>
                <a:avLst/>
                <a:gdLst>
                  <a:gd name="T0" fmla="*/ 129 w 139"/>
                  <a:gd name="T1" fmla="*/ 5 h 121"/>
                  <a:gd name="T2" fmla="*/ 129 w 139"/>
                  <a:gd name="T3" fmla="*/ 66 h 121"/>
                  <a:gd name="T4" fmla="*/ 116 w 139"/>
                  <a:gd name="T5" fmla="*/ 98 h 121"/>
                  <a:gd name="T6" fmla="*/ 84 w 139"/>
                  <a:gd name="T7" fmla="*/ 111 h 121"/>
                  <a:gd name="T8" fmla="*/ 54 w 139"/>
                  <a:gd name="T9" fmla="*/ 111 h 121"/>
                  <a:gd name="T10" fmla="*/ 23 w 139"/>
                  <a:gd name="T11" fmla="*/ 98 h 121"/>
                  <a:gd name="T12" fmla="*/ 10 w 139"/>
                  <a:gd name="T13" fmla="*/ 66 h 121"/>
                  <a:gd name="T14" fmla="*/ 10 w 139"/>
                  <a:gd name="T15" fmla="*/ 5 h 121"/>
                  <a:gd name="T16" fmla="*/ 5 w 139"/>
                  <a:gd name="T17" fmla="*/ 0 h 121"/>
                  <a:gd name="T18" fmla="*/ 0 w 139"/>
                  <a:gd name="T19" fmla="*/ 5 h 121"/>
                  <a:gd name="T20" fmla="*/ 0 w 139"/>
                  <a:gd name="T21" fmla="*/ 66 h 121"/>
                  <a:gd name="T22" fmla="*/ 54 w 139"/>
                  <a:gd name="T23" fmla="*/ 121 h 121"/>
                  <a:gd name="T24" fmla="*/ 84 w 139"/>
                  <a:gd name="T25" fmla="*/ 121 h 121"/>
                  <a:gd name="T26" fmla="*/ 139 w 139"/>
                  <a:gd name="T27" fmla="*/ 66 h 121"/>
                  <a:gd name="T28" fmla="*/ 139 w 139"/>
                  <a:gd name="T29" fmla="*/ 5 h 121"/>
                  <a:gd name="T30" fmla="*/ 134 w 139"/>
                  <a:gd name="T31" fmla="*/ 0 h 121"/>
                  <a:gd name="T32" fmla="*/ 129 w 139"/>
                  <a:gd name="T33" fmla="*/ 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9" h="121">
                    <a:moveTo>
                      <a:pt x="129" y="5"/>
                    </a:moveTo>
                    <a:cubicBezTo>
                      <a:pt x="129" y="66"/>
                      <a:pt x="129" y="66"/>
                      <a:pt x="129" y="66"/>
                    </a:cubicBezTo>
                    <a:cubicBezTo>
                      <a:pt x="129" y="78"/>
                      <a:pt x="124" y="89"/>
                      <a:pt x="116" y="98"/>
                    </a:cubicBezTo>
                    <a:cubicBezTo>
                      <a:pt x="108" y="106"/>
                      <a:pt x="97" y="111"/>
                      <a:pt x="84" y="111"/>
                    </a:cubicBezTo>
                    <a:cubicBezTo>
                      <a:pt x="54" y="111"/>
                      <a:pt x="54" y="111"/>
                      <a:pt x="54" y="111"/>
                    </a:cubicBezTo>
                    <a:cubicBezTo>
                      <a:pt x="42" y="111"/>
                      <a:pt x="31" y="106"/>
                      <a:pt x="23" y="98"/>
                    </a:cubicBezTo>
                    <a:cubicBezTo>
                      <a:pt x="15" y="89"/>
                      <a:pt x="10" y="78"/>
                      <a:pt x="10" y="66"/>
                    </a:cubicBezTo>
                    <a:cubicBezTo>
                      <a:pt x="10" y="5"/>
                      <a:pt x="10" y="5"/>
                      <a:pt x="10" y="5"/>
                    </a:cubicBezTo>
                    <a:cubicBezTo>
                      <a:pt x="10" y="2"/>
                      <a:pt x="7" y="0"/>
                      <a:pt x="5" y="0"/>
                    </a:cubicBezTo>
                    <a:cubicBezTo>
                      <a:pt x="2" y="0"/>
                      <a:pt x="0" y="2"/>
                      <a:pt x="0" y="5"/>
                    </a:cubicBezTo>
                    <a:cubicBezTo>
                      <a:pt x="0" y="66"/>
                      <a:pt x="0" y="66"/>
                      <a:pt x="0" y="66"/>
                    </a:cubicBezTo>
                    <a:cubicBezTo>
                      <a:pt x="0" y="96"/>
                      <a:pt x="24" y="121"/>
                      <a:pt x="54" y="121"/>
                    </a:cubicBezTo>
                    <a:cubicBezTo>
                      <a:pt x="84" y="121"/>
                      <a:pt x="84" y="121"/>
                      <a:pt x="84" y="121"/>
                    </a:cubicBezTo>
                    <a:cubicBezTo>
                      <a:pt x="115" y="121"/>
                      <a:pt x="139" y="96"/>
                      <a:pt x="139" y="66"/>
                    </a:cubicBezTo>
                    <a:cubicBezTo>
                      <a:pt x="139" y="5"/>
                      <a:pt x="139" y="5"/>
                      <a:pt x="139" y="5"/>
                    </a:cubicBezTo>
                    <a:cubicBezTo>
                      <a:pt x="139" y="2"/>
                      <a:pt x="137" y="0"/>
                      <a:pt x="134" y="0"/>
                    </a:cubicBezTo>
                    <a:cubicBezTo>
                      <a:pt x="131" y="0"/>
                      <a:pt x="129" y="2"/>
                      <a:pt x="129" y="5"/>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8" name="îṡ1íḍé"/>
              <p:cNvSpPr/>
              <p:nvPr/>
            </p:nvSpPr>
            <p:spPr bwMode="auto">
              <a:xfrm>
                <a:off x="4116" y="3642"/>
                <a:ext cx="424" cy="19"/>
              </a:xfrm>
              <a:custGeom>
                <a:avLst/>
                <a:gdLst>
                  <a:gd name="T0" fmla="*/ 5 w 222"/>
                  <a:gd name="T1" fmla="*/ 10 h 10"/>
                  <a:gd name="T2" fmla="*/ 217 w 222"/>
                  <a:gd name="T3" fmla="*/ 10 h 10"/>
                  <a:gd name="T4" fmla="*/ 222 w 222"/>
                  <a:gd name="T5" fmla="*/ 5 h 10"/>
                  <a:gd name="T6" fmla="*/ 217 w 222"/>
                  <a:gd name="T7" fmla="*/ 0 h 10"/>
                  <a:gd name="T8" fmla="*/ 5 w 222"/>
                  <a:gd name="T9" fmla="*/ 0 h 10"/>
                  <a:gd name="T10" fmla="*/ 0 w 222"/>
                  <a:gd name="T11" fmla="*/ 5 h 10"/>
                  <a:gd name="T12" fmla="*/ 5 w 222"/>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222" h="10">
                    <a:moveTo>
                      <a:pt x="5" y="10"/>
                    </a:moveTo>
                    <a:cubicBezTo>
                      <a:pt x="217" y="10"/>
                      <a:pt x="217" y="10"/>
                      <a:pt x="217" y="10"/>
                    </a:cubicBezTo>
                    <a:cubicBezTo>
                      <a:pt x="220" y="10"/>
                      <a:pt x="222" y="8"/>
                      <a:pt x="222" y="5"/>
                    </a:cubicBezTo>
                    <a:cubicBezTo>
                      <a:pt x="222" y="2"/>
                      <a:pt x="220" y="0"/>
                      <a:pt x="217" y="0"/>
                    </a:cubicBezTo>
                    <a:cubicBezTo>
                      <a:pt x="5" y="0"/>
                      <a:pt x="5" y="0"/>
                      <a:pt x="5" y="0"/>
                    </a:cubicBezTo>
                    <a:cubicBezTo>
                      <a:pt x="2" y="0"/>
                      <a:pt x="0" y="2"/>
                      <a:pt x="0" y="5"/>
                    </a:cubicBezTo>
                    <a:cubicBezTo>
                      <a:pt x="0" y="8"/>
                      <a:pt x="2" y="10"/>
                      <a:pt x="5" y="10"/>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9" name="ïslíḑé"/>
              <p:cNvSpPr/>
              <p:nvPr/>
            </p:nvSpPr>
            <p:spPr bwMode="auto">
              <a:xfrm>
                <a:off x="3966" y="3651"/>
                <a:ext cx="743" cy="659"/>
              </a:xfrm>
              <a:custGeom>
                <a:avLst/>
                <a:gdLst>
                  <a:gd name="T0" fmla="*/ 390 w 390"/>
                  <a:gd name="T1" fmla="*/ 89 h 346"/>
                  <a:gd name="T2" fmla="*/ 390 w 390"/>
                  <a:gd name="T3" fmla="*/ 346 h 346"/>
                  <a:gd name="T4" fmla="*/ 0 w 390"/>
                  <a:gd name="T5" fmla="*/ 346 h 346"/>
                  <a:gd name="T6" fmla="*/ 0 w 390"/>
                  <a:gd name="T7" fmla="*/ 89 h 346"/>
                  <a:gd name="T8" fmla="*/ 4 w 390"/>
                  <a:gd name="T9" fmla="*/ 63 h 346"/>
                  <a:gd name="T10" fmla="*/ 8 w 390"/>
                  <a:gd name="T11" fmla="*/ 52 h 346"/>
                  <a:gd name="T12" fmla="*/ 80 w 390"/>
                  <a:gd name="T13" fmla="*/ 0 h 346"/>
                  <a:gd name="T14" fmla="*/ 84 w 390"/>
                  <a:gd name="T15" fmla="*/ 0 h 346"/>
                  <a:gd name="T16" fmla="*/ 89 w 390"/>
                  <a:gd name="T17" fmla="*/ 0 h 346"/>
                  <a:gd name="T18" fmla="*/ 301 w 390"/>
                  <a:gd name="T19" fmla="*/ 0 h 346"/>
                  <a:gd name="T20" fmla="*/ 310 w 390"/>
                  <a:gd name="T21" fmla="*/ 0 h 346"/>
                  <a:gd name="T22" fmla="*/ 389 w 390"/>
                  <a:gd name="T23" fmla="*/ 79 h 346"/>
                  <a:gd name="T24" fmla="*/ 390 w 390"/>
                  <a:gd name="T25" fmla="*/ 89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0" h="346">
                    <a:moveTo>
                      <a:pt x="390" y="89"/>
                    </a:moveTo>
                    <a:cubicBezTo>
                      <a:pt x="390" y="346"/>
                      <a:pt x="390" y="346"/>
                      <a:pt x="390" y="346"/>
                    </a:cubicBezTo>
                    <a:cubicBezTo>
                      <a:pt x="0" y="346"/>
                      <a:pt x="0" y="346"/>
                      <a:pt x="0" y="346"/>
                    </a:cubicBezTo>
                    <a:cubicBezTo>
                      <a:pt x="0" y="89"/>
                      <a:pt x="0" y="89"/>
                      <a:pt x="0" y="89"/>
                    </a:cubicBezTo>
                    <a:cubicBezTo>
                      <a:pt x="0" y="80"/>
                      <a:pt x="2" y="71"/>
                      <a:pt x="4" y="63"/>
                    </a:cubicBezTo>
                    <a:cubicBezTo>
                      <a:pt x="5" y="59"/>
                      <a:pt x="7" y="55"/>
                      <a:pt x="8" y="52"/>
                    </a:cubicBezTo>
                    <a:cubicBezTo>
                      <a:pt x="21" y="24"/>
                      <a:pt x="48" y="4"/>
                      <a:pt x="80" y="0"/>
                    </a:cubicBezTo>
                    <a:cubicBezTo>
                      <a:pt x="81" y="0"/>
                      <a:pt x="83" y="0"/>
                      <a:pt x="84" y="0"/>
                    </a:cubicBezTo>
                    <a:cubicBezTo>
                      <a:pt x="86" y="0"/>
                      <a:pt x="87" y="0"/>
                      <a:pt x="89" y="0"/>
                    </a:cubicBezTo>
                    <a:cubicBezTo>
                      <a:pt x="301" y="0"/>
                      <a:pt x="301" y="0"/>
                      <a:pt x="301" y="0"/>
                    </a:cubicBezTo>
                    <a:cubicBezTo>
                      <a:pt x="304" y="0"/>
                      <a:pt x="307" y="0"/>
                      <a:pt x="310" y="0"/>
                    </a:cubicBezTo>
                    <a:cubicBezTo>
                      <a:pt x="351" y="5"/>
                      <a:pt x="384" y="37"/>
                      <a:pt x="389" y="79"/>
                    </a:cubicBezTo>
                    <a:cubicBezTo>
                      <a:pt x="389" y="82"/>
                      <a:pt x="390" y="85"/>
                      <a:pt x="390" y="89"/>
                    </a:cubicBezTo>
                  </a:path>
                </a:pathLst>
              </a:custGeom>
              <a:solidFill>
                <a:srgbClr val="FF9F3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0" name="íŝḻiḓè"/>
              <p:cNvSpPr/>
              <p:nvPr/>
            </p:nvSpPr>
            <p:spPr bwMode="auto">
              <a:xfrm>
                <a:off x="3956" y="3642"/>
                <a:ext cx="763" cy="678"/>
              </a:xfrm>
              <a:custGeom>
                <a:avLst/>
                <a:gdLst>
                  <a:gd name="T0" fmla="*/ 395 w 400"/>
                  <a:gd name="T1" fmla="*/ 94 h 356"/>
                  <a:gd name="T2" fmla="*/ 390 w 400"/>
                  <a:gd name="T3" fmla="*/ 94 h 356"/>
                  <a:gd name="T4" fmla="*/ 390 w 400"/>
                  <a:gd name="T5" fmla="*/ 346 h 356"/>
                  <a:gd name="T6" fmla="*/ 10 w 400"/>
                  <a:gd name="T7" fmla="*/ 346 h 356"/>
                  <a:gd name="T8" fmla="*/ 10 w 400"/>
                  <a:gd name="T9" fmla="*/ 94 h 356"/>
                  <a:gd name="T10" fmla="*/ 14 w 400"/>
                  <a:gd name="T11" fmla="*/ 69 h 356"/>
                  <a:gd name="T12" fmla="*/ 18 w 400"/>
                  <a:gd name="T13" fmla="*/ 59 h 356"/>
                  <a:gd name="T14" fmla="*/ 18 w 400"/>
                  <a:gd name="T15" fmla="*/ 59 h 356"/>
                  <a:gd name="T16" fmla="*/ 86 w 400"/>
                  <a:gd name="T17" fmla="*/ 10 h 356"/>
                  <a:gd name="T18" fmla="*/ 86 w 400"/>
                  <a:gd name="T19" fmla="*/ 10 h 356"/>
                  <a:gd name="T20" fmla="*/ 86 w 400"/>
                  <a:gd name="T21" fmla="*/ 10 h 356"/>
                  <a:gd name="T22" fmla="*/ 89 w 400"/>
                  <a:gd name="T23" fmla="*/ 10 h 356"/>
                  <a:gd name="T24" fmla="*/ 89 w 400"/>
                  <a:gd name="T25" fmla="*/ 10 h 356"/>
                  <a:gd name="T26" fmla="*/ 89 w 400"/>
                  <a:gd name="T27" fmla="*/ 10 h 356"/>
                  <a:gd name="T28" fmla="*/ 94 w 400"/>
                  <a:gd name="T29" fmla="*/ 10 h 356"/>
                  <a:gd name="T30" fmla="*/ 306 w 400"/>
                  <a:gd name="T31" fmla="*/ 10 h 356"/>
                  <a:gd name="T32" fmla="*/ 314 w 400"/>
                  <a:gd name="T33" fmla="*/ 10 h 356"/>
                  <a:gd name="T34" fmla="*/ 389 w 400"/>
                  <a:gd name="T35" fmla="*/ 84 h 356"/>
                  <a:gd name="T36" fmla="*/ 389 w 400"/>
                  <a:gd name="T37" fmla="*/ 84 h 356"/>
                  <a:gd name="T38" fmla="*/ 390 w 400"/>
                  <a:gd name="T39" fmla="*/ 94 h 356"/>
                  <a:gd name="T40" fmla="*/ 395 w 400"/>
                  <a:gd name="T41" fmla="*/ 94 h 356"/>
                  <a:gd name="T42" fmla="*/ 400 w 400"/>
                  <a:gd name="T43" fmla="*/ 94 h 356"/>
                  <a:gd name="T44" fmla="*/ 399 w 400"/>
                  <a:gd name="T45" fmla="*/ 83 h 356"/>
                  <a:gd name="T46" fmla="*/ 399 w 400"/>
                  <a:gd name="T47" fmla="*/ 83 h 356"/>
                  <a:gd name="T48" fmla="*/ 315 w 400"/>
                  <a:gd name="T49" fmla="*/ 0 h 356"/>
                  <a:gd name="T50" fmla="*/ 306 w 400"/>
                  <a:gd name="T51" fmla="*/ 0 h 356"/>
                  <a:gd name="T52" fmla="*/ 94 w 400"/>
                  <a:gd name="T53" fmla="*/ 0 h 356"/>
                  <a:gd name="T54" fmla="*/ 89 w 400"/>
                  <a:gd name="T55" fmla="*/ 0 h 356"/>
                  <a:gd name="T56" fmla="*/ 89 w 400"/>
                  <a:gd name="T57" fmla="*/ 5 h 356"/>
                  <a:gd name="T58" fmla="*/ 89 w 400"/>
                  <a:gd name="T59" fmla="*/ 0 h 356"/>
                  <a:gd name="T60" fmla="*/ 85 w 400"/>
                  <a:gd name="T61" fmla="*/ 0 h 356"/>
                  <a:gd name="T62" fmla="*/ 85 w 400"/>
                  <a:gd name="T63" fmla="*/ 5 h 356"/>
                  <a:gd name="T64" fmla="*/ 85 w 400"/>
                  <a:gd name="T65" fmla="*/ 0 h 356"/>
                  <a:gd name="T66" fmla="*/ 9 w 400"/>
                  <a:gd name="T67" fmla="*/ 55 h 356"/>
                  <a:gd name="T68" fmla="*/ 9 w 400"/>
                  <a:gd name="T69" fmla="*/ 55 h 356"/>
                  <a:gd name="T70" fmla="*/ 4 w 400"/>
                  <a:gd name="T71" fmla="*/ 66 h 356"/>
                  <a:gd name="T72" fmla="*/ 0 w 400"/>
                  <a:gd name="T73" fmla="*/ 94 h 356"/>
                  <a:gd name="T74" fmla="*/ 0 w 400"/>
                  <a:gd name="T75" fmla="*/ 356 h 356"/>
                  <a:gd name="T76" fmla="*/ 400 w 400"/>
                  <a:gd name="T77" fmla="*/ 356 h 356"/>
                  <a:gd name="T78" fmla="*/ 400 w 400"/>
                  <a:gd name="T79" fmla="*/ 94 h 356"/>
                  <a:gd name="T80" fmla="*/ 395 w 400"/>
                  <a:gd name="T81" fmla="*/ 94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56">
                    <a:moveTo>
                      <a:pt x="395" y="94"/>
                    </a:moveTo>
                    <a:cubicBezTo>
                      <a:pt x="390" y="94"/>
                      <a:pt x="390" y="94"/>
                      <a:pt x="390" y="94"/>
                    </a:cubicBezTo>
                    <a:cubicBezTo>
                      <a:pt x="390" y="346"/>
                      <a:pt x="390" y="346"/>
                      <a:pt x="390" y="346"/>
                    </a:cubicBezTo>
                    <a:cubicBezTo>
                      <a:pt x="10" y="346"/>
                      <a:pt x="10" y="346"/>
                      <a:pt x="10" y="346"/>
                    </a:cubicBezTo>
                    <a:cubicBezTo>
                      <a:pt x="10" y="94"/>
                      <a:pt x="10" y="94"/>
                      <a:pt x="10" y="94"/>
                    </a:cubicBezTo>
                    <a:cubicBezTo>
                      <a:pt x="10" y="85"/>
                      <a:pt x="11" y="77"/>
                      <a:pt x="14" y="69"/>
                    </a:cubicBezTo>
                    <a:cubicBezTo>
                      <a:pt x="15" y="66"/>
                      <a:pt x="16" y="62"/>
                      <a:pt x="18" y="59"/>
                    </a:cubicBezTo>
                    <a:cubicBezTo>
                      <a:pt x="18" y="59"/>
                      <a:pt x="18" y="59"/>
                      <a:pt x="18" y="59"/>
                    </a:cubicBezTo>
                    <a:cubicBezTo>
                      <a:pt x="30" y="33"/>
                      <a:pt x="55" y="13"/>
                      <a:pt x="86" y="10"/>
                    </a:cubicBezTo>
                    <a:cubicBezTo>
                      <a:pt x="86" y="10"/>
                      <a:pt x="86" y="10"/>
                      <a:pt x="86" y="10"/>
                    </a:cubicBezTo>
                    <a:cubicBezTo>
                      <a:pt x="86" y="10"/>
                      <a:pt x="86" y="10"/>
                      <a:pt x="86" y="10"/>
                    </a:cubicBezTo>
                    <a:cubicBezTo>
                      <a:pt x="87" y="10"/>
                      <a:pt x="88" y="10"/>
                      <a:pt x="89" y="10"/>
                    </a:cubicBezTo>
                    <a:cubicBezTo>
                      <a:pt x="89" y="10"/>
                      <a:pt x="89" y="10"/>
                      <a:pt x="89" y="10"/>
                    </a:cubicBezTo>
                    <a:cubicBezTo>
                      <a:pt x="89" y="10"/>
                      <a:pt x="89" y="10"/>
                      <a:pt x="89" y="10"/>
                    </a:cubicBezTo>
                    <a:cubicBezTo>
                      <a:pt x="91" y="10"/>
                      <a:pt x="92" y="10"/>
                      <a:pt x="94" y="10"/>
                    </a:cubicBezTo>
                    <a:cubicBezTo>
                      <a:pt x="306" y="10"/>
                      <a:pt x="306" y="10"/>
                      <a:pt x="306" y="10"/>
                    </a:cubicBezTo>
                    <a:cubicBezTo>
                      <a:pt x="309" y="10"/>
                      <a:pt x="312" y="10"/>
                      <a:pt x="314" y="10"/>
                    </a:cubicBezTo>
                    <a:cubicBezTo>
                      <a:pt x="354" y="14"/>
                      <a:pt x="385" y="45"/>
                      <a:pt x="389" y="84"/>
                    </a:cubicBezTo>
                    <a:cubicBezTo>
                      <a:pt x="389" y="84"/>
                      <a:pt x="389" y="84"/>
                      <a:pt x="389" y="84"/>
                    </a:cubicBezTo>
                    <a:cubicBezTo>
                      <a:pt x="389" y="87"/>
                      <a:pt x="390" y="91"/>
                      <a:pt x="390" y="94"/>
                    </a:cubicBezTo>
                    <a:cubicBezTo>
                      <a:pt x="395" y="94"/>
                      <a:pt x="395" y="94"/>
                      <a:pt x="395" y="94"/>
                    </a:cubicBezTo>
                    <a:cubicBezTo>
                      <a:pt x="400" y="94"/>
                      <a:pt x="400" y="94"/>
                      <a:pt x="400" y="94"/>
                    </a:cubicBezTo>
                    <a:cubicBezTo>
                      <a:pt x="400" y="90"/>
                      <a:pt x="399" y="87"/>
                      <a:pt x="399" y="83"/>
                    </a:cubicBezTo>
                    <a:cubicBezTo>
                      <a:pt x="399" y="83"/>
                      <a:pt x="399" y="83"/>
                      <a:pt x="399" y="83"/>
                    </a:cubicBezTo>
                    <a:cubicBezTo>
                      <a:pt x="394" y="40"/>
                      <a:pt x="359" y="5"/>
                      <a:pt x="315" y="0"/>
                    </a:cubicBezTo>
                    <a:cubicBezTo>
                      <a:pt x="312" y="0"/>
                      <a:pt x="309" y="0"/>
                      <a:pt x="306" y="0"/>
                    </a:cubicBezTo>
                    <a:cubicBezTo>
                      <a:pt x="94" y="0"/>
                      <a:pt x="94" y="0"/>
                      <a:pt x="94" y="0"/>
                    </a:cubicBezTo>
                    <a:cubicBezTo>
                      <a:pt x="92" y="0"/>
                      <a:pt x="90" y="0"/>
                      <a:pt x="89" y="0"/>
                    </a:cubicBezTo>
                    <a:cubicBezTo>
                      <a:pt x="89" y="5"/>
                      <a:pt x="89" y="5"/>
                      <a:pt x="89" y="5"/>
                    </a:cubicBezTo>
                    <a:cubicBezTo>
                      <a:pt x="89" y="0"/>
                      <a:pt x="89" y="0"/>
                      <a:pt x="89" y="0"/>
                    </a:cubicBezTo>
                    <a:cubicBezTo>
                      <a:pt x="87" y="0"/>
                      <a:pt x="86" y="0"/>
                      <a:pt x="85" y="0"/>
                    </a:cubicBezTo>
                    <a:cubicBezTo>
                      <a:pt x="85" y="5"/>
                      <a:pt x="85" y="5"/>
                      <a:pt x="85" y="5"/>
                    </a:cubicBezTo>
                    <a:cubicBezTo>
                      <a:pt x="85" y="0"/>
                      <a:pt x="85" y="0"/>
                      <a:pt x="85" y="0"/>
                    </a:cubicBezTo>
                    <a:cubicBezTo>
                      <a:pt x="51" y="4"/>
                      <a:pt x="22" y="25"/>
                      <a:pt x="9" y="55"/>
                    </a:cubicBezTo>
                    <a:cubicBezTo>
                      <a:pt x="9" y="55"/>
                      <a:pt x="9" y="55"/>
                      <a:pt x="9" y="55"/>
                    </a:cubicBezTo>
                    <a:cubicBezTo>
                      <a:pt x="7" y="59"/>
                      <a:pt x="5" y="62"/>
                      <a:pt x="4" y="66"/>
                    </a:cubicBezTo>
                    <a:cubicBezTo>
                      <a:pt x="2" y="75"/>
                      <a:pt x="0" y="84"/>
                      <a:pt x="0" y="94"/>
                    </a:cubicBezTo>
                    <a:cubicBezTo>
                      <a:pt x="0" y="356"/>
                      <a:pt x="0" y="356"/>
                      <a:pt x="0" y="356"/>
                    </a:cubicBezTo>
                    <a:cubicBezTo>
                      <a:pt x="400" y="356"/>
                      <a:pt x="400" y="356"/>
                      <a:pt x="400" y="356"/>
                    </a:cubicBezTo>
                    <a:cubicBezTo>
                      <a:pt x="400" y="94"/>
                      <a:pt x="400" y="94"/>
                      <a:pt x="400" y="94"/>
                    </a:cubicBezTo>
                    <a:cubicBezTo>
                      <a:pt x="395" y="94"/>
                      <a:pt x="395" y="94"/>
                      <a:pt x="395" y="94"/>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1" name="ïSḷíḋé"/>
              <p:cNvSpPr/>
              <p:nvPr/>
            </p:nvSpPr>
            <p:spPr bwMode="auto">
              <a:xfrm>
                <a:off x="3987" y="3661"/>
                <a:ext cx="215" cy="101"/>
              </a:xfrm>
              <a:custGeom>
                <a:avLst/>
                <a:gdLst>
                  <a:gd name="T0" fmla="*/ 113 w 113"/>
                  <a:gd name="T1" fmla="*/ 0 h 53"/>
                  <a:gd name="T2" fmla="*/ 78 w 113"/>
                  <a:gd name="T3" fmla="*/ 0 h 53"/>
                  <a:gd name="T4" fmla="*/ 73 w 113"/>
                  <a:gd name="T5" fmla="*/ 0 h 53"/>
                  <a:gd name="T6" fmla="*/ 73 w 113"/>
                  <a:gd name="T7" fmla="*/ 0 h 53"/>
                  <a:gd name="T8" fmla="*/ 73 w 113"/>
                  <a:gd name="T9" fmla="*/ 0 h 53"/>
                  <a:gd name="T10" fmla="*/ 70 w 113"/>
                  <a:gd name="T11" fmla="*/ 0 h 53"/>
                  <a:gd name="T12" fmla="*/ 70 w 113"/>
                  <a:gd name="T13" fmla="*/ 0 h 53"/>
                  <a:gd name="T14" fmla="*/ 70 w 113"/>
                  <a:gd name="T15" fmla="*/ 0 h 53"/>
                  <a:gd name="T16" fmla="*/ 2 w 113"/>
                  <a:gd name="T17" fmla="*/ 49 h 53"/>
                  <a:gd name="T18" fmla="*/ 2 w 113"/>
                  <a:gd name="T19" fmla="*/ 49 h 53"/>
                  <a:gd name="T20" fmla="*/ 0 w 113"/>
                  <a:gd name="T21" fmla="*/ 53 h 53"/>
                  <a:gd name="T22" fmla="*/ 55 w 113"/>
                  <a:gd name="T23" fmla="*/ 42 h 53"/>
                  <a:gd name="T24" fmla="*/ 64 w 113"/>
                  <a:gd name="T25" fmla="*/ 42 h 53"/>
                  <a:gd name="T26" fmla="*/ 73 w 113"/>
                  <a:gd name="T27" fmla="*/ 29 h 53"/>
                  <a:gd name="T28" fmla="*/ 113 w 113"/>
                  <a:gd name="T2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53">
                    <a:moveTo>
                      <a:pt x="113" y="0"/>
                    </a:moveTo>
                    <a:cubicBezTo>
                      <a:pt x="78" y="0"/>
                      <a:pt x="78" y="0"/>
                      <a:pt x="78" y="0"/>
                    </a:cubicBezTo>
                    <a:cubicBezTo>
                      <a:pt x="76" y="0"/>
                      <a:pt x="75" y="0"/>
                      <a:pt x="73" y="0"/>
                    </a:cubicBezTo>
                    <a:cubicBezTo>
                      <a:pt x="73" y="0"/>
                      <a:pt x="73" y="0"/>
                      <a:pt x="73" y="0"/>
                    </a:cubicBezTo>
                    <a:cubicBezTo>
                      <a:pt x="73" y="0"/>
                      <a:pt x="73" y="0"/>
                      <a:pt x="73" y="0"/>
                    </a:cubicBezTo>
                    <a:cubicBezTo>
                      <a:pt x="72" y="0"/>
                      <a:pt x="71" y="0"/>
                      <a:pt x="70" y="0"/>
                    </a:cubicBezTo>
                    <a:cubicBezTo>
                      <a:pt x="70" y="0"/>
                      <a:pt x="70" y="0"/>
                      <a:pt x="70" y="0"/>
                    </a:cubicBezTo>
                    <a:cubicBezTo>
                      <a:pt x="70" y="0"/>
                      <a:pt x="70" y="0"/>
                      <a:pt x="70" y="0"/>
                    </a:cubicBezTo>
                    <a:cubicBezTo>
                      <a:pt x="39" y="3"/>
                      <a:pt x="14" y="23"/>
                      <a:pt x="2" y="49"/>
                    </a:cubicBezTo>
                    <a:cubicBezTo>
                      <a:pt x="2" y="49"/>
                      <a:pt x="2" y="49"/>
                      <a:pt x="2" y="49"/>
                    </a:cubicBezTo>
                    <a:cubicBezTo>
                      <a:pt x="1" y="50"/>
                      <a:pt x="1" y="52"/>
                      <a:pt x="0" y="53"/>
                    </a:cubicBezTo>
                    <a:cubicBezTo>
                      <a:pt x="17" y="46"/>
                      <a:pt x="36" y="42"/>
                      <a:pt x="55" y="42"/>
                    </a:cubicBezTo>
                    <a:cubicBezTo>
                      <a:pt x="64" y="42"/>
                      <a:pt x="64" y="42"/>
                      <a:pt x="64" y="42"/>
                    </a:cubicBezTo>
                    <a:cubicBezTo>
                      <a:pt x="67" y="37"/>
                      <a:pt x="70" y="33"/>
                      <a:pt x="73" y="29"/>
                    </a:cubicBezTo>
                    <a:cubicBezTo>
                      <a:pt x="83" y="16"/>
                      <a:pt x="97" y="6"/>
                      <a:pt x="113" y="0"/>
                    </a:cubicBezTo>
                  </a:path>
                </a:pathLst>
              </a:custGeom>
              <a:solidFill>
                <a:srgbClr val="EF872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2" name="ïṣ1íďe"/>
              <p:cNvSpPr/>
              <p:nvPr/>
            </p:nvSpPr>
            <p:spPr bwMode="auto">
              <a:xfrm>
                <a:off x="3979" y="3651"/>
                <a:ext cx="279" cy="115"/>
              </a:xfrm>
              <a:custGeom>
                <a:avLst/>
                <a:gdLst>
                  <a:gd name="T0" fmla="*/ 146 w 146"/>
                  <a:gd name="T1" fmla="*/ 0 h 60"/>
                  <a:gd name="T2" fmla="*/ 83 w 146"/>
                  <a:gd name="T3" fmla="*/ 0 h 60"/>
                  <a:gd name="T4" fmla="*/ 77 w 146"/>
                  <a:gd name="T5" fmla="*/ 0 h 60"/>
                  <a:gd name="T6" fmla="*/ 3 w 146"/>
                  <a:gd name="T7" fmla="*/ 52 h 60"/>
                  <a:gd name="T8" fmla="*/ 0 w 146"/>
                  <a:gd name="T9" fmla="*/ 60 h 60"/>
                  <a:gd name="T10" fmla="*/ 4 w 146"/>
                  <a:gd name="T11" fmla="*/ 58 h 60"/>
                  <a:gd name="T12" fmla="*/ 6 w 146"/>
                  <a:gd name="T13" fmla="*/ 54 h 60"/>
                  <a:gd name="T14" fmla="*/ 6 w 146"/>
                  <a:gd name="T15" fmla="*/ 54 h 60"/>
                  <a:gd name="T16" fmla="*/ 74 w 146"/>
                  <a:gd name="T17" fmla="*/ 5 h 60"/>
                  <a:gd name="T18" fmla="*/ 74 w 146"/>
                  <a:gd name="T19" fmla="*/ 5 h 60"/>
                  <a:gd name="T20" fmla="*/ 74 w 146"/>
                  <a:gd name="T21" fmla="*/ 5 h 60"/>
                  <a:gd name="T22" fmla="*/ 77 w 146"/>
                  <a:gd name="T23" fmla="*/ 5 h 60"/>
                  <a:gd name="T24" fmla="*/ 77 w 146"/>
                  <a:gd name="T25" fmla="*/ 5 h 60"/>
                  <a:gd name="T26" fmla="*/ 77 w 146"/>
                  <a:gd name="T27" fmla="*/ 5 h 60"/>
                  <a:gd name="T28" fmla="*/ 82 w 146"/>
                  <a:gd name="T29" fmla="*/ 5 h 60"/>
                  <a:gd name="T30" fmla="*/ 117 w 146"/>
                  <a:gd name="T31" fmla="*/ 5 h 60"/>
                  <a:gd name="T32" fmla="*/ 122 w 146"/>
                  <a:gd name="T33" fmla="*/ 4 h 60"/>
                  <a:gd name="T34" fmla="*/ 122 w 146"/>
                  <a:gd name="T35" fmla="*/ 4 h 60"/>
                  <a:gd name="T36" fmla="*/ 140 w 146"/>
                  <a:gd name="T37" fmla="*/ 0 h 60"/>
                  <a:gd name="T38" fmla="*/ 146 w 146"/>
                  <a:gd name="T3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6" h="60">
                    <a:moveTo>
                      <a:pt x="146" y="0"/>
                    </a:moveTo>
                    <a:cubicBezTo>
                      <a:pt x="83" y="0"/>
                      <a:pt x="83" y="0"/>
                      <a:pt x="83" y="0"/>
                    </a:cubicBezTo>
                    <a:cubicBezTo>
                      <a:pt x="81" y="0"/>
                      <a:pt x="79" y="0"/>
                      <a:pt x="77" y="0"/>
                    </a:cubicBezTo>
                    <a:cubicBezTo>
                      <a:pt x="44" y="3"/>
                      <a:pt x="16" y="23"/>
                      <a:pt x="3" y="52"/>
                    </a:cubicBezTo>
                    <a:cubicBezTo>
                      <a:pt x="2" y="55"/>
                      <a:pt x="0" y="57"/>
                      <a:pt x="0" y="60"/>
                    </a:cubicBezTo>
                    <a:cubicBezTo>
                      <a:pt x="1" y="59"/>
                      <a:pt x="3" y="59"/>
                      <a:pt x="4" y="58"/>
                    </a:cubicBezTo>
                    <a:cubicBezTo>
                      <a:pt x="5" y="57"/>
                      <a:pt x="5" y="55"/>
                      <a:pt x="6" y="54"/>
                    </a:cubicBezTo>
                    <a:cubicBezTo>
                      <a:pt x="6" y="54"/>
                      <a:pt x="6" y="54"/>
                      <a:pt x="6" y="54"/>
                    </a:cubicBezTo>
                    <a:cubicBezTo>
                      <a:pt x="18" y="28"/>
                      <a:pt x="43" y="8"/>
                      <a:pt x="74" y="5"/>
                    </a:cubicBezTo>
                    <a:cubicBezTo>
                      <a:pt x="74" y="5"/>
                      <a:pt x="74" y="5"/>
                      <a:pt x="74" y="5"/>
                    </a:cubicBezTo>
                    <a:cubicBezTo>
                      <a:pt x="74" y="5"/>
                      <a:pt x="74" y="5"/>
                      <a:pt x="74" y="5"/>
                    </a:cubicBezTo>
                    <a:cubicBezTo>
                      <a:pt x="75" y="5"/>
                      <a:pt x="76" y="5"/>
                      <a:pt x="77" y="5"/>
                    </a:cubicBezTo>
                    <a:cubicBezTo>
                      <a:pt x="77" y="5"/>
                      <a:pt x="77" y="5"/>
                      <a:pt x="77" y="5"/>
                    </a:cubicBezTo>
                    <a:cubicBezTo>
                      <a:pt x="77" y="5"/>
                      <a:pt x="77" y="5"/>
                      <a:pt x="77" y="5"/>
                    </a:cubicBezTo>
                    <a:cubicBezTo>
                      <a:pt x="79" y="5"/>
                      <a:pt x="80" y="5"/>
                      <a:pt x="82" y="5"/>
                    </a:cubicBezTo>
                    <a:cubicBezTo>
                      <a:pt x="117" y="5"/>
                      <a:pt x="117" y="5"/>
                      <a:pt x="117" y="5"/>
                    </a:cubicBezTo>
                    <a:cubicBezTo>
                      <a:pt x="118" y="4"/>
                      <a:pt x="120" y="4"/>
                      <a:pt x="122" y="4"/>
                    </a:cubicBezTo>
                    <a:cubicBezTo>
                      <a:pt x="122" y="4"/>
                      <a:pt x="122" y="4"/>
                      <a:pt x="122" y="4"/>
                    </a:cubicBezTo>
                    <a:cubicBezTo>
                      <a:pt x="128" y="2"/>
                      <a:pt x="134" y="1"/>
                      <a:pt x="140" y="0"/>
                    </a:cubicBezTo>
                    <a:cubicBezTo>
                      <a:pt x="142" y="0"/>
                      <a:pt x="144" y="0"/>
                      <a:pt x="146" y="0"/>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3" name="íSlíḑé"/>
              <p:cNvSpPr/>
              <p:nvPr/>
            </p:nvSpPr>
            <p:spPr bwMode="auto">
              <a:xfrm>
                <a:off x="3832" y="3750"/>
                <a:ext cx="998" cy="560"/>
              </a:xfrm>
              <a:custGeom>
                <a:avLst/>
                <a:gdLst>
                  <a:gd name="T0" fmla="*/ 523 w 523"/>
                  <a:gd name="T1" fmla="*/ 136 h 294"/>
                  <a:gd name="T2" fmla="*/ 523 w 523"/>
                  <a:gd name="T3" fmla="*/ 294 h 294"/>
                  <a:gd name="T4" fmla="*/ 0 w 523"/>
                  <a:gd name="T5" fmla="*/ 294 h 294"/>
                  <a:gd name="T6" fmla="*/ 0 w 523"/>
                  <a:gd name="T7" fmla="*/ 136 h 294"/>
                  <a:gd name="T8" fmla="*/ 7 w 523"/>
                  <a:gd name="T9" fmla="*/ 91 h 294"/>
                  <a:gd name="T10" fmla="*/ 136 w 523"/>
                  <a:gd name="T11" fmla="*/ 0 h 294"/>
                  <a:gd name="T12" fmla="*/ 386 w 523"/>
                  <a:gd name="T13" fmla="*/ 0 h 294"/>
                  <a:gd name="T14" fmla="*/ 434 w 523"/>
                  <a:gd name="T15" fmla="*/ 9 h 294"/>
                  <a:gd name="T16" fmla="*/ 523 w 523"/>
                  <a:gd name="T17" fmla="*/ 136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3" h="294">
                    <a:moveTo>
                      <a:pt x="523" y="136"/>
                    </a:moveTo>
                    <a:cubicBezTo>
                      <a:pt x="523" y="294"/>
                      <a:pt x="523" y="294"/>
                      <a:pt x="523" y="294"/>
                    </a:cubicBezTo>
                    <a:cubicBezTo>
                      <a:pt x="0" y="294"/>
                      <a:pt x="0" y="294"/>
                      <a:pt x="0" y="294"/>
                    </a:cubicBezTo>
                    <a:cubicBezTo>
                      <a:pt x="0" y="136"/>
                      <a:pt x="0" y="136"/>
                      <a:pt x="0" y="136"/>
                    </a:cubicBezTo>
                    <a:cubicBezTo>
                      <a:pt x="0" y="121"/>
                      <a:pt x="2" y="105"/>
                      <a:pt x="7" y="91"/>
                    </a:cubicBezTo>
                    <a:cubicBezTo>
                      <a:pt x="26" y="38"/>
                      <a:pt x="77" y="0"/>
                      <a:pt x="136" y="0"/>
                    </a:cubicBezTo>
                    <a:cubicBezTo>
                      <a:pt x="386" y="0"/>
                      <a:pt x="386" y="0"/>
                      <a:pt x="386" y="0"/>
                    </a:cubicBezTo>
                    <a:cubicBezTo>
                      <a:pt x="403" y="0"/>
                      <a:pt x="419" y="3"/>
                      <a:pt x="434" y="9"/>
                    </a:cubicBezTo>
                    <a:cubicBezTo>
                      <a:pt x="486" y="28"/>
                      <a:pt x="523" y="78"/>
                      <a:pt x="523" y="136"/>
                    </a:cubicBezTo>
                  </a:path>
                </a:pathLst>
              </a:custGeom>
              <a:solidFill>
                <a:srgbClr val="E259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4" name="iṡḷïḑe"/>
              <p:cNvSpPr/>
              <p:nvPr/>
            </p:nvSpPr>
            <p:spPr bwMode="auto">
              <a:xfrm>
                <a:off x="3823" y="3741"/>
                <a:ext cx="1016" cy="579"/>
              </a:xfrm>
              <a:custGeom>
                <a:avLst/>
                <a:gdLst>
                  <a:gd name="T0" fmla="*/ 528 w 533"/>
                  <a:gd name="T1" fmla="*/ 141 h 304"/>
                  <a:gd name="T2" fmla="*/ 523 w 533"/>
                  <a:gd name="T3" fmla="*/ 141 h 304"/>
                  <a:gd name="T4" fmla="*/ 523 w 533"/>
                  <a:gd name="T5" fmla="*/ 294 h 304"/>
                  <a:gd name="T6" fmla="*/ 10 w 533"/>
                  <a:gd name="T7" fmla="*/ 294 h 304"/>
                  <a:gd name="T8" fmla="*/ 10 w 533"/>
                  <a:gd name="T9" fmla="*/ 141 h 304"/>
                  <a:gd name="T10" fmla="*/ 17 w 533"/>
                  <a:gd name="T11" fmla="*/ 98 h 304"/>
                  <a:gd name="T12" fmla="*/ 17 w 533"/>
                  <a:gd name="T13" fmla="*/ 98 h 304"/>
                  <a:gd name="T14" fmla="*/ 141 w 533"/>
                  <a:gd name="T15" fmla="*/ 10 h 304"/>
                  <a:gd name="T16" fmla="*/ 391 w 533"/>
                  <a:gd name="T17" fmla="*/ 10 h 304"/>
                  <a:gd name="T18" fmla="*/ 437 w 533"/>
                  <a:gd name="T19" fmla="*/ 18 h 304"/>
                  <a:gd name="T20" fmla="*/ 437 w 533"/>
                  <a:gd name="T21" fmla="*/ 18 h 304"/>
                  <a:gd name="T22" fmla="*/ 523 w 533"/>
                  <a:gd name="T23" fmla="*/ 141 h 304"/>
                  <a:gd name="T24" fmla="*/ 528 w 533"/>
                  <a:gd name="T25" fmla="*/ 141 h 304"/>
                  <a:gd name="T26" fmla="*/ 533 w 533"/>
                  <a:gd name="T27" fmla="*/ 141 h 304"/>
                  <a:gd name="T28" fmla="*/ 441 w 533"/>
                  <a:gd name="T29" fmla="*/ 9 h 304"/>
                  <a:gd name="T30" fmla="*/ 441 w 533"/>
                  <a:gd name="T31" fmla="*/ 9 h 304"/>
                  <a:gd name="T32" fmla="*/ 391 w 533"/>
                  <a:gd name="T33" fmla="*/ 0 h 304"/>
                  <a:gd name="T34" fmla="*/ 141 w 533"/>
                  <a:gd name="T35" fmla="*/ 0 h 304"/>
                  <a:gd name="T36" fmla="*/ 8 w 533"/>
                  <a:gd name="T37" fmla="*/ 94 h 304"/>
                  <a:gd name="T38" fmla="*/ 8 w 533"/>
                  <a:gd name="T39" fmla="*/ 94 h 304"/>
                  <a:gd name="T40" fmla="*/ 0 w 533"/>
                  <a:gd name="T41" fmla="*/ 141 h 304"/>
                  <a:gd name="T42" fmla="*/ 0 w 533"/>
                  <a:gd name="T43" fmla="*/ 304 h 304"/>
                  <a:gd name="T44" fmla="*/ 533 w 533"/>
                  <a:gd name="T45" fmla="*/ 304 h 304"/>
                  <a:gd name="T46" fmla="*/ 533 w 533"/>
                  <a:gd name="T47" fmla="*/ 141 h 304"/>
                  <a:gd name="T48" fmla="*/ 528 w 533"/>
                  <a:gd name="T49" fmla="*/ 14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33" h="304">
                    <a:moveTo>
                      <a:pt x="528" y="141"/>
                    </a:moveTo>
                    <a:cubicBezTo>
                      <a:pt x="523" y="141"/>
                      <a:pt x="523" y="141"/>
                      <a:pt x="523" y="141"/>
                    </a:cubicBezTo>
                    <a:cubicBezTo>
                      <a:pt x="523" y="294"/>
                      <a:pt x="523" y="294"/>
                      <a:pt x="523" y="294"/>
                    </a:cubicBezTo>
                    <a:cubicBezTo>
                      <a:pt x="10" y="294"/>
                      <a:pt x="10" y="294"/>
                      <a:pt x="10" y="294"/>
                    </a:cubicBezTo>
                    <a:cubicBezTo>
                      <a:pt x="10" y="141"/>
                      <a:pt x="10" y="141"/>
                      <a:pt x="10" y="141"/>
                    </a:cubicBezTo>
                    <a:cubicBezTo>
                      <a:pt x="10" y="126"/>
                      <a:pt x="12" y="111"/>
                      <a:pt x="17" y="98"/>
                    </a:cubicBezTo>
                    <a:cubicBezTo>
                      <a:pt x="17" y="98"/>
                      <a:pt x="17" y="98"/>
                      <a:pt x="17" y="98"/>
                    </a:cubicBezTo>
                    <a:cubicBezTo>
                      <a:pt x="35" y="47"/>
                      <a:pt x="84" y="10"/>
                      <a:pt x="141" y="10"/>
                    </a:cubicBezTo>
                    <a:cubicBezTo>
                      <a:pt x="391" y="10"/>
                      <a:pt x="391" y="10"/>
                      <a:pt x="391" y="10"/>
                    </a:cubicBezTo>
                    <a:cubicBezTo>
                      <a:pt x="407" y="10"/>
                      <a:pt x="423" y="13"/>
                      <a:pt x="437" y="18"/>
                    </a:cubicBezTo>
                    <a:cubicBezTo>
                      <a:pt x="437" y="18"/>
                      <a:pt x="437" y="18"/>
                      <a:pt x="437" y="18"/>
                    </a:cubicBezTo>
                    <a:cubicBezTo>
                      <a:pt x="487" y="37"/>
                      <a:pt x="523" y="85"/>
                      <a:pt x="523" y="141"/>
                    </a:cubicBezTo>
                    <a:cubicBezTo>
                      <a:pt x="528" y="141"/>
                      <a:pt x="528" y="141"/>
                      <a:pt x="528" y="141"/>
                    </a:cubicBezTo>
                    <a:cubicBezTo>
                      <a:pt x="533" y="141"/>
                      <a:pt x="533" y="141"/>
                      <a:pt x="533" y="141"/>
                    </a:cubicBezTo>
                    <a:cubicBezTo>
                      <a:pt x="533" y="81"/>
                      <a:pt x="494" y="29"/>
                      <a:pt x="441" y="9"/>
                    </a:cubicBezTo>
                    <a:cubicBezTo>
                      <a:pt x="441" y="9"/>
                      <a:pt x="441" y="9"/>
                      <a:pt x="441" y="9"/>
                    </a:cubicBezTo>
                    <a:cubicBezTo>
                      <a:pt x="425" y="3"/>
                      <a:pt x="409" y="0"/>
                      <a:pt x="391" y="0"/>
                    </a:cubicBezTo>
                    <a:cubicBezTo>
                      <a:pt x="141" y="0"/>
                      <a:pt x="141" y="0"/>
                      <a:pt x="141" y="0"/>
                    </a:cubicBezTo>
                    <a:cubicBezTo>
                      <a:pt x="79" y="0"/>
                      <a:pt x="27" y="39"/>
                      <a:pt x="8" y="94"/>
                    </a:cubicBezTo>
                    <a:cubicBezTo>
                      <a:pt x="8" y="94"/>
                      <a:pt x="8" y="94"/>
                      <a:pt x="8" y="94"/>
                    </a:cubicBezTo>
                    <a:cubicBezTo>
                      <a:pt x="2" y="109"/>
                      <a:pt x="0" y="125"/>
                      <a:pt x="0" y="141"/>
                    </a:cubicBezTo>
                    <a:cubicBezTo>
                      <a:pt x="0" y="304"/>
                      <a:pt x="0" y="304"/>
                      <a:pt x="0" y="304"/>
                    </a:cubicBezTo>
                    <a:cubicBezTo>
                      <a:pt x="533" y="304"/>
                      <a:pt x="533" y="304"/>
                      <a:pt x="533" y="304"/>
                    </a:cubicBezTo>
                    <a:cubicBezTo>
                      <a:pt x="533" y="141"/>
                      <a:pt x="533" y="141"/>
                      <a:pt x="533" y="141"/>
                    </a:cubicBezTo>
                    <a:cubicBezTo>
                      <a:pt x="528" y="141"/>
                      <a:pt x="528" y="141"/>
                      <a:pt x="528" y="141"/>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
          <p:nvSpPr>
            <p:cNvPr id="15" name="íṥļíḑè"/>
            <p:cNvSpPr/>
            <p:nvPr/>
          </p:nvSpPr>
          <p:spPr bwMode="auto">
            <a:xfrm>
              <a:off x="4027" y="2817"/>
              <a:ext cx="591" cy="684"/>
            </a:xfrm>
            <a:custGeom>
              <a:avLst/>
              <a:gdLst>
                <a:gd name="T0" fmla="*/ 185 w 310"/>
                <a:gd name="T1" fmla="*/ 359 h 359"/>
                <a:gd name="T2" fmla="*/ 125 w 310"/>
                <a:gd name="T3" fmla="*/ 359 h 359"/>
                <a:gd name="T4" fmla="*/ 0 w 310"/>
                <a:gd name="T5" fmla="*/ 234 h 359"/>
                <a:gd name="T6" fmla="*/ 0 w 310"/>
                <a:gd name="T7" fmla="*/ 125 h 359"/>
                <a:gd name="T8" fmla="*/ 125 w 310"/>
                <a:gd name="T9" fmla="*/ 0 h 359"/>
                <a:gd name="T10" fmla="*/ 185 w 310"/>
                <a:gd name="T11" fmla="*/ 0 h 359"/>
                <a:gd name="T12" fmla="*/ 310 w 310"/>
                <a:gd name="T13" fmla="*/ 125 h 359"/>
                <a:gd name="T14" fmla="*/ 310 w 310"/>
                <a:gd name="T15" fmla="*/ 234 h 359"/>
                <a:gd name="T16" fmla="*/ 185 w 310"/>
                <a:gd name="T17" fmla="*/ 359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359">
                  <a:moveTo>
                    <a:pt x="185" y="359"/>
                  </a:moveTo>
                  <a:cubicBezTo>
                    <a:pt x="125" y="359"/>
                    <a:pt x="125" y="359"/>
                    <a:pt x="125" y="359"/>
                  </a:cubicBezTo>
                  <a:cubicBezTo>
                    <a:pt x="56" y="359"/>
                    <a:pt x="0" y="303"/>
                    <a:pt x="0" y="234"/>
                  </a:cubicBezTo>
                  <a:cubicBezTo>
                    <a:pt x="0" y="125"/>
                    <a:pt x="0" y="125"/>
                    <a:pt x="0" y="125"/>
                  </a:cubicBezTo>
                  <a:cubicBezTo>
                    <a:pt x="0" y="56"/>
                    <a:pt x="56" y="0"/>
                    <a:pt x="125" y="0"/>
                  </a:cubicBezTo>
                  <a:cubicBezTo>
                    <a:pt x="185" y="0"/>
                    <a:pt x="185" y="0"/>
                    <a:pt x="185" y="0"/>
                  </a:cubicBezTo>
                  <a:cubicBezTo>
                    <a:pt x="254" y="0"/>
                    <a:pt x="310" y="56"/>
                    <a:pt x="310" y="125"/>
                  </a:cubicBezTo>
                  <a:cubicBezTo>
                    <a:pt x="310" y="234"/>
                    <a:pt x="310" y="234"/>
                    <a:pt x="310" y="234"/>
                  </a:cubicBezTo>
                  <a:cubicBezTo>
                    <a:pt x="310" y="303"/>
                    <a:pt x="254" y="359"/>
                    <a:pt x="185" y="359"/>
                  </a:cubicBezTo>
                  <a:close/>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 name="íśļîdé"/>
            <p:cNvSpPr/>
            <p:nvPr/>
          </p:nvSpPr>
          <p:spPr bwMode="auto">
            <a:xfrm>
              <a:off x="5018" y="3229"/>
              <a:ext cx="120" cy="121"/>
            </a:xfrm>
            <a:prstGeom prst="ellipse">
              <a:avLst/>
            </a:pr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 name="î$1íḋê"/>
            <p:cNvSpPr/>
            <p:nvPr/>
          </p:nvSpPr>
          <p:spPr bwMode="auto">
            <a:xfrm>
              <a:off x="5018" y="3229"/>
              <a:ext cx="120" cy="121"/>
            </a:xfrm>
            <a:prstGeom prst="ellipse">
              <a:avLst/>
            </a:pr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18" name="îṡ1idé"/>
            <p:cNvSpPr/>
            <p:nvPr/>
          </p:nvSpPr>
          <p:spPr bwMode="auto">
            <a:xfrm>
              <a:off x="5505" y="3221"/>
              <a:ext cx="122" cy="122"/>
            </a:xfrm>
            <a:prstGeom prst="ellipse">
              <a:avLst/>
            </a:pr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 name="íS1íďè"/>
            <p:cNvSpPr/>
            <p:nvPr/>
          </p:nvSpPr>
          <p:spPr bwMode="auto">
            <a:xfrm>
              <a:off x="5505" y="3221"/>
              <a:ext cx="122" cy="122"/>
            </a:xfrm>
            <a:prstGeom prst="ellipse">
              <a:avLst/>
            </a:pr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0" name="ísļîďé"/>
            <p:cNvSpPr/>
            <p:nvPr/>
          </p:nvSpPr>
          <p:spPr bwMode="auto">
            <a:xfrm>
              <a:off x="5064" y="2933"/>
              <a:ext cx="523" cy="676"/>
            </a:xfrm>
            <a:custGeom>
              <a:avLst/>
              <a:gdLst>
                <a:gd name="T0" fmla="*/ 163 w 274"/>
                <a:gd name="T1" fmla="*/ 355 h 355"/>
                <a:gd name="T2" fmla="*/ 111 w 274"/>
                <a:gd name="T3" fmla="*/ 355 h 355"/>
                <a:gd name="T4" fmla="*/ 0 w 274"/>
                <a:gd name="T5" fmla="*/ 244 h 355"/>
                <a:gd name="T6" fmla="*/ 0 w 274"/>
                <a:gd name="T7" fmla="*/ 56 h 355"/>
                <a:gd name="T8" fmla="*/ 57 w 274"/>
                <a:gd name="T9" fmla="*/ 0 h 355"/>
                <a:gd name="T10" fmla="*/ 204 w 274"/>
                <a:gd name="T11" fmla="*/ 0 h 355"/>
                <a:gd name="T12" fmla="*/ 274 w 274"/>
                <a:gd name="T13" fmla="*/ 70 h 355"/>
                <a:gd name="T14" fmla="*/ 274 w 274"/>
                <a:gd name="T15" fmla="*/ 244 h 355"/>
                <a:gd name="T16" fmla="*/ 163 w 274"/>
                <a:gd name="T17" fmla="*/ 35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 h="355">
                  <a:moveTo>
                    <a:pt x="163" y="355"/>
                  </a:moveTo>
                  <a:cubicBezTo>
                    <a:pt x="111" y="355"/>
                    <a:pt x="111" y="355"/>
                    <a:pt x="111" y="355"/>
                  </a:cubicBezTo>
                  <a:cubicBezTo>
                    <a:pt x="50" y="355"/>
                    <a:pt x="0" y="305"/>
                    <a:pt x="0" y="244"/>
                  </a:cubicBezTo>
                  <a:cubicBezTo>
                    <a:pt x="0" y="56"/>
                    <a:pt x="0" y="56"/>
                    <a:pt x="0" y="56"/>
                  </a:cubicBezTo>
                  <a:cubicBezTo>
                    <a:pt x="0" y="25"/>
                    <a:pt x="26" y="0"/>
                    <a:pt x="57" y="0"/>
                  </a:cubicBezTo>
                  <a:cubicBezTo>
                    <a:pt x="204" y="0"/>
                    <a:pt x="204" y="0"/>
                    <a:pt x="204" y="0"/>
                  </a:cubicBezTo>
                  <a:cubicBezTo>
                    <a:pt x="243" y="0"/>
                    <a:pt x="274" y="31"/>
                    <a:pt x="274" y="70"/>
                  </a:cubicBezTo>
                  <a:cubicBezTo>
                    <a:pt x="274" y="244"/>
                    <a:pt x="274" y="244"/>
                    <a:pt x="274" y="244"/>
                  </a:cubicBezTo>
                  <a:cubicBezTo>
                    <a:pt x="274" y="305"/>
                    <a:pt x="224" y="355"/>
                    <a:pt x="163" y="355"/>
                  </a:cubicBezTo>
                  <a:close/>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 name="ïṣ1ïďé"/>
            <p:cNvSpPr/>
            <p:nvPr/>
          </p:nvSpPr>
          <p:spPr bwMode="auto">
            <a:xfrm>
              <a:off x="5064" y="2933"/>
              <a:ext cx="523" cy="676"/>
            </a:xfrm>
            <a:custGeom>
              <a:avLst/>
              <a:gdLst>
                <a:gd name="T0" fmla="*/ 163 w 274"/>
                <a:gd name="T1" fmla="*/ 355 h 355"/>
                <a:gd name="T2" fmla="*/ 111 w 274"/>
                <a:gd name="T3" fmla="*/ 355 h 355"/>
                <a:gd name="T4" fmla="*/ 0 w 274"/>
                <a:gd name="T5" fmla="*/ 244 h 355"/>
                <a:gd name="T6" fmla="*/ 0 w 274"/>
                <a:gd name="T7" fmla="*/ 56 h 355"/>
                <a:gd name="T8" fmla="*/ 57 w 274"/>
                <a:gd name="T9" fmla="*/ 0 h 355"/>
                <a:gd name="T10" fmla="*/ 204 w 274"/>
                <a:gd name="T11" fmla="*/ 0 h 355"/>
                <a:gd name="T12" fmla="*/ 274 w 274"/>
                <a:gd name="T13" fmla="*/ 70 h 355"/>
                <a:gd name="T14" fmla="*/ 274 w 274"/>
                <a:gd name="T15" fmla="*/ 244 h 355"/>
                <a:gd name="T16" fmla="*/ 163 w 274"/>
                <a:gd name="T17" fmla="*/ 35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 h="355">
                  <a:moveTo>
                    <a:pt x="163" y="355"/>
                  </a:moveTo>
                  <a:cubicBezTo>
                    <a:pt x="111" y="355"/>
                    <a:pt x="111" y="355"/>
                    <a:pt x="111" y="355"/>
                  </a:cubicBezTo>
                  <a:cubicBezTo>
                    <a:pt x="50" y="355"/>
                    <a:pt x="0" y="305"/>
                    <a:pt x="0" y="244"/>
                  </a:cubicBezTo>
                  <a:cubicBezTo>
                    <a:pt x="0" y="56"/>
                    <a:pt x="0" y="56"/>
                    <a:pt x="0" y="56"/>
                  </a:cubicBezTo>
                  <a:cubicBezTo>
                    <a:pt x="0" y="25"/>
                    <a:pt x="26" y="0"/>
                    <a:pt x="57" y="0"/>
                  </a:cubicBezTo>
                  <a:cubicBezTo>
                    <a:pt x="204" y="0"/>
                    <a:pt x="204" y="0"/>
                    <a:pt x="204" y="0"/>
                  </a:cubicBezTo>
                  <a:cubicBezTo>
                    <a:pt x="243" y="0"/>
                    <a:pt x="274" y="31"/>
                    <a:pt x="274" y="70"/>
                  </a:cubicBezTo>
                  <a:cubicBezTo>
                    <a:pt x="274" y="244"/>
                    <a:pt x="274" y="244"/>
                    <a:pt x="274" y="244"/>
                  </a:cubicBezTo>
                  <a:cubicBezTo>
                    <a:pt x="274" y="305"/>
                    <a:pt x="224" y="355"/>
                    <a:pt x="163" y="355"/>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2" name="íṣḻîḓè"/>
            <p:cNvSpPr/>
            <p:nvPr/>
          </p:nvSpPr>
          <p:spPr bwMode="auto">
            <a:xfrm>
              <a:off x="5064" y="2933"/>
              <a:ext cx="311" cy="676"/>
            </a:xfrm>
            <a:custGeom>
              <a:avLst/>
              <a:gdLst>
                <a:gd name="T0" fmla="*/ 163 w 163"/>
                <a:gd name="T1" fmla="*/ 352 h 355"/>
                <a:gd name="T2" fmla="*/ 137 w 163"/>
                <a:gd name="T3" fmla="*/ 355 h 355"/>
                <a:gd name="T4" fmla="*/ 0 w 163"/>
                <a:gd name="T5" fmla="*/ 218 h 355"/>
                <a:gd name="T6" fmla="*/ 10 w 163"/>
                <a:gd name="T7" fmla="*/ 40 h 355"/>
                <a:gd name="T8" fmla="*/ 53 w 163"/>
                <a:gd name="T9" fmla="*/ 0 h 355"/>
                <a:gd name="T10" fmla="*/ 53 w 163"/>
                <a:gd name="T11" fmla="*/ 218 h 355"/>
                <a:gd name="T12" fmla="*/ 163 w 163"/>
                <a:gd name="T13" fmla="*/ 352 h 355"/>
              </a:gdLst>
              <a:ahLst/>
              <a:cxnLst>
                <a:cxn ang="0">
                  <a:pos x="T0" y="T1"/>
                </a:cxn>
                <a:cxn ang="0">
                  <a:pos x="T2" y="T3"/>
                </a:cxn>
                <a:cxn ang="0">
                  <a:pos x="T4" y="T5"/>
                </a:cxn>
                <a:cxn ang="0">
                  <a:pos x="T6" y="T7"/>
                </a:cxn>
                <a:cxn ang="0">
                  <a:pos x="T8" y="T9"/>
                </a:cxn>
                <a:cxn ang="0">
                  <a:pos x="T10" y="T11"/>
                </a:cxn>
                <a:cxn ang="0">
                  <a:pos x="T12" y="T13"/>
                </a:cxn>
              </a:cxnLst>
              <a:rect l="0" t="0" r="r" b="b"/>
              <a:pathLst>
                <a:path w="163" h="355">
                  <a:moveTo>
                    <a:pt x="163" y="352"/>
                  </a:moveTo>
                  <a:cubicBezTo>
                    <a:pt x="155" y="354"/>
                    <a:pt x="146" y="355"/>
                    <a:pt x="137" y="355"/>
                  </a:cubicBezTo>
                  <a:cubicBezTo>
                    <a:pt x="62" y="355"/>
                    <a:pt x="0" y="293"/>
                    <a:pt x="0" y="218"/>
                  </a:cubicBezTo>
                  <a:cubicBezTo>
                    <a:pt x="10" y="40"/>
                    <a:pt x="10" y="40"/>
                    <a:pt x="10" y="40"/>
                  </a:cubicBezTo>
                  <a:cubicBezTo>
                    <a:pt x="53" y="0"/>
                    <a:pt x="53" y="0"/>
                    <a:pt x="53" y="0"/>
                  </a:cubicBezTo>
                  <a:cubicBezTo>
                    <a:pt x="53" y="218"/>
                    <a:pt x="53" y="218"/>
                    <a:pt x="53" y="218"/>
                  </a:cubicBezTo>
                  <a:cubicBezTo>
                    <a:pt x="53" y="284"/>
                    <a:pt x="101" y="340"/>
                    <a:pt x="163" y="352"/>
                  </a:cubicBezTo>
                  <a:close/>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 name="íŝ1ïḋe"/>
            <p:cNvSpPr/>
            <p:nvPr/>
          </p:nvSpPr>
          <p:spPr bwMode="auto">
            <a:xfrm>
              <a:off x="5064" y="2933"/>
              <a:ext cx="523" cy="676"/>
            </a:xfrm>
            <a:custGeom>
              <a:avLst/>
              <a:gdLst>
                <a:gd name="T0" fmla="*/ 163 w 274"/>
                <a:gd name="T1" fmla="*/ 355 h 355"/>
                <a:gd name="T2" fmla="*/ 111 w 274"/>
                <a:gd name="T3" fmla="*/ 355 h 355"/>
                <a:gd name="T4" fmla="*/ 0 w 274"/>
                <a:gd name="T5" fmla="*/ 244 h 355"/>
                <a:gd name="T6" fmla="*/ 0 w 274"/>
                <a:gd name="T7" fmla="*/ 44 h 355"/>
                <a:gd name="T8" fmla="*/ 45 w 274"/>
                <a:gd name="T9" fmla="*/ 0 h 355"/>
                <a:gd name="T10" fmla="*/ 209 w 274"/>
                <a:gd name="T11" fmla="*/ 0 h 355"/>
                <a:gd name="T12" fmla="*/ 274 w 274"/>
                <a:gd name="T13" fmla="*/ 65 h 355"/>
                <a:gd name="T14" fmla="*/ 274 w 274"/>
                <a:gd name="T15" fmla="*/ 244 h 355"/>
                <a:gd name="T16" fmla="*/ 163 w 274"/>
                <a:gd name="T17" fmla="*/ 35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 h="355">
                  <a:moveTo>
                    <a:pt x="163" y="355"/>
                  </a:moveTo>
                  <a:cubicBezTo>
                    <a:pt x="111" y="355"/>
                    <a:pt x="111" y="355"/>
                    <a:pt x="111" y="355"/>
                  </a:cubicBezTo>
                  <a:cubicBezTo>
                    <a:pt x="50" y="355"/>
                    <a:pt x="0" y="305"/>
                    <a:pt x="0" y="244"/>
                  </a:cubicBezTo>
                  <a:cubicBezTo>
                    <a:pt x="0" y="44"/>
                    <a:pt x="0" y="44"/>
                    <a:pt x="0" y="44"/>
                  </a:cubicBezTo>
                  <a:cubicBezTo>
                    <a:pt x="0" y="20"/>
                    <a:pt x="20" y="0"/>
                    <a:pt x="45" y="0"/>
                  </a:cubicBezTo>
                  <a:cubicBezTo>
                    <a:pt x="209" y="0"/>
                    <a:pt x="209" y="0"/>
                    <a:pt x="209" y="0"/>
                  </a:cubicBezTo>
                  <a:cubicBezTo>
                    <a:pt x="245" y="0"/>
                    <a:pt x="274" y="29"/>
                    <a:pt x="274" y="65"/>
                  </a:cubicBezTo>
                  <a:cubicBezTo>
                    <a:pt x="274" y="244"/>
                    <a:pt x="274" y="244"/>
                    <a:pt x="274" y="244"/>
                  </a:cubicBezTo>
                  <a:cubicBezTo>
                    <a:pt x="274" y="305"/>
                    <a:pt x="224" y="355"/>
                    <a:pt x="163" y="355"/>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4" name="ï$ľiďè"/>
            <p:cNvSpPr/>
            <p:nvPr/>
          </p:nvSpPr>
          <p:spPr bwMode="auto">
            <a:xfrm>
              <a:off x="4963" y="3651"/>
              <a:ext cx="744" cy="659"/>
            </a:xfrm>
            <a:custGeom>
              <a:avLst/>
              <a:gdLst>
                <a:gd name="T0" fmla="*/ 390 w 390"/>
                <a:gd name="T1" fmla="*/ 89 h 346"/>
                <a:gd name="T2" fmla="*/ 390 w 390"/>
                <a:gd name="T3" fmla="*/ 346 h 346"/>
                <a:gd name="T4" fmla="*/ 0 w 390"/>
                <a:gd name="T5" fmla="*/ 346 h 346"/>
                <a:gd name="T6" fmla="*/ 0 w 390"/>
                <a:gd name="T7" fmla="*/ 89 h 346"/>
                <a:gd name="T8" fmla="*/ 4 w 390"/>
                <a:gd name="T9" fmla="*/ 63 h 346"/>
                <a:gd name="T10" fmla="*/ 9 w 390"/>
                <a:gd name="T11" fmla="*/ 52 h 346"/>
                <a:gd name="T12" fmla="*/ 80 w 390"/>
                <a:gd name="T13" fmla="*/ 0 h 346"/>
                <a:gd name="T14" fmla="*/ 84 w 390"/>
                <a:gd name="T15" fmla="*/ 0 h 346"/>
                <a:gd name="T16" fmla="*/ 89 w 390"/>
                <a:gd name="T17" fmla="*/ 0 h 346"/>
                <a:gd name="T18" fmla="*/ 301 w 390"/>
                <a:gd name="T19" fmla="*/ 0 h 346"/>
                <a:gd name="T20" fmla="*/ 310 w 390"/>
                <a:gd name="T21" fmla="*/ 0 h 346"/>
                <a:gd name="T22" fmla="*/ 389 w 390"/>
                <a:gd name="T23" fmla="*/ 79 h 346"/>
                <a:gd name="T24" fmla="*/ 390 w 390"/>
                <a:gd name="T25" fmla="*/ 89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0" h="346">
                  <a:moveTo>
                    <a:pt x="390" y="89"/>
                  </a:moveTo>
                  <a:cubicBezTo>
                    <a:pt x="390" y="346"/>
                    <a:pt x="390" y="346"/>
                    <a:pt x="390" y="346"/>
                  </a:cubicBezTo>
                  <a:cubicBezTo>
                    <a:pt x="0" y="346"/>
                    <a:pt x="0" y="346"/>
                    <a:pt x="0" y="346"/>
                  </a:cubicBezTo>
                  <a:cubicBezTo>
                    <a:pt x="0" y="89"/>
                    <a:pt x="0" y="89"/>
                    <a:pt x="0" y="89"/>
                  </a:cubicBezTo>
                  <a:cubicBezTo>
                    <a:pt x="0" y="80"/>
                    <a:pt x="2" y="71"/>
                    <a:pt x="4" y="63"/>
                  </a:cubicBezTo>
                  <a:cubicBezTo>
                    <a:pt x="5" y="59"/>
                    <a:pt x="7" y="55"/>
                    <a:pt x="9" y="52"/>
                  </a:cubicBezTo>
                  <a:cubicBezTo>
                    <a:pt x="21" y="24"/>
                    <a:pt x="48" y="4"/>
                    <a:pt x="80" y="0"/>
                  </a:cubicBezTo>
                  <a:cubicBezTo>
                    <a:pt x="81" y="0"/>
                    <a:pt x="83" y="0"/>
                    <a:pt x="84" y="0"/>
                  </a:cubicBezTo>
                  <a:cubicBezTo>
                    <a:pt x="86" y="0"/>
                    <a:pt x="87" y="0"/>
                    <a:pt x="89" y="0"/>
                  </a:cubicBezTo>
                  <a:cubicBezTo>
                    <a:pt x="301" y="0"/>
                    <a:pt x="301" y="0"/>
                    <a:pt x="301" y="0"/>
                  </a:cubicBezTo>
                  <a:cubicBezTo>
                    <a:pt x="304" y="0"/>
                    <a:pt x="307" y="0"/>
                    <a:pt x="310" y="0"/>
                  </a:cubicBezTo>
                  <a:cubicBezTo>
                    <a:pt x="352" y="5"/>
                    <a:pt x="385" y="38"/>
                    <a:pt x="389" y="79"/>
                  </a:cubicBezTo>
                  <a:cubicBezTo>
                    <a:pt x="390" y="82"/>
                    <a:pt x="390" y="85"/>
                    <a:pt x="390" y="89"/>
                  </a:cubicBezTo>
                </a:path>
              </a:pathLst>
            </a:custGeom>
            <a:solidFill>
              <a:srgbClr val="C686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 name="iSliḋê"/>
            <p:cNvSpPr/>
            <p:nvPr/>
          </p:nvSpPr>
          <p:spPr bwMode="auto">
            <a:xfrm>
              <a:off x="5209" y="3579"/>
              <a:ext cx="246" cy="192"/>
            </a:xfrm>
            <a:custGeom>
              <a:avLst/>
              <a:gdLst>
                <a:gd name="T0" fmla="*/ 80 w 129"/>
                <a:gd name="T1" fmla="*/ 101 h 101"/>
                <a:gd name="T2" fmla="*/ 49 w 129"/>
                <a:gd name="T3" fmla="*/ 101 h 101"/>
                <a:gd name="T4" fmla="*/ 0 w 129"/>
                <a:gd name="T5" fmla="*/ 52 h 101"/>
                <a:gd name="T6" fmla="*/ 0 w 129"/>
                <a:gd name="T7" fmla="*/ 0 h 101"/>
                <a:gd name="T8" fmla="*/ 129 w 129"/>
                <a:gd name="T9" fmla="*/ 0 h 101"/>
                <a:gd name="T10" fmla="*/ 129 w 129"/>
                <a:gd name="T11" fmla="*/ 52 h 101"/>
                <a:gd name="T12" fmla="*/ 80 w 12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129" h="101">
                  <a:moveTo>
                    <a:pt x="80" y="101"/>
                  </a:moveTo>
                  <a:cubicBezTo>
                    <a:pt x="49" y="101"/>
                    <a:pt x="49" y="101"/>
                    <a:pt x="49" y="101"/>
                  </a:cubicBezTo>
                  <a:cubicBezTo>
                    <a:pt x="22" y="101"/>
                    <a:pt x="0" y="79"/>
                    <a:pt x="0" y="52"/>
                  </a:cubicBezTo>
                  <a:cubicBezTo>
                    <a:pt x="0" y="0"/>
                    <a:pt x="0" y="0"/>
                    <a:pt x="0" y="0"/>
                  </a:cubicBezTo>
                  <a:cubicBezTo>
                    <a:pt x="129" y="0"/>
                    <a:pt x="129" y="0"/>
                    <a:pt x="129" y="0"/>
                  </a:cubicBezTo>
                  <a:cubicBezTo>
                    <a:pt x="129" y="52"/>
                    <a:pt x="129" y="52"/>
                    <a:pt x="129" y="52"/>
                  </a:cubicBezTo>
                  <a:cubicBezTo>
                    <a:pt x="129" y="79"/>
                    <a:pt x="107" y="101"/>
                    <a:pt x="80" y="101"/>
                  </a:cubicBezTo>
                  <a:close/>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 name="iṧlíḑé"/>
            <p:cNvSpPr/>
            <p:nvPr/>
          </p:nvSpPr>
          <p:spPr bwMode="auto">
            <a:xfrm>
              <a:off x="5209" y="3579"/>
              <a:ext cx="246" cy="192"/>
            </a:xfrm>
            <a:custGeom>
              <a:avLst/>
              <a:gdLst>
                <a:gd name="T0" fmla="*/ 80 w 129"/>
                <a:gd name="T1" fmla="*/ 101 h 101"/>
                <a:gd name="T2" fmla="*/ 49 w 129"/>
                <a:gd name="T3" fmla="*/ 101 h 101"/>
                <a:gd name="T4" fmla="*/ 0 w 129"/>
                <a:gd name="T5" fmla="*/ 52 h 101"/>
                <a:gd name="T6" fmla="*/ 0 w 129"/>
                <a:gd name="T7" fmla="*/ 0 h 101"/>
                <a:gd name="T8" fmla="*/ 129 w 129"/>
                <a:gd name="T9" fmla="*/ 0 h 101"/>
                <a:gd name="T10" fmla="*/ 129 w 129"/>
                <a:gd name="T11" fmla="*/ 52 h 101"/>
                <a:gd name="T12" fmla="*/ 80 w 12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129" h="101">
                  <a:moveTo>
                    <a:pt x="80" y="101"/>
                  </a:moveTo>
                  <a:cubicBezTo>
                    <a:pt x="49" y="101"/>
                    <a:pt x="49" y="101"/>
                    <a:pt x="49" y="101"/>
                  </a:cubicBezTo>
                  <a:cubicBezTo>
                    <a:pt x="22" y="101"/>
                    <a:pt x="0" y="79"/>
                    <a:pt x="0" y="52"/>
                  </a:cubicBezTo>
                  <a:cubicBezTo>
                    <a:pt x="0" y="0"/>
                    <a:pt x="0" y="0"/>
                    <a:pt x="0" y="0"/>
                  </a:cubicBezTo>
                  <a:cubicBezTo>
                    <a:pt x="129" y="0"/>
                    <a:pt x="129" y="0"/>
                    <a:pt x="129" y="0"/>
                  </a:cubicBezTo>
                  <a:cubicBezTo>
                    <a:pt x="129" y="52"/>
                    <a:pt x="129" y="52"/>
                    <a:pt x="129" y="52"/>
                  </a:cubicBezTo>
                  <a:cubicBezTo>
                    <a:pt x="129" y="79"/>
                    <a:pt x="107" y="101"/>
                    <a:pt x="80" y="101"/>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7" name="ïŝľíḓè"/>
            <p:cNvSpPr/>
            <p:nvPr/>
          </p:nvSpPr>
          <p:spPr bwMode="auto">
            <a:xfrm>
              <a:off x="5209" y="3560"/>
              <a:ext cx="246" cy="103"/>
            </a:xfrm>
            <a:custGeom>
              <a:avLst/>
              <a:gdLst>
                <a:gd name="T0" fmla="*/ 129 w 129"/>
                <a:gd name="T1" fmla="*/ 0 h 54"/>
                <a:gd name="T2" fmla="*/ 129 w 129"/>
                <a:gd name="T3" fmla="*/ 40 h 54"/>
                <a:gd name="T4" fmla="*/ 76 w 129"/>
                <a:gd name="T5" fmla="*/ 54 h 54"/>
                <a:gd name="T6" fmla="*/ 53 w 129"/>
                <a:gd name="T7" fmla="*/ 54 h 54"/>
                <a:gd name="T8" fmla="*/ 0 w 129"/>
                <a:gd name="T9" fmla="*/ 40 h 54"/>
                <a:gd name="T10" fmla="*/ 0 w 129"/>
                <a:gd name="T11" fmla="*/ 0 h 54"/>
              </a:gdLst>
              <a:ahLst/>
              <a:cxnLst>
                <a:cxn ang="0">
                  <a:pos x="T0" y="T1"/>
                </a:cxn>
                <a:cxn ang="0">
                  <a:pos x="T2" y="T3"/>
                </a:cxn>
                <a:cxn ang="0">
                  <a:pos x="T4" y="T5"/>
                </a:cxn>
                <a:cxn ang="0">
                  <a:pos x="T6" y="T7"/>
                </a:cxn>
                <a:cxn ang="0">
                  <a:pos x="T8" y="T9"/>
                </a:cxn>
                <a:cxn ang="0">
                  <a:pos x="T10" y="T11"/>
                </a:cxn>
              </a:cxnLst>
              <a:rect l="0" t="0" r="r" b="b"/>
              <a:pathLst>
                <a:path w="129" h="54">
                  <a:moveTo>
                    <a:pt x="129" y="0"/>
                  </a:moveTo>
                  <a:cubicBezTo>
                    <a:pt x="129" y="40"/>
                    <a:pt x="129" y="40"/>
                    <a:pt x="129" y="40"/>
                  </a:cubicBezTo>
                  <a:cubicBezTo>
                    <a:pt x="113" y="49"/>
                    <a:pt x="95" y="54"/>
                    <a:pt x="76" y="54"/>
                  </a:cubicBezTo>
                  <a:cubicBezTo>
                    <a:pt x="53" y="54"/>
                    <a:pt x="53" y="54"/>
                    <a:pt x="53" y="54"/>
                  </a:cubicBezTo>
                  <a:cubicBezTo>
                    <a:pt x="34" y="54"/>
                    <a:pt x="16" y="49"/>
                    <a:pt x="0" y="40"/>
                  </a:cubicBezTo>
                  <a:cubicBezTo>
                    <a:pt x="0" y="0"/>
                    <a:pt x="0" y="0"/>
                    <a:pt x="0" y="0"/>
                  </a:cubicBezTo>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 name="îṧlïďè"/>
            <p:cNvSpPr/>
            <p:nvPr/>
          </p:nvSpPr>
          <p:spPr bwMode="auto">
            <a:xfrm>
              <a:off x="5209" y="3560"/>
              <a:ext cx="246" cy="103"/>
            </a:xfrm>
            <a:custGeom>
              <a:avLst/>
              <a:gdLst>
                <a:gd name="T0" fmla="*/ 129 w 129"/>
                <a:gd name="T1" fmla="*/ 0 h 54"/>
                <a:gd name="T2" fmla="*/ 129 w 129"/>
                <a:gd name="T3" fmla="*/ 40 h 54"/>
                <a:gd name="T4" fmla="*/ 76 w 129"/>
                <a:gd name="T5" fmla="*/ 54 h 54"/>
                <a:gd name="T6" fmla="*/ 53 w 129"/>
                <a:gd name="T7" fmla="*/ 54 h 54"/>
                <a:gd name="T8" fmla="*/ 0 w 129"/>
                <a:gd name="T9" fmla="*/ 40 h 54"/>
                <a:gd name="T10" fmla="*/ 0 w 129"/>
                <a:gd name="T11" fmla="*/ 0 h 54"/>
              </a:gdLst>
              <a:ahLst/>
              <a:cxnLst>
                <a:cxn ang="0">
                  <a:pos x="T0" y="T1"/>
                </a:cxn>
                <a:cxn ang="0">
                  <a:pos x="T2" y="T3"/>
                </a:cxn>
                <a:cxn ang="0">
                  <a:pos x="T4" y="T5"/>
                </a:cxn>
                <a:cxn ang="0">
                  <a:pos x="T6" y="T7"/>
                </a:cxn>
                <a:cxn ang="0">
                  <a:pos x="T8" y="T9"/>
                </a:cxn>
                <a:cxn ang="0">
                  <a:pos x="T10" y="T11"/>
                </a:cxn>
              </a:cxnLst>
              <a:rect l="0" t="0" r="r" b="b"/>
              <a:pathLst>
                <a:path w="129" h="54">
                  <a:moveTo>
                    <a:pt x="129" y="0"/>
                  </a:moveTo>
                  <a:cubicBezTo>
                    <a:pt x="129" y="40"/>
                    <a:pt x="129" y="40"/>
                    <a:pt x="129" y="40"/>
                  </a:cubicBezTo>
                  <a:cubicBezTo>
                    <a:pt x="113" y="49"/>
                    <a:pt x="95" y="54"/>
                    <a:pt x="76" y="54"/>
                  </a:cubicBezTo>
                  <a:cubicBezTo>
                    <a:pt x="53" y="54"/>
                    <a:pt x="53" y="54"/>
                    <a:pt x="53" y="54"/>
                  </a:cubicBezTo>
                  <a:cubicBezTo>
                    <a:pt x="34" y="54"/>
                    <a:pt x="16" y="49"/>
                    <a:pt x="0" y="40"/>
                  </a:cubicBezTo>
                  <a:cubicBezTo>
                    <a:pt x="0" y="0"/>
                    <a:pt x="0" y="0"/>
                    <a:pt x="0"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9" name="íṩḷíḓé"/>
            <p:cNvSpPr/>
            <p:nvPr/>
          </p:nvSpPr>
          <p:spPr bwMode="auto">
            <a:xfrm>
              <a:off x="5209" y="3560"/>
              <a:ext cx="246" cy="211"/>
            </a:xfrm>
            <a:custGeom>
              <a:avLst/>
              <a:gdLst>
                <a:gd name="T0" fmla="*/ 129 w 129"/>
                <a:gd name="T1" fmla="*/ 0 h 111"/>
                <a:gd name="T2" fmla="*/ 129 w 129"/>
                <a:gd name="T3" fmla="*/ 61 h 111"/>
                <a:gd name="T4" fmla="*/ 79 w 129"/>
                <a:gd name="T5" fmla="*/ 111 h 111"/>
                <a:gd name="T6" fmla="*/ 49 w 129"/>
                <a:gd name="T7" fmla="*/ 111 h 111"/>
                <a:gd name="T8" fmla="*/ 0 w 129"/>
                <a:gd name="T9" fmla="*/ 61 h 111"/>
                <a:gd name="T10" fmla="*/ 0 w 129"/>
                <a:gd name="T11" fmla="*/ 0 h 111"/>
              </a:gdLst>
              <a:ahLst/>
              <a:cxnLst>
                <a:cxn ang="0">
                  <a:pos x="T0" y="T1"/>
                </a:cxn>
                <a:cxn ang="0">
                  <a:pos x="T2" y="T3"/>
                </a:cxn>
                <a:cxn ang="0">
                  <a:pos x="T4" y="T5"/>
                </a:cxn>
                <a:cxn ang="0">
                  <a:pos x="T6" y="T7"/>
                </a:cxn>
                <a:cxn ang="0">
                  <a:pos x="T8" y="T9"/>
                </a:cxn>
                <a:cxn ang="0">
                  <a:pos x="T10" y="T11"/>
                </a:cxn>
              </a:cxnLst>
              <a:rect l="0" t="0" r="r" b="b"/>
              <a:pathLst>
                <a:path w="129" h="111">
                  <a:moveTo>
                    <a:pt x="129" y="0"/>
                  </a:moveTo>
                  <a:cubicBezTo>
                    <a:pt x="129" y="61"/>
                    <a:pt x="129" y="61"/>
                    <a:pt x="129" y="61"/>
                  </a:cubicBezTo>
                  <a:cubicBezTo>
                    <a:pt x="129" y="88"/>
                    <a:pt x="107" y="111"/>
                    <a:pt x="79" y="111"/>
                  </a:cubicBezTo>
                  <a:cubicBezTo>
                    <a:pt x="49" y="111"/>
                    <a:pt x="49" y="111"/>
                    <a:pt x="49" y="111"/>
                  </a:cubicBezTo>
                  <a:cubicBezTo>
                    <a:pt x="22" y="111"/>
                    <a:pt x="0" y="88"/>
                    <a:pt x="0" y="61"/>
                  </a:cubicBezTo>
                  <a:cubicBezTo>
                    <a:pt x="0" y="0"/>
                    <a:pt x="0" y="0"/>
                    <a:pt x="0"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0" name="iṧļîḑê"/>
            <p:cNvSpPr/>
            <p:nvPr/>
          </p:nvSpPr>
          <p:spPr bwMode="auto">
            <a:xfrm>
              <a:off x="5159" y="3560"/>
              <a:ext cx="346" cy="91"/>
            </a:xfrm>
            <a:custGeom>
              <a:avLst/>
              <a:gdLst>
                <a:gd name="T0" fmla="*/ 0 w 181"/>
                <a:gd name="T1" fmla="*/ 48 h 48"/>
                <a:gd name="T2" fmla="*/ 181 w 181"/>
                <a:gd name="T3" fmla="*/ 48 h 48"/>
                <a:gd name="T4" fmla="*/ 181 w 181"/>
                <a:gd name="T5" fmla="*/ 7 h 48"/>
                <a:gd name="T6" fmla="*/ 174 w 181"/>
                <a:gd name="T7" fmla="*/ 0 h 48"/>
                <a:gd name="T8" fmla="*/ 8 w 181"/>
                <a:gd name="T9" fmla="*/ 0 h 48"/>
                <a:gd name="T10" fmla="*/ 0 w 181"/>
                <a:gd name="T11" fmla="*/ 8 h 48"/>
                <a:gd name="T12" fmla="*/ 0 w 181"/>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81" h="48">
                  <a:moveTo>
                    <a:pt x="0" y="48"/>
                  </a:moveTo>
                  <a:cubicBezTo>
                    <a:pt x="181" y="48"/>
                    <a:pt x="181" y="48"/>
                    <a:pt x="181" y="48"/>
                  </a:cubicBezTo>
                  <a:cubicBezTo>
                    <a:pt x="181" y="7"/>
                    <a:pt x="181" y="7"/>
                    <a:pt x="181" y="7"/>
                  </a:cubicBezTo>
                  <a:cubicBezTo>
                    <a:pt x="181" y="3"/>
                    <a:pt x="178" y="0"/>
                    <a:pt x="174" y="0"/>
                  </a:cubicBezTo>
                  <a:cubicBezTo>
                    <a:pt x="8" y="0"/>
                    <a:pt x="8" y="0"/>
                    <a:pt x="8" y="0"/>
                  </a:cubicBezTo>
                  <a:cubicBezTo>
                    <a:pt x="3" y="0"/>
                    <a:pt x="0" y="3"/>
                    <a:pt x="0" y="8"/>
                  </a:cubicBezTo>
                  <a:lnTo>
                    <a:pt x="0" y="48"/>
                  </a:lnTo>
                  <a:close/>
                </a:path>
              </a:pathLst>
            </a:custGeom>
            <a:solidFill>
              <a:srgbClr val="B56F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 name="í$ľïḑê"/>
            <p:cNvSpPr/>
            <p:nvPr/>
          </p:nvSpPr>
          <p:spPr bwMode="auto">
            <a:xfrm>
              <a:off x="5159" y="3560"/>
              <a:ext cx="346" cy="91"/>
            </a:xfrm>
            <a:custGeom>
              <a:avLst/>
              <a:gdLst>
                <a:gd name="T0" fmla="*/ 0 w 181"/>
                <a:gd name="T1" fmla="*/ 48 h 48"/>
                <a:gd name="T2" fmla="*/ 181 w 181"/>
                <a:gd name="T3" fmla="*/ 48 h 48"/>
                <a:gd name="T4" fmla="*/ 181 w 181"/>
                <a:gd name="T5" fmla="*/ 7 h 48"/>
                <a:gd name="T6" fmla="*/ 174 w 181"/>
                <a:gd name="T7" fmla="*/ 0 h 48"/>
                <a:gd name="T8" fmla="*/ 8 w 181"/>
                <a:gd name="T9" fmla="*/ 0 h 48"/>
                <a:gd name="T10" fmla="*/ 0 w 181"/>
                <a:gd name="T11" fmla="*/ 8 h 48"/>
                <a:gd name="T12" fmla="*/ 0 w 181"/>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81" h="48">
                  <a:moveTo>
                    <a:pt x="0" y="48"/>
                  </a:moveTo>
                  <a:cubicBezTo>
                    <a:pt x="181" y="48"/>
                    <a:pt x="181" y="48"/>
                    <a:pt x="181" y="48"/>
                  </a:cubicBezTo>
                  <a:cubicBezTo>
                    <a:pt x="181" y="7"/>
                    <a:pt x="181" y="7"/>
                    <a:pt x="181" y="7"/>
                  </a:cubicBezTo>
                  <a:cubicBezTo>
                    <a:pt x="181" y="3"/>
                    <a:pt x="178" y="0"/>
                    <a:pt x="174" y="0"/>
                  </a:cubicBezTo>
                  <a:cubicBezTo>
                    <a:pt x="8" y="0"/>
                    <a:pt x="8" y="0"/>
                    <a:pt x="8" y="0"/>
                  </a:cubicBezTo>
                  <a:cubicBezTo>
                    <a:pt x="3" y="0"/>
                    <a:pt x="0" y="3"/>
                    <a:pt x="0" y="8"/>
                  </a:cubicBezTo>
                  <a:lnTo>
                    <a:pt x="0" y="48"/>
                  </a:lnTo>
                  <a:close/>
                </a:path>
              </a:pathLst>
            </a:custGeom>
            <a:noFill/>
            <a:ln w="30163" cap="flat">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2" name="iS1íḋé"/>
            <p:cNvSpPr/>
            <p:nvPr/>
          </p:nvSpPr>
          <p:spPr bwMode="auto">
            <a:xfrm>
              <a:off x="5123" y="3651"/>
              <a:ext cx="404" cy="151"/>
            </a:xfrm>
            <a:prstGeom prst="rect">
              <a:avLst/>
            </a:prstGeom>
            <a:solidFill>
              <a:srgbClr val="C6867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3" name="îṩľïḑe"/>
            <p:cNvSpPr/>
            <p:nvPr/>
          </p:nvSpPr>
          <p:spPr bwMode="auto">
            <a:xfrm>
              <a:off x="5123" y="3651"/>
              <a:ext cx="404" cy="0"/>
            </a:xfrm>
            <a:prstGeom prst="line">
              <a:avLst/>
            </a:prstGeom>
            <a:noFill/>
            <a:ln w="30163" cap="rnd">
              <a:solidFill>
                <a:srgbClr val="640917"/>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34" name="iṡlïďé"/>
            <p:cNvSpPr/>
            <p:nvPr/>
          </p:nvSpPr>
          <p:spPr bwMode="auto">
            <a:xfrm>
              <a:off x="4967" y="3651"/>
              <a:ext cx="288" cy="659"/>
            </a:xfrm>
            <a:custGeom>
              <a:avLst/>
              <a:gdLst>
                <a:gd name="T0" fmla="*/ 151 w 151"/>
                <a:gd name="T1" fmla="*/ 0 h 346"/>
                <a:gd name="T2" fmla="*/ 145 w 151"/>
                <a:gd name="T3" fmla="*/ 0 h 346"/>
                <a:gd name="T4" fmla="*/ 127 w 151"/>
                <a:gd name="T5" fmla="*/ 4 h 346"/>
                <a:gd name="T6" fmla="*/ 127 w 151"/>
                <a:gd name="T7" fmla="*/ 4 h 346"/>
                <a:gd name="T8" fmla="*/ 82 w 151"/>
                <a:gd name="T9" fmla="*/ 34 h 346"/>
                <a:gd name="T10" fmla="*/ 71 w 151"/>
                <a:gd name="T11" fmla="*/ 52 h 346"/>
                <a:gd name="T12" fmla="*/ 63 w 151"/>
                <a:gd name="T13" fmla="*/ 89 h 346"/>
                <a:gd name="T14" fmla="*/ 63 w 151"/>
                <a:gd name="T15" fmla="*/ 346 h 346"/>
                <a:gd name="T16" fmla="*/ 0 w 151"/>
                <a:gd name="T17" fmla="*/ 346 h 346"/>
                <a:gd name="T18" fmla="*/ 0 w 151"/>
                <a:gd name="T19" fmla="*/ 89 h 346"/>
                <a:gd name="T20" fmla="*/ 4 w 151"/>
                <a:gd name="T21" fmla="*/ 62 h 346"/>
                <a:gd name="T22" fmla="*/ 8 w 151"/>
                <a:gd name="T23" fmla="*/ 52 h 346"/>
                <a:gd name="T24" fmla="*/ 82 w 151"/>
                <a:gd name="T25" fmla="*/ 0 h 346"/>
                <a:gd name="T26" fmla="*/ 88 w 151"/>
                <a:gd name="T27" fmla="*/ 0 h 346"/>
                <a:gd name="T28" fmla="*/ 151 w 151"/>
                <a:gd name="T29" fmla="*/ 0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 h="346">
                  <a:moveTo>
                    <a:pt x="151" y="0"/>
                  </a:moveTo>
                  <a:cubicBezTo>
                    <a:pt x="149" y="0"/>
                    <a:pt x="147" y="0"/>
                    <a:pt x="145" y="0"/>
                  </a:cubicBezTo>
                  <a:cubicBezTo>
                    <a:pt x="139" y="1"/>
                    <a:pt x="133" y="2"/>
                    <a:pt x="127" y="4"/>
                  </a:cubicBezTo>
                  <a:cubicBezTo>
                    <a:pt x="127" y="4"/>
                    <a:pt x="127" y="4"/>
                    <a:pt x="127" y="4"/>
                  </a:cubicBezTo>
                  <a:cubicBezTo>
                    <a:pt x="109" y="9"/>
                    <a:pt x="93" y="19"/>
                    <a:pt x="82" y="34"/>
                  </a:cubicBezTo>
                  <a:cubicBezTo>
                    <a:pt x="77" y="39"/>
                    <a:pt x="74" y="45"/>
                    <a:pt x="71" y="52"/>
                  </a:cubicBezTo>
                  <a:cubicBezTo>
                    <a:pt x="66" y="63"/>
                    <a:pt x="63" y="76"/>
                    <a:pt x="63" y="89"/>
                  </a:cubicBezTo>
                  <a:cubicBezTo>
                    <a:pt x="63" y="346"/>
                    <a:pt x="63" y="346"/>
                    <a:pt x="63" y="346"/>
                  </a:cubicBezTo>
                  <a:cubicBezTo>
                    <a:pt x="0" y="346"/>
                    <a:pt x="0" y="346"/>
                    <a:pt x="0" y="346"/>
                  </a:cubicBezTo>
                  <a:cubicBezTo>
                    <a:pt x="0" y="89"/>
                    <a:pt x="0" y="89"/>
                    <a:pt x="0" y="89"/>
                  </a:cubicBezTo>
                  <a:cubicBezTo>
                    <a:pt x="0" y="79"/>
                    <a:pt x="1" y="70"/>
                    <a:pt x="4" y="62"/>
                  </a:cubicBezTo>
                  <a:cubicBezTo>
                    <a:pt x="5" y="59"/>
                    <a:pt x="6" y="55"/>
                    <a:pt x="8" y="52"/>
                  </a:cubicBezTo>
                  <a:cubicBezTo>
                    <a:pt x="21" y="23"/>
                    <a:pt x="49" y="3"/>
                    <a:pt x="82" y="0"/>
                  </a:cubicBezTo>
                  <a:cubicBezTo>
                    <a:pt x="84" y="0"/>
                    <a:pt x="86" y="0"/>
                    <a:pt x="88" y="0"/>
                  </a:cubicBezTo>
                  <a:cubicBezTo>
                    <a:pt x="151" y="0"/>
                    <a:pt x="151" y="0"/>
                    <a:pt x="151" y="0"/>
                  </a:cubicBezTo>
                </a:path>
              </a:pathLst>
            </a:custGeom>
            <a:solidFill>
              <a:srgbClr val="B56F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 name="iŝ1îḋê"/>
            <p:cNvSpPr/>
            <p:nvPr/>
          </p:nvSpPr>
          <p:spPr bwMode="auto">
            <a:xfrm>
              <a:off x="4953" y="3642"/>
              <a:ext cx="763" cy="678"/>
            </a:xfrm>
            <a:custGeom>
              <a:avLst/>
              <a:gdLst>
                <a:gd name="T0" fmla="*/ 395 w 400"/>
                <a:gd name="T1" fmla="*/ 94 h 356"/>
                <a:gd name="T2" fmla="*/ 390 w 400"/>
                <a:gd name="T3" fmla="*/ 94 h 356"/>
                <a:gd name="T4" fmla="*/ 390 w 400"/>
                <a:gd name="T5" fmla="*/ 346 h 356"/>
                <a:gd name="T6" fmla="*/ 10 w 400"/>
                <a:gd name="T7" fmla="*/ 346 h 356"/>
                <a:gd name="T8" fmla="*/ 10 w 400"/>
                <a:gd name="T9" fmla="*/ 94 h 356"/>
                <a:gd name="T10" fmla="*/ 14 w 400"/>
                <a:gd name="T11" fmla="*/ 69 h 356"/>
                <a:gd name="T12" fmla="*/ 18 w 400"/>
                <a:gd name="T13" fmla="*/ 59 h 356"/>
                <a:gd name="T14" fmla="*/ 18 w 400"/>
                <a:gd name="T15" fmla="*/ 59 h 356"/>
                <a:gd name="T16" fmla="*/ 18 w 400"/>
                <a:gd name="T17" fmla="*/ 59 h 356"/>
                <a:gd name="T18" fmla="*/ 86 w 400"/>
                <a:gd name="T19" fmla="*/ 10 h 356"/>
                <a:gd name="T20" fmla="*/ 86 w 400"/>
                <a:gd name="T21" fmla="*/ 10 h 356"/>
                <a:gd name="T22" fmla="*/ 86 w 400"/>
                <a:gd name="T23" fmla="*/ 10 h 356"/>
                <a:gd name="T24" fmla="*/ 89 w 400"/>
                <a:gd name="T25" fmla="*/ 10 h 356"/>
                <a:gd name="T26" fmla="*/ 89 w 400"/>
                <a:gd name="T27" fmla="*/ 10 h 356"/>
                <a:gd name="T28" fmla="*/ 89 w 400"/>
                <a:gd name="T29" fmla="*/ 10 h 356"/>
                <a:gd name="T30" fmla="*/ 94 w 400"/>
                <a:gd name="T31" fmla="*/ 10 h 356"/>
                <a:gd name="T32" fmla="*/ 306 w 400"/>
                <a:gd name="T33" fmla="*/ 10 h 356"/>
                <a:gd name="T34" fmla="*/ 314 w 400"/>
                <a:gd name="T35" fmla="*/ 10 h 356"/>
                <a:gd name="T36" fmla="*/ 389 w 400"/>
                <a:gd name="T37" fmla="*/ 84 h 356"/>
                <a:gd name="T38" fmla="*/ 389 w 400"/>
                <a:gd name="T39" fmla="*/ 84 h 356"/>
                <a:gd name="T40" fmla="*/ 390 w 400"/>
                <a:gd name="T41" fmla="*/ 94 h 356"/>
                <a:gd name="T42" fmla="*/ 395 w 400"/>
                <a:gd name="T43" fmla="*/ 94 h 356"/>
                <a:gd name="T44" fmla="*/ 400 w 400"/>
                <a:gd name="T45" fmla="*/ 94 h 356"/>
                <a:gd name="T46" fmla="*/ 399 w 400"/>
                <a:gd name="T47" fmla="*/ 83 h 356"/>
                <a:gd name="T48" fmla="*/ 399 w 400"/>
                <a:gd name="T49" fmla="*/ 83 h 356"/>
                <a:gd name="T50" fmla="*/ 315 w 400"/>
                <a:gd name="T51" fmla="*/ 0 h 356"/>
                <a:gd name="T52" fmla="*/ 306 w 400"/>
                <a:gd name="T53" fmla="*/ 0 h 356"/>
                <a:gd name="T54" fmla="*/ 94 w 400"/>
                <a:gd name="T55" fmla="*/ 0 h 356"/>
                <a:gd name="T56" fmla="*/ 89 w 400"/>
                <a:gd name="T57" fmla="*/ 0 h 356"/>
                <a:gd name="T58" fmla="*/ 89 w 400"/>
                <a:gd name="T59" fmla="*/ 5 h 356"/>
                <a:gd name="T60" fmla="*/ 89 w 400"/>
                <a:gd name="T61" fmla="*/ 0 h 356"/>
                <a:gd name="T62" fmla="*/ 85 w 400"/>
                <a:gd name="T63" fmla="*/ 0 h 356"/>
                <a:gd name="T64" fmla="*/ 85 w 400"/>
                <a:gd name="T65" fmla="*/ 5 h 356"/>
                <a:gd name="T66" fmla="*/ 85 w 400"/>
                <a:gd name="T67" fmla="*/ 0 h 356"/>
                <a:gd name="T68" fmla="*/ 9 w 400"/>
                <a:gd name="T69" fmla="*/ 55 h 356"/>
                <a:gd name="T70" fmla="*/ 9 w 400"/>
                <a:gd name="T71" fmla="*/ 55 h 356"/>
                <a:gd name="T72" fmla="*/ 4 w 400"/>
                <a:gd name="T73" fmla="*/ 66 h 356"/>
                <a:gd name="T74" fmla="*/ 0 w 400"/>
                <a:gd name="T75" fmla="*/ 94 h 356"/>
                <a:gd name="T76" fmla="*/ 0 w 400"/>
                <a:gd name="T77" fmla="*/ 356 h 356"/>
                <a:gd name="T78" fmla="*/ 400 w 400"/>
                <a:gd name="T79" fmla="*/ 356 h 356"/>
                <a:gd name="T80" fmla="*/ 400 w 400"/>
                <a:gd name="T81" fmla="*/ 94 h 356"/>
                <a:gd name="T82" fmla="*/ 395 w 400"/>
                <a:gd name="T83" fmla="*/ 94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0" h="356">
                  <a:moveTo>
                    <a:pt x="395" y="94"/>
                  </a:moveTo>
                  <a:cubicBezTo>
                    <a:pt x="390" y="94"/>
                    <a:pt x="390" y="94"/>
                    <a:pt x="390" y="94"/>
                  </a:cubicBezTo>
                  <a:cubicBezTo>
                    <a:pt x="390" y="346"/>
                    <a:pt x="390" y="346"/>
                    <a:pt x="390" y="346"/>
                  </a:cubicBezTo>
                  <a:cubicBezTo>
                    <a:pt x="10" y="346"/>
                    <a:pt x="10" y="346"/>
                    <a:pt x="10" y="346"/>
                  </a:cubicBezTo>
                  <a:cubicBezTo>
                    <a:pt x="10" y="94"/>
                    <a:pt x="10" y="94"/>
                    <a:pt x="10" y="94"/>
                  </a:cubicBezTo>
                  <a:cubicBezTo>
                    <a:pt x="10" y="85"/>
                    <a:pt x="12" y="77"/>
                    <a:pt x="14" y="69"/>
                  </a:cubicBezTo>
                  <a:cubicBezTo>
                    <a:pt x="15" y="66"/>
                    <a:pt x="16" y="62"/>
                    <a:pt x="18" y="59"/>
                  </a:cubicBezTo>
                  <a:cubicBezTo>
                    <a:pt x="18" y="59"/>
                    <a:pt x="18" y="59"/>
                    <a:pt x="18" y="59"/>
                  </a:cubicBezTo>
                  <a:cubicBezTo>
                    <a:pt x="18" y="59"/>
                    <a:pt x="18" y="59"/>
                    <a:pt x="18" y="59"/>
                  </a:cubicBezTo>
                  <a:cubicBezTo>
                    <a:pt x="30" y="33"/>
                    <a:pt x="55" y="13"/>
                    <a:pt x="86" y="10"/>
                  </a:cubicBezTo>
                  <a:cubicBezTo>
                    <a:pt x="86" y="10"/>
                    <a:pt x="86" y="10"/>
                    <a:pt x="86" y="10"/>
                  </a:cubicBezTo>
                  <a:cubicBezTo>
                    <a:pt x="86" y="10"/>
                    <a:pt x="86" y="10"/>
                    <a:pt x="86" y="10"/>
                  </a:cubicBezTo>
                  <a:cubicBezTo>
                    <a:pt x="87" y="10"/>
                    <a:pt x="88" y="10"/>
                    <a:pt x="89" y="10"/>
                  </a:cubicBezTo>
                  <a:cubicBezTo>
                    <a:pt x="89" y="10"/>
                    <a:pt x="89" y="10"/>
                    <a:pt x="89" y="10"/>
                  </a:cubicBezTo>
                  <a:cubicBezTo>
                    <a:pt x="89" y="10"/>
                    <a:pt x="89" y="10"/>
                    <a:pt x="89" y="10"/>
                  </a:cubicBezTo>
                  <a:cubicBezTo>
                    <a:pt x="91" y="10"/>
                    <a:pt x="92" y="10"/>
                    <a:pt x="94" y="10"/>
                  </a:cubicBezTo>
                  <a:cubicBezTo>
                    <a:pt x="306" y="10"/>
                    <a:pt x="306" y="10"/>
                    <a:pt x="306" y="10"/>
                  </a:cubicBezTo>
                  <a:cubicBezTo>
                    <a:pt x="309" y="10"/>
                    <a:pt x="312" y="10"/>
                    <a:pt x="314" y="10"/>
                  </a:cubicBezTo>
                  <a:cubicBezTo>
                    <a:pt x="354" y="14"/>
                    <a:pt x="385" y="45"/>
                    <a:pt x="389" y="84"/>
                  </a:cubicBezTo>
                  <a:cubicBezTo>
                    <a:pt x="389" y="84"/>
                    <a:pt x="389" y="84"/>
                    <a:pt x="389" y="84"/>
                  </a:cubicBezTo>
                  <a:cubicBezTo>
                    <a:pt x="389" y="87"/>
                    <a:pt x="390" y="91"/>
                    <a:pt x="390" y="94"/>
                  </a:cubicBezTo>
                  <a:cubicBezTo>
                    <a:pt x="395" y="94"/>
                    <a:pt x="395" y="94"/>
                    <a:pt x="395" y="94"/>
                  </a:cubicBezTo>
                  <a:cubicBezTo>
                    <a:pt x="400" y="94"/>
                    <a:pt x="400" y="94"/>
                    <a:pt x="400" y="94"/>
                  </a:cubicBezTo>
                  <a:cubicBezTo>
                    <a:pt x="400" y="90"/>
                    <a:pt x="399" y="87"/>
                    <a:pt x="399" y="83"/>
                  </a:cubicBezTo>
                  <a:cubicBezTo>
                    <a:pt x="399" y="83"/>
                    <a:pt x="399" y="83"/>
                    <a:pt x="399" y="83"/>
                  </a:cubicBezTo>
                  <a:cubicBezTo>
                    <a:pt x="394" y="40"/>
                    <a:pt x="359" y="5"/>
                    <a:pt x="315" y="0"/>
                  </a:cubicBezTo>
                  <a:cubicBezTo>
                    <a:pt x="312" y="0"/>
                    <a:pt x="309" y="0"/>
                    <a:pt x="306" y="0"/>
                  </a:cubicBezTo>
                  <a:cubicBezTo>
                    <a:pt x="94" y="0"/>
                    <a:pt x="94" y="0"/>
                    <a:pt x="94" y="0"/>
                  </a:cubicBezTo>
                  <a:cubicBezTo>
                    <a:pt x="92" y="0"/>
                    <a:pt x="90" y="0"/>
                    <a:pt x="89" y="0"/>
                  </a:cubicBezTo>
                  <a:cubicBezTo>
                    <a:pt x="89" y="5"/>
                    <a:pt x="89" y="5"/>
                    <a:pt x="89" y="5"/>
                  </a:cubicBezTo>
                  <a:cubicBezTo>
                    <a:pt x="89" y="0"/>
                    <a:pt x="89" y="0"/>
                    <a:pt x="89" y="0"/>
                  </a:cubicBezTo>
                  <a:cubicBezTo>
                    <a:pt x="87" y="0"/>
                    <a:pt x="86" y="0"/>
                    <a:pt x="85" y="0"/>
                  </a:cubicBezTo>
                  <a:cubicBezTo>
                    <a:pt x="85" y="5"/>
                    <a:pt x="85" y="5"/>
                    <a:pt x="85" y="5"/>
                  </a:cubicBezTo>
                  <a:cubicBezTo>
                    <a:pt x="85" y="0"/>
                    <a:pt x="85" y="0"/>
                    <a:pt x="85" y="0"/>
                  </a:cubicBezTo>
                  <a:cubicBezTo>
                    <a:pt x="51" y="4"/>
                    <a:pt x="22" y="25"/>
                    <a:pt x="9" y="55"/>
                  </a:cubicBezTo>
                  <a:cubicBezTo>
                    <a:pt x="9" y="55"/>
                    <a:pt x="9" y="55"/>
                    <a:pt x="9" y="55"/>
                  </a:cubicBezTo>
                  <a:cubicBezTo>
                    <a:pt x="7" y="59"/>
                    <a:pt x="5" y="62"/>
                    <a:pt x="4" y="66"/>
                  </a:cubicBezTo>
                  <a:cubicBezTo>
                    <a:pt x="2" y="75"/>
                    <a:pt x="0" y="84"/>
                    <a:pt x="0" y="94"/>
                  </a:cubicBezTo>
                  <a:cubicBezTo>
                    <a:pt x="0" y="356"/>
                    <a:pt x="0" y="356"/>
                    <a:pt x="0" y="356"/>
                  </a:cubicBezTo>
                  <a:cubicBezTo>
                    <a:pt x="400" y="356"/>
                    <a:pt x="400" y="356"/>
                    <a:pt x="400" y="356"/>
                  </a:cubicBezTo>
                  <a:cubicBezTo>
                    <a:pt x="400" y="94"/>
                    <a:pt x="400" y="94"/>
                    <a:pt x="400" y="94"/>
                  </a:cubicBezTo>
                  <a:cubicBezTo>
                    <a:pt x="395" y="94"/>
                    <a:pt x="395" y="94"/>
                    <a:pt x="395" y="94"/>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 name="is1îdé"/>
            <p:cNvSpPr/>
            <p:nvPr/>
          </p:nvSpPr>
          <p:spPr bwMode="auto">
            <a:xfrm>
              <a:off x="4830" y="3750"/>
              <a:ext cx="997" cy="560"/>
            </a:xfrm>
            <a:custGeom>
              <a:avLst/>
              <a:gdLst>
                <a:gd name="T0" fmla="*/ 523 w 523"/>
                <a:gd name="T1" fmla="*/ 136 h 294"/>
                <a:gd name="T2" fmla="*/ 523 w 523"/>
                <a:gd name="T3" fmla="*/ 294 h 294"/>
                <a:gd name="T4" fmla="*/ 0 w 523"/>
                <a:gd name="T5" fmla="*/ 294 h 294"/>
                <a:gd name="T6" fmla="*/ 0 w 523"/>
                <a:gd name="T7" fmla="*/ 136 h 294"/>
                <a:gd name="T8" fmla="*/ 7 w 523"/>
                <a:gd name="T9" fmla="*/ 91 h 294"/>
                <a:gd name="T10" fmla="*/ 136 w 523"/>
                <a:gd name="T11" fmla="*/ 0 h 294"/>
                <a:gd name="T12" fmla="*/ 386 w 523"/>
                <a:gd name="T13" fmla="*/ 0 h 294"/>
                <a:gd name="T14" fmla="*/ 434 w 523"/>
                <a:gd name="T15" fmla="*/ 9 h 294"/>
                <a:gd name="T16" fmla="*/ 523 w 523"/>
                <a:gd name="T17" fmla="*/ 136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3" h="294">
                  <a:moveTo>
                    <a:pt x="523" y="136"/>
                  </a:moveTo>
                  <a:cubicBezTo>
                    <a:pt x="523" y="294"/>
                    <a:pt x="523" y="294"/>
                    <a:pt x="523" y="294"/>
                  </a:cubicBezTo>
                  <a:cubicBezTo>
                    <a:pt x="0" y="294"/>
                    <a:pt x="0" y="294"/>
                    <a:pt x="0" y="294"/>
                  </a:cubicBezTo>
                  <a:cubicBezTo>
                    <a:pt x="0" y="136"/>
                    <a:pt x="0" y="136"/>
                    <a:pt x="0" y="136"/>
                  </a:cubicBezTo>
                  <a:cubicBezTo>
                    <a:pt x="0" y="121"/>
                    <a:pt x="2" y="105"/>
                    <a:pt x="7" y="91"/>
                  </a:cubicBezTo>
                  <a:cubicBezTo>
                    <a:pt x="26" y="38"/>
                    <a:pt x="77" y="0"/>
                    <a:pt x="136" y="0"/>
                  </a:cubicBezTo>
                  <a:cubicBezTo>
                    <a:pt x="386" y="0"/>
                    <a:pt x="386" y="0"/>
                    <a:pt x="386" y="0"/>
                  </a:cubicBezTo>
                  <a:cubicBezTo>
                    <a:pt x="403" y="0"/>
                    <a:pt x="419" y="3"/>
                    <a:pt x="434" y="9"/>
                  </a:cubicBezTo>
                  <a:cubicBezTo>
                    <a:pt x="486" y="28"/>
                    <a:pt x="523" y="78"/>
                    <a:pt x="523" y="136"/>
                  </a:cubicBezTo>
                </a:path>
              </a:pathLst>
            </a:custGeom>
            <a:solidFill>
              <a:srgbClr val="E259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 name="iṣlíḓê"/>
            <p:cNvSpPr/>
            <p:nvPr/>
          </p:nvSpPr>
          <p:spPr bwMode="auto">
            <a:xfrm>
              <a:off x="4820" y="3741"/>
              <a:ext cx="1016" cy="579"/>
            </a:xfrm>
            <a:custGeom>
              <a:avLst/>
              <a:gdLst>
                <a:gd name="T0" fmla="*/ 528 w 533"/>
                <a:gd name="T1" fmla="*/ 141 h 304"/>
                <a:gd name="T2" fmla="*/ 523 w 533"/>
                <a:gd name="T3" fmla="*/ 141 h 304"/>
                <a:gd name="T4" fmla="*/ 523 w 533"/>
                <a:gd name="T5" fmla="*/ 294 h 304"/>
                <a:gd name="T6" fmla="*/ 10 w 533"/>
                <a:gd name="T7" fmla="*/ 294 h 304"/>
                <a:gd name="T8" fmla="*/ 10 w 533"/>
                <a:gd name="T9" fmla="*/ 141 h 304"/>
                <a:gd name="T10" fmla="*/ 17 w 533"/>
                <a:gd name="T11" fmla="*/ 98 h 304"/>
                <a:gd name="T12" fmla="*/ 17 w 533"/>
                <a:gd name="T13" fmla="*/ 98 h 304"/>
                <a:gd name="T14" fmla="*/ 141 w 533"/>
                <a:gd name="T15" fmla="*/ 10 h 304"/>
                <a:gd name="T16" fmla="*/ 391 w 533"/>
                <a:gd name="T17" fmla="*/ 10 h 304"/>
                <a:gd name="T18" fmla="*/ 437 w 533"/>
                <a:gd name="T19" fmla="*/ 18 h 304"/>
                <a:gd name="T20" fmla="*/ 437 w 533"/>
                <a:gd name="T21" fmla="*/ 18 h 304"/>
                <a:gd name="T22" fmla="*/ 523 w 533"/>
                <a:gd name="T23" fmla="*/ 141 h 304"/>
                <a:gd name="T24" fmla="*/ 528 w 533"/>
                <a:gd name="T25" fmla="*/ 141 h 304"/>
                <a:gd name="T26" fmla="*/ 533 w 533"/>
                <a:gd name="T27" fmla="*/ 141 h 304"/>
                <a:gd name="T28" fmla="*/ 441 w 533"/>
                <a:gd name="T29" fmla="*/ 9 h 304"/>
                <a:gd name="T30" fmla="*/ 441 w 533"/>
                <a:gd name="T31" fmla="*/ 9 h 304"/>
                <a:gd name="T32" fmla="*/ 391 w 533"/>
                <a:gd name="T33" fmla="*/ 0 h 304"/>
                <a:gd name="T34" fmla="*/ 141 w 533"/>
                <a:gd name="T35" fmla="*/ 0 h 304"/>
                <a:gd name="T36" fmla="*/ 8 w 533"/>
                <a:gd name="T37" fmla="*/ 94 h 304"/>
                <a:gd name="T38" fmla="*/ 8 w 533"/>
                <a:gd name="T39" fmla="*/ 94 h 304"/>
                <a:gd name="T40" fmla="*/ 0 w 533"/>
                <a:gd name="T41" fmla="*/ 141 h 304"/>
                <a:gd name="T42" fmla="*/ 0 w 533"/>
                <a:gd name="T43" fmla="*/ 304 h 304"/>
                <a:gd name="T44" fmla="*/ 533 w 533"/>
                <a:gd name="T45" fmla="*/ 304 h 304"/>
                <a:gd name="T46" fmla="*/ 533 w 533"/>
                <a:gd name="T47" fmla="*/ 141 h 304"/>
                <a:gd name="T48" fmla="*/ 528 w 533"/>
                <a:gd name="T49" fmla="*/ 14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33" h="304">
                  <a:moveTo>
                    <a:pt x="528" y="141"/>
                  </a:moveTo>
                  <a:cubicBezTo>
                    <a:pt x="523" y="141"/>
                    <a:pt x="523" y="141"/>
                    <a:pt x="523" y="141"/>
                  </a:cubicBezTo>
                  <a:cubicBezTo>
                    <a:pt x="523" y="294"/>
                    <a:pt x="523" y="294"/>
                    <a:pt x="523" y="294"/>
                  </a:cubicBezTo>
                  <a:cubicBezTo>
                    <a:pt x="10" y="294"/>
                    <a:pt x="10" y="294"/>
                    <a:pt x="10" y="294"/>
                  </a:cubicBezTo>
                  <a:cubicBezTo>
                    <a:pt x="10" y="141"/>
                    <a:pt x="10" y="141"/>
                    <a:pt x="10" y="141"/>
                  </a:cubicBezTo>
                  <a:cubicBezTo>
                    <a:pt x="10" y="126"/>
                    <a:pt x="12" y="111"/>
                    <a:pt x="17" y="98"/>
                  </a:cubicBezTo>
                  <a:cubicBezTo>
                    <a:pt x="17" y="98"/>
                    <a:pt x="17" y="98"/>
                    <a:pt x="17" y="98"/>
                  </a:cubicBezTo>
                  <a:cubicBezTo>
                    <a:pt x="35" y="47"/>
                    <a:pt x="84" y="10"/>
                    <a:pt x="141" y="10"/>
                  </a:cubicBezTo>
                  <a:cubicBezTo>
                    <a:pt x="391" y="10"/>
                    <a:pt x="391" y="10"/>
                    <a:pt x="391" y="10"/>
                  </a:cubicBezTo>
                  <a:cubicBezTo>
                    <a:pt x="407" y="10"/>
                    <a:pt x="423" y="13"/>
                    <a:pt x="437" y="18"/>
                  </a:cubicBezTo>
                  <a:cubicBezTo>
                    <a:pt x="437" y="18"/>
                    <a:pt x="437" y="18"/>
                    <a:pt x="437" y="18"/>
                  </a:cubicBezTo>
                  <a:cubicBezTo>
                    <a:pt x="487" y="37"/>
                    <a:pt x="523" y="85"/>
                    <a:pt x="523" y="141"/>
                  </a:cubicBezTo>
                  <a:cubicBezTo>
                    <a:pt x="528" y="141"/>
                    <a:pt x="528" y="141"/>
                    <a:pt x="528" y="141"/>
                  </a:cubicBezTo>
                  <a:cubicBezTo>
                    <a:pt x="533" y="141"/>
                    <a:pt x="533" y="141"/>
                    <a:pt x="533" y="141"/>
                  </a:cubicBezTo>
                  <a:cubicBezTo>
                    <a:pt x="533" y="81"/>
                    <a:pt x="494" y="29"/>
                    <a:pt x="441" y="9"/>
                  </a:cubicBezTo>
                  <a:cubicBezTo>
                    <a:pt x="441" y="9"/>
                    <a:pt x="441" y="9"/>
                    <a:pt x="441" y="9"/>
                  </a:cubicBezTo>
                  <a:cubicBezTo>
                    <a:pt x="425" y="3"/>
                    <a:pt x="409" y="0"/>
                    <a:pt x="391" y="0"/>
                  </a:cubicBezTo>
                  <a:cubicBezTo>
                    <a:pt x="141" y="0"/>
                    <a:pt x="141" y="0"/>
                    <a:pt x="141" y="0"/>
                  </a:cubicBezTo>
                  <a:cubicBezTo>
                    <a:pt x="79" y="0"/>
                    <a:pt x="27" y="39"/>
                    <a:pt x="8" y="94"/>
                  </a:cubicBezTo>
                  <a:cubicBezTo>
                    <a:pt x="8" y="94"/>
                    <a:pt x="8" y="94"/>
                    <a:pt x="8" y="94"/>
                  </a:cubicBezTo>
                  <a:cubicBezTo>
                    <a:pt x="2" y="109"/>
                    <a:pt x="0" y="125"/>
                    <a:pt x="0" y="141"/>
                  </a:cubicBezTo>
                  <a:cubicBezTo>
                    <a:pt x="0" y="304"/>
                    <a:pt x="0" y="304"/>
                    <a:pt x="0" y="304"/>
                  </a:cubicBezTo>
                  <a:cubicBezTo>
                    <a:pt x="533" y="304"/>
                    <a:pt x="533" y="304"/>
                    <a:pt x="533" y="304"/>
                  </a:cubicBezTo>
                  <a:cubicBezTo>
                    <a:pt x="533" y="141"/>
                    <a:pt x="533" y="141"/>
                    <a:pt x="533" y="141"/>
                  </a:cubicBezTo>
                  <a:cubicBezTo>
                    <a:pt x="528" y="141"/>
                    <a:pt x="528" y="141"/>
                    <a:pt x="528" y="141"/>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 name="iSliḓè"/>
            <p:cNvSpPr/>
            <p:nvPr/>
          </p:nvSpPr>
          <p:spPr bwMode="auto">
            <a:xfrm>
              <a:off x="5024" y="2844"/>
              <a:ext cx="591" cy="678"/>
            </a:xfrm>
            <a:custGeom>
              <a:avLst/>
              <a:gdLst>
                <a:gd name="T0" fmla="*/ 221 w 310"/>
                <a:gd name="T1" fmla="*/ 356 h 356"/>
                <a:gd name="T2" fmla="*/ 89 w 310"/>
                <a:gd name="T3" fmla="*/ 356 h 356"/>
                <a:gd name="T4" fmla="*/ 0 w 310"/>
                <a:gd name="T5" fmla="*/ 267 h 356"/>
                <a:gd name="T6" fmla="*/ 0 w 310"/>
                <a:gd name="T7" fmla="*/ 125 h 356"/>
                <a:gd name="T8" fmla="*/ 125 w 310"/>
                <a:gd name="T9" fmla="*/ 0 h 356"/>
                <a:gd name="T10" fmla="*/ 185 w 310"/>
                <a:gd name="T11" fmla="*/ 0 h 356"/>
                <a:gd name="T12" fmla="*/ 310 w 310"/>
                <a:gd name="T13" fmla="*/ 125 h 356"/>
                <a:gd name="T14" fmla="*/ 310 w 310"/>
                <a:gd name="T15" fmla="*/ 267 h 356"/>
                <a:gd name="T16" fmla="*/ 221 w 310"/>
                <a:gd name="T17" fmla="*/ 356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356">
                  <a:moveTo>
                    <a:pt x="221" y="356"/>
                  </a:moveTo>
                  <a:cubicBezTo>
                    <a:pt x="89" y="356"/>
                    <a:pt x="89" y="356"/>
                    <a:pt x="89" y="356"/>
                  </a:cubicBezTo>
                  <a:cubicBezTo>
                    <a:pt x="40" y="356"/>
                    <a:pt x="0" y="316"/>
                    <a:pt x="0" y="267"/>
                  </a:cubicBezTo>
                  <a:cubicBezTo>
                    <a:pt x="0" y="125"/>
                    <a:pt x="0" y="125"/>
                    <a:pt x="0" y="125"/>
                  </a:cubicBezTo>
                  <a:cubicBezTo>
                    <a:pt x="0" y="56"/>
                    <a:pt x="56" y="0"/>
                    <a:pt x="125" y="0"/>
                  </a:cubicBezTo>
                  <a:cubicBezTo>
                    <a:pt x="185" y="0"/>
                    <a:pt x="185" y="0"/>
                    <a:pt x="185" y="0"/>
                  </a:cubicBezTo>
                  <a:cubicBezTo>
                    <a:pt x="254" y="0"/>
                    <a:pt x="310" y="56"/>
                    <a:pt x="310" y="125"/>
                  </a:cubicBezTo>
                  <a:cubicBezTo>
                    <a:pt x="310" y="267"/>
                    <a:pt x="310" y="267"/>
                    <a:pt x="310" y="267"/>
                  </a:cubicBezTo>
                  <a:cubicBezTo>
                    <a:pt x="310" y="316"/>
                    <a:pt x="270" y="356"/>
                    <a:pt x="221" y="3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 name="í$líḍe"/>
            <p:cNvSpPr/>
            <p:nvPr/>
          </p:nvSpPr>
          <p:spPr bwMode="auto">
            <a:xfrm>
              <a:off x="5024" y="2844"/>
              <a:ext cx="591" cy="678"/>
            </a:xfrm>
            <a:custGeom>
              <a:avLst/>
              <a:gdLst>
                <a:gd name="T0" fmla="*/ 221 w 310"/>
                <a:gd name="T1" fmla="*/ 356 h 356"/>
                <a:gd name="T2" fmla="*/ 89 w 310"/>
                <a:gd name="T3" fmla="*/ 356 h 356"/>
                <a:gd name="T4" fmla="*/ 0 w 310"/>
                <a:gd name="T5" fmla="*/ 267 h 356"/>
                <a:gd name="T6" fmla="*/ 0 w 310"/>
                <a:gd name="T7" fmla="*/ 125 h 356"/>
                <a:gd name="T8" fmla="*/ 125 w 310"/>
                <a:gd name="T9" fmla="*/ 0 h 356"/>
                <a:gd name="T10" fmla="*/ 185 w 310"/>
                <a:gd name="T11" fmla="*/ 0 h 356"/>
                <a:gd name="T12" fmla="*/ 310 w 310"/>
                <a:gd name="T13" fmla="*/ 125 h 356"/>
                <a:gd name="T14" fmla="*/ 310 w 310"/>
                <a:gd name="T15" fmla="*/ 267 h 356"/>
                <a:gd name="T16" fmla="*/ 221 w 310"/>
                <a:gd name="T17" fmla="*/ 356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356">
                  <a:moveTo>
                    <a:pt x="221" y="356"/>
                  </a:moveTo>
                  <a:cubicBezTo>
                    <a:pt x="89" y="356"/>
                    <a:pt x="89" y="356"/>
                    <a:pt x="89" y="356"/>
                  </a:cubicBezTo>
                  <a:cubicBezTo>
                    <a:pt x="40" y="356"/>
                    <a:pt x="0" y="316"/>
                    <a:pt x="0" y="267"/>
                  </a:cubicBezTo>
                  <a:cubicBezTo>
                    <a:pt x="0" y="125"/>
                    <a:pt x="0" y="125"/>
                    <a:pt x="0" y="125"/>
                  </a:cubicBezTo>
                  <a:cubicBezTo>
                    <a:pt x="0" y="56"/>
                    <a:pt x="56" y="0"/>
                    <a:pt x="125" y="0"/>
                  </a:cubicBezTo>
                  <a:cubicBezTo>
                    <a:pt x="185" y="0"/>
                    <a:pt x="185" y="0"/>
                    <a:pt x="185" y="0"/>
                  </a:cubicBezTo>
                  <a:cubicBezTo>
                    <a:pt x="254" y="0"/>
                    <a:pt x="310" y="56"/>
                    <a:pt x="310" y="125"/>
                  </a:cubicBezTo>
                  <a:cubicBezTo>
                    <a:pt x="310" y="267"/>
                    <a:pt x="310" y="267"/>
                    <a:pt x="310" y="267"/>
                  </a:cubicBezTo>
                  <a:cubicBezTo>
                    <a:pt x="310" y="316"/>
                    <a:pt x="270" y="356"/>
                    <a:pt x="221" y="356"/>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40" name="îṩlîḓê"/>
            <p:cNvSpPr/>
            <p:nvPr/>
          </p:nvSpPr>
          <p:spPr bwMode="auto">
            <a:xfrm>
              <a:off x="1121" y="2933"/>
              <a:ext cx="520" cy="676"/>
            </a:xfrm>
            <a:custGeom>
              <a:avLst/>
              <a:gdLst>
                <a:gd name="T0" fmla="*/ 163 w 273"/>
                <a:gd name="T1" fmla="*/ 355 h 355"/>
                <a:gd name="T2" fmla="*/ 110 w 273"/>
                <a:gd name="T3" fmla="*/ 355 h 355"/>
                <a:gd name="T4" fmla="*/ 0 w 273"/>
                <a:gd name="T5" fmla="*/ 244 h 355"/>
                <a:gd name="T6" fmla="*/ 0 w 273"/>
                <a:gd name="T7" fmla="*/ 0 h 355"/>
                <a:gd name="T8" fmla="*/ 234 w 273"/>
                <a:gd name="T9" fmla="*/ 0 h 355"/>
                <a:gd name="T10" fmla="*/ 273 w 273"/>
                <a:gd name="T11" fmla="*/ 39 h 355"/>
                <a:gd name="T12" fmla="*/ 273 w 273"/>
                <a:gd name="T13" fmla="*/ 244 h 355"/>
                <a:gd name="T14" fmla="*/ 163 w 273"/>
                <a:gd name="T15" fmla="*/ 355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 h="355">
                  <a:moveTo>
                    <a:pt x="163" y="355"/>
                  </a:moveTo>
                  <a:cubicBezTo>
                    <a:pt x="110" y="355"/>
                    <a:pt x="110" y="355"/>
                    <a:pt x="110" y="355"/>
                  </a:cubicBezTo>
                  <a:cubicBezTo>
                    <a:pt x="49" y="355"/>
                    <a:pt x="0" y="305"/>
                    <a:pt x="0" y="244"/>
                  </a:cubicBezTo>
                  <a:cubicBezTo>
                    <a:pt x="0" y="0"/>
                    <a:pt x="0" y="0"/>
                    <a:pt x="0" y="0"/>
                  </a:cubicBezTo>
                  <a:cubicBezTo>
                    <a:pt x="234" y="0"/>
                    <a:pt x="234" y="0"/>
                    <a:pt x="234" y="0"/>
                  </a:cubicBezTo>
                  <a:cubicBezTo>
                    <a:pt x="255" y="0"/>
                    <a:pt x="273" y="18"/>
                    <a:pt x="273" y="39"/>
                  </a:cubicBezTo>
                  <a:cubicBezTo>
                    <a:pt x="273" y="244"/>
                    <a:pt x="273" y="244"/>
                    <a:pt x="273" y="244"/>
                  </a:cubicBezTo>
                  <a:cubicBezTo>
                    <a:pt x="273" y="305"/>
                    <a:pt x="224" y="355"/>
                    <a:pt x="163" y="355"/>
                  </a:cubicBezTo>
                  <a:close/>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 name="ïṣḻíḋe"/>
            <p:cNvSpPr/>
            <p:nvPr/>
          </p:nvSpPr>
          <p:spPr bwMode="auto">
            <a:xfrm>
              <a:off x="1121" y="2933"/>
              <a:ext cx="311" cy="676"/>
            </a:xfrm>
            <a:custGeom>
              <a:avLst/>
              <a:gdLst>
                <a:gd name="T0" fmla="*/ 163 w 163"/>
                <a:gd name="T1" fmla="*/ 352 h 355"/>
                <a:gd name="T2" fmla="*/ 136 w 163"/>
                <a:gd name="T3" fmla="*/ 355 h 355"/>
                <a:gd name="T4" fmla="*/ 0 w 163"/>
                <a:gd name="T5" fmla="*/ 218 h 355"/>
                <a:gd name="T6" fmla="*/ 0 w 163"/>
                <a:gd name="T7" fmla="*/ 0 h 355"/>
                <a:gd name="T8" fmla="*/ 52 w 163"/>
                <a:gd name="T9" fmla="*/ 0 h 355"/>
                <a:gd name="T10" fmla="*/ 52 w 163"/>
                <a:gd name="T11" fmla="*/ 218 h 355"/>
                <a:gd name="T12" fmla="*/ 163 w 163"/>
                <a:gd name="T13" fmla="*/ 352 h 355"/>
              </a:gdLst>
              <a:ahLst/>
              <a:cxnLst>
                <a:cxn ang="0">
                  <a:pos x="T0" y="T1"/>
                </a:cxn>
                <a:cxn ang="0">
                  <a:pos x="T2" y="T3"/>
                </a:cxn>
                <a:cxn ang="0">
                  <a:pos x="T4" y="T5"/>
                </a:cxn>
                <a:cxn ang="0">
                  <a:pos x="T6" y="T7"/>
                </a:cxn>
                <a:cxn ang="0">
                  <a:pos x="T8" y="T9"/>
                </a:cxn>
                <a:cxn ang="0">
                  <a:pos x="T10" y="T11"/>
                </a:cxn>
                <a:cxn ang="0">
                  <a:pos x="T12" y="T13"/>
                </a:cxn>
              </a:cxnLst>
              <a:rect l="0" t="0" r="r" b="b"/>
              <a:pathLst>
                <a:path w="163" h="355">
                  <a:moveTo>
                    <a:pt x="163" y="352"/>
                  </a:moveTo>
                  <a:cubicBezTo>
                    <a:pt x="154" y="354"/>
                    <a:pt x="145" y="355"/>
                    <a:pt x="136" y="355"/>
                  </a:cubicBezTo>
                  <a:cubicBezTo>
                    <a:pt x="61" y="355"/>
                    <a:pt x="0" y="293"/>
                    <a:pt x="0" y="218"/>
                  </a:cubicBezTo>
                  <a:cubicBezTo>
                    <a:pt x="0" y="0"/>
                    <a:pt x="0" y="0"/>
                    <a:pt x="0" y="0"/>
                  </a:cubicBezTo>
                  <a:cubicBezTo>
                    <a:pt x="52" y="0"/>
                    <a:pt x="52" y="0"/>
                    <a:pt x="52" y="0"/>
                  </a:cubicBezTo>
                  <a:cubicBezTo>
                    <a:pt x="52" y="218"/>
                    <a:pt x="52" y="218"/>
                    <a:pt x="52" y="218"/>
                  </a:cubicBezTo>
                  <a:cubicBezTo>
                    <a:pt x="52" y="284"/>
                    <a:pt x="100" y="340"/>
                    <a:pt x="163" y="352"/>
                  </a:cubicBezTo>
                  <a:close/>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 name="í$ľïďê"/>
            <p:cNvSpPr/>
            <p:nvPr/>
          </p:nvSpPr>
          <p:spPr bwMode="auto">
            <a:xfrm>
              <a:off x="1121" y="2933"/>
              <a:ext cx="520" cy="676"/>
            </a:xfrm>
            <a:custGeom>
              <a:avLst/>
              <a:gdLst>
                <a:gd name="T0" fmla="*/ 163 w 273"/>
                <a:gd name="T1" fmla="*/ 355 h 355"/>
                <a:gd name="T2" fmla="*/ 110 w 273"/>
                <a:gd name="T3" fmla="*/ 355 h 355"/>
                <a:gd name="T4" fmla="*/ 0 w 273"/>
                <a:gd name="T5" fmla="*/ 244 h 355"/>
                <a:gd name="T6" fmla="*/ 0 w 273"/>
                <a:gd name="T7" fmla="*/ 0 h 355"/>
                <a:gd name="T8" fmla="*/ 234 w 273"/>
                <a:gd name="T9" fmla="*/ 0 h 355"/>
                <a:gd name="T10" fmla="*/ 273 w 273"/>
                <a:gd name="T11" fmla="*/ 39 h 355"/>
                <a:gd name="T12" fmla="*/ 273 w 273"/>
                <a:gd name="T13" fmla="*/ 244 h 355"/>
                <a:gd name="T14" fmla="*/ 163 w 273"/>
                <a:gd name="T15" fmla="*/ 355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 h="355">
                  <a:moveTo>
                    <a:pt x="163" y="355"/>
                  </a:moveTo>
                  <a:cubicBezTo>
                    <a:pt x="110" y="355"/>
                    <a:pt x="110" y="355"/>
                    <a:pt x="110" y="355"/>
                  </a:cubicBezTo>
                  <a:cubicBezTo>
                    <a:pt x="49" y="355"/>
                    <a:pt x="0" y="305"/>
                    <a:pt x="0" y="244"/>
                  </a:cubicBezTo>
                  <a:cubicBezTo>
                    <a:pt x="0" y="0"/>
                    <a:pt x="0" y="0"/>
                    <a:pt x="0" y="0"/>
                  </a:cubicBezTo>
                  <a:cubicBezTo>
                    <a:pt x="234" y="0"/>
                    <a:pt x="234" y="0"/>
                    <a:pt x="234" y="0"/>
                  </a:cubicBezTo>
                  <a:cubicBezTo>
                    <a:pt x="255" y="0"/>
                    <a:pt x="273" y="18"/>
                    <a:pt x="273" y="39"/>
                  </a:cubicBezTo>
                  <a:cubicBezTo>
                    <a:pt x="273" y="244"/>
                    <a:pt x="273" y="244"/>
                    <a:pt x="273" y="244"/>
                  </a:cubicBezTo>
                  <a:cubicBezTo>
                    <a:pt x="273" y="305"/>
                    <a:pt x="224" y="355"/>
                    <a:pt x="163" y="355"/>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43" name="ïṧḷíḓê"/>
            <p:cNvSpPr/>
            <p:nvPr/>
          </p:nvSpPr>
          <p:spPr bwMode="auto">
            <a:xfrm>
              <a:off x="989" y="3651"/>
              <a:ext cx="744" cy="659"/>
            </a:xfrm>
            <a:custGeom>
              <a:avLst/>
              <a:gdLst>
                <a:gd name="T0" fmla="*/ 390 w 390"/>
                <a:gd name="T1" fmla="*/ 89 h 346"/>
                <a:gd name="T2" fmla="*/ 390 w 390"/>
                <a:gd name="T3" fmla="*/ 346 h 346"/>
                <a:gd name="T4" fmla="*/ 0 w 390"/>
                <a:gd name="T5" fmla="*/ 346 h 346"/>
                <a:gd name="T6" fmla="*/ 0 w 390"/>
                <a:gd name="T7" fmla="*/ 89 h 346"/>
                <a:gd name="T8" fmla="*/ 4 w 390"/>
                <a:gd name="T9" fmla="*/ 63 h 346"/>
                <a:gd name="T10" fmla="*/ 8 w 390"/>
                <a:gd name="T11" fmla="*/ 52 h 346"/>
                <a:gd name="T12" fmla="*/ 76 w 390"/>
                <a:gd name="T13" fmla="*/ 1 h 346"/>
                <a:gd name="T14" fmla="*/ 80 w 390"/>
                <a:gd name="T15" fmla="*/ 0 h 346"/>
                <a:gd name="T16" fmla="*/ 84 w 390"/>
                <a:gd name="T17" fmla="*/ 0 h 346"/>
                <a:gd name="T18" fmla="*/ 89 w 390"/>
                <a:gd name="T19" fmla="*/ 0 h 346"/>
                <a:gd name="T20" fmla="*/ 301 w 390"/>
                <a:gd name="T21" fmla="*/ 0 h 346"/>
                <a:gd name="T22" fmla="*/ 310 w 390"/>
                <a:gd name="T23" fmla="*/ 0 h 346"/>
                <a:gd name="T24" fmla="*/ 389 w 390"/>
                <a:gd name="T25" fmla="*/ 79 h 346"/>
                <a:gd name="T26" fmla="*/ 390 w 390"/>
                <a:gd name="T27" fmla="*/ 89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0" h="346">
                  <a:moveTo>
                    <a:pt x="390" y="89"/>
                  </a:moveTo>
                  <a:cubicBezTo>
                    <a:pt x="390" y="346"/>
                    <a:pt x="390" y="346"/>
                    <a:pt x="390" y="346"/>
                  </a:cubicBezTo>
                  <a:cubicBezTo>
                    <a:pt x="0" y="346"/>
                    <a:pt x="0" y="346"/>
                    <a:pt x="0" y="346"/>
                  </a:cubicBezTo>
                  <a:cubicBezTo>
                    <a:pt x="0" y="89"/>
                    <a:pt x="0" y="89"/>
                    <a:pt x="0" y="89"/>
                  </a:cubicBezTo>
                  <a:cubicBezTo>
                    <a:pt x="0" y="80"/>
                    <a:pt x="2" y="71"/>
                    <a:pt x="4" y="63"/>
                  </a:cubicBezTo>
                  <a:cubicBezTo>
                    <a:pt x="5" y="59"/>
                    <a:pt x="7" y="55"/>
                    <a:pt x="8" y="52"/>
                  </a:cubicBezTo>
                  <a:cubicBezTo>
                    <a:pt x="21" y="25"/>
                    <a:pt x="46" y="6"/>
                    <a:pt x="76" y="1"/>
                  </a:cubicBezTo>
                  <a:cubicBezTo>
                    <a:pt x="77" y="1"/>
                    <a:pt x="79" y="1"/>
                    <a:pt x="80" y="0"/>
                  </a:cubicBezTo>
                  <a:cubicBezTo>
                    <a:pt x="81" y="0"/>
                    <a:pt x="82" y="0"/>
                    <a:pt x="84" y="0"/>
                  </a:cubicBezTo>
                  <a:cubicBezTo>
                    <a:pt x="85" y="0"/>
                    <a:pt x="87" y="0"/>
                    <a:pt x="89" y="0"/>
                  </a:cubicBezTo>
                  <a:cubicBezTo>
                    <a:pt x="301" y="0"/>
                    <a:pt x="301" y="0"/>
                    <a:pt x="301" y="0"/>
                  </a:cubicBezTo>
                  <a:cubicBezTo>
                    <a:pt x="304" y="0"/>
                    <a:pt x="307" y="0"/>
                    <a:pt x="310" y="0"/>
                  </a:cubicBezTo>
                  <a:cubicBezTo>
                    <a:pt x="352" y="5"/>
                    <a:pt x="385" y="38"/>
                    <a:pt x="389" y="79"/>
                  </a:cubicBezTo>
                  <a:cubicBezTo>
                    <a:pt x="390" y="82"/>
                    <a:pt x="390" y="85"/>
                    <a:pt x="390" y="89"/>
                  </a:cubicBezTo>
                </a:path>
              </a:pathLst>
            </a:custGeom>
            <a:solidFill>
              <a:srgbClr val="FF9F3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 name="íşḻîḋê"/>
            <p:cNvSpPr/>
            <p:nvPr/>
          </p:nvSpPr>
          <p:spPr bwMode="auto">
            <a:xfrm>
              <a:off x="1054" y="3244"/>
              <a:ext cx="132" cy="131"/>
            </a:xfrm>
            <a:custGeom>
              <a:avLst/>
              <a:gdLst>
                <a:gd name="T0" fmla="*/ 69 w 69"/>
                <a:gd name="T1" fmla="*/ 34 h 69"/>
                <a:gd name="T2" fmla="*/ 35 w 69"/>
                <a:gd name="T3" fmla="*/ 0 h 69"/>
                <a:gd name="T4" fmla="*/ 0 w 69"/>
                <a:gd name="T5" fmla="*/ 34 h 69"/>
                <a:gd name="T6" fmla="*/ 35 w 69"/>
                <a:gd name="T7" fmla="*/ 69 h 69"/>
                <a:gd name="T8" fmla="*/ 52 w 69"/>
                <a:gd name="T9" fmla="*/ 64 h 69"/>
              </a:gdLst>
              <a:ahLst/>
              <a:cxnLst>
                <a:cxn ang="0">
                  <a:pos x="T0" y="T1"/>
                </a:cxn>
                <a:cxn ang="0">
                  <a:pos x="T2" y="T3"/>
                </a:cxn>
                <a:cxn ang="0">
                  <a:pos x="T4" y="T5"/>
                </a:cxn>
                <a:cxn ang="0">
                  <a:pos x="T6" y="T7"/>
                </a:cxn>
                <a:cxn ang="0">
                  <a:pos x="T8" y="T9"/>
                </a:cxn>
              </a:cxnLst>
              <a:rect l="0" t="0" r="r" b="b"/>
              <a:pathLst>
                <a:path w="69" h="69">
                  <a:moveTo>
                    <a:pt x="69" y="34"/>
                  </a:moveTo>
                  <a:cubicBezTo>
                    <a:pt x="69" y="15"/>
                    <a:pt x="54" y="0"/>
                    <a:pt x="35" y="0"/>
                  </a:cubicBezTo>
                  <a:cubicBezTo>
                    <a:pt x="16" y="0"/>
                    <a:pt x="0" y="15"/>
                    <a:pt x="0" y="34"/>
                  </a:cubicBezTo>
                  <a:cubicBezTo>
                    <a:pt x="0" y="53"/>
                    <a:pt x="16" y="69"/>
                    <a:pt x="35" y="69"/>
                  </a:cubicBezTo>
                  <a:cubicBezTo>
                    <a:pt x="41" y="69"/>
                    <a:pt x="47" y="67"/>
                    <a:pt x="52" y="64"/>
                  </a:cubicBezTo>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 name="îŝļïḓé"/>
            <p:cNvSpPr/>
            <p:nvPr/>
          </p:nvSpPr>
          <p:spPr bwMode="auto">
            <a:xfrm>
              <a:off x="1054" y="3244"/>
              <a:ext cx="132" cy="131"/>
            </a:xfrm>
            <a:custGeom>
              <a:avLst/>
              <a:gdLst>
                <a:gd name="T0" fmla="*/ 69 w 69"/>
                <a:gd name="T1" fmla="*/ 34 h 69"/>
                <a:gd name="T2" fmla="*/ 35 w 69"/>
                <a:gd name="T3" fmla="*/ 0 h 69"/>
                <a:gd name="T4" fmla="*/ 0 w 69"/>
                <a:gd name="T5" fmla="*/ 34 h 69"/>
                <a:gd name="T6" fmla="*/ 35 w 69"/>
                <a:gd name="T7" fmla="*/ 69 h 69"/>
                <a:gd name="T8" fmla="*/ 52 w 69"/>
                <a:gd name="T9" fmla="*/ 64 h 69"/>
              </a:gdLst>
              <a:ahLst/>
              <a:cxnLst>
                <a:cxn ang="0">
                  <a:pos x="T0" y="T1"/>
                </a:cxn>
                <a:cxn ang="0">
                  <a:pos x="T2" y="T3"/>
                </a:cxn>
                <a:cxn ang="0">
                  <a:pos x="T4" y="T5"/>
                </a:cxn>
                <a:cxn ang="0">
                  <a:pos x="T6" y="T7"/>
                </a:cxn>
                <a:cxn ang="0">
                  <a:pos x="T8" y="T9"/>
                </a:cxn>
              </a:cxnLst>
              <a:rect l="0" t="0" r="r" b="b"/>
              <a:pathLst>
                <a:path w="69" h="69">
                  <a:moveTo>
                    <a:pt x="69" y="34"/>
                  </a:moveTo>
                  <a:cubicBezTo>
                    <a:pt x="69" y="15"/>
                    <a:pt x="54" y="0"/>
                    <a:pt x="35" y="0"/>
                  </a:cubicBezTo>
                  <a:cubicBezTo>
                    <a:pt x="16" y="0"/>
                    <a:pt x="0" y="15"/>
                    <a:pt x="0" y="34"/>
                  </a:cubicBezTo>
                  <a:cubicBezTo>
                    <a:pt x="0" y="53"/>
                    <a:pt x="16" y="69"/>
                    <a:pt x="35" y="69"/>
                  </a:cubicBezTo>
                  <a:cubicBezTo>
                    <a:pt x="41" y="69"/>
                    <a:pt x="47" y="67"/>
                    <a:pt x="52" y="64"/>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46" name="iṩḷíḍe"/>
            <p:cNvSpPr/>
            <p:nvPr/>
          </p:nvSpPr>
          <p:spPr bwMode="auto">
            <a:xfrm>
              <a:off x="1094" y="3282"/>
              <a:ext cx="27" cy="27"/>
            </a:xfrm>
            <a:custGeom>
              <a:avLst/>
              <a:gdLst>
                <a:gd name="T0" fmla="*/ 14 w 14"/>
                <a:gd name="T1" fmla="*/ 0 h 14"/>
                <a:gd name="T2" fmla="*/ 0 w 14"/>
                <a:gd name="T3" fmla="*/ 14 h 14"/>
              </a:gdLst>
              <a:ahLst/>
              <a:cxnLst>
                <a:cxn ang="0">
                  <a:pos x="T0" y="T1"/>
                </a:cxn>
                <a:cxn ang="0">
                  <a:pos x="T2" y="T3"/>
                </a:cxn>
              </a:cxnLst>
              <a:rect l="0" t="0" r="r" b="b"/>
              <a:pathLst>
                <a:path w="14" h="14">
                  <a:moveTo>
                    <a:pt x="14" y="0"/>
                  </a:moveTo>
                  <a:cubicBezTo>
                    <a:pt x="6" y="0"/>
                    <a:pt x="0" y="7"/>
                    <a:pt x="0" y="14"/>
                  </a:cubicBezTo>
                </a:path>
              </a:pathLst>
            </a:custGeom>
            <a:solidFill>
              <a:srgbClr val="FFF3E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 name="ïšḻiḓè"/>
            <p:cNvSpPr/>
            <p:nvPr/>
          </p:nvSpPr>
          <p:spPr bwMode="auto">
            <a:xfrm>
              <a:off x="1094" y="3282"/>
              <a:ext cx="27" cy="27"/>
            </a:xfrm>
            <a:custGeom>
              <a:avLst/>
              <a:gdLst>
                <a:gd name="T0" fmla="*/ 14 w 14"/>
                <a:gd name="T1" fmla="*/ 0 h 14"/>
                <a:gd name="T2" fmla="*/ 0 w 14"/>
                <a:gd name="T3" fmla="*/ 14 h 14"/>
              </a:gdLst>
              <a:ahLst/>
              <a:cxnLst>
                <a:cxn ang="0">
                  <a:pos x="T0" y="T1"/>
                </a:cxn>
                <a:cxn ang="0">
                  <a:pos x="T2" y="T3"/>
                </a:cxn>
              </a:cxnLst>
              <a:rect l="0" t="0" r="r" b="b"/>
              <a:pathLst>
                <a:path w="14" h="14">
                  <a:moveTo>
                    <a:pt x="14" y="0"/>
                  </a:moveTo>
                  <a:cubicBezTo>
                    <a:pt x="6" y="0"/>
                    <a:pt x="0" y="7"/>
                    <a:pt x="0" y="14"/>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48" name="ïṡlíḍé"/>
            <p:cNvSpPr/>
            <p:nvPr/>
          </p:nvSpPr>
          <p:spPr bwMode="auto">
            <a:xfrm>
              <a:off x="1235" y="3579"/>
              <a:ext cx="246" cy="192"/>
            </a:xfrm>
            <a:custGeom>
              <a:avLst/>
              <a:gdLst>
                <a:gd name="T0" fmla="*/ 80 w 129"/>
                <a:gd name="T1" fmla="*/ 101 h 101"/>
                <a:gd name="T2" fmla="*/ 48 w 129"/>
                <a:gd name="T3" fmla="*/ 101 h 101"/>
                <a:gd name="T4" fmla="*/ 0 w 129"/>
                <a:gd name="T5" fmla="*/ 52 h 101"/>
                <a:gd name="T6" fmla="*/ 0 w 129"/>
                <a:gd name="T7" fmla="*/ 0 h 101"/>
                <a:gd name="T8" fmla="*/ 129 w 129"/>
                <a:gd name="T9" fmla="*/ 0 h 101"/>
                <a:gd name="T10" fmla="*/ 129 w 129"/>
                <a:gd name="T11" fmla="*/ 52 h 101"/>
                <a:gd name="T12" fmla="*/ 80 w 12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129" h="101">
                  <a:moveTo>
                    <a:pt x="80" y="101"/>
                  </a:moveTo>
                  <a:cubicBezTo>
                    <a:pt x="48" y="101"/>
                    <a:pt x="48" y="101"/>
                    <a:pt x="48" y="101"/>
                  </a:cubicBezTo>
                  <a:cubicBezTo>
                    <a:pt x="21" y="101"/>
                    <a:pt x="0" y="79"/>
                    <a:pt x="0" y="52"/>
                  </a:cubicBezTo>
                  <a:cubicBezTo>
                    <a:pt x="0" y="0"/>
                    <a:pt x="0" y="0"/>
                    <a:pt x="0" y="0"/>
                  </a:cubicBezTo>
                  <a:cubicBezTo>
                    <a:pt x="129" y="0"/>
                    <a:pt x="129" y="0"/>
                    <a:pt x="129" y="0"/>
                  </a:cubicBezTo>
                  <a:cubicBezTo>
                    <a:pt x="129" y="52"/>
                    <a:pt x="129" y="52"/>
                    <a:pt x="129" y="52"/>
                  </a:cubicBezTo>
                  <a:cubicBezTo>
                    <a:pt x="129" y="79"/>
                    <a:pt x="107" y="101"/>
                    <a:pt x="80" y="101"/>
                  </a:cubicBezTo>
                  <a:close/>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 name="îṡļíḋê"/>
            <p:cNvSpPr/>
            <p:nvPr/>
          </p:nvSpPr>
          <p:spPr bwMode="auto">
            <a:xfrm>
              <a:off x="1235" y="3579"/>
              <a:ext cx="246" cy="192"/>
            </a:xfrm>
            <a:custGeom>
              <a:avLst/>
              <a:gdLst>
                <a:gd name="T0" fmla="*/ 80 w 129"/>
                <a:gd name="T1" fmla="*/ 101 h 101"/>
                <a:gd name="T2" fmla="*/ 48 w 129"/>
                <a:gd name="T3" fmla="*/ 101 h 101"/>
                <a:gd name="T4" fmla="*/ 0 w 129"/>
                <a:gd name="T5" fmla="*/ 52 h 101"/>
                <a:gd name="T6" fmla="*/ 0 w 129"/>
                <a:gd name="T7" fmla="*/ 0 h 101"/>
                <a:gd name="T8" fmla="*/ 129 w 129"/>
                <a:gd name="T9" fmla="*/ 0 h 101"/>
                <a:gd name="T10" fmla="*/ 129 w 129"/>
                <a:gd name="T11" fmla="*/ 52 h 101"/>
                <a:gd name="T12" fmla="*/ 80 w 12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129" h="101">
                  <a:moveTo>
                    <a:pt x="80" y="101"/>
                  </a:moveTo>
                  <a:cubicBezTo>
                    <a:pt x="48" y="101"/>
                    <a:pt x="48" y="101"/>
                    <a:pt x="48" y="101"/>
                  </a:cubicBezTo>
                  <a:cubicBezTo>
                    <a:pt x="21" y="101"/>
                    <a:pt x="0" y="79"/>
                    <a:pt x="0" y="52"/>
                  </a:cubicBezTo>
                  <a:cubicBezTo>
                    <a:pt x="0" y="0"/>
                    <a:pt x="0" y="0"/>
                    <a:pt x="0" y="0"/>
                  </a:cubicBezTo>
                  <a:cubicBezTo>
                    <a:pt x="129" y="0"/>
                    <a:pt x="129" y="0"/>
                    <a:pt x="129" y="0"/>
                  </a:cubicBezTo>
                  <a:cubicBezTo>
                    <a:pt x="129" y="52"/>
                    <a:pt x="129" y="52"/>
                    <a:pt x="129" y="52"/>
                  </a:cubicBezTo>
                  <a:cubicBezTo>
                    <a:pt x="129" y="79"/>
                    <a:pt x="107" y="101"/>
                    <a:pt x="80" y="101"/>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50" name="ï$ľïḓè"/>
            <p:cNvSpPr/>
            <p:nvPr/>
          </p:nvSpPr>
          <p:spPr bwMode="auto">
            <a:xfrm>
              <a:off x="1235" y="3560"/>
              <a:ext cx="246" cy="103"/>
            </a:xfrm>
            <a:custGeom>
              <a:avLst/>
              <a:gdLst>
                <a:gd name="T0" fmla="*/ 129 w 129"/>
                <a:gd name="T1" fmla="*/ 0 h 54"/>
                <a:gd name="T2" fmla="*/ 129 w 129"/>
                <a:gd name="T3" fmla="*/ 40 h 54"/>
                <a:gd name="T4" fmla="*/ 76 w 129"/>
                <a:gd name="T5" fmla="*/ 54 h 54"/>
                <a:gd name="T6" fmla="*/ 53 w 129"/>
                <a:gd name="T7" fmla="*/ 54 h 54"/>
                <a:gd name="T8" fmla="*/ 0 w 129"/>
                <a:gd name="T9" fmla="*/ 40 h 54"/>
                <a:gd name="T10" fmla="*/ 0 w 129"/>
                <a:gd name="T11" fmla="*/ 0 h 54"/>
              </a:gdLst>
              <a:ahLst/>
              <a:cxnLst>
                <a:cxn ang="0">
                  <a:pos x="T0" y="T1"/>
                </a:cxn>
                <a:cxn ang="0">
                  <a:pos x="T2" y="T3"/>
                </a:cxn>
                <a:cxn ang="0">
                  <a:pos x="T4" y="T5"/>
                </a:cxn>
                <a:cxn ang="0">
                  <a:pos x="T6" y="T7"/>
                </a:cxn>
                <a:cxn ang="0">
                  <a:pos x="T8" y="T9"/>
                </a:cxn>
                <a:cxn ang="0">
                  <a:pos x="T10" y="T11"/>
                </a:cxn>
              </a:cxnLst>
              <a:rect l="0" t="0" r="r" b="b"/>
              <a:pathLst>
                <a:path w="129" h="54">
                  <a:moveTo>
                    <a:pt x="129" y="0"/>
                  </a:moveTo>
                  <a:cubicBezTo>
                    <a:pt x="129" y="40"/>
                    <a:pt x="129" y="40"/>
                    <a:pt x="129" y="40"/>
                  </a:cubicBezTo>
                  <a:cubicBezTo>
                    <a:pt x="113" y="49"/>
                    <a:pt x="95" y="54"/>
                    <a:pt x="76" y="54"/>
                  </a:cubicBezTo>
                  <a:cubicBezTo>
                    <a:pt x="53" y="54"/>
                    <a:pt x="53" y="54"/>
                    <a:pt x="53" y="54"/>
                  </a:cubicBezTo>
                  <a:cubicBezTo>
                    <a:pt x="34" y="54"/>
                    <a:pt x="16" y="49"/>
                    <a:pt x="0" y="40"/>
                  </a:cubicBezTo>
                  <a:cubicBezTo>
                    <a:pt x="0" y="0"/>
                    <a:pt x="0" y="0"/>
                    <a:pt x="0" y="0"/>
                  </a:cubicBezTo>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1" name="íṥľïḓè"/>
            <p:cNvSpPr/>
            <p:nvPr/>
          </p:nvSpPr>
          <p:spPr bwMode="auto">
            <a:xfrm>
              <a:off x="1235" y="3560"/>
              <a:ext cx="246" cy="103"/>
            </a:xfrm>
            <a:custGeom>
              <a:avLst/>
              <a:gdLst>
                <a:gd name="T0" fmla="*/ 129 w 129"/>
                <a:gd name="T1" fmla="*/ 0 h 54"/>
                <a:gd name="T2" fmla="*/ 129 w 129"/>
                <a:gd name="T3" fmla="*/ 40 h 54"/>
                <a:gd name="T4" fmla="*/ 76 w 129"/>
                <a:gd name="T5" fmla="*/ 54 h 54"/>
                <a:gd name="T6" fmla="*/ 53 w 129"/>
                <a:gd name="T7" fmla="*/ 54 h 54"/>
                <a:gd name="T8" fmla="*/ 0 w 129"/>
                <a:gd name="T9" fmla="*/ 40 h 54"/>
                <a:gd name="T10" fmla="*/ 0 w 129"/>
                <a:gd name="T11" fmla="*/ 0 h 54"/>
              </a:gdLst>
              <a:ahLst/>
              <a:cxnLst>
                <a:cxn ang="0">
                  <a:pos x="T0" y="T1"/>
                </a:cxn>
                <a:cxn ang="0">
                  <a:pos x="T2" y="T3"/>
                </a:cxn>
                <a:cxn ang="0">
                  <a:pos x="T4" y="T5"/>
                </a:cxn>
                <a:cxn ang="0">
                  <a:pos x="T6" y="T7"/>
                </a:cxn>
                <a:cxn ang="0">
                  <a:pos x="T8" y="T9"/>
                </a:cxn>
                <a:cxn ang="0">
                  <a:pos x="T10" y="T11"/>
                </a:cxn>
              </a:cxnLst>
              <a:rect l="0" t="0" r="r" b="b"/>
              <a:pathLst>
                <a:path w="129" h="54">
                  <a:moveTo>
                    <a:pt x="129" y="0"/>
                  </a:moveTo>
                  <a:cubicBezTo>
                    <a:pt x="129" y="40"/>
                    <a:pt x="129" y="40"/>
                    <a:pt x="129" y="40"/>
                  </a:cubicBezTo>
                  <a:cubicBezTo>
                    <a:pt x="113" y="49"/>
                    <a:pt x="95" y="54"/>
                    <a:pt x="76" y="54"/>
                  </a:cubicBezTo>
                  <a:cubicBezTo>
                    <a:pt x="53" y="54"/>
                    <a:pt x="53" y="54"/>
                    <a:pt x="53" y="54"/>
                  </a:cubicBezTo>
                  <a:cubicBezTo>
                    <a:pt x="34" y="54"/>
                    <a:pt x="16" y="49"/>
                    <a:pt x="0" y="40"/>
                  </a:cubicBezTo>
                  <a:cubicBezTo>
                    <a:pt x="0" y="0"/>
                    <a:pt x="0" y="0"/>
                    <a:pt x="0"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54" name="iṥľîḍê"/>
            <p:cNvSpPr/>
            <p:nvPr/>
          </p:nvSpPr>
          <p:spPr bwMode="auto">
            <a:xfrm>
              <a:off x="1235" y="3560"/>
              <a:ext cx="246" cy="211"/>
            </a:xfrm>
            <a:custGeom>
              <a:avLst/>
              <a:gdLst>
                <a:gd name="T0" fmla="*/ 129 w 129"/>
                <a:gd name="T1" fmla="*/ 0 h 111"/>
                <a:gd name="T2" fmla="*/ 129 w 129"/>
                <a:gd name="T3" fmla="*/ 61 h 111"/>
                <a:gd name="T4" fmla="*/ 79 w 129"/>
                <a:gd name="T5" fmla="*/ 111 h 111"/>
                <a:gd name="T6" fmla="*/ 49 w 129"/>
                <a:gd name="T7" fmla="*/ 111 h 111"/>
                <a:gd name="T8" fmla="*/ 0 w 129"/>
                <a:gd name="T9" fmla="*/ 61 h 111"/>
                <a:gd name="T10" fmla="*/ 0 w 129"/>
                <a:gd name="T11" fmla="*/ 0 h 111"/>
              </a:gdLst>
              <a:ahLst/>
              <a:cxnLst>
                <a:cxn ang="0">
                  <a:pos x="T0" y="T1"/>
                </a:cxn>
                <a:cxn ang="0">
                  <a:pos x="T2" y="T3"/>
                </a:cxn>
                <a:cxn ang="0">
                  <a:pos x="T4" y="T5"/>
                </a:cxn>
                <a:cxn ang="0">
                  <a:pos x="T6" y="T7"/>
                </a:cxn>
                <a:cxn ang="0">
                  <a:pos x="T8" y="T9"/>
                </a:cxn>
                <a:cxn ang="0">
                  <a:pos x="T10" y="T11"/>
                </a:cxn>
              </a:cxnLst>
              <a:rect l="0" t="0" r="r" b="b"/>
              <a:pathLst>
                <a:path w="129" h="111">
                  <a:moveTo>
                    <a:pt x="129" y="0"/>
                  </a:moveTo>
                  <a:cubicBezTo>
                    <a:pt x="129" y="61"/>
                    <a:pt x="129" y="61"/>
                    <a:pt x="129" y="61"/>
                  </a:cubicBezTo>
                  <a:cubicBezTo>
                    <a:pt x="129" y="88"/>
                    <a:pt x="107" y="111"/>
                    <a:pt x="79" y="111"/>
                  </a:cubicBezTo>
                  <a:cubicBezTo>
                    <a:pt x="49" y="111"/>
                    <a:pt x="49" y="111"/>
                    <a:pt x="49" y="111"/>
                  </a:cubicBezTo>
                  <a:cubicBezTo>
                    <a:pt x="22" y="111"/>
                    <a:pt x="0" y="88"/>
                    <a:pt x="0" y="61"/>
                  </a:cubicBezTo>
                  <a:cubicBezTo>
                    <a:pt x="0" y="0"/>
                    <a:pt x="0" y="0"/>
                    <a:pt x="0"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56" name="i$1îďê"/>
            <p:cNvSpPr/>
            <p:nvPr/>
          </p:nvSpPr>
          <p:spPr bwMode="auto">
            <a:xfrm>
              <a:off x="1186" y="3609"/>
              <a:ext cx="345" cy="37"/>
            </a:xfrm>
            <a:custGeom>
              <a:avLst/>
              <a:gdLst>
                <a:gd name="T0" fmla="*/ 0 w 181"/>
                <a:gd name="T1" fmla="*/ 19 h 19"/>
                <a:gd name="T2" fmla="*/ 181 w 181"/>
                <a:gd name="T3" fmla="*/ 19 h 19"/>
                <a:gd name="T4" fmla="*/ 181 w 181"/>
                <a:gd name="T5" fmla="*/ 7 h 19"/>
                <a:gd name="T6" fmla="*/ 174 w 181"/>
                <a:gd name="T7" fmla="*/ 0 h 19"/>
                <a:gd name="T8" fmla="*/ 8 w 181"/>
                <a:gd name="T9" fmla="*/ 0 h 19"/>
                <a:gd name="T10" fmla="*/ 0 w 181"/>
                <a:gd name="T11" fmla="*/ 8 h 19"/>
                <a:gd name="T12" fmla="*/ 0 w 181"/>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81" h="19">
                  <a:moveTo>
                    <a:pt x="0" y="19"/>
                  </a:moveTo>
                  <a:cubicBezTo>
                    <a:pt x="181" y="19"/>
                    <a:pt x="181" y="19"/>
                    <a:pt x="181" y="19"/>
                  </a:cubicBezTo>
                  <a:cubicBezTo>
                    <a:pt x="181" y="7"/>
                    <a:pt x="181" y="7"/>
                    <a:pt x="181" y="7"/>
                  </a:cubicBezTo>
                  <a:cubicBezTo>
                    <a:pt x="181" y="3"/>
                    <a:pt x="178" y="0"/>
                    <a:pt x="174" y="0"/>
                  </a:cubicBezTo>
                  <a:cubicBezTo>
                    <a:pt x="8" y="0"/>
                    <a:pt x="8" y="0"/>
                    <a:pt x="8" y="0"/>
                  </a:cubicBezTo>
                  <a:cubicBezTo>
                    <a:pt x="3" y="0"/>
                    <a:pt x="0" y="3"/>
                    <a:pt x="0" y="8"/>
                  </a:cubicBezTo>
                  <a:lnTo>
                    <a:pt x="0"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 name="îślïḍè"/>
            <p:cNvSpPr/>
            <p:nvPr/>
          </p:nvSpPr>
          <p:spPr bwMode="auto">
            <a:xfrm>
              <a:off x="1186" y="3609"/>
              <a:ext cx="345" cy="37"/>
            </a:xfrm>
            <a:custGeom>
              <a:avLst/>
              <a:gdLst>
                <a:gd name="T0" fmla="*/ 0 w 181"/>
                <a:gd name="T1" fmla="*/ 19 h 19"/>
                <a:gd name="T2" fmla="*/ 181 w 181"/>
                <a:gd name="T3" fmla="*/ 19 h 19"/>
                <a:gd name="T4" fmla="*/ 181 w 181"/>
                <a:gd name="T5" fmla="*/ 7 h 19"/>
                <a:gd name="T6" fmla="*/ 174 w 181"/>
                <a:gd name="T7" fmla="*/ 0 h 19"/>
                <a:gd name="T8" fmla="*/ 8 w 181"/>
                <a:gd name="T9" fmla="*/ 0 h 19"/>
                <a:gd name="T10" fmla="*/ 0 w 181"/>
                <a:gd name="T11" fmla="*/ 8 h 19"/>
                <a:gd name="T12" fmla="*/ 0 w 181"/>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81" h="19">
                  <a:moveTo>
                    <a:pt x="0" y="19"/>
                  </a:moveTo>
                  <a:cubicBezTo>
                    <a:pt x="181" y="19"/>
                    <a:pt x="181" y="19"/>
                    <a:pt x="181" y="19"/>
                  </a:cubicBezTo>
                  <a:cubicBezTo>
                    <a:pt x="181" y="7"/>
                    <a:pt x="181" y="7"/>
                    <a:pt x="181" y="7"/>
                  </a:cubicBezTo>
                  <a:cubicBezTo>
                    <a:pt x="181" y="3"/>
                    <a:pt x="178" y="0"/>
                    <a:pt x="174" y="0"/>
                  </a:cubicBezTo>
                  <a:cubicBezTo>
                    <a:pt x="8" y="0"/>
                    <a:pt x="8" y="0"/>
                    <a:pt x="8" y="0"/>
                  </a:cubicBezTo>
                  <a:cubicBezTo>
                    <a:pt x="3" y="0"/>
                    <a:pt x="0" y="3"/>
                    <a:pt x="0" y="8"/>
                  </a:cubicBezTo>
                  <a:lnTo>
                    <a:pt x="0" y="19"/>
                  </a:ln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58" name="iṧlïḑe"/>
            <p:cNvSpPr/>
            <p:nvPr/>
          </p:nvSpPr>
          <p:spPr bwMode="auto">
            <a:xfrm>
              <a:off x="1150" y="3651"/>
              <a:ext cx="404" cy="151"/>
            </a:xfrm>
            <a:prstGeom prst="rect">
              <a:avLst/>
            </a:prstGeom>
            <a:solidFill>
              <a:srgbClr val="FF9F3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60" name="îs1íďe"/>
            <p:cNvSpPr/>
            <p:nvPr/>
          </p:nvSpPr>
          <p:spPr bwMode="auto">
            <a:xfrm>
              <a:off x="1150" y="3651"/>
              <a:ext cx="404" cy="0"/>
            </a:xfrm>
            <a:prstGeom prst="line">
              <a:avLst/>
            </a:prstGeom>
            <a:noFill/>
            <a:ln w="30163" cap="rnd">
              <a:solidFill>
                <a:srgbClr val="640917"/>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61" name="işļïdê"/>
            <p:cNvSpPr/>
            <p:nvPr/>
          </p:nvSpPr>
          <p:spPr bwMode="auto">
            <a:xfrm>
              <a:off x="1050" y="2830"/>
              <a:ext cx="675" cy="612"/>
            </a:xfrm>
            <a:custGeom>
              <a:avLst/>
              <a:gdLst>
                <a:gd name="T0" fmla="*/ 354 w 354"/>
                <a:gd name="T1" fmla="*/ 0 h 321"/>
                <a:gd name="T2" fmla="*/ 272 w 354"/>
                <a:gd name="T3" fmla="*/ 0 h 321"/>
                <a:gd name="T4" fmla="*/ 267 w 354"/>
                <a:gd name="T5" fmla="*/ 0 h 321"/>
                <a:gd name="T6" fmla="*/ 135 w 354"/>
                <a:gd name="T7" fmla="*/ 0 h 321"/>
                <a:gd name="T8" fmla="*/ 0 w 354"/>
                <a:gd name="T9" fmla="*/ 135 h 321"/>
                <a:gd name="T10" fmla="*/ 0 w 354"/>
                <a:gd name="T11" fmla="*/ 250 h 321"/>
                <a:gd name="T12" fmla="*/ 71 w 354"/>
                <a:gd name="T13" fmla="*/ 321 h 321"/>
                <a:gd name="T14" fmla="*/ 175 w 354"/>
                <a:gd name="T15" fmla="*/ 321 h 321"/>
                <a:gd name="T16" fmla="*/ 272 w 354"/>
                <a:gd name="T17" fmla="*/ 225 h 321"/>
                <a:gd name="T18" fmla="*/ 272 w 354"/>
                <a:gd name="T19" fmla="*/ 105 h 321"/>
                <a:gd name="T20" fmla="*/ 354 w 354"/>
                <a:gd name="T21" fmla="*/ 23 h 321"/>
                <a:gd name="T22" fmla="*/ 354 w 354"/>
                <a:gd name="T23" fmla="*/ 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4" h="321">
                  <a:moveTo>
                    <a:pt x="354" y="0"/>
                  </a:moveTo>
                  <a:cubicBezTo>
                    <a:pt x="272" y="0"/>
                    <a:pt x="272" y="0"/>
                    <a:pt x="272" y="0"/>
                  </a:cubicBezTo>
                  <a:cubicBezTo>
                    <a:pt x="267" y="0"/>
                    <a:pt x="267" y="0"/>
                    <a:pt x="267" y="0"/>
                  </a:cubicBezTo>
                  <a:cubicBezTo>
                    <a:pt x="135" y="0"/>
                    <a:pt x="135" y="0"/>
                    <a:pt x="135" y="0"/>
                  </a:cubicBezTo>
                  <a:cubicBezTo>
                    <a:pt x="60" y="0"/>
                    <a:pt x="0" y="60"/>
                    <a:pt x="0" y="135"/>
                  </a:cubicBezTo>
                  <a:cubicBezTo>
                    <a:pt x="0" y="250"/>
                    <a:pt x="0" y="250"/>
                    <a:pt x="0" y="250"/>
                  </a:cubicBezTo>
                  <a:cubicBezTo>
                    <a:pt x="0" y="289"/>
                    <a:pt x="32" y="321"/>
                    <a:pt x="71" y="321"/>
                  </a:cubicBezTo>
                  <a:cubicBezTo>
                    <a:pt x="175" y="321"/>
                    <a:pt x="175" y="321"/>
                    <a:pt x="175" y="321"/>
                  </a:cubicBezTo>
                  <a:cubicBezTo>
                    <a:pt x="229" y="321"/>
                    <a:pt x="272" y="278"/>
                    <a:pt x="272" y="225"/>
                  </a:cubicBezTo>
                  <a:cubicBezTo>
                    <a:pt x="272" y="105"/>
                    <a:pt x="272" y="105"/>
                    <a:pt x="272" y="105"/>
                  </a:cubicBezTo>
                  <a:cubicBezTo>
                    <a:pt x="317" y="105"/>
                    <a:pt x="354" y="68"/>
                    <a:pt x="354" y="23"/>
                  </a:cubicBezTo>
                  <a:lnTo>
                    <a:pt x="354" y="0"/>
                  </a:lnTo>
                  <a:close/>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 name="íš1îḍê"/>
            <p:cNvSpPr/>
            <p:nvPr/>
          </p:nvSpPr>
          <p:spPr bwMode="auto">
            <a:xfrm>
              <a:off x="1050" y="2827"/>
              <a:ext cx="391" cy="609"/>
            </a:xfrm>
            <a:custGeom>
              <a:avLst/>
              <a:gdLst>
                <a:gd name="T0" fmla="*/ 141 w 205"/>
                <a:gd name="T1" fmla="*/ 320 h 320"/>
                <a:gd name="T2" fmla="*/ 71 w 205"/>
                <a:gd name="T3" fmla="*/ 320 h 320"/>
                <a:gd name="T4" fmla="*/ 0 w 205"/>
                <a:gd name="T5" fmla="*/ 249 h 320"/>
                <a:gd name="T6" fmla="*/ 0 w 205"/>
                <a:gd name="T7" fmla="*/ 134 h 320"/>
                <a:gd name="T8" fmla="*/ 135 w 205"/>
                <a:gd name="T9" fmla="*/ 0 h 320"/>
                <a:gd name="T10" fmla="*/ 205 w 205"/>
                <a:gd name="T11" fmla="*/ 0 h 320"/>
                <a:gd name="T12" fmla="*/ 70 w 205"/>
                <a:gd name="T13" fmla="*/ 134 h 320"/>
                <a:gd name="T14" fmla="*/ 70 w 205"/>
                <a:gd name="T15" fmla="*/ 249 h 320"/>
                <a:gd name="T16" fmla="*/ 141 w 205"/>
                <a:gd name="T17" fmla="*/ 32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320">
                  <a:moveTo>
                    <a:pt x="141" y="320"/>
                  </a:moveTo>
                  <a:cubicBezTo>
                    <a:pt x="71" y="320"/>
                    <a:pt x="71" y="320"/>
                    <a:pt x="71" y="320"/>
                  </a:cubicBezTo>
                  <a:cubicBezTo>
                    <a:pt x="32" y="320"/>
                    <a:pt x="0" y="289"/>
                    <a:pt x="0" y="249"/>
                  </a:cubicBezTo>
                  <a:cubicBezTo>
                    <a:pt x="0" y="134"/>
                    <a:pt x="0" y="134"/>
                    <a:pt x="0" y="134"/>
                  </a:cubicBezTo>
                  <a:cubicBezTo>
                    <a:pt x="0" y="60"/>
                    <a:pt x="60" y="0"/>
                    <a:pt x="135" y="0"/>
                  </a:cubicBezTo>
                  <a:cubicBezTo>
                    <a:pt x="205" y="0"/>
                    <a:pt x="205" y="0"/>
                    <a:pt x="205" y="0"/>
                  </a:cubicBezTo>
                  <a:cubicBezTo>
                    <a:pt x="130" y="0"/>
                    <a:pt x="70" y="60"/>
                    <a:pt x="70" y="134"/>
                  </a:cubicBezTo>
                  <a:cubicBezTo>
                    <a:pt x="70" y="249"/>
                    <a:pt x="70" y="249"/>
                    <a:pt x="70" y="249"/>
                  </a:cubicBezTo>
                  <a:cubicBezTo>
                    <a:pt x="70" y="289"/>
                    <a:pt x="102" y="320"/>
                    <a:pt x="141" y="320"/>
                  </a:cubicBezTo>
                  <a:close/>
                </a:path>
              </a:pathLst>
            </a:custGeom>
            <a:solidFill>
              <a:srgbClr val="51071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 name="îṡlîḋè"/>
            <p:cNvSpPr/>
            <p:nvPr/>
          </p:nvSpPr>
          <p:spPr bwMode="auto">
            <a:xfrm>
              <a:off x="1050" y="2827"/>
              <a:ext cx="391" cy="609"/>
            </a:xfrm>
            <a:custGeom>
              <a:avLst/>
              <a:gdLst>
                <a:gd name="T0" fmla="*/ 141 w 205"/>
                <a:gd name="T1" fmla="*/ 320 h 320"/>
                <a:gd name="T2" fmla="*/ 71 w 205"/>
                <a:gd name="T3" fmla="*/ 320 h 320"/>
                <a:gd name="T4" fmla="*/ 0 w 205"/>
                <a:gd name="T5" fmla="*/ 249 h 320"/>
                <a:gd name="T6" fmla="*/ 0 w 205"/>
                <a:gd name="T7" fmla="*/ 134 h 320"/>
                <a:gd name="T8" fmla="*/ 135 w 205"/>
                <a:gd name="T9" fmla="*/ 0 h 320"/>
                <a:gd name="T10" fmla="*/ 205 w 205"/>
                <a:gd name="T11" fmla="*/ 0 h 320"/>
                <a:gd name="T12" fmla="*/ 70 w 205"/>
                <a:gd name="T13" fmla="*/ 134 h 320"/>
                <a:gd name="T14" fmla="*/ 70 w 205"/>
                <a:gd name="T15" fmla="*/ 249 h 320"/>
                <a:gd name="T16" fmla="*/ 141 w 205"/>
                <a:gd name="T17" fmla="*/ 32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320">
                  <a:moveTo>
                    <a:pt x="141" y="320"/>
                  </a:moveTo>
                  <a:cubicBezTo>
                    <a:pt x="71" y="320"/>
                    <a:pt x="71" y="320"/>
                    <a:pt x="71" y="320"/>
                  </a:cubicBezTo>
                  <a:cubicBezTo>
                    <a:pt x="32" y="320"/>
                    <a:pt x="0" y="289"/>
                    <a:pt x="0" y="249"/>
                  </a:cubicBezTo>
                  <a:cubicBezTo>
                    <a:pt x="0" y="134"/>
                    <a:pt x="0" y="134"/>
                    <a:pt x="0" y="134"/>
                  </a:cubicBezTo>
                  <a:cubicBezTo>
                    <a:pt x="0" y="60"/>
                    <a:pt x="60" y="0"/>
                    <a:pt x="135" y="0"/>
                  </a:cubicBezTo>
                  <a:cubicBezTo>
                    <a:pt x="205" y="0"/>
                    <a:pt x="205" y="0"/>
                    <a:pt x="205" y="0"/>
                  </a:cubicBezTo>
                  <a:cubicBezTo>
                    <a:pt x="130" y="0"/>
                    <a:pt x="70" y="60"/>
                    <a:pt x="70" y="134"/>
                  </a:cubicBezTo>
                  <a:cubicBezTo>
                    <a:pt x="70" y="249"/>
                    <a:pt x="70" y="249"/>
                    <a:pt x="70" y="249"/>
                  </a:cubicBezTo>
                  <a:cubicBezTo>
                    <a:pt x="70" y="289"/>
                    <a:pt x="102" y="320"/>
                    <a:pt x="141" y="320"/>
                  </a:cubicBezTo>
                  <a:close/>
                </a:path>
              </a:pathLst>
            </a:custGeom>
            <a:noFill/>
            <a:ln w="23813" cap="flat">
              <a:solidFill>
                <a:srgbClr val="4E121B"/>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64" name="iṡlïďê"/>
            <p:cNvSpPr/>
            <p:nvPr/>
          </p:nvSpPr>
          <p:spPr bwMode="auto">
            <a:xfrm>
              <a:off x="1048" y="2827"/>
              <a:ext cx="675" cy="609"/>
            </a:xfrm>
            <a:custGeom>
              <a:avLst/>
              <a:gdLst>
                <a:gd name="T0" fmla="*/ 354 w 354"/>
                <a:gd name="T1" fmla="*/ 0 h 320"/>
                <a:gd name="T2" fmla="*/ 272 w 354"/>
                <a:gd name="T3" fmla="*/ 0 h 320"/>
                <a:gd name="T4" fmla="*/ 267 w 354"/>
                <a:gd name="T5" fmla="*/ 0 h 320"/>
                <a:gd name="T6" fmla="*/ 135 w 354"/>
                <a:gd name="T7" fmla="*/ 0 h 320"/>
                <a:gd name="T8" fmla="*/ 0 w 354"/>
                <a:gd name="T9" fmla="*/ 134 h 320"/>
                <a:gd name="T10" fmla="*/ 0 w 354"/>
                <a:gd name="T11" fmla="*/ 250 h 320"/>
                <a:gd name="T12" fmla="*/ 71 w 354"/>
                <a:gd name="T13" fmla="*/ 320 h 320"/>
                <a:gd name="T14" fmla="*/ 175 w 354"/>
                <a:gd name="T15" fmla="*/ 320 h 320"/>
                <a:gd name="T16" fmla="*/ 272 w 354"/>
                <a:gd name="T17" fmla="*/ 224 h 320"/>
                <a:gd name="T18" fmla="*/ 272 w 354"/>
                <a:gd name="T19" fmla="*/ 105 h 320"/>
                <a:gd name="T20" fmla="*/ 354 w 354"/>
                <a:gd name="T21" fmla="*/ 22 h 320"/>
                <a:gd name="T22" fmla="*/ 354 w 354"/>
                <a:gd name="T23"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4" h="320">
                  <a:moveTo>
                    <a:pt x="354" y="0"/>
                  </a:moveTo>
                  <a:cubicBezTo>
                    <a:pt x="272" y="0"/>
                    <a:pt x="272" y="0"/>
                    <a:pt x="272" y="0"/>
                  </a:cubicBezTo>
                  <a:cubicBezTo>
                    <a:pt x="267" y="0"/>
                    <a:pt x="267" y="0"/>
                    <a:pt x="267" y="0"/>
                  </a:cubicBezTo>
                  <a:cubicBezTo>
                    <a:pt x="135" y="0"/>
                    <a:pt x="135" y="0"/>
                    <a:pt x="135" y="0"/>
                  </a:cubicBezTo>
                  <a:cubicBezTo>
                    <a:pt x="60" y="0"/>
                    <a:pt x="0" y="60"/>
                    <a:pt x="0" y="134"/>
                  </a:cubicBezTo>
                  <a:cubicBezTo>
                    <a:pt x="0" y="250"/>
                    <a:pt x="0" y="250"/>
                    <a:pt x="0" y="250"/>
                  </a:cubicBezTo>
                  <a:cubicBezTo>
                    <a:pt x="0" y="289"/>
                    <a:pt x="32" y="320"/>
                    <a:pt x="71" y="320"/>
                  </a:cubicBezTo>
                  <a:cubicBezTo>
                    <a:pt x="175" y="320"/>
                    <a:pt x="175" y="320"/>
                    <a:pt x="175" y="320"/>
                  </a:cubicBezTo>
                  <a:cubicBezTo>
                    <a:pt x="229" y="320"/>
                    <a:pt x="272" y="277"/>
                    <a:pt x="272" y="224"/>
                  </a:cubicBezTo>
                  <a:cubicBezTo>
                    <a:pt x="272" y="105"/>
                    <a:pt x="272" y="105"/>
                    <a:pt x="272" y="105"/>
                  </a:cubicBezTo>
                  <a:cubicBezTo>
                    <a:pt x="317" y="105"/>
                    <a:pt x="354" y="68"/>
                    <a:pt x="354" y="22"/>
                  </a:cubicBezTo>
                  <a:lnTo>
                    <a:pt x="354" y="0"/>
                  </a:lnTo>
                  <a:close/>
                </a:path>
              </a:pathLst>
            </a:custGeom>
            <a:noFill/>
            <a:ln w="23813" cap="rnd">
              <a:solidFill>
                <a:srgbClr val="510715"/>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65" name="ís1íďè"/>
            <p:cNvSpPr/>
            <p:nvPr/>
          </p:nvSpPr>
          <p:spPr bwMode="auto">
            <a:xfrm>
              <a:off x="1481" y="3190"/>
              <a:ext cx="132" cy="132"/>
            </a:xfrm>
            <a:custGeom>
              <a:avLst/>
              <a:gdLst>
                <a:gd name="T0" fmla="*/ 69 w 69"/>
                <a:gd name="T1" fmla="*/ 34 h 69"/>
                <a:gd name="T2" fmla="*/ 34 w 69"/>
                <a:gd name="T3" fmla="*/ 0 h 69"/>
                <a:gd name="T4" fmla="*/ 0 w 69"/>
                <a:gd name="T5" fmla="*/ 34 h 69"/>
                <a:gd name="T6" fmla="*/ 34 w 69"/>
                <a:gd name="T7" fmla="*/ 69 h 69"/>
                <a:gd name="T8" fmla="*/ 51 w 69"/>
                <a:gd name="T9" fmla="*/ 64 h 69"/>
              </a:gdLst>
              <a:ahLst/>
              <a:cxnLst>
                <a:cxn ang="0">
                  <a:pos x="T0" y="T1"/>
                </a:cxn>
                <a:cxn ang="0">
                  <a:pos x="T2" y="T3"/>
                </a:cxn>
                <a:cxn ang="0">
                  <a:pos x="T4" y="T5"/>
                </a:cxn>
                <a:cxn ang="0">
                  <a:pos x="T6" y="T7"/>
                </a:cxn>
                <a:cxn ang="0">
                  <a:pos x="T8" y="T9"/>
                </a:cxn>
              </a:cxnLst>
              <a:rect l="0" t="0" r="r" b="b"/>
              <a:pathLst>
                <a:path w="69" h="69">
                  <a:moveTo>
                    <a:pt x="69" y="34"/>
                  </a:moveTo>
                  <a:cubicBezTo>
                    <a:pt x="69" y="15"/>
                    <a:pt x="53" y="0"/>
                    <a:pt x="34" y="0"/>
                  </a:cubicBezTo>
                  <a:cubicBezTo>
                    <a:pt x="15" y="0"/>
                    <a:pt x="0" y="15"/>
                    <a:pt x="0" y="34"/>
                  </a:cubicBezTo>
                  <a:cubicBezTo>
                    <a:pt x="0" y="53"/>
                    <a:pt x="15" y="69"/>
                    <a:pt x="34" y="69"/>
                  </a:cubicBezTo>
                  <a:cubicBezTo>
                    <a:pt x="41" y="69"/>
                    <a:pt x="46" y="67"/>
                    <a:pt x="51" y="64"/>
                  </a:cubicBezTo>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 name="ïṣľïḍê"/>
            <p:cNvSpPr/>
            <p:nvPr/>
          </p:nvSpPr>
          <p:spPr bwMode="auto">
            <a:xfrm>
              <a:off x="1481" y="3190"/>
              <a:ext cx="132" cy="132"/>
            </a:xfrm>
            <a:custGeom>
              <a:avLst/>
              <a:gdLst>
                <a:gd name="T0" fmla="*/ 69 w 69"/>
                <a:gd name="T1" fmla="*/ 34 h 69"/>
                <a:gd name="T2" fmla="*/ 34 w 69"/>
                <a:gd name="T3" fmla="*/ 0 h 69"/>
                <a:gd name="T4" fmla="*/ 0 w 69"/>
                <a:gd name="T5" fmla="*/ 34 h 69"/>
                <a:gd name="T6" fmla="*/ 34 w 69"/>
                <a:gd name="T7" fmla="*/ 69 h 69"/>
                <a:gd name="T8" fmla="*/ 51 w 69"/>
                <a:gd name="T9" fmla="*/ 64 h 69"/>
              </a:gdLst>
              <a:ahLst/>
              <a:cxnLst>
                <a:cxn ang="0">
                  <a:pos x="T0" y="T1"/>
                </a:cxn>
                <a:cxn ang="0">
                  <a:pos x="T2" y="T3"/>
                </a:cxn>
                <a:cxn ang="0">
                  <a:pos x="T4" y="T5"/>
                </a:cxn>
                <a:cxn ang="0">
                  <a:pos x="T6" y="T7"/>
                </a:cxn>
                <a:cxn ang="0">
                  <a:pos x="T8" y="T9"/>
                </a:cxn>
              </a:cxnLst>
              <a:rect l="0" t="0" r="r" b="b"/>
              <a:pathLst>
                <a:path w="69" h="69">
                  <a:moveTo>
                    <a:pt x="69" y="34"/>
                  </a:moveTo>
                  <a:cubicBezTo>
                    <a:pt x="69" y="15"/>
                    <a:pt x="53" y="0"/>
                    <a:pt x="34" y="0"/>
                  </a:cubicBezTo>
                  <a:cubicBezTo>
                    <a:pt x="15" y="0"/>
                    <a:pt x="0" y="15"/>
                    <a:pt x="0" y="34"/>
                  </a:cubicBezTo>
                  <a:cubicBezTo>
                    <a:pt x="0" y="53"/>
                    <a:pt x="15" y="69"/>
                    <a:pt x="34" y="69"/>
                  </a:cubicBezTo>
                  <a:cubicBezTo>
                    <a:pt x="41" y="69"/>
                    <a:pt x="46" y="67"/>
                    <a:pt x="51" y="64"/>
                  </a:cubicBezTo>
                </a:path>
              </a:pathLst>
            </a:custGeom>
            <a:noFill/>
            <a:ln w="23813" cap="rnd">
              <a:solidFill>
                <a:srgbClr val="510715"/>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67" name="iṧlíḓè"/>
            <p:cNvSpPr/>
            <p:nvPr/>
          </p:nvSpPr>
          <p:spPr bwMode="auto">
            <a:xfrm>
              <a:off x="1519" y="3229"/>
              <a:ext cx="27" cy="26"/>
            </a:xfrm>
            <a:custGeom>
              <a:avLst/>
              <a:gdLst>
                <a:gd name="T0" fmla="*/ 14 w 14"/>
                <a:gd name="T1" fmla="*/ 0 h 14"/>
                <a:gd name="T2" fmla="*/ 0 w 14"/>
                <a:gd name="T3" fmla="*/ 14 h 14"/>
              </a:gdLst>
              <a:ahLst/>
              <a:cxnLst>
                <a:cxn ang="0">
                  <a:pos x="T0" y="T1"/>
                </a:cxn>
                <a:cxn ang="0">
                  <a:pos x="T2" y="T3"/>
                </a:cxn>
              </a:cxnLst>
              <a:rect l="0" t="0" r="r" b="b"/>
              <a:pathLst>
                <a:path w="14" h="14">
                  <a:moveTo>
                    <a:pt x="14" y="0"/>
                  </a:moveTo>
                  <a:cubicBezTo>
                    <a:pt x="7" y="0"/>
                    <a:pt x="0" y="7"/>
                    <a:pt x="0" y="14"/>
                  </a:cubicBezTo>
                </a:path>
              </a:pathLst>
            </a:custGeom>
            <a:solidFill>
              <a:srgbClr val="FFF3E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 name="íṡľíḋe"/>
            <p:cNvSpPr/>
            <p:nvPr/>
          </p:nvSpPr>
          <p:spPr bwMode="auto">
            <a:xfrm>
              <a:off x="1519" y="3229"/>
              <a:ext cx="27" cy="26"/>
            </a:xfrm>
            <a:custGeom>
              <a:avLst/>
              <a:gdLst>
                <a:gd name="T0" fmla="*/ 14 w 14"/>
                <a:gd name="T1" fmla="*/ 0 h 14"/>
                <a:gd name="T2" fmla="*/ 0 w 14"/>
                <a:gd name="T3" fmla="*/ 14 h 14"/>
              </a:gdLst>
              <a:ahLst/>
              <a:cxnLst>
                <a:cxn ang="0">
                  <a:pos x="T0" y="T1"/>
                </a:cxn>
                <a:cxn ang="0">
                  <a:pos x="T2" y="T3"/>
                </a:cxn>
              </a:cxnLst>
              <a:rect l="0" t="0" r="r" b="b"/>
              <a:pathLst>
                <a:path w="14" h="14">
                  <a:moveTo>
                    <a:pt x="14" y="0"/>
                  </a:moveTo>
                  <a:cubicBezTo>
                    <a:pt x="7" y="0"/>
                    <a:pt x="0" y="7"/>
                    <a:pt x="0" y="14"/>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69" name="ï$ḷîḋè"/>
            <p:cNvSpPr/>
            <p:nvPr/>
          </p:nvSpPr>
          <p:spPr bwMode="auto">
            <a:xfrm>
              <a:off x="993" y="3651"/>
              <a:ext cx="288" cy="659"/>
            </a:xfrm>
            <a:custGeom>
              <a:avLst/>
              <a:gdLst>
                <a:gd name="T0" fmla="*/ 151 w 151"/>
                <a:gd name="T1" fmla="*/ 0 h 346"/>
                <a:gd name="T2" fmla="*/ 145 w 151"/>
                <a:gd name="T3" fmla="*/ 0 h 346"/>
                <a:gd name="T4" fmla="*/ 127 w 151"/>
                <a:gd name="T5" fmla="*/ 4 h 346"/>
                <a:gd name="T6" fmla="*/ 126 w 151"/>
                <a:gd name="T7" fmla="*/ 4 h 346"/>
                <a:gd name="T8" fmla="*/ 82 w 151"/>
                <a:gd name="T9" fmla="*/ 34 h 346"/>
                <a:gd name="T10" fmla="*/ 71 w 151"/>
                <a:gd name="T11" fmla="*/ 52 h 346"/>
                <a:gd name="T12" fmla="*/ 63 w 151"/>
                <a:gd name="T13" fmla="*/ 89 h 346"/>
                <a:gd name="T14" fmla="*/ 63 w 151"/>
                <a:gd name="T15" fmla="*/ 346 h 346"/>
                <a:gd name="T16" fmla="*/ 0 w 151"/>
                <a:gd name="T17" fmla="*/ 346 h 346"/>
                <a:gd name="T18" fmla="*/ 0 w 151"/>
                <a:gd name="T19" fmla="*/ 89 h 346"/>
                <a:gd name="T20" fmla="*/ 4 w 151"/>
                <a:gd name="T21" fmla="*/ 62 h 346"/>
                <a:gd name="T22" fmla="*/ 8 w 151"/>
                <a:gd name="T23" fmla="*/ 52 h 346"/>
                <a:gd name="T24" fmla="*/ 82 w 151"/>
                <a:gd name="T25" fmla="*/ 0 h 346"/>
                <a:gd name="T26" fmla="*/ 88 w 151"/>
                <a:gd name="T27" fmla="*/ 0 h 346"/>
                <a:gd name="T28" fmla="*/ 151 w 151"/>
                <a:gd name="T29" fmla="*/ 0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 h="346">
                  <a:moveTo>
                    <a:pt x="151" y="0"/>
                  </a:moveTo>
                  <a:cubicBezTo>
                    <a:pt x="149" y="0"/>
                    <a:pt x="147" y="0"/>
                    <a:pt x="145" y="0"/>
                  </a:cubicBezTo>
                  <a:cubicBezTo>
                    <a:pt x="139" y="1"/>
                    <a:pt x="132" y="2"/>
                    <a:pt x="127" y="4"/>
                  </a:cubicBezTo>
                  <a:cubicBezTo>
                    <a:pt x="126" y="4"/>
                    <a:pt x="126" y="4"/>
                    <a:pt x="126" y="4"/>
                  </a:cubicBezTo>
                  <a:cubicBezTo>
                    <a:pt x="109" y="9"/>
                    <a:pt x="93" y="19"/>
                    <a:pt x="82" y="34"/>
                  </a:cubicBezTo>
                  <a:cubicBezTo>
                    <a:pt x="77" y="39"/>
                    <a:pt x="74" y="45"/>
                    <a:pt x="71" y="52"/>
                  </a:cubicBezTo>
                  <a:cubicBezTo>
                    <a:pt x="65" y="63"/>
                    <a:pt x="63" y="76"/>
                    <a:pt x="63" y="89"/>
                  </a:cubicBezTo>
                  <a:cubicBezTo>
                    <a:pt x="63" y="346"/>
                    <a:pt x="63" y="346"/>
                    <a:pt x="63" y="346"/>
                  </a:cubicBezTo>
                  <a:cubicBezTo>
                    <a:pt x="0" y="346"/>
                    <a:pt x="0" y="346"/>
                    <a:pt x="0" y="346"/>
                  </a:cubicBezTo>
                  <a:cubicBezTo>
                    <a:pt x="0" y="89"/>
                    <a:pt x="0" y="89"/>
                    <a:pt x="0" y="89"/>
                  </a:cubicBezTo>
                  <a:cubicBezTo>
                    <a:pt x="0" y="79"/>
                    <a:pt x="1" y="70"/>
                    <a:pt x="4" y="62"/>
                  </a:cubicBezTo>
                  <a:cubicBezTo>
                    <a:pt x="5" y="59"/>
                    <a:pt x="6" y="55"/>
                    <a:pt x="8" y="52"/>
                  </a:cubicBezTo>
                  <a:cubicBezTo>
                    <a:pt x="21" y="23"/>
                    <a:pt x="49" y="3"/>
                    <a:pt x="82" y="0"/>
                  </a:cubicBezTo>
                  <a:cubicBezTo>
                    <a:pt x="84" y="0"/>
                    <a:pt x="86" y="0"/>
                    <a:pt x="88" y="0"/>
                  </a:cubicBezTo>
                  <a:cubicBezTo>
                    <a:pt x="151" y="0"/>
                    <a:pt x="151" y="0"/>
                    <a:pt x="151" y="0"/>
                  </a:cubicBezTo>
                </a:path>
              </a:pathLst>
            </a:custGeom>
            <a:solidFill>
              <a:srgbClr val="EF872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 name="ïs1ïḑê"/>
            <p:cNvSpPr/>
            <p:nvPr/>
          </p:nvSpPr>
          <p:spPr bwMode="auto">
            <a:xfrm>
              <a:off x="980" y="3642"/>
              <a:ext cx="763" cy="678"/>
            </a:xfrm>
            <a:custGeom>
              <a:avLst/>
              <a:gdLst>
                <a:gd name="T0" fmla="*/ 395 w 400"/>
                <a:gd name="T1" fmla="*/ 94 h 356"/>
                <a:gd name="T2" fmla="*/ 390 w 400"/>
                <a:gd name="T3" fmla="*/ 94 h 356"/>
                <a:gd name="T4" fmla="*/ 390 w 400"/>
                <a:gd name="T5" fmla="*/ 346 h 356"/>
                <a:gd name="T6" fmla="*/ 10 w 400"/>
                <a:gd name="T7" fmla="*/ 346 h 356"/>
                <a:gd name="T8" fmla="*/ 10 w 400"/>
                <a:gd name="T9" fmla="*/ 94 h 356"/>
                <a:gd name="T10" fmla="*/ 14 w 400"/>
                <a:gd name="T11" fmla="*/ 69 h 356"/>
                <a:gd name="T12" fmla="*/ 14 w 400"/>
                <a:gd name="T13" fmla="*/ 69 h 356"/>
                <a:gd name="T14" fmla="*/ 18 w 400"/>
                <a:gd name="T15" fmla="*/ 59 h 356"/>
                <a:gd name="T16" fmla="*/ 18 w 400"/>
                <a:gd name="T17" fmla="*/ 59 h 356"/>
                <a:gd name="T18" fmla="*/ 81 w 400"/>
                <a:gd name="T19" fmla="*/ 11 h 356"/>
                <a:gd name="T20" fmla="*/ 81 w 400"/>
                <a:gd name="T21" fmla="*/ 11 h 356"/>
                <a:gd name="T22" fmla="*/ 81 w 400"/>
                <a:gd name="T23" fmla="*/ 11 h 356"/>
                <a:gd name="T24" fmla="*/ 86 w 400"/>
                <a:gd name="T25" fmla="*/ 10 h 356"/>
                <a:gd name="T26" fmla="*/ 86 w 400"/>
                <a:gd name="T27" fmla="*/ 10 h 356"/>
                <a:gd name="T28" fmla="*/ 86 w 400"/>
                <a:gd name="T29" fmla="*/ 10 h 356"/>
                <a:gd name="T30" fmla="*/ 89 w 400"/>
                <a:gd name="T31" fmla="*/ 10 h 356"/>
                <a:gd name="T32" fmla="*/ 89 w 400"/>
                <a:gd name="T33" fmla="*/ 10 h 356"/>
                <a:gd name="T34" fmla="*/ 89 w 400"/>
                <a:gd name="T35" fmla="*/ 10 h 356"/>
                <a:gd name="T36" fmla="*/ 94 w 400"/>
                <a:gd name="T37" fmla="*/ 10 h 356"/>
                <a:gd name="T38" fmla="*/ 306 w 400"/>
                <a:gd name="T39" fmla="*/ 10 h 356"/>
                <a:gd name="T40" fmla="*/ 314 w 400"/>
                <a:gd name="T41" fmla="*/ 10 h 356"/>
                <a:gd name="T42" fmla="*/ 389 w 400"/>
                <a:gd name="T43" fmla="*/ 84 h 356"/>
                <a:gd name="T44" fmla="*/ 390 w 400"/>
                <a:gd name="T45" fmla="*/ 94 h 356"/>
                <a:gd name="T46" fmla="*/ 395 w 400"/>
                <a:gd name="T47" fmla="*/ 94 h 356"/>
                <a:gd name="T48" fmla="*/ 400 w 400"/>
                <a:gd name="T49" fmla="*/ 94 h 356"/>
                <a:gd name="T50" fmla="*/ 399 w 400"/>
                <a:gd name="T51" fmla="*/ 83 h 356"/>
                <a:gd name="T52" fmla="*/ 315 w 400"/>
                <a:gd name="T53" fmla="*/ 0 h 356"/>
                <a:gd name="T54" fmla="*/ 306 w 400"/>
                <a:gd name="T55" fmla="*/ 0 h 356"/>
                <a:gd name="T56" fmla="*/ 94 w 400"/>
                <a:gd name="T57" fmla="*/ 0 h 356"/>
                <a:gd name="T58" fmla="*/ 88 w 400"/>
                <a:gd name="T59" fmla="*/ 0 h 356"/>
                <a:gd name="T60" fmla="*/ 89 w 400"/>
                <a:gd name="T61" fmla="*/ 5 h 356"/>
                <a:gd name="T62" fmla="*/ 89 w 400"/>
                <a:gd name="T63" fmla="*/ 0 h 356"/>
                <a:gd name="T64" fmla="*/ 84 w 400"/>
                <a:gd name="T65" fmla="*/ 0 h 356"/>
                <a:gd name="T66" fmla="*/ 85 w 400"/>
                <a:gd name="T67" fmla="*/ 5 h 356"/>
                <a:gd name="T68" fmla="*/ 85 w 400"/>
                <a:gd name="T69" fmla="*/ 0 h 356"/>
                <a:gd name="T70" fmla="*/ 80 w 400"/>
                <a:gd name="T71" fmla="*/ 1 h 356"/>
                <a:gd name="T72" fmla="*/ 81 w 400"/>
                <a:gd name="T73" fmla="*/ 6 h 356"/>
                <a:gd name="T74" fmla="*/ 80 w 400"/>
                <a:gd name="T75" fmla="*/ 1 h 356"/>
                <a:gd name="T76" fmla="*/ 9 w 400"/>
                <a:gd name="T77" fmla="*/ 55 h 356"/>
                <a:gd name="T78" fmla="*/ 9 w 400"/>
                <a:gd name="T79" fmla="*/ 55 h 356"/>
                <a:gd name="T80" fmla="*/ 4 w 400"/>
                <a:gd name="T81" fmla="*/ 66 h 356"/>
                <a:gd name="T82" fmla="*/ 4 w 400"/>
                <a:gd name="T83" fmla="*/ 66 h 356"/>
                <a:gd name="T84" fmla="*/ 4 w 400"/>
                <a:gd name="T85" fmla="*/ 66 h 356"/>
                <a:gd name="T86" fmla="*/ 0 w 400"/>
                <a:gd name="T87" fmla="*/ 94 h 356"/>
                <a:gd name="T88" fmla="*/ 0 w 400"/>
                <a:gd name="T89" fmla="*/ 356 h 356"/>
                <a:gd name="T90" fmla="*/ 400 w 400"/>
                <a:gd name="T91" fmla="*/ 356 h 356"/>
                <a:gd name="T92" fmla="*/ 400 w 400"/>
                <a:gd name="T93" fmla="*/ 94 h 356"/>
                <a:gd name="T94" fmla="*/ 395 w 400"/>
                <a:gd name="T95" fmla="*/ 94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00" h="356">
                  <a:moveTo>
                    <a:pt x="395" y="94"/>
                  </a:moveTo>
                  <a:cubicBezTo>
                    <a:pt x="390" y="94"/>
                    <a:pt x="390" y="94"/>
                    <a:pt x="390" y="94"/>
                  </a:cubicBezTo>
                  <a:cubicBezTo>
                    <a:pt x="390" y="346"/>
                    <a:pt x="390" y="346"/>
                    <a:pt x="390" y="346"/>
                  </a:cubicBezTo>
                  <a:cubicBezTo>
                    <a:pt x="10" y="346"/>
                    <a:pt x="10" y="346"/>
                    <a:pt x="10" y="346"/>
                  </a:cubicBezTo>
                  <a:cubicBezTo>
                    <a:pt x="10" y="94"/>
                    <a:pt x="10" y="94"/>
                    <a:pt x="10" y="94"/>
                  </a:cubicBezTo>
                  <a:cubicBezTo>
                    <a:pt x="10" y="85"/>
                    <a:pt x="11" y="77"/>
                    <a:pt x="14" y="69"/>
                  </a:cubicBezTo>
                  <a:cubicBezTo>
                    <a:pt x="14" y="69"/>
                    <a:pt x="14" y="69"/>
                    <a:pt x="14" y="69"/>
                  </a:cubicBezTo>
                  <a:cubicBezTo>
                    <a:pt x="15" y="66"/>
                    <a:pt x="16" y="62"/>
                    <a:pt x="18" y="59"/>
                  </a:cubicBezTo>
                  <a:cubicBezTo>
                    <a:pt x="18" y="59"/>
                    <a:pt x="18" y="59"/>
                    <a:pt x="18" y="59"/>
                  </a:cubicBezTo>
                  <a:cubicBezTo>
                    <a:pt x="29" y="34"/>
                    <a:pt x="53" y="15"/>
                    <a:pt x="81" y="11"/>
                  </a:cubicBezTo>
                  <a:cubicBezTo>
                    <a:pt x="81" y="11"/>
                    <a:pt x="81" y="11"/>
                    <a:pt x="81" y="11"/>
                  </a:cubicBezTo>
                  <a:cubicBezTo>
                    <a:pt x="81" y="11"/>
                    <a:pt x="81" y="11"/>
                    <a:pt x="81" y="11"/>
                  </a:cubicBezTo>
                  <a:cubicBezTo>
                    <a:pt x="83" y="11"/>
                    <a:pt x="84" y="11"/>
                    <a:pt x="86" y="10"/>
                  </a:cubicBezTo>
                  <a:cubicBezTo>
                    <a:pt x="86" y="10"/>
                    <a:pt x="86" y="10"/>
                    <a:pt x="86" y="10"/>
                  </a:cubicBezTo>
                  <a:cubicBezTo>
                    <a:pt x="86" y="10"/>
                    <a:pt x="86" y="10"/>
                    <a:pt x="86" y="10"/>
                  </a:cubicBezTo>
                  <a:cubicBezTo>
                    <a:pt x="87" y="10"/>
                    <a:pt x="88" y="10"/>
                    <a:pt x="89" y="10"/>
                  </a:cubicBezTo>
                  <a:cubicBezTo>
                    <a:pt x="89" y="10"/>
                    <a:pt x="89" y="10"/>
                    <a:pt x="89" y="10"/>
                  </a:cubicBezTo>
                  <a:cubicBezTo>
                    <a:pt x="89" y="10"/>
                    <a:pt x="89" y="10"/>
                    <a:pt x="89" y="10"/>
                  </a:cubicBezTo>
                  <a:cubicBezTo>
                    <a:pt x="91" y="10"/>
                    <a:pt x="92" y="10"/>
                    <a:pt x="94" y="10"/>
                  </a:cubicBezTo>
                  <a:cubicBezTo>
                    <a:pt x="306" y="10"/>
                    <a:pt x="306" y="10"/>
                    <a:pt x="306" y="10"/>
                  </a:cubicBezTo>
                  <a:cubicBezTo>
                    <a:pt x="309" y="10"/>
                    <a:pt x="312" y="10"/>
                    <a:pt x="314" y="10"/>
                  </a:cubicBezTo>
                  <a:cubicBezTo>
                    <a:pt x="354" y="14"/>
                    <a:pt x="385" y="45"/>
                    <a:pt x="389" y="84"/>
                  </a:cubicBezTo>
                  <a:cubicBezTo>
                    <a:pt x="389" y="87"/>
                    <a:pt x="390" y="91"/>
                    <a:pt x="390" y="94"/>
                  </a:cubicBezTo>
                  <a:cubicBezTo>
                    <a:pt x="395" y="94"/>
                    <a:pt x="395" y="94"/>
                    <a:pt x="395" y="94"/>
                  </a:cubicBezTo>
                  <a:cubicBezTo>
                    <a:pt x="400" y="94"/>
                    <a:pt x="400" y="94"/>
                    <a:pt x="400" y="94"/>
                  </a:cubicBezTo>
                  <a:cubicBezTo>
                    <a:pt x="400" y="90"/>
                    <a:pt x="399" y="87"/>
                    <a:pt x="399" y="83"/>
                  </a:cubicBezTo>
                  <a:cubicBezTo>
                    <a:pt x="394" y="40"/>
                    <a:pt x="359" y="5"/>
                    <a:pt x="315" y="0"/>
                  </a:cubicBezTo>
                  <a:cubicBezTo>
                    <a:pt x="312" y="0"/>
                    <a:pt x="309" y="0"/>
                    <a:pt x="306" y="0"/>
                  </a:cubicBezTo>
                  <a:cubicBezTo>
                    <a:pt x="94" y="0"/>
                    <a:pt x="94" y="0"/>
                    <a:pt x="94" y="0"/>
                  </a:cubicBezTo>
                  <a:cubicBezTo>
                    <a:pt x="92" y="0"/>
                    <a:pt x="90" y="0"/>
                    <a:pt x="88" y="0"/>
                  </a:cubicBezTo>
                  <a:cubicBezTo>
                    <a:pt x="89" y="5"/>
                    <a:pt x="89" y="5"/>
                    <a:pt x="89" y="5"/>
                  </a:cubicBezTo>
                  <a:cubicBezTo>
                    <a:pt x="89" y="0"/>
                    <a:pt x="89" y="0"/>
                    <a:pt x="89" y="0"/>
                  </a:cubicBezTo>
                  <a:cubicBezTo>
                    <a:pt x="87" y="0"/>
                    <a:pt x="86" y="0"/>
                    <a:pt x="84" y="0"/>
                  </a:cubicBezTo>
                  <a:cubicBezTo>
                    <a:pt x="85" y="5"/>
                    <a:pt x="85" y="5"/>
                    <a:pt x="85" y="5"/>
                  </a:cubicBezTo>
                  <a:cubicBezTo>
                    <a:pt x="85" y="0"/>
                    <a:pt x="85" y="0"/>
                    <a:pt x="85" y="0"/>
                  </a:cubicBezTo>
                  <a:cubicBezTo>
                    <a:pt x="83" y="1"/>
                    <a:pt x="81" y="1"/>
                    <a:pt x="80" y="1"/>
                  </a:cubicBezTo>
                  <a:cubicBezTo>
                    <a:pt x="81" y="6"/>
                    <a:pt x="81" y="6"/>
                    <a:pt x="81" y="6"/>
                  </a:cubicBezTo>
                  <a:cubicBezTo>
                    <a:pt x="80" y="1"/>
                    <a:pt x="80" y="1"/>
                    <a:pt x="80" y="1"/>
                  </a:cubicBezTo>
                  <a:cubicBezTo>
                    <a:pt x="48" y="6"/>
                    <a:pt x="21" y="27"/>
                    <a:pt x="9" y="55"/>
                  </a:cubicBezTo>
                  <a:cubicBezTo>
                    <a:pt x="9" y="55"/>
                    <a:pt x="9" y="55"/>
                    <a:pt x="9" y="55"/>
                  </a:cubicBezTo>
                  <a:cubicBezTo>
                    <a:pt x="7" y="59"/>
                    <a:pt x="5" y="62"/>
                    <a:pt x="4" y="66"/>
                  </a:cubicBezTo>
                  <a:cubicBezTo>
                    <a:pt x="4" y="66"/>
                    <a:pt x="4" y="66"/>
                    <a:pt x="4" y="66"/>
                  </a:cubicBezTo>
                  <a:cubicBezTo>
                    <a:pt x="4" y="66"/>
                    <a:pt x="4" y="66"/>
                    <a:pt x="4" y="66"/>
                  </a:cubicBezTo>
                  <a:cubicBezTo>
                    <a:pt x="2" y="75"/>
                    <a:pt x="0" y="84"/>
                    <a:pt x="0" y="94"/>
                  </a:cubicBezTo>
                  <a:cubicBezTo>
                    <a:pt x="0" y="356"/>
                    <a:pt x="0" y="356"/>
                    <a:pt x="0" y="356"/>
                  </a:cubicBezTo>
                  <a:cubicBezTo>
                    <a:pt x="400" y="356"/>
                    <a:pt x="400" y="356"/>
                    <a:pt x="400" y="356"/>
                  </a:cubicBezTo>
                  <a:cubicBezTo>
                    <a:pt x="400" y="94"/>
                    <a:pt x="400" y="94"/>
                    <a:pt x="400" y="94"/>
                  </a:cubicBezTo>
                  <a:cubicBezTo>
                    <a:pt x="395" y="94"/>
                    <a:pt x="395" y="94"/>
                    <a:pt x="395" y="94"/>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1" name="ïşḻïḓé"/>
            <p:cNvSpPr/>
            <p:nvPr/>
          </p:nvSpPr>
          <p:spPr bwMode="auto">
            <a:xfrm>
              <a:off x="839" y="3750"/>
              <a:ext cx="997" cy="560"/>
            </a:xfrm>
            <a:custGeom>
              <a:avLst/>
              <a:gdLst>
                <a:gd name="T0" fmla="*/ 523 w 523"/>
                <a:gd name="T1" fmla="*/ 136 h 294"/>
                <a:gd name="T2" fmla="*/ 523 w 523"/>
                <a:gd name="T3" fmla="*/ 294 h 294"/>
                <a:gd name="T4" fmla="*/ 0 w 523"/>
                <a:gd name="T5" fmla="*/ 294 h 294"/>
                <a:gd name="T6" fmla="*/ 0 w 523"/>
                <a:gd name="T7" fmla="*/ 136 h 294"/>
                <a:gd name="T8" fmla="*/ 83 w 523"/>
                <a:gd name="T9" fmla="*/ 11 h 294"/>
                <a:gd name="T10" fmla="*/ 83 w 523"/>
                <a:gd name="T11" fmla="*/ 11 h 294"/>
                <a:gd name="T12" fmla="*/ 85 w 523"/>
                <a:gd name="T13" fmla="*/ 10 h 294"/>
                <a:gd name="T14" fmla="*/ 137 w 523"/>
                <a:gd name="T15" fmla="*/ 0 h 294"/>
                <a:gd name="T16" fmla="*/ 387 w 523"/>
                <a:gd name="T17" fmla="*/ 0 h 294"/>
                <a:gd name="T18" fmla="*/ 468 w 523"/>
                <a:gd name="T19" fmla="*/ 27 h 294"/>
                <a:gd name="T20" fmla="*/ 468 w 523"/>
                <a:gd name="T21" fmla="*/ 27 h 294"/>
                <a:gd name="T22" fmla="*/ 514 w 523"/>
                <a:gd name="T23" fmla="*/ 87 h 294"/>
                <a:gd name="T24" fmla="*/ 523 w 523"/>
                <a:gd name="T25" fmla="*/ 136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3" h="294">
                  <a:moveTo>
                    <a:pt x="523" y="136"/>
                  </a:moveTo>
                  <a:cubicBezTo>
                    <a:pt x="523" y="294"/>
                    <a:pt x="523" y="294"/>
                    <a:pt x="523" y="294"/>
                  </a:cubicBezTo>
                  <a:cubicBezTo>
                    <a:pt x="0" y="294"/>
                    <a:pt x="0" y="294"/>
                    <a:pt x="0" y="294"/>
                  </a:cubicBezTo>
                  <a:cubicBezTo>
                    <a:pt x="0" y="136"/>
                    <a:pt x="0" y="136"/>
                    <a:pt x="0" y="136"/>
                  </a:cubicBezTo>
                  <a:cubicBezTo>
                    <a:pt x="0" y="80"/>
                    <a:pt x="34" y="32"/>
                    <a:pt x="83" y="11"/>
                  </a:cubicBezTo>
                  <a:cubicBezTo>
                    <a:pt x="83" y="11"/>
                    <a:pt x="83" y="11"/>
                    <a:pt x="83" y="11"/>
                  </a:cubicBezTo>
                  <a:cubicBezTo>
                    <a:pt x="84" y="11"/>
                    <a:pt x="84" y="10"/>
                    <a:pt x="85" y="10"/>
                  </a:cubicBezTo>
                  <a:cubicBezTo>
                    <a:pt x="101" y="4"/>
                    <a:pt x="118" y="0"/>
                    <a:pt x="137" y="0"/>
                  </a:cubicBezTo>
                  <a:cubicBezTo>
                    <a:pt x="387" y="0"/>
                    <a:pt x="387" y="0"/>
                    <a:pt x="387" y="0"/>
                  </a:cubicBezTo>
                  <a:cubicBezTo>
                    <a:pt x="417" y="0"/>
                    <a:pt x="445" y="10"/>
                    <a:pt x="468" y="27"/>
                  </a:cubicBezTo>
                  <a:cubicBezTo>
                    <a:pt x="468" y="27"/>
                    <a:pt x="468" y="27"/>
                    <a:pt x="468" y="27"/>
                  </a:cubicBezTo>
                  <a:cubicBezTo>
                    <a:pt x="488" y="42"/>
                    <a:pt x="504" y="63"/>
                    <a:pt x="514" y="87"/>
                  </a:cubicBezTo>
                  <a:cubicBezTo>
                    <a:pt x="520" y="102"/>
                    <a:pt x="523" y="119"/>
                    <a:pt x="523" y="136"/>
                  </a:cubicBezTo>
                </a:path>
              </a:pathLst>
            </a:custGeom>
            <a:solidFill>
              <a:srgbClr val="E259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2" name="îŝḻíḋè"/>
            <p:cNvSpPr/>
            <p:nvPr/>
          </p:nvSpPr>
          <p:spPr bwMode="auto">
            <a:xfrm>
              <a:off x="829" y="3741"/>
              <a:ext cx="1017" cy="579"/>
            </a:xfrm>
            <a:custGeom>
              <a:avLst/>
              <a:gdLst>
                <a:gd name="T0" fmla="*/ 528 w 533"/>
                <a:gd name="T1" fmla="*/ 141 h 304"/>
                <a:gd name="T2" fmla="*/ 523 w 533"/>
                <a:gd name="T3" fmla="*/ 141 h 304"/>
                <a:gd name="T4" fmla="*/ 523 w 533"/>
                <a:gd name="T5" fmla="*/ 294 h 304"/>
                <a:gd name="T6" fmla="*/ 10 w 533"/>
                <a:gd name="T7" fmla="*/ 294 h 304"/>
                <a:gd name="T8" fmla="*/ 10 w 533"/>
                <a:gd name="T9" fmla="*/ 141 h 304"/>
                <a:gd name="T10" fmla="*/ 90 w 533"/>
                <a:gd name="T11" fmla="*/ 20 h 304"/>
                <a:gd name="T12" fmla="*/ 88 w 533"/>
                <a:gd name="T13" fmla="*/ 16 h 304"/>
                <a:gd name="T14" fmla="*/ 90 w 533"/>
                <a:gd name="T15" fmla="*/ 20 h 304"/>
                <a:gd name="T16" fmla="*/ 90 w 533"/>
                <a:gd name="T17" fmla="*/ 20 h 304"/>
                <a:gd name="T18" fmla="*/ 88 w 533"/>
                <a:gd name="T19" fmla="*/ 16 h 304"/>
                <a:gd name="T20" fmla="*/ 90 w 533"/>
                <a:gd name="T21" fmla="*/ 20 h 304"/>
                <a:gd name="T22" fmla="*/ 92 w 533"/>
                <a:gd name="T23" fmla="*/ 20 h 304"/>
                <a:gd name="T24" fmla="*/ 92 w 533"/>
                <a:gd name="T25" fmla="*/ 20 h 304"/>
                <a:gd name="T26" fmla="*/ 92 w 533"/>
                <a:gd name="T27" fmla="*/ 20 h 304"/>
                <a:gd name="T28" fmla="*/ 142 w 533"/>
                <a:gd name="T29" fmla="*/ 10 h 304"/>
                <a:gd name="T30" fmla="*/ 392 w 533"/>
                <a:gd name="T31" fmla="*/ 10 h 304"/>
                <a:gd name="T32" fmla="*/ 470 w 533"/>
                <a:gd name="T33" fmla="*/ 36 h 304"/>
                <a:gd name="T34" fmla="*/ 473 w 533"/>
                <a:gd name="T35" fmla="*/ 32 h 304"/>
                <a:gd name="T36" fmla="*/ 470 w 533"/>
                <a:gd name="T37" fmla="*/ 36 h 304"/>
                <a:gd name="T38" fmla="*/ 470 w 533"/>
                <a:gd name="T39" fmla="*/ 36 h 304"/>
                <a:gd name="T40" fmla="*/ 470 w 533"/>
                <a:gd name="T41" fmla="*/ 36 h 304"/>
                <a:gd name="T42" fmla="*/ 470 w 533"/>
                <a:gd name="T43" fmla="*/ 36 h 304"/>
                <a:gd name="T44" fmla="*/ 514 w 533"/>
                <a:gd name="T45" fmla="*/ 93 h 304"/>
                <a:gd name="T46" fmla="*/ 514 w 533"/>
                <a:gd name="T47" fmla="*/ 93 h 304"/>
                <a:gd name="T48" fmla="*/ 523 w 533"/>
                <a:gd name="T49" fmla="*/ 141 h 304"/>
                <a:gd name="T50" fmla="*/ 528 w 533"/>
                <a:gd name="T51" fmla="*/ 141 h 304"/>
                <a:gd name="T52" fmla="*/ 533 w 533"/>
                <a:gd name="T53" fmla="*/ 141 h 304"/>
                <a:gd name="T54" fmla="*/ 523 w 533"/>
                <a:gd name="T55" fmla="*/ 90 h 304"/>
                <a:gd name="T56" fmla="*/ 523 w 533"/>
                <a:gd name="T57" fmla="*/ 90 h 304"/>
                <a:gd name="T58" fmla="*/ 476 w 533"/>
                <a:gd name="T59" fmla="*/ 28 h 304"/>
                <a:gd name="T60" fmla="*/ 473 w 533"/>
                <a:gd name="T61" fmla="*/ 32 h 304"/>
                <a:gd name="T62" fmla="*/ 476 w 533"/>
                <a:gd name="T63" fmla="*/ 28 h 304"/>
                <a:gd name="T64" fmla="*/ 476 w 533"/>
                <a:gd name="T65" fmla="*/ 28 h 304"/>
                <a:gd name="T66" fmla="*/ 476 w 533"/>
                <a:gd name="T67" fmla="*/ 28 h 304"/>
                <a:gd name="T68" fmla="*/ 476 w 533"/>
                <a:gd name="T69" fmla="*/ 28 h 304"/>
                <a:gd name="T70" fmla="*/ 392 w 533"/>
                <a:gd name="T71" fmla="*/ 0 h 304"/>
                <a:gd name="T72" fmla="*/ 142 w 533"/>
                <a:gd name="T73" fmla="*/ 0 h 304"/>
                <a:gd name="T74" fmla="*/ 88 w 533"/>
                <a:gd name="T75" fmla="*/ 10 h 304"/>
                <a:gd name="T76" fmla="*/ 90 w 533"/>
                <a:gd name="T77" fmla="*/ 15 h 304"/>
                <a:gd name="T78" fmla="*/ 88 w 533"/>
                <a:gd name="T79" fmla="*/ 10 h 304"/>
                <a:gd name="T80" fmla="*/ 87 w 533"/>
                <a:gd name="T81" fmla="*/ 11 h 304"/>
                <a:gd name="T82" fmla="*/ 86 w 533"/>
                <a:gd name="T83" fmla="*/ 11 h 304"/>
                <a:gd name="T84" fmla="*/ 86 w 533"/>
                <a:gd name="T85" fmla="*/ 11 h 304"/>
                <a:gd name="T86" fmla="*/ 86 w 533"/>
                <a:gd name="T87" fmla="*/ 11 h 304"/>
                <a:gd name="T88" fmla="*/ 0 w 533"/>
                <a:gd name="T89" fmla="*/ 141 h 304"/>
                <a:gd name="T90" fmla="*/ 0 w 533"/>
                <a:gd name="T91" fmla="*/ 304 h 304"/>
                <a:gd name="T92" fmla="*/ 533 w 533"/>
                <a:gd name="T93" fmla="*/ 304 h 304"/>
                <a:gd name="T94" fmla="*/ 533 w 533"/>
                <a:gd name="T95" fmla="*/ 141 h 304"/>
                <a:gd name="T96" fmla="*/ 528 w 533"/>
                <a:gd name="T97" fmla="*/ 14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3" h="304">
                  <a:moveTo>
                    <a:pt x="528" y="141"/>
                  </a:moveTo>
                  <a:cubicBezTo>
                    <a:pt x="523" y="141"/>
                    <a:pt x="523" y="141"/>
                    <a:pt x="523" y="141"/>
                  </a:cubicBezTo>
                  <a:cubicBezTo>
                    <a:pt x="523" y="294"/>
                    <a:pt x="523" y="294"/>
                    <a:pt x="523" y="294"/>
                  </a:cubicBezTo>
                  <a:cubicBezTo>
                    <a:pt x="10" y="294"/>
                    <a:pt x="10" y="294"/>
                    <a:pt x="10" y="294"/>
                  </a:cubicBezTo>
                  <a:cubicBezTo>
                    <a:pt x="10" y="141"/>
                    <a:pt x="10" y="141"/>
                    <a:pt x="10" y="141"/>
                  </a:cubicBezTo>
                  <a:cubicBezTo>
                    <a:pt x="10" y="87"/>
                    <a:pt x="43" y="41"/>
                    <a:pt x="90" y="20"/>
                  </a:cubicBezTo>
                  <a:cubicBezTo>
                    <a:pt x="88" y="16"/>
                    <a:pt x="88" y="16"/>
                    <a:pt x="88" y="16"/>
                  </a:cubicBezTo>
                  <a:cubicBezTo>
                    <a:pt x="90" y="20"/>
                    <a:pt x="90" y="20"/>
                    <a:pt x="90" y="20"/>
                  </a:cubicBezTo>
                  <a:cubicBezTo>
                    <a:pt x="90" y="20"/>
                    <a:pt x="90" y="20"/>
                    <a:pt x="90" y="20"/>
                  </a:cubicBezTo>
                  <a:cubicBezTo>
                    <a:pt x="88" y="16"/>
                    <a:pt x="88" y="16"/>
                    <a:pt x="88" y="16"/>
                  </a:cubicBezTo>
                  <a:cubicBezTo>
                    <a:pt x="90" y="20"/>
                    <a:pt x="90" y="20"/>
                    <a:pt x="90" y="20"/>
                  </a:cubicBezTo>
                  <a:cubicBezTo>
                    <a:pt x="91" y="20"/>
                    <a:pt x="91" y="20"/>
                    <a:pt x="92" y="20"/>
                  </a:cubicBezTo>
                  <a:cubicBezTo>
                    <a:pt x="92" y="20"/>
                    <a:pt x="92" y="20"/>
                    <a:pt x="92" y="20"/>
                  </a:cubicBezTo>
                  <a:cubicBezTo>
                    <a:pt x="92" y="20"/>
                    <a:pt x="92" y="20"/>
                    <a:pt x="92" y="20"/>
                  </a:cubicBezTo>
                  <a:cubicBezTo>
                    <a:pt x="107" y="13"/>
                    <a:pt x="124" y="10"/>
                    <a:pt x="142" y="10"/>
                  </a:cubicBezTo>
                  <a:cubicBezTo>
                    <a:pt x="392" y="10"/>
                    <a:pt x="392" y="10"/>
                    <a:pt x="392" y="10"/>
                  </a:cubicBezTo>
                  <a:cubicBezTo>
                    <a:pt x="421" y="10"/>
                    <a:pt x="448" y="20"/>
                    <a:pt x="470" y="36"/>
                  </a:cubicBezTo>
                  <a:cubicBezTo>
                    <a:pt x="473" y="32"/>
                    <a:pt x="473" y="32"/>
                    <a:pt x="473" y="32"/>
                  </a:cubicBezTo>
                  <a:cubicBezTo>
                    <a:pt x="470" y="36"/>
                    <a:pt x="470" y="36"/>
                    <a:pt x="470" y="36"/>
                  </a:cubicBezTo>
                  <a:cubicBezTo>
                    <a:pt x="470" y="36"/>
                    <a:pt x="470" y="36"/>
                    <a:pt x="470" y="36"/>
                  </a:cubicBezTo>
                  <a:cubicBezTo>
                    <a:pt x="470" y="36"/>
                    <a:pt x="470" y="36"/>
                    <a:pt x="470" y="36"/>
                  </a:cubicBezTo>
                  <a:cubicBezTo>
                    <a:pt x="470" y="36"/>
                    <a:pt x="470" y="36"/>
                    <a:pt x="470" y="36"/>
                  </a:cubicBezTo>
                  <a:cubicBezTo>
                    <a:pt x="490" y="51"/>
                    <a:pt x="505" y="70"/>
                    <a:pt x="514" y="93"/>
                  </a:cubicBezTo>
                  <a:cubicBezTo>
                    <a:pt x="514" y="93"/>
                    <a:pt x="514" y="93"/>
                    <a:pt x="514" y="93"/>
                  </a:cubicBezTo>
                  <a:cubicBezTo>
                    <a:pt x="520" y="108"/>
                    <a:pt x="523" y="124"/>
                    <a:pt x="523" y="141"/>
                  </a:cubicBezTo>
                  <a:cubicBezTo>
                    <a:pt x="528" y="141"/>
                    <a:pt x="528" y="141"/>
                    <a:pt x="528" y="141"/>
                  </a:cubicBezTo>
                  <a:cubicBezTo>
                    <a:pt x="533" y="141"/>
                    <a:pt x="533" y="141"/>
                    <a:pt x="533" y="141"/>
                  </a:cubicBezTo>
                  <a:cubicBezTo>
                    <a:pt x="533" y="123"/>
                    <a:pt x="530" y="106"/>
                    <a:pt x="523" y="90"/>
                  </a:cubicBezTo>
                  <a:cubicBezTo>
                    <a:pt x="523" y="90"/>
                    <a:pt x="523" y="90"/>
                    <a:pt x="523" y="90"/>
                  </a:cubicBezTo>
                  <a:cubicBezTo>
                    <a:pt x="514" y="65"/>
                    <a:pt x="497" y="44"/>
                    <a:pt x="476" y="28"/>
                  </a:cubicBezTo>
                  <a:cubicBezTo>
                    <a:pt x="473" y="32"/>
                    <a:pt x="473" y="32"/>
                    <a:pt x="473" y="32"/>
                  </a:cubicBezTo>
                  <a:cubicBezTo>
                    <a:pt x="476" y="28"/>
                    <a:pt x="476" y="28"/>
                    <a:pt x="476" y="28"/>
                  </a:cubicBezTo>
                  <a:cubicBezTo>
                    <a:pt x="476" y="28"/>
                    <a:pt x="476" y="28"/>
                    <a:pt x="476" y="28"/>
                  </a:cubicBezTo>
                  <a:cubicBezTo>
                    <a:pt x="476" y="28"/>
                    <a:pt x="476" y="28"/>
                    <a:pt x="476" y="28"/>
                  </a:cubicBezTo>
                  <a:cubicBezTo>
                    <a:pt x="476" y="28"/>
                    <a:pt x="476" y="28"/>
                    <a:pt x="476" y="28"/>
                  </a:cubicBezTo>
                  <a:cubicBezTo>
                    <a:pt x="452" y="10"/>
                    <a:pt x="423" y="0"/>
                    <a:pt x="392" y="0"/>
                  </a:cubicBezTo>
                  <a:cubicBezTo>
                    <a:pt x="142" y="0"/>
                    <a:pt x="142" y="0"/>
                    <a:pt x="142" y="0"/>
                  </a:cubicBezTo>
                  <a:cubicBezTo>
                    <a:pt x="123" y="0"/>
                    <a:pt x="104" y="4"/>
                    <a:pt x="88" y="10"/>
                  </a:cubicBezTo>
                  <a:cubicBezTo>
                    <a:pt x="90" y="15"/>
                    <a:pt x="90" y="15"/>
                    <a:pt x="90" y="15"/>
                  </a:cubicBezTo>
                  <a:cubicBezTo>
                    <a:pt x="88" y="10"/>
                    <a:pt x="88" y="10"/>
                    <a:pt x="88" y="10"/>
                  </a:cubicBezTo>
                  <a:cubicBezTo>
                    <a:pt x="87" y="11"/>
                    <a:pt x="87" y="11"/>
                    <a:pt x="87" y="11"/>
                  </a:cubicBezTo>
                  <a:cubicBezTo>
                    <a:pt x="86" y="11"/>
                    <a:pt x="86" y="11"/>
                    <a:pt x="86" y="11"/>
                  </a:cubicBezTo>
                  <a:cubicBezTo>
                    <a:pt x="86" y="11"/>
                    <a:pt x="86" y="11"/>
                    <a:pt x="86" y="11"/>
                  </a:cubicBezTo>
                  <a:cubicBezTo>
                    <a:pt x="86" y="11"/>
                    <a:pt x="86" y="11"/>
                    <a:pt x="86" y="11"/>
                  </a:cubicBezTo>
                  <a:cubicBezTo>
                    <a:pt x="36" y="33"/>
                    <a:pt x="0" y="83"/>
                    <a:pt x="0" y="141"/>
                  </a:cubicBezTo>
                  <a:cubicBezTo>
                    <a:pt x="0" y="304"/>
                    <a:pt x="0" y="304"/>
                    <a:pt x="0" y="304"/>
                  </a:cubicBezTo>
                  <a:cubicBezTo>
                    <a:pt x="533" y="304"/>
                    <a:pt x="533" y="304"/>
                    <a:pt x="533" y="304"/>
                  </a:cubicBezTo>
                  <a:cubicBezTo>
                    <a:pt x="533" y="141"/>
                    <a:pt x="533" y="141"/>
                    <a:pt x="533" y="141"/>
                  </a:cubicBezTo>
                  <a:cubicBezTo>
                    <a:pt x="528" y="141"/>
                    <a:pt x="528" y="141"/>
                    <a:pt x="528" y="141"/>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 name="íšḷïḑè"/>
            <p:cNvSpPr/>
            <p:nvPr/>
          </p:nvSpPr>
          <p:spPr bwMode="auto">
            <a:xfrm>
              <a:off x="5930" y="3651"/>
              <a:ext cx="741" cy="659"/>
            </a:xfrm>
            <a:custGeom>
              <a:avLst/>
              <a:gdLst>
                <a:gd name="T0" fmla="*/ 0 w 389"/>
                <a:gd name="T1" fmla="*/ 89 h 346"/>
                <a:gd name="T2" fmla="*/ 5 w 389"/>
                <a:gd name="T3" fmla="*/ 346 h 346"/>
                <a:gd name="T4" fmla="*/ 389 w 389"/>
                <a:gd name="T5" fmla="*/ 346 h 346"/>
                <a:gd name="T6" fmla="*/ 389 w 389"/>
                <a:gd name="T7" fmla="*/ 89 h 346"/>
                <a:gd name="T8" fmla="*/ 385 w 389"/>
                <a:gd name="T9" fmla="*/ 63 h 346"/>
                <a:gd name="T10" fmla="*/ 381 w 389"/>
                <a:gd name="T11" fmla="*/ 52 h 346"/>
                <a:gd name="T12" fmla="*/ 362 w 389"/>
                <a:gd name="T13" fmla="*/ 24 h 346"/>
                <a:gd name="T14" fmla="*/ 359 w 389"/>
                <a:gd name="T15" fmla="*/ 22 h 346"/>
                <a:gd name="T16" fmla="*/ 306 w 389"/>
                <a:gd name="T17" fmla="*/ 0 h 346"/>
                <a:gd name="T18" fmla="*/ 306 w 389"/>
                <a:gd name="T19" fmla="*/ 0 h 346"/>
                <a:gd name="T20" fmla="*/ 301 w 389"/>
                <a:gd name="T21" fmla="*/ 0 h 346"/>
                <a:gd name="T22" fmla="*/ 89 w 389"/>
                <a:gd name="T23" fmla="*/ 0 h 346"/>
                <a:gd name="T24" fmla="*/ 87 w 389"/>
                <a:gd name="T25" fmla="*/ 0 h 346"/>
                <a:gd name="T26" fmla="*/ 0 w 389"/>
                <a:gd name="T27" fmla="*/ 79 h 346"/>
                <a:gd name="T28" fmla="*/ 0 w 389"/>
                <a:gd name="T29" fmla="*/ 89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9" h="346">
                  <a:moveTo>
                    <a:pt x="0" y="89"/>
                  </a:moveTo>
                  <a:cubicBezTo>
                    <a:pt x="5" y="346"/>
                    <a:pt x="5" y="346"/>
                    <a:pt x="5" y="346"/>
                  </a:cubicBezTo>
                  <a:cubicBezTo>
                    <a:pt x="389" y="346"/>
                    <a:pt x="389" y="346"/>
                    <a:pt x="389" y="346"/>
                  </a:cubicBezTo>
                  <a:cubicBezTo>
                    <a:pt x="389" y="89"/>
                    <a:pt x="389" y="89"/>
                    <a:pt x="389" y="89"/>
                  </a:cubicBezTo>
                  <a:cubicBezTo>
                    <a:pt x="389" y="80"/>
                    <a:pt x="388" y="71"/>
                    <a:pt x="385" y="63"/>
                  </a:cubicBezTo>
                  <a:cubicBezTo>
                    <a:pt x="384" y="59"/>
                    <a:pt x="383" y="55"/>
                    <a:pt x="381" y="52"/>
                  </a:cubicBezTo>
                  <a:cubicBezTo>
                    <a:pt x="377" y="41"/>
                    <a:pt x="370" y="32"/>
                    <a:pt x="362" y="24"/>
                  </a:cubicBezTo>
                  <a:cubicBezTo>
                    <a:pt x="361" y="23"/>
                    <a:pt x="360" y="22"/>
                    <a:pt x="359" y="22"/>
                  </a:cubicBezTo>
                  <a:cubicBezTo>
                    <a:pt x="344" y="9"/>
                    <a:pt x="326" y="1"/>
                    <a:pt x="306" y="0"/>
                  </a:cubicBezTo>
                  <a:cubicBezTo>
                    <a:pt x="306" y="0"/>
                    <a:pt x="306" y="0"/>
                    <a:pt x="306" y="0"/>
                  </a:cubicBezTo>
                  <a:cubicBezTo>
                    <a:pt x="304" y="0"/>
                    <a:pt x="302" y="0"/>
                    <a:pt x="301" y="0"/>
                  </a:cubicBezTo>
                  <a:cubicBezTo>
                    <a:pt x="89" y="0"/>
                    <a:pt x="89" y="0"/>
                    <a:pt x="89" y="0"/>
                  </a:cubicBezTo>
                  <a:cubicBezTo>
                    <a:pt x="88" y="0"/>
                    <a:pt x="87" y="0"/>
                    <a:pt x="87" y="0"/>
                  </a:cubicBezTo>
                  <a:cubicBezTo>
                    <a:pt x="42" y="1"/>
                    <a:pt x="5" y="35"/>
                    <a:pt x="0" y="79"/>
                  </a:cubicBezTo>
                  <a:cubicBezTo>
                    <a:pt x="0" y="82"/>
                    <a:pt x="0" y="85"/>
                    <a:pt x="0" y="89"/>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4" name="íşḻïḍê"/>
            <p:cNvSpPr/>
            <p:nvPr/>
          </p:nvSpPr>
          <p:spPr bwMode="auto">
            <a:xfrm>
              <a:off x="5920" y="3642"/>
              <a:ext cx="761" cy="678"/>
            </a:xfrm>
            <a:custGeom>
              <a:avLst/>
              <a:gdLst>
                <a:gd name="T0" fmla="*/ 5 w 399"/>
                <a:gd name="T1" fmla="*/ 94 h 356"/>
                <a:gd name="T2" fmla="*/ 0 w 399"/>
                <a:gd name="T3" fmla="*/ 94 h 356"/>
                <a:gd name="T4" fmla="*/ 5 w 399"/>
                <a:gd name="T5" fmla="*/ 356 h 356"/>
                <a:gd name="T6" fmla="*/ 399 w 399"/>
                <a:gd name="T7" fmla="*/ 356 h 356"/>
                <a:gd name="T8" fmla="*/ 399 w 399"/>
                <a:gd name="T9" fmla="*/ 94 h 356"/>
                <a:gd name="T10" fmla="*/ 395 w 399"/>
                <a:gd name="T11" fmla="*/ 66 h 356"/>
                <a:gd name="T12" fmla="*/ 391 w 399"/>
                <a:gd name="T13" fmla="*/ 55 h 356"/>
                <a:gd name="T14" fmla="*/ 370 w 399"/>
                <a:gd name="T15" fmla="*/ 26 h 356"/>
                <a:gd name="T16" fmla="*/ 367 w 399"/>
                <a:gd name="T17" fmla="*/ 29 h 356"/>
                <a:gd name="T18" fmla="*/ 370 w 399"/>
                <a:gd name="T19" fmla="*/ 26 h 356"/>
                <a:gd name="T20" fmla="*/ 367 w 399"/>
                <a:gd name="T21" fmla="*/ 23 h 356"/>
                <a:gd name="T22" fmla="*/ 364 w 399"/>
                <a:gd name="T23" fmla="*/ 27 h 356"/>
                <a:gd name="T24" fmla="*/ 367 w 399"/>
                <a:gd name="T25" fmla="*/ 23 h 356"/>
                <a:gd name="T26" fmla="*/ 311 w 399"/>
                <a:gd name="T27" fmla="*/ 0 h 356"/>
                <a:gd name="T28" fmla="*/ 311 w 399"/>
                <a:gd name="T29" fmla="*/ 5 h 356"/>
                <a:gd name="T30" fmla="*/ 312 w 399"/>
                <a:gd name="T31" fmla="*/ 0 h 356"/>
                <a:gd name="T32" fmla="*/ 312 w 399"/>
                <a:gd name="T33" fmla="*/ 0 h 356"/>
                <a:gd name="T34" fmla="*/ 311 w 399"/>
                <a:gd name="T35" fmla="*/ 0 h 356"/>
                <a:gd name="T36" fmla="*/ 311 w 399"/>
                <a:gd name="T37" fmla="*/ 0 h 356"/>
                <a:gd name="T38" fmla="*/ 306 w 399"/>
                <a:gd name="T39" fmla="*/ 0 h 356"/>
                <a:gd name="T40" fmla="*/ 94 w 399"/>
                <a:gd name="T41" fmla="*/ 0 h 356"/>
                <a:gd name="T42" fmla="*/ 91 w 399"/>
                <a:gd name="T43" fmla="*/ 0 h 356"/>
                <a:gd name="T44" fmla="*/ 92 w 399"/>
                <a:gd name="T45" fmla="*/ 5 h 356"/>
                <a:gd name="T46" fmla="*/ 92 w 399"/>
                <a:gd name="T47" fmla="*/ 0 h 356"/>
                <a:gd name="T48" fmla="*/ 1 w 399"/>
                <a:gd name="T49" fmla="*/ 83 h 356"/>
                <a:gd name="T50" fmla="*/ 0 w 399"/>
                <a:gd name="T51" fmla="*/ 94 h 356"/>
                <a:gd name="T52" fmla="*/ 0 w 399"/>
                <a:gd name="T53" fmla="*/ 94 h 356"/>
                <a:gd name="T54" fmla="*/ 0 w 399"/>
                <a:gd name="T55" fmla="*/ 94 h 356"/>
                <a:gd name="T56" fmla="*/ 5 w 399"/>
                <a:gd name="T57" fmla="*/ 94 h 356"/>
                <a:gd name="T58" fmla="*/ 10 w 399"/>
                <a:gd name="T59" fmla="*/ 94 h 356"/>
                <a:gd name="T60" fmla="*/ 10 w 399"/>
                <a:gd name="T61" fmla="*/ 85 h 356"/>
                <a:gd name="T62" fmla="*/ 92 w 399"/>
                <a:gd name="T63" fmla="*/ 10 h 356"/>
                <a:gd name="T64" fmla="*/ 92 w 399"/>
                <a:gd name="T65" fmla="*/ 10 h 356"/>
                <a:gd name="T66" fmla="*/ 92 w 399"/>
                <a:gd name="T67" fmla="*/ 10 h 356"/>
                <a:gd name="T68" fmla="*/ 94 w 399"/>
                <a:gd name="T69" fmla="*/ 10 h 356"/>
                <a:gd name="T70" fmla="*/ 306 w 399"/>
                <a:gd name="T71" fmla="*/ 10 h 356"/>
                <a:gd name="T72" fmla="*/ 311 w 399"/>
                <a:gd name="T73" fmla="*/ 10 h 356"/>
                <a:gd name="T74" fmla="*/ 311 w 399"/>
                <a:gd name="T75" fmla="*/ 5 h 356"/>
                <a:gd name="T76" fmla="*/ 310 w 399"/>
                <a:gd name="T77" fmla="*/ 10 h 356"/>
                <a:gd name="T78" fmla="*/ 310 w 399"/>
                <a:gd name="T79" fmla="*/ 10 h 356"/>
                <a:gd name="T80" fmla="*/ 311 w 399"/>
                <a:gd name="T81" fmla="*/ 10 h 356"/>
                <a:gd name="T82" fmla="*/ 311 w 399"/>
                <a:gd name="T83" fmla="*/ 10 h 356"/>
                <a:gd name="T84" fmla="*/ 360 w 399"/>
                <a:gd name="T85" fmla="*/ 30 h 356"/>
                <a:gd name="T86" fmla="*/ 360 w 399"/>
                <a:gd name="T87" fmla="*/ 30 h 356"/>
                <a:gd name="T88" fmla="*/ 360 w 399"/>
                <a:gd name="T89" fmla="*/ 30 h 356"/>
                <a:gd name="T90" fmla="*/ 363 w 399"/>
                <a:gd name="T91" fmla="*/ 33 h 356"/>
                <a:gd name="T92" fmla="*/ 363 w 399"/>
                <a:gd name="T93" fmla="*/ 33 h 356"/>
                <a:gd name="T94" fmla="*/ 363 w 399"/>
                <a:gd name="T95" fmla="*/ 33 h 356"/>
                <a:gd name="T96" fmla="*/ 382 w 399"/>
                <a:gd name="T97" fmla="*/ 59 h 356"/>
                <a:gd name="T98" fmla="*/ 386 w 399"/>
                <a:gd name="T99" fmla="*/ 69 h 356"/>
                <a:gd name="T100" fmla="*/ 389 w 399"/>
                <a:gd name="T101" fmla="*/ 94 h 356"/>
                <a:gd name="T102" fmla="*/ 389 w 399"/>
                <a:gd name="T103" fmla="*/ 346 h 356"/>
                <a:gd name="T104" fmla="*/ 15 w 399"/>
                <a:gd name="T105" fmla="*/ 346 h 356"/>
                <a:gd name="T106" fmla="*/ 10 w 399"/>
                <a:gd name="T107" fmla="*/ 94 h 356"/>
                <a:gd name="T108" fmla="*/ 5 w 399"/>
                <a:gd name="T109" fmla="*/ 94 h 356"/>
                <a:gd name="T110" fmla="*/ 10 w 399"/>
                <a:gd name="T111" fmla="*/ 94 h 356"/>
                <a:gd name="T112" fmla="*/ 5 w 399"/>
                <a:gd name="T113" fmla="*/ 94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99" h="356">
                  <a:moveTo>
                    <a:pt x="5" y="94"/>
                  </a:moveTo>
                  <a:cubicBezTo>
                    <a:pt x="0" y="94"/>
                    <a:pt x="0" y="94"/>
                    <a:pt x="0" y="94"/>
                  </a:cubicBezTo>
                  <a:cubicBezTo>
                    <a:pt x="5" y="356"/>
                    <a:pt x="5" y="356"/>
                    <a:pt x="5" y="356"/>
                  </a:cubicBezTo>
                  <a:cubicBezTo>
                    <a:pt x="399" y="356"/>
                    <a:pt x="399" y="356"/>
                    <a:pt x="399" y="356"/>
                  </a:cubicBezTo>
                  <a:cubicBezTo>
                    <a:pt x="399" y="94"/>
                    <a:pt x="399" y="94"/>
                    <a:pt x="399" y="94"/>
                  </a:cubicBezTo>
                  <a:cubicBezTo>
                    <a:pt x="399" y="84"/>
                    <a:pt x="398" y="75"/>
                    <a:pt x="395" y="66"/>
                  </a:cubicBezTo>
                  <a:cubicBezTo>
                    <a:pt x="394" y="62"/>
                    <a:pt x="392" y="58"/>
                    <a:pt x="391" y="55"/>
                  </a:cubicBezTo>
                  <a:cubicBezTo>
                    <a:pt x="386" y="44"/>
                    <a:pt x="379" y="34"/>
                    <a:pt x="370" y="26"/>
                  </a:cubicBezTo>
                  <a:cubicBezTo>
                    <a:pt x="367" y="29"/>
                    <a:pt x="367" y="29"/>
                    <a:pt x="367" y="29"/>
                  </a:cubicBezTo>
                  <a:cubicBezTo>
                    <a:pt x="370" y="26"/>
                    <a:pt x="370" y="26"/>
                    <a:pt x="370" y="26"/>
                  </a:cubicBezTo>
                  <a:cubicBezTo>
                    <a:pt x="369" y="25"/>
                    <a:pt x="368" y="24"/>
                    <a:pt x="367" y="23"/>
                  </a:cubicBezTo>
                  <a:cubicBezTo>
                    <a:pt x="364" y="27"/>
                    <a:pt x="364" y="27"/>
                    <a:pt x="364" y="27"/>
                  </a:cubicBezTo>
                  <a:cubicBezTo>
                    <a:pt x="367" y="23"/>
                    <a:pt x="367" y="23"/>
                    <a:pt x="367" y="23"/>
                  </a:cubicBezTo>
                  <a:cubicBezTo>
                    <a:pt x="352" y="10"/>
                    <a:pt x="333" y="2"/>
                    <a:pt x="311" y="0"/>
                  </a:cubicBezTo>
                  <a:cubicBezTo>
                    <a:pt x="311" y="5"/>
                    <a:pt x="311" y="5"/>
                    <a:pt x="311" y="5"/>
                  </a:cubicBezTo>
                  <a:cubicBezTo>
                    <a:pt x="312" y="0"/>
                    <a:pt x="312" y="0"/>
                    <a:pt x="312" y="0"/>
                  </a:cubicBezTo>
                  <a:cubicBezTo>
                    <a:pt x="312" y="0"/>
                    <a:pt x="312" y="0"/>
                    <a:pt x="312" y="0"/>
                  </a:cubicBezTo>
                  <a:cubicBezTo>
                    <a:pt x="311" y="0"/>
                    <a:pt x="311" y="0"/>
                    <a:pt x="311" y="0"/>
                  </a:cubicBezTo>
                  <a:cubicBezTo>
                    <a:pt x="311" y="0"/>
                    <a:pt x="311" y="0"/>
                    <a:pt x="311" y="0"/>
                  </a:cubicBezTo>
                  <a:cubicBezTo>
                    <a:pt x="309" y="0"/>
                    <a:pt x="307" y="0"/>
                    <a:pt x="306" y="0"/>
                  </a:cubicBezTo>
                  <a:cubicBezTo>
                    <a:pt x="94" y="0"/>
                    <a:pt x="94" y="0"/>
                    <a:pt x="94" y="0"/>
                  </a:cubicBezTo>
                  <a:cubicBezTo>
                    <a:pt x="93" y="0"/>
                    <a:pt x="92" y="0"/>
                    <a:pt x="91" y="0"/>
                  </a:cubicBezTo>
                  <a:cubicBezTo>
                    <a:pt x="92" y="5"/>
                    <a:pt x="92" y="5"/>
                    <a:pt x="92" y="5"/>
                  </a:cubicBezTo>
                  <a:cubicBezTo>
                    <a:pt x="92" y="0"/>
                    <a:pt x="92" y="0"/>
                    <a:pt x="92" y="0"/>
                  </a:cubicBezTo>
                  <a:cubicBezTo>
                    <a:pt x="44" y="1"/>
                    <a:pt x="6" y="37"/>
                    <a:pt x="1" y="83"/>
                  </a:cubicBezTo>
                  <a:cubicBezTo>
                    <a:pt x="0" y="87"/>
                    <a:pt x="0" y="90"/>
                    <a:pt x="0" y="94"/>
                  </a:cubicBezTo>
                  <a:cubicBezTo>
                    <a:pt x="0" y="94"/>
                    <a:pt x="0" y="94"/>
                    <a:pt x="0" y="94"/>
                  </a:cubicBezTo>
                  <a:cubicBezTo>
                    <a:pt x="0" y="94"/>
                    <a:pt x="0" y="94"/>
                    <a:pt x="0" y="94"/>
                  </a:cubicBezTo>
                  <a:cubicBezTo>
                    <a:pt x="5" y="94"/>
                    <a:pt x="5" y="94"/>
                    <a:pt x="5" y="94"/>
                  </a:cubicBezTo>
                  <a:cubicBezTo>
                    <a:pt x="10" y="94"/>
                    <a:pt x="10" y="94"/>
                    <a:pt x="10" y="94"/>
                  </a:cubicBezTo>
                  <a:cubicBezTo>
                    <a:pt x="10" y="91"/>
                    <a:pt x="10" y="88"/>
                    <a:pt x="10" y="85"/>
                  </a:cubicBezTo>
                  <a:cubicBezTo>
                    <a:pt x="15" y="43"/>
                    <a:pt x="50" y="11"/>
                    <a:pt x="92" y="10"/>
                  </a:cubicBezTo>
                  <a:cubicBezTo>
                    <a:pt x="92" y="10"/>
                    <a:pt x="92" y="10"/>
                    <a:pt x="92" y="10"/>
                  </a:cubicBezTo>
                  <a:cubicBezTo>
                    <a:pt x="92" y="10"/>
                    <a:pt x="92" y="10"/>
                    <a:pt x="92" y="10"/>
                  </a:cubicBezTo>
                  <a:cubicBezTo>
                    <a:pt x="93" y="10"/>
                    <a:pt x="93" y="10"/>
                    <a:pt x="94" y="10"/>
                  </a:cubicBezTo>
                  <a:cubicBezTo>
                    <a:pt x="306" y="10"/>
                    <a:pt x="306" y="10"/>
                    <a:pt x="306" y="10"/>
                  </a:cubicBezTo>
                  <a:cubicBezTo>
                    <a:pt x="307" y="10"/>
                    <a:pt x="309" y="10"/>
                    <a:pt x="311" y="10"/>
                  </a:cubicBezTo>
                  <a:cubicBezTo>
                    <a:pt x="311" y="5"/>
                    <a:pt x="311" y="5"/>
                    <a:pt x="311" y="5"/>
                  </a:cubicBezTo>
                  <a:cubicBezTo>
                    <a:pt x="310" y="10"/>
                    <a:pt x="310" y="10"/>
                    <a:pt x="310" y="10"/>
                  </a:cubicBezTo>
                  <a:cubicBezTo>
                    <a:pt x="310" y="10"/>
                    <a:pt x="310" y="10"/>
                    <a:pt x="310" y="10"/>
                  </a:cubicBezTo>
                  <a:cubicBezTo>
                    <a:pt x="311" y="10"/>
                    <a:pt x="311" y="10"/>
                    <a:pt x="311" y="10"/>
                  </a:cubicBezTo>
                  <a:cubicBezTo>
                    <a:pt x="311" y="10"/>
                    <a:pt x="311" y="10"/>
                    <a:pt x="311" y="10"/>
                  </a:cubicBezTo>
                  <a:cubicBezTo>
                    <a:pt x="330" y="11"/>
                    <a:pt x="347" y="19"/>
                    <a:pt x="360" y="30"/>
                  </a:cubicBezTo>
                  <a:cubicBezTo>
                    <a:pt x="360" y="30"/>
                    <a:pt x="360" y="30"/>
                    <a:pt x="360" y="30"/>
                  </a:cubicBezTo>
                  <a:cubicBezTo>
                    <a:pt x="360" y="30"/>
                    <a:pt x="360" y="30"/>
                    <a:pt x="360" y="30"/>
                  </a:cubicBezTo>
                  <a:cubicBezTo>
                    <a:pt x="361" y="31"/>
                    <a:pt x="362" y="32"/>
                    <a:pt x="363" y="33"/>
                  </a:cubicBezTo>
                  <a:cubicBezTo>
                    <a:pt x="363" y="33"/>
                    <a:pt x="363" y="33"/>
                    <a:pt x="363" y="33"/>
                  </a:cubicBezTo>
                  <a:cubicBezTo>
                    <a:pt x="363" y="33"/>
                    <a:pt x="363" y="33"/>
                    <a:pt x="363" y="33"/>
                  </a:cubicBezTo>
                  <a:cubicBezTo>
                    <a:pt x="371" y="40"/>
                    <a:pt x="377" y="49"/>
                    <a:pt x="382" y="59"/>
                  </a:cubicBezTo>
                  <a:cubicBezTo>
                    <a:pt x="383" y="62"/>
                    <a:pt x="385" y="66"/>
                    <a:pt x="386" y="69"/>
                  </a:cubicBezTo>
                  <a:cubicBezTo>
                    <a:pt x="388" y="77"/>
                    <a:pt x="389" y="85"/>
                    <a:pt x="389" y="94"/>
                  </a:cubicBezTo>
                  <a:cubicBezTo>
                    <a:pt x="389" y="346"/>
                    <a:pt x="389" y="346"/>
                    <a:pt x="389" y="346"/>
                  </a:cubicBezTo>
                  <a:cubicBezTo>
                    <a:pt x="15" y="346"/>
                    <a:pt x="15" y="346"/>
                    <a:pt x="15" y="346"/>
                  </a:cubicBezTo>
                  <a:cubicBezTo>
                    <a:pt x="10" y="94"/>
                    <a:pt x="10" y="94"/>
                    <a:pt x="10" y="94"/>
                  </a:cubicBezTo>
                  <a:cubicBezTo>
                    <a:pt x="5" y="94"/>
                    <a:pt x="5" y="94"/>
                    <a:pt x="5" y="94"/>
                  </a:cubicBezTo>
                  <a:cubicBezTo>
                    <a:pt x="10" y="94"/>
                    <a:pt x="10" y="94"/>
                    <a:pt x="10" y="94"/>
                  </a:cubicBezTo>
                  <a:cubicBezTo>
                    <a:pt x="5" y="94"/>
                    <a:pt x="5" y="94"/>
                    <a:pt x="5" y="94"/>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5" name="íśľïďè"/>
            <p:cNvSpPr/>
            <p:nvPr/>
          </p:nvSpPr>
          <p:spPr bwMode="auto">
            <a:xfrm>
              <a:off x="6021" y="2933"/>
              <a:ext cx="521" cy="676"/>
            </a:xfrm>
            <a:custGeom>
              <a:avLst/>
              <a:gdLst>
                <a:gd name="T0" fmla="*/ 110 w 273"/>
                <a:gd name="T1" fmla="*/ 355 h 355"/>
                <a:gd name="T2" fmla="*/ 163 w 273"/>
                <a:gd name="T3" fmla="*/ 355 h 355"/>
                <a:gd name="T4" fmla="*/ 273 w 273"/>
                <a:gd name="T5" fmla="*/ 244 h 355"/>
                <a:gd name="T6" fmla="*/ 273 w 273"/>
                <a:gd name="T7" fmla="*/ 0 h 355"/>
                <a:gd name="T8" fmla="*/ 39 w 273"/>
                <a:gd name="T9" fmla="*/ 0 h 355"/>
                <a:gd name="T10" fmla="*/ 0 w 273"/>
                <a:gd name="T11" fmla="*/ 39 h 355"/>
                <a:gd name="T12" fmla="*/ 0 w 273"/>
                <a:gd name="T13" fmla="*/ 244 h 355"/>
                <a:gd name="T14" fmla="*/ 110 w 273"/>
                <a:gd name="T15" fmla="*/ 355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 h="355">
                  <a:moveTo>
                    <a:pt x="110" y="355"/>
                  </a:moveTo>
                  <a:cubicBezTo>
                    <a:pt x="163" y="355"/>
                    <a:pt x="163" y="355"/>
                    <a:pt x="163" y="355"/>
                  </a:cubicBezTo>
                  <a:cubicBezTo>
                    <a:pt x="224" y="355"/>
                    <a:pt x="273" y="305"/>
                    <a:pt x="273" y="244"/>
                  </a:cubicBezTo>
                  <a:cubicBezTo>
                    <a:pt x="273" y="0"/>
                    <a:pt x="273" y="0"/>
                    <a:pt x="273" y="0"/>
                  </a:cubicBezTo>
                  <a:cubicBezTo>
                    <a:pt x="39" y="0"/>
                    <a:pt x="39" y="0"/>
                    <a:pt x="39" y="0"/>
                  </a:cubicBezTo>
                  <a:cubicBezTo>
                    <a:pt x="17" y="0"/>
                    <a:pt x="0" y="18"/>
                    <a:pt x="0" y="39"/>
                  </a:cubicBezTo>
                  <a:cubicBezTo>
                    <a:pt x="0" y="244"/>
                    <a:pt x="0" y="244"/>
                    <a:pt x="0" y="244"/>
                  </a:cubicBezTo>
                  <a:cubicBezTo>
                    <a:pt x="0" y="305"/>
                    <a:pt x="49" y="355"/>
                    <a:pt x="110" y="355"/>
                  </a:cubicBezTo>
                  <a:close/>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6" name="ïṩliḍé"/>
            <p:cNvSpPr/>
            <p:nvPr/>
          </p:nvSpPr>
          <p:spPr bwMode="auto">
            <a:xfrm>
              <a:off x="6021" y="2933"/>
              <a:ext cx="521" cy="676"/>
            </a:xfrm>
            <a:custGeom>
              <a:avLst/>
              <a:gdLst>
                <a:gd name="T0" fmla="*/ 110 w 273"/>
                <a:gd name="T1" fmla="*/ 355 h 355"/>
                <a:gd name="T2" fmla="*/ 163 w 273"/>
                <a:gd name="T3" fmla="*/ 355 h 355"/>
                <a:gd name="T4" fmla="*/ 273 w 273"/>
                <a:gd name="T5" fmla="*/ 244 h 355"/>
                <a:gd name="T6" fmla="*/ 273 w 273"/>
                <a:gd name="T7" fmla="*/ 0 h 355"/>
                <a:gd name="T8" fmla="*/ 39 w 273"/>
                <a:gd name="T9" fmla="*/ 0 h 355"/>
                <a:gd name="T10" fmla="*/ 0 w 273"/>
                <a:gd name="T11" fmla="*/ 39 h 355"/>
                <a:gd name="T12" fmla="*/ 0 w 273"/>
                <a:gd name="T13" fmla="*/ 244 h 355"/>
                <a:gd name="T14" fmla="*/ 110 w 273"/>
                <a:gd name="T15" fmla="*/ 355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 h="355">
                  <a:moveTo>
                    <a:pt x="110" y="355"/>
                  </a:moveTo>
                  <a:cubicBezTo>
                    <a:pt x="163" y="355"/>
                    <a:pt x="163" y="355"/>
                    <a:pt x="163" y="355"/>
                  </a:cubicBezTo>
                  <a:cubicBezTo>
                    <a:pt x="224" y="355"/>
                    <a:pt x="273" y="305"/>
                    <a:pt x="273" y="244"/>
                  </a:cubicBezTo>
                  <a:cubicBezTo>
                    <a:pt x="273" y="0"/>
                    <a:pt x="273" y="0"/>
                    <a:pt x="273" y="0"/>
                  </a:cubicBezTo>
                  <a:cubicBezTo>
                    <a:pt x="39" y="0"/>
                    <a:pt x="39" y="0"/>
                    <a:pt x="39" y="0"/>
                  </a:cubicBezTo>
                  <a:cubicBezTo>
                    <a:pt x="17" y="0"/>
                    <a:pt x="0" y="18"/>
                    <a:pt x="0" y="39"/>
                  </a:cubicBezTo>
                  <a:cubicBezTo>
                    <a:pt x="0" y="244"/>
                    <a:pt x="0" y="244"/>
                    <a:pt x="0" y="244"/>
                  </a:cubicBezTo>
                  <a:cubicBezTo>
                    <a:pt x="0" y="305"/>
                    <a:pt x="49" y="355"/>
                    <a:pt x="110" y="355"/>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77" name="íṣḷîḓé"/>
            <p:cNvSpPr/>
            <p:nvPr/>
          </p:nvSpPr>
          <p:spPr bwMode="auto">
            <a:xfrm>
              <a:off x="6231" y="2933"/>
              <a:ext cx="311" cy="676"/>
            </a:xfrm>
            <a:custGeom>
              <a:avLst/>
              <a:gdLst>
                <a:gd name="T0" fmla="*/ 0 w 163"/>
                <a:gd name="T1" fmla="*/ 352 h 355"/>
                <a:gd name="T2" fmla="*/ 26 w 163"/>
                <a:gd name="T3" fmla="*/ 355 h 355"/>
                <a:gd name="T4" fmla="*/ 163 w 163"/>
                <a:gd name="T5" fmla="*/ 218 h 355"/>
                <a:gd name="T6" fmla="*/ 163 w 163"/>
                <a:gd name="T7" fmla="*/ 0 h 355"/>
                <a:gd name="T8" fmla="*/ 110 w 163"/>
                <a:gd name="T9" fmla="*/ 0 h 355"/>
                <a:gd name="T10" fmla="*/ 110 w 163"/>
                <a:gd name="T11" fmla="*/ 218 h 355"/>
                <a:gd name="T12" fmla="*/ 0 w 163"/>
                <a:gd name="T13" fmla="*/ 352 h 355"/>
              </a:gdLst>
              <a:ahLst/>
              <a:cxnLst>
                <a:cxn ang="0">
                  <a:pos x="T0" y="T1"/>
                </a:cxn>
                <a:cxn ang="0">
                  <a:pos x="T2" y="T3"/>
                </a:cxn>
                <a:cxn ang="0">
                  <a:pos x="T4" y="T5"/>
                </a:cxn>
                <a:cxn ang="0">
                  <a:pos x="T6" y="T7"/>
                </a:cxn>
                <a:cxn ang="0">
                  <a:pos x="T8" y="T9"/>
                </a:cxn>
                <a:cxn ang="0">
                  <a:pos x="T10" y="T11"/>
                </a:cxn>
                <a:cxn ang="0">
                  <a:pos x="T12" y="T13"/>
                </a:cxn>
              </a:cxnLst>
              <a:rect l="0" t="0" r="r" b="b"/>
              <a:pathLst>
                <a:path w="163" h="355">
                  <a:moveTo>
                    <a:pt x="0" y="352"/>
                  </a:moveTo>
                  <a:cubicBezTo>
                    <a:pt x="9" y="354"/>
                    <a:pt x="17" y="355"/>
                    <a:pt x="26" y="355"/>
                  </a:cubicBezTo>
                  <a:cubicBezTo>
                    <a:pt x="102" y="355"/>
                    <a:pt x="163" y="293"/>
                    <a:pt x="163" y="218"/>
                  </a:cubicBezTo>
                  <a:cubicBezTo>
                    <a:pt x="163" y="0"/>
                    <a:pt x="163" y="0"/>
                    <a:pt x="163" y="0"/>
                  </a:cubicBezTo>
                  <a:cubicBezTo>
                    <a:pt x="110" y="0"/>
                    <a:pt x="110" y="0"/>
                    <a:pt x="110" y="0"/>
                  </a:cubicBezTo>
                  <a:cubicBezTo>
                    <a:pt x="110" y="218"/>
                    <a:pt x="110" y="218"/>
                    <a:pt x="110" y="218"/>
                  </a:cubicBezTo>
                  <a:cubicBezTo>
                    <a:pt x="110" y="284"/>
                    <a:pt x="63" y="340"/>
                    <a:pt x="0" y="352"/>
                  </a:cubicBezTo>
                  <a:close/>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8" name="íṣḻíḋè"/>
            <p:cNvSpPr/>
            <p:nvPr/>
          </p:nvSpPr>
          <p:spPr bwMode="auto">
            <a:xfrm>
              <a:off x="6021" y="2933"/>
              <a:ext cx="521" cy="676"/>
            </a:xfrm>
            <a:custGeom>
              <a:avLst/>
              <a:gdLst>
                <a:gd name="T0" fmla="*/ 110 w 273"/>
                <a:gd name="T1" fmla="*/ 355 h 355"/>
                <a:gd name="T2" fmla="*/ 163 w 273"/>
                <a:gd name="T3" fmla="*/ 355 h 355"/>
                <a:gd name="T4" fmla="*/ 273 w 273"/>
                <a:gd name="T5" fmla="*/ 244 h 355"/>
                <a:gd name="T6" fmla="*/ 273 w 273"/>
                <a:gd name="T7" fmla="*/ 0 h 355"/>
                <a:gd name="T8" fmla="*/ 39 w 273"/>
                <a:gd name="T9" fmla="*/ 0 h 355"/>
                <a:gd name="T10" fmla="*/ 0 w 273"/>
                <a:gd name="T11" fmla="*/ 39 h 355"/>
                <a:gd name="T12" fmla="*/ 0 w 273"/>
                <a:gd name="T13" fmla="*/ 244 h 355"/>
                <a:gd name="T14" fmla="*/ 110 w 273"/>
                <a:gd name="T15" fmla="*/ 355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 h="355">
                  <a:moveTo>
                    <a:pt x="110" y="355"/>
                  </a:moveTo>
                  <a:cubicBezTo>
                    <a:pt x="163" y="355"/>
                    <a:pt x="163" y="355"/>
                    <a:pt x="163" y="355"/>
                  </a:cubicBezTo>
                  <a:cubicBezTo>
                    <a:pt x="224" y="355"/>
                    <a:pt x="273" y="305"/>
                    <a:pt x="273" y="244"/>
                  </a:cubicBezTo>
                  <a:cubicBezTo>
                    <a:pt x="273" y="0"/>
                    <a:pt x="273" y="0"/>
                    <a:pt x="273" y="0"/>
                  </a:cubicBezTo>
                  <a:cubicBezTo>
                    <a:pt x="39" y="0"/>
                    <a:pt x="39" y="0"/>
                    <a:pt x="39" y="0"/>
                  </a:cubicBezTo>
                  <a:cubicBezTo>
                    <a:pt x="17" y="0"/>
                    <a:pt x="0" y="18"/>
                    <a:pt x="0" y="39"/>
                  </a:cubicBezTo>
                  <a:cubicBezTo>
                    <a:pt x="0" y="244"/>
                    <a:pt x="0" y="244"/>
                    <a:pt x="0" y="244"/>
                  </a:cubicBezTo>
                  <a:cubicBezTo>
                    <a:pt x="0" y="305"/>
                    <a:pt x="49" y="355"/>
                    <a:pt x="110" y="355"/>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79" name="ï$ļîḋé"/>
            <p:cNvSpPr/>
            <p:nvPr/>
          </p:nvSpPr>
          <p:spPr bwMode="auto">
            <a:xfrm>
              <a:off x="6181" y="3579"/>
              <a:ext cx="246" cy="192"/>
            </a:xfrm>
            <a:custGeom>
              <a:avLst/>
              <a:gdLst>
                <a:gd name="T0" fmla="*/ 49 w 129"/>
                <a:gd name="T1" fmla="*/ 101 h 101"/>
                <a:gd name="T2" fmla="*/ 80 w 129"/>
                <a:gd name="T3" fmla="*/ 101 h 101"/>
                <a:gd name="T4" fmla="*/ 129 w 129"/>
                <a:gd name="T5" fmla="*/ 52 h 101"/>
                <a:gd name="T6" fmla="*/ 129 w 129"/>
                <a:gd name="T7" fmla="*/ 0 h 101"/>
                <a:gd name="T8" fmla="*/ 0 w 129"/>
                <a:gd name="T9" fmla="*/ 0 h 101"/>
                <a:gd name="T10" fmla="*/ 0 w 129"/>
                <a:gd name="T11" fmla="*/ 52 h 101"/>
                <a:gd name="T12" fmla="*/ 49 w 12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129" h="101">
                  <a:moveTo>
                    <a:pt x="49" y="101"/>
                  </a:moveTo>
                  <a:cubicBezTo>
                    <a:pt x="80" y="101"/>
                    <a:pt x="80" y="101"/>
                    <a:pt x="80" y="101"/>
                  </a:cubicBezTo>
                  <a:cubicBezTo>
                    <a:pt x="107" y="101"/>
                    <a:pt x="129" y="79"/>
                    <a:pt x="129" y="52"/>
                  </a:cubicBezTo>
                  <a:cubicBezTo>
                    <a:pt x="129" y="0"/>
                    <a:pt x="129" y="0"/>
                    <a:pt x="129" y="0"/>
                  </a:cubicBezTo>
                  <a:cubicBezTo>
                    <a:pt x="0" y="0"/>
                    <a:pt x="0" y="0"/>
                    <a:pt x="0" y="0"/>
                  </a:cubicBezTo>
                  <a:cubicBezTo>
                    <a:pt x="0" y="52"/>
                    <a:pt x="0" y="52"/>
                    <a:pt x="0" y="52"/>
                  </a:cubicBezTo>
                  <a:cubicBezTo>
                    <a:pt x="0" y="79"/>
                    <a:pt x="22" y="101"/>
                    <a:pt x="49" y="101"/>
                  </a:cubicBezTo>
                  <a:close/>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 name="iSļiḍè"/>
            <p:cNvSpPr/>
            <p:nvPr/>
          </p:nvSpPr>
          <p:spPr bwMode="auto">
            <a:xfrm>
              <a:off x="6181" y="3579"/>
              <a:ext cx="246" cy="192"/>
            </a:xfrm>
            <a:custGeom>
              <a:avLst/>
              <a:gdLst>
                <a:gd name="T0" fmla="*/ 49 w 129"/>
                <a:gd name="T1" fmla="*/ 101 h 101"/>
                <a:gd name="T2" fmla="*/ 80 w 129"/>
                <a:gd name="T3" fmla="*/ 101 h 101"/>
                <a:gd name="T4" fmla="*/ 129 w 129"/>
                <a:gd name="T5" fmla="*/ 52 h 101"/>
                <a:gd name="T6" fmla="*/ 129 w 129"/>
                <a:gd name="T7" fmla="*/ 0 h 101"/>
                <a:gd name="T8" fmla="*/ 0 w 129"/>
                <a:gd name="T9" fmla="*/ 0 h 101"/>
                <a:gd name="T10" fmla="*/ 0 w 129"/>
                <a:gd name="T11" fmla="*/ 52 h 101"/>
                <a:gd name="T12" fmla="*/ 49 w 12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129" h="101">
                  <a:moveTo>
                    <a:pt x="49" y="101"/>
                  </a:moveTo>
                  <a:cubicBezTo>
                    <a:pt x="80" y="101"/>
                    <a:pt x="80" y="101"/>
                    <a:pt x="80" y="101"/>
                  </a:cubicBezTo>
                  <a:cubicBezTo>
                    <a:pt x="107" y="101"/>
                    <a:pt x="129" y="79"/>
                    <a:pt x="129" y="52"/>
                  </a:cubicBezTo>
                  <a:cubicBezTo>
                    <a:pt x="129" y="0"/>
                    <a:pt x="129" y="0"/>
                    <a:pt x="129" y="0"/>
                  </a:cubicBezTo>
                  <a:cubicBezTo>
                    <a:pt x="0" y="0"/>
                    <a:pt x="0" y="0"/>
                    <a:pt x="0" y="0"/>
                  </a:cubicBezTo>
                  <a:cubicBezTo>
                    <a:pt x="0" y="52"/>
                    <a:pt x="0" y="52"/>
                    <a:pt x="0" y="52"/>
                  </a:cubicBezTo>
                  <a:cubicBezTo>
                    <a:pt x="0" y="79"/>
                    <a:pt x="22" y="101"/>
                    <a:pt x="49" y="101"/>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81" name="íṥḷîḍê"/>
            <p:cNvSpPr/>
            <p:nvPr/>
          </p:nvSpPr>
          <p:spPr bwMode="auto">
            <a:xfrm>
              <a:off x="6181" y="3560"/>
              <a:ext cx="246" cy="103"/>
            </a:xfrm>
            <a:custGeom>
              <a:avLst/>
              <a:gdLst>
                <a:gd name="T0" fmla="*/ 0 w 129"/>
                <a:gd name="T1" fmla="*/ 0 h 54"/>
                <a:gd name="T2" fmla="*/ 0 w 129"/>
                <a:gd name="T3" fmla="*/ 40 h 54"/>
                <a:gd name="T4" fmla="*/ 53 w 129"/>
                <a:gd name="T5" fmla="*/ 54 h 54"/>
                <a:gd name="T6" fmla="*/ 76 w 129"/>
                <a:gd name="T7" fmla="*/ 54 h 54"/>
                <a:gd name="T8" fmla="*/ 129 w 129"/>
                <a:gd name="T9" fmla="*/ 40 h 54"/>
                <a:gd name="T10" fmla="*/ 129 w 129"/>
                <a:gd name="T11" fmla="*/ 0 h 54"/>
              </a:gdLst>
              <a:ahLst/>
              <a:cxnLst>
                <a:cxn ang="0">
                  <a:pos x="T0" y="T1"/>
                </a:cxn>
                <a:cxn ang="0">
                  <a:pos x="T2" y="T3"/>
                </a:cxn>
                <a:cxn ang="0">
                  <a:pos x="T4" y="T5"/>
                </a:cxn>
                <a:cxn ang="0">
                  <a:pos x="T6" y="T7"/>
                </a:cxn>
                <a:cxn ang="0">
                  <a:pos x="T8" y="T9"/>
                </a:cxn>
                <a:cxn ang="0">
                  <a:pos x="T10" y="T11"/>
                </a:cxn>
              </a:cxnLst>
              <a:rect l="0" t="0" r="r" b="b"/>
              <a:pathLst>
                <a:path w="129" h="54">
                  <a:moveTo>
                    <a:pt x="0" y="0"/>
                  </a:moveTo>
                  <a:cubicBezTo>
                    <a:pt x="0" y="40"/>
                    <a:pt x="0" y="40"/>
                    <a:pt x="0" y="40"/>
                  </a:cubicBezTo>
                  <a:cubicBezTo>
                    <a:pt x="16" y="49"/>
                    <a:pt x="34" y="54"/>
                    <a:pt x="53" y="54"/>
                  </a:cubicBezTo>
                  <a:cubicBezTo>
                    <a:pt x="76" y="54"/>
                    <a:pt x="76" y="54"/>
                    <a:pt x="76" y="54"/>
                  </a:cubicBezTo>
                  <a:cubicBezTo>
                    <a:pt x="95" y="54"/>
                    <a:pt x="113" y="49"/>
                    <a:pt x="129" y="40"/>
                  </a:cubicBezTo>
                  <a:cubicBezTo>
                    <a:pt x="129" y="0"/>
                    <a:pt x="129" y="0"/>
                    <a:pt x="129" y="0"/>
                  </a:cubicBezTo>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2" name="ísľïḋê"/>
            <p:cNvSpPr/>
            <p:nvPr/>
          </p:nvSpPr>
          <p:spPr bwMode="auto">
            <a:xfrm>
              <a:off x="6181" y="3560"/>
              <a:ext cx="246" cy="103"/>
            </a:xfrm>
            <a:custGeom>
              <a:avLst/>
              <a:gdLst>
                <a:gd name="T0" fmla="*/ 0 w 129"/>
                <a:gd name="T1" fmla="*/ 0 h 54"/>
                <a:gd name="T2" fmla="*/ 0 w 129"/>
                <a:gd name="T3" fmla="*/ 40 h 54"/>
                <a:gd name="T4" fmla="*/ 53 w 129"/>
                <a:gd name="T5" fmla="*/ 54 h 54"/>
                <a:gd name="T6" fmla="*/ 76 w 129"/>
                <a:gd name="T7" fmla="*/ 54 h 54"/>
                <a:gd name="T8" fmla="*/ 129 w 129"/>
                <a:gd name="T9" fmla="*/ 40 h 54"/>
                <a:gd name="T10" fmla="*/ 129 w 129"/>
                <a:gd name="T11" fmla="*/ 0 h 54"/>
              </a:gdLst>
              <a:ahLst/>
              <a:cxnLst>
                <a:cxn ang="0">
                  <a:pos x="T0" y="T1"/>
                </a:cxn>
                <a:cxn ang="0">
                  <a:pos x="T2" y="T3"/>
                </a:cxn>
                <a:cxn ang="0">
                  <a:pos x="T4" y="T5"/>
                </a:cxn>
                <a:cxn ang="0">
                  <a:pos x="T6" y="T7"/>
                </a:cxn>
                <a:cxn ang="0">
                  <a:pos x="T8" y="T9"/>
                </a:cxn>
                <a:cxn ang="0">
                  <a:pos x="T10" y="T11"/>
                </a:cxn>
              </a:cxnLst>
              <a:rect l="0" t="0" r="r" b="b"/>
              <a:pathLst>
                <a:path w="129" h="54">
                  <a:moveTo>
                    <a:pt x="0" y="0"/>
                  </a:moveTo>
                  <a:cubicBezTo>
                    <a:pt x="0" y="40"/>
                    <a:pt x="0" y="40"/>
                    <a:pt x="0" y="40"/>
                  </a:cubicBezTo>
                  <a:cubicBezTo>
                    <a:pt x="16" y="49"/>
                    <a:pt x="34" y="54"/>
                    <a:pt x="53" y="54"/>
                  </a:cubicBezTo>
                  <a:cubicBezTo>
                    <a:pt x="76" y="54"/>
                    <a:pt x="76" y="54"/>
                    <a:pt x="76" y="54"/>
                  </a:cubicBezTo>
                  <a:cubicBezTo>
                    <a:pt x="95" y="54"/>
                    <a:pt x="113" y="49"/>
                    <a:pt x="129" y="40"/>
                  </a:cubicBezTo>
                  <a:cubicBezTo>
                    <a:pt x="129" y="0"/>
                    <a:pt x="129" y="0"/>
                    <a:pt x="129"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83" name="ïŝlíḑê"/>
            <p:cNvSpPr/>
            <p:nvPr/>
          </p:nvSpPr>
          <p:spPr bwMode="auto">
            <a:xfrm>
              <a:off x="6181" y="3560"/>
              <a:ext cx="246" cy="211"/>
            </a:xfrm>
            <a:custGeom>
              <a:avLst/>
              <a:gdLst>
                <a:gd name="T0" fmla="*/ 0 w 129"/>
                <a:gd name="T1" fmla="*/ 0 h 111"/>
                <a:gd name="T2" fmla="*/ 0 w 129"/>
                <a:gd name="T3" fmla="*/ 61 h 111"/>
                <a:gd name="T4" fmla="*/ 50 w 129"/>
                <a:gd name="T5" fmla="*/ 111 h 111"/>
                <a:gd name="T6" fmla="*/ 79 w 129"/>
                <a:gd name="T7" fmla="*/ 111 h 111"/>
                <a:gd name="T8" fmla="*/ 129 w 129"/>
                <a:gd name="T9" fmla="*/ 61 h 111"/>
                <a:gd name="T10" fmla="*/ 129 w 129"/>
                <a:gd name="T11" fmla="*/ 0 h 111"/>
              </a:gdLst>
              <a:ahLst/>
              <a:cxnLst>
                <a:cxn ang="0">
                  <a:pos x="T0" y="T1"/>
                </a:cxn>
                <a:cxn ang="0">
                  <a:pos x="T2" y="T3"/>
                </a:cxn>
                <a:cxn ang="0">
                  <a:pos x="T4" y="T5"/>
                </a:cxn>
                <a:cxn ang="0">
                  <a:pos x="T6" y="T7"/>
                </a:cxn>
                <a:cxn ang="0">
                  <a:pos x="T8" y="T9"/>
                </a:cxn>
                <a:cxn ang="0">
                  <a:pos x="T10" y="T11"/>
                </a:cxn>
              </a:cxnLst>
              <a:rect l="0" t="0" r="r" b="b"/>
              <a:pathLst>
                <a:path w="129" h="111">
                  <a:moveTo>
                    <a:pt x="0" y="0"/>
                  </a:moveTo>
                  <a:cubicBezTo>
                    <a:pt x="0" y="61"/>
                    <a:pt x="0" y="61"/>
                    <a:pt x="0" y="61"/>
                  </a:cubicBezTo>
                  <a:cubicBezTo>
                    <a:pt x="0" y="88"/>
                    <a:pt x="22" y="111"/>
                    <a:pt x="50" y="111"/>
                  </a:cubicBezTo>
                  <a:cubicBezTo>
                    <a:pt x="79" y="111"/>
                    <a:pt x="79" y="111"/>
                    <a:pt x="79" y="111"/>
                  </a:cubicBezTo>
                  <a:cubicBezTo>
                    <a:pt x="107" y="111"/>
                    <a:pt x="129" y="88"/>
                    <a:pt x="129" y="61"/>
                  </a:cubicBezTo>
                  <a:cubicBezTo>
                    <a:pt x="129" y="0"/>
                    <a:pt x="129" y="0"/>
                    <a:pt x="129"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84" name="ïs1iḋê"/>
            <p:cNvSpPr/>
            <p:nvPr/>
          </p:nvSpPr>
          <p:spPr bwMode="auto">
            <a:xfrm>
              <a:off x="6132" y="3609"/>
              <a:ext cx="345" cy="37"/>
            </a:xfrm>
            <a:custGeom>
              <a:avLst/>
              <a:gdLst>
                <a:gd name="T0" fmla="*/ 181 w 181"/>
                <a:gd name="T1" fmla="*/ 19 h 19"/>
                <a:gd name="T2" fmla="*/ 0 w 181"/>
                <a:gd name="T3" fmla="*/ 19 h 19"/>
                <a:gd name="T4" fmla="*/ 0 w 181"/>
                <a:gd name="T5" fmla="*/ 7 h 19"/>
                <a:gd name="T6" fmla="*/ 7 w 181"/>
                <a:gd name="T7" fmla="*/ 0 h 19"/>
                <a:gd name="T8" fmla="*/ 173 w 181"/>
                <a:gd name="T9" fmla="*/ 0 h 19"/>
                <a:gd name="T10" fmla="*/ 181 w 181"/>
                <a:gd name="T11" fmla="*/ 8 h 19"/>
                <a:gd name="T12" fmla="*/ 181 w 181"/>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81" h="19">
                  <a:moveTo>
                    <a:pt x="181" y="19"/>
                  </a:moveTo>
                  <a:cubicBezTo>
                    <a:pt x="0" y="19"/>
                    <a:pt x="0" y="19"/>
                    <a:pt x="0" y="19"/>
                  </a:cubicBezTo>
                  <a:cubicBezTo>
                    <a:pt x="0" y="7"/>
                    <a:pt x="0" y="7"/>
                    <a:pt x="0" y="7"/>
                  </a:cubicBezTo>
                  <a:cubicBezTo>
                    <a:pt x="0" y="3"/>
                    <a:pt x="3" y="0"/>
                    <a:pt x="7" y="0"/>
                  </a:cubicBezTo>
                  <a:cubicBezTo>
                    <a:pt x="173" y="0"/>
                    <a:pt x="173" y="0"/>
                    <a:pt x="173" y="0"/>
                  </a:cubicBezTo>
                  <a:cubicBezTo>
                    <a:pt x="177" y="0"/>
                    <a:pt x="181" y="3"/>
                    <a:pt x="181" y="8"/>
                  </a:cubicBezTo>
                  <a:lnTo>
                    <a:pt x="181"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5" name="îś1îdè"/>
            <p:cNvSpPr/>
            <p:nvPr/>
          </p:nvSpPr>
          <p:spPr bwMode="auto">
            <a:xfrm>
              <a:off x="6132" y="3609"/>
              <a:ext cx="345" cy="37"/>
            </a:xfrm>
            <a:custGeom>
              <a:avLst/>
              <a:gdLst>
                <a:gd name="T0" fmla="*/ 181 w 181"/>
                <a:gd name="T1" fmla="*/ 19 h 19"/>
                <a:gd name="T2" fmla="*/ 0 w 181"/>
                <a:gd name="T3" fmla="*/ 19 h 19"/>
                <a:gd name="T4" fmla="*/ 0 w 181"/>
                <a:gd name="T5" fmla="*/ 7 h 19"/>
                <a:gd name="T6" fmla="*/ 7 w 181"/>
                <a:gd name="T7" fmla="*/ 0 h 19"/>
                <a:gd name="T8" fmla="*/ 173 w 181"/>
                <a:gd name="T9" fmla="*/ 0 h 19"/>
                <a:gd name="T10" fmla="*/ 181 w 181"/>
                <a:gd name="T11" fmla="*/ 8 h 19"/>
                <a:gd name="T12" fmla="*/ 181 w 181"/>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81" h="19">
                  <a:moveTo>
                    <a:pt x="181" y="19"/>
                  </a:moveTo>
                  <a:cubicBezTo>
                    <a:pt x="0" y="19"/>
                    <a:pt x="0" y="19"/>
                    <a:pt x="0" y="19"/>
                  </a:cubicBezTo>
                  <a:cubicBezTo>
                    <a:pt x="0" y="7"/>
                    <a:pt x="0" y="7"/>
                    <a:pt x="0" y="7"/>
                  </a:cubicBezTo>
                  <a:cubicBezTo>
                    <a:pt x="0" y="3"/>
                    <a:pt x="3" y="0"/>
                    <a:pt x="7" y="0"/>
                  </a:cubicBezTo>
                  <a:cubicBezTo>
                    <a:pt x="173" y="0"/>
                    <a:pt x="173" y="0"/>
                    <a:pt x="173" y="0"/>
                  </a:cubicBezTo>
                  <a:cubicBezTo>
                    <a:pt x="177" y="0"/>
                    <a:pt x="181" y="3"/>
                    <a:pt x="181" y="8"/>
                  </a:cubicBezTo>
                  <a:lnTo>
                    <a:pt x="181" y="19"/>
                  </a:ln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86" name="iślíḍe"/>
            <p:cNvSpPr/>
            <p:nvPr/>
          </p:nvSpPr>
          <p:spPr bwMode="auto">
            <a:xfrm>
              <a:off x="6109" y="3651"/>
              <a:ext cx="404" cy="151"/>
            </a:xfrm>
            <a:prstGeom prst="rect">
              <a:avLst/>
            </a:prstGeom>
            <a:solidFill>
              <a:srgbClr val="FF9F3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7" name="ïŝlide"/>
            <p:cNvSpPr/>
            <p:nvPr/>
          </p:nvSpPr>
          <p:spPr bwMode="auto">
            <a:xfrm flipH="1">
              <a:off x="6109" y="3651"/>
              <a:ext cx="404" cy="0"/>
            </a:xfrm>
            <a:prstGeom prst="line">
              <a:avLst/>
            </a:prstGeom>
            <a:noFill/>
            <a:ln w="30163" cap="rnd">
              <a:solidFill>
                <a:srgbClr val="640917"/>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88" name="ïṧḻîḓé"/>
            <p:cNvSpPr/>
            <p:nvPr/>
          </p:nvSpPr>
          <p:spPr bwMode="auto">
            <a:xfrm>
              <a:off x="5937" y="2827"/>
              <a:ext cx="677" cy="923"/>
            </a:xfrm>
            <a:custGeom>
              <a:avLst/>
              <a:gdLst>
                <a:gd name="T0" fmla="*/ 0 w 355"/>
                <a:gd name="T1" fmla="*/ 52 h 485"/>
                <a:gd name="T2" fmla="*/ 53 w 355"/>
                <a:gd name="T3" fmla="*/ 0 h 485"/>
                <a:gd name="T4" fmla="*/ 83 w 355"/>
                <a:gd name="T5" fmla="*/ 0 h 485"/>
                <a:gd name="T6" fmla="*/ 87 w 355"/>
                <a:gd name="T7" fmla="*/ 0 h 485"/>
                <a:gd name="T8" fmla="*/ 220 w 355"/>
                <a:gd name="T9" fmla="*/ 0 h 485"/>
                <a:gd name="T10" fmla="*/ 355 w 355"/>
                <a:gd name="T11" fmla="*/ 134 h 485"/>
                <a:gd name="T12" fmla="*/ 355 w 355"/>
                <a:gd name="T13" fmla="*/ 485 h 485"/>
                <a:gd name="T14" fmla="*/ 83 w 355"/>
                <a:gd name="T15" fmla="*/ 485 h 485"/>
                <a:gd name="T16" fmla="*/ 83 w 355"/>
                <a:gd name="T17" fmla="*/ 135 h 485"/>
                <a:gd name="T18" fmla="*/ 53 w 355"/>
                <a:gd name="T19" fmla="*/ 105 h 485"/>
                <a:gd name="T20" fmla="*/ 0 w 355"/>
                <a:gd name="T21" fmla="*/ 52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5" h="485">
                  <a:moveTo>
                    <a:pt x="0" y="52"/>
                  </a:moveTo>
                  <a:cubicBezTo>
                    <a:pt x="0" y="23"/>
                    <a:pt x="24" y="0"/>
                    <a:pt x="53" y="0"/>
                  </a:cubicBezTo>
                  <a:cubicBezTo>
                    <a:pt x="83" y="0"/>
                    <a:pt x="83" y="0"/>
                    <a:pt x="83" y="0"/>
                  </a:cubicBezTo>
                  <a:cubicBezTo>
                    <a:pt x="87" y="0"/>
                    <a:pt x="87" y="0"/>
                    <a:pt x="87" y="0"/>
                  </a:cubicBezTo>
                  <a:cubicBezTo>
                    <a:pt x="220" y="0"/>
                    <a:pt x="220" y="0"/>
                    <a:pt x="220" y="0"/>
                  </a:cubicBezTo>
                  <a:cubicBezTo>
                    <a:pt x="294" y="0"/>
                    <a:pt x="355" y="60"/>
                    <a:pt x="355" y="134"/>
                  </a:cubicBezTo>
                  <a:cubicBezTo>
                    <a:pt x="355" y="485"/>
                    <a:pt x="355" y="485"/>
                    <a:pt x="355" y="485"/>
                  </a:cubicBezTo>
                  <a:cubicBezTo>
                    <a:pt x="83" y="485"/>
                    <a:pt x="83" y="485"/>
                    <a:pt x="83" y="485"/>
                  </a:cubicBezTo>
                  <a:cubicBezTo>
                    <a:pt x="83" y="135"/>
                    <a:pt x="83" y="135"/>
                    <a:pt x="83" y="135"/>
                  </a:cubicBezTo>
                  <a:cubicBezTo>
                    <a:pt x="83" y="118"/>
                    <a:pt x="69" y="105"/>
                    <a:pt x="53" y="105"/>
                  </a:cubicBezTo>
                  <a:cubicBezTo>
                    <a:pt x="24" y="105"/>
                    <a:pt x="0" y="81"/>
                    <a:pt x="0" y="52"/>
                  </a:cubicBezTo>
                  <a:close/>
                </a:path>
              </a:pathLst>
            </a:custGeom>
            <a:solidFill>
              <a:srgbClr val="FF9F3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9" name="íšľïḋe"/>
            <p:cNvSpPr/>
            <p:nvPr/>
          </p:nvSpPr>
          <p:spPr bwMode="auto">
            <a:xfrm>
              <a:off x="6258" y="2827"/>
              <a:ext cx="362" cy="923"/>
            </a:xfrm>
            <a:custGeom>
              <a:avLst/>
              <a:gdLst>
                <a:gd name="T0" fmla="*/ 0 w 190"/>
                <a:gd name="T1" fmla="*/ 0 h 485"/>
                <a:gd name="T2" fmla="*/ 134 w 190"/>
                <a:gd name="T3" fmla="*/ 135 h 485"/>
                <a:gd name="T4" fmla="*/ 134 w 190"/>
                <a:gd name="T5" fmla="*/ 485 h 485"/>
                <a:gd name="T6" fmla="*/ 190 w 190"/>
                <a:gd name="T7" fmla="*/ 485 h 485"/>
                <a:gd name="T8" fmla="*/ 190 w 190"/>
                <a:gd name="T9" fmla="*/ 135 h 485"/>
                <a:gd name="T10" fmla="*/ 55 w 190"/>
                <a:gd name="T11" fmla="*/ 0 h 485"/>
                <a:gd name="T12" fmla="*/ 0 w 190"/>
                <a:gd name="T13" fmla="*/ 0 h 485"/>
              </a:gdLst>
              <a:ahLst/>
              <a:cxnLst>
                <a:cxn ang="0">
                  <a:pos x="T0" y="T1"/>
                </a:cxn>
                <a:cxn ang="0">
                  <a:pos x="T2" y="T3"/>
                </a:cxn>
                <a:cxn ang="0">
                  <a:pos x="T4" y="T5"/>
                </a:cxn>
                <a:cxn ang="0">
                  <a:pos x="T6" y="T7"/>
                </a:cxn>
                <a:cxn ang="0">
                  <a:pos x="T8" y="T9"/>
                </a:cxn>
                <a:cxn ang="0">
                  <a:pos x="T10" y="T11"/>
                </a:cxn>
                <a:cxn ang="0">
                  <a:pos x="T12" y="T13"/>
                </a:cxn>
              </a:cxnLst>
              <a:rect l="0" t="0" r="r" b="b"/>
              <a:pathLst>
                <a:path w="190" h="485">
                  <a:moveTo>
                    <a:pt x="0" y="0"/>
                  </a:moveTo>
                  <a:cubicBezTo>
                    <a:pt x="74" y="0"/>
                    <a:pt x="134" y="60"/>
                    <a:pt x="134" y="135"/>
                  </a:cubicBezTo>
                  <a:cubicBezTo>
                    <a:pt x="134" y="485"/>
                    <a:pt x="134" y="485"/>
                    <a:pt x="134" y="485"/>
                  </a:cubicBezTo>
                  <a:cubicBezTo>
                    <a:pt x="190" y="485"/>
                    <a:pt x="190" y="485"/>
                    <a:pt x="190" y="485"/>
                  </a:cubicBezTo>
                  <a:cubicBezTo>
                    <a:pt x="190" y="135"/>
                    <a:pt x="190" y="135"/>
                    <a:pt x="190" y="135"/>
                  </a:cubicBezTo>
                  <a:cubicBezTo>
                    <a:pt x="190" y="60"/>
                    <a:pt x="129" y="0"/>
                    <a:pt x="55" y="0"/>
                  </a:cubicBezTo>
                  <a:lnTo>
                    <a:pt x="0" y="0"/>
                  </a:lnTo>
                  <a:close/>
                </a:path>
              </a:pathLst>
            </a:custGeom>
            <a:solidFill>
              <a:srgbClr val="EF872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0" name="ísľïďe"/>
            <p:cNvSpPr/>
            <p:nvPr/>
          </p:nvSpPr>
          <p:spPr bwMode="auto">
            <a:xfrm>
              <a:off x="5937" y="2827"/>
              <a:ext cx="677" cy="923"/>
            </a:xfrm>
            <a:custGeom>
              <a:avLst/>
              <a:gdLst>
                <a:gd name="T0" fmla="*/ 0 w 355"/>
                <a:gd name="T1" fmla="*/ 52 h 485"/>
                <a:gd name="T2" fmla="*/ 53 w 355"/>
                <a:gd name="T3" fmla="*/ 0 h 485"/>
                <a:gd name="T4" fmla="*/ 83 w 355"/>
                <a:gd name="T5" fmla="*/ 0 h 485"/>
                <a:gd name="T6" fmla="*/ 87 w 355"/>
                <a:gd name="T7" fmla="*/ 0 h 485"/>
                <a:gd name="T8" fmla="*/ 220 w 355"/>
                <a:gd name="T9" fmla="*/ 0 h 485"/>
                <a:gd name="T10" fmla="*/ 355 w 355"/>
                <a:gd name="T11" fmla="*/ 134 h 485"/>
                <a:gd name="T12" fmla="*/ 355 w 355"/>
                <a:gd name="T13" fmla="*/ 485 h 485"/>
                <a:gd name="T14" fmla="*/ 83 w 355"/>
                <a:gd name="T15" fmla="*/ 485 h 485"/>
                <a:gd name="T16" fmla="*/ 83 w 355"/>
                <a:gd name="T17" fmla="*/ 135 h 485"/>
                <a:gd name="T18" fmla="*/ 53 w 355"/>
                <a:gd name="T19" fmla="*/ 105 h 485"/>
                <a:gd name="T20" fmla="*/ 0 w 355"/>
                <a:gd name="T21" fmla="*/ 52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5" h="485">
                  <a:moveTo>
                    <a:pt x="0" y="52"/>
                  </a:moveTo>
                  <a:cubicBezTo>
                    <a:pt x="0" y="23"/>
                    <a:pt x="24" y="0"/>
                    <a:pt x="53" y="0"/>
                  </a:cubicBezTo>
                  <a:cubicBezTo>
                    <a:pt x="83" y="0"/>
                    <a:pt x="83" y="0"/>
                    <a:pt x="83" y="0"/>
                  </a:cubicBezTo>
                  <a:cubicBezTo>
                    <a:pt x="87" y="0"/>
                    <a:pt x="87" y="0"/>
                    <a:pt x="87" y="0"/>
                  </a:cubicBezTo>
                  <a:cubicBezTo>
                    <a:pt x="220" y="0"/>
                    <a:pt x="220" y="0"/>
                    <a:pt x="220" y="0"/>
                  </a:cubicBezTo>
                  <a:cubicBezTo>
                    <a:pt x="294" y="0"/>
                    <a:pt x="355" y="60"/>
                    <a:pt x="355" y="134"/>
                  </a:cubicBezTo>
                  <a:cubicBezTo>
                    <a:pt x="355" y="485"/>
                    <a:pt x="355" y="485"/>
                    <a:pt x="355" y="485"/>
                  </a:cubicBezTo>
                  <a:cubicBezTo>
                    <a:pt x="83" y="485"/>
                    <a:pt x="83" y="485"/>
                    <a:pt x="83" y="485"/>
                  </a:cubicBezTo>
                  <a:cubicBezTo>
                    <a:pt x="83" y="135"/>
                    <a:pt x="83" y="135"/>
                    <a:pt x="83" y="135"/>
                  </a:cubicBezTo>
                  <a:cubicBezTo>
                    <a:pt x="83" y="118"/>
                    <a:pt x="69" y="105"/>
                    <a:pt x="53" y="105"/>
                  </a:cubicBezTo>
                  <a:cubicBezTo>
                    <a:pt x="24" y="105"/>
                    <a:pt x="0" y="81"/>
                    <a:pt x="0" y="52"/>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91" name="îṣḻiďê"/>
            <p:cNvSpPr/>
            <p:nvPr/>
          </p:nvSpPr>
          <p:spPr bwMode="auto">
            <a:xfrm>
              <a:off x="6050" y="3190"/>
              <a:ext cx="131" cy="132"/>
            </a:xfrm>
            <a:custGeom>
              <a:avLst/>
              <a:gdLst>
                <a:gd name="T0" fmla="*/ 0 w 69"/>
                <a:gd name="T1" fmla="*/ 34 h 69"/>
                <a:gd name="T2" fmla="*/ 34 w 69"/>
                <a:gd name="T3" fmla="*/ 0 h 69"/>
                <a:gd name="T4" fmla="*/ 69 w 69"/>
                <a:gd name="T5" fmla="*/ 34 h 69"/>
                <a:gd name="T6" fmla="*/ 34 w 69"/>
                <a:gd name="T7" fmla="*/ 69 h 69"/>
                <a:gd name="T8" fmla="*/ 17 w 69"/>
                <a:gd name="T9" fmla="*/ 64 h 69"/>
              </a:gdLst>
              <a:ahLst/>
              <a:cxnLst>
                <a:cxn ang="0">
                  <a:pos x="T0" y="T1"/>
                </a:cxn>
                <a:cxn ang="0">
                  <a:pos x="T2" y="T3"/>
                </a:cxn>
                <a:cxn ang="0">
                  <a:pos x="T4" y="T5"/>
                </a:cxn>
                <a:cxn ang="0">
                  <a:pos x="T6" y="T7"/>
                </a:cxn>
                <a:cxn ang="0">
                  <a:pos x="T8" y="T9"/>
                </a:cxn>
              </a:cxnLst>
              <a:rect l="0" t="0" r="r" b="b"/>
              <a:pathLst>
                <a:path w="69" h="69">
                  <a:moveTo>
                    <a:pt x="0" y="34"/>
                  </a:moveTo>
                  <a:cubicBezTo>
                    <a:pt x="0" y="15"/>
                    <a:pt x="15" y="0"/>
                    <a:pt x="34" y="0"/>
                  </a:cubicBezTo>
                  <a:cubicBezTo>
                    <a:pt x="53" y="0"/>
                    <a:pt x="69" y="15"/>
                    <a:pt x="69" y="34"/>
                  </a:cubicBezTo>
                  <a:cubicBezTo>
                    <a:pt x="69" y="53"/>
                    <a:pt x="53" y="69"/>
                    <a:pt x="34" y="69"/>
                  </a:cubicBezTo>
                  <a:cubicBezTo>
                    <a:pt x="28" y="69"/>
                    <a:pt x="22" y="67"/>
                    <a:pt x="17" y="64"/>
                  </a:cubicBezTo>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2" name="îṩliḍê"/>
            <p:cNvSpPr/>
            <p:nvPr/>
          </p:nvSpPr>
          <p:spPr bwMode="auto">
            <a:xfrm>
              <a:off x="6050" y="3190"/>
              <a:ext cx="131" cy="132"/>
            </a:xfrm>
            <a:custGeom>
              <a:avLst/>
              <a:gdLst>
                <a:gd name="T0" fmla="*/ 0 w 69"/>
                <a:gd name="T1" fmla="*/ 34 h 69"/>
                <a:gd name="T2" fmla="*/ 34 w 69"/>
                <a:gd name="T3" fmla="*/ 0 h 69"/>
                <a:gd name="T4" fmla="*/ 69 w 69"/>
                <a:gd name="T5" fmla="*/ 34 h 69"/>
                <a:gd name="T6" fmla="*/ 34 w 69"/>
                <a:gd name="T7" fmla="*/ 69 h 69"/>
                <a:gd name="T8" fmla="*/ 17 w 69"/>
                <a:gd name="T9" fmla="*/ 64 h 69"/>
              </a:gdLst>
              <a:ahLst/>
              <a:cxnLst>
                <a:cxn ang="0">
                  <a:pos x="T0" y="T1"/>
                </a:cxn>
                <a:cxn ang="0">
                  <a:pos x="T2" y="T3"/>
                </a:cxn>
                <a:cxn ang="0">
                  <a:pos x="T4" y="T5"/>
                </a:cxn>
                <a:cxn ang="0">
                  <a:pos x="T6" y="T7"/>
                </a:cxn>
                <a:cxn ang="0">
                  <a:pos x="T8" y="T9"/>
                </a:cxn>
              </a:cxnLst>
              <a:rect l="0" t="0" r="r" b="b"/>
              <a:pathLst>
                <a:path w="69" h="69">
                  <a:moveTo>
                    <a:pt x="0" y="34"/>
                  </a:moveTo>
                  <a:cubicBezTo>
                    <a:pt x="0" y="15"/>
                    <a:pt x="15" y="0"/>
                    <a:pt x="34" y="0"/>
                  </a:cubicBezTo>
                  <a:cubicBezTo>
                    <a:pt x="53" y="0"/>
                    <a:pt x="69" y="15"/>
                    <a:pt x="69" y="34"/>
                  </a:cubicBezTo>
                  <a:cubicBezTo>
                    <a:pt x="69" y="53"/>
                    <a:pt x="53" y="69"/>
                    <a:pt x="34" y="69"/>
                  </a:cubicBezTo>
                  <a:cubicBezTo>
                    <a:pt x="28" y="69"/>
                    <a:pt x="22" y="67"/>
                    <a:pt x="17" y="64"/>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93" name="íš1ïḋè"/>
            <p:cNvSpPr/>
            <p:nvPr/>
          </p:nvSpPr>
          <p:spPr bwMode="auto">
            <a:xfrm>
              <a:off x="6115" y="3229"/>
              <a:ext cx="26" cy="26"/>
            </a:xfrm>
            <a:custGeom>
              <a:avLst/>
              <a:gdLst>
                <a:gd name="T0" fmla="*/ 0 w 14"/>
                <a:gd name="T1" fmla="*/ 0 h 14"/>
                <a:gd name="T2" fmla="*/ 14 w 14"/>
                <a:gd name="T3" fmla="*/ 14 h 14"/>
              </a:gdLst>
              <a:ahLst/>
              <a:cxnLst>
                <a:cxn ang="0">
                  <a:pos x="T0" y="T1"/>
                </a:cxn>
                <a:cxn ang="0">
                  <a:pos x="T2" y="T3"/>
                </a:cxn>
              </a:cxnLst>
              <a:rect l="0" t="0" r="r" b="b"/>
              <a:pathLst>
                <a:path w="14" h="14">
                  <a:moveTo>
                    <a:pt x="0" y="0"/>
                  </a:moveTo>
                  <a:cubicBezTo>
                    <a:pt x="8" y="0"/>
                    <a:pt x="14" y="7"/>
                    <a:pt x="14" y="14"/>
                  </a:cubicBezTo>
                </a:path>
              </a:pathLst>
            </a:custGeom>
            <a:solidFill>
              <a:srgbClr val="FFF3E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4" name="ïSļîḋè"/>
            <p:cNvSpPr/>
            <p:nvPr/>
          </p:nvSpPr>
          <p:spPr bwMode="auto">
            <a:xfrm>
              <a:off x="6115" y="3229"/>
              <a:ext cx="26" cy="26"/>
            </a:xfrm>
            <a:custGeom>
              <a:avLst/>
              <a:gdLst>
                <a:gd name="T0" fmla="*/ 0 w 14"/>
                <a:gd name="T1" fmla="*/ 0 h 14"/>
                <a:gd name="T2" fmla="*/ 14 w 14"/>
                <a:gd name="T3" fmla="*/ 14 h 14"/>
              </a:gdLst>
              <a:ahLst/>
              <a:cxnLst>
                <a:cxn ang="0">
                  <a:pos x="T0" y="T1"/>
                </a:cxn>
                <a:cxn ang="0">
                  <a:pos x="T2" y="T3"/>
                </a:cxn>
              </a:cxnLst>
              <a:rect l="0" t="0" r="r" b="b"/>
              <a:pathLst>
                <a:path w="14" h="14">
                  <a:moveTo>
                    <a:pt x="0" y="0"/>
                  </a:moveTo>
                  <a:cubicBezTo>
                    <a:pt x="8" y="0"/>
                    <a:pt x="14" y="7"/>
                    <a:pt x="14" y="14"/>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95" name="ï$1idè"/>
            <p:cNvSpPr/>
            <p:nvPr/>
          </p:nvSpPr>
          <p:spPr bwMode="auto">
            <a:xfrm>
              <a:off x="6080" y="3270"/>
              <a:ext cx="35" cy="3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6" name="ïšḻíḋè"/>
            <p:cNvSpPr/>
            <p:nvPr/>
          </p:nvSpPr>
          <p:spPr bwMode="auto">
            <a:xfrm>
              <a:off x="5827" y="3750"/>
              <a:ext cx="997" cy="560"/>
            </a:xfrm>
            <a:custGeom>
              <a:avLst/>
              <a:gdLst>
                <a:gd name="T0" fmla="*/ 0 w 523"/>
                <a:gd name="T1" fmla="*/ 136 h 294"/>
                <a:gd name="T2" fmla="*/ 0 w 523"/>
                <a:gd name="T3" fmla="*/ 294 h 294"/>
                <a:gd name="T4" fmla="*/ 54 w 523"/>
                <a:gd name="T5" fmla="*/ 294 h 294"/>
                <a:gd name="T6" fmla="*/ 59 w 523"/>
                <a:gd name="T7" fmla="*/ 294 h 294"/>
                <a:gd name="T8" fmla="*/ 523 w 523"/>
                <a:gd name="T9" fmla="*/ 294 h 294"/>
                <a:gd name="T10" fmla="*/ 523 w 523"/>
                <a:gd name="T11" fmla="*/ 136 h 294"/>
                <a:gd name="T12" fmla="*/ 439 w 523"/>
                <a:gd name="T13" fmla="*/ 11 h 294"/>
                <a:gd name="T14" fmla="*/ 397 w 523"/>
                <a:gd name="T15" fmla="*/ 0 h 294"/>
                <a:gd name="T16" fmla="*/ 386 w 523"/>
                <a:gd name="T17" fmla="*/ 0 h 294"/>
                <a:gd name="T18" fmla="*/ 136 w 523"/>
                <a:gd name="T19" fmla="*/ 0 h 294"/>
                <a:gd name="T20" fmla="*/ 54 w 523"/>
                <a:gd name="T21" fmla="*/ 27 h 294"/>
                <a:gd name="T22" fmla="*/ 0 w 523"/>
                <a:gd name="T23" fmla="*/ 136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3" h="294">
                  <a:moveTo>
                    <a:pt x="0" y="136"/>
                  </a:moveTo>
                  <a:cubicBezTo>
                    <a:pt x="0" y="294"/>
                    <a:pt x="0" y="294"/>
                    <a:pt x="0" y="294"/>
                  </a:cubicBezTo>
                  <a:cubicBezTo>
                    <a:pt x="54" y="294"/>
                    <a:pt x="54" y="294"/>
                    <a:pt x="54" y="294"/>
                  </a:cubicBezTo>
                  <a:cubicBezTo>
                    <a:pt x="59" y="294"/>
                    <a:pt x="59" y="294"/>
                    <a:pt x="59" y="294"/>
                  </a:cubicBezTo>
                  <a:cubicBezTo>
                    <a:pt x="523" y="294"/>
                    <a:pt x="523" y="294"/>
                    <a:pt x="523" y="294"/>
                  </a:cubicBezTo>
                  <a:cubicBezTo>
                    <a:pt x="523" y="136"/>
                    <a:pt x="523" y="136"/>
                    <a:pt x="523" y="136"/>
                  </a:cubicBezTo>
                  <a:cubicBezTo>
                    <a:pt x="523" y="80"/>
                    <a:pt x="488" y="31"/>
                    <a:pt x="439" y="11"/>
                  </a:cubicBezTo>
                  <a:cubicBezTo>
                    <a:pt x="426" y="5"/>
                    <a:pt x="412" y="2"/>
                    <a:pt x="397" y="0"/>
                  </a:cubicBezTo>
                  <a:cubicBezTo>
                    <a:pt x="394" y="0"/>
                    <a:pt x="390" y="0"/>
                    <a:pt x="386" y="0"/>
                  </a:cubicBezTo>
                  <a:cubicBezTo>
                    <a:pt x="136" y="0"/>
                    <a:pt x="136" y="0"/>
                    <a:pt x="136" y="0"/>
                  </a:cubicBezTo>
                  <a:cubicBezTo>
                    <a:pt x="106" y="0"/>
                    <a:pt x="77" y="10"/>
                    <a:pt x="54" y="27"/>
                  </a:cubicBezTo>
                  <a:cubicBezTo>
                    <a:pt x="21" y="52"/>
                    <a:pt x="0" y="92"/>
                    <a:pt x="0" y="136"/>
                  </a:cubicBezTo>
                </a:path>
              </a:pathLst>
            </a:custGeom>
            <a:solidFill>
              <a:srgbClr val="E259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7" name="iŝḻïdè"/>
            <p:cNvSpPr/>
            <p:nvPr/>
          </p:nvSpPr>
          <p:spPr bwMode="auto">
            <a:xfrm>
              <a:off x="5817" y="3741"/>
              <a:ext cx="1017" cy="579"/>
            </a:xfrm>
            <a:custGeom>
              <a:avLst/>
              <a:gdLst>
                <a:gd name="T0" fmla="*/ 5 w 533"/>
                <a:gd name="T1" fmla="*/ 141 h 304"/>
                <a:gd name="T2" fmla="*/ 0 w 533"/>
                <a:gd name="T3" fmla="*/ 141 h 304"/>
                <a:gd name="T4" fmla="*/ 0 w 533"/>
                <a:gd name="T5" fmla="*/ 304 h 304"/>
                <a:gd name="T6" fmla="*/ 59 w 533"/>
                <a:gd name="T7" fmla="*/ 304 h 304"/>
                <a:gd name="T8" fmla="*/ 64 w 533"/>
                <a:gd name="T9" fmla="*/ 304 h 304"/>
                <a:gd name="T10" fmla="*/ 533 w 533"/>
                <a:gd name="T11" fmla="*/ 304 h 304"/>
                <a:gd name="T12" fmla="*/ 533 w 533"/>
                <a:gd name="T13" fmla="*/ 141 h 304"/>
                <a:gd name="T14" fmla="*/ 446 w 533"/>
                <a:gd name="T15" fmla="*/ 11 h 304"/>
                <a:gd name="T16" fmla="*/ 446 w 533"/>
                <a:gd name="T17" fmla="*/ 11 h 304"/>
                <a:gd name="T18" fmla="*/ 403 w 533"/>
                <a:gd name="T19" fmla="*/ 0 h 304"/>
                <a:gd name="T20" fmla="*/ 402 w 533"/>
                <a:gd name="T21" fmla="*/ 5 h 304"/>
                <a:gd name="T22" fmla="*/ 403 w 533"/>
                <a:gd name="T23" fmla="*/ 0 h 304"/>
                <a:gd name="T24" fmla="*/ 391 w 533"/>
                <a:gd name="T25" fmla="*/ 0 h 304"/>
                <a:gd name="T26" fmla="*/ 141 w 533"/>
                <a:gd name="T27" fmla="*/ 0 h 304"/>
                <a:gd name="T28" fmla="*/ 56 w 533"/>
                <a:gd name="T29" fmla="*/ 28 h 304"/>
                <a:gd name="T30" fmla="*/ 0 w 533"/>
                <a:gd name="T31" fmla="*/ 141 h 304"/>
                <a:gd name="T32" fmla="*/ 5 w 533"/>
                <a:gd name="T33" fmla="*/ 141 h 304"/>
                <a:gd name="T34" fmla="*/ 10 w 533"/>
                <a:gd name="T35" fmla="*/ 141 h 304"/>
                <a:gd name="T36" fmla="*/ 62 w 533"/>
                <a:gd name="T37" fmla="*/ 36 h 304"/>
                <a:gd name="T38" fmla="*/ 141 w 533"/>
                <a:gd name="T39" fmla="*/ 10 h 304"/>
                <a:gd name="T40" fmla="*/ 391 w 533"/>
                <a:gd name="T41" fmla="*/ 10 h 304"/>
                <a:gd name="T42" fmla="*/ 402 w 533"/>
                <a:gd name="T43" fmla="*/ 10 h 304"/>
                <a:gd name="T44" fmla="*/ 402 w 533"/>
                <a:gd name="T45" fmla="*/ 10 h 304"/>
                <a:gd name="T46" fmla="*/ 402 w 533"/>
                <a:gd name="T47" fmla="*/ 10 h 304"/>
                <a:gd name="T48" fmla="*/ 442 w 533"/>
                <a:gd name="T49" fmla="*/ 20 h 304"/>
                <a:gd name="T50" fmla="*/ 442 w 533"/>
                <a:gd name="T51" fmla="*/ 20 h 304"/>
                <a:gd name="T52" fmla="*/ 523 w 533"/>
                <a:gd name="T53" fmla="*/ 141 h 304"/>
                <a:gd name="T54" fmla="*/ 523 w 533"/>
                <a:gd name="T55" fmla="*/ 294 h 304"/>
                <a:gd name="T56" fmla="*/ 64 w 533"/>
                <a:gd name="T57" fmla="*/ 294 h 304"/>
                <a:gd name="T58" fmla="*/ 59 w 533"/>
                <a:gd name="T59" fmla="*/ 294 h 304"/>
                <a:gd name="T60" fmla="*/ 10 w 533"/>
                <a:gd name="T61" fmla="*/ 294 h 304"/>
                <a:gd name="T62" fmla="*/ 10 w 533"/>
                <a:gd name="T63" fmla="*/ 141 h 304"/>
                <a:gd name="T64" fmla="*/ 5 w 533"/>
                <a:gd name="T65" fmla="*/ 14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33" h="304">
                  <a:moveTo>
                    <a:pt x="5" y="141"/>
                  </a:moveTo>
                  <a:cubicBezTo>
                    <a:pt x="0" y="141"/>
                    <a:pt x="0" y="141"/>
                    <a:pt x="0" y="141"/>
                  </a:cubicBezTo>
                  <a:cubicBezTo>
                    <a:pt x="0" y="304"/>
                    <a:pt x="0" y="304"/>
                    <a:pt x="0" y="304"/>
                  </a:cubicBezTo>
                  <a:cubicBezTo>
                    <a:pt x="59" y="304"/>
                    <a:pt x="59" y="304"/>
                    <a:pt x="59" y="304"/>
                  </a:cubicBezTo>
                  <a:cubicBezTo>
                    <a:pt x="64" y="304"/>
                    <a:pt x="64" y="304"/>
                    <a:pt x="64" y="304"/>
                  </a:cubicBezTo>
                  <a:cubicBezTo>
                    <a:pt x="533" y="304"/>
                    <a:pt x="533" y="304"/>
                    <a:pt x="533" y="304"/>
                  </a:cubicBezTo>
                  <a:cubicBezTo>
                    <a:pt x="533" y="141"/>
                    <a:pt x="533" y="141"/>
                    <a:pt x="533" y="141"/>
                  </a:cubicBezTo>
                  <a:cubicBezTo>
                    <a:pt x="533" y="83"/>
                    <a:pt x="497" y="33"/>
                    <a:pt x="446" y="11"/>
                  </a:cubicBezTo>
                  <a:cubicBezTo>
                    <a:pt x="446" y="11"/>
                    <a:pt x="446" y="11"/>
                    <a:pt x="446" y="11"/>
                  </a:cubicBezTo>
                  <a:cubicBezTo>
                    <a:pt x="433" y="5"/>
                    <a:pt x="418" y="2"/>
                    <a:pt x="403" y="0"/>
                  </a:cubicBezTo>
                  <a:cubicBezTo>
                    <a:pt x="402" y="5"/>
                    <a:pt x="402" y="5"/>
                    <a:pt x="402" y="5"/>
                  </a:cubicBezTo>
                  <a:cubicBezTo>
                    <a:pt x="403" y="0"/>
                    <a:pt x="403" y="0"/>
                    <a:pt x="403" y="0"/>
                  </a:cubicBezTo>
                  <a:cubicBezTo>
                    <a:pt x="399" y="0"/>
                    <a:pt x="395" y="0"/>
                    <a:pt x="391" y="0"/>
                  </a:cubicBezTo>
                  <a:cubicBezTo>
                    <a:pt x="141" y="0"/>
                    <a:pt x="141" y="0"/>
                    <a:pt x="141" y="0"/>
                  </a:cubicBezTo>
                  <a:cubicBezTo>
                    <a:pt x="109" y="0"/>
                    <a:pt x="80" y="10"/>
                    <a:pt x="56" y="28"/>
                  </a:cubicBezTo>
                  <a:cubicBezTo>
                    <a:pt x="22" y="54"/>
                    <a:pt x="0" y="95"/>
                    <a:pt x="0" y="141"/>
                  </a:cubicBezTo>
                  <a:cubicBezTo>
                    <a:pt x="5" y="141"/>
                    <a:pt x="5" y="141"/>
                    <a:pt x="5" y="141"/>
                  </a:cubicBezTo>
                  <a:cubicBezTo>
                    <a:pt x="10" y="141"/>
                    <a:pt x="10" y="141"/>
                    <a:pt x="10" y="141"/>
                  </a:cubicBezTo>
                  <a:cubicBezTo>
                    <a:pt x="10" y="98"/>
                    <a:pt x="30" y="60"/>
                    <a:pt x="62" y="36"/>
                  </a:cubicBezTo>
                  <a:cubicBezTo>
                    <a:pt x="84" y="20"/>
                    <a:pt x="112" y="10"/>
                    <a:pt x="141" y="10"/>
                  </a:cubicBezTo>
                  <a:cubicBezTo>
                    <a:pt x="391" y="10"/>
                    <a:pt x="391" y="10"/>
                    <a:pt x="391" y="10"/>
                  </a:cubicBezTo>
                  <a:cubicBezTo>
                    <a:pt x="395" y="10"/>
                    <a:pt x="398" y="10"/>
                    <a:pt x="402" y="10"/>
                  </a:cubicBezTo>
                  <a:cubicBezTo>
                    <a:pt x="402" y="10"/>
                    <a:pt x="402" y="10"/>
                    <a:pt x="402" y="10"/>
                  </a:cubicBezTo>
                  <a:cubicBezTo>
                    <a:pt x="402" y="10"/>
                    <a:pt x="402" y="10"/>
                    <a:pt x="402" y="10"/>
                  </a:cubicBezTo>
                  <a:cubicBezTo>
                    <a:pt x="416" y="12"/>
                    <a:pt x="430" y="15"/>
                    <a:pt x="442" y="20"/>
                  </a:cubicBezTo>
                  <a:cubicBezTo>
                    <a:pt x="442" y="20"/>
                    <a:pt x="442" y="20"/>
                    <a:pt x="442" y="20"/>
                  </a:cubicBezTo>
                  <a:cubicBezTo>
                    <a:pt x="490" y="40"/>
                    <a:pt x="523" y="87"/>
                    <a:pt x="523" y="141"/>
                  </a:cubicBezTo>
                  <a:cubicBezTo>
                    <a:pt x="523" y="294"/>
                    <a:pt x="523" y="294"/>
                    <a:pt x="523" y="294"/>
                  </a:cubicBezTo>
                  <a:cubicBezTo>
                    <a:pt x="64" y="294"/>
                    <a:pt x="64" y="294"/>
                    <a:pt x="64" y="294"/>
                  </a:cubicBezTo>
                  <a:cubicBezTo>
                    <a:pt x="59" y="294"/>
                    <a:pt x="59" y="294"/>
                    <a:pt x="59" y="294"/>
                  </a:cubicBezTo>
                  <a:cubicBezTo>
                    <a:pt x="10" y="294"/>
                    <a:pt x="10" y="294"/>
                    <a:pt x="10" y="294"/>
                  </a:cubicBezTo>
                  <a:cubicBezTo>
                    <a:pt x="10" y="141"/>
                    <a:pt x="10" y="141"/>
                    <a:pt x="10" y="141"/>
                  </a:cubicBezTo>
                  <a:cubicBezTo>
                    <a:pt x="5" y="141"/>
                    <a:pt x="5" y="141"/>
                    <a:pt x="5" y="141"/>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8" name="íṡľîḍè"/>
            <p:cNvSpPr/>
            <p:nvPr/>
          </p:nvSpPr>
          <p:spPr bwMode="auto">
            <a:xfrm>
              <a:off x="3175" y="3569"/>
              <a:ext cx="87" cy="73"/>
            </a:xfrm>
            <a:custGeom>
              <a:avLst/>
              <a:gdLst>
                <a:gd name="T0" fmla="*/ 46 w 46"/>
                <a:gd name="T1" fmla="*/ 0 h 38"/>
                <a:gd name="T2" fmla="*/ 3 w 46"/>
                <a:gd name="T3" fmla="*/ 0 h 38"/>
                <a:gd name="T4" fmla="*/ 0 w 46"/>
                <a:gd name="T5" fmla="*/ 3 h 38"/>
                <a:gd name="T6" fmla="*/ 0 w 46"/>
                <a:gd name="T7" fmla="*/ 38 h 38"/>
                <a:gd name="T8" fmla="*/ 46 w 46"/>
                <a:gd name="T9" fmla="*/ 38 h 38"/>
                <a:gd name="T10" fmla="*/ 46 w 46"/>
                <a:gd name="T11" fmla="*/ 0 h 38"/>
              </a:gdLst>
              <a:ahLst/>
              <a:cxnLst>
                <a:cxn ang="0">
                  <a:pos x="T0" y="T1"/>
                </a:cxn>
                <a:cxn ang="0">
                  <a:pos x="T2" y="T3"/>
                </a:cxn>
                <a:cxn ang="0">
                  <a:pos x="T4" y="T5"/>
                </a:cxn>
                <a:cxn ang="0">
                  <a:pos x="T6" y="T7"/>
                </a:cxn>
                <a:cxn ang="0">
                  <a:pos x="T8" y="T9"/>
                </a:cxn>
                <a:cxn ang="0">
                  <a:pos x="T10" y="T11"/>
                </a:cxn>
              </a:cxnLst>
              <a:rect l="0" t="0" r="r" b="b"/>
              <a:pathLst>
                <a:path w="46" h="38">
                  <a:moveTo>
                    <a:pt x="46" y="0"/>
                  </a:moveTo>
                  <a:cubicBezTo>
                    <a:pt x="3" y="0"/>
                    <a:pt x="3" y="0"/>
                    <a:pt x="3" y="0"/>
                  </a:cubicBezTo>
                  <a:cubicBezTo>
                    <a:pt x="1" y="0"/>
                    <a:pt x="0" y="1"/>
                    <a:pt x="0" y="3"/>
                  </a:cubicBezTo>
                  <a:cubicBezTo>
                    <a:pt x="0" y="38"/>
                    <a:pt x="0" y="38"/>
                    <a:pt x="0" y="38"/>
                  </a:cubicBezTo>
                  <a:cubicBezTo>
                    <a:pt x="46" y="38"/>
                    <a:pt x="46" y="38"/>
                    <a:pt x="46" y="38"/>
                  </a:cubicBezTo>
                  <a:cubicBezTo>
                    <a:pt x="46" y="0"/>
                    <a:pt x="46" y="0"/>
                    <a:pt x="46" y="0"/>
                  </a:cubicBezTo>
                </a:path>
              </a:pathLst>
            </a:custGeom>
            <a:solidFill>
              <a:srgbClr val="EFE6E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9" name="iṩḷïdê"/>
            <p:cNvSpPr/>
            <p:nvPr/>
          </p:nvSpPr>
          <p:spPr bwMode="auto">
            <a:xfrm>
              <a:off x="3171" y="3552"/>
              <a:ext cx="91" cy="90"/>
            </a:xfrm>
            <a:custGeom>
              <a:avLst/>
              <a:gdLst>
                <a:gd name="T0" fmla="*/ 48 w 48"/>
                <a:gd name="T1" fmla="*/ 0 h 47"/>
                <a:gd name="T2" fmla="*/ 0 w 48"/>
                <a:gd name="T3" fmla="*/ 0 h 47"/>
                <a:gd name="T4" fmla="*/ 0 w 48"/>
                <a:gd name="T5" fmla="*/ 47 h 47"/>
                <a:gd name="T6" fmla="*/ 2 w 48"/>
                <a:gd name="T7" fmla="*/ 47 h 47"/>
                <a:gd name="T8" fmla="*/ 2 w 48"/>
                <a:gd name="T9" fmla="*/ 12 h 47"/>
                <a:gd name="T10" fmla="*/ 5 w 48"/>
                <a:gd name="T11" fmla="*/ 9 h 47"/>
                <a:gd name="T12" fmla="*/ 48 w 48"/>
                <a:gd name="T13" fmla="*/ 9 h 47"/>
                <a:gd name="T14" fmla="*/ 48 w 48"/>
                <a:gd name="T15" fmla="*/ 0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47">
                  <a:moveTo>
                    <a:pt x="48" y="0"/>
                  </a:moveTo>
                  <a:cubicBezTo>
                    <a:pt x="0" y="0"/>
                    <a:pt x="0" y="0"/>
                    <a:pt x="0" y="0"/>
                  </a:cubicBezTo>
                  <a:cubicBezTo>
                    <a:pt x="0" y="47"/>
                    <a:pt x="0" y="47"/>
                    <a:pt x="0" y="47"/>
                  </a:cubicBezTo>
                  <a:cubicBezTo>
                    <a:pt x="2" y="47"/>
                    <a:pt x="2" y="47"/>
                    <a:pt x="2" y="47"/>
                  </a:cubicBezTo>
                  <a:cubicBezTo>
                    <a:pt x="2" y="12"/>
                    <a:pt x="2" y="12"/>
                    <a:pt x="2" y="12"/>
                  </a:cubicBezTo>
                  <a:cubicBezTo>
                    <a:pt x="2" y="10"/>
                    <a:pt x="3" y="9"/>
                    <a:pt x="5" y="9"/>
                  </a:cubicBezTo>
                  <a:cubicBezTo>
                    <a:pt x="48" y="9"/>
                    <a:pt x="48" y="9"/>
                    <a:pt x="48" y="9"/>
                  </a:cubicBezTo>
                  <a:cubicBezTo>
                    <a:pt x="48" y="0"/>
                    <a:pt x="48" y="0"/>
                    <a:pt x="48" y="0"/>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0" name="î$ľîḋé"/>
            <p:cNvSpPr/>
            <p:nvPr/>
          </p:nvSpPr>
          <p:spPr bwMode="auto">
            <a:xfrm>
              <a:off x="3171" y="3642"/>
              <a:ext cx="91" cy="9"/>
            </a:xfrm>
            <a:custGeom>
              <a:avLst/>
              <a:gdLst>
                <a:gd name="T0" fmla="*/ 91 w 91"/>
                <a:gd name="T1" fmla="*/ 0 h 9"/>
                <a:gd name="T2" fmla="*/ 4 w 91"/>
                <a:gd name="T3" fmla="*/ 0 h 9"/>
                <a:gd name="T4" fmla="*/ 0 w 91"/>
                <a:gd name="T5" fmla="*/ 0 h 9"/>
                <a:gd name="T6" fmla="*/ 0 w 91"/>
                <a:gd name="T7" fmla="*/ 9 h 9"/>
                <a:gd name="T8" fmla="*/ 91 w 91"/>
                <a:gd name="T9" fmla="*/ 9 h 9"/>
                <a:gd name="T10" fmla="*/ 91 w 91"/>
                <a:gd name="T11" fmla="*/ 0 h 9"/>
              </a:gdLst>
              <a:ahLst/>
              <a:cxnLst>
                <a:cxn ang="0">
                  <a:pos x="T0" y="T1"/>
                </a:cxn>
                <a:cxn ang="0">
                  <a:pos x="T2" y="T3"/>
                </a:cxn>
                <a:cxn ang="0">
                  <a:pos x="T4" y="T5"/>
                </a:cxn>
                <a:cxn ang="0">
                  <a:pos x="T6" y="T7"/>
                </a:cxn>
                <a:cxn ang="0">
                  <a:pos x="T8" y="T9"/>
                </a:cxn>
                <a:cxn ang="0">
                  <a:pos x="T10" y="T11"/>
                </a:cxn>
              </a:cxnLst>
              <a:rect l="0" t="0" r="r" b="b"/>
              <a:pathLst>
                <a:path w="91" h="9">
                  <a:moveTo>
                    <a:pt x="91" y="0"/>
                  </a:moveTo>
                  <a:lnTo>
                    <a:pt x="4" y="0"/>
                  </a:lnTo>
                  <a:lnTo>
                    <a:pt x="0" y="0"/>
                  </a:lnTo>
                  <a:lnTo>
                    <a:pt x="0" y="9"/>
                  </a:lnTo>
                  <a:lnTo>
                    <a:pt x="91" y="9"/>
                  </a:lnTo>
                  <a:lnTo>
                    <a:pt x="91" y="0"/>
                  </a:lnTo>
                  <a:close/>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1" name="ïṥľïḋé"/>
            <p:cNvSpPr/>
            <p:nvPr/>
          </p:nvSpPr>
          <p:spPr bwMode="auto">
            <a:xfrm>
              <a:off x="3171" y="3642"/>
              <a:ext cx="91" cy="9"/>
            </a:xfrm>
            <a:custGeom>
              <a:avLst/>
              <a:gdLst>
                <a:gd name="T0" fmla="*/ 91 w 91"/>
                <a:gd name="T1" fmla="*/ 0 h 9"/>
                <a:gd name="T2" fmla="*/ 4 w 91"/>
                <a:gd name="T3" fmla="*/ 0 h 9"/>
                <a:gd name="T4" fmla="*/ 0 w 91"/>
                <a:gd name="T5" fmla="*/ 0 h 9"/>
                <a:gd name="T6" fmla="*/ 0 w 91"/>
                <a:gd name="T7" fmla="*/ 9 h 9"/>
                <a:gd name="T8" fmla="*/ 91 w 91"/>
                <a:gd name="T9" fmla="*/ 9 h 9"/>
                <a:gd name="T10" fmla="*/ 91 w 91"/>
                <a:gd name="T11" fmla="*/ 0 h 9"/>
              </a:gdLst>
              <a:ahLst/>
              <a:cxnLst>
                <a:cxn ang="0">
                  <a:pos x="T0" y="T1"/>
                </a:cxn>
                <a:cxn ang="0">
                  <a:pos x="T2" y="T3"/>
                </a:cxn>
                <a:cxn ang="0">
                  <a:pos x="T4" y="T5"/>
                </a:cxn>
                <a:cxn ang="0">
                  <a:pos x="T6" y="T7"/>
                </a:cxn>
                <a:cxn ang="0">
                  <a:pos x="T8" y="T9"/>
                </a:cxn>
                <a:cxn ang="0">
                  <a:pos x="T10" y="T11"/>
                </a:cxn>
              </a:cxnLst>
              <a:rect l="0" t="0" r="r" b="b"/>
              <a:pathLst>
                <a:path w="91" h="9">
                  <a:moveTo>
                    <a:pt x="91" y="0"/>
                  </a:moveTo>
                  <a:lnTo>
                    <a:pt x="4" y="0"/>
                  </a:lnTo>
                  <a:lnTo>
                    <a:pt x="0" y="0"/>
                  </a:lnTo>
                  <a:lnTo>
                    <a:pt x="0" y="9"/>
                  </a:lnTo>
                  <a:lnTo>
                    <a:pt x="91" y="9"/>
                  </a:lnTo>
                  <a:lnTo>
                    <a:pt x="9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2" name="ï$ļîḓé"/>
            <p:cNvSpPr/>
            <p:nvPr/>
          </p:nvSpPr>
          <p:spPr bwMode="auto">
            <a:xfrm>
              <a:off x="722" y="4310"/>
              <a:ext cx="6237" cy="0"/>
            </a:xfrm>
            <a:custGeom>
              <a:avLst/>
              <a:gdLst>
                <a:gd name="T0" fmla="*/ 0 w 6237"/>
                <a:gd name="T1" fmla="*/ 6237 w 6237"/>
                <a:gd name="T2" fmla="*/ 0 w 6237"/>
              </a:gdLst>
              <a:ahLst/>
              <a:cxnLst>
                <a:cxn ang="0">
                  <a:pos x="T0" y="0"/>
                </a:cxn>
                <a:cxn ang="0">
                  <a:pos x="T1" y="0"/>
                </a:cxn>
                <a:cxn ang="0">
                  <a:pos x="T2" y="0"/>
                </a:cxn>
              </a:cxnLst>
              <a:rect l="0" t="0" r="r" b="b"/>
              <a:pathLst>
                <a:path w="6237">
                  <a:moveTo>
                    <a:pt x="0" y="0"/>
                  </a:moveTo>
                  <a:lnTo>
                    <a:pt x="6237"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 name="íSḻidê"/>
            <p:cNvSpPr/>
            <p:nvPr/>
          </p:nvSpPr>
          <p:spPr bwMode="auto">
            <a:xfrm>
              <a:off x="722" y="4310"/>
              <a:ext cx="6237" cy="0"/>
            </a:xfrm>
            <a:custGeom>
              <a:avLst/>
              <a:gdLst>
                <a:gd name="T0" fmla="*/ 0 w 6237"/>
                <a:gd name="T1" fmla="*/ 6237 w 6237"/>
                <a:gd name="T2" fmla="*/ 0 w 6237"/>
              </a:gdLst>
              <a:ahLst/>
              <a:cxnLst>
                <a:cxn ang="0">
                  <a:pos x="T0" y="0"/>
                </a:cxn>
                <a:cxn ang="0">
                  <a:pos x="T1" y="0"/>
                </a:cxn>
                <a:cxn ang="0">
                  <a:pos x="T2" y="0"/>
                </a:cxn>
              </a:cxnLst>
              <a:rect l="0" t="0" r="r" b="b"/>
              <a:pathLst>
                <a:path w="6237">
                  <a:moveTo>
                    <a:pt x="0" y="0"/>
                  </a:moveTo>
                  <a:lnTo>
                    <a:pt x="6237"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4" name="ïśḻîďé"/>
            <p:cNvSpPr/>
            <p:nvPr/>
          </p:nvSpPr>
          <p:spPr bwMode="auto">
            <a:xfrm>
              <a:off x="713" y="4301"/>
              <a:ext cx="6256" cy="19"/>
            </a:xfrm>
            <a:custGeom>
              <a:avLst/>
              <a:gdLst>
                <a:gd name="T0" fmla="*/ 5 w 3281"/>
                <a:gd name="T1" fmla="*/ 10 h 10"/>
                <a:gd name="T2" fmla="*/ 3276 w 3281"/>
                <a:gd name="T3" fmla="*/ 10 h 10"/>
                <a:gd name="T4" fmla="*/ 3281 w 3281"/>
                <a:gd name="T5" fmla="*/ 5 h 10"/>
                <a:gd name="T6" fmla="*/ 3276 w 3281"/>
                <a:gd name="T7" fmla="*/ 0 h 10"/>
                <a:gd name="T8" fmla="*/ 5 w 3281"/>
                <a:gd name="T9" fmla="*/ 0 h 10"/>
                <a:gd name="T10" fmla="*/ 0 w 3281"/>
                <a:gd name="T11" fmla="*/ 5 h 10"/>
                <a:gd name="T12" fmla="*/ 5 w 328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3281" h="10">
                  <a:moveTo>
                    <a:pt x="5" y="10"/>
                  </a:moveTo>
                  <a:cubicBezTo>
                    <a:pt x="3276" y="10"/>
                    <a:pt x="3276" y="10"/>
                    <a:pt x="3276" y="10"/>
                  </a:cubicBezTo>
                  <a:cubicBezTo>
                    <a:pt x="3279" y="10"/>
                    <a:pt x="3281" y="7"/>
                    <a:pt x="3281" y="5"/>
                  </a:cubicBezTo>
                  <a:cubicBezTo>
                    <a:pt x="3281" y="2"/>
                    <a:pt x="3279" y="0"/>
                    <a:pt x="3276" y="0"/>
                  </a:cubicBezTo>
                  <a:cubicBezTo>
                    <a:pt x="5" y="0"/>
                    <a:pt x="5" y="0"/>
                    <a:pt x="5" y="0"/>
                  </a:cubicBezTo>
                  <a:cubicBezTo>
                    <a:pt x="2" y="0"/>
                    <a:pt x="0" y="2"/>
                    <a:pt x="0" y="5"/>
                  </a:cubicBezTo>
                  <a:cubicBezTo>
                    <a:pt x="0" y="7"/>
                    <a:pt x="2" y="10"/>
                    <a:pt x="5" y="10"/>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 name="îšḷiḓe"/>
            <p:cNvSpPr/>
            <p:nvPr/>
          </p:nvSpPr>
          <p:spPr bwMode="auto">
            <a:xfrm>
              <a:off x="1847" y="4150"/>
              <a:ext cx="979" cy="151"/>
            </a:xfrm>
            <a:prstGeom prst="rect">
              <a:avLst/>
            </a:prstGeom>
            <a:solidFill>
              <a:srgbClr val="C043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6" name="iṩľíďé"/>
            <p:cNvSpPr/>
            <p:nvPr/>
          </p:nvSpPr>
          <p:spPr bwMode="auto">
            <a:xfrm>
              <a:off x="1847" y="4150"/>
              <a:ext cx="97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7" name="iṩlïḑe"/>
            <p:cNvSpPr/>
            <p:nvPr/>
          </p:nvSpPr>
          <p:spPr bwMode="auto">
            <a:xfrm>
              <a:off x="1846" y="4150"/>
              <a:ext cx="1" cy="151"/>
            </a:xfrm>
            <a:prstGeom prst="rect">
              <a:avLst/>
            </a:prstGeom>
            <a:solidFill>
              <a:srgbClr val="64091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8" name="ïṣḷiḑê"/>
            <p:cNvSpPr/>
            <p:nvPr/>
          </p:nvSpPr>
          <p:spPr bwMode="auto">
            <a:xfrm>
              <a:off x="1846" y="4150"/>
              <a:ext cx="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9" name="ïṡ1íďê"/>
            <p:cNvSpPr/>
            <p:nvPr/>
          </p:nvSpPr>
          <p:spPr bwMode="auto">
            <a:xfrm>
              <a:off x="2845" y="4150"/>
              <a:ext cx="978" cy="151"/>
            </a:xfrm>
            <a:prstGeom prst="rect">
              <a:avLst/>
            </a:prstGeom>
            <a:solidFill>
              <a:srgbClr val="C043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0" name="ï$ḷïḍè"/>
            <p:cNvSpPr/>
            <p:nvPr/>
          </p:nvSpPr>
          <p:spPr bwMode="auto">
            <a:xfrm>
              <a:off x="2845" y="4150"/>
              <a:ext cx="97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1" name="ïšľíḑe"/>
            <p:cNvSpPr/>
            <p:nvPr/>
          </p:nvSpPr>
          <p:spPr bwMode="auto">
            <a:xfrm>
              <a:off x="2826" y="4150"/>
              <a:ext cx="19" cy="151"/>
            </a:xfrm>
            <a:prstGeom prst="rect">
              <a:avLst/>
            </a:prstGeom>
            <a:solidFill>
              <a:srgbClr val="64091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2" name="is1ídé"/>
            <p:cNvSpPr/>
            <p:nvPr/>
          </p:nvSpPr>
          <p:spPr bwMode="auto">
            <a:xfrm>
              <a:off x="2826" y="4150"/>
              <a:ext cx="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3" name="îSļîďe"/>
            <p:cNvSpPr/>
            <p:nvPr/>
          </p:nvSpPr>
          <p:spPr bwMode="auto">
            <a:xfrm>
              <a:off x="3842" y="4150"/>
              <a:ext cx="978" cy="151"/>
            </a:xfrm>
            <a:prstGeom prst="rect">
              <a:avLst/>
            </a:prstGeom>
            <a:solidFill>
              <a:srgbClr val="C043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4" name="ïślïḋè"/>
            <p:cNvSpPr/>
            <p:nvPr/>
          </p:nvSpPr>
          <p:spPr bwMode="auto">
            <a:xfrm>
              <a:off x="3842" y="4150"/>
              <a:ext cx="97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5" name="iṥļîḑé"/>
            <p:cNvSpPr/>
            <p:nvPr/>
          </p:nvSpPr>
          <p:spPr bwMode="auto">
            <a:xfrm>
              <a:off x="3823" y="4150"/>
              <a:ext cx="19" cy="151"/>
            </a:xfrm>
            <a:prstGeom prst="rect">
              <a:avLst/>
            </a:prstGeom>
            <a:solidFill>
              <a:srgbClr val="64091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6" name="ï$1ïdé"/>
            <p:cNvSpPr/>
            <p:nvPr/>
          </p:nvSpPr>
          <p:spPr bwMode="auto">
            <a:xfrm>
              <a:off x="3823" y="4150"/>
              <a:ext cx="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7" name="îś1îdè"/>
            <p:cNvSpPr/>
            <p:nvPr/>
          </p:nvSpPr>
          <p:spPr bwMode="auto">
            <a:xfrm>
              <a:off x="4839" y="4150"/>
              <a:ext cx="978" cy="151"/>
            </a:xfrm>
            <a:prstGeom prst="rect">
              <a:avLst/>
            </a:prstGeom>
            <a:solidFill>
              <a:srgbClr val="C043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8" name="ïṡlíḓê"/>
            <p:cNvSpPr/>
            <p:nvPr/>
          </p:nvSpPr>
          <p:spPr bwMode="auto">
            <a:xfrm>
              <a:off x="4839" y="4150"/>
              <a:ext cx="97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9" name="íslíďe"/>
            <p:cNvSpPr/>
            <p:nvPr/>
          </p:nvSpPr>
          <p:spPr bwMode="auto">
            <a:xfrm>
              <a:off x="4820" y="4150"/>
              <a:ext cx="19" cy="151"/>
            </a:xfrm>
            <a:prstGeom prst="rect">
              <a:avLst/>
            </a:prstGeom>
            <a:solidFill>
              <a:srgbClr val="64091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0" name="işļiḍê"/>
            <p:cNvSpPr/>
            <p:nvPr/>
          </p:nvSpPr>
          <p:spPr bwMode="auto">
            <a:xfrm>
              <a:off x="4820" y="4150"/>
              <a:ext cx="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1" name="îṣļíḑê"/>
            <p:cNvSpPr/>
            <p:nvPr/>
          </p:nvSpPr>
          <p:spPr bwMode="auto">
            <a:xfrm>
              <a:off x="848" y="4150"/>
              <a:ext cx="978" cy="151"/>
            </a:xfrm>
            <a:prstGeom prst="rect">
              <a:avLst/>
            </a:prstGeom>
            <a:solidFill>
              <a:srgbClr val="C043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2" name="îš1ïdé"/>
            <p:cNvSpPr/>
            <p:nvPr/>
          </p:nvSpPr>
          <p:spPr bwMode="auto">
            <a:xfrm>
              <a:off x="848" y="4150"/>
              <a:ext cx="97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3" name="i$lïďê"/>
            <p:cNvSpPr/>
            <p:nvPr/>
          </p:nvSpPr>
          <p:spPr bwMode="auto">
            <a:xfrm>
              <a:off x="1826" y="4150"/>
              <a:ext cx="20" cy="151"/>
            </a:xfrm>
            <a:prstGeom prst="rect">
              <a:avLst/>
            </a:prstGeom>
            <a:solidFill>
              <a:srgbClr val="64091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4" name="iŝḷïdè"/>
            <p:cNvSpPr/>
            <p:nvPr/>
          </p:nvSpPr>
          <p:spPr bwMode="auto">
            <a:xfrm>
              <a:off x="1826" y="4150"/>
              <a:ext cx="20"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5" name="íṡliḓe"/>
            <p:cNvSpPr/>
            <p:nvPr/>
          </p:nvSpPr>
          <p:spPr bwMode="auto">
            <a:xfrm>
              <a:off x="5836" y="4150"/>
              <a:ext cx="978" cy="151"/>
            </a:xfrm>
            <a:prstGeom prst="rect">
              <a:avLst/>
            </a:prstGeom>
            <a:solidFill>
              <a:srgbClr val="C043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6" name="iṥḻidè"/>
            <p:cNvSpPr/>
            <p:nvPr/>
          </p:nvSpPr>
          <p:spPr bwMode="auto">
            <a:xfrm>
              <a:off x="5836" y="4150"/>
              <a:ext cx="97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7" name="ïṩḷíḓê"/>
            <p:cNvSpPr/>
            <p:nvPr/>
          </p:nvSpPr>
          <p:spPr bwMode="auto">
            <a:xfrm>
              <a:off x="5817" y="4150"/>
              <a:ext cx="19" cy="151"/>
            </a:xfrm>
            <a:prstGeom prst="rect">
              <a:avLst/>
            </a:prstGeom>
            <a:solidFill>
              <a:srgbClr val="64091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8" name="îṩ1îḍê"/>
            <p:cNvSpPr/>
            <p:nvPr/>
          </p:nvSpPr>
          <p:spPr bwMode="auto">
            <a:xfrm>
              <a:off x="5817" y="4150"/>
              <a:ext cx="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9" name="ïs1îdé"/>
            <p:cNvSpPr/>
            <p:nvPr/>
          </p:nvSpPr>
          <p:spPr bwMode="auto">
            <a:xfrm>
              <a:off x="1847" y="4131"/>
              <a:ext cx="979" cy="19"/>
            </a:xfrm>
            <a:prstGeom prst="rect">
              <a:avLst/>
            </a:prstGeom>
            <a:solidFill>
              <a:srgbClr val="C043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0" name="iŝľiďe"/>
            <p:cNvSpPr/>
            <p:nvPr/>
          </p:nvSpPr>
          <p:spPr bwMode="auto">
            <a:xfrm>
              <a:off x="1847" y="4131"/>
              <a:ext cx="979"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1" name="îṩ1iḓé"/>
            <p:cNvSpPr/>
            <p:nvPr/>
          </p:nvSpPr>
          <p:spPr bwMode="auto">
            <a:xfrm>
              <a:off x="1846" y="4131"/>
              <a:ext cx="1" cy="19"/>
            </a:xfrm>
            <a:prstGeom prst="rect">
              <a:avLst/>
            </a:prstGeom>
            <a:solidFill>
              <a:srgbClr val="64091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2" name="ïšlîdé"/>
            <p:cNvSpPr/>
            <p:nvPr/>
          </p:nvSpPr>
          <p:spPr bwMode="auto">
            <a:xfrm>
              <a:off x="1846" y="4131"/>
              <a:ext cx="1"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3" name="iŝḻïdé"/>
            <p:cNvSpPr/>
            <p:nvPr/>
          </p:nvSpPr>
          <p:spPr bwMode="auto">
            <a:xfrm>
              <a:off x="2845" y="4131"/>
              <a:ext cx="978" cy="19"/>
            </a:xfrm>
            <a:prstGeom prst="rect">
              <a:avLst/>
            </a:prstGeom>
            <a:solidFill>
              <a:srgbClr val="C043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4" name="íšḻíḋé"/>
            <p:cNvSpPr/>
            <p:nvPr/>
          </p:nvSpPr>
          <p:spPr bwMode="auto">
            <a:xfrm>
              <a:off x="2845" y="4131"/>
              <a:ext cx="978"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5" name="ïṡľídè"/>
            <p:cNvSpPr/>
            <p:nvPr/>
          </p:nvSpPr>
          <p:spPr bwMode="auto">
            <a:xfrm>
              <a:off x="2826" y="4131"/>
              <a:ext cx="19" cy="170"/>
            </a:xfrm>
            <a:custGeom>
              <a:avLst/>
              <a:gdLst>
                <a:gd name="T0" fmla="*/ 19 w 19"/>
                <a:gd name="T1" fmla="*/ 170 h 170"/>
                <a:gd name="T2" fmla="*/ 0 w 19"/>
                <a:gd name="T3" fmla="*/ 170 h 170"/>
                <a:gd name="T4" fmla="*/ 19 w 19"/>
                <a:gd name="T5" fmla="*/ 170 h 170"/>
                <a:gd name="T6" fmla="*/ 19 w 19"/>
                <a:gd name="T7" fmla="*/ 0 h 170"/>
                <a:gd name="T8" fmla="*/ 0 w 19"/>
                <a:gd name="T9" fmla="*/ 0 h 170"/>
                <a:gd name="T10" fmla="*/ 0 w 19"/>
                <a:gd name="T11" fmla="*/ 19 h 170"/>
                <a:gd name="T12" fmla="*/ 19 w 19"/>
                <a:gd name="T13" fmla="*/ 19 h 170"/>
                <a:gd name="T14" fmla="*/ 19 w 19"/>
                <a:gd name="T15" fmla="*/ 0 h 1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70">
                  <a:moveTo>
                    <a:pt x="19" y="170"/>
                  </a:moveTo>
                  <a:lnTo>
                    <a:pt x="0" y="170"/>
                  </a:lnTo>
                  <a:lnTo>
                    <a:pt x="19" y="170"/>
                  </a:lnTo>
                  <a:close/>
                  <a:moveTo>
                    <a:pt x="19" y="0"/>
                  </a:moveTo>
                  <a:lnTo>
                    <a:pt x="0" y="0"/>
                  </a:lnTo>
                  <a:lnTo>
                    <a:pt x="0" y="19"/>
                  </a:lnTo>
                  <a:lnTo>
                    <a:pt x="19" y="19"/>
                  </a:lnTo>
                  <a:lnTo>
                    <a:pt x="19" y="0"/>
                  </a:lnTo>
                  <a:close/>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6" name="iṣľîḓè"/>
            <p:cNvSpPr/>
            <p:nvPr/>
          </p:nvSpPr>
          <p:spPr bwMode="auto">
            <a:xfrm>
              <a:off x="2826" y="4131"/>
              <a:ext cx="19" cy="170"/>
            </a:xfrm>
            <a:custGeom>
              <a:avLst/>
              <a:gdLst>
                <a:gd name="T0" fmla="*/ 19 w 19"/>
                <a:gd name="T1" fmla="*/ 170 h 170"/>
                <a:gd name="T2" fmla="*/ 0 w 19"/>
                <a:gd name="T3" fmla="*/ 170 h 170"/>
                <a:gd name="T4" fmla="*/ 19 w 19"/>
                <a:gd name="T5" fmla="*/ 170 h 170"/>
                <a:gd name="T6" fmla="*/ 19 w 19"/>
                <a:gd name="T7" fmla="*/ 0 h 170"/>
                <a:gd name="T8" fmla="*/ 0 w 19"/>
                <a:gd name="T9" fmla="*/ 0 h 170"/>
                <a:gd name="T10" fmla="*/ 0 w 19"/>
                <a:gd name="T11" fmla="*/ 19 h 170"/>
                <a:gd name="T12" fmla="*/ 19 w 19"/>
                <a:gd name="T13" fmla="*/ 19 h 170"/>
                <a:gd name="T14" fmla="*/ 19 w 19"/>
                <a:gd name="T15" fmla="*/ 0 h 1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70">
                  <a:moveTo>
                    <a:pt x="19" y="170"/>
                  </a:moveTo>
                  <a:lnTo>
                    <a:pt x="0" y="170"/>
                  </a:lnTo>
                  <a:lnTo>
                    <a:pt x="19" y="170"/>
                  </a:lnTo>
                  <a:moveTo>
                    <a:pt x="19" y="0"/>
                  </a:moveTo>
                  <a:lnTo>
                    <a:pt x="0" y="0"/>
                  </a:lnTo>
                  <a:lnTo>
                    <a:pt x="0" y="19"/>
                  </a:lnTo>
                  <a:lnTo>
                    <a:pt x="19" y="19"/>
                  </a:lnTo>
                  <a:lnTo>
                    <a:pt x="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7" name="ïŝļîďè"/>
            <p:cNvSpPr/>
            <p:nvPr/>
          </p:nvSpPr>
          <p:spPr bwMode="auto">
            <a:xfrm>
              <a:off x="3842" y="4131"/>
              <a:ext cx="978" cy="19"/>
            </a:xfrm>
            <a:prstGeom prst="rect">
              <a:avLst/>
            </a:prstGeom>
            <a:solidFill>
              <a:srgbClr val="C043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8" name="îS1îḑè"/>
            <p:cNvSpPr/>
            <p:nvPr/>
          </p:nvSpPr>
          <p:spPr bwMode="auto">
            <a:xfrm>
              <a:off x="3842" y="4131"/>
              <a:ext cx="978"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9" name="î$ļïḓe"/>
            <p:cNvSpPr/>
            <p:nvPr/>
          </p:nvSpPr>
          <p:spPr bwMode="auto">
            <a:xfrm>
              <a:off x="3823" y="4131"/>
              <a:ext cx="19" cy="170"/>
            </a:xfrm>
            <a:custGeom>
              <a:avLst/>
              <a:gdLst>
                <a:gd name="T0" fmla="*/ 19 w 19"/>
                <a:gd name="T1" fmla="*/ 170 h 170"/>
                <a:gd name="T2" fmla="*/ 0 w 19"/>
                <a:gd name="T3" fmla="*/ 170 h 170"/>
                <a:gd name="T4" fmla="*/ 19 w 19"/>
                <a:gd name="T5" fmla="*/ 170 h 170"/>
                <a:gd name="T6" fmla="*/ 19 w 19"/>
                <a:gd name="T7" fmla="*/ 0 h 170"/>
                <a:gd name="T8" fmla="*/ 0 w 19"/>
                <a:gd name="T9" fmla="*/ 0 h 170"/>
                <a:gd name="T10" fmla="*/ 0 w 19"/>
                <a:gd name="T11" fmla="*/ 19 h 170"/>
                <a:gd name="T12" fmla="*/ 19 w 19"/>
                <a:gd name="T13" fmla="*/ 19 h 170"/>
                <a:gd name="T14" fmla="*/ 19 w 19"/>
                <a:gd name="T15" fmla="*/ 0 h 1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70">
                  <a:moveTo>
                    <a:pt x="19" y="170"/>
                  </a:moveTo>
                  <a:lnTo>
                    <a:pt x="0" y="170"/>
                  </a:lnTo>
                  <a:lnTo>
                    <a:pt x="19" y="170"/>
                  </a:lnTo>
                  <a:close/>
                  <a:moveTo>
                    <a:pt x="19" y="0"/>
                  </a:moveTo>
                  <a:lnTo>
                    <a:pt x="0" y="0"/>
                  </a:lnTo>
                  <a:lnTo>
                    <a:pt x="0" y="19"/>
                  </a:lnTo>
                  <a:lnTo>
                    <a:pt x="19" y="19"/>
                  </a:lnTo>
                  <a:lnTo>
                    <a:pt x="19" y="0"/>
                  </a:lnTo>
                  <a:close/>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0" name="í$1ídè"/>
            <p:cNvSpPr/>
            <p:nvPr/>
          </p:nvSpPr>
          <p:spPr bwMode="auto">
            <a:xfrm>
              <a:off x="3823" y="4131"/>
              <a:ext cx="19" cy="170"/>
            </a:xfrm>
            <a:custGeom>
              <a:avLst/>
              <a:gdLst>
                <a:gd name="T0" fmla="*/ 19 w 19"/>
                <a:gd name="T1" fmla="*/ 170 h 170"/>
                <a:gd name="T2" fmla="*/ 0 w 19"/>
                <a:gd name="T3" fmla="*/ 170 h 170"/>
                <a:gd name="T4" fmla="*/ 19 w 19"/>
                <a:gd name="T5" fmla="*/ 170 h 170"/>
                <a:gd name="T6" fmla="*/ 19 w 19"/>
                <a:gd name="T7" fmla="*/ 0 h 170"/>
                <a:gd name="T8" fmla="*/ 0 w 19"/>
                <a:gd name="T9" fmla="*/ 0 h 170"/>
                <a:gd name="T10" fmla="*/ 0 w 19"/>
                <a:gd name="T11" fmla="*/ 19 h 170"/>
                <a:gd name="T12" fmla="*/ 19 w 19"/>
                <a:gd name="T13" fmla="*/ 19 h 170"/>
                <a:gd name="T14" fmla="*/ 19 w 19"/>
                <a:gd name="T15" fmla="*/ 0 h 1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70">
                  <a:moveTo>
                    <a:pt x="19" y="170"/>
                  </a:moveTo>
                  <a:lnTo>
                    <a:pt x="0" y="170"/>
                  </a:lnTo>
                  <a:lnTo>
                    <a:pt x="19" y="170"/>
                  </a:lnTo>
                  <a:moveTo>
                    <a:pt x="19" y="0"/>
                  </a:moveTo>
                  <a:lnTo>
                    <a:pt x="0" y="0"/>
                  </a:lnTo>
                  <a:lnTo>
                    <a:pt x="0" y="19"/>
                  </a:lnTo>
                  <a:lnTo>
                    <a:pt x="19" y="19"/>
                  </a:lnTo>
                  <a:lnTo>
                    <a:pt x="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1" name="iṩḷïḓè"/>
            <p:cNvSpPr/>
            <p:nvPr/>
          </p:nvSpPr>
          <p:spPr bwMode="auto">
            <a:xfrm>
              <a:off x="4839" y="4131"/>
              <a:ext cx="978" cy="19"/>
            </a:xfrm>
            <a:prstGeom prst="rect">
              <a:avLst/>
            </a:prstGeom>
            <a:solidFill>
              <a:srgbClr val="C043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42" name="iṣḻîdè"/>
            <p:cNvSpPr/>
            <p:nvPr/>
          </p:nvSpPr>
          <p:spPr bwMode="auto">
            <a:xfrm>
              <a:off x="4839" y="4131"/>
              <a:ext cx="978"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43" name="iš1îďè"/>
            <p:cNvSpPr/>
            <p:nvPr/>
          </p:nvSpPr>
          <p:spPr bwMode="auto">
            <a:xfrm>
              <a:off x="4820" y="4131"/>
              <a:ext cx="19" cy="170"/>
            </a:xfrm>
            <a:custGeom>
              <a:avLst/>
              <a:gdLst>
                <a:gd name="T0" fmla="*/ 19 w 19"/>
                <a:gd name="T1" fmla="*/ 170 h 170"/>
                <a:gd name="T2" fmla="*/ 0 w 19"/>
                <a:gd name="T3" fmla="*/ 170 h 170"/>
                <a:gd name="T4" fmla="*/ 19 w 19"/>
                <a:gd name="T5" fmla="*/ 170 h 170"/>
                <a:gd name="T6" fmla="*/ 19 w 19"/>
                <a:gd name="T7" fmla="*/ 0 h 170"/>
                <a:gd name="T8" fmla="*/ 0 w 19"/>
                <a:gd name="T9" fmla="*/ 0 h 170"/>
                <a:gd name="T10" fmla="*/ 0 w 19"/>
                <a:gd name="T11" fmla="*/ 19 h 170"/>
                <a:gd name="T12" fmla="*/ 19 w 19"/>
                <a:gd name="T13" fmla="*/ 19 h 170"/>
                <a:gd name="T14" fmla="*/ 19 w 19"/>
                <a:gd name="T15" fmla="*/ 0 h 1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70">
                  <a:moveTo>
                    <a:pt x="19" y="170"/>
                  </a:moveTo>
                  <a:lnTo>
                    <a:pt x="0" y="170"/>
                  </a:lnTo>
                  <a:lnTo>
                    <a:pt x="19" y="170"/>
                  </a:lnTo>
                  <a:close/>
                  <a:moveTo>
                    <a:pt x="19" y="0"/>
                  </a:moveTo>
                  <a:lnTo>
                    <a:pt x="0" y="0"/>
                  </a:lnTo>
                  <a:lnTo>
                    <a:pt x="0" y="19"/>
                  </a:lnTo>
                  <a:lnTo>
                    <a:pt x="19" y="19"/>
                  </a:lnTo>
                  <a:lnTo>
                    <a:pt x="19" y="0"/>
                  </a:lnTo>
                  <a:close/>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4" name="îṩḷiḑê"/>
            <p:cNvSpPr/>
            <p:nvPr/>
          </p:nvSpPr>
          <p:spPr bwMode="auto">
            <a:xfrm>
              <a:off x="4820" y="4131"/>
              <a:ext cx="19" cy="170"/>
            </a:xfrm>
            <a:custGeom>
              <a:avLst/>
              <a:gdLst>
                <a:gd name="T0" fmla="*/ 19 w 19"/>
                <a:gd name="T1" fmla="*/ 170 h 170"/>
                <a:gd name="T2" fmla="*/ 0 w 19"/>
                <a:gd name="T3" fmla="*/ 170 h 170"/>
                <a:gd name="T4" fmla="*/ 19 w 19"/>
                <a:gd name="T5" fmla="*/ 170 h 170"/>
                <a:gd name="T6" fmla="*/ 19 w 19"/>
                <a:gd name="T7" fmla="*/ 0 h 170"/>
                <a:gd name="T8" fmla="*/ 0 w 19"/>
                <a:gd name="T9" fmla="*/ 0 h 170"/>
                <a:gd name="T10" fmla="*/ 0 w 19"/>
                <a:gd name="T11" fmla="*/ 19 h 170"/>
                <a:gd name="T12" fmla="*/ 19 w 19"/>
                <a:gd name="T13" fmla="*/ 19 h 170"/>
                <a:gd name="T14" fmla="*/ 19 w 19"/>
                <a:gd name="T15" fmla="*/ 0 h 1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70">
                  <a:moveTo>
                    <a:pt x="19" y="170"/>
                  </a:moveTo>
                  <a:lnTo>
                    <a:pt x="0" y="170"/>
                  </a:lnTo>
                  <a:lnTo>
                    <a:pt x="19" y="170"/>
                  </a:lnTo>
                  <a:moveTo>
                    <a:pt x="19" y="0"/>
                  </a:moveTo>
                  <a:lnTo>
                    <a:pt x="0" y="0"/>
                  </a:lnTo>
                  <a:lnTo>
                    <a:pt x="0" y="19"/>
                  </a:lnTo>
                  <a:lnTo>
                    <a:pt x="19" y="19"/>
                  </a:lnTo>
                  <a:lnTo>
                    <a:pt x="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5" name="ï$ḻíḋè"/>
            <p:cNvSpPr/>
            <p:nvPr/>
          </p:nvSpPr>
          <p:spPr bwMode="auto">
            <a:xfrm>
              <a:off x="848" y="4131"/>
              <a:ext cx="978" cy="170"/>
            </a:xfrm>
            <a:custGeom>
              <a:avLst/>
              <a:gdLst>
                <a:gd name="T0" fmla="*/ 978 w 978"/>
                <a:gd name="T1" fmla="*/ 0 h 170"/>
                <a:gd name="T2" fmla="*/ 0 w 978"/>
                <a:gd name="T3" fmla="*/ 0 h 170"/>
                <a:gd name="T4" fmla="*/ 0 w 978"/>
                <a:gd name="T5" fmla="*/ 170 h 170"/>
                <a:gd name="T6" fmla="*/ 978 w 978"/>
                <a:gd name="T7" fmla="*/ 170 h 170"/>
                <a:gd name="T8" fmla="*/ 0 w 978"/>
                <a:gd name="T9" fmla="*/ 170 h 170"/>
                <a:gd name="T10" fmla="*/ 0 w 978"/>
                <a:gd name="T11" fmla="*/ 19 h 170"/>
                <a:gd name="T12" fmla="*/ 978 w 978"/>
                <a:gd name="T13" fmla="*/ 19 h 170"/>
                <a:gd name="T14" fmla="*/ 978 w 978"/>
                <a:gd name="T15" fmla="*/ 0 h 1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8" h="170">
                  <a:moveTo>
                    <a:pt x="978" y="0"/>
                  </a:moveTo>
                  <a:lnTo>
                    <a:pt x="0" y="0"/>
                  </a:lnTo>
                  <a:lnTo>
                    <a:pt x="0" y="170"/>
                  </a:lnTo>
                  <a:lnTo>
                    <a:pt x="978" y="170"/>
                  </a:lnTo>
                  <a:lnTo>
                    <a:pt x="0" y="170"/>
                  </a:lnTo>
                  <a:lnTo>
                    <a:pt x="0" y="19"/>
                  </a:lnTo>
                  <a:lnTo>
                    <a:pt x="978" y="19"/>
                  </a:lnTo>
                  <a:lnTo>
                    <a:pt x="978" y="0"/>
                  </a:lnTo>
                  <a:close/>
                </a:path>
              </a:pathLst>
            </a:custGeom>
            <a:solidFill>
              <a:srgbClr val="C043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6" name="iṩļiḍè"/>
            <p:cNvSpPr/>
            <p:nvPr/>
          </p:nvSpPr>
          <p:spPr bwMode="auto">
            <a:xfrm>
              <a:off x="848" y="4131"/>
              <a:ext cx="978" cy="170"/>
            </a:xfrm>
            <a:custGeom>
              <a:avLst/>
              <a:gdLst>
                <a:gd name="T0" fmla="*/ 978 w 978"/>
                <a:gd name="T1" fmla="*/ 0 h 170"/>
                <a:gd name="T2" fmla="*/ 0 w 978"/>
                <a:gd name="T3" fmla="*/ 0 h 170"/>
                <a:gd name="T4" fmla="*/ 0 w 978"/>
                <a:gd name="T5" fmla="*/ 170 h 170"/>
                <a:gd name="T6" fmla="*/ 978 w 978"/>
                <a:gd name="T7" fmla="*/ 170 h 170"/>
                <a:gd name="T8" fmla="*/ 0 w 978"/>
                <a:gd name="T9" fmla="*/ 170 h 170"/>
                <a:gd name="T10" fmla="*/ 0 w 978"/>
                <a:gd name="T11" fmla="*/ 19 h 170"/>
                <a:gd name="T12" fmla="*/ 978 w 978"/>
                <a:gd name="T13" fmla="*/ 19 h 170"/>
                <a:gd name="T14" fmla="*/ 978 w 978"/>
                <a:gd name="T15" fmla="*/ 0 h 1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8" h="170">
                  <a:moveTo>
                    <a:pt x="978" y="0"/>
                  </a:moveTo>
                  <a:lnTo>
                    <a:pt x="0" y="0"/>
                  </a:lnTo>
                  <a:lnTo>
                    <a:pt x="0" y="170"/>
                  </a:lnTo>
                  <a:lnTo>
                    <a:pt x="978" y="170"/>
                  </a:lnTo>
                  <a:lnTo>
                    <a:pt x="0" y="170"/>
                  </a:lnTo>
                  <a:lnTo>
                    <a:pt x="0" y="19"/>
                  </a:lnTo>
                  <a:lnTo>
                    <a:pt x="978" y="19"/>
                  </a:lnTo>
                  <a:lnTo>
                    <a:pt x="9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7" name="îŝlîḍe"/>
            <p:cNvSpPr/>
            <p:nvPr/>
          </p:nvSpPr>
          <p:spPr bwMode="auto">
            <a:xfrm>
              <a:off x="829" y="4131"/>
              <a:ext cx="1017" cy="170"/>
            </a:xfrm>
            <a:custGeom>
              <a:avLst/>
              <a:gdLst>
                <a:gd name="T0" fmla="*/ 1017 w 1017"/>
                <a:gd name="T1" fmla="*/ 170 h 170"/>
                <a:gd name="T2" fmla="*/ 997 w 1017"/>
                <a:gd name="T3" fmla="*/ 170 h 170"/>
                <a:gd name="T4" fmla="*/ 1017 w 1017"/>
                <a:gd name="T5" fmla="*/ 170 h 170"/>
                <a:gd name="T6" fmla="*/ 19 w 1017"/>
                <a:gd name="T7" fmla="*/ 0 h 170"/>
                <a:gd name="T8" fmla="*/ 0 w 1017"/>
                <a:gd name="T9" fmla="*/ 0 h 170"/>
                <a:gd name="T10" fmla="*/ 0 w 1017"/>
                <a:gd name="T11" fmla="*/ 170 h 170"/>
                <a:gd name="T12" fmla="*/ 19 w 1017"/>
                <a:gd name="T13" fmla="*/ 170 h 170"/>
                <a:gd name="T14" fmla="*/ 19 w 1017"/>
                <a:gd name="T15" fmla="*/ 0 h 170"/>
                <a:gd name="T16" fmla="*/ 1017 w 1017"/>
                <a:gd name="T17" fmla="*/ 0 h 170"/>
                <a:gd name="T18" fmla="*/ 997 w 1017"/>
                <a:gd name="T19" fmla="*/ 0 h 170"/>
                <a:gd name="T20" fmla="*/ 997 w 1017"/>
                <a:gd name="T21" fmla="*/ 19 h 170"/>
                <a:gd name="T22" fmla="*/ 1017 w 1017"/>
                <a:gd name="T23" fmla="*/ 19 h 170"/>
                <a:gd name="T24" fmla="*/ 1017 w 1017"/>
                <a:gd name="T25"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7" h="170">
                  <a:moveTo>
                    <a:pt x="1017" y="170"/>
                  </a:moveTo>
                  <a:lnTo>
                    <a:pt x="997" y="170"/>
                  </a:lnTo>
                  <a:lnTo>
                    <a:pt x="1017" y="170"/>
                  </a:lnTo>
                  <a:close/>
                  <a:moveTo>
                    <a:pt x="19" y="0"/>
                  </a:moveTo>
                  <a:lnTo>
                    <a:pt x="0" y="0"/>
                  </a:lnTo>
                  <a:lnTo>
                    <a:pt x="0" y="170"/>
                  </a:lnTo>
                  <a:lnTo>
                    <a:pt x="19" y="170"/>
                  </a:lnTo>
                  <a:lnTo>
                    <a:pt x="19" y="0"/>
                  </a:lnTo>
                  <a:close/>
                  <a:moveTo>
                    <a:pt x="1017" y="0"/>
                  </a:moveTo>
                  <a:lnTo>
                    <a:pt x="997" y="0"/>
                  </a:lnTo>
                  <a:lnTo>
                    <a:pt x="997" y="19"/>
                  </a:lnTo>
                  <a:lnTo>
                    <a:pt x="1017" y="19"/>
                  </a:lnTo>
                  <a:lnTo>
                    <a:pt x="1017" y="0"/>
                  </a:lnTo>
                  <a:close/>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8" name="íS1iḓê"/>
            <p:cNvSpPr/>
            <p:nvPr/>
          </p:nvSpPr>
          <p:spPr bwMode="auto">
            <a:xfrm>
              <a:off x="829" y="4131"/>
              <a:ext cx="1017" cy="170"/>
            </a:xfrm>
            <a:custGeom>
              <a:avLst/>
              <a:gdLst>
                <a:gd name="T0" fmla="*/ 1017 w 1017"/>
                <a:gd name="T1" fmla="*/ 170 h 170"/>
                <a:gd name="T2" fmla="*/ 997 w 1017"/>
                <a:gd name="T3" fmla="*/ 170 h 170"/>
                <a:gd name="T4" fmla="*/ 1017 w 1017"/>
                <a:gd name="T5" fmla="*/ 170 h 170"/>
                <a:gd name="T6" fmla="*/ 19 w 1017"/>
                <a:gd name="T7" fmla="*/ 0 h 170"/>
                <a:gd name="T8" fmla="*/ 0 w 1017"/>
                <a:gd name="T9" fmla="*/ 0 h 170"/>
                <a:gd name="T10" fmla="*/ 0 w 1017"/>
                <a:gd name="T11" fmla="*/ 170 h 170"/>
                <a:gd name="T12" fmla="*/ 19 w 1017"/>
                <a:gd name="T13" fmla="*/ 170 h 170"/>
                <a:gd name="T14" fmla="*/ 19 w 1017"/>
                <a:gd name="T15" fmla="*/ 0 h 170"/>
                <a:gd name="T16" fmla="*/ 1017 w 1017"/>
                <a:gd name="T17" fmla="*/ 0 h 170"/>
                <a:gd name="T18" fmla="*/ 997 w 1017"/>
                <a:gd name="T19" fmla="*/ 0 h 170"/>
                <a:gd name="T20" fmla="*/ 997 w 1017"/>
                <a:gd name="T21" fmla="*/ 19 h 170"/>
                <a:gd name="T22" fmla="*/ 1017 w 1017"/>
                <a:gd name="T23" fmla="*/ 19 h 170"/>
                <a:gd name="T24" fmla="*/ 1017 w 1017"/>
                <a:gd name="T25"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7" h="170">
                  <a:moveTo>
                    <a:pt x="1017" y="170"/>
                  </a:moveTo>
                  <a:lnTo>
                    <a:pt x="997" y="170"/>
                  </a:lnTo>
                  <a:lnTo>
                    <a:pt x="1017" y="170"/>
                  </a:lnTo>
                  <a:moveTo>
                    <a:pt x="19" y="0"/>
                  </a:moveTo>
                  <a:lnTo>
                    <a:pt x="0" y="0"/>
                  </a:lnTo>
                  <a:lnTo>
                    <a:pt x="0" y="170"/>
                  </a:lnTo>
                  <a:lnTo>
                    <a:pt x="19" y="170"/>
                  </a:lnTo>
                  <a:lnTo>
                    <a:pt x="19" y="0"/>
                  </a:lnTo>
                  <a:moveTo>
                    <a:pt x="1017" y="0"/>
                  </a:moveTo>
                  <a:lnTo>
                    <a:pt x="997" y="0"/>
                  </a:lnTo>
                  <a:lnTo>
                    <a:pt x="997" y="19"/>
                  </a:lnTo>
                  <a:lnTo>
                    <a:pt x="1017" y="19"/>
                  </a:lnTo>
                  <a:lnTo>
                    <a:pt x="10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9" name="iṧľïḓé"/>
            <p:cNvSpPr/>
            <p:nvPr/>
          </p:nvSpPr>
          <p:spPr bwMode="auto">
            <a:xfrm>
              <a:off x="5836" y="4131"/>
              <a:ext cx="978" cy="19"/>
            </a:xfrm>
            <a:prstGeom prst="rect">
              <a:avLst/>
            </a:prstGeom>
            <a:solidFill>
              <a:srgbClr val="C043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50" name="îşḻïďè"/>
            <p:cNvSpPr/>
            <p:nvPr/>
          </p:nvSpPr>
          <p:spPr bwMode="auto">
            <a:xfrm>
              <a:off x="5836" y="4131"/>
              <a:ext cx="978"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51" name="îŝlíḍé"/>
            <p:cNvSpPr/>
            <p:nvPr/>
          </p:nvSpPr>
          <p:spPr bwMode="auto">
            <a:xfrm>
              <a:off x="5817" y="4131"/>
              <a:ext cx="1017" cy="170"/>
            </a:xfrm>
            <a:custGeom>
              <a:avLst/>
              <a:gdLst>
                <a:gd name="T0" fmla="*/ 19 w 1017"/>
                <a:gd name="T1" fmla="*/ 170 h 170"/>
                <a:gd name="T2" fmla="*/ 0 w 1017"/>
                <a:gd name="T3" fmla="*/ 170 h 170"/>
                <a:gd name="T4" fmla="*/ 19 w 1017"/>
                <a:gd name="T5" fmla="*/ 170 h 170"/>
                <a:gd name="T6" fmla="*/ 19 w 1017"/>
                <a:gd name="T7" fmla="*/ 0 h 170"/>
                <a:gd name="T8" fmla="*/ 0 w 1017"/>
                <a:gd name="T9" fmla="*/ 0 h 170"/>
                <a:gd name="T10" fmla="*/ 0 w 1017"/>
                <a:gd name="T11" fmla="*/ 19 h 170"/>
                <a:gd name="T12" fmla="*/ 19 w 1017"/>
                <a:gd name="T13" fmla="*/ 19 h 170"/>
                <a:gd name="T14" fmla="*/ 19 w 1017"/>
                <a:gd name="T15" fmla="*/ 0 h 170"/>
                <a:gd name="T16" fmla="*/ 1017 w 1017"/>
                <a:gd name="T17" fmla="*/ 0 h 170"/>
                <a:gd name="T18" fmla="*/ 997 w 1017"/>
                <a:gd name="T19" fmla="*/ 0 h 170"/>
                <a:gd name="T20" fmla="*/ 997 w 1017"/>
                <a:gd name="T21" fmla="*/ 19 h 170"/>
                <a:gd name="T22" fmla="*/ 997 w 1017"/>
                <a:gd name="T23" fmla="*/ 170 h 170"/>
                <a:gd name="T24" fmla="*/ 1007 w 1017"/>
                <a:gd name="T25" fmla="*/ 170 h 170"/>
                <a:gd name="T26" fmla="*/ 1017 w 1017"/>
                <a:gd name="T27" fmla="*/ 170 h 170"/>
                <a:gd name="T28" fmla="*/ 1017 w 1017"/>
                <a:gd name="T29"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17" h="170">
                  <a:moveTo>
                    <a:pt x="19" y="170"/>
                  </a:moveTo>
                  <a:lnTo>
                    <a:pt x="0" y="170"/>
                  </a:lnTo>
                  <a:lnTo>
                    <a:pt x="19" y="170"/>
                  </a:lnTo>
                  <a:close/>
                  <a:moveTo>
                    <a:pt x="19" y="0"/>
                  </a:moveTo>
                  <a:lnTo>
                    <a:pt x="0" y="0"/>
                  </a:lnTo>
                  <a:lnTo>
                    <a:pt x="0" y="19"/>
                  </a:lnTo>
                  <a:lnTo>
                    <a:pt x="19" y="19"/>
                  </a:lnTo>
                  <a:lnTo>
                    <a:pt x="19" y="0"/>
                  </a:lnTo>
                  <a:close/>
                  <a:moveTo>
                    <a:pt x="1017" y="0"/>
                  </a:moveTo>
                  <a:lnTo>
                    <a:pt x="997" y="0"/>
                  </a:lnTo>
                  <a:lnTo>
                    <a:pt x="997" y="19"/>
                  </a:lnTo>
                  <a:lnTo>
                    <a:pt x="997" y="170"/>
                  </a:lnTo>
                  <a:lnTo>
                    <a:pt x="1007" y="170"/>
                  </a:lnTo>
                  <a:lnTo>
                    <a:pt x="1017" y="170"/>
                  </a:lnTo>
                  <a:lnTo>
                    <a:pt x="1017" y="0"/>
                  </a:lnTo>
                  <a:close/>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2" name="ïṧľîďe"/>
            <p:cNvSpPr/>
            <p:nvPr/>
          </p:nvSpPr>
          <p:spPr bwMode="auto">
            <a:xfrm>
              <a:off x="5817" y="4131"/>
              <a:ext cx="1017" cy="170"/>
            </a:xfrm>
            <a:custGeom>
              <a:avLst/>
              <a:gdLst>
                <a:gd name="T0" fmla="*/ 19 w 1017"/>
                <a:gd name="T1" fmla="*/ 170 h 170"/>
                <a:gd name="T2" fmla="*/ 0 w 1017"/>
                <a:gd name="T3" fmla="*/ 170 h 170"/>
                <a:gd name="T4" fmla="*/ 19 w 1017"/>
                <a:gd name="T5" fmla="*/ 170 h 170"/>
                <a:gd name="T6" fmla="*/ 19 w 1017"/>
                <a:gd name="T7" fmla="*/ 0 h 170"/>
                <a:gd name="T8" fmla="*/ 0 w 1017"/>
                <a:gd name="T9" fmla="*/ 0 h 170"/>
                <a:gd name="T10" fmla="*/ 0 w 1017"/>
                <a:gd name="T11" fmla="*/ 19 h 170"/>
                <a:gd name="T12" fmla="*/ 19 w 1017"/>
                <a:gd name="T13" fmla="*/ 19 h 170"/>
                <a:gd name="T14" fmla="*/ 19 w 1017"/>
                <a:gd name="T15" fmla="*/ 0 h 170"/>
                <a:gd name="T16" fmla="*/ 1017 w 1017"/>
                <a:gd name="T17" fmla="*/ 0 h 170"/>
                <a:gd name="T18" fmla="*/ 997 w 1017"/>
                <a:gd name="T19" fmla="*/ 0 h 170"/>
                <a:gd name="T20" fmla="*/ 997 w 1017"/>
                <a:gd name="T21" fmla="*/ 19 h 170"/>
                <a:gd name="T22" fmla="*/ 997 w 1017"/>
                <a:gd name="T23" fmla="*/ 170 h 170"/>
                <a:gd name="T24" fmla="*/ 1007 w 1017"/>
                <a:gd name="T25" fmla="*/ 170 h 170"/>
                <a:gd name="T26" fmla="*/ 1017 w 1017"/>
                <a:gd name="T27" fmla="*/ 170 h 170"/>
                <a:gd name="T28" fmla="*/ 1017 w 1017"/>
                <a:gd name="T29"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17" h="170">
                  <a:moveTo>
                    <a:pt x="19" y="170"/>
                  </a:moveTo>
                  <a:lnTo>
                    <a:pt x="0" y="170"/>
                  </a:lnTo>
                  <a:lnTo>
                    <a:pt x="19" y="170"/>
                  </a:lnTo>
                  <a:moveTo>
                    <a:pt x="19" y="0"/>
                  </a:moveTo>
                  <a:lnTo>
                    <a:pt x="0" y="0"/>
                  </a:lnTo>
                  <a:lnTo>
                    <a:pt x="0" y="19"/>
                  </a:lnTo>
                  <a:lnTo>
                    <a:pt x="19" y="19"/>
                  </a:lnTo>
                  <a:lnTo>
                    <a:pt x="19" y="0"/>
                  </a:lnTo>
                  <a:moveTo>
                    <a:pt x="1017" y="0"/>
                  </a:moveTo>
                  <a:lnTo>
                    <a:pt x="997" y="0"/>
                  </a:lnTo>
                  <a:lnTo>
                    <a:pt x="997" y="19"/>
                  </a:lnTo>
                  <a:lnTo>
                    <a:pt x="997" y="170"/>
                  </a:lnTo>
                  <a:lnTo>
                    <a:pt x="1007" y="170"/>
                  </a:lnTo>
                  <a:lnTo>
                    <a:pt x="1017" y="170"/>
                  </a:lnTo>
                  <a:lnTo>
                    <a:pt x="10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3" name="ïSḻîḑé"/>
            <p:cNvSpPr/>
            <p:nvPr/>
          </p:nvSpPr>
          <p:spPr bwMode="auto">
            <a:xfrm>
              <a:off x="829" y="4301"/>
              <a:ext cx="6005" cy="19"/>
            </a:xfrm>
            <a:custGeom>
              <a:avLst/>
              <a:gdLst>
                <a:gd name="T0" fmla="*/ 6005 w 6005"/>
                <a:gd name="T1" fmla="*/ 0 h 19"/>
                <a:gd name="T2" fmla="*/ 6005 w 6005"/>
                <a:gd name="T3" fmla="*/ 0 h 19"/>
                <a:gd name="T4" fmla="*/ 5995 w 6005"/>
                <a:gd name="T5" fmla="*/ 0 h 19"/>
                <a:gd name="T6" fmla="*/ 5995 w 6005"/>
                <a:gd name="T7" fmla="*/ 9 h 19"/>
                <a:gd name="T8" fmla="*/ 6005 w 6005"/>
                <a:gd name="T9" fmla="*/ 9 h 19"/>
                <a:gd name="T10" fmla="*/ 5995 w 6005"/>
                <a:gd name="T11" fmla="*/ 9 h 19"/>
                <a:gd name="T12" fmla="*/ 5995 w 6005"/>
                <a:gd name="T13" fmla="*/ 0 h 19"/>
                <a:gd name="T14" fmla="*/ 5985 w 6005"/>
                <a:gd name="T15" fmla="*/ 0 h 19"/>
                <a:gd name="T16" fmla="*/ 5007 w 6005"/>
                <a:gd name="T17" fmla="*/ 0 h 19"/>
                <a:gd name="T18" fmla="*/ 4988 w 6005"/>
                <a:gd name="T19" fmla="*/ 0 h 19"/>
                <a:gd name="T20" fmla="*/ 4010 w 6005"/>
                <a:gd name="T21" fmla="*/ 0 h 19"/>
                <a:gd name="T22" fmla="*/ 3991 w 6005"/>
                <a:gd name="T23" fmla="*/ 0 h 19"/>
                <a:gd name="T24" fmla="*/ 3013 w 6005"/>
                <a:gd name="T25" fmla="*/ 0 h 19"/>
                <a:gd name="T26" fmla="*/ 2994 w 6005"/>
                <a:gd name="T27" fmla="*/ 0 h 19"/>
                <a:gd name="T28" fmla="*/ 2016 w 6005"/>
                <a:gd name="T29" fmla="*/ 0 h 19"/>
                <a:gd name="T30" fmla="*/ 1997 w 6005"/>
                <a:gd name="T31" fmla="*/ 0 h 19"/>
                <a:gd name="T32" fmla="*/ 1017 w 6005"/>
                <a:gd name="T33" fmla="*/ 0 h 19"/>
                <a:gd name="T34" fmla="*/ 997 w 6005"/>
                <a:gd name="T35" fmla="*/ 0 h 19"/>
                <a:gd name="T36" fmla="*/ 19 w 6005"/>
                <a:gd name="T37" fmla="*/ 0 h 19"/>
                <a:gd name="T38" fmla="*/ 0 w 6005"/>
                <a:gd name="T39" fmla="*/ 0 h 19"/>
                <a:gd name="T40" fmla="*/ 0 w 6005"/>
                <a:gd name="T41" fmla="*/ 19 h 19"/>
                <a:gd name="T42" fmla="*/ 6005 w 6005"/>
                <a:gd name="T43" fmla="*/ 19 h 19"/>
                <a:gd name="T44" fmla="*/ 6005 w 6005"/>
                <a:gd name="T45" fmla="*/ 9 h 19"/>
                <a:gd name="T46" fmla="*/ 6005 w 6005"/>
                <a:gd name="T4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05" h="19">
                  <a:moveTo>
                    <a:pt x="6005" y="0"/>
                  </a:moveTo>
                  <a:lnTo>
                    <a:pt x="6005" y="0"/>
                  </a:lnTo>
                  <a:lnTo>
                    <a:pt x="5995" y="0"/>
                  </a:lnTo>
                  <a:lnTo>
                    <a:pt x="5995" y="9"/>
                  </a:lnTo>
                  <a:lnTo>
                    <a:pt x="6005" y="9"/>
                  </a:lnTo>
                  <a:lnTo>
                    <a:pt x="5995" y="9"/>
                  </a:lnTo>
                  <a:lnTo>
                    <a:pt x="5995" y="0"/>
                  </a:lnTo>
                  <a:lnTo>
                    <a:pt x="5985" y="0"/>
                  </a:lnTo>
                  <a:lnTo>
                    <a:pt x="5007" y="0"/>
                  </a:lnTo>
                  <a:lnTo>
                    <a:pt x="4988" y="0"/>
                  </a:lnTo>
                  <a:lnTo>
                    <a:pt x="4010" y="0"/>
                  </a:lnTo>
                  <a:lnTo>
                    <a:pt x="3991" y="0"/>
                  </a:lnTo>
                  <a:lnTo>
                    <a:pt x="3013" y="0"/>
                  </a:lnTo>
                  <a:lnTo>
                    <a:pt x="2994" y="0"/>
                  </a:lnTo>
                  <a:lnTo>
                    <a:pt x="2016" y="0"/>
                  </a:lnTo>
                  <a:lnTo>
                    <a:pt x="1997" y="0"/>
                  </a:lnTo>
                  <a:lnTo>
                    <a:pt x="1017" y="0"/>
                  </a:lnTo>
                  <a:lnTo>
                    <a:pt x="997" y="0"/>
                  </a:lnTo>
                  <a:lnTo>
                    <a:pt x="19" y="0"/>
                  </a:lnTo>
                  <a:lnTo>
                    <a:pt x="0" y="0"/>
                  </a:lnTo>
                  <a:lnTo>
                    <a:pt x="0" y="19"/>
                  </a:lnTo>
                  <a:lnTo>
                    <a:pt x="6005" y="19"/>
                  </a:lnTo>
                  <a:lnTo>
                    <a:pt x="6005" y="9"/>
                  </a:lnTo>
                  <a:lnTo>
                    <a:pt x="6005" y="0"/>
                  </a:lnTo>
                  <a:close/>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4" name="îṧľïḋé"/>
            <p:cNvSpPr/>
            <p:nvPr/>
          </p:nvSpPr>
          <p:spPr bwMode="auto">
            <a:xfrm>
              <a:off x="829" y="4301"/>
              <a:ext cx="6005" cy="19"/>
            </a:xfrm>
            <a:custGeom>
              <a:avLst/>
              <a:gdLst>
                <a:gd name="T0" fmla="*/ 6005 w 6005"/>
                <a:gd name="T1" fmla="*/ 0 h 19"/>
                <a:gd name="T2" fmla="*/ 6005 w 6005"/>
                <a:gd name="T3" fmla="*/ 0 h 19"/>
                <a:gd name="T4" fmla="*/ 5995 w 6005"/>
                <a:gd name="T5" fmla="*/ 0 h 19"/>
                <a:gd name="T6" fmla="*/ 5995 w 6005"/>
                <a:gd name="T7" fmla="*/ 9 h 19"/>
                <a:gd name="T8" fmla="*/ 6005 w 6005"/>
                <a:gd name="T9" fmla="*/ 9 h 19"/>
                <a:gd name="T10" fmla="*/ 5995 w 6005"/>
                <a:gd name="T11" fmla="*/ 9 h 19"/>
                <a:gd name="T12" fmla="*/ 5995 w 6005"/>
                <a:gd name="T13" fmla="*/ 0 h 19"/>
                <a:gd name="T14" fmla="*/ 5985 w 6005"/>
                <a:gd name="T15" fmla="*/ 0 h 19"/>
                <a:gd name="T16" fmla="*/ 5007 w 6005"/>
                <a:gd name="T17" fmla="*/ 0 h 19"/>
                <a:gd name="T18" fmla="*/ 4988 w 6005"/>
                <a:gd name="T19" fmla="*/ 0 h 19"/>
                <a:gd name="T20" fmla="*/ 4010 w 6005"/>
                <a:gd name="T21" fmla="*/ 0 h 19"/>
                <a:gd name="T22" fmla="*/ 3991 w 6005"/>
                <a:gd name="T23" fmla="*/ 0 h 19"/>
                <a:gd name="T24" fmla="*/ 3013 w 6005"/>
                <a:gd name="T25" fmla="*/ 0 h 19"/>
                <a:gd name="T26" fmla="*/ 2994 w 6005"/>
                <a:gd name="T27" fmla="*/ 0 h 19"/>
                <a:gd name="T28" fmla="*/ 2016 w 6005"/>
                <a:gd name="T29" fmla="*/ 0 h 19"/>
                <a:gd name="T30" fmla="*/ 1997 w 6005"/>
                <a:gd name="T31" fmla="*/ 0 h 19"/>
                <a:gd name="T32" fmla="*/ 1017 w 6005"/>
                <a:gd name="T33" fmla="*/ 0 h 19"/>
                <a:gd name="T34" fmla="*/ 997 w 6005"/>
                <a:gd name="T35" fmla="*/ 0 h 19"/>
                <a:gd name="T36" fmla="*/ 19 w 6005"/>
                <a:gd name="T37" fmla="*/ 0 h 19"/>
                <a:gd name="T38" fmla="*/ 0 w 6005"/>
                <a:gd name="T39" fmla="*/ 0 h 19"/>
                <a:gd name="T40" fmla="*/ 0 w 6005"/>
                <a:gd name="T41" fmla="*/ 19 h 19"/>
                <a:gd name="T42" fmla="*/ 6005 w 6005"/>
                <a:gd name="T43" fmla="*/ 19 h 19"/>
                <a:gd name="T44" fmla="*/ 6005 w 6005"/>
                <a:gd name="T45" fmla="*/ 9 h 19"/>
                <a:gd name="T46" fmla="*/ 6005 w 6005"/>
                <a:gd name="T4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05" h="19">
                  <a:moveTo>
                    <a:pt x="6005" y="0"/>
                  </a:moveTo>
                  <a:lnTo>
                    <a:pt x="6005" y="0"/>
                  </a:lnTo>
                  <a:lnTo>
                    <a:pt x="5995" y="0"/>
                  </a:lnTo>
                  <a:lnTo>
                    <a:pt x="5995" y="9"/>
                  </a:lnTo>
                  <a:lnTo>
                    <a:pt x="6005" y="9"/>
                  </a:lnTo>
                  <a:lnTo>
                    <a:pt x="5995" y="9"/>
                  </a:lnTo>
                  <a:lnTo>
                    <a:pt x="5995" y="0"/>
                  </a:lnTo>
                  <a:lnTo>
                    <a:pt x="5985" y="0"/>
                  </a:lnTo>
                  <a:lnTo>
                    <a:pt x="5007" y="0"/>
                  </a:lnTo>
                  <a:lnTo>
                    <a:pt x="4988" y="0"/>
                  </a:lnTo>
                  <a:lnTo>
                    <a:pt x="4010" y="0"/>
                  </a:lnTo>
                  <a:lnTo>
                    <a:pt x="3991" y="0"/>
                  </a:lnTo>
                  <a:lnTo>
                    <a:pt x="3013" y="0"/>
                  </a:lnTo>
                  <a:lnTo>
                    <a:pt x="2994" y="0"/>
                  </a:lnTo>
                  <a:lnTo>
                    <a:pt x="2016" y="0"/>
                  </a:lnTo>
                  <a:lnTo>
                    <a:pt x="1997" y="0"/>
                  </a:lnTo>
                  <a:lnTo>
                    <a:pt x="1017" y="0"/>
                  </a:lnTo>
                  <a:lnTo>
                    <a:pt x="997" y="0"/>
                  </a:lnTo>
                  <a:lnTo>
                    <a:pt x="19" y="0"/>
                  </a:lnTo>
                  <a:lnTo>
                    <a:pt x="0" y="0"/>
                  </a:lnTo>
                  <a:lnTo>
                    <a:pt x="0" y="19"/>
                  </a:lnTo>
                  <a:lnTo>
                    <a:pt x="6005" y="19"/>
                  </a:lnTo>
                  <a:lnTo>
                    <a:pt x="6005" y="9"/>
                  </a:lnTo>
                  <a:lnTo>
                    <a:pt x="600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5" name="iśḷiḑè"/>
            <p:cNvSpPr/>
            <p:nvPr/>
          </p:nvSpPr>
          <p:spPr bwMode="auto">
            <a:xfrm>
              <a:off x="4587" y="1070"/>
              <a:ext cx="77" cy="149"/>
            </a:xfrm>
            <a:custGeom>
              <a:avLst/>
              <a:gdLst>
                <a:gd name="T0" fmla="*/ 40 w 40"/>
                <a:gd name="T1" fmla="*/ 0 h 78"/>
                <a:gd name="T2" fmla="*/ 40 w 40"/>
                <a:gd name="T3" fmla="*/ 60 h 78"/>
                <a:gd name="T4" fmla="*/ 20 w 40"/>
                <a:gd name="T5" fmla="*/ 78 h 78"/>
                <a:gd name="T6" fmla="*/ 0 w 40"/>
                <a:gd name="T7" fmla="*/ 60 h 78"/>
                <a:gd name="T8" fmla="*/ 0 w 40"/>
                <a:gd name="T9" fmla="*/ 14 h 78"/>
              </a:gdLst>
              <a:ahLst/>
              <a:cxnLst>
                <a:cxn ang="0">
                  <a:pos x="T0" y="T1"/>
                </a:cxn>
                <a:cxn ang="0">
                  <a:pos x="T2" y="T3"/>
                </a:cxn>
                <a:cxn ang="0">
                  <a:pos x="T4" y="T5"/>
                </a:cxn>
                <a:cxn ang="0">
                  <a:pos x="T6" y="T7"/>
                </a:cxn>
                <a:cxn ang="0">
                  <a:pos x="T8" y="T9"/>
                </a:cxn>
              </a:cxnLst>
              <a:rect l="0" t="0" r="r" b="b"/>
              <a:pathLst>
                <a:path w="40" h="78">
                  <a:moveTo>
                    <a:pt x="40" y="0"/>
                  </a:moveTo>
                  <a:cubicBezTo>
                    <a:pt x="40" y="60"/>
                    <a:pt x="40" y="60"/>
                    <a:pt x="40" y="60"/>
                  </a:cubicBezTo>
                  <a:cubicBezTo>
                    <a:pt x="40" y="70"/>
                    <a:pt x="31" y="78"/>
                    <a:pt x="20" y="78"/>
                  </a:cubicBezTo>
                  <a:cubicBezTo>
                    <a:pt x="9" y="78"/>
                    <a:pt x="0" y="70"/>
                    <a:pt x="0" y="60"/>
                  </a:cubicBezTo>
                  <a:cubicBezTo>
                    <a:pt x="0" y="14"/>
                    <a:pt x="0" y="14"/>
                    <a:pt x="0" y="14"/>
                  </a:cubicBezTo>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6" name="íŝḷïdê"/>
            <p:cNvSpPr/>
            <p:nvPr/>
          </p:nvSpPr>
          <p:spPr bwMode="auto">
            <a:xfrm>
              <a:off x="4587" y="1070"/>
              <a:ext cx="77" cy="149"/>
            </a:xfrm>
            <a:custGeom>
              <a:avLst/>
              <a:gdLst>
                <a:gd name="T0" fmla="*/ 40 w 40"/>
                <a:gd name="T1" fmla="*/ 0 h 78"/>
                <a:gd name="T2" fmla="*/ 40 w 40"/>
                <a:gd name="T3" fmla="*/ 60 h 78"/>
                <a:gd name="T4" fmla="*/ 20 w 40"/>
                <a:gd name="T5" fmla="*/ 78 h 78"/>
                <a:gd name="T6" fmla="*/ 0 w 40"/>
                <a:gd name="T7" fmla="*/ 60 h 78"/>
                <a:gd name="T8" fmla="*/ 0 w 40"/>
                <a:gd name="T9" fmla="*/ 14 h 78"/>
              </a:gdLst>
              <a:ahLst/>
              <a:cxnLst>
                <a:cxn ang="0">
                  <a:pos x="T0" y="T1"/>
                </a:cxn>
                <a:cxn ang="0">
                  <a:pos x="T2" y="T3"/>
                </a:cxn>
                <a:cxn ang="0">
                  <a:pos x="T4" y="T5"/>
                </a:cxn>
                <a:cxn ang="0">
                  <a:pos x="T6" y="T7"/>
                </a:cxn>
                <a:cxn ang="0">
                  <a:pos x="T8" y="T9"/>
                </a:cxn>
              </a:cxnLst>
              <a:rect l="0" t="0" r="r" b="b"/>
              <a:pathLst>
                <a:path w="40" h="78">
                  <a:moveTo>
                    <a:pt x="40" y="0"/>
                  </a:moveTo>
                  <a:cubicBezTo>
                    <a:pt x="40" y="60"/>
                    <a:pt x="40" y="60"/>
                    <a:pt x="40" y="60"/>
                  </a:cubicBezTo>
                  <a:cubicBezTo>
                    <a:pt x="40" y="70"/>
                    <a:pt x="31" y="78"/>
                    <a:pt x="20" y="78"/>
                  </a:cubicBezTo>
                  <a:cubicBezTo>
                    <a:pt x="9" y="78"/>
                    <a:pt x="0" y="70"/>
                    <a:pt x="0" y="60"/>
                  </a:cubicBezTo>
                  <a:cubicBezTo>
                    <a:pt x="0" y="14"/>
                    <a:pt x="0" y="14"/>
                    <a:pt x="0" y="14"/>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157" name="îşļîḋê"/>
            <p:cNvSpPr/>
            <p:nvPr/>
          </p:nvSpPr>
          <p:spPr bwMode="auto">
            <a:xfrm>
              <a:off x="4437" y="1139"/>
              <a:ext cx="585" cy="8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58" name="îṩḻiďé"/>
            <p:cNvSpPr/>
            <p:nvPr/>
          </p:nvSpPr>
          <p:spPr bwMode="auto">
            <a:xfrm>
              <a:off x="4437" y="1139"/>
              <a:ext cx="585" cy="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59" name="îşľíḋe"/>
            <p:cNvSpPr/>
            <p:nvPr/>
          </p:nvSpPr>
          <p:spPr bwMode="auto">
            <a:xfrm>
              <a:off x="4427" y="1129"/>
              <a:ext cx="605" cy="829"/>
            </a:xfrm>
            <a:custGeom>
              <a:avLst/>
              <a:gdLst>
                <a:gd name="T0" fmla="*/ 595 w 605"/>
                <a:gd name="T1" fmla="*/ 820 h 829"/>
                <a:gd name="T2" fmla="*/ 595 w 605"/>
                <a:gd name="T3" fmla="*/ 810 h 829"/>
                <a:gd name="T4" fmla="*/ 19 w 605"/>
                <a:gd name="T5" fmla="*/ 810 h 829"/>
                <a:gd name="T6" fmla="*/ 19 w 605"/>
                <a:gd name="T7" fmla="*/ 20 h 829"/>
                <a:gd name="T8" fmla="*/ 586 w 605"/>
                <a:gd name="T9" fmla="*/ 20 h 829"/>
                <a:gd name="T10" fmla="*/ 586 w 605"/>
                <a:gd name="T11" fmla="*/ 820 h 829"/>
                <a:gd name="T12" fmla="*/ 595 w 605"/>
                <a:gd name="T13" fmla="*/ 820 h 829"/>
                <a:gd name="T14" fmla="*/ 595 w 605"/>
                <a:gd name="T15" fmla="*/ 810 h 829"/>
                <a:gd name="T16" fmla="*/ 595 w 605"/>
                <a:gd name="T17" fmla="*/ 820 h 829"/>
                <a:gd name="T18" fmla="*/ 605 w 605"/>
                <a:gd name="T19" fmla="*/ 820 h 829"/>
                <a:gd name="T20" fmla="*/ 605 w 605"/>
                <a:gd name="T21" fmla="*/ 0 h 829"/>
                <a:gd name="T22" fmla="*/ 0 w 605"/>
                <a:gd name="T23" fmla="*/ 0 h 829"/>
                <a:gd name="T24" fmla="*/ 0 w 605"/>
                <a:gd name="T25" fmla="*/ 829 h 829"/>
                <a:gd name="T26" fmla="*/ 605 w 605"/>
                <a:gd name="T27" fmla="*/ 829 h 829"/>
                <a:gd name="T28" fmla="*/ 605 w 605"/>
                <a:gd name="T29" fmla="*/ 820 h 829"/>
                <a:gd name="T30" fmla="*/ 595 w 605"/>
                <a:gd name="T31" fmla="*/ 820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5" h="829">
                  <a:moveTo>
                    <a:pt x="595" y="820"/>
                  </a:moveTo>
                  <a:lnTo>
                    <a:pt x="595" y="810"/>
                  </a:lnTo>
                  <a:lnTo>
                    <a:pt x="19" y="810"/>
                  </a:lnTo>
                  <a:lnTo>
                    <a:pt x="19" y="20"/>
                  </a:lnTo>
                  <a:lnTo>
                    <a:pt x="586" y="20"/>
                  </a:lnTo>
                  <a:lnTo>
                    <a:pt x="586" y="820"/>
                  </a:lnTo>
                  <a:lnTo>
                    <a:pt x="595" y="820"/>
                  </a:lnTo>
                  <a:lnTo>
                    <a:pt x="595" y="810"/>
                  </a:lnTo>
                  <a:lnTo>
                    <a:pt x="595" y="820"/>
                  </a:lnTo>
                  <a:lnTo>
                    <a:pt x="605" y="820"/>
                  </a:lnTo>
                  <a:lnTo>
                    <a:pt x="605" y="0"/>
                  </a:lnTo>
                  <a:lnTo>
                    <a:pt x="0" y="0"/>
                  </a:lnTo>
                  <a:lnTo>
                    <a:pt x="0" y="829"/>
                  </a:lnTo>
                  <a:lnTo>
                    <a:pt x="605" y="829"/>
                  </a:lnTo>
                  <a:lnTo>
                    <a:pt x="605" y="820"/>
                  </a:lnTo>
                  <a:lnTo>
                    <a:pt x="595" y="820"/>
                  </a:lnTo>
                  <a:close/>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0" name="iṥľïḍe"/>
            <p:cNvSpPr/>
            <p:nvPr/>
          </p:nvSpPr>
          <p:spPr bwMode="auto">
            <a:xfrm>
              <a:off x="4427" y="1129"/>
              <a:ext cx="605" cy="829"/>
            </a:xfrm>
            <a:custGeom>
              <a:avLst/>
              <a:gdLst>
                <a:gd name="T0" fmla="*/ 595 w 605"/>
                <a:gd name="T1" fmla="*/ 820 h 829"/>
                <a:gd name="T2" fmla="*/ 595 w 605"/>
                <a:gd name="T3" fmla="*/ 810 h 829"/>
                <a:gd name="T4" fmla="*/ 19 w 605"/>
                <a:gd name="T5" fmla="*/ 810 h 829"/>
                <a:gd name="T6" fmla="*/ 19 w 605"/>
                <a:gd name="T7" fmla="*/ 20 h 829"/>
                <a:gd name="T8" fmla="*/ 586 w 605"/>
                <a:gd name="T9" fmla="*/ 20 h 829"/>
                <a:gd name="T10" fmla="*/ 586 w 605"/>
                <a:gd name="T11" fmla="*/ 820 h 829"/>
                <a:gd name="T12" fmla="*/ 595 w 605"/>
                <a:gd name="T13" fmla="*/ 820 h 829"/>
                <a:gd name="T14" fmla="*/ 595 w 605"/>
                <a:gd name="T15" fmla="*/ 810 h 829"/>
                <a:gd name="T16" fmla="*/ 595 w 605"/>
                <a:gd name="T17" fmla="*/ 820 h 829"/>
                <a:gd name="T18" fmla="*/ 605 w 605"/>
                <a:gd name="T19" fmla="*/ 820 h 829"/>
                <a:gd name="T20" fmla="*/ 605 w 605"/>
                <a:gd name="T21" fmla="*/ 0 h 829"/>
                <a:gd name="T22" fmla="*/ 0 w 605"/>
                <a:gd name="T23" fmla="*/ 0 h 829"/>
                <a:gd name="T24" fmla="*/ 0 w 605"/>
                <a:gd name="T25" fmla="*/ 829 h 829"/>
                <a:gd name="T26" fmla="*/ 605 w 605"/>
                <a:gd name="T27" fmla="*/ 829 h 829"/>
                <a:gd name="T28" fmla="*/ 605 w 605"/>
                <a:gd name="T29" fmla="*/ 820 h 829"/>
                <a:gd name="T30" fmla="*/ 595 w 605"/>
                <a:gd name="T31" fmla="*/ 820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5" h="829">
                  <a:moveTo>
                    <a:pt x="595" y="820"/>
                  </a:moveTo>
                  <a:lnTo>
                    <a:pt x="595" y="810"/>
                  </a:lnTo>
                  <a:lnTo>
                    <a:pt x="19" y="810"/>
                  </a:lnTo>
                  <a:lnTo>
                    <a:pt x="19" y="20"/>
                  </a:lnTo>
                  <a:lnTo>
                    <a:pt x="586" y="20"/>
                  </a:lnTo>
                  <a:lnTo>
                    <a:pt x="586" y="820"/>
                  </a:lnTo>
                  <a:lnTo>
                    <a:pt x="595" y="820"/>
                  </a:lnTo>
                  <a:lnTo>
                    <a:pt x="595" y="810"/>
                  </a:lnTo>
                  <a:lnTo>
                    <a:pt x="595" y="820"/>
                  </a:lnTo>
                  <a:lnTo>
                    <a:pt x="605" y="820"/>
                  </a:lnTo>
                  <a:lnTo>
                    <a:pt x="605" y="0"/>
                  </a:lnTo>
                  <a:lnTo>
                    <a:pt x="0" y="0"/>
                  </a:lnTo>
                  <a:lnTo>
                    <a:pt x="0" y="829"/>
                  </a:lnTo>
                  <a:lnTo>
                    <a:pt x="605" y="829"/>
                  </a:lnTo>
                  <a:lnTo>
                    <a:pt x="605" y="820"/>
                  </a:lnTo>
                  <a:lnTo>
                    <a:pt x="595" y="82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1" name="ïṧlïde"/>
            <p:cNvSpPr/>
            <p:nvPr/>
          </p:nvSpPr>
          <p:spPr bwMode="auto">
            <a:xfrm>
              <a:off x="4587" y="1011"/>
              <a:ext cx="294" cy="103"/>
            </a:xfrm>
            <a:custGeom>
              <a:avLst/>
              <a:gdLst>
                <a:gd name="T0" fmla="*/ 0 w 154"/>
                <a:gd name="T1" fmla="*/ 46 h 54"/>
                <a:gd name="T2" fmla="*/ 0 w 154"/>
                <a:gd name="T3" fmla="*/ 41 h 54"/>
                <a:gd name="T4" fmla="*/ 50 w 154"/>
                <a:gd name="T5" fmla="*/ 0 h 54"/>
                <a:gd name="T6" fmla="*/ 96 w 154"/>
                <a:gd name="T7" fmla="*/ 0 h 54"/>
                <a:gd name="T8" fmla="*/ 154 w 154"/>
                <a:gd name="T9" fmla="*/ 48 h 54"/>
                <a:gd name="T10" fmla="*/ 154 w 154"/>
                <a:gd name="T11" fmla="*/ 54 h 54"/>
                <a:gd name="T12" fmla="*/ 40 w 154"/>
                <a:gd name="T13" fmla="*/ 54 h 54"/>
              </a:gdLst>
              <a:ahLst/>
              <a:cxnLst>
                <a:cxn ang="0">
                  <a:pos x="T0" y="T1"/>
                </a:cxn>
                <a:cxn ang="0">
                  <a:pos x="T2" y="T3"/>
                </a:cxn>
                <a:cxn ang="0">
                  <a:pos x="T4" y="T5"/>
                </a:cxn>
                <a:cxn ang="0">
                  <a:pos x="T6" y="T7"/>
                </a:cxn>
                <a:cxn ang="0">
                  <a:pos x="T8" y="T9"/>
                </a:cxn>
                <a:cxn ang="0">
                  <a:pos x="T10" y="T11"/>
                </a:cxn>
                <a:cxn ang="0">
                  <a:pos x="T12" y="T13"/>
                </a:cxn>
              </a:cxnLst>
              <a:rect l="0" t="0" r="r" b="b"/>
              <a:pathLst>
                <a:path w="154" h="54">
                  <a:moveTo>
                    <a:pt x="0" y="46"/>
                  </a:moveTo>
                  <a:cubicBezTo>
                    <a:pt x="0" y="41"/>
                    <a:pt x="0" y="41"/>
                    <a:pt x="0" y="41"/>
                  </a:cubicBezTo>
                  <a:cubicBezTo>
                    <a:pt x="0" y="13"/>
                    <a:pt x="22" y="0"/>
                    <a:pt x="50" y="0"/>
                  </a:cubicBezTo>
                  <a:cubicBezTo>
                    <a:pt x="96" y="0"/>
                    <a:pt x="96" y="0"/>
                    <a:pt x="96" y="0"/>
                  </a:cubicBezTo>
                  <a:cubicBezTo>
                    <a:pt x="128" y="0"/>
                    <a:pt x="154" y="16"/>
                    <a:pt x="154" y="48"/>
                  </a:cubicBezTo>
                  <a:cubicBezTo>
                    <a:pt x="154" y="54"/>
                    <a:pt x="154" y="54"/>
                    <a:pt x="154" y="54"/>
                  </a:cubicBezTo>
                  <a:cubicBezTo>
                    <a:pt x="40" y="54"/>
                    <a:pt x="40" y="54"/>
                    <a:pt x="40" y="54"/>
                  </a:cubicBezTo>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2" name="í$ḻidé"/>
            <p:cNvSpPr/>
            <p:nvPr/>
          </p:nvSpPr>
          <p:spPr bwMode="auto">
            <a:xfrm>
              <a:off x="4587" y="1011"/>
              <a:ext cx="294" cy="103"/>
            </a:xfrm>
            <a:custGeom>
              <a:avLst/>
              <a:gdLst>
                <a:gd name="T0" fmla="*/ 0 w 154"/>
                <a:gd name="T1" fmla="*/ 46 h 54"/>
                <a:gd name="T2" fmla="*/ 0 w 154"/>
                <a:gd name="T3" fmla="*/ 41 h 54"/>
                <a:gd name="T4" fmla="*/ 50 w 154"/>
                <a:gd name="T5" fmla="*/ 0 h 54"/>
                <a:gd name="T6" fmla="*/ 96 w 154"/>
                <a:gd name="T7" fmla="*/ 0 h 54"/>
                <a:gd name="T8" fmla="*/ 154 w 154"/>
                <a:gd name="T9" fmla="*/ 48 h 54"/>
                <a:gd name="T10" fmla="*/ 154 w 154"/>
                <a:gd name="T11" fmla="*/ 54 h 54"/>
                <a:gd name="T12" fmla="*/ 40 w 154"/>
                <a:gd name="T13" fmla="*/ 54 h 54"/>
              </a:gdLst>
              <a:ahLst/>
              <a:cxnLst>
                <a:cxn ang="0">
                  <a:pos x="T0" y="T1"/>
                </a:cxn>
                <a:cxn ang="0">
                  <a:pos x="T2" y="T3"/>
                </a:cxn>
                <a:cxn ang="0">
                  <a:pos x="T4" y="T5"/>
                </a:cxn>
                <a:cxn ang="0">
                  <a:pos x="T6" y="T7"/>
                </a:cxn>
                <a:cxn ang="0">
                  <a:pos x="T8" y="T9"/>
                </a:cxn>
                <a:cxn ang="0">
                  <a:pos x="T10" y="T11"/>
                </a:cxn>
                <a:cxn ang="0">
                  <a:pos x="T12" y="T13"/>
                </a:cxn>
              </a:cxnLst>
              <a:rect l="0" t="0" r="r" b="b"/>
              <a:pathLst>
                <a:path w="154" h="54">
                  <a:moveTo>
                    <a:pt x="0" y="46"/>
                  </a:moveTo>
                  <a:cubicBezTo>
                    <a:pt x="0" y="41"/>
                    <a:pt x="0" y="41"/>
                    <a:pt x="0" y="41"/>
                  </a:cubicBezTo>
                  <a:cubicBezTo>
                    <a:pt x="0" y="13"/>
                    <a:pt x="22" y="0"/>
                    <a:pt x="50" y="0"/>
                  </a:cubicBezTo>
                  <a:cubicBezTo>
                    <a:pt x="96" y="0"/>
                    <a:pt x="96" y="0"/>
                    <a:pt x="96" y="0"/>
                  </a:cubicBezTo>
                  <a:cubicBezTo>
                    <a:pt x="128" y="0"/>
                    <a:pt x="154" y="16"/>
                    <a:pt x="154" y="48"/>
                  </a:cubicBezTo>
                  <a:cubicBezTo>
                    <a:pt x="154" y="54"/>
                    <a:pt x="154" y="54"/>
                    <a:pt x="154" y="54"/>
                  </a:cubicBezTo>
                  <a:cubicBezTo>
                    <a:pt x="40" y="54"/>
                    <a:pt x="40" y="54"/>
                    <a:pt x="40" y="54"/>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163" name="isļíḍê"/>
            <p:cNvSpPr/>
            <p:nvPr/>
          </p:nvSpPr>
          <p:spPr bwMode="auto">
            <a:xfrm>
              <a:off x="4481" y="1208"/>
              <a:ext cx="495" cy="53"/>
            </a:xfrm>
            <a:prstGeom prst="rect">
              <a:avLst/>
            </a:prstGeom>
            <a:solidFill>
              <a:srgbClr val="FFD67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64" name="îşľiḍé"/>
            <p:cNvSpPr/>
            <p:nvPr/>
          </p:nvSpPr>
          <p:spPr bwMode="auto">
            <a:xfrm>
              <a:off x="4805" y="1089"/>
              <a:ext cx="76" cy="181"/>
            </a:xfrm>
            <a:custGeom>
              <a:avLst/>
              <a:gdLst>
                <a:gd name="T0" fmla="*/ 40 w 40"/>
                <a:gd name="T1" fmla="*/ 7 h 95"/>
                <a:gd name="T2" fmla="*/ 40 w 40"/>
                <a:gd name="T3" fmla="*/ 76 h 95"/>
                <a:gd name="T4" fmla="*/ 20 w 40"/>
                <a:gd name="T5" fmla="*/ 95 h 95"/>
                <a:gd name="T6" fmla="*/ 0 w 40"/>
                <a:gd name="T7" fmla="*/ 76 h 95"/>
                <a:gd name="T8" fmla="*/ 0 w 40"/>
                <a:gd name="T9" fmla="*/ 0 h 95"/>
              </a:gdLst>
              <a:ahLst/>
              <a:cxnLst>
                <a:cxn ang="0">
                  <a:pos x="T0" y="T1"/>
                </a:cxn>
                <a:cxn ang="0">
                  <a:pos x="T2" y="T3"/>
                </a:cxn>
                <a:cxn ang="0">
                  <a:pos x="T4" y="T5"/>
                </a:cxn>
                <a:cxn ang="0">
                  <a:pos x="T6" y="T7"/>
                </a:cxn>
                <a:cxn ang="0">
                  <a:pos x="T8" y="T9"/>
                </a:cxn>
              </a:cxnLst>
              <a:rect l="0" t="0" r="r" b="b"/>
              <a:pathLst>
                <a:path w="40" h="95">
                  <a:moveTo>
                    <a:pt x="40" y="7"/>
                  </a:moveTo>
                  <a:cubicBezTo>
                    <a:pt x="40" y="76"/>
                    <a:pt x="40" y="76"/>
                    <a:pt x="40" y="76"/>
                  </a:cubicBezTo>
                  <a:cubicBezTo>
                    <a:pt x="40" y="87"/>
                    <a:pt x="31" y="95"/>
                    <a:pt x="20" y="95"/>
                  </a:cubicBezTo>
                  <a:cubicBezTo>
                    <a:pt x="9" y="95"/>
                    <a:pt x="0" y="87"/>
                    <a:pt x="0" y="76"/>
                  </a:cubicBezTo>
                  <a:cubicBezTo>
                    <a:pt x="0" y="0"/>
                    <a:pt x="0" y="0"/>
                    <a:pt x="0" y="0"/>
                  </a:cubicBezTo>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5" name="i$ľîḓé"/>
            <p:cNvSpPr/>
            <p:nvPr/>
          </p:nvSpPr>
          <p:spPr bwMode="auto">
            <a:xfrm>
              <a:off x="4805" y="1089"/>
              <a:ext cx="76" cy="181"/>
            </a:xfrm>
            <a:custGeom>
              <a:avLst/>
              <a:gdLst>
                <a:gd name="T0" fmla="*/ 40 w 40"/>
                <a:gd name="T1" fmla="*/ 7 h 95"/>
                <a:gd name="T2" fmla="*/ 40 w 40"/>
                <a:gd name="T3" fmla="*/ 76 h 95"/>
                <a:gd name="T4" fmla="*/ 20 w 40"/>
                <a:gd name="T5" fmla="*/ 95 h 95"/>
                <a:gd name="T6" fmla="*/ 0 w 40"/>
                <a:gd name="T7" fmla="*/ 76 h 95"/>
                <a:gd name="T8" fmla="*/ 0 w 40"/>
                <a:gd name="T9" fmla="*/ 0 h 95"/>
              </a:gdLst>
              <a:ahLst/>
              <a:cxnLst>
                <a:cxn ang="0">
                  <a:pos x="T0" y="T1"/>
                </a:cxn>
                <a:cxn ang="0">
                  <a:pos x="T2" y="T3"/>
                </a:cxn>
                <a:cxn ang="0">
                  <a:pos x="T4" y="T5"/>
                </a:cxn>
                <a:cxn ang="0">
                  <a:pos x="T6" y="T7"/>
                </a:cxn>
                <a:cxn ang="0">
                  <a:pos x="T8" y="T9"/>
                </a:cxn>
              </a:cxnLst>
              <a:rect l="0" t="0" r="r" b="b"/>
              <a:pathLst>
                <a:path w="40" h="95">
                  <a:moveTo>
                    <a:pt x="40" y="7"/>
                  </a:moveTo>
                  <a:cubicBezTo>
                    <a:pt x="40" y="76"/>
                    <a:pt x="40" y="76"/>
                    <a:pt x="40" y="76"/>
                  </a:cubicBezTo>
                  <a:cubicBezTo>
                    <a:pt x="40" y="87"/>
                    <a:pt x="31" y="95"/>
                    <a:pt x="20" y="95"/>
                  </a:cubicBezTo>
                  <a:cubicBezTo>
                    <a:pt x="9" y="95"/>
                    <a:pt x="0" y="87"/>
                    <a:pt x="0" y="76"/>
                  </a:cubicBezTo>
                  <a:cubicBezTo>
                    <a:pt x="0" y="0"/>
                    <a:pt x="0" y="0"/>
                    <a:pt x="0"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166" name="íšļíḓè"/>
            <p:cNvSpPr/>
            <p:nvPr/>
          </p:nvSpPr>
          <p:spPr bwMode="auto">
            <a:xfrm>
              <a:off x="4728" y="1086"/>
              <a:ext cx="77" cy="184"/>
            </a:xfrm>
            <a:custGeom>
              <a:avLst/>
              <a:gdLst>
                <a:gd name="T0" fmla="*/ 40 w 40"/>
                <a:gd name="T1" fmla="*/ 2 h 97"/>
                <a:gd name="T2" fmla="*/ 40 w 40"/>
                <a:gd name="T3" fmla="*/ 78 h 97"/>
                <a:gd name="T4" fmla="*/ 20 w 40"/>
                <a:gd name="T5" fmla="*/ 97 h 97"/>
                <a:gd name="T6" fmla="*/ 0 w 40"/>
                <a:gd name="T7" fmla="*/ 78 h 97"/>
                <a:gd name="T8" fmla="*/ 0 w 40"/>
                <a:gd name="T9" fmla="*/ 0 h 97"/>
              </a:gdLst>
              <a:ahLst/>
              <a:cxnLst>
                <a:cxn ang="0">
                  <a:pos x="T0" y="T1"/>
                </a:cxn>
                <a:cxn ang="0">
                  <a:pos x="T2" y="T3"/>
                </a:cxn>
                <a:cxn ang="0">
                  <a:pos x="T4" y="T5"/>
                </a:cxn>
                <a:cxn ang="0">
                  <a:pos x="T6" y="T7"/>
                </a:cxn>
                <a:cxn ang="0">
                  <a:pos x="T8" y="T9"/>
                </a:cxn>
              </a:cxnLst>
              <a:rect l="0" t="0" r="r" b="b"/>
              <a:pathLst>
                <a:path w="40" h="97">
                  <a:moveTo>
                    <a:pt x="40" y="2"/>
                  </a:moveTo>
                  <a:cubicBezTo>
                    <a:pt x="40" y="78"/>
                    <a:pt x="40" y="78"/>
                    <a:pt x="40" y="78"/>
                  </a:cubicBezTo>
                  <a:cubicBezTo>
                    <a:pt x="40" y="89"/>
                    <a:pt x="31" y="97"/>
                    <a:pt x="20" y="97"/>
                  </a:cubicBezTo>
                  <a:cubicBezTo>
                    <a:pt x="9" y="97"/>
                    <a:pt x="0" y="89"/>
                    <a:pt x="0" y="78"/>
                  </a:cubicBezTo>
                  <a:cubicBezTo>
                    <a:pt x="0" y="0"/>
                    <a:pt x="0" y="0"/>
                    <a:pt x="0" y="0"/>
                  </a:cubicBezTo>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7" name="ïŝlîďé"/>
            <p:cNvSpPr/>
            <p:nvPr/>
          </p:nvSpPr>
          <p:spPr bwMode="auto">
            <a:xfrm>
              <a:off x="4728" y="1086"/>
              <a:ext cx="77" cy="184"/>
            </a:xfrm>
            <a:custGeom>
              <a:avLst/>
              <a:gdLst>
                <a:gd name="T0" fmla="*/ 40 w 40"/>
                <a:gd name="T1" fmla="*/ 2 h 97"/>
                <a:gd name="T2" fmla="*/ 40 w 40"/>
                <a:gd name="T3" fmla="*/ 78 h 97"/>
                <a:gd name="T4" fmla="*/ 20 w 40"/>
                <a:gd name="T5" fmla="*/ 97 h 97"/>
                <a:gd name="T6" fmla="*/ 0 w 40"/>
                <a:gd name="T7" fmla="*/ 78 h 97"/>
                <a:gd name="T8" fmla="*/ 0 w 40"/>
                <a:gd name="T9" fmla="*/ 0 h 97"/>
              </a:gdLst>
              <a:ahLst/>
              <a:cxnLst>
                <a:cxn ang="0">
                  <a:pos x="T0" y="T1"/>
                </a:cxn>
                <a:cxn ang="0">
                  <a:pos x="T2" y="T3"/>
                </a:cxn>
                <a:cxn ang="0">
                  <a:pos x="T4" y="T5"/>
                </a:cxn>
                <a:cxn ang="0">
                  <a:pos x="T6" y="T7"/>
                </a:cxn>
                <a:cxn ang="0">
                  <a:pos x="T8" y="T9"/>
                </a:cxn>
              </a:cxnLst>
              <a:rect l="0" t="0" r="r" b="b"/>
              <a:pathLst>
                <a:path w="40" h="97">
                  <a:moveTo>
                    <a:pt x="40" y="2"/>
                  </a:moveTo>
                  <a:cubicBezTo>
                    <a:pt x="40" y="78"/>
                    <a:pt x="40" y="78"/>
                    <a:pt x="40" y="78"/>
                  </a:cubicBezTo>
                  <a:cubicBezTo>
                    <a:pt x="40" y="89"/>
                    <a:pt x="31" y="97"/>
                    <a:pt x="20" y="97"/>
                  </a:cubicBezTo>
                  <a:cubicBezTo>
                    <a:pt x="9" y="97"/>
                    <a:pt x="0" y="89"/>
                    <a:pt x="0" y="78"/>
                  </a:cubicBezTo>
                  <a:cubicBezTo>
                    <a:pt x="0" y="0"/>
                    <a:pt x="0" y="0"/>
                    <a:pt x="0"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168" name="ïṩḻîde"/>
            <p:cNvSpPr/>
            <p:nvPr/>
          </p:nvSpPr>
          <p:spPr bwMode="auto">
            <a:xfrm>
              <a:off x="4652" y="1084"/>
              <a:ext cx="76" cy="186"/>
            </a:xfrm>
            <a:custGeom>
              <a:avLst/>
              <a:gdLst>
                <a:gd name="T0" fmla="*/ 40 w 40"/>
                <a:gd name="T1" fmla="*/ 3 h 98"/>
                <a:gd name="T2" fmla="*/ 40 w 40"/>
                <a:gd name="T3" fmla="*/ 79 h 98"/>
                <a:gd name="T4" fmla="*/ 20 w 40"/>
                <a:gd name="T5" fmla="*/ 98 h 98"/>
                <a:gd name="T6" fmla="*/ 0 w 40"/>
                <a:gd name="T7" fmla="*/ 79 h 98"/>
                <a:gd name="T8" fmla="*/ 0 w 40"/>
                <a:gd name="T9" fmla="*/ 0 h 98"/>
              </a:gdLst>
              <a:ahLst/>
              <a:cxnLst>
                <a:cxn ang="0">
                  <a:pos x="T0" y="T1"/>
                </a:cxn>
                <a:cxn ang="0">
                  <a:pos x="T2" y="T3"/>
                </a:cxn>
                <a:cxn ang="0">
                  <a:pos x="T4" y="T5"/>
                </a:cxn>
                <a:cxn ang="0">
                  <a:pos x="T6" y="T7"/>
                </a:cxn>
                <a:cxn ang="0">
                  <a:pos x="T8" y="T9"/>
                </a:cxn>
              </a:cxnLst>
              <a:rect l="0" t="0" r="r" b="b"/>
              <a:pathLst>
                <a:path w="40" h="98">
                  <a:moveTo>
                    <a:pt x="40" y="3"/>
                  </a:moveTo>
                  <a:cubicBezTo>
                    <a:pt x="40" y="79"/>
                    <a:pt x="40" y="79"/>
                    <a:pt x="40" y="79"/>
                  </a:cubicBezTo>
                  <a:cubicBezTo>
                    <a:pt x="40" y="90"/>
                    <a:pt x="31" y="98"/>
                    <a:pt x="20" y="98"/>
                  </a:cubicBezTo>
                  <a:cubicBezTo>
                    <a:pt x="9" y="98"/>
                    <a:pt x="0" y="90"/>
                    <a:pt x="0" y="79"/>
                  </a:cubicBezTo>
                  <a:cubicBezTo>
                    <a:pt x="0" y="0"/>
                    <a:pt x="0" y="0"/>
                    <a:pt x="0" y="0"/>
                  </a:cubicBezTo>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9" name="îṥlîḋè"/>
            <p:cNvSpPr/>
            <p:nvPr/>
          </p:nvSpPr>
          <p:spPr bwMode="auto">
            <a:xfrm>
              <a:off x="4652" y="1084"/>
              <a:ext cx="76" cy="186"/>
            </a:xfrm>
            <a:custGeom>
              <a:avLst/>
              <a:gdLst>
                <a:gd name="T0" fmla="*/ 40 w 40"/>
                <a:gd name="T1" fmla="*/ 3 h 98"/>
                <a:gd name="T2" fmla="*/ 40 w 40"/>
                <a:gd name="T3" fmla="*/ 79 h 98"/>
                <a:gd name="T4" fmla="*/ 20 w 40"/>
                <a:gd name="T5" fmla="*/ 98 h 98"/>
                <a:gd name="T6" fmla="*/ 0 w 40"/>
                <a:gd name="T7" fmla="*/ 79 h 98"/>
                <a:gd name="T8" fmla="*/ 0 w 40"/>
                <a:gd name="T9" fmla="*/ 0 h 98"/>
              </a:gdLst>
              <a:ahLst/>
              <a:cxnLst>
                <a:cxn ang="0">
                  <a:pos x="T0" y="T1"/>
                </a:cxn>
                <a:cxn ang="0">
                  <a:pos x="T2" y="T3"/>
                </a:cxn>
                <a:cxn ang="0">
                  <a:pos x="T4" y="T5"/>
                </a:cxn>
                <a:cxn ang="0">
                  <a:pos x="T6" y="T7"/>
                </a:cxn>
                <a:cxn ang="0">
                  <a:pos x="T8" y="T9"/>
                </a:cxn>
              </a:cxnLst>
              <a:rect l="0" t="0" r="r" b="b"/>
              <a:pathLst>
                <a:path w="40" h="98">
                  <a:moveTo>
                    <a:pt x="40" y="3"/>
                  </a:moveTo>
                  <a:cubicBezTo>
                    <a:pt x="40" y="79"/>
                    <a:pt x="40" y="79"/>
                    <a:pt x="40" y="79"/>
                  </a:cubicBezTo>
                  <a:cubicBezTo>
                    <a:pt x="40" y="90"/>
                    <a:pt x="31" y="98"/>
                    <a:pt x="20" y="98"/>
                  </a:cubicBezTo>
                  <a:cubicBezTo>
                    <a:pt x="9" y="98"/>
                    <a:pt x="0" y="90"/>
                    <a:pt x="0" y="79"/>
                  </a:cubicBezTo>
                  <a:cubicBezTo>
                    <a:pt x="0" y="0"/>
                    <a:pt x="0" y="0"/>
                    <a:pt x="0"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170" name="ïṣľîḓê"/>
            <p:cNvSpPr/>
            <p:nvPr/>
          </p:nvSpPr>
          <p:spPr bwMode="auto">
            <a:xfrm>
              <a:off x="2948" y="1726"/>
              <a:ext cx="293" cy="122"/>
            </a:xfrm>
            <a:custGeom>
              <a:avLst/>
              <a:gdLst>
                <a:gd name="T0" fmla="*/ 154 w 154"/>
                <a:gd name="T1" fmla="*/ 64 h 64"/>
                <a:gd name="T2" fmla="*/ 154 w 154"/>
                <a:gd name="T3" fmla="*/ 51 h 64"/>
                <a:gd name="T4" fmla="*/ 104 w 154"/>
                <a:gd name="T5" fmla="*/ 0 h 64"/>
                <a:gd name="T6" fmla="*/ 58 w 154"/>
                <a:gd name="T7" fmla="*/ 0 h 64"/>
                <a:gd name="T8" fmla="*/ 0 w 154"/>
                <a:gd name="T9" fmla="*/ 58 h 64"/>
                <a:gd name="T10" fmla="*/ 0 w 154"/>
                <a:gd name="T11" fmla="*/ 64 h 64"/>
                <a:gd name="T12" fmla="*/ 114 w 154"/>
                <a:gd name="T13" fmla="*/ 64 h 64"/>
              </a:gdLst>
              <a:ahLst/>
              <a:cxnLst>
                <a:cxn ang="0">
                  <a:pos x="T0" y="T1"/>
                </a:cxn>
                <a:cxn ang="0">
                  <a:pos x="T2" y="T3"/>
                </a:cxn>
                <a:cxn ang="0">
                  <a:pos x="T4" y="T5"/>
                </a:cxn>
                <a:cxn ang="0">
                  <a:pos x="T6" y="T7"/>
                </a:cxn>
                <a:cxn ang="0">
                  <a:pos x="T8" y="T9"/>
                </a:cxn>
                <a:cxn ang="0">
                  <a:pos x="T10" y="T11"/>
                </a:cxn>
                <a:cxn ang="0">
                  <a:pos x="T12" y="T13"/>
                </a:cxn>
              </a:cxnLst>
              <a:rect l="0" t="0" r="r" b="b"/>
              <a:pathLst>
                <a:path w="154" h="64">
                  <a:moveTo>
                    <a:pt x="154" y="64"/>
                  </a:moveTo>
                  <a:cubicBezTo>
                    <a:pt x="154" y="51"/>
                    <a:pt x="154" y="51"/>
                    <a:pt x="154" y="51"/>
                  </a:cubicBezTo>
                  <a:cubicBezTo>
                    <a:pt x="154" y="23"/>
                    <a:pt x="132" y="0"/>
                    <a:pt x="104" y="0"/>
                  </a:cubicBezTo>
                  <a:cubicBezTo>
                    <a:pt x="58" y="0"/>
                    <a:pt x="58" y="0"/>
                    <a:pt x="58" y="0"/>
                  </a:cubicBezTo>
                  <a:cubicBezTo>
                    <a:pt x="26" y="0"/>
                    <a:pt x="0" y="26"/>
                    <a:pt x="0" y="58"/>
                  </a:cubicBezTo>
                  <a:cubicBezTo>
                    <a:pt x="0" y="64"/>
                    <a:pt x="0" y="64"/>
                    <a:pt x="0" y="64"/>
                  </a:cubicBezTo>
                  <a:cubicBezTo>
                    <a:pt x="114" y="64"/>
                    <a:pt x="114" y="64"/>
                    <a:pt x="114" y="64"/>
                  </a:cubicBezTo>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1" name="îṧľíḓe"/>
            <p:cNvSpPr/>
            <p:nvPr/>
          </p:nvSpPr>
          <p:spPr bwMode="auto">
            <a:xfrm>
              <a:off x="2948" y="1726"/>
              <a:ext cx="293" cy="122"/>
            </a:xfrm>
            <a:custGeom>
              <a:avLst/>
              <a:gdLst>
                <a:gd name="T0" fmla="*/ 154 w 154"/>
                <a:gd name="T1" fmla="*/ 64 h 64"/>
                <a:gd name="T2" fmla="*/ 154 w 154"/>
                <a:gd name="T3" fmla="*/ 51 h 64"/>
                <a:gd name="T4" fmla="*/ 104 w 154"/>
                <a:gd name="T5" fmla="*/ 0 h 64"/>
                <a:gd name="T6" fmla="*/ 58 w 154"/>
                <a:gd name="T7" fmla="*/ 0 h 64"/>
                <a:gd name="T8" fmla="*/ 0 w 154"/>
                <a:gd name="T9" fmla="*/ 58 h 64"/>
                <a:gd name="T10" fmla="*/ 0 w 154"/>
                <a:gd name="T11" fmla="*/ 64 h 64"/>
                <a:gd name="T12" fmla="*/ 114 w 154"/>
                <a:gd name="T13" fmla="*/ 64 h 64"/>
              </a:gdLst>
              <a:ahLst/>
              <a:cxnLst>
                <a:cxn ang="0">
                  <a:pos x="T0" y="T1"/>
                </a:cxn>
                <a:cxn ang="0">
                  <a:pos x="T2" y="T3"/>
                </a:cxn>
                <a:cxn ang="0">
                  <a:pos x="T4" y="T5"/>
                </a:cxn>
                <a:cxn ang="0">
                  <a:pos x="T6" y="T7"/>
                </a:cxn>
                <a:cxn ang="0">
                  <a:pos x="T8" y="T9"/>
                </a:cxn>
                <a:cxn ang="0">
                  <a:pos x="T10" y="T11"/>
                </a:cxn>
                <a:cxn ang="0">
                  <a:pos x="T12" y="T13"/>
                </a:cxn>
              </a:cxnLst>
              <a:rect l="0" t="0" r="r" b="b"/>
              <a:pathLst>
                <a:path w="154" h="64">
                  <a:moveTo>
                    <a:pt x="154" y="64"/>
                  </a:moveTo>
                  <a:cubicBezTo>
                    <a:pt x="154" y="51"/>
                    <a:pt x="154" y="51"/>
                    <a:pt x="154" y="51"/>
                  </a:cubicBezTo>
                  <a:cubicBezTo>
                    <a:pt x="154" y="23"/>
                    <a:pt x="132" y="0"/>
                    <a:pt x="104" y="0"/>
                  </a:cubicBezTo>
                  <a:cubicBezTo>
                    <a:pt x="58" y="0"/>
                    <a:pt x="58" y="0"/>
                    <a:pt x="58" y="0"/>
                  </a:cubicBezTo>
                  <a:cubicBezTo>
                    <a:pt x="26" y="0"/>
                    <a:pt x="0" y="26"/>
                    <a:pt x="0" y="58"/>
                  </a:cubicBezTo>
                  <a:cubicBezTo>
                    <a:pt x="0" y="64"/>
                    <a:pt x="0" y="64"/>
                    <a:pt x="0" y="64"/>
                  </a:cubicBezTo>
                  <a:cubicBezTo>
                    <a:pt x="114" y="64"/>
                    <a:pt x="114" y="64"/>
                    <a:pt x="114" y="64"/>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172" name="iṧliḓé"/>
            <p:cNvSpPr/>
            <p:nvPr/>
          </p:nvSpPr>
          <p:spPr bwMode="auto">
            <a:xfrm>
              <a:off x="2948" y="1819"/>
              <a:ext cx="76" cy="185"/>
            </a:xfrm>
            <a:custGeom>
              <a:avLst/>
              <a:gdLst>
                <a:gd name="T0" fmla="*/ 0 w 40"/>
                <a:gd name="T1" fmla="*/ 9 h 97"/>
                <a:gd name="T2" fmla="*/ 0 w 40"/>
                <a:gd name="T3" fmla="*/ 78 h 97"/>
                <a:gd name="T4" fmla="*/ 20 w 40"/>
                <a:gd name="T5" fmla="*/ 97 h 97"/>
                <a:gd name="T6" fmla="*/ 40 w 40"/>
                <a:gd name="T7" fmla="*/ 78 h 97"/>
                <a:gd name="T8" fmla="*/ 40 w 40"/>
                <a:gd name="T9" fmla="*/ 0 h 97"/>
              </a:gdLst>
              <a:ahLst/>
              <a:cxnLst>
                <a:cxn ang="0">
                  <a:pos x="T0" y="T1"/>
                </a:cxn>
                <a:cxn ang="0">
                  <a:pos x="T2" y="T3"/>
                </a:cxn>
                <a:cxn ang="0">
                  <a:pos x="T4" y="T5"/>
                </a:cxn>
                <a:cxn ang="0">
                  <a:pos x="T6" y="T7"/>
                </a:cxn>
                <a:cxn ang="0">
                  <a:pos x="T8" y="T9"/>
                </a:cxn>
              </a:cxnLst>
              <a:rect l="0" t="0" r="r" b="b"/>
              <a:pathLst>
                <a:path w="40" h="97">
                  <a:moveTo>
                    <a:pt x="0" y="9"/>
                  </a:moveTo>
                  <a:cubicBezTo>
                    <a:pt x="0" y="78"/>
                    <a:pt x="0" y="78"/>
                    <a:pt x="0" y="78"/>
                  </a:cubicBezTo>
                  <a:cubicBezTo>
                    <a:pt x="0" y="88"/>
                    <a:pt x="9" y="97"/>
                    <a:pt x="20" y="97"/>
                  </a:cubicBezTo>
                  <a:cubicBezTo>
                    <a:pt x="31" y="97"/>
                    <a:pt x="40" y="88"/>
                    <a:pt x="40" y="78"/>
                  </a:cubicBezTo>
                  <a:cubicBezTo>
                    <a:pt x="40" y="0"/>
                    <a:pt x="40" y="0"/>
                    <a:pt x="40" y="0"/>
                  </a:cubicBezTo>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3" name="îš1îḋe"/>
            <p:cNvSpPr/>
            <p:nvPr/>
          </p:nvSpPr>
          <p:spPr bwMode="auto">
            <a:xfrm>
              <a:off x="2948" y="1819"/>
              <a:ext cx="76" cy="185"/>
            </a:xfrm>
            <a:custGeom>
              <a:avLst/>
              <a:gdLst>
                <a:gd name="T0" fmla="*/ 0 w 40"/>
                <a:gd name="T1" fmla="*/ 9 h 97"/>
                <a:gd name="T2" fmla="*/ 0 w 40"/>
                <a:gd name="T3" fmla="*/ 78 h 97"/>
                <a:gd name="T4" fmla="*/ 20 w 40"/>
                <a:gd name="T5" fmla="*/ 97 h 97"/>
                <a:gd name="T6" fmla="*/ 40 w 40"/>
                <a:gd name="T7" fmla="*/ 78 h 97"/>
                <a:gd name="T8" fmla="*/ 40 w 40"/>
                <a:gd name="T9" fmla="*/ 0 h 97"/>
              </a:gdLst>
              <a:ahLst/>
              <a:cxnLst>
                <a:cxn ang="0">
                  <a:pos x="T0" y="T1"/>
                </a:cxn>
                <a:cxn ang="0">
                  <a:pos x="T2" y="T3"/>
                </a:cxn>
                <a:cxn ang="0">
                  <a:pos x="T4" y="T5"/>
                </a:cxn>
                <a:cxn ang="0">
                  <a:pos x="T6" y="T7"/>
                </a:cxn>
                <a:cxn ang="0">
                  <a:pos x="T8" y="T9"/>
                </a:cxn>
              </a:cxnLst>
              <a:rect l="0" t="0" r="r" b="b"/>
              <a:pathLst>
                <a:path w="40" h="97">
                  <a:moveTo>
                    <a:pt x="0" y="9"/>
                  </a:moveTo>
                  <a:cubicBezTo>
                    <a:pt x="0" y="78"/>
                    <a:pt x="0" y="78"/>
                    <a:pt x="0" y="78"/>
                  </a:cubicBezTo>
                  <a:cubicBezTo>
                    <a:pt x="0" y="88"/>
                    <a:pt x="9" y="97"/>
                    <a:pt x="20" y="97"/>
                  </a:cubicBezTo>
                  <a:cubicBezTo>
                    <a:pt x="31" y="97"/>
                    <a:pt x="40" y="88"/>
                    <a:pt x="40" y="78"/>
                  </a:cubicBezTo>
                  <a:cubicBezTo>
                    <a:pt x="40" y="0"/>
                    <a:pt x="40" y="0"/>
                    <a:pt x="40"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174" name="îṩ1íde"/>
            <p:cNvSpPr/>
            <p:nvPr/>
          </p:nvSpPr>
          <p:spPr bwMode="auto">
            <a:xfrm>
              <a:off x="3024" y="1819"/>
              <a:ext cx="76" cy="185"/>
            </a:xfrm>
            <a:custGeom>
              <a:avLst/>
              <a:gdLst>
                <a:gd name="T0" fmla="*/ 0 w 40"/>
                <a:gd name="T1" fmla="*/ 0 h 97"/>
                <a:gd name="T2" fmla="*/ 0 w 40"/>
                <a:gd name="T3" fmla="*/ 78 h 97"/>
                <a:gd name="T4" fmla="*/ 20 w 40"/>
                <a:gd name="T5" fmla="*/ 97 h 97"/>
                <a:gd name="T6" fmla="*/ 40 w 40"/>
                <a:gd name="T7" fmla="*/ 78 h 97"/>
                <a:gd name="T8" fmla="*/ 40 w 40"/>
                <a:gd name="T9" fmla="*/ 0 h 97"/>
              </a:gdLst>
              <a:ahLst/>
              <a:cxnLst>
                <a:cxn ang="0">
                  <a:pos x="T0" y="T1"/>
                </a:cxn>
                <a:cxn ang="0">
                  <a:pos x="T2" y="T3"/>
                </a:cxn>
                <a:cxn ang="0">
                  <a:pos x="T4" y="T5"/>
                </a:cxn>
                <a:cxn ang="0">
                  <a:pos x="T6" y="T7"/>
                </a:cxn>
                <a:cxn ang="0">
                  <a:pos x="T8" y="T9"/>
                </a:cxn>
              </a:cxnLst>
              <a:rect l="0" t="0" r="r" b="b"/>
              <a:pathLst>
                <a:path w="40" h="97">
                  <a:moveTo>
                    <a:pt x="0" y="0"/>
                  </a:moveTo>
                  <a:cubicBezTo>
                    <a:pt x="0" y="78"/>
                    <a:pt x="0" y="78"/>
                    <a:pt x="0" y="78"/>
                  </a:cubicBezTo>
                  <a:cubicBezTo>
                    <a:pt x="0" y="88"/>
                    <a:pt x="9" y="97"/>
                    <a:pt x="20" y="97"/>
                  </a:cubicBezTo>
                  <a:cubicBezTo>
                    <a:pt x="31" y="97"/>
                    <a:pt x="40" y="88"/>
                    <a:pt x="40" y="78"/>
                  </a:cubicBezTo>
                  <a:cubicBezTo>
                    <a:pt x="40" y="0"/>
                    <a:pt x="40" y="0"/>
                    <a:pt x="40" y="0"/>
                  </a:cubicBezTo>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5" name="íṧḷiḑe"/>
            <p:cNvSpPr/>
            <p:nvPr/>
          </p:nvSpPr>
          <p:spPr bwMode="auto">
            <a:xfrm>
              <a:off x="3024" y="1819"/>
              <a:ext cx="76" cy="185"/>
            </a:xfrm>
            <a:custGeom>
              <a:avLst/>
              <a:gdLst>
                <a:gd name="T0" fmla="*/ 0 w 40"/>
                <a:gd name="T1" fmla="*/ 0 h 97"/>
                <a:gd name="T2" fmla="*/ 0 w 40"/>
                <a:gd name="T3" fmla="*/ 78 h 97"/>
                <a:gd name="T4" fmla="*/ 20 w 40"/>
                <a:gd name="T5" fmla="*/ 97 h 97"/>
                <a:gd name="T6" fmla="*/ 40 w 40"/>
                <a:gd name="T7" fmla="*/ 78 h 97"/>
                <a:gd name="T8" fmla="*/ 40 w 40"/>
                <a:gd name="T9" fmla="*/ 0 h 97"/>
              </a:gdLst>
              <a:ahLst/>
              <a:cxnLst>
                <a:cxn ang="0">
                  <a:pos x="T0" y="T1"/>
                </a:cxn>
                <a:cxn ang="0">
                  <a:pos x="T2" y="T3"/>
                </a:cxn>
                <a:cxn ang="0">
                  <a:pos x="T4" y="T5"/>
                </a:cxn>
                <a:cxn ang="0">
                  <a:pos x="T6" y="T7"/>
                </a:cxn>
                <a:cxn ang="0">
                  <a:pos x="T8" y="T9"/>
                </a:cxn>
              </a:cxnLst>
              <a:rect l="0" t="0" r="r" b="b"/>
              <a:pathLst>
                <a:path w="40" h="97">
                  <a:moveTo>
                    <a:pt x="0" y="0"/>
                  </a:moveTo>
                  <a:cubicBezTo>
                    <a:pt x="0" y="78"/>
                    <a:pt x="0" y="78"/>
                    <a:pt x="0" y="78"/>
                  </a:cubicBezTo>
                  <a:cubicBezTo>
                    <a:pt x="0" y="88"/>
                    <a:pt x="9" y="97"/>
                    <a:pt x="20" y="97"/>
                  </a:cubicBezTo>
                  <a:cubicBezTo>
                    <a:pt x="31" y="97"/>
                    <a:pt x="40" y="88"/>
                    <a:pt x="40" y="78"/>
                  </a:cubicBezTo>
                  <a:cubicBezTo>
                    <a:pt x="40" y="0"/>
                    <a:pt x="40" y="0"/>
                    <a:pt x="40"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176" name="isḻíde"/>
            <p:cNvSpPr/>
            <p:nvPr/>
          </p:nvSpPr>
          <p:spPr bwMode="auto">
            <a:xfrm>
              <a:off x="3106" y="1787"/>
              <a:ext cx="208" cy="76"/>
            </a:xfrm>
            <a:custGeom>
              <a:avLst/>
              <a:gdLst>
                <a:gd name="T0" fmla="*/ 0 w 109"/>
                <a:gd name="T1" fmla="*/ 40 h 40"/>
                <a:gd name="T2" fmla="*/ 91 w 109"/>
                <a:gd name="T3" fmla="*/ 40 h 40"/>
                <a:gd name="T4" fmla="*/ 109 w 109"/>
                <a:gd name="T5" fmla="*/ 20 h 40"/>
                <a:gd name="T6" fmla="*/ 91 w 109"/>
                <a:gd name="T7" fmla="*/ 0 h 40"/>
                <a:gd name="T8" fmla="*/ 64 w 109"/>
                <a:gd name="T9" fmla="*/ 0 h 40"/>
              </a:gdLst>
              <a:ahLst/>
              <a:cxnLst>
                <a:cxn ang="0">
                  <a:pos x="T0" y="T1"/>
                </a:cxn>
                <a:cxn ang="0">
                  <a:pos x="T2" y="T3"/>
                </a:cxn>
                <a:cxn ang="0">
                  <a:pos x="T4" y="T5"/>
                </a:cxn>
                <a:cxn ang="0">
                  <a:pos x="T6" y="T7"/>
                </a:cxn>
                <a:cxn ang="0">
                  <a:pos x="T8" y="T9"/>
                </a:cxn>
              </a:cxnLst>
              <a:rect l="0" t="0" r="r" b="b"/>
              <a:pathLst>
                <a:path w="109" h="40">
                  <a:moveTo>
                    <a:pt x="0" y="40"/>
                  </a:moveTo>
                  <a:cubicBezTo>
                    <a:pt x="91" y="40"/>
                    <a:pt x="91" y="40"/>
                    <a:pt x="91" y="40"/>
                  </a:cubicBezTo>
                  <a:cubicBezTo>
                    <a:pt x="101" y="40"/>
                    <a:pt x="109" y="31"/>
                    <a:pt x="109" y="20"/>
                  </a:cubicBezTo>
                  <a:cubicBezTo>
                    <a:pt x="109" y="9"/>
                    <a:pt x="101" y="0"/>
                    <a:pt x="91" y="0"/>
                  </a:cubicBezTo>
                  <a:cubicBezTo>
                    <a:pt x="64" y="0"/>
                    <a:pt x="64" y="0"/>
                    <a:pt x="64" y="0"/>
                  </a:cubicBezTo>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7" name="íṩḷïḑè"/>
            <p:cNvSpPr/>
            <p:nvPr/>
          </p:nvSpPr>
          <p:spPr bwMode="auto">
            <a:xfrm>
              <a:off x="3106" y="1787"/>
              <a:ext cx="208" cy="76"/>
            </a:xfrm>
            <a:custGeom>
              <a:avLst/>
              <a:gdLst>
                <a:gd name="T0" fmla="*/ 0 w 109"/>
                <a:gd name="T1" fmla="*/ 40 h 40"/>
                <a:gd name="T2" fmla="*/ 91 w 109"/>
                <a:gd name="T3" fmla="*/ 40 h 40"/>
                <a:gd name="T4" fmla="*/ 109 w 109"/>
                <a:gd name="T5" fmla="*/ 20 h 40"/>
                <a:gd name="T6" fmla="*/ 91 w 109"/>
                <a:gd name="T7" fmla="*/ 0 h 40"/>
                <a:gd name="T8" fmla="*/ 64 w 109"/>
                <a:gd name="T9" fmla="*/ 0 h 40"/>
              </a:gdLst>
              <a:ahLst/>
              <a:cxnLst>
                <a:cxn ang="0">
                  <a:pos x="T0" y="T1"/>
                </a:cxn>
                <a:cxn ang="0">
                  <a:pos x="T2" y="T3"/>
                </a:cxn>
                <a:cxn ang="0">
                  <a:pos x="T4" y="T5"/>
                </a:cxn>
                <a:cxn ang="0">
                  <a:pos x="T6" y="T7"/>
                </a:cxn>
                <a:cxn ang="0">
                  <a:pos x="T8" y="T9"/>
                </a:cxn>
              </a:cxnLst>
              <a:rect l="0" t="0" r="r" b="b"/>
              <a:pathLst>
                <a:path w="109" h="40">
                  <a:moveTo>
                    <a:pt x="0" y="40"/>
                  </a:moveTo>
                  <a:cubicBezTo>
                    <a:pt x="91" y="40"/>
                    <a:pt x="91" y="40"/>
                    <a:pt x="91" y="40"/>
                  </a:cubicBezTo>
                  <a:cubicBezTo>
                    <a:pt x="101" y="40"/>
                    <a:pt x="109" y="31"/>
                    <a:pt x="109" y="20"/>
                  </a:cubicBezTo>
                  <a:cubicBezTo>
                    <a:pt x="109" y="9"/>
                    <a:pt x="101" y="0"/>
                    <a:pt x="91" y="0"/>
                  </a:cubicBezTo>
                  <a:cubicBezTo>
                    <a:pt x="64" y="0"/>
                    <a:pt x="64" y="0"/>
                    <a:pt x="64"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178" name="îṡḷídè"/>
            <p:cNvSpPr/>
            <p:nvPr/>
          </p:nvSpPr>
          <p:spPr bwMode="auto">
            <a:xfrm>
              <a:off x="3100" y="1811"/>
              <a:ext cx="76" cy="193"/>
            </a:xfrm>
            <a:custGeom>
              <a:avLst/>
              <a:gdLst>
                <a:gd name="T0" fmla="*/ 0 w 40"/>
                <a:gd name="T1" fmla="*/ 4 h 101"/>
                <a:gd name="T2" fmla="*/ 0 w 40"/>
                <a:gd name="T3" fmla="*/ 79 h 101"/>
                <a:gd name="T4" fmla="*/ 20 w 40"/>
                <a:gd name="T5" fmla="*/ 101 h 101"/>
                <a:gd name="T6" fmla="*/ 40 w 40"/>
                <a:gd name="T7" fmla="*/ 82 h 101"/>
                <a:gd name="T8" fmla="*/ 40 w 40"/>
                <a:gd name="T9" fmla="*/ 0 h 101"/>
              </a:gdLst>
              <a:ahLst/>
              <a:cxnLst>
                <a:cxn ang="0">
                  <a:pos x="T0" y="T1"/>
                </a:cxn>
                <a:cxn ang="0">
                  <a:pos x="T2" y="T3"/>
                </a:cxn>
                <a:cxn ang="0">
                  <a:pos x="T4" y="T5"/>
                </a:cxn>
                <a:cxn ang="0">
                  <a:pos x="T6" y="T7"/>
                </a:cxn>
                <a:cxn ang="0">
                  <a:pos x="T8" y="T9"/>
                </a:cxn>
              </a:cxnLst>
              <a:rect l="0" t="0" r="r" b="b"/>
              <a:pathLst>
                <a:path w="40" h="101">
                  <a:moveTo>
                    <a:pt x="0" y="4"/>
                  </a:moveTo>
                  <a:cubicBezTo>
                    <a:pt x="0" y="79"/>
                    <a:pt x="0" y="79"/>
                    <a:pt x="0" y="79"/>
                  </a:cubicBezTo>
                  <a:cubicBezTo>
                    <a:pt x="0" y="92"/>
                    <a:pt x="9" y="101"/>
                    <a:pt x="20" y="101"/>
                  </a:cubicBezTo>
                  <a:cubicBezTo>
                    <a:pt x="31" y="101"/>
                    <a:pt x="40" y="92"/>
                    <a:pt x="40" y="82"/>
                  </a:cubicBezTo>
                  <a:cubicBezTo>
                    <a:pt x="40" y="0"/>
                    <a:pt x="40" y="0"/>
                    <a:pt x="40" y="0"/>
                  </a:cubicBezTo>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9" name="íSľíďè"/>
            <p:cNvSpPr/>
            <p:nvPr/>
          </p:nvSpPr>
          <p:spPr bwMode="auto">
            <a:xfrm>
              <a:off x="3100" y="1811"/>
              <a:ext cx="76" cy="193"/>
            </a:xfrm>
            <a:custGeom>
              <a:avLst/>
              <a:gdLst>
                <a:gd name="T0" fmla="*/ 0 w 40"/>
                <a:gd name="T1" fmla="*/ 4 h 101"/>
                <a:gd name="T2" fmla="*/ 0 w 40"/>
                <a:gd name="T3" fmla="*/ 79 h 101"/>
                <a:gd name="T4" fmla="*/ 20 w 40"/>
                <a:gd name="T5" fmla="*/ 101 h 101"/>
                <a:gd name="T6" fmla="*/ 40 w 40"/>
                <a:gd name="T7" fmla="*/ 82 h 101"/>
                <a:gd name="T8" fmla="*/ 40 w 40"/>
                <a:gd name="T9" fmla="*/ 0 h 101"/>
              </a:gdLst>
              <a:ahLst/>
              <a:cxnLst>
                <a:cxn ang="0">
                  <a:pos x="T0" y="T1"/>
                </a:cxn>
                <a:cxn ang="0">
                  <a:pos x="T2" y="T3"/>
                </a:cxn>
                <a:cxn ang="0">
                  <a:pos x="T4" y="T5"/>
                </a:cxn>
                <a:cxn ang="0">
                  <a:pos x="T6" y="T7"/>
                </a:cxn>
                <a:cxn ang="0">
                  <a:pos x="T8" y="T9"/>
                </a:cxn>
              </a:cxnLst>
              <a:rect l="0" t="0" r="r" b="b"/>
              <a:pathLst>
                <a:path w="40" h="101">
                  <a:moveTo>
                    <a:pt x="0" y="4"/>
                  </a:moveTo>
                  <a:cubicBezTo>
                    <a:pt x="0" y="79"/>
                    <a:pt x="0" y="79"/>
                    <a:pt x="0" y="79"/>
                  </a:cubicBezTo>
                  <a:cubicBezTo>
                    <a:pt x="0" y="92"/>
                    <a:pt x="9" y="101"/>
                    <a:pt x="20" y="101"/>
                  </a:cubicBezTo>
                  <a:cubicBezTo>
                    <a:pt x="31" y="101"/>
                    <a:pt x="40" y="92"/>
                    <a:pt x="40" y="82"/>
                  </a:cubicBezTo>
                  <a:cubicBezTo>
                    <a:pt x="40" y="0"/>
                    <a:pt x="40" y="0"/>
                    <a:pt x="40"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180" name="ïśḷiďê"/>
            <p:cNvSpPr/>
            <p:nvPr/>
          </p:nvSpPr>
          <p:spPr bwMode="auto">
            <a:xfrm>
              <a:off x="4526" y="1470"/>
              <a:ext cx="140" cy="143"/>
            </a:xfrm>
            <a:custGeom>
              <a:avLst/>
              <a:gdLst>
                <a:gd name="T0" fmla="*/ 67 w 73"/>
                <a:gd name="T1" fmla="*/ 0 h 75"/>
                <a:gd name="T2" fmla="*/ 73 w 73"/>
                <a:gd name="T3" fmla="*/ 0 h 75"/>
                <a:gd name="T4" fmla="*/ 73 w 73"/>
                <a:gd name="T5" fmla="*/ 75 h 75"/>
                <a:gd name="T6" fmla="*/ 54 w 73"/>
                <a:gd name="T7" fmla="*/ 75 h 75"/>
                <a:gd name="T8" fmla="*/ 54 w 73"/>
                <a:gd name="T9" fmla="*/ 41 h 75"/>
                <a:gd name="T10" fmla="*/ 38 w 73"/>
                <a:gd name="T11" fmla="*/ 58 h 75"/>
                <a:gd name="T12" fmla="*/ 36 w 73"/>
                <a:gd name="T13" fmla="*/ 58 h 75"/>
                <a:gd name="T14" fmla="*/ 20 w 73"/>
                <a:gd name="T15" fmla="*/ 41 h 75"/>
                <a:gd name="T16" fmla="*/ 20 w 73"/>
                <a:gd name="T17" fmla="*/ 75 h 75"/>
                <a:gd name="T18" fmla="*/ 0 w 73"/>
                <a:gd name="T19" fmla="*/ 75 h 75"/>
                <a:gd name="T20" fmla="*/ 0 w 73"/>
                <a:gd name="T21" fmla="*/ 0 h 75"/>
                <a:gd name="T22" fmla="*/ 7 w 73"/>
                <a:gd name="T23" fmla="*/ 0 h 75"/>
                <a:gd name="T24" fmla="*/ 37 w 73"/>
                <a:gd name="T25" fmla="*/ 32 h 75"/>
                <a:gd name="T26" fmla="*/ 67 w 73"/>
                <a:gd name="T27"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 h="75">
                  <a:moveTo>
                    <a:pt x="67" y="0"/>
                  </a:moveTo>
                  <a:cubicBezTo>
                    <a:pt x="73" y="0"/>
                    <a:pt x="73" y="0"/>
                    <a:pt x="73" y="0"/>
                  </a:cubicBezTo>
                  <a:cubicBezTo>
                    <a:pt x="73" y="75"/>
                    <a:pt x="73" y="75"/>
                    <a:pt x="73" y="75"/>
                  </a:cubicBezTo>
                  <a:cubicBezTo>
                    <a:pt x="67" y="75"/>
                    <a:pt x="60" y="75"/>
                    <a:pt x="54" y="75"/>
                  </a:cubicBezTo>
                  <a:cubicBezTo>
                    <a:pt x="54" y="41"/>
                    <a:pt x="54" y="41"/>
                    <a:pt x="54" y="41"/>
                  </a:cubicBezTo>
                  <a:cubicBezTo>
                    <a:pt x="38" y="58"/>
                    <a:pt x="38" y="58"/>
                    <a:pt x="38" y="58"/>
                  </a:cubicBezTo>
                  <a:cubicBezTo>
                    <a:pt x="36" y="58"/>
                    <a:pt x="36" y="58"/>
                    <a:pt x="36" y="58"/>
                  </a:cubicBezTo>
                  <a:cubicBezTo>
                    <a:pt x="20" y="41"/>
                    <a:pt x="20" y="41"/>
                    <a:pt x="20" y="41"/>
                  </a:cubicBezTo>
                  <a:cubicBezTo>
                    <a:pt x="20" y="75"/>
                    <a:pt x="20" y="75"/>
                    <a:pt x="20" y="75"/>
                  </a:cubicBezTo>
                  <a:cubicBezTo>
                    <a:pt x="13" y="75"/>
                    <a:pt x="7" y="75"/>
                    <a:pt x="0" y="75"/>
                  </a:cubicBezTo>
                  <a:cubicBezTo>
                    <a:pt x="0" y="0"/>
                    <a:pt x="0" y="0"/>
                    <a:pt x="0" y="0"/>
                  </a:cubicBezTo>
                  <a:cubicBezTo>
                    <a:pt x="7" y="0"/>
                    <a:pt x="7" y="0"/>
                    <a:pt x="7" y="0"/>
                  </a:cubicBezTo>
                  <a:cubicBezTo>
                    <a:pt x="37" y="32"/>
                    <a:pt x="37" y="32"/>
                    <a:pt x="37" y="32"/>
                  </a:cubicBezTo>
                  <a:lnTo>
                    <a:pt x="67" y="0"/>
                  </a:lnTo>
                  <a:close/>
                </a:path>
              </a:pathLst>
            </a:custGeom>
            <a:solidFill>
              <a:srgbClr val="E259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1" name="íşlidé"/>
            <p:cNvSpPr/>
            <p:nvPr/>
          </p:nvSpPr>
          <p:spPr bwMode="auto">
            <a:xfrm>
              <a:off x="4704" y="1470"/>
              <a:ext cx="110" cy="143"/>
            </a:xfrm>
            <a:custGeom>
              <a:avLst/>
              <a:gdLst>
                <a:gd name="T0" fmla="*/ 49 w 58"/>
                <a:gd name="T1" fmla="*/ 36 h 75"/>
                <a:gd name="T2" fmla="*/ 58 w 58"/>
                <a:gd name="T3" fmla="*/ 51 h 75"/>
                <a:gd name="T4" fmla="*/ 35 w 58"/>
                <a:gd name="T5" fmla="*/ 75 h 75"/>
                <a:gd name="T6" fmla="*/ 0 w 58"/>
                <a:gd name="T7" fmla="*/ 75 h 75"/>
                <a:gd name="T8" fmla="*/ 0 w 58"/>
                <a:gd name="T9" fmla="*/ 0 h 75"/>
                <a:gd name="T10" fmla="*/ 32 w 58"/>
                <a:gd name="T11" fmla="*/ 0 h 75"/>
                <a:gd name="T12" fmla="*/ 55 w 58"/>
                <a:gd name="T13" fmla="*/ 23 h 75"/>
                <a:gd name="T14" fmla="*/ 49 w 58"/>
                <a:gd name="T15" fmla="*/ 36 h 75"/>
                <a:gd name="T16" fmla="*/ 18 w 58"/>
                <a:gd name="T17" fmla="*/ 17 h 75"/>
                <a:gd name="T18" fmla="*/ 18 w 58"/>
                <a:gd name="T19" fmla="*/ 29 h 75"/>
                <a:gd name="T20" fmla="*/ 30 w 58"/>
                <a:gd name="T21" fmla="*/ 29 h 75"/>
                <a:gd name="T22" fmla="*/ 30 w 58"/>
                <a:gd name="T23" fmla="*/ 17 h 75"/>
                <a:gd name="T24" fmla="*/ 18 w 58"/>
                <a:gd name="T25" fmla="*/ 17 h 75"/>
                <a:gd name="T26" fmla="*/ 18 w 58"/>
                <a:gd name="T27" fmla="*/ 45 h 75"/>
                <a:gd name="T28" fmla="*/ 18 w 58"/>
                <a:gd name="T29" fmla="*/ 58 h 75"/>
                <a:gd name="T30" fmla="*/ 33 w 58"/>
                <a:gd name="T31" fmla="*/ 58 h 75"/>
                <a:gd name="T32" fmla="*/ 33 w 58"/>
                <a:gd name="T33" fmla="*/ 45 h 75"/>
                <a:gd name="T34" fmla="*/ 18 w 58"/>
                <a:gd name="T35" fmla="*/ 4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75">
                  <a:moveTo>
                    <a:pt x="49" y="36"/>
                  </a:moveTo>
                  <a:cubicBezTo>
                    <a:pt x="55" y="39"/>
                    <a:pt x="58" y="45"/>
                    <a:pt x="58" y="51"/>
                  </a:cubicBezTo>
                  <a:cubicBezTo>
                    <a:pt x="58" y="64"/>
                    <a:pt x="50" y="75"/>
                    <a:pt x="35" y="75"/>
                  </a:cubicBezTo>
                  <a:cubicBezTo>
                    <a:pt x="0" y="75"/>
                    <a:pt x="0" y="75"/>
                    <a:pt x="0" y="75"/>
                  </a:cubicBezTo>
                  <a:cubicBezTo>
                    <a:pt x="0" y="0"/>
                    <a:pt x="0" y="0"/>
                    <a:pt x="0" y="0"/>
                  </a:cubicBezTo>
                  <a:cubicBezTo>
                    <a:pt x="32" y="0"/>
                    <a:pt x="32" y="0"/>
                    <a:pt x="32" y="0"/>
                  </a:cubicBezTo>
                  <a:cubicBezTo>
                    <a:pt x="45" y="0"/>
                    <a:pt x="55" y="10"/>
                    <a:pt x="55" y="23"/>
                  </a:cubicBezTo>
                  <a:cubicBezTo>
                    <a:pt x="55" y="27"/>
                    <a:pt x="53" y="33"/>
                    <a:pt x="49" y="36"/>
                  </a:cubicBezTo>
                  <a:close/>
                  <a:moveTo>
                    <a:pt x="18" y="17"/>
                  </a:moveTo>
                  <a:cubicBezTo>
                    <a:pt x="18" y="29"/>
                    <a:pt x="18" y="29"/>
                    <a:pt x="18" y="29"/>
                  </a:cubicBezTo>
                  <a:cubicBezTo>
                    <a:pt x="30" y="29"/>
                    <a:pt x="30" y="29"/>
                    <a:pt x="30" y="29"/>
                  </a:cubicBezTo>
                  <a:cubicBezTo>
                    <a:pt x="38" y="29"/>
                    <a:pt x="38" y="17"/>
                    <a:pt x="30" y="17"/>
                  </a:cubicBezTo>
                  <a:lnTo>
                    <a:pt x="18" y="17"/>
                  </a:lnTo>
                  <a:close/>
                  <a:moveTo>
                    <a:pt x="18" y="45"/>
                  </a:moveTo>
                  <a:cubicBezTo>
                    <a:pt x="18" y="58"/>
                    <a:pt x="18" y="58"/>
                    <a:pt x="18" y="58"/>
                  </a:cubicBezTo>
                  <a:cubicBezTo>
                    <a:pt x="33" y="58"/>
                    <a:pt x="33" y="58"/>
                    <a:pt x="33" y="58"/>
                  </a:cubicBezTo>
                  <a:cubicBezTo>
                    <a:pt x="41" y="58"/>
                    <a:pt x="41" y="45"/>
                    <a:pt x="33" y="45"/>
                  </a:cubicBezTo>
                  <a:lnTo>
                    <a:pt x="18" y="45"/>
                  </a:lnTo>
                  <a:close/>
                </a:path>
              </a:pathLst>
            </a:custGeom>
            <a:solidFill>
              <a:srgbClr val="E259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2" name="îsḻiḍê"/>
            <p:cNvSpPr/>
            <p:nvPr/>
          </p:nvSpPr>
          <p:spPr bwMode="auto">
            <a:xfrm>
              <a:off x="4826" y="1469"/>
              <a:ext cx="145" cy="144"/>
            </a:xfrm>
            <a:custGeom>
              <a:avLst/>
              <a:gdLst>
                <a:gd name="T0" fmla="*/ 99 w 145"/>
                <a:gd name="T1" fmla="*/ 125 h 144"/>
                <a:gd name="T2" fmla="*/ 44 w 145"/>
                <a:gd name="T3" fmla="*/ 125 h 144"/>
                <a:gd name="T4" fmla="*/ 34 w 145"/>
                <a:gd name="T5" fmla="*/ 144 h 144"/>
                <a:gd name="T6" fmla="*/ 0 w 145"/>
                <a:gd name="T7" fmla="*/ 144 h 144"/>
                <a:gd name="T8" fmla="*/ 0 w 145"/>
                <a:gd name="T9" fmla="*/ 139 h 144"/>
                <a:gd name="T10" fmla="*/ 63 w 145"/>
                <a:gd name="T11" fmla="*/ 0 h 144"/>
                <a:gd name="T12" fmla="*/ 80 w 145"/>
                <a:gd name="T13" fmla="*/ 0 h 144"/>
                <a:gd name="T14" fmla="*/ 145 w 145"/>
                <a:gd name="T15" fmla="*/ 139 h 144"/>
                <a:gd name="T16" fmla="*/ 145 w 145"/>
                <a:gd name="T17" fmla="*/ 144 h 144"/>
                <a:gd name="T18" fmla="*/ 108 w 145"/>
                <a:gd name="T19" fmla="*/ 144 h 144"/>
                <a:gd name="T20" fmla="*/ 99 w 145"/>
                <a:gd name="T21" fmla="*/ 125 h 144"/>
                <a:gd name="T22" fmla="*/ 72 w 145"/>
                <a:gd name="T23" fmla="*/ 57 h 144"/>
                <a:gd name="T24" fmla="*/ 55 w 145"/>
                <a:gd name="T25" fmla="*/ 95 h 144"/>
                <a:gd name="T26" fmla="*/ 87 w 145"/>
                <a:gd name="T27" fmla="*/ 95 h 144"/>
                <a:gd name="T28" fmla="*/ 72 w 145"/>
                <a:gd name="T29" fmla="*/ 5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5" h="144">
                  <a:moveTo>
                    <a:pt x="99" y="125"/>
                  </a:moveTo>
                  <a:lnTo>
                    <a:pt x="44" y="125"/>
                  </a:lnTo>
                  <a:lnTo>
                    <a:pt x="34" y="144"/>
                  </a:lnTo>
                  <a:lnTo>
                    <a:pt x="0" y="144"/>
                  </a:lnTo>
                  <a:lnTo>
                    <a:pt x="0" y="139"/>
                  </a:lnTo>
                  <a:lnTo>
                    <a:pt x="63" y="0"/>
                  </a:lnTo>
                  <a:lnTo>
                    <a:pt x="80" y="0"/>
                  </a:lnTo>
                  <a:lnTo>
                    <a:pt x="145" y="139"/>
                  </a:lnTo>
                  <a:lnTo>
                    <a:pt x="145" y="144"/>
                  </a:lnTo>
                  <a:lnTo>
                    <a:pt x="108" y="144"/>
                  </a:lnTo>
                  <a:lnTo>
                    <a:pt x="99" y="125"/>
                  </a:lnTo>
                  <a:close/>
                  <a:moveTo>
                    <a:pt x="72" y="57"/>
                  </a:moveTo>
                  <a:lnTo>
                    <a:pt x="55" y="95"/>
                  </a:lnTo>
                  <a:lnTo>
                    <a:pt x="87" y="95"/>
                  </a:lnTo>
                  <a:lnTo>
                    <a:pt x="72" y="57"/>
                  </a:lnTo>
                  <a:close/>
                </a:path>
              </a:pathLst>
            </a:custGeom>
            <a:solidFill>
              <a:srgbClr val="E259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3" name="íşḻîḑé"/>
            <p:cNvSpPr/>
            <p:nvPr/>
          </p:nvSpPr>
          <p:spPr bwMode="auto">
            <a:xfrm>
              <a:off x="4856" y="1777"/>
              <a:ext cx="97" cy="97"/>
            </a:xfrm>
            <a:prstGeom prst="ellipse">
              <a:avLst/>
            </a:prstGeom>
            <a:solidFill>
              <a:srgbClr val="E3D4D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4" name="íšḷíḓè"/>
            <p:cNvSpPr/>
            <p:nvPr/>
          </p:nvSpPr>
          <p:spPr bwMode="auto">
            <a:xfrm>
              <a:off x="3821" y="1387"/>
              <a:ext cx="0" cy="394"/>
            </a:xfrm>
            <a:prstGeom prst="line">
              <a:avLst/>
            </a:prstGeom>
            <a:noFill/>
            <a:ln w="30163" cap="rnd">
              <a:solidFill>
                <a:srgbClr val="640917"/>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185" name="ïŝlîḑê"/>
            <p:cNvSpPr/>
            <p:nvPr/>
          </p:nvSpPr>
          <p:spPr bwMode="auto">
            <a:xfrm>
              <a:off x="3726" y="1181"/>
              <a:ext cx="192" cy="385"/>
            </a:xfrm>
            <a:custGeom>
              <a:avLst/>
              <a:gdLst>
                <a:gd name="T0" fmla="*/ 60 w 101"/>
                <a:gd name="T1" fmla="*/ 202 h 202"/>
                <a:gd name="T2" fmla="*/ 41 w 101"/>
                <a:gd name="T3" fmla="*/ 202 h 202"/>
                <a:gd name="T4" fmla="*/ 0 w 101"/>
                <a:gd name="T5" fmla="*/ 161 h 202"/>
                <a:gd name="T6" fmla="*/ 0 w 101"/>
                <a:gd name="T7" fmla="*/ 42 h 202"/>
                <a:gd name="T8" fmla="*/ 41 w 101"/>
                <a:gd name="T9" fmla="*/ 0 h 202"/>
                <a:gd name="T10" fmla="*/ 60 w 101"/>
                <a:gd name="T11" fmla="*/ 0 h 202"/>
                <a:gd name="T12" fmla="*/ 101 w 101"/>
                <a:gd name="T13" fmla="*/ 42 h 202"/>
                <a:gd name="T14" fmla="*/ 101 w 101"/>
                <a:gd name="T15" fmla="*/ 161 h 202"/>
                <a:gd name="T16" fmla="*/ 60 w 101"/>
                <a:gd name="T17"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202">
                  <a:moveTo>
                    <a:pt x="60" y="202"/>
                  </a:moveTo>
                  <a:cubicBezTo>
                    <a:pt x="41" y="202"/>
                    <a:pt x="41" y="202"/>
                    <a:pt x="41" y="202"/>
                  </a:cubicBezTo>
                  <a:cubicBezTo>
                    <a:pt x="18" y="202"/>
                    <a:pt x="0" y="184"/>
                    <a:pt x="0" y="161"/>
                  </a:cubicBezTo>
                  <a:cubicBezTo>
                    <a:pt x="0" y="42"/>
                    <a:pt x="0" y="42"/>
                    <a:pt x="0" y="42"/>
                  </a:cubicBezTo>
                  <a:cubicBezTo>
                    <a:pt x="0" y="19"/>
                    <a:pt x="18" y="0"/>
                    <a:pt x="41" y="0"/>
                  </a:cubicBezTo>
                  <a:cubicBezTo>
                    <a:pt x="60" y="0"/>
                    <a:pt x="60" y="0"/>
                    <a:pt x="60" y="0"/>
                  </a:cubicBezTo>
                  <a:cubicBezTo>
                    <a:pt x="83" y="0"/>
                    <a:pt x="101" y="19"/>
                    <a:pt x="101" y="42"/>
                  </a:cubicBezTo>
                  <a:cubicBezTo>
                    <a:pt x="101" y="161"/>
                    <a:pt x="101" y="161"/>
                    <a:pt x="101" y="161"/>
                  </a:cubicBezTo>
                  <a:cubicBezTo>
                    <a:pt x="101" y="184"/>
                    <a:pt x="83" y="202"/>
                    <a:pt x="60" y="202"/>
                  </a:cubicBezTo>
                  <a:close/>
                </a:path>
              </a:pathLst>
            </a:custGeom>
            <a:solidFill>
              <a:srgbClr val="CDE0D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6" name="ísļîḋé"/>
            <p:cNvSpPr/>
            <p:nvPr/>
          </p:nvSpPr>
          <p:spPr bwMode="auto">
            <a:xfrm>
              <a:off x="3726" y="1181"/>
              <a:ext cx="192" cy="385"/>
            </a:xfrm>
            <a:custGeom>
              <a:avLst/>
              <a:gdLst>
                <a:gd name="T0" fmla="*/ 60 w 101"/>
                <a:gd name="T1" fmla="*/ 202 h 202"/>
                <a:gd name="T2" fmla="*/ 41 w 101"/>
                <a:gd name="T3" fmla="*/ 202 h 202"/>
                <a:gd name="T4" fmla="*/ 0 w 101"/>
                <a:gd name="T5" fmla="*/ 161 h 202"/>
                <a:gd name="T6" fmla="*/ 0 w 101"/>
                <a:gd name="T7" fmla="*/ 42 h 202"/>
                <a:gd name="T8" fmla="*/ 41 w 101"/>
                <a:gd name="T9" fmla="*/ 0 h 202"/>
                <a:gd name="T10" fmla="*/ 60 w 101"/>
                <a:gd name="T11" fmla="*/ 0 h 202"/>
                <a:gd name="T12" fmla="*/ 101 w 101"/>
                <a:gd name="T13" fmla="*/ 42 h 202"/>
                <a:gd name="T14" fmla="*/ 101 w 101"/>
                <a:gd name="T15" fmla="*/ 161 h 202"/>
                <a:gd name="T16" fmla="*/ 60 w 101"/>
                <a:gd name="T17"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202">
                  <a:moveTo>
                    <a:pt x="60" y="202"/>
                  </a:moveTo>
                  <a:cubicBezTo>
                    <a:pt x="41" y="202"/>
                    <a:pt x="41" y="202"/>
                    <a:pt x="41" y="202"/>
                  </a:cubicBezTo>
                  <a:cubicBezTo>
                    <a:pt x="18" y="202"/>
                    <a:pt x="0" y="184"/>
                    <a:pt x="0" y="161"/>
                  </a:cubicBezTo>
                  <a:cubicBezTo>
                    <a:pt x="0" y="42"/>
                    <a:pt x="0" y="42"/>
                    <a:pt x="0" y="42"/>
                  </a:cubicBezTo>
                  <a:cubicBezTo>
                    <a:pt x="0" y="19"/>
                    <a:pt x="18" y="0"/>
                    <a:pt x="41" y="0"/>
                  </a:cubicBezTo>
                  <a:cubicBezTo>
                    <a:pt x="60" y="0"/>
                    <a:pt x="60" y="0"/>
                    <a:pt x="60" y="0"/>
                  </a:cubicBezTo>
                  <a:cubicBezTo>
                    <a:pt x="83" y="0"/>
                    <a:pt x="101" y="19"/>
                    <a:pt x="101" y="42"/>
                  </a:cubicBezTo>
                  <a:cubicBezTo>
                    <a:pt x="101" y="161"/>
                    <a:pt x="101" y="161"/>
                    <a:pt x="101" y="161"/>
                  </a:cubicBezTo>
                  <a:cubicBezTo>
                    <a:pt x="101" y="184"/>
                    <a:pt x="83" y="202"/>
                    <a:pt x="60" y="202"/>
                  </a:cubicBezTo>
                  <a:close/>
                </a:path>
              </a:pathLst>
            </a:custGeom>
            <a:noFill/>
            <a:ln w="30163" cap="flat">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187" name="iṣliḓê"/>
            <p:cNvSpPr/>
            <p:nvPr/>
          </p:nvSpPr>
          <p:spPr bwMode="auto">
            <a:xfrm>
              <a:off x="3726" y="1261"/>
              <a:ext cx="72" cy="0"/>
            </a:xfrm>
            <a:prstGeom prst="line">
              <a:avLst/>
            </a:prstGeom>
            <a:noFill/>
            <a:ln w="30163" cap="rnd">
              <a:solidFill>
                <a:srgbClr val="640917"/>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188" name="íṡḷîdê"/>
            <p:cNvSpPr/>
            <p:nvPr/>
          </p:nvSpPr>
          <p:spPr bwMode="auto">
            <a:xfrm>
              <a:off x="3726" y="1331"/>
              <a:ext cx="72" cy="0"/>
            </a:xfrm>
            <a:prstGeom prst="line">
              <a:avLst/>
            </a:prstGeom>
            <a:noFill/>
            <a:ln w="30163" cap="rnd">
              <a:solidFill>
                <a:srgbClr val="640917"/>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189" name="ísļiḓe"/>
            <p:cNvSpPr/>
            <p:nvPr/>
          </p:nvSpPr>
          <p:spPr bwMode="auto">
            <a:xfrm>
              <a:off x="3726" y="1404"/>
              <a:ext cx="72" cy="0"/>
            </a:xfrm>
            <a:prstGeom prst="line">
              <a:avLst/>
            </a:prstGeom>
            <a:noFill/>
            <a:ln w="30163" cap="rnd">
              <a:solidFill>
                <a:srgbClr val="640917"/>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190" name="iS1ïḋè"/>
            <p:cNvSpPr/>
            <p:nvPr/>
          </p:nvSpPr>
          <p:spPr bwMode="auto">
            <a:xfrm>
              <a:off x="3726" y="1474"/>
              <a:ext cx="72" cy="0"/>
            </a:xfrm>
            <a:prstGeom prst="line">
              <a:avLst/>
            </a:prstGeom>
            <a:noFill/>
            <a:ln w="30163" cap="rnd">
              <a:solidFill>
                <a:srgbClr val="640917"/>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191" name="íSļiḓe"/>
            <p:cNvSpPr/>
            <p:nvPr/>
          </p:nvSpPr>
          <p:spPr bwMode="auto">
            <a:xfrm>
              <a:off x="3718" y="1781"/>
              <a:ext cx="212" cy="70"/>
            </a:xfrm>
            <a:custGeom>
              <a:avLst/>
              <a:gdLst>
                <a:gd name="T0" fmla="*/ 111 w 111"/>
                <a:gd name="T1" fmla="*/ 37 h 37"/>
                <a:gd name="T2" fmla="*/ 0 w 111"/>
                <a:gd name="T3" fmla="*/ 37 h 37"/>
                <a:gd name="T4" fmla="*/ 0 w 111"/>
                <a:gd name="T5" fmla="*/ 30 h 37"/>
                <a:gd name="T6" fmla="*/ 30 w 111"/>
                <a:gd name="T7" fmla="*/ 0 h 37"/>
                <a:gd name="T8" fmla="*/ 81 w 111"/>
                <a:gd name="T9" fmla="*/ 0 h 37"/>
                <a:gd name="T10" fmla="*/ 111 w 111"/>
                <a:gd name="T11" fmla="*/ 30 h 37"/>
                <a:gd name="T12" fmla="*/ 111 w 111"/>
                <a:gd name="T13" fmla="*/ 37 h 37"/>
              </a:gdLst>
              <a:ahLst/>
              <a:cxnLst>
                <a:cxn ang="0">
                  <a:pos x="T0" y="T1"/>
                </a:cxn>
                <a:cxn ang="0">
                  <a:pos x="T2" y="T3"/>
                </a:cxn>
                <a:cxn ang="0">
                  <a:pos x="T4" y="T5"/>
                </a:cxn>
                <a:cxn ang="0">
                  <a:pos x="T6" y="T7"/>
                </a:cxn>
                <a:cxn ang="0">
                  <a:pos x="T8" y="T9"/>
                </a:cxn>
                <a:cxn ang="0">
                  <a:pos x="T10" y="T11"/>
                </a:cxn>
                <a:cxn ang="0">
                  <a:pos x="T12" y="T13"/>
                </a:cxn>
              </a:cxnLst>
              <a:rect l="0" t="0" r="r" b="b"/>
              <a:pathLst>
                <a:path w="111" h="37">
                  <a:moveTo>
                    <a:pt x="111" y="37"/>
                  </a:moveTo>
                  <a:cubicBezTo>
                    <a:pt x="0" y="37"/>
                    <a:pt x="0" y="37"/>
                    <a:pt x="0" y="37"/>
                  </a:cubicBezTo>
                  <a:cubicBezTo>
                    <a:pt x="0" y="30"/>
                    <a:pt x="0" y="30"/>
                    <a:pt x="0" y="30"/>
                  </a:cubicBezTo>
                  <a:cubicBezTo>
                    <a:pt x="0" y="14"/>
                    <a:pt x="14" y="0"/>
                    <a:pt x="30" y="0"/>
                  </a:cubicBezTo>
                  <a:cubicBezTo>
                    <a:pt x="81" y="0"/>
                    <a:pt x="81" y="0"/>
                    <a:pt x="81" y="0"/>
                  </a:cubicBezTo>
                  <a:cubicBezTo>
                    <a:pt x="97" y="0"/>
                    <a:pt x="111" y="14"/>
                    <a:pt x="111" y="30"/>
                  </a:cubicBezTo>
                  <a:lnTo>
                    <a:pt x="111" y="37"/>
                  </a:lnTo>
                  <a:close/>
                </a:path>
              </a:pathLst>
            </a:custGeom>
            <a:solidFill>
              <a:srgbClr val="CDE0D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2" name="íṣļiḑe"/>
            <p:cNvSpPr/>
            <p:nvPr/>
          </p:nvSpPr>
          <p:spPr bwMode="auto">
            <a:xfrm>
              <a:off x="3718" y="1781"/>
              <a:ext cx="212" cy="70"/>
            </a:xfrm>
            <a:custGeom>
              <a:avLst/>
              <a:gdLst>
                <a:gd name="T0" fmla="*/ 111 w 111"/>
                <a:gd name="T1" fmla="*/ 37 h 37"/>
                <a:gd name="T2" fmla="*/ 0 w 111"/>
                <a:gd name="T3" fmla="*/ 37 h 37"/>
                <a:gd name="T4" fmla="*/ 0 w 111"/>
                <a:gd name="T5" fmla="*/ 30 h 37"/>
                <a:gd name="T6" fmla="*/ 30 w 111"/>
                <a:gd name="T7" fmla="*/ 0 h 37"/>
                <a:gd name="T8" fmla="*/ 81 w 111"/>
                <a:gd name="T9" fmla="*/ 0 h 37"/>
                <a:gd name="T10" fmla="*/ 111 w 111"/>
                <a:gd name="T11" fmla="*/ 30 h 37"/>
                <a:gd name="T12" fmla="*/ 111 w 111"/>
                <a:gd name="T13" fmla="*/ 37 h 37"/>
              </a:gdLst>
              <a:ahLst/>
              <a:cxnLst>
                <a:cxn ang="0">
                  <a:pos x="T0" y="T1"/>
                </a:cxn>
                <a:cxn ang="0">
                  <a:pos x="T2" y="T3"/>
                </a:cxn>
                <a:cxn ang="0">
                  <a:pos x="T4" y="T5"/>
                </a:cxn>
                <a:cxn ang="0">
                  <a:pos x="T6" y="T7"/>
                </a:cxn>
                <a:cxn ang="0">
                  <a:pos x="T8" y="T9"/>
                </a:cxn>
                <a:cxn ang="0">
                  <a:pos x="T10" y="T11"/>
                </a:cxn>
                <a:cxn ang="0">
                  <a:pos x="T12" y="T13"/>
                </a:cxn>
              </a:cxnLst>
              <a:rect l="0" t="0" r="r" b="b"/>
              <a:pathLst>
                <a:path w="111" h="37">
                  <a:moveTo>
                    <a:pt x="111" y="37"/>
                  </a:moveTo>
                  <a:cubicBezTo>
                    <a:pt x="0" y="37"/>
                    <a:pt x="0" y="37"/>
                    <a:pt x="0" y="37"/>
                  </a:cubicBezTo>
                  <a:cubicBezTo>
                    <a:pt x="0" y="30"/>
                    <a:pt x="0" y="30"/>
                    <a:pt x="0" y="30"/>
                  </a:cubicBezTo>
                  <a:cubicBezTo>
                    <a:pt x="0" y="14"/>
                    <a:pt x="14" y="0"/>
                    <a:pt x="30" y="0"/>
                  </a:cubicBezTo>
                  <a:cubicBezTo>
                    <a:pt x="81" y="0"/>
                    <a:pt x="81" y="0"/>
                    <a:pt x="81" y="0"/>
                  </a:cubicBezTo>
                  <a:cubicBezTo>
                    <a:pt x="97" y="0"/>
                    <a:pt x="111" y="14"/>
                    <a:pt x="111" y="30"/>
                  </a:cubicBezTo>
                  <a:lnTo>
                    <a:pt x="111" y="37"/>
                  </a:lnTo>
                  <a:close/>
                </a:path>
              </a:pathLst>
            </a:custGeom>
            <a:noFill/>
            <a:ln w="30163" cap="flat">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193" name="í$1îďè"/>
            <p:cNvSpPr/>
            <p:nvPr/>
          </p:nvSpPr>
          <p:spPr bwMode="auto">
            <a:xfrm>
              <a:off x="2019" y="2815"/>
              <a:ext cx="629" cy="724"/>
            </a:xfrm>
            <a:custGeom>
              <a:avLst/>
              <a:gdLst>
                <a:gd name="T0" fmla="*/ 305 w 330"/>
                <a:gd name="T1" fmla="*/ 293 h 380"/>
                <a:gd name="T2" fmla="*/ 325 w 330"/>
                <a:gd name="T3" fmla="*/ 241 h 380"/>
                <a:gd name="T4" fmla="*/ 317 w 330"/>
                <a:gd name="T5" fmla="*/ 243 h 380"/>
                <a:gd name="T6" fmla="*/ 316 w 330"/>
                <a:gd name="T7" fmla="*/ 150 h 380"/>
                <a:gd name="T8" fmla="*/ 164 w 330"/>
                <a:gd name="T9" fmla="*/ 1 h 380"/>
                <a:gd name="T10" fmla="*/ 14 w 330"/>
                <a:gd name="T11" fmla="*/ 151 h 380"/>
                <a:gd name="T12" fmla="*/ 14 w 330"/>
                <a:gd name="T13" fmla="*/ 243 h 380"/>
                <a:gd name="T14" fmla="*/ 5 w 330"/>
                <a:gd name="T15" fmla="*/ 241 h 380"/>
                <a:gd name="T16" fmla="*/ 25 w 330"/>
                <a:gd name="T17" fmla="*/ 293 h 380"/>
                <a:gd name="T18" fmla="*/ 5 w 330"/>
                <a:gd name="T19" fmla="*/ 293 h 380"/>
                <a:gd name="T20" fmla="*/ 49 w 330"/>
                <a:gd name="T21" fmla="*/ 342 h 380"/>
                <a:gd name="T22" fmla="*/ 49 w 330"/>
                <a:gd name="T23" fmla="*/ 347 h 380"/>
                <a:gd name="T24" fmla="*/ 40 w 330"/>
                <a:gd name="T25" fmla="*/ 370 h 380"/>
                <a:gd name="T26" fmla="*/ 92 w 330"/>
                <a:gd name="T27" fmla="*/ 361 h 380"/>
                <a:gd name="T28" fmla="*/ 104 w 330"/>
                <a:gd name="T29" fmla="*/ 365 h 380"/>
                <a:gd name="T30" fmla="*/ 226 w 330"/>
                <a:gd name="T31" fmla="*/ 365 h 380"/>
                <a:gd name="T32" fmla="*/ 239 w 330"/>
                <a:gd name="T33" fmla="*/ 360 h 380"/>
                <a:gd name="T34" fmla="*/ 292 w 330"/>
                <a:gd name="T35" fmla="*/ 370 h 380"/>
                <a:gd name="T36" fmla="*/ 280 w 330"/>
                <a:gd name="T37" fmla="*/ 342 h 380"/>
                <a:gd name="T38" fmla="*/ 327 w 330"/>
                <a:gd name="T39" fmla="*/ 293 h 380"/>
                <a:gd name="T40" fmla="*/ 305 w 330"/>
                <a:gd name="T41" fmla="*/ 293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0" h="380">
                  <a:moveTo>
                    <a:pt x="305" y="293"/>
                  </a:moveTo>
                  <a:cubicBezTo>
                    <a:pt x="321" y="281"/>
                    <a:pt x="330" y="261"/>
                    <a:pt x="325" y="241"/>
                  </a:cubicBezTo>
                  <a:cubicBezTo>
                    <a:pt x="317" y="243"/>
                    <a:pt x="317" y="243"/>
                    <a:pt x="317" y="243"/>
                  </a:cubicBezTo>
                  <a:cubicBezTo>
                    <a:pt x="316" y="150"/>
                    <a:pt x="316" y="150"/>
                    <a:pt x="316" y="150"/>
                  </a:cubicBezTo>
                  <a:cubicBezTo>
                    <a:pt x="315" y="67"/>
                    <a:pt x="247" y="0"/>
                    <a:pt x="164" y="1"/>
                  </a:cubicBezTo>
                  <a:cubicBezTo>
                    <a:pt x="81" y="1"/>
                    <a:pt x="14" y="68"/>
                    <a:pt x="14" y="151"/>
                  </a:cubicBezTo>
                  <a:cubicBezTo>
                    <a:pt x="14" y="243"/>
                    <a:pt x="14" y="243"/>
                    <a:pt x="14" y="243"/>
                  </a:cubicBezTo>
                  <a:cubicBezTo>
                    <a:pt x="5" y="241"/>
                    <a:pt x="5" y="241"/>
                    <a:pt x="5" y="241"/>
                  </a:cubicBezTo>
                  <a:cubicBezTo>
                    <a:pt x="0" y="261"/>
                    <a:pt x="9" y="281"/>
                    <a:pt x="25" y="293"/>
                  </a:cubicBezTo>
                  <a:cubicBezTo>
                    <a:pt x="5" y="293"/>
                    <a:pt x="5" y="293"/>
                    <a:pt x="5" y="293"/>
                  </a:cubicBezTo>
                  <a:cubicBezTo>
                    <a:pt x="5" y="318"/>
                    <a:pt x="24" y="339"/>
                    <a:pt x="49" y="342"/>
                  </a:cubicBezTo>
                  <a:cubicBezTo>
                    <a:pt x="49" y="347"/>
                    <a:pt x="49" y="347"/>
                    <a:pt x="49" y="347"/>
                  </a:cubicBezTo>
                  <a:cubicBezTo>
                    <a:pt x="40" y="370"/>
                    <a:pt x="40" y="370"/>
                    <a:pt x="40" y="370"/>
                  </a:cubicBezTo>
                  <a:cubicBezTo>
                    <a:pt x="58" y="377"/>
                    <a:pt x="78" y="373"/>
                    <a:pt x="92" y="361"/>
                  </a:cubicBezTo>
                  <a:cubicBezTo>
                    <a:pt x="104" y="365"/>
                    <a:pt x="104" y="365"/>
                    <a:pt x="104" y="365"/>
                  </a:cubicBezTo>
                  <a:cubicBezTo>
                    <a:pt x="144" y="380"/>
                    <a:pt x="187" y="380"/>
                    <a:pt x="226" y="365"/>
                  </a:cubicBezTo>
                  <a:cubicBezTo>
                    <a:pt x="239" y="360"/>
                    <a:pt x="239" y="360"/>
                    <a:pt x="239" y="360"/>
                  </a:cubicBezTo>
                  <a:cubicBezTo>
                    <a:pt x="256" y="377"/>
                    <a:pt x="267" y="375"/>
                    <a:pt x="292" y="370"/>
                  </a:cubicBezTo>
                  <a:cubicBezTo>
                    <a:pt x="280" y="342"/>
                    <a:pt x="280" y="342"/>
                    <a:pt x="280" y="342"/>
                  </a:cubicBezTo>
                  <a:cubicBezTo>
                    <a:pt x="306" y="340"/>
                    <a:pt x="327" y="319"/>
                    <a:pt x="327" y="293"/>
                  </a:cubicBezTo>
                  <a:lnTo>
                    <a:pt x="305" y="293"/>
                  </a:lnTo>
                  <a:close/>
                </a:path>
              </a:pathLst>
            </a:custGeom>
            <a:solidFill>
              <a:srgbClr val="FFD6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4" name="ïśḷiḋè"/>
            <p:cNvSpPr/>
            <p:nvPr/>
          </p:nvSpPr>
          <p:spPr bwMode="auto">
            <a:xfrm>
              <a:off x="2019" y="2815"/>
              <a:ext cx="629" cy="724"/>
            </a:xfrm>
            <a:custGeom>
              <a:avLst/>
              <a:gdLst>
                <a:gd name="T0" fmla="*/ 305 w 330"/>
                <a:gd name="T1" fmla="*/ 293 h 380"/>
                <a:gd name="T2" fmla="*/ 325 w 330"/>
                <a:gd name="T3" fmla="*/ 241 h 380"/>
                <a:gd name="T4" fmla="*/ 317 w 330"/>
                <a:gd name="T5" fmla="*/ 243 h 380"/>
                <a:gd name="T6" fmla="*/ 316 w 330"/>
                <a:gd name="T7" fmla="*/ 150 h 380"/>
                <a:gd name="T8" fmla="*/ 164 w 330"/>
                <a:gd name="T9" fmla="*/ 1 h 380"/>
                <a:gd name="T10" fmla="*/ 14 w 330"/>
                <a:gd name="T11" fmla="*/ 151 h 380"/>
                <a:gd name="T12" fmla="*/ 14 w 330"/>
                <a:gd name="T13" fmla="*/ 243 h 380"/>
                <a:gd name="T14" fmla="*/ 5 w 330"/>
                <a:gd name="T15" fmla="*/ 241 h 380"/>
                <a:gd name="T16" fmla="*/ 25 w 330"/>
                <a:gd name="T17" fmla="*/ 293 h 380"/>
                <a:gd name="T18" fmla="*/ 5 w 330"/>
                <a:gd name="T19" fmla="*/ 293 h 380"/>
                <a:gd name="T20" fmla="*/ 49 w 330"/>
                <a:gd name="T21" fmla="*/ 342 h 380"/>
                <a:gd name="T22" fmla="*/ 49 w 330"/>
                <a:gd name="T23" fmla="*/ 347 h 380"/>
                <a:gd name="T24" fmla="*/ 40 w 330"/>
                <a:gd name="T25" fmla="*/ 370 h 380"/>
                <a:gd name="T26" fmla="*/ 92 w 330"/>
                <a:gd name="T27" fmla="*/ 361 h 380"/>
                <a:gd name="T28" fmla="*/ 104 w 330"/>
                <a:gd name="T29" fmla="*/ 365 h 380"/>
                <a:gd name="T30" fmla="*/ 226 w 330"/>
                <a:gd name="T31" fmla="*/ 365 h 380"/>
                <a:gd name="T32" fmla="*/ 239 w 330"/>
                <a:gd name="T33" fmla="*/ 360 h 380"/>
                <a:gd name="T34" fmla="*/ 292 w 330"/>
                <a:gd name="T35" fmla="*/ 370 h 380"/>
                <a:gd name="T36" fmla="*/ 280 w 330"/>
                <a:gd name="T37" fmla="*/ 342 h 380"/>
                <a:gd name="T38" fmla="*/ 327 w 330"/>
                <a:gd name="T39" fmla="*/ 293 h 380"/>
                <a:gd name="T40" fmla="*/ 305 w 330"/>
                <a:gd name="T41" fmla="*/ 293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0" h="380">
                  <a:moveTo>
                    <a:pt x="305" y="293"/>
                  </a:moveTo>
                  <a:cubicBezTo>
                    <a:pt x="321" y="281"/>
                    <a:pt x="330" y="261"/>
                    <a:pt x="325" y="241"/>
                  </a:cubicBezTo>
                  <a:cubicBezTo>
                    <a:pt x="317" y="243"/>
                    <a:pt x="317" y="243"/>
                    <a:pt x="317" y="243"/>
                  </a:cubicBezTo>
                  <a:cubicBezTo>
                    <a:pt x="316" y="150"/>
                    <a:pt x="316" y="150"/>
                    <a:pt x="316" y="150"/>
                  </a:cubicBezTo>
                  <a:cubicBezTo>
                    <a:pt x="315" y="67"/>
                    <a:pt x="247" y="0"/>
                    <a:pt x="164" y="1"/>
                  </a:cubicBezTo>
                  <a:cubicBezTo>
                    <a:pt x="81" y="1"/>
                    <a:pt x="14" y="68"/>
                    <a:pt x="14" y="151"/>
                  </a:cubicBezTo>
                  <a:cubicBezTo>
                    <a:pt x="14" y="243"/>
                    <a:pt x="14" y="243"/>
                    <a:pt x="14" y="243"/>
                  </a:cubicBezTo>
                  <a:cubicBezTo>
                    <a:pt x="5" y="241"/>
                    <a:pt x="5" y="241"/>
                    <a:pt x="5" y="241"/>
                  </a:cubicBezTo>
                  <a:cubicBezTo>
                    <a:pt x="0" y="261"/>
                    <a:pt x="9" y="281"/>
                    <a:pt x="25" y="293"/>
                  </a:cubicBezTo>
                  <a:cubicBezTo>
                    <a:pt x="5" y="293"/>
                    <a:pt x="5" y="293"/>
                    <a:pt x="5" y="293"/>
                  </a:cubicBezTo>
                  <a:cubicBezTo>
                    <a:pt x="5" y="318"/>
                    <a:pt x="24" y="339"/>
                    <a:pt x="49" y="342"/>
                  </a:cubicBezTo>
                  <a:cubicBezTo>
                    <a:pt x="49" y="347"/>
                    <a:pt x="49" y="347"/>
                    <a:pt x="49" y="347"/>
                  </a:cubicBezTo>
                  <a:cubicBezTo>
                    <a:pt x="40" y="370"/>
                    <a:pt x="40" y="370"/>
                    <a:pt x="40" y="370"/>
                  </a:cubicBezTo>
                  <a:cubicBezTo>
                    <a:pt x="58" y="377"/>
                    <a:pt x="78" y="373"/>
                    <a:pt x="92" y="361"/>
                  </a:cubicBezTo>
                  <a:cubicBezTo>
                    <a:pt x="104" y="365"/>
                    <a:pt x="104" y="365"/>
                    <a:pt x="104" y="365"/>
                  </a:cubicBezTo>
                  <a:cubicBezTo>
                    <a:pt x="144" y="380"/>
                    <a:pt x="187" y="380"/>
                    <a:pt x="226" y="365"/>
                  </a:cubicBezTo>
                  <a:cubicBezTo>
                    <a:pt x="239" y="360"/>
                    <a:pt x="239" y="360"/>
                    <a:pt x="239" y="360"/>
                  </a:cubicBezTo>
                  <a:cubicBezTo>
                    <a:pt x="256" y="377"/>
                    <a:pt x="267" y="375"/>
                    <a:pt x="292" y="370"/>
                  </a:cubicBezTo>
                  <a:cubicBezTo>
                    <a:pt x="280" y="342"/>
                    <a:pt x="280" y="342"/>
                    <a:pt x="280" y="342"/>
                  </a:cubicBezTo>
                  <a:cubicBezTo>
                    <a:pt x="306" y="340"/>
                    <a:pt x="327" y="319"/>
                    <a:pt x="327" y="293"/>
                  </a:cubicBezTo>
                  <a:lnTo>
                    <a:pt x="305" y="293"/>
                  </a:lnTo>
                  <a:close/>
                </a:path>
              </a:pathLst>
            </a:custGeom>
            <a:noFill/>
            <a:ln w="30163" cap="flat">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grpSp>
      <p:grpSp>
        <p:nvGrpSpPr>
          <p:cNvPr id="395" name="组合 394"/>
          <p:cNvGrpSpPr/>
          <p:nvPr/>
        </p:nvGrpSpPr>
        <p:grpSpPr>
          <a:xfrm>
            <a:off x="3350854" y="241178"/>
            <a:ext cx="5341226" cy="635239"/>
            <a:chOff x="-3356638" y="-74659"/>
            <a:chExt cx="5299708" cy="630300"/>
          </a:xfrm>
        </p:grpSpPr>
        <p:sp>
          <p:nvSpPr>
            <p:cNvPr id="396" name="Text Box 7"/>
            <p:cNvSpPr txBox="1">
              <a:spLocks noChangeArrowheads="1"/>
            </p:cNvSpPr>
            <p:nvPr/>
          </p:nvSpPr>
          <p:spPr bwMode="auto">
            <a:xfrm>
              <a:off x="-739876" y="302130"/>
              <a:ext cx="2682946" cy="253511"/>
            </a:xfrm>
            <a:prstGeom prst="rect">
              <a:avLst/>
            </a:prstGeom>
            <a:noFill/>
            <a:ln w="9525">
              <a:noFill/>
              <a:miter lim="800000"/>
            </a:ln>
          </p:spPr>
          <p:txBody>
            <a:bodyPr wrap="none" lIns="46078" tIns="23040" rIns="46078" bIns="23040">
              <a:spAutoFit/>
            </a:bodyPr>
            <a:lstStyle/>
            <a:p>
              <a:pPr algn="ctr" defTabSz="1096645"/>
              <a:r>
                <a:rPr lang="en-CA" sz="1360" spc="604"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WHAT IS A TEAM</a:t>
              </a:r>
              <a:endParaRPr lang="en-CA" sz="1360" spc="604"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97" name="矩形 396"/>
            <p:cNvSpPr/>
            <p:nvPr/>
          </p:nvSpPr>
          <p:spPr>
            <a:xfrm>
              <a:off x="-3356638" y="-74659"/>
              <a:ext cx="2616762" cy="630300"/>
            </a:xfrm>
            <a:prstGeom prst="rect">
              <a:avLst/>
            </a:prstGeom>
          </p:spPr>
          <p:txBody>
            <a:bodyPr wrap="none">
              <a:spAutoFit/>
            </a:bodyPr>
            <a:lstStyle/>
            <a:p>
              <a:pPr algn="ctr" defTabSz="1096645"/>
              <a:r>
                <a:rPr lang="zh-CN" altLang="en-US" sz="3530" b="1" spc="300" dirty="0">
                  <a:solidFill>
                    <a:schemeClr val="tx1">
                      <a:lumMod val="95000"/>
                      <a:lumOff val="5000"/>
                    </a:schemeClr>
                  </a:solidFill>
                  <a:latin typeface="微软雅黑" panose="020B0503020204020204" pitchFamily="34" charset="-122"/>
                  <a:ea typeface="微软雅黑" panose="020B0503020204020204" pitchFamily="34" charset="-122"/>
                </a:rPr>
                <a:t>什么</a:t>
              </a:r>
              <a:r>
                <a:rPr lang="zh-CN" altLang="en-US" sz="3530" b="1" spc="300">
                  <a:solidFill>
                    <a:schemeClr val="tx1">
                      <a:lumMod val="95000"/>
                      <a:lumOff val="5000"/>
                    </a:schemeClr>
                  </a:solidFill>
                  <a:latin typeface="微软雅黑" panose="020B0503020204020204" pitchFamily="34" charset="-122"/>
                  <a:ea typeface="微软雅黑" panose="020B0503020204020204" pitchFamily="34" charset="-122"/>
                </a:rPr>
                <a:t>是团队</a:t>
              </a:r>
              <a:endParaRPr lang="en-CA" altLang="zh-CN" sz="3530" b="1" spc="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95"/>
                                        </p:tgtEl>
                                        <p:attrNameLst>
                                          <p:attrName>style.visibility</p:attrName>
                                        </p:attrNameLst>
                                      </p:cBhvr>
                                      <p:to>
                                        <p:strVal val="visible"/>
                                      </p:to>
                                    </p:set>
                                    <p:animEffect transition="in" filter="wipe(left)">
                                      <p:cBhvr>
                                        <p:cTn id="7" dur="500"/>
                                        <p:tgtEl>
                                          <p:spTgt spid="395"/>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up)">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758728" y="3779270"/>
            <a:ext cx="8674544" cy="2458365"/>
          </a:xfrm>
          <a:prstGeom prst="rect">
            <a:avLst/>
          </a:prstGeom>
        </p:spPr>
        <p:txBody>
          <a:bodyPr wrap="square">
            <a:spAutoFit/>
          </a:bodyPr>
          <a:lstStyle/>
          <a:p>
            <a:pPr algn="ctr">
              <a:lnSpc>
                <a:spcPct val="150000"/>
              </a:lnSpc>
            </a:pPr>
            <a:r>
              <a:rPr lang="zh-CN" altLang="en-US" sz="2800" b="1" spc="408">
                <a:solidFill>
                  <a:schemeClr val="accent4">
                    <a:lumMod val="75000"/>
                  </a:schemeClr>
                </a:solidFill>
                <a:latin typeface="+mj-ea"/>
                <a:ea typeface="+mj-ea"/>
              </a:rPr>
              <a:t>定位</a:t>
            </a:r>
            <a:r>
              <a:rPr lang="en-US" altLang="zh-CN" sz="2800" b="1" spc="408">
                <a:solidFill>
                  <a:schemeClr val="accent4">
                    <a:lumMod val="75000"/>
                  </a:schemeClr>
                </a:solidFill>
                <a:latin typeface="+mj-ea"/>
                <a:ea typeface="+mj-ea"/>
              </a:rPr>
              <a:t>(PLACE)</a:t>
            </a:r>
            <a:endParaRPr lang="en-US" altLang="zh-CN" sz="2800" b="1" spc="408">
              <a:solidFill>
                <a:schemeClr val="accent4">
                  <a:lumMod val="75000"/>
                </a:schemeClr>
              </a:solidFill>
              <a:latin typeface="+mj-ea"/>
              <a:ea typeface="+mj-ea"/>
            </a:endParaRPr>
          </a:p>
          <a:p>
            <a:pPr algn="ctr">
              <a:lnSpc>
                <a:spcPct val="150000"/>
              </a:lnSpc>
            </a:pPr>
            <a:endParaRPr lang="en-US" altLang="zh-CN" sz="1050" b="1" spc="408">
              <a:solidFill>
                <a:srgbClr val="0070C0"/>
              </a:solidFill>
              <a:latin typeface="+mj-ea"/>
              <a:ea typeface="+mj-ea"/>
            </a:endParaRPr>
          </a:p>
          <a:p>
            <a:pPr algn="ctr">
              <a:lnSpc>
                <a:spcPct val="150000"/>
              </a:lnSpc>
            </a:pPr>
            <a:r>
              <a:rPr lang="zh-CN" altLang="en-US" sz="1600" spc="408">
                <a:latin typeface="+mj-ea"/>
                <a:ea typeface="+mj-ea"/>
              </a:rPr>
              <a:t>团队的定位包含两层意思</a:t>
            </a:r>
            <a:r>
              <a:rPr lang="en-US" altLang="zh-CN" sz="1600" spc="408">
                <a:latin typeface="+mj-ea"/>
                <a:ea typeface="+mj-ea"/>
              </a:rPr>
              <a:t>:</a:t>
            </a:r>
            <a:r>
              <a:rPr lang="zh-CN" altLang="en-US" sz="1600" spc="408">
                <a:latin typeface="+mj-ea"/>
                <a:ea typeface="+mj-ea"/>
              </a:rPr>
              <a:t>团队的定位，团队在企业中处于什么位置，由谁选择和决定团队的成员，团队最终应对谁负责，团队采取什么方式激励下属</a:t>
            </a:r>
            <a:r>
              <a:rPr lang="en-US" altLang="zh-CN" sz="1600" spc="408">
                <a:latin typeface="+mj-ea"/>
                <a:ea typeface="+mj-ea"/>
              </a:rPr>
              <a:t>? </a:t>
            </a:r>
            <a:r>
              <a:rPr lang="zh-CN" altLang="en-US" sz="1600" spc="408">
                <a:latin typeface="+mj-ea"/>
                <a:ea typeface="+mj-ea"/>
              </a:rPr>
              <a:t>个体的定位，作为成员在团队中扮演什么角色</a:t>
            </a:r>
            <a:r>
              <a:rPr lang="en-US" altLang="zh-CN" sz="1600" spc="408">
                <a:latin typeface="+mj-ea"/>
                <a:ea typeface="+mj-ea"/>
              </a:rPr>
              <a:t>?</a:t>
            </a:r>
            <a:r>
              <a:rPr lang="zh-CN" altLang="en-US" sz="1600" spc="408">
                <a:latin typeface="+mj-ea"/>
                <a:ea typeface="+mj-ea"/>
              </a:rPr>
              <a:t>是订计划还是具体实施或评估</a:t>
            </a:r>
            <a:r>
              <a:rPr lang="en-US" altLang="zh-CN" sz="1600" spc="408">
                <a:latin typeface="+mj-ea"/>
                <a:ea typeface="+mj-ea"/>
              </a:rPr>
              <a:t>?</a:t>
            </a:r>
            <a:endParaRPr lang="zh-CN" altLang="en-US" sz="1600" spc="408" dirty="0">
              <a:latin typeface="+mj-ea"/>
              <a:ea typeface="+mj-ea"/>
            </a:endParaRPr>
          </a:p>
        </p:txBody>
      </p:sp>
      <p:grpSp>
        <p:nvGrpSpPr>
          <p:cNvPr id="13" name="e339abab-ccf8-401c-9704-b16ca25bb19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4525284" y="1030492"/>
            <a:ext cx="2703964" cy="2876125"/>
            <a:chOff x="3902083" y="1285989"/>
            <a:chExt cx="4384683" cy="4663857"/>
          </a:xfrm>
        </p:grpSpPr>
        <p:grpSp>
          <p:nvGrpSpPr>
            <p:cNvPr id="14" name="iṡlïḑe"/>
            <p:cNvGrpSpPr/>
            <p:nvPr/>
          </p:nvGrpSpPr>
          <p:grpSpPr bwMode="auto">
            <a:xfrm>
              <a:off x="3902083" y="1373574"/>
              <a:ext cx="4384683" cy="4576272"/>
              <a:chOff x="2237" y="519"/>
              <a:chExt cx="3204" cy="3344"/>
            </a:xfrm>
          </p:grpSpPr>
          <p:sp>
            <p:nvSpPr>
              <p:cNvPr id="106" name="îṡlïḓé"/>
              <p:cNvSpPr/>
              <p:nvPr/>
            </p:nvSpPr>
            <p:spPr bwMode="auto">
              <a:xfrm>
                <a:off x="2345" y="3153"/>
                <a:ext cx="403" cy="164"/>
              </a:xfrm>
              <a:custGeom>
                <a:avLst/>
                <a:gdLst>
                  <a:gd name="T0" fmla="*/ 154 w 194"/>
                  <a:gd name="T1" fmla="*/ 75 h 79"/>
                  <a:gd name="T2" fmla="*/ 154 w 194"/>
                  <a:gd name="T3" fmla="*/ 71 h 79"/>
                  <a:gd name="T4" fmla="*/ 40 w 194"/>
                  <a:gd name="T5" fmla="*/ 71 h 79"/>
                  <a:gd name="T6" fmla="*/ 18 w 194"/>
                  <a:gd name="T7" fmla="*/ 62 h 79"/>
                  <a:gd name="T8" fmla="*/ 8 w 194"/>
                  <a:gd name="T9" fmla="*/ 39 h 79"/>
                  <a:gd name="T10" fmla="*/ 18 w 194"/>
                  <a:gd name="T11" fmla="*/ 17 h 79"/>
                  <a:gd name="T12" fmla="*/ 40 w 194"/>
                  <a:gd name="T13" fmla="*/ 8 h 79"/>
                  <a:gd name="T14" fmla="*/ 154 w 194"/>
                  <a:gd name="T15" fmla="*/ 8 h 79"/>
                  <a:gd name="T16" fmla="*/ 176 w 194"/>
                  <a:gd name="T17" fmla="*/ 17 h 79"/>
                  <a:gd name="T18" fmla="*/ 186 w 194"/>
                  <a:gd name="T19" fmla="*/ 39 h 79"/>
                  <a:gd name="T20" fmla="*/ 176 w 194"/>
                  <a:gd name="T21" fmla="*/ 62 h 79"/>
                  <a:gd name="T22" fmla="*/ 154 w 194"/>
                  <a:gd name="T23" fmla="*/ 71 h 79"/>
                  <a:gd name="T24" fmla="*/ 154 w 194"/>
                  <a:gd name="T25" fmla="*/ 75 h 79"/>
                  <a:gd name="T26" fmla="*/ 154 w 194"/>
                  <a:gd name="T27" fmla="*/ 79 h 79"/>
                  <a:gd name="T28" fmla="*/ 194 w 194"/>
                  <a:gd name="T29" fmla="*/ 39 h 79"/>
                  <a:gd name="T30" fmla="*/ 154 w 194"/>
                  <a:gd name="T31" fmla="*/ 0 h 79"/>
                  <a:gd name="T32" fmla="*/ 40 w 194"/>
                  <a:gd name="T33" fmla="*/ 0 h 79"/>
                  <a:gd name="T34" fmla="*/ 0 w 194"/>
                  <a:gd name="T35" fmla="*/ 39 h 79"/>
                  <a:gd name="T36" fmla="*/ 40 w 194"/>
                  <a:gd name="T37" fmla="*/ 79 h 79"/>
                  <a:gd name="T38" fmla="*/ 154 w 194"/>
                  <a:gd name="T39" fmla="*/ 79 h 79"/>
                  <a:gd name="T40" fmla="*/ 154 w 194"/>
                  <a:gd name="T41" fmla="*/ 7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4" h="79">
                    <a:moveTo>
                      <a:pt x="154" y="75"/>
                    </a:moveTo>
                    <a:cubicBezTo>
                      <a:pt x="154" y="71"/>
                      <a:pt x="154" y="71"/>
                      <a:pt x="154" y="71"/>
                    </a:cubicBezTo>
                    <a:cubicBezTo>
                      <a:pt x="40" y="71"/>
                      <a:pt x="40" y="71"/>
                      <a:pt x="40" y="71"/>
                    </a:cubicBezTo>
                    <a:cubicBezTo>
                      <a:pt x="31" y="71"/>
                      <a:pt x="23" y="68"/>
                      <a:pt x="18" y="62"/>
                    </a:cubicBezTo>
                    <a:cubicBezTo>
                      <a:pt x="12" y="56"/>
                      <a:pt x="8" y="48"/>
                      <a:pt x="8" y="39"/>
                    </a:cubicBezTo>
                    <a:cubicBezTo>
                      <a:pt x="8" y="31"/>
                      <a:pt x="12" y="23"/>
                      <a:pt x="18" y="17"/>
                    </a:cubicBezTo>
                    <a:cubicBezTo>
                      <a:pt x="23" y="11"/>
                      <a:pt x="31" y="8"/>
                      <a:pt x="40" y="8"/>
                    </a:cubicBezTo>
                    <a:cubicBezTo>
                      <a:pt x="154" y="8"/>
                      <a:pt x="154" y="8"/>
                      <a:pt x="154" y="8"/>
                    </a:cubicBezTo>
                    <a:cubicBezTo>
                      <a:pt x="163" y="8"/>
                      <a:pt x="171" y="11"/>
                      <a:pt x="176" y="17"/>
                    </a:cubicBezTo>
                    <a:cubicBezTo>
                      <a:pt x="182" y="23"/>
                      <a:pt x="186" y="31"/>
                      <a:pt x="186" y="39"/>
                    </a:cubicBezTo>
                    <a:cubicBezTo>
                      <a:pt x="186" y="48"/>
                      <a:pt x="182" y="56"/>
                      <a:pt x="176" y="62"/>
                    </a:cubicBezTo>
                    <a:cubicBezTo>
                      <a:pt x="171" y="68"/>
                      <a:pt x="163" y="71"/>
                      <a:pt x="154" y="71"/>
                    </a:cubicBezTo>
                    <a:cubicBezTo>
                      <a:pt x="154" y="75"/>
                      <a:pt x="154" y="75"/>
                      <a:pt x="154" y="75"/>
                    </a:cubicBezTo>
                    <a:cubicBezTo>
                      <a:pt x="154" y="79"/>
                      <a:pt x="154" y="79"/>
                      <a:pt x="154" y="79"/>
                    </a:cubicBezTo>
                    <a:cubicBezTo>
                      <a:pt x="176" y="79"/>
                      <a:pt x="194" y="61"/>
                      <a:pt x="194" y="39"/>
                    </a:cubicBezTo>
                    <a:cubicBezTo>
                      <a:pt x="194" y="17"/>
                      <a:pt x="176" y="0"/>
                      <a:pt x="154" y="0"/>
                    </a:cubicBezTo>
                    <a:cubicBezTo>
                      <a:pt x="40" y="0"/>
                      <a:pt x="40" y="0"/>
                      <a:pt x="40" y="0"/>
                    </a:cubicBezTo>
                    <a:cubicBezTo>
                      <a:pt x="18" y="0"/>
                      <a:pt x="0" y="17"/>
                      <a:pt x="0" y="39"/>
                    </a:cubicBezTo>
                    <a:cubicBezTo>
                      <a:pt x="0" y="61"/>
                      <a:pt x="18" y="79"/>
                      <a:pt x="40" y="79"/>
                    </a:cubicBezTo>
                    <a:cubicBezTo>
                      <a:pt x="154" y="79"/>
                      <a:pt x="154" y="79"/>
                      <a:pt x="154" y="79"/>
                    </a:cubicBezTo>
                    <a:lnTo>
                      <a:pt x="154" y="75"/>
                    </a:lnTo>
                    <a:close/>
                  </a:path>
                </a:pathLst>
              </a:custGeom>
              <a:solidFill>
                <a:srgbClr val="B6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 name="íṡļíḋè"/>
              <p:cNvSpPr/>
              <p:nvPr/>
            </p:nvSpPr>
            <p:spPr bwMode="auto">
              <a:xfrm>
                <a:off x="2407" y="3203"/>
                <a:ext cx="61" cy="58"/>
              </a:xfrm>
              <a:custGeom>
                <a:avLst/>
                <a:gdLst>
                  <a:gd name="T0" fmla="*/ 25 w 29"/>
                  <a:gd name="T1" fmla="*/ 14 h 28"/>
                  <a:gd name="T2" fmla="*/ 21 w 29"/>
                  <a:gd name="T3" fmla="*/ 14 h 28"/>
                  <a:gd name="T4" fmla="*/ 15 w 29"/>
                  <a:gd name="T5" fmla="*/ 20 h 28"/>
                  <a:gd name="T6" fmla="*/ 8 w 29"/>
                  <a:gd name="T7" fmla="*/ 14 h 28"/>
                  <a:gd name="T8" fmla="*/ 15 w 29"/>
                  <a:gd name="T9" fmla="*/ 8 h 28"/>
                  <a:gd name="T10" fmla="*/ 21 w 29"/>
                  <a:gd name="T11" fmla="*/ 14 h 28"/>
                  <a:gd name="T12" fmla="*/ 25 w 29"/>
                  <a:gd name="T13" fmla="*/ 14 h 28"/>
                  <a:gd name="T14" fmla="*/ 29 w 29"/>
                  <a:gd name="T15" fmla="*/ 14 h 28"/>
                  <a:gd name="T16" fmla="*/ 15 w 29"/>
                  <a:gd name="T17" fmla="*/ 0 h 28"/>
                  <a:gd name="T18" fmla="*/ 0 w 29"/>
                  <a:gd name="T19" fmla="*/ 14 h 28"/>
                  <a:gd name="T20" fmla="*/ 15 w 29"/>
                  <a:gd name="T21" fmla="*/ 28 h 28"/>
                  <a:gd name="T22" fmla="*/ 29 w 29"/>
                  <a:gd name="T23" fmla="*/ 14 h 28"/>
                  <a:gd name="T24" fmla="*/ 25 w 29"/>
                  <a:gd name="T25"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28">
                    <a:moveTo>
                      <a:pt x="25" y="14"/>
                    </a:moveTo>
                    <a:cubicBezTo>
                      <a:pt x="21" y="14"/>
                      <a:pt x="21" y="14"/>
                      <a:pt x="21" y="14"/>
                    </a:cubicBezTo>
                    <a:cubicBezTo>
                      <a:pt x="21" y="17"/>
                      <a:pt x="18" y="20"/>
                      <a:pt x="15" y="20"/>
                    </a:cubicBezTo>
                    <a:cubicBezTo>
                      <a:pt x="11" y="20"/>
                      <a:pt x="8" y="17"/>
                      <a:pt x="8" y="14"/>
                    </a:cubicBezTo>
                    <a:cubicBezTo>
                      <a:pt x="8" y="10"/>
                      <a:pt x="11" y="8"/>
                      <a:pt x="15" y="8"/>
                    </a:cubicBezTo>
                    <a:cubicBezTo>
                      <a:pt x="18" y="8"/>
                      <a:pt x="21" y="10"/>
                      <a:pt x="21" y="14"/>
                    </a:cubicBezTo>
                    <a:cubicBezTo>
                      <a:pt x="25" y="14"/>
                      <a:pt x="25" y="14"/>
                      <a:pt x="25" y="14"/>
                    </a:cubicBezTo>
                    <a:cubicBezTo>
                      <a:pt x="29" y="14"/>
                      <a:pt x="29" y="14"/>
                      <a:pt x="29" y="14"/>
                    </a:cubicBezTo>
                    <a:cubicBezTo>
                      <a:pt x="29" y="6"/>
                      <a:pt x="22" y="0"/>
                      <a:pt x="15" y="0"/>
                    </a:cubicBezTo>
                    <a:cubicBezTo>
                      <a:pt x="7" y="0"/>
                      <a:pt x="0" y="6"/>
                      <a:pt x="0" y="14"/>
                    </a:cubicBezTo>
                    <a:cubicBezTo>
                      <a:pt x="0" y="22"/>
                      <a:pt x="7" y="28"/>
                      <a:pt x="15" y="28"/>
                    </a:cubicBezTo>
                    <a:cubicBezTo>
                      <a:pt x="22" y="28"/>
                      <a:pt x="29" y="22"/>
                      <a:pt x="29" y="14"/>
                    </a:cubicBezTo>
                    <a:lnTo>
                      <a:pt x="25" y="14"/>
                    </a:lnTo>
                    <a:close/>
                  </a:path>
                </a:pathLst>
              </a:custGeom>
              <a:solidFill>
                <a:srgbClr val="B6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 name="í$ļîḓé"/>
              <p:cNvSpPr/>
              <p:nvPr/>
            </p:nvSpPr>
            <p:spPr bwMode="auto">
              <a:xfrm>
                <a:off x="2480" y="3203"/>
                <a:ext cx="58" cy="58"/>
              </a:xfrm>
              <a:custGeom>
                <a:avLst/>
                <a:gdLst>
                  <a:gd name="T0" fmla="*/ 24 w 28"/>
                  <a:gd name="T1" fmla="*/ 14 h 28"/>
                  <a:gd name="T2" fmla="*/ 20 w 28"/>
                  <a:gd name="T3" fmla="*/ 14 h 28"/>
                  <a:gd name="T4" fmla="*/ 14 w 28"/>
                  <a:gd name="T5" fmla="*/ 20 h 28"/>
                  <a:gd name="T6" fmla="*/ 8 w 28"/>
                  <a:gd name="T7" fmla="*/ 14 h 28"/>
                  <a:gd name="T8" fmla="*/ 14 w 28"/>
                  <a:gd name="T9" fmla="*/ 8 h 28"/>
                  <a:gd name="T10" fmla="*/ 20 w 28"/>
                  <a:gd name="T11" fmla="*/ 14 h 28"/>
                  <a:gd name="T12" fmla="*/ 24 w 28"/>
                  <a:gd name="T13" fmla="*/ 14 h 28"/>
                  <a:gd name="T14" fmla="*/ 28 w 28"/>
                  <a:gd name="T15" fmla="*/ 14 h 28"/>
                  <a:gd name="T16" fmla="*/ 14 w 28"/>
                  <a:gd name="T17" fmla="*/ 0 h 28"/>
                  <a:gd name="T18" fmla="*/ 0 w 28"/>
                  <a:gd name="T19" fmla="*/ 14 h 28"/>
                  <a:gd name="T20" fmla="*/ 14 w 28"/>
                  <a:gd name="T21" fmla="*/ 28 h 28"/>
                  <a:gd name="T22" fmla="*/ 28 w 28"/>
                  <a:gd name="T23" fmla="*/ 14 h 28"/>
                  <a:gd name="T24" fmla="*/ 24 w 28"/>
                  <a:gd name="T25"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28">
                    <a:moveTo>
                      <a:pt x="24" y="14"/>
                    </a:moveTo>
                    <a:cubicBezTo>
                      <a:pt x="20" y="14"/>
                      <a:pt x="20" y="14"/>
                      <a:pt x="20" y="14"/>
                    </a:cubicBezTo>
                    <a:cubicBezTo>
                      <a:pt x="20" y="17"/>
                      <a:pt x="17" y="20"/>
                      <a:pt x="14" y="20"/>
                    </a:cubicBezTo>
                    <a:cubicBezTo>
                      <a:pt x="10" y="20"/>
                      <a:pt x="8" y="17"/>
                      <a:pt x="8" y="14"/>
                    </a:cubicBezTo>
                    <a:cubicBezTo>
                      <a:pt x="8" y="10"/>
                      <a:pt x="10" y="8"/>
                      <a:pt x="14" y="8"/>
                    </a:cubicBezTo>
                    <a:cubicBezTo>
                      <a:pt x="17" y="8"/>
                      <a:pt x="20" y="10"/>
                      <a:pt x="20" y="14"/>
                    </a:cubicBezTo>
                    <a:cubicBezTo>
                      <a:pt x="24" y="14"/>
                      <a:pt x="24" y="14"/>
                      <a:pt x="24" y="14"/>
                    </a:cubicBezTo>
                    <a:cubicBezTo>
                      <a:pt x="28" y="14"/>
                      <a:pt x="28" y="14"/>
                      <a:pt x="28" y="14"/>
                    </a:cubicBezTo>
                    <a:cubicBezTo>
                      <a:pt x="28" y="6"/>
                      <a:pt x="22" y="0"/>
                      <a:pt x="14" y="0"/>
                    </a:cubicBezTo>
                    <a:cubicBezTo>
                      <a:pt x="6" y="0"/>
                      <a:pt x="0" y="6"/>
                      <a:pt x="0" y="14"/>
                    </a:cubicBezTo>
                    <a:cubicBezTo>
                      <a:pt x="0" y="22"/>
                      <a:pt x="6" y="28"/>
                      <a:pt x="14" y="28"/>
                    </a:cubicBezTo>
                    <a:cubicBezTo>
                      <a:pt x="22" y="28"/>
                      <a:pt x="28" y="22"/>
                      <a:pt x="28" y="14"/>
                    </a:cubicBezTo>
                    <a:lnTo>
                      <a:pt x="24" y="14"/>
                    </a:lnTo>
                    <a:close/>
                  </a:path>
                </a:pathLst>
              </a:custGeom>
              <a:solidFill>
                <a:srgbClr val="B6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 name="ïṥ1îde"/>
              <p:cNvSpPr/>
              <p:nvPr/>
            </p:nvSpPr>
            <p:spPr bwMode="auto">
              <a:xfrm>
                <a:off x="2551" y="3203"/>
                <a:ext cx="58" cy="58"/>
              </a:xfrm>
              <a:custGeom>
                <a:avLst/>
                <a:gdLst>
                  <a:gd name="T0" fmla="*/ 24 w 28"/>
                  <a:gd name="T1" fmla="*/ 14 h 28"/>
                  <a:gd name="T2" fmla="*/ 20 w 28"/>
                  <a:gd name="T3" fmla="*/ 14 h 28"/>
                  <a:gd name="T4" fmla="*/ 14 w 28"/>
                  <a:gd name="T5" fmla="*/ 20 h 28"/>
                  <a:gd name="T6" fmla="*/ 8 w 28"/>
                  <a:gd name="T7" fmla="*/ 14 h 28"/>
                  <a:gd name="T8" fmla="*/ 14 w 28"/>
                  <a:gd name="T9" fmla="*/ 8 h 28"/>
                  <a:gd name="T10" fmla="*/ 20 w 28"/>
                  <a:gd name="T11" fmla="*/ 14 h 28"/>
                  <a:gd name="T12" fmla="*/ 24 w 28"/>
                  <a:gd name="T13" fmla="*/ 14 h 28"/>
                  <a:gd name="T14" fmla="*/ 28 w 28"/>
                  <a:gd name="T15" fmla="*/ 14 h 28"/>
                  <a:gd name="T16" fmla="*/ 14 w 28"/>
                  <a:gd name="T17" fmla="*/ 0 h 28"/>
                  <a:gd name="T18" fmla="*/ 0 w 28"/>
                  <a:gd name="T19" fmla="*/ 14 h 28"/>
                  <a:gd name="T20" fmla="*/ 14 w 28"/>
                  <a:gd name="T21" fmla="*/ 28 h 28"/>
                  <a:gd name="T22" fmla="*/ 28 w 28"/>
                  <a:gd name="T23" fmla="*/ 14 h 28"/>
                  <a:gd name="T24" fmla="*/ 24 w 28"/>
                  <a:gd name="T25"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28">
                    <a:moveTo>
                      <a:pt x="24" y="14"/>
                    </a:moveTo>
                    <a:cubicBezTo>
                      <a:pt x="20" y="14"/>
                      <a:pt x="20" y="14"/>
                      <a:pt x="20" y="14"/>
                    </a:cubicBezTo>
                    <a:cubicBezTo>
                      <a:pt x="20" y="17"/>
                      <a:pt x="17" y="20"/>
                      <a:pt x="14" y="20"/>
                    </a:cubicBezTo>
                    <a:cubicBezTo>
                      <a:pt x="11" y="20"/>
                      <a:pt x="8" y="17"/>
                      <a:pt x="8" y="14"/>
                    </a:cubicBezTo>
                    <a:cubicBezTo>
                      <a:pt x="8" y="10"/>
                      <a:pt x="11" y="8"/>
                      <a:pt x="14" y="8"/>
                    </a:cubicBezTo>
                    <a:cubicBezTo>
                      <a:pt x="17" y="8"/>
                      <a:pt x="20" y="10"/>
                      <a:pt x="20" y="14"/>
                    </a:cubicBezTo>
                    <a:cubicBezTo>
                      <a:pt x="24" y="14"/>
                      <a:pt x="24" y="14"/>
                      <a:pt x="24" y="14"/>
                    </a:cubicBezTo>
                    <a:cubicBezTo>
                      <a:pt x="28" y="14"/>
                      <a:pt x="28" y="14"/>
                      <a:pt x="28" y="14"/>
                    </a:cubicBezTo>
                    <a:cubicBezTo>
                      <a:pt x="28" y="6"/>
                      <a:pt x="22" y="0"/>
                      <a:pt x="14" y="0"/>
                    </a:cubicBezTo>
                    <a:cubicBezTo>
                      <a:pt x="6" y="0"/>
                      <a:pt x="0" y="6"/>
                      <a:pt x="0" y="14"/>
                    </a:cubicBezTo>
                    <a:cubicBezTo>
                      <a:pt x="0" y="22"/>
                      <a:pt x="6" y="28"/>
                      <a:pt x="14" y="28"/>
                    </a:cubicBezTo>
                    <a:cubicBezTo>
                      <a:pt x="22" y="28"/>
                      <a:pt x="28" y="22"/>
                      <a:pt x="28" y="14"/>
                    </a:cubicBezTo>
                    <a:lnTo>
                      <a:pt x="24" y="14"/>
                    </a:lnTo>
                    <a:close/>
                  </a:path>
                </a:pathLst>
              </a:custGeom>
              <a:solidFill>
                <a:srgbClr val="B6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0" name="îsḷiďé"/>
              <p:cNvSpPr/>
              <p:nvPr/>
            </p:nvSpPr>
            <p:spPr bwMode="auto">
              <a:xfrm>
                <a:off x="2646" y="3004"/>
                <a:ext cx="17" cy="157"/>
              </a:xfrm>
              <a:prstGeom prst="rect">
                <a:avLst/>
              </a:prstGeom>
              <a:solidFill>
                <a:srgbClr val="B6F5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1" name="ïṧ1íḑe"/>
              <p:cNvSpPr/>
              <p:nvPr/>
            </p:nvSpPr>
            <p:spPr bwMode="auto">
              <a:xfrm>
                <a:off x="2646" y="3004"/>
                <a:ext cx="17" cy="157"/>
              </a:xfrm>
              <a:custGeom>
                <a:avLst/>
                <a:gdLst>
                  <a:gd name="T0" fmla="*/ 17 w 17"/>
                  <a:gd name="T1" fmla="*/ 157 h 157"/>
                  <a:gd name="T2" fmla="*/ 17 w 17"/>
                  <a:gd name="T3" fmla="*/ 0 h 157"/>
                  <a:gd name="T4" fmla="*/ 0 w 17"/>
                  <a:gd name="T5" fmla="*/ 0 h 157"/>
                  <a:gd name="T6" fmla="*/ 0 w 17"/>
                  <a:gd name="T7" fmla="*/ 157 h 157"/>
                </a:gdLst>
                <a:ahLst/>
                <a:cxnLst>
                  <a:cxn ang="0">
                    <a:pos x="T0" y="T1"/>
                  </a:cxn>
                  <a:cxn ang="0">
                    <a:pos x="T2" y="T3"/>
                  </a:cxn>
                  <a:cxn ang="0">
                    <a:pos x="T4" y="T5"/>
                  </a:cxn>
                  <a:cxn ang="0">
                    <a:pos x="T6" y="T7"/>
                  </a:cxn>
                </a:cxnLst>
                <a:rect l="0" t="0" r="r" b="b"/>
                <a:pathLst>
                  <a:path w="17" h="157">
                    <a:moveTo>
                      <a:pt x="17" y="157"/>
                    </a:moveTo>
                    <a:lnTo>
                      <a:pt x="17" y="0"/>
                    </a:lnTo>
                    <a:lnTo>
                      <a:pt x="0" y="0"/>
                    </a:lnTo>
                    <a:lnTo>
                      <a:pt x="0" y="1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2" name="ïṥľíḍé"/>
              <p:cNvSpPr/>
              <p:nvPr/>
            </p:nvSpPr>
            <p:spPr bwMode="auto">
              <a:xfrm>
                <a:off x="2628" y="2975"/>
                <a:ext cx="56" cy="56"/>
              </a:xfrm>
              <a:prstGeom prst="ellipse">
                <a:avLst/>
              </a:prstGeom>
              <a:solidFill>
                <a:srgbClr val="B6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3" name="ïś1íďê"/>
              <p:cNvSpPr/>
              <p:nvPr/>
            </p:nvSpPr>
            <p:spPr bwMode="auto">
              <a:xfrm>
                <a:off x="2570" y="2917"/>
                <a:ext cx="172" cy="172"/>
              </a:xfrm>
              <a:custGeom>
                <a:avLst/>
                <a:gdLst>
                  <a:gd name="T0" fmla="*/ 79 w 83"/>
                  <a:gd name="T1" fmla="*/ 42 h 83"/>
                  <a:gd name="T2" fmla="*/ 75 w 83"/>
                  <a:gd name="T3" fmla="*/ 42 h 83"/>
                  <a:gd name="T4" fmla="*/ 65 w 83"/>
                  <a:gd name="T5" fmla="*/ 66 h 83"/>
                  <a:gd name="T6" fmla="*/ 41 w 83"/>
                  <a:gd name="T7" fmla="*/ 75 h 83"/>
                  <a:gd name="T8" fmla="*/ 17 w 83"/>
                  <a:gd name="T9" fmla="*/ 66 h 83"/>
                  <a:gd name="T10" fmla="*/ 8 w 83"/>
                  <a:gd name="T11" fmla="*/ 42 h 83"/>
                  <a:gd name="T12" fmla="*/ 17 w 83"/>
                  <a:gd name="T13" fmla="*/ 18 h 83"/>
                  <a:gd name="T14" fmla="*/ 41 w 83"/>
                  <a:gd name="T15" fmla="*/ 8 h 83"/>
                  <a:gd name="T16" fmla="*/ 65 w 83"/>
                  <a:gd name="T17" fmla="*/ 18 h 83"/>
                  <a:gd name="T18" fmla="*/ 75 w 83"/>
                  <a:gd name="T19" fmla="*/ 42 h 83"/>
                  <a:gd name="T20" fmla="*/ 79 w 83"/>
                  <a:gd name="T21" fmla="*/ 42 h 83"/>
                  <a:gd name="T22" fmla="*/ 83 w 83"/>
                  <a:gd name="T23" fmla="*/ 42 h 83"/>
                  <a:gd name="T24" fmla="*/ 41 w 83"/>
                  <a:gd name="T25" fmla="*/ 0 h 83"/>
                  <a:gd name="T26" fmla="*/ 0 w 83"/>
                  <a:gd name="T27" fmla="*/ 42 h 83"/>
                  <a:gd name="T28" fmla="*/ 41 w 83"/>
                  <a:gd name="T29" fmla="*/ 83 h 83"/>
                  <a:gd name="T30" fmla="*/ 83 w 83"/>
                  <a:gd name="T31" fmla="*/ 42 h 83"/>
                  <a:gd name="T32" fmla="*/ 79 w 83"/>
                  <a:gd name="T33" fmla="*/ 4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83">
                    <a:moveTo>
                      <a:pt x="79" y="42"/>
                    </a:moveTo>
                    <a:cubicBezTo>
                      <a:pt x="75" y="42"/>
                      <a:pt x="75" y="42"/>
                      <a:pt x="75" y="42"/>
                    </a:cubicBezTo>
                    <a:cubicBezTo>
                      <a:pt x="75" y="51"/>
                      <a:pt x="71" y="59"/>
                      <a:pt x="65" y="66"/>
                    </a:cubicBezTo>
                    <a:cubicBezTo>
                      <a:pt x="59" y="72"/>
                      <a:pt x="51" y="75"/>
                      <a:pt x="41" y="75"/>
                    </a:cubicBezTo>
                    <a:cubicBezTo>
                      <a:pt x="32" y="75"/>
                      <a:pt x="24" y="72"/>
                      <a:pt x="17" y="66"/>
                    </a:cubicBezTo>
                    <a:cubicBezTo>
                      <a:pt x="11" y="59"/>
                      <a:pt x="8" y="51"/>
                      <a:pt x="8" y="42"/>
                    </a:cubicBezTo>
                    <a:cubicBezTo>
                      <a:pt x="8" y="33"/>
                      <a:pt x="11" y="24"/>
                      <a:pt x="17" y="18"/>
                    </a:cubicBezTo>
                    <a:cubicBezTo>
                      <a:pt x="24" y="12"/>
                      <a:pt x="32" y="8"/>
                      <a:pt x="41" y="8"/>
                    </a:cubicBezTo>
                    <a:cubicBezTo>
                      <a:pt x="51" y="8"/>
                      <a:pt x="59" y="12"/>
                      <a:pt x="65" y="18"/>
                    </a:cubicBezTo>
                    <a:cubicBezTo>
                      <a:pt x="71" y="24"/>
                      <a:pt x="75" y="33"/>
                      <a:pt x="75" y="42"/>
                    </a:cubicBezTo>
                    <a:cubicBezTo>
                      <a:pt x="79" y="42"/>
                      <a:pt x="79" y="42"/>
                      <a:pt x="79" y="42"/>
                    </a:cubicBezTo>
                    <a:cubicBezTo>
                      <a:pt x="83" y="42"/>
                      <a:pt x="83" y="42"/>
                      <a:pt x="83" y="42"/>
                    </a:cubicBezTo>
                    <a:cubicBezTo>
                      <a:pt x="83" y="19"/>
                      <a:pt x="64" y="0"/>
                      <a:pt x="41" y="0"/>
                    </a:cubicBezTo>
                    <a:cubicBezTo>
                      <a:pt x="18" y="0"/>
                      <a:pt x="0" y="19"/>
                      <a:pt x="0" y="42"/>
                    </a:cubicBezTo>
                    <a:cubicBezTo>
                      <a:pt x="0" y="65"/>
                      <a:pt x="18" y="83"/>
                      <a:pt x="41" y="83"/>
                    </a:cubicBezTo>
                    <a:cubicBezTo>
                      <a:pt x="64" y="83"/>
                      <a:pt x="83" y="65"/>
                      <a:pt x="83" y="42"/>
                    </a:cubicBezTo>
                    <a:lnTo>
                      <a:pt x="79" y="42"/>
                    </a:lnTo>
                    <a:close/>
                  </a:path>
                </a:pathLst>
              </a:custGeom>
              <a:solidFill>
                <a:srgbClr val="B6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4" name="ïṣlïḑê"/>
              <p:cNvSpPr/>
              <p:nvPr/>
            </p:nvSpPr>
            <p:spPr bwMode="auto">
              <a:xfrm>
                <a:off x="2532" y="2879"/>
                <a:ext cx="248" cy="247"/>
              </a:xfrm>
              <a:custGeom>
                <a:avLst/>
                <a:gdLst>
                  <a:gd name="T0" fmla="*/ 115 w 119"/>
                  <a:gd name="T1" fmla="*/ 60 h 119"/>
                  <a:gd name="T2" fmla="*/ 111 w 119"/>
                  <a:gd name="T3" fmla="*/ 60 h 119"/>
                  <a:gd name="T4" fmla="*/ 96 w 119"/>
                  <a:gd name="T5" fmla="*/ 96 h 119"/>
                  <a:gd name="T6" fmla="*/ 59 w 119"/>
                  <a:gd name="T7" fmla="*/ 111 h 119"/>
                  <a:gd name="T8" fmla="*/ 23 w 119"/>
                  <a:gd name="T9" fmla="*/ 96 h 119"/>
                  <a:gd name="T10" fmla="*/ 8 w 119"/>
                  <a:gd name="T11" fmla="*/ 60 h 119"/>
                  <a:gd name="T12" fmla="*/ 23 w 119"/>
                  <a:gd name="T13" fmla="*/ 23 h 119"/>
                  <a:gd name="T14" fmla="*/ 59 w 119"/>
                  <a:gd name="T15" fmla="*/ 8 h 119"/>
                  <a:gd name="T16" fmla="*/ 96 w 119"/>
                  <a:gd name="T17" fmla="*/ 23 h 119"/>
                  <a:gd name="T18" fmla="*/ 111 w 119"/>
                  <a:gd name="T19" fmla="*/ 60 h 119"/>
                  <a:gd name="T20" fmla="*/ 115 w 119"/>
                  <a:gd name="T21" fmla="*/ 60 h 119"/>
                  <a:gd name="T22" fmla="*/ 119 w 119"/>
                  <a:gd name="T23" fmla="*/ 60 h 119"/>
                  <a:gd name="T24" fmla="*/ 59 w 119"/>
                  <a:gd name="T25" fmla="*/ 0 h 119"/>
                  <a:gd name="T26" fmla="*/ 0 w 119"/>
                  <a:gd name="T27" fmla="*/ 60 h 119"/>
                  <a:gd name="T28" fmla="*/ 59 w 119"/>
                  <a:gd name="T29" fmla="*/ 119 h 119"/>
                  <a:gd name="T30" fmla="*/ 119 w 119"/>
                  <a:gd name="T31" fmla="*/ 60 h 119"/>
                  <a:gd name="T32" fmla="*/ 115 w 119"/>
                  <a:gd name="T33" fmla="*/ 6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 h="119">
                    <a:moveTo>
                      <a:pt x="115" y="60"/>
                    </a:moveTo>
                    <a:cubicBezTo>
                      <a:pt x="111" y="60"/>
                      <a:pt x="111" y="60"/>
                      <a:pt x="111" y="60"/>
                    </a:cubicBezTo>
                    <a:cubicBezTo>
                      <a:pt x="111" y="74"/>
                      <a:pt x="105" y="87"/>
                      <a:pt x="96" y="96"/>
                    </a:cubicBezTo>
                    <a:cubicBezTo>
                      <a:pt x="86" y="106"/>
                      <a:pt x="73" y="111"/>
                      <a:pt x="59" y="111"/>
                    </a:cubicBezTo>
                    <a:cubicBezTo>
                      <a:pt x="45" y="111"/>
                      <a:pt x="32" y="106"/>
                      <a:pt x="23" y="96"/>
                    </a:cubicBezTo>
                    <a:cubicBezTo>
                      <a:pt x="13" y="87"/>
                      <a:pt x="8" y="74"/>
                      <a:pt x="8" y="60"/>
                    </a:cubicBezTo>
                    <a:cubicBezTo>
                      <a:pt x="8" y="46"/>
                      <a:pt x="13" y="33"/>
                      <a:pt x="23" y="23"/>
                    </a:cubicBezTo>
                    <a:cubicBezTo>
                      <a:pt x="32" y="14"/>
                      <a:pt x="45" y="8"/>
                      <a:pt x="59" y="8"/>
                    </a:cubicBezTo>
                    <a:cubicBezTo>
                      <a:pt x="73" y="8"/>
                      <a:pt x="86" y="14"/>
                      <a:pt x="96" y="23"/>
                    </a:cubicBezTo>
                    <a:cubicBezTo>
                      <a:pt x="105" y="33"/>
                      <a:pt x="111" y="46"/>
                      <a:pt x="111" y="60"/>
                    </a:cubicBezTo>
                    <a:cubicBezTo>
                      <a:pt x="115" y="60"/>
                      <a:pt x="115" y="60"/>
                      <a:pt x="115" y="60"/>
                    </a:cubicBezTo>
                    <a:cubicBezTo>
                      <a:pt x="119" y="60"/>
                      <a:pt x="119" y="60"/>
                      <a:pt x="119" y="60"/>
                    </a:cubicBezTo>
                    <a:cubicBezTo>
                      <a:pt x="119" y="27"/>
                      <a:pt x="92" y="0"/>
                      <a:pt x="59" y="0"/>
                    </a:cubicBezTo>
                    <a:cubicBezTo>
                      <a:pt x="26" y="0"/>
                      <a:pt x="0" y="27"/>
                      <a:pt x="0" y="60"/>
                    </a:cubicBezTo>
                    <a:cubicBezTo>
                      <a:pt x="0" y="93"/>
                      <a:pt x="26" y="119"/>
                      <a:pt x="59" y="119"/>
                    </a:cubicBezTo>
                    <a:cubicBezTo>
                      <a:pt x="92" y="119"/>
                      <a:pt x="119" y="93"/>
                      <a:pt x="119" y="60"/>
                    </a:cubicBezTo>
                    <a:lnTo>
                      <a:pt x="115" y="60"/>
                    </a:lnTo>
                    <a:close/>
                  </a:path>
                </a:pathLst>
              </a:custGeom>
              <a:solidFill>
                <a:srgbClr val="B6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5" name="išlidé"/>
              <p:cNvSpPr/>
              <p:nvPr/>
            </p:nvSpPr>
            <p:spPr bwMode="auto">
              <a:xfrm>
                <a:off x="2482" y="2831"/>
                <a:ext cx="345" cy="297"/>
              </a:xfrm>
              <a:custGeom>
                <a:avLst/>
                <a:gdLst>
                  <a:gd name="T0" fmla="*/ 17 w 166"/>
                  <a:gd name="T1" fmla="*/ 118 h 143"/>
                  <a:gd name="T2" fmla="*/ 8 w 166"/>
                  <a:gd name="T3" fmla="*/ 83 h 143"/>
                  <a:gd name="T4" fmla="*/ 30 w 166"/>
                  <a:gd name="T5" fmla="*/ 30 h 143"/>
                  <a:gd name="T6" fmla="*/ 83 w 166"/>
                  <a:gd name="T7" fmla="*/ 8 h 143"/>
                  <a:gd name="T8" fmla="*/ 136 w 166"/>
                  <a:gd name="T9" fmla="*/ 30 h 143"/>
                  <a:gd name="T10" fmla="*/ 158 w 166"/>
                  <a:gd name="T11" fmla="*/ 83 h 143"/>
                  <a:gd name="T12" fmla="*/ 134 w 166"/>
                  <a:gd name="T13" fmla="*/ 137 h 143"/>
                  <a:gd name="T14" fmla="*/ 140 w 166"/>
                  <a:gd name="T15" fmla="*/ 143 h 143"/>
                  <a:gd name="T16" fmla="*/ 166 w 166"/>
                  <a:gd name="T17" fmla="*/ 83 h 143"/>
                  <a:gd name="T18" fmla="*/ 83 w 166"/>
                  <a:gd name="T19" fmla="*/ 0 h 143"/>
                  <a:gd name="T20" fmla="*/ 0 w 166"/>
                  <a:gd name="T21" fmla="*/ 83 h 143"/>
                  <a:gd name="T22" fmla="*/ 10 w 166"/>
                  <a:gd name="T23" fmla="*/ 122 h 143"/>
                  <a:gd name="T24" fmla="*/ 17 w 166"/>
                  <a:gd name="T25" fmla="*/ 118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143">
                    <a:moveTo>
                      <a:pt x="17" y="118"/>
                    </a:moveTo>
                    <a:cubicBezTo>
                      <a:pt x="12" y="108"/>
                      <a:pt x="8" y="96"/>
                      <a:pt x="8" y="83"/>
                    </a:cubicBezTo>
                    <a:cubicBezTo>
                      <a:pt x="8" y="62"/>
                      <a:pt x="17" y="43"/>
                      <a:pt x="30" y="30"/>
                    </a:cubicBezTo>
                    <a:cubicBezTo>
                      <a:pt x="44" y="16"/>
                      <a:pt x="63" y="8"/>
                      <a:pt x="83" y="8"/>
                    </a:cubicBezTo>
                    <a:cubicBezTo>
                      <a:pt x="104" y="8"/>
                      <a:pt x="123" y="16"/>
                      <a:pt x="136" y="30"/>
                    </a:cubicBezTo>
                    <a:cubicBezTo>
                      <a:pt x="150" y="43"/>
                      <a:pt x="158" y="62"/>
                      <a:pt x="158" y="83"/>
                    </a:cubicBezTo>
                    <a:cubicBezTo>
                      <a:pt x="158" y="104"/>
                      <a:pt x="149" y="124"/>
                      <a:pt x="134" y="137"/>
                    </a:cubicBezTo>
                    <a:cubicBezTo>
                      <a:pt x="140" y="143"/>
                      <a:pt x="140" y="143"/>
                      <a:pt x="140" y="143"/>
                    </a:cubicBezTo>
                    <a:cubicBezTo>
                      <a:pt x="156" y="128"/>
                      <a:pt x="166" y="107"/>
                      <a:pt x="166" y="83"/>
                    </a:cubicBezTo>
                    <a:cubicBezTo>
                      <a:pt x="166" y="37"/>
                      <a:pt x="129" y="0"/>
                      <a:pt x="83" y="0"/>
                    </a:cubicBezTo>
                    <a:cubicBezTo>
                      <a:pt x="38" y="0"/>
                      <a:pt x="0" y="37"/>
                      <a:pt x="0" y="83"/>
                    </a:cubicBezTo>
                    <a:cubicBezTo>
                      <a:pt x="0" y="97"/>
                      <a:pt x="4" y="110"/>
                      <a:pt x="10" y="122"/>
                    </a:cubicBezTo>
                    <a:cubicBezTo>
                      <a:pt x="17" y="118"/>
                      <a:pt x="17" y="118"/>
                      <a:pt x="17" y="118"/>
                    </a:cubicBezTo>
                    <a:close/>
                  </a:path>
                </a:pathLst>
              </a:custGeom>
              <a:solidFill>
                <a:srgbClr val="B6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6" name="ï$ľïḓè"/>
              <p:cNvSpPr/>
              <p:nvPr/>
            </p:nvSpPr>
            <p:spPr bwMode="auto">
              <a:xfrm>
                <a:off x="2268" y="1561"/>
                <a:ext cx="613" cy="451"/>
              </a:xfrm>
              <a:custGeom>
                <a:avLst/>
                <a:gdLst>
                  <a:gd name="T0" fmla="*/ 243 w 295"/>
                  <a:gd name="T1" fmla="*/ 213 h 217"/>
                  <a:gd name="T2" fmla="*/ 243 w 295"/>
                  <a:gd name="T3" fmla="*/ 209 h 217"/>
                  <a:gd name="T4" fmla="*/ 52 w 295"/>
                  <a:gd name="T5" fmla="*/ 209 h 217"/>
                  <a:gd name="T6" fmla="*/ 21 w 295"/>
                  <a:gd name="T7" fmla="*/ 196 h 217"/>
                  <a:gd name="T8" fmla="*/ 8 w 295"/>
                  <a:gd name="T9" fmla="*/ 165 h 217"/>
                  <a:gd name="T10" fmla="*/ 8 w 295"/>
                  <a:gd name="T11" fmla="*/ 52 h 217"/>
                  <a:gd name="T12" fmla="*/ 21 w 295"/>
                  <a:gd name="T13" fmla="*/ 21 h 217"/>
                  <a:gd name="T14" fmla="*/ 52 w 295"/>
                  <a:gd name="T15" fmla="*/ 8 h 217"/>
                  <a:gd name="T16" fmla="*/ 243 w 295"/>
                  <a:gd name="T17" fmla="*/ 8 h 217"/>
                  <a:gd name="T18" fmla="*/ 274 w 295"/>
                  <a:gd name="T19" fmla="*/ 21 h 217"/>
                  <a:gd name="T20" fmla="*/ 287 w 295"/>
                  <a:gd name="T21" fmla="*/ 52 h 217"/>
                  <a:gd name="T22" fmla="*/ 287 w 295"/>
                  <a:gd name="T23" fmla="*/ 165 h 217"/>
                  <a:gd name="T24" fmla="*/ 274 w 295"/>
                  <a:gd name="T25" fmla="*/ 196 h 217"/>
                  <a:gd name="T26" fmla="*/ 243 w 295"/>
                  <a:gd name="T27" fmla="*/ 209 h 217"/>
                  <a:gd name="T28" fmla="*/ 243 w 295"/>
                  <a:gd name="T29" fmla="*/ 213 h 217"/>
                  <a:gd name="T30" fmla="*/ 243 w 295"/>
                  <a:gd name="T31" fmla="*/ 217 h 217"/>
                  <a:gd name="T32" fmla="*/ 295 w 295"/>
                  <a:gd name="T33" fmla="*/ 165 h 217"/>
                  <a:gd name="T34" fmla="*/ 295 w 295"/>
                  <a:gd name="T35" fmla="*/ 52 h 217"/>
                  <a:gd name="T36" fmla="*/ 243 w 295"/>
                  <a:gd name="T37" fmla="*/ 0 h 217"/>
                  <a:gd name="T38" fmla="*/ 52 w 295"/>
                  <a:gd name="T39" fmla="*/ 0 h 217"/>
                  <a:gd name="T40" fmla="*/ 0 w 295"/>
                  <a:gd name="T41" fmla="*/ 52 h 217"/>
                  <a:gd name="T42" fmla="*/ 0 w 295"/>
                  <a:gd name="T43" fmla="*/ 165 h 217"/>
                  <a:gd name="T44" fmla="*/ 52 w 295"/>
                  <a:gd name="T45" fmla="*/ 217 h 217"/>
                  <a:gd name="T46" fmla="*/ 243 w 295"/>
                  <a:gd name="T47" fmla="*/ 217 h 217"/>
                  <a:gd name="T48" fmla="*/ 243 w 295"/>
                  <a:gd name="T49" fmla="*/ 21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5" h="217">
                    <a:moveTo>
                      <a:pt x="243" y="213"/>
                    </a:moveTo>
                    <a:cubicBezTo>
                      <a:pt x="243" y="209"/>
                      <a:pt x="243" y="209"/>
                      <a:pt x="243" y="209"/>
                    </a:cubicBezTo>
                    <a:cubicBezTo>
                      <a:pt x="52" y="209"/>
                      <a:pt x="52" y="209"/>
                      <a:pt x="52" y="209"/>
                    </a:cubicBezTo>
                    <a:cubicBezTo>
                      <a:pt x="40" y="209"/>
                      <a:pt x="29" y="204"/>
                      <a:pt x="21" y="196"/>
                    </a:cubicBezTo>
                    <a:cubicBezTo>
                      <a:pt x="13" y="188"/>
                      <a:pt x="8" y="177"/>
                      <a:pt x="8" y="165"/>
                    </a:cubicBezTo>
                    <a:cubicBezTo>
                      <a:pt x="8" y="52"/>
                      <a:pt x="8" y="52"/>
                      <a:pt x="8" y="52"/>
                    </a:cubicBezTo>
                    <a:cubicBezTo>
                      <a:pt x="8" y="39"/>
                      <a:pt x="13" y="29"/>
                      <a:pt x="21" y="21"/>
                    </a:cubicBezTo>
                    <a:cubicBezTo>
                      <a:pt x="29" y="13"/>
                      <a:pt x="40" y="8"/>
                      <a:pt x="52" y="8"/>
                    </a:cubicBezTo>
                    <a:cubicBezTo>
                      <a:pt x="243" y="8"/>
                      <a:pt x="243" y="8"/>
                      <a:pt x="243" y="8"/>
                    </a:cubicBezTo>
                    <a:cubicBezTo>
                      <a:pt x="255" y="8"/>
                      <a:pt x="266" y="13"/>
                      <a:pt x="274" y="21"/>
                    </a:cubicBezTo>
                    <a:cubicBezTo>
                      <a:pt x="282" y="29"/>
                      <a:pt x="287" y="39"/>
                      <a:pt x="287" y="52"/>
                    </a:cubicBezTo>
                    <a:cubicBezTo>
                      <a:pt x="287" y="165"/>
                      <a:pt x="287" y="165"/>
                      <a:pt x="287" y="165"/>
                    </a:cubicBezTo>
                    <a:cubicBezTo>
                      <a:pt x="287" y="177"/>
                      <a:pt x="282" y="188"/>
                      <a:pt x="274" y="196"/>
                    </a:cubicBezTo>
                    <a:cubicBezTo>
                      <a:pt x="266" y="204"/>
                      <a:pt x="255" y="209"/>
                      <a:pt x="243" y="209"/>
                    </a:cubicBezTo>
                    <a:cubicBezTo>
                      <a:pt x="243" y="213"/>
                      <a:pt x="243" y="213"/>
                      <a:pt x="243" y="213"/>
                    </a:cubicBezTo>
                    <a:cubicBezTo>
                      <a:pt x="243" y="217"/>
                      <a:pt x="243" y="217"/>
                      <a:pt x="243" y="217"/>
                    </a:cubicBezTo>
                    <a:cubicBezTo>
                      <a:pt x="271" y="217"/>
                      <a:pt x="295" y="194"/>
                      <a:pt x="295" y="165"/>
                    </a:cubicBezTo>
                    <a:cubicBezTo>
                      <a:pt x="295" y="52"/>
                      <a:pt x="295" y="52"/>
                      <a:pt x="295" y="52"/>
                    </a:cubicBezTo>
                    <a:cubicBezTo>
                      <a:pt x="295" y="23"/>
                      <a:pt x="271" y="0"/>
                      <a:pt x="243" y="0"/>
                    </a:cubicBezTo>
                    <a:cubicBezTo>
                      <a:pt x="52" y="0"/>
                      <a:pt x="52" y="0"/>
                      <a:pt x="52" y="0"/>
                    </a:cubicBezTo>
                    <a:cubicBezTo>
                      <a:pt x="24" y="0"/>
                      <a:pt x="0" y="23"/>
                      <a:pt x="0" y="52"/>
                    </a:cubicBezTo>
                    <a:cubicBezTo>
                      <a:pt x="0" y="165"/>
                      <a:pt x="0" y="165"/>
                      <a:pt x="0" y="165"/>
                    </a:cubicBezTo>
                    <a:cubicBezTo>
                      <a:pt x="0" y="194"/>
                      <a:pt x="24" y="217"/>
                      <a:pt x="52" y="217"/>
                    </a:cubicBezTo>
                    <a:cubicBezTo>
                      <a:pt x="243" y="217"/>
                      <a:pt x="243" y="217"/>
                      <a:pt x="243" y="217"/>
                    </a:cubicBezTo>
                    <a:lnTo>
                      <a:pt x="243" y="213"/>
                    </a:lnTo>
                    <a:close/>
                  </a:path>
                </a:pathLst>
              </a:custGeom>
              <a:solidFill>
                <a:srgbClr val="B6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7" name="íSļíḓè"/>
              <p:cNvSpPr/>
              <p:nvPr/>
            </p:nvSpPr>
            <p:spPr bwMode="auto">
              <a:xfrm>
                <a:off x="2237" y="1995"/>
                <a:ext cx="676" cy="106"/>
              </a:xfrm>
              <a:custGeom>
                <a:avLst/>
                <a:gdLst>
                  <a:gd name="T0" fmla="*/ 300 w 325"/>
                  <a:gd name="T1" fmla="*/ 47 h 51"/>
                  <a:gd name="T2" fmla="*/ 300 w 325"/>
                  <a:gd name="T3" fmla="*/ 43 h 51"/>
                  <a:gd name="T4" fmla="*/ 26 w 325"/>
                  <a:gd name="T5" fmla="*/ 43 h 51"/>
                  <a:gd name="T6" fmla="*/ 13 w 325"/>
                  <a:gd name="T7" fmla="*/ 38 h 51"/>
                  <a:gd name="T8" fmla="*/ 8 w 325"/>
                  <a:gd name="T9" fmla="*/ 26 h 51"/>
                  <a:gd name="T10" fmla="*/ 13 w 325"/>
                  <a:gd name="T11" fmla="*/ 14 h 51"/>
                  <a:gd name="T12" fmla="*/ 26 w 325"/>
                  <a:gd name="T13" fmla="*/ 8 h 51"/>
                  <a:gd name="T14" fmla="*/ 300 w 325"/>
                  <a:gd name="T15" fmla="*/ 8 h 51"/>
                  <a:gd name="T16" fmla="*/ 312 w 325"/>
                  <a:gd name="T17" fmla="*/ 14 h 51"/>
                  <a:gd name="T18" fmla="*/ 317 w 325"/>
                  <a:gd name="T19" fmla="*/ 26 h 51"/>
                  <a:gd name="T20" fmla="*/ 312 w 325"/>
                  <a:gd name="T21" fmla="*/ 38 h 51"/>
                  <a:gd name="T22" fmla="*/ 300 w 325"/>
                  <a:gd name="T23" fmla="*/ 43 h 51"/>
                  <a:gd name="T24" fmla="*/ 300 w 325"/>
                  <a:gd name="T25" fmla="*/ 47 h 51"/>
                  <a:gd name="T26" fmla="*/ 300 w 325"/>
                  <a:gd name="T27" fmla="*/ 51 h 51"/>
                  <a:gd name="T28" fmla="*/ 325 w 325"/>
                  <a:gd name="T29" fmla="*/ 26 h 51"/>
                  <a:gd name="T30" fmla="*/ 300 w 325"/>
                  <a:gd name="T31" fmla="*/ 0 h 51"/>
                  <a:gd name="T32" fmla="*/ 26 w 325"/>
                  <a:gd name="T33" fmla="*/ 0 h 51"/>
                  <a:gd name="T34" fmla="*/ 0 w 325"/>
                  <a:gd name="T35" fmla="*/ 26 h 51"/>
                  <a:gd name="T36" fmla="*/ 26 w 325"/>
                  <a:gd name="T37" fmla="*/ 51 h 51"/>
                  <a:gd name="T38" fmla="*/ 300 w 325"/>
                  <a:gd name="T39" fmla="*/ 51 h 51"/>
                  <a:gd name="T40" fmla="*/ 300 w 325"/>
                  <a:gd name="T41" fmla="*/ 4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5" h="51">
                    <a:moveTo>
                      <a:pt x="300" y="47"/>
                    </a:moveTo>
                    <a:cubicBezTo>
                      <a:pt x="300" y="43"/>
                      <a:pt x="300" y="43"/>
                      <a:pt x="300" y="43"/>
                    </a:cubicBezTo>
                    <a:cubicBezTo>
                      <a:pt x="26" y="43"/>
                      <a:pt x="26" y="43"/>
                      <a:pt x="26" y="43"/>
                    </a:cubicBezTo>
                    <a:cubicBezTo>
                      <a:pt x="21" y="43"/>
                      <a:pt x="16" y="41"/>
                      <a:pt x="13" y="38"/>
                    </a:cubicBezTo>
                    <a:cubicBezTo>
                      <a:pt x="10" y="35"/>
                      <a:pt x="8" y="31"/>
                      <a:pt x="8" y="26"/>
                    </a:cubicBezTo>
                    <a:cubicBezTo>
                      <a:pt x="8" y="21"/>
                      <a:pt x="10" y="17"/>
                      <a:pt x="13" y="14"/>
                    </a:cubicBezTo>
                    <a:cubicBezTo>
                      <a:pt x="16" y="10"/>
                      <a:pt x="21" y="8"/>
                      <a:pt x="26" y="8"/>
                    </a:cubicBezTo>
                    <a:cubicBezTo>
                      <a:pt x="300" y="8"/>
                      <a:pt x="300" y="8"/>
                      <a:pt x="300" y="8"/>
                    </a:cubicBezTo>
                    <a:cubicBezTo>
                      <a:pt x="304" y="8"/>
                      <a:pt x="309" y="10"/>
                      <a:pt x="312" y="14"/>
                    </a:cubicBezTo>
                    <a:cubicBezTo>
                      <a:pt x="315" y="17"/>
                      <a:pt x="317" y="21"/>
                      <a:pt x="317" y="26"/>
                    </a:cubicBezTo>
                    <a:cubicBezTo>
                      <a:pt x="317" y="31"/>
                      <a:pt x="315" y="35"/>
                      <a:pt x="312" y="38"/>
                    </a:cubicBezTo>
                    <a:cubicBezTo>
                      <a:pt x="309" y="41"/>
                      <a:pt x="304" y="43"/>
                      <a:pt x="300" y="43"/>
                    </a:cubicBezTo>
                    <a:cubicBezTo>
                      <a:pt x="300" y="47"/>
                      <a:pt x="300" y="47"/>
                      <a:pt x="300" y="47"/>
                    </a:cubicBezTo>
                    <a:cubicBezTo>
                      <a:pt x="300" y="51"/>
                      <a:pt x="300" y="51"/>
                      <a:pt x="300" y="51"/>
                    </a:cubicBezTo>
                    <a:cubicBezTo>
                      <a:pt x="314" y="51"/>
                      <a:pt x="325" y="40"/>
                      <a:pt x="325" y="26"/>
                    </a:cubicBezTo>
                    <a:cubicBezTo>
                      <a:pt x="325" y="12"/>
                      <a:pt x="314" y="0"/>
                      <a:pt x="300" y="0"/>
                    </a:cubicBezTo>
                    <a:cubicBezTo>
                      <a:pt x="26" y="0"/>
                      <a:pt x="26" y="0"/>
                      <a:pt x="26" y="0"/>
                    </a:cubicBezTo>
                    <a:cubicBezTo>
                      <a:pt x="11" y="0"/>
                      <a:pt x="0" y="12"/>
                      <a:pt x="0" y="26"/>
                    </a:cubicBezTo>
                    <a:cubicBezTo>
                      <a:pt x="0" y="40"/>
                      <a:pt x="11" y="51"/>
                      <a:pt x="26" y="51"/>
                    </a:cubicBezTo>
                    <a:cubicBezTo>
                      <a:pt x="300" y="51"/>
                      <a:pt x="300" y="51"/>
                      <a:pt x="300" y="51"/>
                    </a:cubicBezTo>
                    <a:lnTo>
                      <a:pt x="300" y="47"/>
                    </a:lnTo>
                    <a:close/>
                  </a:path>
                </a:pathLst>
              </a:custGeom>
              <a:solidFill>
                <a:srgbClr val="B6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8" name="iṩlíḓê"/>
              <p:cNvSpPr/>
              <p:nvPr/>
            </p:nvSpPr>
            <p:spPr bwMode="auto">
              <a:xfrm>
                <a:off x="2326" y="1619"/>
                <a:ext cx="499" cy="326"/>
              </a:xfrm>
              <a:custGeom>
                <a:avLst/>
                <a:gdLst>
                  <a:gd name="T0" fmla="*/ 216 w 240"/>
                  <a:gd name="T1" fmla="*/ 153 h 157"/>
                  <a:gd name="T2" fmla="*/ 216 w 240"/>
                  <a:gd name="T3" fmla="*/ 149 h 157"/>
                  <a:gd name="T4" fmla="*/ 23 w 240"/>
                  <a:gd name="T5" fmla="*/ 149 h 157"/>
                  <a:gd name="T6" fmla="*/ 12 w 240"/>
                  <a:gd name="T7" fmla="*/ 145 h 157"/>
                  <a:gd name="T8" fmla="*/ 8 w 240"/>
                  <a:gd name="T9" fmla="*/ 134 h 157"/>
                  <a:gd name="T10" fmla="*/ 8 w 240"/>
                  <a:gd name="T11" fmla="*/ 24 h 157"/>
                  <a:gd name="T12" fmla="*/ 12 w 240"/>
                  <a:gd name="T13" fmla="*/ 13 h 157"/>
                  <a:gd name="T14" fmla="*/ 23 w 240"/>
                  <a:gd name="T15" fmla="*/ 8 h 157"/>
                  <a:gd name="T16" fmla="*/ 216 w 240"/>
                  <a:gd name="T17" fmla="*/ 8 h 157"/>
                  <a:gd name="T18" fmla="*/ 227 w 240"/>
                  <a:gd name="T19" fmla="*/ 13 h 157"/>
                  <a:gd name="T20" fmla="*/ 232 w 240"/>
                  <a:gd name="T21" fmla="*/ 24 h 157"/>
                  <a:gd name="T22" fmla="*/ 232 w 240"/>
                  <a:gd name="T23" fmla="*/ 134 h 157"/>
                  <a:gd name="T24" fmla="*/ 227 w 240"/>
                  <a:gd name="T25" fmla="*/ 145 h 157"/>
                  <a:gd name="T26" fmla="*/ 216 w 240"/>
                  <a:gd name="T27" fmla="*/ 149 h 157"/>
                  <a:gd name="T28" fmla="*/ 216 w 240"/>
                  <a:gd name="T29" fmla="*/ 153 h 157"/>
                  <a:gd name="T30" fmla="*/ 216 w 240"/>
                  <a:gd name="T31" fmla="*/ 157 h 157"/>
                  <a:gd name="T32" fmla="*/ 240 w 240"/>
                  <a:gd name="T33" fmla="*/ 134 h 157"/>
                  <a:gd name="T34" fmla="*/ 240 w 240"/>
                  <a:gd name="T35" fmla="*/ 24 h 157"/>
                  <a:gd name="T36" fmla="*/ 216 w 240"/>
                  <a:gd name="T37" fmla="*/ 0 h 157"/>
                  <a:gd name="T38" fmla="*/ 23 w 240"/>
                  <a:gd name="T39" fmla="*/ 0 h 157"/>
                  <a:gd name="T40" fmla="*/ 0 w 240"/>
                  <a:gd name="T41" fmla="*/ 24 h 157"/>
                  <a:gd name="T42" fmla="*/ 0 w 240"/>
                  <a:gd name="T43" fmla="*/ 134 h 157"/>
                  <a:gd name="T44" fmla="*/ 23 w 240"/>
                  <a:gd name="T45" fmla="*/ 157 h 157"/>
                  <a:gd name="T46" fmla="*/ 216 w 240"/>
                  <a:gd name="T47" fmla="*/ 157 h 157"/>
                  <a:gd name="T48" fmla="*/ 216 w 240"/>
                  <a:gd name="T49" fmla="*/ 153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0" h="157">
                    <a:moveTo>
                      <a:pt x="216" y="153"/>
                    </a:moveTo>
                    <a:cubicBezTo>
                      <a:pt x="216" y="149"/>
                      <a:pt x="216" y="149"/>
                      <a:pt x="216" y="149"/>
                    </a:cubicBezTo>
                    <a:cubicBezTo>
                      <a:pt x="23" y="149"/>
                      <a:pt x="23" y="149"/>
                      <a:pt x="23" y="149"/>
                    </a:cubicBezTo>
                    <a:cubicBezTo>
                      <a:pt x="19" y="149"/>
                      <a:pt x="15" y="148"/>
                      <a:pt x="12" y="145"/>
                    </a:cubicBezTo>
                    <a:cubicBezTo>
                      <a:pt x="9" y="142"/>
                      <a:pt x="8" y="138"/>
                      <a:pt x="8" y="134"/>
                    </a:cubicBezTo>
                    <a:cubicBezTo>
                      <a:pt x="8" y="24"/>
                      <a:pt x="8" y="24"/>
                      <a:pt x="8" y="24"/>
                    </a:cubicBezTo>
                    <a:cubicBezTo>
                      <a:pt x="8" y="19"/>
                      <a:pt x="9" y="15"/>
                      <a:pt x="12" y="13"/>
                    </a:cubicBezTo>
                    <a:cubicBezTo>
                      <a:pt x="15" y="10"/>
                      <a:pt x="19" y="8"/>
                      <a:pt x="23" y="8"/>
                    </a:cubicBezTo>
                    <a:cubicBezTo>
                      <a:pt x="216" y="8"/>
                      <a:pt x="216" y="8"/>
                      <a:pt x="216" y="8"/>
                    </a:cubicBezTo>
                    <a:cubicBezTo>
                      <a:pt x="220" y="8"/>
                      <a:pt x="224" y="10"/>
                      <a:pt x="227" y="13"/>
                    </a:cubicBezTo>
                    <a:cubicBezTo>
                      <a:pt x="230" y="15"/>
                      <a:pt x="232" y="19"/>
                      <a:pt x="232" y="24"/>
                    </a:cubicBezTo>
                    <a:cubicBezTo>
                      <a:pt x="232" y="134"/>
                      <a:pt x="232" y="134"/>
                      <a:pt x="232" y="134"/>
                    </a:cubicBezTo>
                    <a:cubicBezTo>
                      <a:pt x="232" y="138"/>
                      <a:pt x="230" y="142"/>
                      <a:pt x="227" y="145"/>
                    </a:cubicBezTo>
                    <a:cubicBezTo>
                      <a:pt x="224" y="148"/>
                      <a:pt x="220" y="149"/>
                      <a:pt x="216" y="149"/>
                    </a:cubicBezTo>
                    <a:cubicBezTo>
                      <a:pt x="216" y="153"/>
                      <a:pt x="216" y="153"/>
                      <a:pt x="216" y="153"/>
                    </a:cubicBezTo>
                    <a:cubicBezTo>
                      <a:pt x="216" y="157"/>
                      <a:pt x="216" y="157"/>
                      <a:pt x="216" y="157"/>
                    </a:cubicBezTo>
                    <a:cubicBezTo>
                      <a:pt x="229" y="157"/>
                      <a:pt x="240" y="147"/>
                      <a:pt x="240" y="134"/>
                    </a:cubicBezTo>
                    <a:cubicBezTo>
                      <a:pt x="240" y="24"/>
                      <a:pt x="240" y="24"/>
                      <a:pt x="240" y="24"/>
                    </a:cubicBezTo>
                    <a:cubicBezTo>
                      <a:pt x="240" y="11"/>
                      <a:pt x="229" y="0"/>
                      <a:pt x="216" y="0"/>
                    </a:cubicBezTo>
                    <a:cubicBezTo>
                      <a:pt x="23" y="0"/>
                      <a:pt x="23" y="0"/>
                      <a:pt x="23" y="0"/>
                    </a:cubicBezTo>
                    <a:cubicBezTo>
                      <a:pt x="10" y="0"/>
                      <a:pt x="0" y="11"/>
                      <a:pt x="0" y="24"/>
                    </a:cubicBezTo>
                    <a:cubicBezTo>
                      <a:pt x="0" y="134"/>
                      <a:pt x="0" y="134"/>
                      <a:pt x="0" y="134"/>
                    </a:cubicBezTo>
                    <a:cubicBezTo>
                      <a:pt x="0" y="147"/>
                      <a:pt x="10" y="157"/>
                      <a:pt x="23" y="157"/>
                    </a:cubicBezTo>
                    <a:cubicBezTo>
                      <a:pt x="216" y="157"/>
                      <a:pt x="216" y="157"/>
                      <a:pt x="216" y="157"/>
                    </a:cubicBezTo>
                    <a:lnTo>
                      <a:pt x="216" y="153"/>
                    </a:lnTo>
                    <a:close/>
                  </a:path>
                </a:pathLst>
              </a:custGeom>
              <a:solidFill>
                <a:srgbClr val="B6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9" name="ïṩlïḍè"/>
              <p:cNvSpPr/>
              <p:nvPr/>
            </p:nvSpPr>
            <p:spPr bwMode="auto">
              <a:xfrm>
                <a:off x="2318" y="2032"/>
                <a:ext cx="31" cy="31"/>
              </a:xfrm>
              <a:prstGeom prst="ellipse">
                <a:avLst/>
              </a:prstGeom>
              <a:solidFill>
                <a:srgbClr val="B6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0" name="íšlidê"/>
              <p:cNvSpPr/>
              <p:nvPr/>
            </p:nvSpPr>
            <p:spPr bwMode="auto">
              <a:xfrm>
                <a:off x="2364" y="2032"/>
                <a:ext cx="31" cy="31"/>
              </a:xfrm>
              <a:prstGeom prst="ellipse">
                <a:avLst/>
              </a:prstGeom>
              <a:solidFill>
                <a:srgbClr val="B6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1" name="ïṥľîḑe"/>
              <p:cNvSpPr/>
              <p:nvPr/>
            </p:nvSpPr>
            <p:spPr bwMode="auto">
              <a:xfrm>
                <a:off x="2563" y="1588"/>
                <a:ext cx="23" cy="21"/>
              </a:xfrm>
              <a:prstGeom prst="ellipse">
                <a:avLst/>
              </a:prstGeom>
              <a:solidFill>
                <a:srgbClr val="B6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2" name="işļîďê"/>
              <p:cNvSpPr/>
              <p:nvPr/>
            </p:nvSpPr>
            <p:spPr bwMode="auto">
              <a:xfrm>
                <a:off x="4759" y="3002"/>
                <a:ext cx="216" cy="489"/>
              </a:xfrm>
              <a:custGeom>
                <a:avLst/>
                <a:gdLst>
                  <a:gd name="T0" fmla="*/ 0 w 216"/>
                  <a:gd name="T1" fmla="*/ 0 h 489"/>
                  <a:gd name="T2" fmla="*/ 0 w 216"/>
                  <a:gd name="T3" fmla="*/ 489 h 489"/>
                  <a:gd name="T4" fmla="*/ 216 w 216"/>
                  <a:gd name="T5" fmla="*/ 489 h 489"/>
                  <a:gd name="T6" fmla="*/ 216 w 216"/>
                  <a:gd name="T7" fmla="*/ 473 h 489"/>
                  <a:gd name="T8" fmla="*/ 17 w 216"/>
                  <a:gd name="T9" fmla="*/ 473 h 489"/>
                  <a:gd name="T10" fmla="*/ 17 w 216"/>
                  <a:gd name="T11" fmla="*/ 0 h 489"/>
                  <a:gd name="T12" fmla="*/ 0 w 216"/>
                  <a:gd name="T13" fmla="*/ 0 h 489"/>
                  <a:gd name="T14" fmla="*/ 0 w 216"/>
                  <a:gd name="T15" fmla="*/ 0 h 4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 h="489">
                    <a:moveTo>
                      <a:pt x="0" y="0"/>
                    </a:moveTo>
                    <a:lnTo>
                      <a:pt x="0" y="489"/>
                    </a:lnTo>
                    <a:lnTo>
                      <a:pt x="216" y="489"/>
                    </a:lnTo>
                    <a:lnTo>
                      <a:pt x="216" y="473"/>
                    </a:lnTo>
                    <a:lnTo>
                      <a:pt x="17" y="473"/>
                    </a:lnTo>
                    <a:lnTo>
                      <a:pt x="17" y="0"/>
                    </a:lnTo>
                    <a:lnTo>
                      <a:pt x="0" y="0"/>
                    </a:lnTo>
                    <a:lnTo>
                      <a:pt x="0" y="0"/>
                    </a:lnTo>
                    <a:close/>
                  </a:path>
                </a:pathLst>
              </a:custGeom>
              <a:solidFill>
                <a:srgbClr val="B6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3" name="íṩḻiḓe"/>
              <p:cNvSpPr/>
              <p:nvPr/>
            </p:nvSpPr>
            <p:spPr bwMode="auto">
              <a:xfrm>
                <a:off x="4759" y="3002"/>
                <a:ext cx="216" cy="489"/>
              </a:xfrm>
              <a:custGeom>
                <a:avLst/>
                <a:gdLst>
                  <a:gd name="T0" fmla="*/ 0 w 216"/>
                  <a:gd name="T1" fmla="*/ 0 h 489"/>
                  <a:gd name="T2" fmla="*/ 0 w 216"/>
                  <a:gd name="T3" fmla="*/ 489 h 489"/>
                  <a:gd name="T4" fmla="*/ 216 w 216"/>
                  <a:gd name="T5" fmla="*/ 489 h 489"/>
                  <a:gd name="T6" fmla="*/ 216 w 216"/>
                  <a:gd name="T7" fmla="*/ 473 h 489"/>
                  <a:gd name="T8" fmla="*/ 17 w 216"/>
                  <a:gd name="T9" fmla="*/ 473 h 489"/>
                  <a:gd name="T10" fmla="*/ 17 w 216"/>
                  <a:gd name="T11" fmla="*/ 0 h 489"/>
                  <a:gd name="T12" fmla="*/ 0 w 216"/>
                  <a:gd name="T13" fmla="*/ 0 h 489"/>
                  <a:gd name="T14" fmla="*/ 0 w 216"/>
                  <a:gd name="T15" fmla="*/ 0 h 4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 h="489">
                    <a:moveTo>
                      <a:pt x="0" y="0"/>
                    </a:moveTo>
                    <a:lnTo>
                      <a:pt x="0" y="489"/>
                    </a:lnTo>
                    <a:lnTo>
                      <a:pt x="216" y="489"/>
                    </a:lnTo>
                    <a:lnTo>
                      <a:pt x="216" y="473"/>
                    </a:lnTo>
                    <a:lnTo>
                      <a:pt x="17" y="473"/>
                    </a:lnTo>
                    <a:lnTo>
                      <a:pt x="17"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4" name="ïŝ1îḋé"/>
              <p:cNvSpPr/>
              <p:nvPr/>
            </p:nvSpPr>
            <p:spPr bwMode="auto">
              <a:xfrm>
                <a:off x="4917" y="3406"/>
                <a:ext cx="301" cy="154"/>
              </a:xfrm>
              <a:custGeom>
                <a:avLst/>
                <a:gdLst>
                  <a:gd name="T0" fmla="*/ 39 w 145"/>
                  <a:gd name="T1" fmla="*/ 4 h 74"/>
                  <a:gd name="T2" fmla="*/ 35 w 145"/>
                  <a:gd name="T3" fmla="*/ 4 h 74"/>
                  <a:gd name="T4" fmla="*/ 21 w 145"/>
                  <a:gd name="T5" fmla="*/ 18 h 74"/>
                  <a:gd name="T6" fmla="*/ 0 w 145"/>
                  <a:gd name="T7" fmla="*/ 18 h 74"/>
                  <a:gd name="T8" fmla="*/ 0 w 145"/>
                  <a:gd name="T9" fmla="*/ 56 h 74"/>
                  <a:gd name="T10" fmla="*/ 21 w 145"/>
                  <a:gd name="T11" fmla="*/ 56 h 74"/>
                  <a:gd name="T12" fmla="*/ 31 w 145"/>
                  <a:gd name="T13" fmla="*/ 60 h 74"/>
                  <a:gd name="T14" fmla="*/ 35 w 145"/>
                  <a:gd name="T15" fmla="*/ 70 h 74"/>
                  <a:gd name="T16" fmla="*/ 35 w 145"/>
                  <a:gd name="T17" fmla="*/ 74 h 74"/>
                  <a:gd name="T18" fmla="*/ 145 w 145"/>
                  <a:gd name="T19" fmla="*/ 74 h 74"/>
                  <a:gd name="T20" fmla="*/ 145 w 145"/>
                  <a:gd name="T21" fmla="*/ 0 h 74"/>
                  <a:gd name="T22" fmla="*/ 35 w 145"/>
                  <a:gd name="T23" fmla="*/ 0 h 74"/>
                  <a:gd name="T24" fmla="*/ 35 w 145"/>
                  <a:gd name="T25" fmla="*/ 4 h 74"/>
                  <a:gd name="T26" fmla="*/ 39 w 145"/>
                  <a:gd name="T27" fmla="*/ 4 h 74"/>
                  <a:gd name="T28" fmla="*/ 39 w 145"/>
                  <a:gd name="T29" fmla="*/ 8 h 74"/>
                  <a:gd name="T30" fmla="*/ 137 w 145"/>
                  <a:gd name="T31" fmla="*/ 8 h 74"/>
                  <a:gd name="T32" fmla="*/ 137 w 145"/>
                  <a:gd name="T33" fmla="*/ 66 h 74"/>
                  <a:gd name="T34" fmla="*/ 39 w 145"/>
                  <a:gd name="T35" fmla="*/ 66 h 74"/>
                  <a:gd name="T36" fmla="*/ 39 w 145"/>
                  <a:gd name="T37" fmla="*/ 70 h 74"/>
                  <a:gd name="T38" fmla="*/ 43 w 145"/>
                  <a:gd name="T39" fmla="*/ 70 h 74"/>
                  <a:gd name="T40" fmla="*/ 21 w 145"/>
                  <a:gd name="T41" fmla="*/ 48 h 74"/>
                  <a:gd name="T42" fmla="*/ 8 w 145"/>
                  <a:gd name="T43" fmla="*/ 48 h 74"/>
                  <a:gd name="T44" fmla="*/ 8 w 145"/>
                  <a:gd name="T45" fmla="*/ 26 h 74"/>
                  <a:gd name="T46" fmla="*/ 21 w 145"/>
                  <a:gd name="T47" fmla="*/ 26 h 74"/>
                  <a:gd name="T48" fmla="*/ 43 w 145"/>
                  <a:gd name="T49" fmla="*/ 4 h 74"/>
                  <a:gd name="T50" fmla="*/ 39 w 145"/>
                  <a:gd name="T51" fmla="*/ 4 h 74"/>
                  <a:gd name="T52" fmla="*/ 39 w 145"/>
                  <a:gd name="T53" fmla="*/ 8 h 74"/>
                  <a:gd name="T54" fmla="*/ 39 w 145"/>
                  <a:gd name="T55" fmla="*/ 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5" h="74">
                    <a:moveTo>
                      <a:pt x="39" y="4"/>
                    </a:moveTo>
                    <a:cubicBezTo>
                      <a:pt x="35" y="4"/>
                      <a:pt x="35" y="4"/>
                      <a:pt x="35" y="4"/>
                    </a:cubicBezTo>
                    <a:cubicBezTo>
                      <a:pt x="35" y="12"/>
                      <a:pt x="29" y="18"/>
                      <a:pt x="21" y="18"/>
                    </a:cubicBezTo>
                    <a:cubicBezTo>
                      <a:pt x="0" y="18"/>
                      <a:pt x="0" y="18"/>
                      <a:pt x="0" y="18"/>
                    </a:cubicBezTo>
                    <a:cubicBezTo>
                      <a:pt x="0" y="56"/>
                      <a:pt x="0" y="56"/>
                      <a:pt x="0" y="56"/>
                    </a:cubicBezTo>
                    <a:cubicBezTo>
                      <a:pt x="21" y="56"/>
                      <a:pt x="21" y="56"/>
                      <a:pt x="21" y="56"/>
                    </a:cubicBezTo>
                    <a:cubicBezTo>
                      <a:pt x="25" y="56"/>
                      <a:pt x="28" y="58"/>
                      <a:pt x="31" y="60"/>
                    </a:cubicBezTo>
                    <a:cubicBezTo>
                      <a:pt x="33" y="63"/>
                      <a:pt x="35" y="66"/>
                      <a:pt x="35" y="70"/>
                    </a:cubicBezTo>
                    <a:cubicBezTo>
                      <a:pt x="35" y="74"/>
                      <a:pt x="35" y="74"/>
                      <a:pt x="35" y="74"/>
                    </a:cubicBezTo>
                    <a:cubicBezTo>
                      <a:pt x="145" y="74"/>
                      <a:pt x="145" y="74"/>
                      <a:pt x="145" y="74"/>
                    </a:cubicBezTo>
                    <a:cubicBezTo>
                      <a:pt x="145" y="0"/>
                      <a:pt x="145" y="0"/>
                      <a:pt x="145" y="0"/>
                    </a:cubicBezTo>
                    <a:cubicBezTo>
                      <a:pt x="35" y="0"/>
                      <a:pt x="35" y="0"/>
                      <a:pt x="35" y="0"/>
                    </a:cubicBezTo>
                    <a:cubicBezTo>
                      <a:pt x="35" y="4"/>
                      <a:pt x="35" y="4"/>
                      <a:pt x="35" y="4"/>
                    </a:cubicBezTo>
                    <a:cubicBezTo>
                      <a:pt x="39" y="4"/>
                      <a:pt x="39" y="4"/>
                      <a:pt x="39" y="4"/>
                    </a:cubicBezTo>
                    <a:cubicBezTo>
                      <a:pt x="39" y="8"/>
                      <a:pt x="39" y="8"/>
                      <a:pt x="39" y="8"/>
                    </a:cubicBezTo>
                    <a:cubicBezTo>
                      <a:pt x="137" y="8"/>
                      <a:pt x="137" y="8"/>
                      <a:pt x="137" y="8"/>
                    </a:cubicBezTo>
                    <a:cubicBezTo>
                      <a:pt x="137" y="66"/>
                      <a:pt x="137" y="66"/>
                      <a:pt x="137" y="66"/>
                    </a:cubicBezTo>
                    <a:cubicBezTo>
                      <a:pt x="39" y="66"/>
                      <a:pt x="39" y="66"/>
                      <a:pt x="39" y="66"/>
                    </a:cubicBezTo>
                    <a:cubicBezTo>
                      <a:pt x="39" y="70"/>
                      <a:pt x="39" y="70"/>
                      <a:pt x="39" y="70"/>
                    </a:cubicBezTo>
                    <a:cubicBezTo>
                      <a:pt x="43" y="70"/>
                      <a:pt x="43" y="70"/>
                      <a:pt x="43" y="70"/>
                    </a:cubicBezTo>
                    <a:cubicBezTo>
                      <a:pt x="43" y="58"/>
                      <a:pt x="33" y="48"/>
                      <a:pt x="21" y="48"/>
                    </a:cubicBezTo>
                    <a:cubicBezTo>
                      <a:pt x="8" y="48"/>
                      <a:pt x="8" y="48"/>
                      <a:pt x="8" y="48"/>
                    </a:cubicBezTo>
                    <a:cubicBezTo>
                      <a:pt x="8" y="26"/>
                      <a:pt x="8" y="26"/>
                      <a:pt x="8" y="26"/>
                    </a:cubicBezTo>
                    <a:cubicBezTo>
                      <a:pt x="21" y="26"/>
                      <a:pt x="21" y="26"/>
                      <a:pt x="21" y="26"/>
                    </a:cubicBezTo>
                    <a:cubicBezTo>
                      <a:pt x="33" y="26"/>
                      <a:pt x="43" y="16"/>
                      <a:pt x="43" y="4"/>
                    </a:cubicBezTo>
                    <a:cubicBezTo>
                      <a:pt x="39" y="4"/>
                      <a:pt x="39" y="4"/>
                      <a:pt x="39" y="4"/>
                    </a:cubicBezTo>
                    <a:cubicBezTo>
                      <a:pt x="39" y="8"/>
                      <a:pt x="39" y="8"/>
                      <a:pt x="39" y="8"/>
                    </a:cubicBezTo>
                    <a:lnTo>
                      <a:pt x="39" y="4"/>
                    </a:lnTo>
                    <a:close/>
                  </a:path>
                </a:pathLst>
              </a:custGeom>
              <a:solidFill>
                <a:srgbClr val="B6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5" name="íSḷiḑê"/>
              <p:cNvSpPr/>
              <p:nvPr/>
            </p:nvSpPr>
            <p:spPr bwMode="auto">
              <a:xfrm>
                <a:off x="5202" y="3419"/>
                <a:ext cx="56" cy="128"/>
              </a:xfrm>
              <a:custGeom>
                <a:avLst/>
                <a:gdLst>
                  <a:gd name="T0" fmla="*/ 48 w 56"/>
                  <a:gd name="T1" fmla="*/ 120 h 128"/>
                  <a:gd name="T2" fmla="*/ 48 w 56"/>
                  <a:gd name="T3" fmla="*/ 112 h 128"/>
                  <a:gd name="T4" fmla="*/ 16 w 56"/>
                  <a:gd name="T5" fmla="*/ 112 h 128"/>
                  <a:gd name="T6" fmla="*/ 16 w 56"/>
                  <a:gd name="T7" fmla="*/ 16 h 128"/>
                  <a:gd name="T8" fmla="*/ 39 w 56"/>
                  <a:gd name="T9" fmla="*/ 16 h 128"/>
                  <a:gd name="T10" fmla="*/ 39 w 56"/>
                  <a:gd name="T11" fmla="*/ 120 h 128"/>
                  <a:gd name="T12" fmla="*/ 48 w 56"/>
                  <a:gd name="T13" fmla="*/ 120 h 128"/>
                  <a:gd name="T14" fmla="*/ 48 w 56"/>
                  <a:gd name="T15" fmla="*/ 112 h 128"/>
                  <a:gd name="T16" fmla="*/ 48 w 56"/>
                  <a:gd name="T17" fmla="*/ 120 h 128"/>
                  <a:gd name="T18" fmla="*/ 56 w 56"/>
                  <a:gd name="T19" fmla="*/ 120 h 128"/>
                  <a:gd name="T20" fmla="*/ 56 w 56"/>
                  <a:gd name="T21" fmla="*/ 0 h 128"/>
                  <a:gd name="T22" fmla="*/ 0 w 56"/>
                  <a:gd name="T23" fmla="*/ 0 h 128"/>
                  <a:gd name="T24" fmla="*/ 0 w 56"/>
                  <a:gd name="T25" fmla="*/ 128 h 128"/>
                  <a:gd name="T26" fmla="*/ 56 w 56"/>
                  <a:gd name="T27" fmla="*/ 128 h 128"/>
                  <a:gd name="T28" fmla="*/ 56 w 56"/>
                  <a:gd name="T29" fmla="*/ 120 h 128"/>
                  <a:gd name="T30" fmla="*/ 48 w 56"/>
                  <a:gd name="T31"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6" h="128">
                    <a:moveTo>
                      <a:pt x="48" y="120"/>
                    </a:moveTo>
                    <a:lnTo>
                      <a:pt x="48" y="112"/>
                    </a:lnTo>
                    <a:lnTo>
                      <a:pt x="16" y="112"/>
                    </a:lnTo>
                    <a:lnTo>
                      <a:pt x="16" y="16"/>
                    </a:lnTo>
                    <a:lnTo>
                      <a:pt x="39" y="16"/>
                    </a:lnTo>
                    <a:lnTo>
                      <a:pt x="39" y="120"/>
                    </a:lnTo>
                    <a:lnTo>
                      <a:pt x="48" y="120"/>
                    </a:lnTo>
                    <a:lnTo>
                      <a:pt x="48" y="112"/>
                    </a:lnTo>
                    <a:lnTo>
                      <a:pt x="48" y="120"/>
                    </a:lnTo>
                    <a:lnTo>
                      <a:pt x="56" y="120"/>
                    </a:lnTo>
                    <a:lnTo>
                      <a:pt x="56" y="0"/>
                    </a:lnTo>
                    <a:lnTo>
                      <a:pt x="0" y="0"/>
                    </a:lnTo>
                    <a:lnTo>
                      <a:pt x="0" y="128"/>
                    </a:lnTo>
                    <a:lnTo>
                      <a:pt x="56" y="128"/>
                    </a:lnTo>
                    <a:lnTo>
                      <a:pt x="56" y="120"/>
                    </a:lnTo>
                    <a:lnTo>
                      <a:pt x="48" y="120"/>
                    </a:lnTo>
                    <a:close/>
                  </a:path>
                </a:pathLst>
              </a:custGeom>
              <a:solidFill>
                <a:srgbClr val="B6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6" name="i$ḻïḍe"/>
              <p:cNvSpPr/>
              <p:nvPr/>
            </p:nvSpPr>
            <p:spPr bwMode="auto">
              <a:xfrm>
                <a:off x="4455" y="550"/>
                <a:ext cx="720" cy="449"/>
              </a:xfrm>
              <a:custGeom>
                <a:avLst/>
                <a:gdLst>
                  <a:gd name="T0" fmla="*/ 327 w 346"/>
                  <a:gd name="T1" fmla="*/ 212 h 216"/>
                  <a:gd name="T2" fmla="*/ 327 w 346"/>
                  <a:gd name="T3" fmla="*/ 208 h 216"/>
                  <a:gd name="T4" fmla="*/ 19 w 346"/>
                  <a:gd name="T5" fmla="*/ 208 h 216"/>
                  <a:gd name="T6" fmla="*/ 8 w 346"/>
                  <a:gd name="T7" fmla="*/ 197 h 216"/>
                  <a:gd name="T8" fmla="*/ 8 w 346"/>
                  <a:gd name="T9" fmla="*/ 19 h 216"/>
                  <a:gd name="T10" fmla="*/ 19 w 346"/>
                  <a:gd name="T11" fmla="*/ 8 h 216"/>
                  <a:gd name="T12" fmla="*/ 327 w 346"/>
                  <a:gd name="T13" fmla="*/ 8 h 216"/>
                  <a:gd name="T14" fmla="*/ 338 w 346"/>
                  <a:gd name="T15" fmla="*/ 19 h 216"/>
                  <a:gd name="T16" fmla="*/ 338 w 346"/>
                  <a:gd name="T17" fmla="*/ 197 h 216"/>
                  <a:gd name="T18" fmla="*/ 327 w 346"/>
                  <a:gd name="T19" fmla="*/ 208 h 216"/>
                  <a:gd name="T20" fmla="*/ 327 w 346"/>
                  <a:gd name="T21" fmla="*/ 212 h 216"/>
                  <a:gd name="T22" fmla="*/ 327 w 346"/>
                  <a:gd name="T23" fmla="*/ 216 h 216"/>
                  <a:gd name="T24" fmla="*/ 346 w 346"/>
                  <a:gd name="T25" fmla="*/ 197 h 216"/>
                  <a:gd name="T26" fmla="*/ 346 w 346"/>
                  <a:gd name="T27" fmla="*/ 19 h 216"/>
                  <a:gd name="T28" fmla="*/ 327 w 346"/>
                  <a:gd name="T29" fmla="*/ 0 h 216"/>
                  <a:gd name="T30" fmla="*/ 19 w 346"/>
                  <a:gd name="T31" fmla="*/ 0 h 216"/>
                  <a:gd name="T32" fmla="*/ 0 w 346"/>
                  <a:gd name="T33" fmla="*/ 19 h 216"/>
                  <a:gd name="T34" fmla="*/ 0 w 346"/>
                  <a:gd name="T35" fmla="*/ 197 h 216"/>
                  <a:gd name="T36" fmla="*/ 19 w 346"/>
                  <a:gd name="T37" fmla="*/ 216 h 216"/>
                  <a:gd name="T38" fmla="*/ 327 w 346"/>
                  <a:gd name="T39" fmla="*/ 216 h 216"/>
                  <a:gd name="T40" fmla="*/ 327 w 346"/>
                  <a:gd name="T41" fmla="*/ 212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6" h="216">
                    <a:moveTo>
                      <a:pt x="327" y="212"/>
                    </a:moveTo>
                    <a:cubicBezTo>
                      <a:pt x="327" y="208"/>
                      <a:pt x="327" y="208"/>
                      <a:pt x="327" y="208"/>
                    </a:cubicBezTo>
                    <a:cubicBezTo>
                      <a:pt x="19" y="208"/>
                      <a:pt x="19" y="208"/>
                      <a:pt x="19" y="208"/>
                    </a:cubicBezTo>
                    <a:cubicBezTo>
                      <a:pt x="13" y="208"/>
                      <a:pt x="8" y="203"/>
                      <a:pt x="8" y="197"/>
                    </a:cubicBezTo>
                    <a:cubicBezTo>
                      <a:pt x="8" y="19"/>
                      <a:pt x="8" y="19"/>
                      <a:pt x="8" y="19"/>
                    </a:cubicBezTo>
                    <a:cubicBezTo>
                      <a:pt x="8" y="13"/>
                      <a:pt x="13" y="8"/>
                      <a:pt x="19" y="8"/>
                    </a:cubicBezTo>
                    <a:cubicBezTo>
                      <a:pt x="327" y="8"/>
                      <a:pt x="327" y="8"/>
                      <a:pt x="327" y="8"/>
                    </a:cubicBezTo>
                    <a:cubicBezTo>
                      <a:pt x="333" y="8"/>
                      <a:pt x="338" y="13"/>
                      <a:pt x="338" y="19"/>
                    </a:cubicBezTo>
                    <a:cubicBezTo>
                      <a:pt x="338" y="197"/>
                      <a:pt x="338" y="197"/>
                      <a:pt x="338" y="197"/>
                    </a:cubicBezTo>
                    <a:cubicBezTo>
                      <a:pt x="338" y="203"/>
                      <a:pt x="333" y="208"/>
                      <a:pt x="327" y="208"/>
                    </a:cubicBezTo>
                    <a:cubicBezTo>
                      <a:pt x="327" y="212"/>
                      <a:pt x="327" y="212"/>
                      <a:pt x="327" y="212"/>
                    </a:cubicBezTo>
                    <a:cubicBezTo>
                      <a:pt x="327" y="216"/>
                      <a:pt x="327" y="216"/>
                      <a:pt x="327" y="216"/>
                    </a:cubicBezTo>
                    <a:cubicBezTo>
                      <a:pt x="338" y="216"/>
                      <a:pt x="346" y="208"/>
                      <a:pt x="346" y="197"/>
                    </a:cubicBezTo>
                    <a:cubicBezTo>
                      <a:pt x="346" y="19"/>
                      <a:pt x="346" y="19"/>
                      <a:pt x="346" y="19"/>
                    </a:cubicBezTo>
                    <a:cubicBezTo>
                      <a:pt x="346" y="8"/>
                      <a:pt x="338" y="0"/>
                      <a:pt x="327" y="0"/>
                    </a:cubicBezTo>
                    <a:cubicBezTo>
                      <a:pt x="19" y="0"/>
                      <a:pt x="19" y="0"/>
                      <a:pt x="19" y="0"/>
                    </a:cubicBezTo>
                    <a:cubicBezTo>
                      <a:pt x="8" y="0"/>
                      <a:pt x="0" y="8"/>
                      <a:pt x="0" y="19"/>
                    </a:cubicBezTo>
                    <a:cubicBezTo>
                      <a:pt x="0" y="197"/>
                      <a:pt x="0" y="197"/>
                      <a:pt x="0" y="197"/>
                    </a:cubicBezTo>
                    <a:cubicBezTo>
                      <a:pt x="0" y="208"/>
                      <a:pt x="8" y="216"/>
                      <a:pt x="19" y="216"/>
                    </a:cubicBezTo>
                    <a:cubicBezTo>
                      <a:pt x="327" y="216"/>
                      <a:pt x="327" y="216"/>
                      <a:pt x="327" y="216"/>
                    </a:cubicBezTo>
                    <a:lnTo>
                      <a:pt x="327" y="212"/>
                    </a:lnTo>
                    <a:close/>
                  </a:path>
                </a:pathLst>
              </a:custGeom>
              <a:solidFill>
                <a:srgbClr val="B6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7" name="ïṡḻïḋê"/>
              <p:cNvSpPr/>
              <p:nvPr/>
            </p:nvSpPr>
            <p:spPr bwMode="auto">
              <a:xfrm>
                <a:off x="4499" y="592"/>
                <a:ext cx="632" cy="330"/>
              </a:xfrm>
              <a:custGeom>
                <a:avLst/>
                <a:gdLst>
                  <a:gd name="T0" fmla="*/ 286 w 304"/>
                  <a:gd name="T1" fmla="*/ 155 h 159"/>
                  <a:gd name="T2" fmla="*/ 286 w 304"/>
                  <a:gd name="T3" fmla="*/ 151 h 159"/>
                  <a:gd name="T4" fmla="*/ 18 w 304"/>
                  <a:gd name="T5" fmla="*/ 151 h 159"/>
                  <a:gd name="T6" fmla="*/ 8 w 304"/>
                  <a:gd name="T7" fmla="*/ 141 h 159"/>
                  <a:gd name="T8" fmla="*/ 8 w 304"/>
                  <a:gd name="T9" fmla="*/ 19 h 159"/>
                  <a:gd name="T10" fmla="*/ 18 w 304"/>
                  <a:gd name="T11" fmla="*/ 8 h 159"/>
                  <a:gd name="T12" fmla="*/ 286 w 304"/>
                  <a:gd name="T13" fmla="*/ 8 h 159"/>
                  <a:gd name="T14" fmla="*/ 296 w 304"/>
                  <a:gd name="T15" fmla="*/ 19 h 159"/>
                  <a:gd name="T16" fmla="*/ 296 w 304"/>
                  <a:gd name="T17" fmla="*/ 141 h 159"/>
                  <a:gd name="T18" fmla="*/ 286 w 304"/>
                  <a:gd name="T19" fmla="*/ 151 h 159"/>
                  <a:gd name="T20" fmla="*/ 286 w 304"/>
                  <a:gd name="T21" fmla="*/ 155 h 159"/>
                  <a:gd name="T22" fmla="*/ 286 w 304"/>
                  <a:gd name="T23" fmla="*/ 159 h 159"/>
                  <a:gd name="T24" fmla="*/ 304 w 304"/>
                  <a:gd name="T25" fmla="*/ 141 h 159"/>
                  <a:gd name="T26" fmla="*/ 304 w 304"/>
                  <a:gd name="T27" fmla="*/ 19 h 159"/>
                  <a:gd name="T28" fmla="*/ 286 w 304"/>
                  <a:gd name="T29" fmla="*/ 0 h 159"/>
                  <a:gd name="T30" fmla="*/ 18 w 304"/>
                  <a:gd name="T31" fmla="*/ 0 h 159"/>
                  <a:gd name="T32" fmla="*/ 0 w 304"/>
                  <a:gd name="T33" fmla="*/ 19 h 159"/>
                  <a:gd name="T34" fmla="*/ 0 w 304"/>
                  <a:gd name="T35" fmla="*/ 141 h 159"/>
                  <a:gd name="T36" fmla="*/ 18 w 304"/>
                  <a:gd name="T37" fmla="*/ 159 h 159"/>
                  <a:gd name="T38" fmla="*/ 286 w 304"/>
                  <a:gd name="T39" fmla="*/ 159 h 159"/>
                  <a:gd name="T40" fmla="*/ 286 w 304"/>
                  <a:gd name="T41" fmla="*/ 15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4" h="159">
                    <a:moveTo>
                      <a:pt x="286" y="155"/>
                    </a:moveTo>
                    <a:cubicBezTo>
                      <a:pt x="286" y="151"/>
                      <a:pt x="286" y="151"/>
                      <a:pt x="286" y="151"/>
                    </a:cubicBezTo>
                    <a:cubicBezTo>
                      <a:pt x="18" y="151"/>
                      <a:pt x="18" y="151"/>
                      <a:pt x="18" y="151"/>
                    </a:cubicBezTo>
                    <a:cubicBezTo>
                      <a:pt x="13" y="151"/>
                      <a:pt x="8" y="147"/>
                      <a:pt x="8" y="141"/>
                    </a:cubicBezTo>
                    <a:cubicBezTo>
                      <a:pt x="8" y="19"/>
                      <a:pt x="8" y="19"/>
                      <a:pt x="8" y="19"/>
                    </a:cubicBezTo>
                    <a:cubicBezTo>
                      <a:pt x="8" y="13"/>
                      <a:pt x="13" y="8"/>
                      <a:pt x="18" y="8"/>
                    </a:cubicBezTo>
                    <a:cubicBezTo>
                      <a:pt x="286" y="8"/>
                      <a:pt x="286" y="8"/>
                      <a:pt x="286" y="8"/>
                    </a:cubicBezTo>
                    <a:cubicBezTo>
                      <a:pt x="291" y="8"/>
                      <a:pt x="296" y="13"/>
                      <a:pt x="296" y="19"/>
                    </a:cubicBezTo>
                    <a:cubicBezTo>
                      <a:pt x="296" y="141"/>
                      <a:pt x="296" y="141"/>
                      <a:pt x="296" y="141"/>
                    </a:cubicBezTo>
                    <a:cubicBezTo>
                      <a:pt x="296" y="147"/>
                      <a:pt x="291" y="151"/>
                      <a:pt x="286" y="151"/>
                    </a:cubicBezTo>
                    <a:cubicBezTo>
                      <a:pt x="286" y="155"/>
                      <a:pt x="286" y="155"/>
                      <a:pt x="286" y="155"/>
                    </a:cubicBezTo>
                    <a:cubicBezTo>
                      <a:pt x="286" y="159"/>
                      <a:pt x="286" y="159"/>
                      <a:pt x="286" y="159"/>
                    </a:cubicBezTo>
                    <a:cubicBezTo>
                      <a:pt x="296" y="159"/>
                      <a:pt x="304" y="151"/>
                      <a:pt x="304" y="141"/>
                    </a:cubicBezTo>
                    <a:cubicBezTo>
                      <a:pt x="304" y="19"/>
                      <a:pt x="304" y="19"/>
                      <a:pt x="304" y="19"/>
                    </a:cubicBezTo>
                    <a:cubicBezTo>
                      <a:pt x="304" y="9"/>
                      <a:pt x="296" y="0"/>
                      <a:pt x="286" y="0"/>
                    </a:cubicBezTo>
                    <a:cubicBezTo>
                      <a:pt x="18" y="0"/>
                      <a:pt x="18" y="0"/>
                      <a:pt x="18" y="0"/>
                    </a:cubicBezTo>
                    <a:cubicBezTo>
                      <a:pt x="8" y="0"/>
                      <a:pt x="0" y="9"/>
                      <a:pt x="0" y="19"/>
                    </a:cubicBezTo>
                    <a:cubicBezTo>
                      <a:pt x="0" y="141"/>
                      <a:pt x="0" y="141"/>
                      <a:pt x="0" y="141"/>
                    </a:cubicBezTo>
                    <a:cubicBezTo>
                      <a:pt x="0" y="151"/>
                      <a:pt x="8" y="159"/>
                      <a:pt x="18" y="159"/>
                    </a:cubicBezTo>
                    <a:cubicBezTo>
                      <a:pt x="286" y="159"/>
                      <a:pt x="286" y="159"/>
                      <a:pt x="286" y="159"/>
                    </a:cubicBezTo>
                    <a:lnTo>
                      <a:pt x="286" y="155"/>
                    </a:lnTo>
                    <a:close/>
                  </a:path>
                </a:pathLst>
              </a:custGeom>
              <a:solidFill>
                <a:srgbClr val="B6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8" name="iśļíḍê"/>
              <p:cNvSpPr/>
              <p:nvPr/>
            </p:nvSpPr>
            <p:spPr bwMode="auto">
              <a:xfrm>
                <a:off x="4798" y="939"/>
                <a:ext cx="34" cy="31"/>
              </a:xfrm>
              <a:prstGeom prst="ellipse">
                <a:avLst/>
              </a:prstGeom>
              <a:solidFill>
                <a:srgbClr val="B6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9" name="íś1iḋè"/>
              <p:cNvSpPr/>
              <p:nvPr/>
            </p:nvSpPr>
            <p:spPr bwMode="auto">
              <a:xfrm>
                <a:off x="4724" y="982"/>
                <a:ext cx="183" cy="125"/>
              </a:xfrm>
              <a:custGeom>
                <a:avLst/>
                <a:gdLst>
                  <a:gd name="T0" fmla="*/ 174 w 183"/>
                  <a:gd name="T1" fmla="*/ 116 h 125"/>
                  <a:gd name="T2" fmla="*/ 174 w 183"/>
                  <a:gd name="T3" fmla="*/ 108 h 125"/>
                  <a:gd name="T4" fmla="*/ 16 w 183"/>
                  <a:gd name="T5" fmla="*/ 108 h 125"/>
                  <a:gd name="T6" fmla="*/ 16 w 183"/>
                  <a:gd name="T7" fmla="*/ 17 h 125"/>
                  <a:gd name="T8" fmla="*/ 166 w 183"/>
                  <a:gd name="T9" fmla="*/ 17 h 125"/>
                  <a:gd name="T10" fmla="*/ 166 w 183"/>
                  <a:gd name="T11" fmla="*/ 116 h 125"/>
                  <a:gd name="T12" fmla="*/ 174 w 183"/>
                  <a:gd name="T13" fmla="*/ 116 h 125"/>
                  <a:gd name="T14" fmla="*/ 174 w 183"/>
                  <a:gd name="T15" fmla="*/ 108 h 125"/>
                  <a:gd name="T16" fmla="*/ 174 w 183"/>
                  <a:gd name="T17" fmla="*/ 116 h 125"/>
                  <a:gd name="T18" fmla="*/ 183 w 183"/>
                  <a:gd name="T19" fmla="*/ 116 h 125"/>
                  <a:gd name="T20" fmla="*/ 183 w 183"/>
                  <a:gd name="T21" fmla="*/ 0 h 125"/>
                  <a:gd name="T22" fmla="*/ 0 w 183"/>
                  <a:gd name="T23" fmla="*/ 0 h 125"/>
                  <a:gd name="T24" fmla="*/ 0 w 183"/>
                  <a:gd name="T25" fmla="*/ 125 h 125"/>
                  <a:gd name="T26" fmla="*/ 183 w 183"/>
                  <a:gd name="T27" fmla="*/ 125 h 125"/>
                  <a:gd name="T28" fmla="*/ 183 w 183"/>
                  <a:gd name="T29" fmla="*/ 116 h 125"/>
                  <a:gd name="T30" fmla="*/ 174 w 183"/>
                  <a:gd name="T31" fmla="*/ 11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3" h="125">
                    <a:moveTo>
                      <a:pt x="174" y="116"/>
                    </a:moveTo>
                    <a:lnTo>
                      <a:pt x="174" y="108"/>
                    </a:lnTo>
                    <a:lnTo>
                      <a:pt x="16" y="108"/>
                    </a:lnTo>
                    <a:lnTo>
                      <a:pt x="16" y="17"/>
                    </a:lnTo>
                    <a:lnTo>
                      <a:pt x="166" y="17"/>
                    </a:lnTo>
                    <a:lnTo>
                      <a:pt x="166" y="116"/>
                    </a:lnTo>
                    <a:lnTo>
                      <a:pt x="174" y="116"/>
                    </a:lnTo>
                    <a:lnTo>
                      <a:pt x="174" y="108"/>
                    </a:lnTo>
                    <a:lnTo>
                      <a:pt x="174" y="116"/>
                    </a:lnTo>
                    <a:lnTo>
                      <a:pt x="183" y="116"/>
                    </a:lnTo>
                    <a:lnTo>
                      <a:pt x="183" y="0"/>
                    </a:lnTo>
                    <a:lnTo>
                      <a:pt x="0" y="0"/>
                    </a:lnTo>
                    <a:lnTo>
                      <a:pt x="0" y="125"/>
                    </a:lnTo>
                    <a:lnTo>
                      <a:pt x="183" y="125"/>
                    </a:lnTo>
                    <a:lnTo>
                      <a:pt x="183" y="116"/>
                    </a:lnTo>
                    <a:lnTo>
                      <a:pt x="174" y="116"/>
                    </a:lnTo>
                    <a:close/>
                  </a:path>
                </a:pathLst>
              </a:custGeom>
              <a:solidFill>
                <a:srgbClr val="B6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0" name="îślîḍè"/>
              <p:cNvSpPr/>
              <p:nvPr/>
            </p:nvSpPr>
            <p:spPr bwMode="auto">
              <a:xfrm>
                <a:off x="4613" y="1090"/>
                <a:ext cx="404" cy="62"/>
              </a:xfrm>
              <a:custGeom>
                <a:avLst/>
                <a:gdLst>
                  <a:gd name="T0" fmla="*/ 395 w 404"/>
                  <a:gd name="T1" fmla="*/ 54 h 62"/>
                  <a:gd name="T2" fmla="*/ 395 w 404"/>
                  <a:gd name="T3" fmla="*/ 46 h 62"/>
                  <a:gd name="T4" fmla="*/ 17 w 404"/>
                  <a:gd name="T5" fmla="*/ 46 h 62"/>
                  <a:gd name="T6" fmla="*/ 17 w 404"/>
                  <a:gd name="T7" fmla="*/ 17 h 62"/>
                  <a:gd name="T8" fmla="*/ 387 w 404"/>
                  <a:gd name="T9" fmla="*/ 17 h 62"/>
                  <a:gd name="T10" fmla="*/ 387 w 404"/>
                  <a:gd name="T11" fmla="*/ 54 h 62"/>
                  <a:gd name="T12" fmla="*/ 395 w 404"/>
                  <a:gd name="T13" fmla="*/ 54 h 62"/>
                  <a:gd name="T14" fmla="*/ 395 w 404"/>
                  <a:gd name="T15" fmla="*/ 46 h 62"/>
                  <a:gd name="T16" fmla="*/ 395 w 404"/>
                  <a:gd name="T17" fmla="*/ 54 h 62"/>
                  <a:gd name="T18" fmla="*/ 404 w 404"/>
                  <a:gd name="T19" fmla="*/ 54 h 62"/>
                  <a:gd name="T20" fmla="*/ 404 w 404"/>
                  <a:gd name="T21" fmla="*/ 0 h 62"/>
                  <a:gd name="T22" fmla="*/ 0 w 404"/>
                  <a:gd name="T23" fmla="*/ 0 h 62"/>
                  <a:gd name="T24" fmla="*/ 0 w 404"/>
                  <a:gd name="T25" fmla="*/ 62 h 62"/>
                  <a:gd name="T26" fmla="*/ 404 w 404"/>
                  <a:gd name="T27" fmla="*/ 62 h 62"/>
                  <a:gd name="T28" fmla="*/ 404 w 404"/>
                  <a:gd name="T29" fmla="*/ 54 h 62"/>
                  <a:gd name="T30" fmla="*/ 395 w 404"/>
                  <a:gd name="T31" fmla="*/ 5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4" h="62">
                    <a:moveTo>
                      <a:pt x="395" y="54"/>
                    </a:moveTo>
                    <a:lnTo>
                      <a:pt x="395" y="46"/>
                    </a:lnTo>
                    <a:lnTo>
                      <a:pt x="17" y="46"/>
                    </a:lnTo>
                    <a:lnTo>
                      <a:pt x="17" y="17"/>
                    </a:lnTo>
                    <a:lnTo>
                      <a:pt x="387" y="17"/>
                    </a:lnTo>
                    <a:lnTo>
                      <a:pt x="387" y="54"/>
                    </a:lnTo>
                    <a:lnTo>
                      <a:pt x="395" y="54"/>
                    </a:lnTo>
                    <a:lnTo>
                      <a:pt x="395" y="46"/>
                    </a:lnTo>
                    <a:lnTo>
                      <a:pt x="395" y="54"/>
                    </a:lnTo>
                    <a:lnTo>
                      <a:pt x="404" y="54"/>
                    </a:lnTo>
                    <a:lnTo>
                      <a:pt x="404" y="0"/>
                    </a:lnTo>
                    <a:lnTo>
                      <a:pt x="0" y="0"/>
                    </a:lnTo>
                    <a:lnTo>
                      <a:pt x="0" y="62"/>
                    </a:lnTo>
                    <a:lnTo>
                      <a:pt x="404" y="62"/>
                    </a:lnTo>
                    <a:lnTo>
                      <a:pt x="404" y="54"/>
                    </a:lnTo>
                    <a:lnTo>
                      <a:pt x="395" y="54"/>
                    </a:lnTo>
                    <a:close/>
                  </a:path>
                </a:pathLst>
              </a:custGeom>
              <a:solidFill>
                <a:srgbClr val="B6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1" name="íslîḍé"/>
              <p:cNvSpPr/>
              <p:nvPr/>
            </p:nvSpPr>
            <p:spPr bwMode="auto">
              <a:xfrm>
                <a:off x="4613" y="1090"/>
                <a:ext cx="404" cy="62"/>
              </a:xfrm>
              <a:custGeom>
                <a:avLst/>
                <a:gdLst>
                  <a:gd name="T0" fmla="*/ 395 w 404"/>
                  <a:gd name="T1" fmla="*/ 54 h 62"/>
                  <a:gd name="T2" fmla="*/ 395 w 404"/>
                  <a:gd name="T3" fmla="*/ 46 h 62"/>
                  <a:gd name="T4" fmla="*/ 17 w 404"/>
                  <a:gd name="T5" fmla="*/ 46 h 62"/>
                  <a:gd name="T6" fmla="*/ 17 w 404"/>
                  <a:gd name="T7" fmla="*/ 17 h 62"/>
                  <a:gd name="T8" fmla="*/ 387 w 404"/>
                  <a:gd name="T9" fmla="*/ 17 h 62"/>
                  <a:gd name="T10" fmla="*/ 387 w 404"/>
                  <a:gd name="T11" fmla="*/ 54 h 62"/>
                  <a:gd name="T12" fmla="*/ 395 w 404"/>
                  <a:gd name="T13" fmla="*/ 54 h 62"/>
                  <a:gd name="T14" fmla="*/ 395 w 404"/>
                  <a:gd name="T15" fmla="*/ 46 h 62"/>
                  <a:gd name="T16" fmla="*/ 395 w 404"/>
                  <a:gd name="T17" fmla="*/ 54 h 62"/>
                  <a:gd name="T18" fmla="*/ 404 w 404"/>
                  <a:gd name="T19" fmla="*/ 54 h 62"/>
                  <a:gd name="T20" fmla="*/ 404 w 404"/>
                  <a:gd name="T21" fmla="*/ 0 h 62"/>
                  <a:gd name="T22" fmla="*/ 0 w 404"/>
                  <a:gd name="T23" fmla="*/ 0 h 62"/>
                  <a:gd name="T24" fmla="*/ 0 w 404"/>
                  <a:gd name="T25" fmla="*/ 62 h 62"/>
                  <a:gd name="T26" fmla="*/ 404 w 404"/>
                  <a:gd name="T27" fmla="*/ 62 h 62"/>
                  <a:gd name="T28" fmla="*/ 404 w 404"/>
                  <a:gd name="T29" fmla="*/ 54 h 62"/>
                  <a:gd name="T30" fmla="*/ 395 w 404"/>
                  <a:gd name="T31" fmla="*/ 5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4" h="62">
                    <a:moveTo>
                      <a:pt x="395" y="54"/>
                    </a:moveTo>
                    <a:lnTo>
                      <a:pt x="395" y="46"/>
                    </a:lnTo>
                    <a:lnTo>
                      <a:pt x="17" y="46"/>
                    </a:lnTo>
                    <a:lnTo>
                      <a:pt x="17" y="17"/>
                    </a:lnTo>
                    <a:lnTo>
                      <a:pt x="387" y="17"/>
                    </a:lnTo>
                    <a:lnTo>
                      <a:pt x="387" y="54"/>
                    </a:lnTo>
                    <a:lnTo>
                      <a:pt x="395" y="54"/>
                    </a:lnTo>
                    <a:lnTo>
                      <a:pt x="395" y="46"/>
                    </a:lnTo>
                    <a:lnTo>
                      <a:pt x="395" y="54"/>
                    </a:lnTo>
                    <a:lnTo>
                      <a:pt x="404" y="54"/>
                    </a:lnTo>
                    <a:lnTo>
                      <a:pt x="404" y="0"/>
                    </a:lnTo>
                    <a:lnTo>
                      <a:pt x="0" y="0"/>
                    </a:lnTo>
                    <a:lnTo>
                      <a:pt x="0" y="62"/>
                    </a:lnTo>
                    <a:lnTo>
                      <a:pt x="404" y="62"/>
                    </a:lnTo>
                    <a:lnTo>
                      <a:pt x="404" y="54"/>
                    </a:lnTo>
                    <a:lnTo>
                      <a:pt x="395" y="5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2" name="ïṥ1îdè"/>
              <p:cNvSpPr/>
              <p:nvPr/>
            </p:nvSpPr>
            <p:spPr bwMode="auto">
              <a:xfrm>
                <a:off x="2287" y="2254"/>
                <a:ext cx="794" cy="555"/>
              </a:xfrm>
              <a:custGeom>
                <a:avLst/>
                <a:gdLst>
                  <a:gd name="T0" fmla="*/ 321 w 382"/>
                  <a:gd name="T1" fmla="*/ 0 h 267"/>
                  <a:gd name="T2" fmla="*/ 211 w 382"/>
                  <a:gd name="T3" fmla="*/ 47 h 267"/>
                  <a:gd name="T4" fmla="*/ 176 w 382"/>
                  <a:gd name="T5" fmla="*/ 39 h 267"/>
                  <a:gd name="T6" fmla="*/ 96 w 382"/>
                  <a:gd name="T7" fmla="*/ 104 h 267"/>
                  <a:gd name="T8" fmla="*/ 0 w 382"/>
                  <a:gd name="T9" fmla="*/ 185 h 267"/>
                  <a:gd name="T10" fmla="*/ 106 w 382"/>
                  <a:gd name="T11" fmla="*/ 267 h 267"/>
                  <a:gd name="T12" fmla="*/ 183 w 382"/>
                  <a:gd name="T13" fmla="*/ 241 h 267"/>
                  <a:gd name="T14" fmla="*/ 263 w 382"/>
                  <a:gd name="T15" fmla="*/ 267 h 267"/>
                  <a:gd name="T16" fmla="*/ 314 w 382"/>
                  <a:gd name="T17" fmla="*/ 258 h 267"/>
                  <a:gd name="T18" fmla="*/ 271 w 382"/>
                  <a:gd name="T19" fmla="*/ 166 h 267"/>
                  <a:gd name="T20" fmla="*/ 280 w 382"/>
                  <a:gd name="T21" fmla="*/ 148 h 267"/>
                  <a:gd name="T22" fmla="*/ 284 w 382"/>
                  <a:gd name="T23" fmla="*/ 147 h 267"/>
                  <a:gd name="T24" fmla="*/ 298 w 382"/>
                  <a:gd name="T25" fmla="*/ 156 h 267"/>
                  <a:gd name="T26" fmla="*/ 338 w 382"/>
                  <a:gd name="T27" fmla="*/ 246 h 267"/>
                  <a:gd name="T28" fmla="*/ 374 w 382"/>
                  <a:gd name="T29" fmla="*/ 185 h 267"/>
                  <a:gd name="T30" fmla="*/ 352 w 382"/>
                  <a:gd name="T31" fmla="*/ 136 h 267"/>
                  <a:gd name="T32" fmla="*/ 382 w 382"/>
                  <a:gd name="T33" fmla="*/ 128 h 267"/>
                  <a:gd name="T34" fmla="*/ 355 w 382"/>
                  <a:gd name="T35" fmla="*/ 3 h 267"/>
                  <a:gd name="T36" fmla="*/ 321 w 382"/>
                  <a:gd name="T37" fmla="*/ 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267">
                    <a:moveTo>
                      <a:pt x="321" y="0"/>
                    </a:moveTo>
                    <a:cubicBezTo>
                      <a:pt x="270" y="0"/>
                      <a:pt x="226" y="20"/>
                      <a:pt x="211" y="47"/>
                    </a:cubicBezTo>
                    <a:cubicBezTo>
                      <a:pt x="200" y="42"/>
                      <a:pt x="188" y="39"/>
                      <a:pt x="176" y="39"/>
                    </a:cubicBezTo>
                    <a:cubicBezTo>
                      <a:pt x="137" y="39"/>
                      <a:pt x="104" y="67"/>
                      <a:pt x="96" y="104"/>
                    </a:cubicBezTo>
                    <a:cubicBezTo>
                      <a:pt x="42" y="108"/>
                      <a:pt x="0" y="143"/>
                      <a:pt x="0" y="185"/>
                    </a:cubicBezTo>
                    <a:cubicBezTo>
                      <a:pt x="0" y="231"/>
                      <a:pt x="47" y="267"/>
                      <a:pt x="106" y="267"/>
                    </a:cubicBezTo>
                    <a:cubicBezTo>
                      <a:pt x="136" y="267"/>
                      <a:pt x="163" y="257"/>
                      <a:pt x="183" y="241"/>
                    </a:cubicBezTo>
                    <a:cubicBezTo>
                      <a:pt x="203" y="257"/>
                      <a:pt x="232" y="267"/>
                      <a:pt x="263" y="267"/>
                    </a:cubicBezTo>
                    <a:cubicBezTo>
                      <a:pt x="281" y="267"/>
                      <a:pt x="299" y="264"/>
                      <a:pt x="314" y="258"/>
                    </a:cubicBezTo>
                    <a:cubicBezTo>
                      <a:pt x="297" y="229"/>
                      <a:pt x="283" y="198"/>
                      <a:pt x="271" y="166"/>
                    </a:cubicBezTo>
                    <a:cubicBezTo>
                      <a:pt x="269" y="158"/>
                      <a:pt x="272" y="150"/>
                      <a:pt x="280" y="148"/>
                    </a:cubicBezTo>
                    <a:cubicBezTo>
                      <a:pt x="281" y="147"/>
                      <a:pt x="283" y="147"/>
                      <a:pt x="284" y="147"/>
                    </a:cubicBezTo>
                    <a:cubicBezTo>
                      <a:pt x="290" y="147"/>
                      <a:pt x="296" y="150"/>
                      <a:pt x="298" y="156"/>
                    </a:cubicBezTo>
                    <a:cubicBezTo>
                      <a:pt x="309" y="187"/>
                      <a:pt x="322" y="217"/>
                      <a:pt x="338" y="246"/>
                    </a:cubicBezTo>
                    <a:cubicBezTo>
                      <a:pt x="360" y="231"/>
                      <a:pt x="374" y="209"/>
                      <a:pt x="374" y="185"/>
                    </a:cubicBezTo>
                    <a:cubicBezTo>
                      <a:pt x="374" y="167"/>
                      <a:pt x="366" y="150"/>
                      <a:pt x="352" y="136"/>
                    </a:cubicBezTo>
                    <a:cubicBezTo>
                      <a:pt x="363" y="135"/>
                      <a:pt x="373" y="132"/>
                      <a:pt x="382" y="128"/>
                    </a:cubicBezTo>
                    <a:cubicBezTo>
                      <a:pt x="368" y="89"/>
                      <a:pt x="359" y="47"/>
                      <a:pt x="355" y="3"/>
                    </a:cubicBezTo>
                    <a:cubicBezTo>
                      <a:pt x="344" y="1"/>
                      <a:pt x="333" y="0"/>
                      <a:pt x="321" y="0"/>
                    </a:cubicBezTo>
                  </a:path>
                </a:pathLst>
              </a:custGeom>
              <a:solidFill>
                <a:srgbClr val="DCFFF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3" name="iṧľíḍe"/>
              <p:cNvSpPr/>
              <p:nvPr/>
            </p:nvSpPr>
            <p:spPr bwMode="auto">
              <a:xfrm>
                <a:off x="4505" y="1117"/>
                <a:ext cx="907" cy="562"/>
              </a:xfrm>
              <a:custGeom>
                <a:avLst/>
                <a:gdLst>
                  <a:gd name="T0" fmla="*/ 244 w 436"/>
                  <a:gd name="T1" fmla="*/ 17 h 271"/>
                  <a:gd name="T2" fmla="*/ 139 w 436"/>
                  <a:gd name="T3" fmla="*/ 17 h 271"/>
                  <a:gd name="T4" fmla="*/ 115 w 436"/>
                  <a:gd name="T5" fmla="*/ 44 h 271"/>
                  <a:gd name="T6" fmla="*/ 109 w 436"/>
                  <a:gd name="T7" fmla="*/ 44 h 271"/>
                  <a:gd name="T8" fmla="*/ 0 w 436"/>
                  <a:gd name="T9" fmla="*/ 101 h 271"/>
                  <a:gd name="T10" fmla="*/ 137 w 436"/>
                  <a:gd name="T11" fmla="*/ 219 h 271"/>
                  <a:gd name="T12" fmla="*/ 148 w 436"/>
                  <a:gd name="T13" fmla="*/ 217 h 271"/>
                  <a:gd name="T14" fmla="*/ 226 w 436"/>
                  <a:gd name="T15" fmla="*/ 271 h 271"/>
                  <a:gd name="T16" fmla="*/ 305 w 436"/>
                  <a:gd name="T17" fmla="*/ 214 h 271"/>
                  <a:gd name="T18" fmla="*/ 436 w 436"/>
                  <a:gd name="T19" fmla="*/ 125 h 271"/>
                  <a:gd name="T20" fmla="*/ 299 w 436"/>
                  <a:gd name="T21" fmla="*/ 36 h 271"/>
                  <a:gd name="T22" fmla="*/ 265 w 436"/>
                  <a:gd name="T23" fmla="*/ 39 h 271"/>
                  <a:gd name="T24" fmla="*/ 244 w 436"/>
                  <a:gd name="T25" fmla="*/ 17 h 271"/>
                  <a:gd name="T26" fmla="*/ 192 w 436"/>
                  <a:gd name="T27" fmla="*/ 0 h 271"/>
                  <a:gd name="T28" fmla="*/ 152 w 436"/>
                  <a:gd name="T29" fmla="*/ 9 h 271"/>
                  <a:gd name="T30" fmla="*/ 231 w 436"/>
                  <a:gd name="T31" fmla="*/ 9 h 271"/>
                  <a:gd name="T32" fmla="*/ 192 w 436"/>
                  <a:gd name="T33" fmla="*/ 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6" h="271">
                    <a:moveTo>
                      <a:pt x="244" y="17"/>
                    </a:moveTo>
                    <a:cubicBezTo>
                      <a:pt x="139" y="17"/>
                      <a:pt x="139" y="17"/>
                      <a:pt x="139" y="17"/>
                    </a:cubicBezTo>
                    <a:cubicBezTo>
                      <a:pt x="129" y="24"/>
                      <a:pt x="121" y="33"/>
                      <a:pt x="115" y="44"/>
                    </a:cubicBezTo>
                    <a:cubicBezTo>
                      <a:pt x="113" y="44"/>
                      <a:pt x="111" y="44"/>
                      <a:pt x="109" y="44"/>
                    </a:cubicBezTo>
                    <a:cubicBezTo>
                      <a:pt x="59" y="44"/>
                      <a:pt x="17" y="68"/>
                      <a:pt x="0" y="101"/>
                    </a:cubicBezTo>
                    <a:cubicBezTo>
                      <a:pt x="53" y="131"/>
                      <a:pt x="99" y="172"/>
                      <a:pt x="137" y="219"/>
                    </a:cubicBezTo>
                    <a:cubicBezTo>
                      <a:pt x="141" y="219"/>
                      <a:pt x="144" y="218"/>
                      <a:pt x="148" y="217"/>
                    </a:cubicBezTo>
                    <a:cubicBezTo>
                      <a:pt x="160" y="248"/>
                      <a:pt x="190" y="271"/>
                      <a:pt x="226" y="271"/>
                    </a:cubicBezTo>
                    <a:cubicBezTo>
                      <a:pt x="263" y="271"/>
                      <a:pt x="294" y="247"/>
                      <a:pt x="305" y="214"/>
                    </a:cubicBezTo>
                    <a:cubicBezTo>
                      <a:pt x="377" y="212"/>
                      <a:pt x="436" y="173"/>
                      <a:pt x="436" y="125"/>
                    </a:cubicBezTo>
                    <a:cubicBezTo>
                      <a:pt x="436" y="76"/>
                      <a:pt x="375" y="36"/>
                      <a:pt x="299" y="36"/>
                    </a:cubicBezTo>
                    <a:cubicBezTo>
                      <a:pt x="288" y="36"/>
                      <a:pt x="276" y="37"/>
                      <a:pt x="265" y="39"/>
                    </a:cubicBezTo>
                    <a:cubicBezTo>
                      <a:pt x="260" y="30"/>
                      <a:pt x="253" y="23"/>
                      <a:pt x="244" y="17"/>
                    </a:cubicBezTo>
                    <a:moveTo>
                      <a:pt x="192" y="0"/>
                    </a:moveTo>
                    <a:cubicBezTo>
                      <a:pt x="178" y="0"/>
                      <a:pt x="164" y="3"/>
                      <a:pt x="152" y="9"/>
                    </a:cubicBezTo>
                    <a:cubicBezTo>
                      <a:pt x="231" y="9"/>
                      <a:pt x="231" y="9"/>
                      <a:pt x="231" y="9"/>
                    </a:cubicBezTo>
                    <a:cubicBezTo>
                      <a:pt x="219" y="3"/>
                      <a:pt x="206" y="0"/>
                      <a:pt x="192" y="0"/>
                    </a:cubicBezTo>
                  </a:path>
                </a:pathLst>
              </a:custGeom>
              <a:solidFill>
                <a:srgbClr val="DDFFF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4" name="işļïḑè"/>
              <p:cNvSpPr/>
              <p:nvPr/>
            </p:nvSpPr>
            <p:spPr bwMode="auto">
              <a:xfrm>
                <a:off x="4794" y="1136"/>
                <a:ext cx="219" cy="16"/>
              </a:xfrm>
              <a:custGeom>
                <a:avLst/>
                <a:gdLst>
                  <a:gd name="T0" fmla="*/ 92 w 105"/>
                  <a:gd name="T1" fmla="*/ 0 h 8"/>
                  <a:gd name="T2" fmla="*/ 13 w 105"/>
                  <a:gd name="T3" fmla="*/ 0 h 8"/>
                  <a:gd name="T4" fmla="*/ 0 w 105"/>
                  <a:gd name="T5" fmla="*/ 8 h 8"/>
                  <a:gd name="T6" fmla="*/ 105 w 105"/>
                  <a:gd name="T7" fmla="*/ 8 h 8"/>
                  <a:gd name="T8" fmla="*/ 92 w 105"/>
                  <a:gd name="T9" fmla="*/ 0 h 8"/>
                </a:gdLst>
                <a:ahLst/>
                <a:cxnLst>
                  <a:cxn ang="0">
                    <a:pos x="T0" y="T1"/>
                  </a:cxn>
                  <a:cxn ang="0">
                    <a:pos x="T2" y="T3"/>
                  </a:cxn>
                  <a:cxn ang="0">
                    <a:pos x="T4" y="T5"/>
                  </a:cxn>
                  <a:cxn ang="0">
                    <a:pos x="T6" y="T7"/>
                  </a:cxn>
                  <a:cxn ang="0">
                    <a:pos x="T8" y="T9"/>
                  </a:cxn>
                </a:cxnLst>
                <a:rect l="0" t="0" r="r" b="b"/>
                <a:pathLst>
                  <a:path w="105" h="8">
                    <a:moveTo>
                      <a:pt x="92" y="0"/>
                    </a:moveTo>
                    <a:cubicBezTo>
                      <a:pt x="13" y="0"/>
                      <a:pt x="13" y="0"/>
                      <a:pt x="13" y="0"/>
                    </a:cubicBezTo>
                    <a:cubicBezTo>
                      <a:pt x="9" y="2"/>
                      <a:pt x="4" y="5"/>
                      <a:pt x="0" y="8"/>
                    </a:cubicBezTo>
                    <a:cubicBezTo>
                      <a:pt x="105" y="8"/>
                      <a:pt x="105" y="8"/>
                      <a:pt x="105" y="8"/>
                    </a:cubicBezTo>
                    <a:cubicBezTo>
                      <a:pt x="101" y="5"/>
                      <a:pt x="97" y="2"/>
                      <a:pt x="92" y="0"/>
                    </a:cubicBezTo>
                  </a:path>
                </a:pathLst>
              </a:custGeom>
              <a:solidFill>
                <a:srgbClr val="BAFAF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5" name="ïsḻíḋe"/>
              <p:cNvSpPr/>
              <p:nvPr/>
            </p:nvSpPr>
            <p:spPr bwMode="auto">
              <a:xfrm>
                <a:off x="3511" y="654"/>
                <a:ext cx="279" cy="237"/>
              </a:xfrm>
              <a:custGeom>
                <a:avLst/>
                <a:gdLst>
                  <a:gd name="T0" fmla="*/ 121 w 134"/>
                  <a:gd name="T1" fmla="*/ 15 h 114"/>
                  <a:gd name="T2" fmla="*/ 120 w 134"/>
                  <a:gd name="T3" fmla="*/ 14 h 114"/>
                  <a:gd name="T4" fmla="*/ 70 w 134"/>
                  <a:gd name="T5" fmla="*/ 14 h 114"/>
                  <a:gd name="T6" fmla="*/ 67 w 134"/>
                  <a:gd name="T7" fmla="*/ 16 h 114"/>
                  <a:gd name="T8" fmla="*/ 64 w 134"/>
                  <a:gd name="T9" fmla="*/ 14 h 114"/>
                  <a:gd name="T10" fmla="*/ 15 w 134"/>
                  <a:gd name="T11" fmla="*/ 14 h 114"/>
                  <a:gd name="T12" fmla="*/ 14 w 134"/>
                  <a:gd name="T13" fmla="*/ 15 h 114"/>
                  <a:gd name="T14" fmla="*/ 14 w 134"/>
                  <a:gd name="T15" fmla="*/ 64 h 114"/>
                  <a:gd name="T16" fmla="*/ 16 w 134"/>
                  <a:gd name="T17" fmla="*/ 67 h 114"/>
                  <a:gd name="T18" fmla="*/ 58 w 134"/>
                  <a:gd name="T19" fmla="*/ 108 h 114"/>
                  <a:gd name="T20" fmla="*/ 77 w 134"/>
                  <a:gd name="T21" fmla="*/ 108 h 114"/>
                  <a:gd name="T22" fmla="*/ 118 w 134"/>
                  <a:gd name="T23" fmla="*/ 67 h 114"/>
                  <a:gd name="T24" fmla="*/ 121 w 134"/>
                  <a:gd name="T25" fmla="*/ 64 h 114"/>
                  <a:gd name="T26" fmla="*/ 121 w 134"/>
                  <a:gd name="T27" fmla="*/ 1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14">
                    <a:moveTo>
                      <a:pt x="121" y="15"/>
                    </a:moveTo>
                    <a:cubicBezTo>
                      <a:pt x="120" y="14"/>
                      <a:pt x="120" y="14"/>
                      <a:pt x="120" y="14"/>
                    </a:cubicBezTo>
                    <a:cubicBezTo>
                      <a:pt x="106" y="0"/>
                      <a:pt x="84" y="0"/>
                      <a:pt x="70" y="14"/>
                    </a:cubicBezTo>
                    <a:cubicBezTo>
                      <a:pt x="67" y="16"/>
                      <a:pt x="67" y="16"/>
                      <a:pt x="67" y="16"/>
                    </a:cubicBezTo>
                    <a:cubicBezTo>
                      <a:pt x="64" y="14"/>
                      <a:pt x="64" y="14"/>
                      <a:pt x="64" y="14"/>
                    </a:cubicBezTo>
                    <a:cubicBezTo>
                      <a:pt x="51" y="0"/>
                      <a:pt x="28" y="0"/>
                      <a:pt x="15" y="14"/>
                    </a:cubicBezTo>
                    <a:cubicBezTo>
                      <a:pt x="14" y="15"/>
                      <a:pt x="14" y="15"/>
                      <a:pt x="14" y="15"/>
                    </a:cubicBezTo>
                    <a:cubicBezTo>
                      <a:pt x="0" y="28"/>
                      <a:pt x="0" y="51"/>
                      <a:pt x="14" y="64"/>
                    </a:cubicBezTo>
                    <a:cubicBezTo>
                      <a:pt x="16" y="67"/>
                      <a:pt x="16" y="67"/>
                      <a:pt x="16" y="67"/>
                    </a:cubicBezTo>
                    <a:cubicBezTo>
                      <a:pt x="58" y="108"/>
                      <a:pt x="58" y="108"/>
                      <a:pt x="58" y="108"/>
                    </a:cubicBezTo>
                    <a:cubicBezTo>
                      <a:pt x="63" y="114"/>
                      <a:pt x="71" y="114"/>
                      <a:pt x="77" y="108"/>
                    </a:cubicBezTo>
                    <a:cubicBezTo>
                      <a:pt x="118" y="67"/>
                      <a:pt x="118" y="67"/>
                      <a:pt x="118" y="67"/>
                    </a:cubicBezTo>
                    <a:cubicBezTo>
                      <a:pt x="121" y="64"/>
                      <a:pt x="121" y="64"/>
                      <a:pt x="121" y="64"/>
                    </a:cubicBezTo>
                    <a:cubicBezTo>
                      <a:pt x="134" y="51"/>
                      <a:pt x="134" y="28"/>
                      <a:pt x="121" y="15"/>
                    </a:cubicBezTo>
                    <a:close/>
                  </a:path>
                </a:pathLst>
              </a:custGeom>
              <a:solidFill>
                <a:srgbClr val="B6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6" name="ï$1íḑe"/>
              <p:cNvSpPr/>
              <p:nvPr/>
            </p:nvSpPr>
            <p:spPr bwMode="auto">
              <a:xfrm>
                <a:off x="3782" y="519"/>
                <a:ext cx="114" cy="98"/>
              </a:xfrm>
              <a:custGeom>
                <a:avLst/>
                <a:gdLst>
                  <a:gd name="T0" fmla="*/ 49 w 55"/>
                  <a:gd name="T1" fmla="*/ 6 h 47"/>
                  <a:gd name="T2" fmla="*/ 49 w 55"/>
                  <a:gd name="T3" fmla="*/ 6 h 47"/>
                  <a:gd name="T4" fmla="*/ 28 w 55"/>
                  <a:gd name="T5" fmla="*/ 6 h 47"/>
                  <a:gd name="T6" fmla="*/ 27 w 55"/>
                  <a:gd name="T7" fmla="*/ 7 h 47"/>
                  <a:gd name="T8" fmla="*/ 26 w 55"/>
                  <a:gd name="T9" fmla="*/ 6 h 47"/>
                  <a:gd name="T10" fmla="*/ 6 w 55"/>
                  <a:gd name="T11" fmla="*/ 6 h 47"/>
                  <a:gd name="T12" fmla="*/ 5 w 55"/>
                  <a:gd name="T13" fmla="*/ 6 h 47"/>
                  <a:gd name="T14" fmla="*/ 5 w 55"/>
                  <a:gd name="T15" fmla="*/ 27 h 47"/>
                  <a:gd name="T16" fmla="*/ 6 w 55"/>
                  <a:gd name="T17" fmla="*/ 28 h 47"/>
                  <a:gd name="T18" fmla="*/ 23 w 55"/>
                  <a:gd name="T19" fmla="*/ 45 h 47"/>
                  <a:gd name="T20" fmla="*/ 31 w 55"/>
                  <a:gd name="T21" fmla="*/ 45 h 47"/>
                  <a:gd name="T22" fmla="*/ 48 w 55"/>
                  <a:gd name="T23" fmla="*/ 28 h 47"/>
                  <a:gd name="T24" fmla="*/ 49 w 55"/>
                  <a:gd name="T25" fmla="*/ 27 h 47"/>
                  <a:gd name="T26" fmla="*/ 49 w 55"/>
                  <a:gd name="T27" fmla="*/ 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47">
                    <a:moveTo>
                      <a:pt x="49" y="6"/>
                    </a:moveTo>
                    <a:cubicBezTo>
                      <a:pt x="49" y="6"/>
                      <a:pt x="49" y="6"/>
                      <a:pt x="49" y="6"/>
                    </a:cubicBezTo>
                    <a:cubicBezTo>
                      <a:pt x="43" y="0"/>
                      <a:pt x="34" y="0"/>
                      <a:pt x="28" y="6"/>
                    </a:cubicBezTo>
                    <a:cubicBezTo>
                      <a:pt x="27" y="7"/>
                      <a:pt x="27" y="7"/>
                      <a:pt x="27" y="7"/>
                    </a:cubicBezTo>
                    <a:cubicBezTo>
                      <a:pt x="26" y="6"/>
                      <a:pt x="26" y="6"/>
                      <a:pt x="26" y="6"/>
                    </a:cubicBezTo>
                    <a:cubicBezTo>
                      <a:pt x="20" y="0"/>
                      <a:pt x="11" y="0"/>
                      <a:pt x="6" y="6"/>
                    </a:cubicBezTo>
                    <a:cubicBezTo>
                      <a:pt x="5" y="6"/>
                      <a:pt x="5" y="6"/>
                      <a:pt x="5" y="6"/>
                    </a:cubicBezTo>
                    <a:cubicBezTo>
                      <a:pt x="0" y="12"/>
                      <a:pt x="0" y="21"/>
                      <a:pt x="5" y="27"/>
                    </a:cubicBezTo>
                    <a:cubicBezTo>
                      <a:pt x="6" y="28"/>
                      <a:pt x="6" y="28"/>
                      <a:pt x="6" y="28"/>
                    </a:cubicBezTo>
                    <a:cubicBezTo>
                      <a:pt x="23" y="45"/>
                      <a:pt x="23" y="45"/>
                      <a:pt x="23" y="45"/>
                    </a:cubicBezTo>
                    <a:cubicBezTo>
                      <a:pt x="25" y="47"/>
                      <a:pt x="29" y="47"/>
                      <a:pt x="31" y="45"/>
                    </a:cubicBezTo>
                    <a:cubicBezTo>
                      <a:pt x="48" y="28"/>
                      <a:pt x="48" y="28"/>
                      <a:pt x="48" y="28"/>
                    </a:cubicBezTo>
                    <a:cubicBezTo>
                      <a:pt x="49" y="27"/>
                      <a:pt x="49" y="27"/>
                      <a:pt x="49" y="27"/>
                    </a:cubicBezTo>
                    <a:cubicBezTo>
                      <a:pt x="55" y="21"/>
                      <a:pt x="55" y="12"/>
                      <a:pt x="49" y="6"/>
                    </a:cubicBezTo>
                    <a:close/>
                  </a:path>
                </a:pathLst>
              </a:custGeom>
              <a:solidFill>
                <a:srgbClr val="B6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7" name="îṥḻïḍê"/>
              <p:cNvSpPr/>
              <p:nvPr/>
            </p:nvSpPr>
            <p:spPr bwMode="auto">
              <a:xfrm>
                <a:off x="2790" y="2925"/>
                <a:ext cx="177" cy="149"/>
              </a:xfrm>
              <a:custGeom>
                <a:avLst/>
                <a:gdLst>
                  <a:gd name="T0" fmla="*/ 76 w 85"/>
                  <a:gd name="T1" fmla="*/ 9 h 72"/>
                  <a:gd name="T2" fmla="*/ 76 w 85"/>
                  <a:gd name="T3" fmla="*/ 9 h 72"/>
                  <a:gd name="T4" fmla="*/ 44 w 85"/>
                  <a:gd name="T5" fmla="*/ 9 h 72"/>
                  <a:gd name="T6" fmla="*/ 42 w 85"/>
                  <a:gd name="T7" fmla="*/ 10 h 72"/>
                  <a:gd name="T8" fmla="*/ 41 w 85"/>
                  <a:gd name="T9" fmla="*/ 9 h 72"/>
                  <a:gd name="T10" fmla="*/ 9 w 85"/>
                  <a:gd name="T11" fmla="*/ 9 h 72"/>
                  <a:gd name="T12" fmla="*/ 8 w 85"/>
                  <a:gd name="T13" fmla="*/ 9 h 72"/>
                  <a:gd name="T14" fmla="*/ 8 w 85"/>
                  <a:gd name="T15" fmla="*/ 41 h 72"/>
                  <a:gd name="T16" fmla="*/ 10 w 85"/>
                  <a:gd name="T17" fmla="*/ 42 h 72"/>
                  <a:gd name="T18" fmla="*/ 36 w 85"/>
                  <a:gd name="T19" fmla="*/ 69 h 72"/>
                  <a:gd name="T20" fmla="*/ 48 w 85"/>
                  <a:gd name="T21" fmla="*/ 69 h 72"/>
                  <a:gd name="T22" fmla="*/ 75 w 85"/>
                  <a:gd name="T23" fmla="*/ 42 h 72"/>
                  <a:gd name="T24" fmla="*/ 76 w 85"/>
                  <a:gd name="T25" fmla="*/ 41 h 72"/>
                  <a:gd name="T26" fmla="*/ 76 w 85"/>
                  <a:gd name="T27" fmla="*/ 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5" h="72">
                    <a:moveTo>
                      <a:pt x="76" y="9"/>
                    </a:moveTo>
                    <a:cubicBezTo>
                      <a:pt x="76" y="9"/>
                      <a:pt x="76" y="9"/>
                      <a:pt x="76" y="9"/>
                    </a:cubicBezTo>
                    <a:cubicBezTo>
                      <a:pt x="67" y="0"/>
                      <a:pt x="53" y="0"/>
                      <a:pt x="44" y="9"/>
                    </a:cubicBezTo>
                    <a:cubicBezTo>
                      <a:pt x="42" y="10"/>
                      <a:pt x="42" y="10"/>
                      <a:pt x="42" y="10"/>
                    </a:cubicBezTo>
                    <a:cubicBezTo>
                      <a:pt x="41" y="9"/>
                      <a:pt x="41" y="9"/>
                      <a:pt x="41" y="9"/>
                    </a:cubicBezTo>
                    <a:cubicBezTo>
                      <a:pt x="32" y="0"/>
                      <a:pt x="18" y="0"/>
                      <a:pt x="9" y="9"/>
                    </a:cubicBezTo>
                    <a:cubicBezTo>
                      <a:pt x="8" y="9"/>
                      <a:pt x="8" y="9"/>
                      <a:pt x="8" y="9"/>
                    </a:cubicBezTo>
                    <a:cubicBezTo>
                      <a:pt x="0" y="18"/>
                      <a:pt x="0" y="32"/>
                      <a:pt x="8" y="41"/>
                    </a:cubicBezTo>
                    <a:cubicBezTo>
                      <a:pt x="10" y="42"/>
                      <a:pt x="10" y="42"/>
                      <a:pt x="10" y="42"/>
                    </a:cubicBezTo>
                    <a:cubicBezTo>
                      <a:pt x="36" y="69"/>
                      <a:pt x="36" y="69"/>
                      <a:pt x="36" y="69"/>
                    </a:cubicBezTo>
                    <a:cubicBezTo>
                      <a:pt x="40" y="72"/>
                      <a:pt x="45" y="72"/>
                      <a:pt x="48" y="69"/>
                    </a:cubicBezTo>
                    <a:cubicBezTo>
                      <a:pt x="75" y="42"/>
                      <a:pt x="75" y="42"/>
                      <a:pt x="75" y="42"/>
                    </a:cubicBezTo>
                    <a:cubicBezTo>
                      <a:pt x="76" y="41"/>
                      <a:pt x="76" y="41"/>
                      <a:pt x="76" y="41"/>
                    </a:cubicBezTo>
                    <a:cubicBezTo>
                      <a:pt x="85" y="32"/>
                      <a:pt x="85" y="18"/>
                      <a:pt x="76" y="9"/>
                    </a:cubicBezTo>
                    <a:close/>
                  </a:path>
                </a:pathLst>
              </a:custGeom>
              <a:solidFill>
                <a:srgbClr val="B6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8" name="ïŝlîďè"/>
              <p:cNvSpPr/>
              <p:nvPr/>
            </p:nvSpPr>
            <p:spPr bwMode="auto">
              <a:xfrm>
                <a:off x="3969" y="621"/>
                <a:ext cx="127" cy="108"/>
              </a:xfrm>
              <a:custGeom>
                <a:avLst/>
                <a:gdLst>
                  <a:gd name="T0" fmla="*/ 55 w 61"/>
                  <a:gd name="T1" fmla="*/ 7 h 52"/>
                  <a:gd name="T2" fmla="*/ 55 w 61"/>
                  <a:gd name="T3" fmla="*/ 6 h 52"/>
                  <a:gd name="T4" fmla="*/ 32 w 61"/>
                  <a:gd name="T5" fmla="*/ 6 h 52"/>
                  <a:gd name="T6" fmla="*/ 31 w 61"/>
                  <a:gd name="T7" fmla="*/ 7 h 52"/>
                  <a:gd name="T8" fmla="*/ 30 w 61"/>
                  <a:gd name="T9" fmla="*/ 6 h 52"/>
                  <a:gd name="T10" fmla="*/ 7 w 61"/>
                  <a:gd name="T11" fmla="*/ 6 h 52"/>
                  <a:gd name="T12" fmla="*/ 6 w 61"/>
                  <a:gd name="T13" fmla="*/ 7 h 52"/>
                  <a:gd name="T14" fmla="*/ 6 w 61"/>
                  <a:gd name="T15" fmla="*/ 29 h 52"/>
                  <a:gd name="T16" fmla="*/ 8 w 61"/>
                  <a:gd name="T17" fmla="*/ 30 h 52"/>
                  <a:gd name="T18" fmla="*/ 26 w 61"/>
                  <a:gd name="T19" fmla="*/ 49 h 52"/>
                  <a:gd name="T20" fmla="*/ 35 w 61"/>
                  <a:gd name="T21" fmla="*/ 49 h 52"/>
                  <a:gd name="T22" fmla="*/ 54 w 61"/>
                  <a:gd name="T23" fmla="*/ 30 h 52"/>
                  <a:gd name="T24" fmla="*/ 55 w 61"/>
                  <a:gd name="T25" fmla="*/ 29 h 52"/>
                  <a:gd name="T26" fmla="*/ 55 w 61"/>
                  <a:gd name="T27" fmla="*/ 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 h="52">
                    <a:moveTo>
                      <a:pt x="55" y="7"/>
                    </a:moveTo>
                    <a:cubicBezTo>
                      <a:pt x="55" y="6"/>
                      <a:pt x="55" y="6"/>
                      <a:pt x="55" y="6"/>
                    </a:cubicBezTo>
                    <a:cubicBezTo>
                      <a:pt x="48" y="0"/>
                      <a:pt x="38" y="0"/>
                      <a:pt x="32" y="6"/>
                    </a:cubicBezTo>
                    <a:cubicBezTo>
                      <a:pt x="31" y="7"/>
                      <a:pt x="31" y="7"/>
                      <a:pt x="31" y="7"/>
                    </a:cubicBezTo>
                    <a:cubicBezTo>
                      <a:pt x="30" y="6"/>
                      <a:pt x="30" y="6"/>
                      <a:pt x="30" y="6"/>
                    </a:cubicBezTo>
                    <a:cubicBezTo>
                      <a:pt x="23" y="0"/>
                      <a:pt x="13" y="0"/>
                      <a:pt x="7" y="6"/>
                    </a:cubicBezTo>
                    <a:cubicBezTo>
                      <a:pt x="6" y="7"/>
                      <a:pt x="6" y="7"/>
                      <a:pt x="6" y="7"/>
                    </a:cubicBezTo>
                    <a:cubicBezTo>
                      <a:pt x="0" y="13"/>
                      <a:pt x="0" y="23"/>
                      <a:pt x="6" y="29"/>
                    </a:cubicBezTo>
                    <a:cubicBezTo>
                      <a:pt x="8" y="30"/>
                      <a:pt x="8" y="30"/>
                      <a:pt x="8" y="30"/>
                    </a:cubicBezTo>
                    <a:cubicBezTo>
                      <a:pt x="26" y="49"/>
                      <a:pt x="26" y="49"/>
                      <a:pt x="26" y="49"/>
                    </a:cubicBezTo>
                    <a:cubicBezTo>
                      <a:pt x="29" y="52"/>
                      <a:pt x="33" y="52"/>
                      <a:pt x="35" y="49"/>
                    </a:cubicBezTo>
                    <a:cubicBezTo>
                      <a:pt x="54" y="30"/>
                      <a:pt x="54" y="30"/>
                      <a:pt x="54" y="30"/>
                    </a:cubicBezTo>
                    <a:cubicBezTo>
                      <a:pt x="55" y="29"/>
                      <a:pt x="55" y="29"/>
                      <a:pt x="55" y="29"/>
                    </a:cubicBezTo>
                    <a:cubicBezTo>
                      <a:pt x="61" y="23"/>
                      <a:pt x="61" y="13"/>
                      <a:pt x="55" y="7"/>
                    </a:cubicBezTo>
                    <a:close/>
                  </a:path>
                </a:pathLst>
              </a:custGeom>
              <a:solidFill>
                <a:srgbClr val="B6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9" name="ïṡḻíḑè"/>
              <p:cNvSpPr/>
              <p:nvPr/>
            </p:nvSpPr>
            <p:spPr bwMode="auto">
              <a:xfrm>
                <a:off x="2613" y="826"/>
                <a:ext cx="684" cy="453"/>
              </a:xfrm>
              <a:custGeom>
                <a:avLst/>
                <a:gdLst>
                  <a:gd name="T0" fmla="*/ 186 w 329"/>
                  <a:gd name="T1" fmla="*/ 0 h 218"/>
                  <a:gd name="T2" fmla="*/ 134 w 329"/>
                  <a:gd name="T3" fmla="*/ 24 h 218"/>
                  <a:gd name="T4" fmla="*/ 87 w 329"/>
                  <a:gd name="T5" fmla="*/ 13 h 218"/>
                  <a:gd name="T6" fmla="*/ 0 w 329"/>
                  <a:gd name="T7" fmla="*/ 80 h 218"/>
                  <a:gd name="T8" fmla="*/ 71 w 329"/>
                  <a:gd name="T9" fmla="*/ 146 h 218"/>
                  <a:gd name="T10" fmla="*/ 153 w 329"/>
                  <a:gd name="T11" fmla="*/ 218 h 218"/>
                  <a:gd name="T12" fmla="*/ 207 w 329"/>
                  <a:gd name="T13" fmla="*/ 199 h 218"/>
                  <a:gd name="T14" fmla="*/ 245 w 329"/>
                  <a:gd name="T15" fmla="*/ 206 h 218"/>
                  <a:gd name="T16" fmla="*/ 329 w 329"/>
                  <a:gd name="T17" fmla="*/ 139 h 218"/>
                  <a:gd name="T18" fmla="*/ 253 w 329"/>
                  <a:gd name="T19" fmla="*/ 72 h 218"/>
                  <a:gd name="T20" fmla="*/ 253 w 329"/>
                  <a:gd name="T21" fmla="*/ 68 h 218"/>
                  <a:gd name="T22" fmla="*/ 186 w 329"/>
                  <a:gd name="T23"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9" h="218">
                    <a:moveTo>
                      <a:pt x="186" y="0"/>
                    </a:moveTo>
                    <a:cubicBezTo>
                      <a:pt x="165" y="0"/>
                      <a:pt x="147" y="9"/>
                      <a:pt x="134" y="24"/>
                    </a:cubicBezTo>
                    <a:cubicBezTo>
                      <a:pt x="121" y="17"/>
                      <a:pt x="104" y="13"/>
                      <a:pt x="87" y="13"/>
                    </a:cubicBezTo>
                    <a:cubicBezTo>
                      <a:pt x="39" y="13"/>
                      <a:pt x="0" y="43"/>
                      <a:pt x="0" y="80"/>
                    </a:cubicBezTo>
                    <a:cubicBezTo>
                      <a:pt x="0" y="113"/>
                      <a:pt x="31" y="141"/>
                      <a:pt x="71" y="146"/>
                    </a:cubicBezTo>
                    <a:cubicBezTo>
                      <a:pt x="77" y="187"/>
                      <a:pt x="111" y="218"/>
                      <a:pt x="153" y="218"/>
                    </a:cubicBezTo>
                    <a:cubicBezTo>
                      <a:pt x="174" y="218"/>
                      <a:pt x="192" y="211"/>
                      <a:pt x="207" y="199"/>
                    </a:cubicBezTo>
                    <a:cubicBezTo>
                      <a:pt x="218" y="204"/>
                      <a:pt x="231" y="206"/>
                      <a:pt x="245" y="206"/>
                    </a:cubicBezTo>
                    <a:cubicBezTo>
                      <a:pt x="291" y="206"/>
                      <a:pt x="329" y="176"/>
                      <a:pt x="329" y="139"/>
                    </a:cubicBezTo>
                    <a:cubicBezTo>
                      <a:pt x="329" y="104"/>
                      <a:pt x="296" y="75"/>
                      <a:pt x="253" y="72"/>
                    </a:cubicBezTo>
                    <a:cubicBezTo>
                      <a:pt x="253" y="71"/>
                      <a:pt x="253" y="69"/>
                      <a:pt x="253" y="68"/>
                    </a:cubicBezTo>
                    <a:cubicBezTo>
                      <a:pt x="253" y="30"/>
                      <a:pt x="223" y="0"/>
                      <a:pt x="186" y="0"/>
                    </a:cubicBezTo>
                  </a:path>
                </a:pathLst>
              </a:custGeom>
              <a:solidFill>
                <a:srgbClr val="DDFFF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0" name="ïṥľiďè"/>
              <p:cNvSpPr/>
              <p:nvPr/>
            </p:nvSpPr>
            <p:spPr bwMode="auto">
              <a:xfrm>
                <a:off x="3293" y="1090"/>
                <a:ext cx="15" cy="187"/>
              </a:xfrm>
              <a:custGeom>
                <a:avLst/>
                <a:gdLst>
                  <a:gd name="T0" fmla="*/ 7 w 7"/>
                  <a:gd name="T1" fmla="*/ 86 h 90"/>
                  <a:gd name="T2" fmla="*/ 7 w 7"/>
                  <a:gd name="T3" fmla="*/ 4 h 90"/>
                  <a:gd name="T4" fmla="*/ 3 w 7"/>
                  <a:gd name="T5" fmla="*/ 0 h 90"/>
                  <a:gd name="T6" fmla="*/ 0 w 7"/>
                  <a:gd name="T7" fmla="*/ 4 h 90"/>
                  <a:gd name="T8" fmla="*/ 0 w 7"/>
                  <a:gd name="T9" fmla="*/ 86 h 90"/>
                  <a:gd name="T10" fmla="*/ 3 w 7"/>
                  <a:gd name="T11" fmla="*/ 90 h 90"/>
                  <a:gd name="T12" fmla="*/ 7 w 7"/>
                  <a:gd name="T13" fmla="*/ 86 h 90"/>
                </a:gdLst>
                <a:ahLst/>
                <a:cxnLst>
                  <a:cxn ang="0">
                    <a:pos x="T0" y="T1"/>
                  </a:cxn>
                  <a:cxn ang="0">
                    <a:pos x="T2" y="T3"/>
                  </a:cxn>
                  <a:cxn ang="0">
                    <a:pos x="T4" y="T5"/>
                  </a:cxn>
                  <a:cxn ang="0">
                    <a:pos x="T6" y="T7"/>
                  </a:cxn>
                  <a:cxn ang="0">
                    <a:pos x="T8" y="T9"/>
                  </a:cxn>
                  <a:cxn ang="0">
                    <a:pos x="T10" y="T11"/>
                  </a:cxn>
                  <a:cxn ang="0">
                    <a:pos x="T12" y="T13"/>
                  </a:cxn>
                </a:cxnLst>
                <a:rect l="0" t="0" r="r" b="b"/>
                <a:pathLst>
                  <a:path w="7" h="90">
                    <a:moveTo>
                      <a:pt x="7" y="86"/>
                    </a:moveTo>
                    <a:cubicBezTo>
                      <a:pt x="7" y="4"/>
                      <a:pt x="7" y="4"/>
                      <a:pt x="7" y="4"/>
                    </a:cubicBezTo>
                    <a:cubicBezTo>
                      <a:pt x="7" y="2"/>
                      <a:pt x="5" y="0"/>
                      <a:pt x="3" y="0"/>
                    </a:cubicBezTo>
                    <a:cubicBezTo>
                      <a:pt x="1" y="0"/>
                      <a:pt x="0" y="2"/>
                      <a:pt x="0" y="4"/>
                    </a:cubicBezTo>
                    <a:cubicBezTo>
                      <a:pt x="0" y="86"/>
                      <a:pt x="0" y="86"/>
                      <a:pt x="0" y="86"/>
                    </a:cubicBezTo>
                    <a:cubicBezTo>
                      <a:pt x="0" y="88"/>
                      <a:pt x="1" y="90"/>
                      <a:pt x="3" y="90"/>
                    </a:cubicBezTo>
                    <a:cubicBezTo>
                      <a:pt x="5" y="90"/>
                      <a:pt x="7" y="88"/>
                      <a:pt x="7" y="86"/>
                    </a:cubicBezTo>
                    <a:close/>
                  </a:path>
                </a:pathLst>
              </a:custGeom>
              <a:solidFill>
                <a:srgbClr val="BDFFF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1" name="îṥlïďê"/>
              <p:cNvSpPr/>
              <p:nvPr/>
            </p:nvSpPr>
            <p:spPr bwMode="auto">
              <a:xfrm>
                <a:off x="3293" y="1208"/>
                <a:ext cx="54" cy="15"/>
              </a:xfrm>
              <a:custGeom>
                <a:avLst/>
                <a:gdLst>
                  <a:gd name="T0" fmla="*/ 26 w 26"/>
                  <a:gd name="T1" fmla="*/ 3 h 7"/>
                  <a:gd name="T2" fmla="*/ 22 w 26"/>
                  <a:gd name="T3" fmla="*/ 0 h 7"/>
                  <a:gd name="T4" fmla="*/ 3 w 26"/>
                  <a:gd name="T5" fmla="*/ 0 h 7"/>
                  <a:gd name="T6" fmla="*/ 0 w 26"/>
                  <a:gd name="T7" fmla="*/ 3 h 7"/>
                  <a:gd name="T8" fmla="*/ 3 w 26"/>
                  <a:gd name="T9" fmla="*/ 7 h 7"/>
                  <a:gd name="T10" fmla="*/ 22 w 26"/>
                  <a:gd name="T11" fmla="*/ 7 h 7"/>
                  <a:gd name="T12" fmla="*/ 26 w 26"/>
                  <a:gd name="T13" fmla="*/ 3 h 7"/>
                </a:gdLst>
                <a:ahLst/>
                <a:cxnLst>
                  <a:cxn ang="0">
                    <a:pos x="T0" y="T1"/>
                  </a:cxn>
                  <a:cxn ang="0">
                    <a:pos x="T2" y="T3"/>
                  </a:cxn>
                  <a:cxn ang="0">
                    <a:pos x="T4" y="T5"/>
                  </a:cxn>
                  <a:cxn ang="0">
                    <a:pos x="T6" y="T7"/>
                  </a:cxn>
                  <a:cxn ang="0">
                    <a:pos x="T8" y="T9"/>
                  </a:cxn>
                  <a:cxn ang="0">
                    <a:pos x="T10" y="T11"/>
                  </a:cxn>
                  <a:cxn ang="0">
                    <a:pos x="T12" y="T13"/>
                  </a:cxn>
                </a:cxnLst>
                <a:rect l="0" t="0" r="r" b="b"/>
                <a:pathLst>
                  <a:path w="26" h="7">
                    <a:moveTo>
                      <a:pt x="26" y="3"/>
                    </a:moveTo>
                    <a:cubicBezTo>
                      <a:pt x="26" y="1"/>
                      <a:pt x="24" y="0"/>
                      <a:pt x="22" y="0"/>
                    </a:cubicBezTo>
                    <a:cubicBezTo>
                      <a:pt x="3" y="0"/>
                      <a:pt x="3" y="0"/>
                      <a:pt x="3" y="0"/>
                    </a:cubicBezTo>
                    <a:cubicBezTo>
                      <a:pt x="1" y="0"/>
                      <a:pt x="0" y="1"/>
                      <a:pt x="0" y="3"/>
                    </a:cubicBezTo>
                    <a:cubicBezTo>
                      <a:pt x="0" y="5"/>
                      <a:pt x="1" y="7"/>
                      <a:pt x="3" y="7"/>
                    </a:cubicBezTo>
                    <a:cubicBezTo>
                      <a:pt x="22" y="7"/>
                      <a:pt x="22" y="7"/>
                      <a:pt x="22" y="7"/>
                    </a:cubicBezTo>
                    <a:cubicBezTo>
                      <a:pt x="24" y="7"/>
                      <a:pt x="26" y="5"/>
                      <a:pt x="26" y="3"/>
                    </a:cubicBezTo>
                    <a:close/>
                  </a:path>
                </a:pathLst>
              </a:custGeom>
              <a:solidFill>
                <a:srgbClr val="BDFFF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2" name="íŝlíḓê"/>
              <p:cNvSpPr/>
              <p:nvPr/>
            </p:nvSpPr>
            <p:spPr bwMode="auto">
              <a:xfrm>
                <a:off x="3293" y="1229"/>
                <a:ext cx="60" cy="15"/>
              </a:xfrm>
              <a:custGeom>
                <a:avLst/>
                <a:gdLst>
                  <a:gd name="T0" fmla="*/ 29 w 29"/>
                  <a:gd name="T1" fmla="*/ 4 h 7"/>
                  <a:gd name="T2" fmla="*/ 26 w 29"/>
                  <a:gd name="T3" fmla="*/ 0 h 7"/>
                  <a:gd name="T4" fmla="*/ 3 w 29"/>
                  <a:gd name="T5" fmla="*/ 0 h 7"/>
                  <a:gd name="T6" fmla="*/ 0 w 29"/>
                  <a:gd name="T7" fmla="*/ 4 h 7"/>
                  <a:gd name="T8" fmla="*/ 3 w 29"/>
                  <a:gd name="T9" fmla="*/ 7 h 7"/>
                  <a:gd name="T10" fmla="*/ 26 w 29"/>
                  <a:gd name="T11" fmla="*/ 7 h 7"/>
                  <a:gd name="T12" fmla="*/ 29 w 29"/>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29" h="7">
                    <a:moveTo>
                      <a:pt x="29" y="4"/>
                    </a:moveTo>
                    <a:cubicBezTo>
                      <a:pt x="29" y="2"/>
                      <a:pt x="28" y="0"/>
                      <a:pt x="26" y="0"/>
                    </a:cubicBezTo>
                    <a:cubicBezTo>
                      <a:pt x="3" y="0"/>
                      <a:pt x="3" y="0"/>
                      <a:pt x="3" y="0"/>
                    </a:cubicBezTo>
                    <a:cubicBezTo>
                      <a:pt x="1" y="0"/>
                      <a:pt x="0" y="2"/>
                      <a:pt x="0" y="4"/>
                    </a:cubicBezTo>
                    <a:cubicBezTo>
                      <a:pt x="0" y="6"/>
                      <a:pt x="1" y="7"/>
                      <a:pt x="3" y="7"/>
                    </a:cubicBezTo>
                    <a:cubicBezTo>
                      <a:pt x="26" y="7"/>
                      <a:pt x="26" y="7"/>
                      <a:pt x="26" y="7"/>
                    </a:cubicBezTo>
                    <a:cubicBezTo>
                      <a:pt x="28" y="7"/>
                      <a:pt x="29" y="6"/>
                      <a:pt x="29" y="4"/>
                    </a:cubicBezTo>
                    <a:close/>
                  </a:path>
                </a:pathLst>
              </a:custGeom>
              <a:solidFill>
                <a:srgbClr val="BDFFF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3" name="iśļîďê"/>
              <p:cNvSpPr/>
              <p:nvPr/>
            </p:nvSpPr>
            <p:spPr bwMode="auto">
              <a:xfrm>
                <a:off x="3293" y="1252"/>
                <a:ext cx="54" cy="14"/>
              </a:xfrm>
              <a:custGeom>
                <a:avLst/>
                <a:gdLst>
                  <a:gd name="T0" fmla="*/ 26 w 26"/>
                  <a:gd name="T1" fmla="*/ 4 h 7"/>
                  <a:gd name="T2" fmla="*/ 22 w 26"/>
                  <a:gd name="T3" fmla="*/ 0 h 7"/>
                  <a:gd name="T4" fmla="*/ 3 w 26"/>
                  <a:gd name="T5" fmla="*/ 0 h 7"/>
                  <a:gd name="T6" fmla="*/ 0 w 26"/>
                  <a:gd name="T7" fmla="*/ 4 h 7"/>
                  <a:gd name="T8" fmla="*/ 3 w 26"/>
                  <a:gd name="T9" fmla="*/ 7 h 7"/>
                  <a:gd name="T10" fmla="*/ 22 w 26"/>
                  <a:gd name="T11" fmla="*/ 7 h 7"/>
                  <a:gd name="T12" fmla="*/ 26 w 26"/>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26" h="7">
                    <a:moveTo>
                      <a:pt x="26" y="4"/>
                    </a:moveTo>
                    <a:cubicBezTo>
                      <a:pt x="26" y="2"/>
                      <a:pt x="24" y="0"/>
                      <a:pt x="22" y="0"/>
                    </a:cubicBezTo>
                    <a:cubicBezTo>
                      <a:pt x="3" y="0"/>
                      <a:pt x="3" y="0"/>
                      <a:pt x="3" y="0"/>
                    </a:cubicBezTo>
                    <a:cubicBezTo>
                      <a:pt x="1" y="0"/>
                      <a:pt x="0" y="2"/>
                      <a:pt x="0" y="4"/>
                    </a:cubicBezTo>
                    <a:cubicBezTo>
                      <a:pt x="0" y="6"/>
                      <a:pt x="1" y="7"/>
                      <a:pt x="3" y="7"/>
                    </a:cubicBezTo>
                    <a:cubicBezTo>
                      <a:pt x="22" y="7"/>
                      <a:pt x="22" y="7"/>
                      <a:pt x="22" y="7"/>
                    </a:cubicBezTo>
                    <a:cubicBezTo>
                      <a:pt x="24" y="7"/>
                      <a:pt x="26" y="6"/>
                      <a:pt x="26" y="4"/>
                    </a:cubicBezTo>
                    <a:close/>
                  </a:path>
                </a:pathLst>
              </a:custGeom>
              <a:solidFill>
                <a:srgbClr val="BDFFF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4" name="i$líḍê"/>
              <p:cNvSpPr/>
              <p:nvPr/>
            </p:nvSpPr>
            <p:spPr bwMode="auto">
              <a:xfrm>
                <a:off x="3247" y="1005"/>
                <a:ext cx="100" cy="100"/>
              </a:xfrm>
              <a:custGeom>
                <a:avLst/>
                <a:gdLst>
                  <a:gd name="T0" fmla="*/ 24 w 48"/>
                  <a:gd name="T1" fmla="*/ 48 h 48"/>
                  <a:gd name="T2" fmla="*/ 0 w 48"/>
                  <a:gd name="T3" fmla="*/ 24 h 48"/>
                  <a:gd name="T4" fmla="*/ 24 w 48"/>
                  <a:gd name="T5" fmla="*/ 0 h 48"/>
                  <a:gd name="T6" fmla="*/ 48 w 48"/>
                  <a:gd name="T7" fmla="*/ 24 h 48"/>
                  <a:gd name="T8" fmla="*/ 24 w 48"/>
                  <a:gd name="T9" fmla="*/ 48 h 48"/>
                  <a:gd name="T10" fmla="*/ 24 w 48"/>
                  <a:gd name="T11" fmla="*/ 41 h 48"/>
                  <a:gd name="T12" fmla="*/ 41 w 48"/>
                  <a:gd name="T13" fmla="*/ 24 h 48"/>
                  <a:gd name="T14" fmla="*/ 24 w 48"/>
                  <a:gd name="T15" fmla="*/ 7 h 48"/>
                  <a:gd name="T16" fmla="*/ 7 w 48"/>
                  <a:gd name="T17" fmla="*/ 24 h 48"/>
                  <a:gd name="T18" fmla="*/ 24 w 48"/>
                  <a:gd name="T19" fmla="*/ 4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48"/>
                    </a:moveTo>
                    <a:cubicBezTo>
                      <a:pt x="11" y="48"/>
                      <a:pt x="0" y="37"/>
                      <a:pt x="0" y="24"/>
                    </a:cubicBezTo>
                    <a:cubicBezTo>
                      <a:pt x="0" y="11"/>
                      <a:pt x="11" y="0"/>
                      <a:pt x="24" y="0"/>
                    </a:cubicBezTo>
                    <a:cubicBezTo>
                      <a:pt x="38" y="0"/>
                      <a:pt x="48" y="11"/>
                      <a:pt x="48" y="24"/>
                    </a:cubicBezTo>
                    <a:cubicBezTo>
                      <a:pt x="48" y="37"/>
                      <a:pt x="38" y="48"/>
                      <a:pt x="24" y="48"/>
                    </a:cubicBezTo>
                    <a:close/>
                    <a:moveTo>
                      <a:pt x="24" y="41"/>
                    </a:moveTo>
                    <a:cubicBezTo>
                      <a:pt x="34" y="41"/>
                      <a:pt x="41" y="33"/>
                      <a:pt x="41" y="24"/>
                    </a:cubicBezTo>
                    <a:cubicBezTo>
                      <a:pt x="41" y="15"/>
                      <a:pt x="34" y="7"/>
                      <a:pt x="24" y="7"/>
                    </a:cubicBezTo>
                    <a:cubicBezTo>
                      <a:pt x="15" y="7"/>
                      <a:pt x="7" y="15"/>
                      <a:pt x="7" y="24"/>
                    </a:cubicBezTo>
                    <a:cubicBezTo>
                      <a:pt x="7" y="33"/>
                      <a:pt x="15" y="41"/>
                      <a:pt x="24" y="41"/>
                    </a:cubicBezTo>
                    <a:close/>
                  </a:path>
                </a:pathLst>
              </a:custGeom>
              <a:solidFill>
                <a:srgbClr val="BDFFF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5" name="iṣļîḑe"/>
              <p:cNvSpPr/>
              <p:nvPr/>
            </p:nvSpPr>
            <p:spPr bwMode="auto">
              <a:xfrm>
                <a:off x="3023" y="1196"/>
                <a:ext cx="1979" cy="1976"/>
              </a:xfrm>
              <a:prstGeom prst="ellipse">
                <a:avLst/>
              </a:prstGeom>
              <a:solidFill>
                <a:srgbClr val="B6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6" name="îṩḷîdê"/>
              <p:cNvSpPr/>
              <p:nvPr/>
            </p:nvSpPr>
            <p:spPr bwMode="auto">
              <a:xfrm>
                <a:off x="5191" y="1441"/>
                <a:ext cx="250" cy="1137"/>
              </a:xfrm>
              <a:custGeom>
                <a:avLst/>
                <a:gdLst>
                  <a:gd name="T0" fmla="*/ 4 w 120"/>
                  <a:gd name="T1" fmla="*/ 23 h 548"/>
                  <a:gd name="T2" fmla="*/ 92 w 120"/>
                  <a:gd name="T3" fmla="*/ 352 h 548"/>
                  <a:gd name="T4" fmla="*/ 68 w 120"/>
                  <a:gd name="T5" fmla="*/ 529 h 548"/>
                  <a:gd name="T6" fmla="*/ 78 w 120"/>
                  <a:gd name="T7" fmla="*/ 546 h 548"/>
                  <a:gd name="T8" fmla="*/ 95 w 120"/>
                  <a:gd name="T9" fmla="*/ 536 h 548"/>
                  <a:gd name="T10" fmla="*/ 120 w 120"/>
                  <a:gd name="T11" fmla="*/ 352 h 548"/>
                  <a:gd name="T12" fmla="*/ 28 w 120"/>
                  <a:gd name="T13" fmla="*/ 9 h 548"/>
                  <a:gd name="T14" fmla="*/ 9 w 120"/>
                  <a:gd name="T15" fmla="*/ 3 h 548"/>
                  <a:gd name="T16" fmla="*/ 4 w 120"/>
                  <a:gd name="T17" fmla="*/ 23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548">
                    <a:moveTo>
                      <a:pt x="4" y="23"/>
                    </a:moveTo>
                    <a:cubicBezTo>
                      <a:pt x="60" y="119"/>
                      <a:pt x="92" y="232"/>
                      <a:pt x="92" y="352"/>
                    </a:cubicBezTo>
                    <a:cubicBezTo>
                      <a:pt x="92" y="413"/>
                      <a:pt x="84" y="473"/>
                      <a:pt x="68" y="529"/>
                    </a:cubicBezTo>
                    <a:cubicBezTo>
                      <a:pt x="66" y="536"/>
                      <a:pt x="70" y="544"/>
                      <a:pt x="78" y="546"/>
                    </a:cubicBezTo>
                    <a:cubicBezTo>
                      <a:pt x="85" y="548"/>
                      <a:pt x="93" y="544"/>
                      <a:pt x="95" y="536"/>
                    </a:cubicBezTo>
                    <a:cubicBezTo>
                      <a:pt x="111" y="478"/>
                      <a:pt x="120" y="416"/>
                      <a:pt x="120" y="352"/>
                    </a:cubicBezTo>
                    <a:cubicBezTo>
                      <a:pt x="120" y="227"/>
                      <a:pt x="86" y="110"/>
                      <a:pt x="28" y="9"/>
                    </a:cubicBezTo>
                    <a:cubicBezTo>
                      <a:pt x="24" y="2"/>
                      <a:pt x="16" y="0"/>
                      <a:pt x="9" y="3"/>
                    </a:cubicBezTo>
                    <a:cubicBezTo>
                      <a:pt x="2" y="7"/>
                      <a:pt x="0" y="16"/>
                      <a:pt x="4" y="23"/>
                    </a:cubicBezTo>
                    <a:close/>
                  </a:path>
                </a:pathLst>
              </a:custGeom>
              <a:solidFill>
                <a:srgbClr val="BDFFF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7" name="îşḻiḋe"/>
              <p:cNvSpPr/>
              <p:nvPr/>
            </p:nvSpPr>
            <p:spPr bwMode="auto">
              <a:xfrm>
                <a:off x="3358" y="746"/>
                <a:ext cx="1561" cy="369"/>
              </a:xfrm>
              <a:custGeom>
                <a:avLst/>
                <a:gdLst>
                  <a:gd name="T0" fmla="*/ 22 w 751"/>
                  <a:gd name="T1" fmla="*/ 97 h 178"/>
                  <a:gd name="T2" fmla="*/ 315 w 751"/>
                  <a:gd name="T3" fmla="*/ 28 h 178"/>
                  <a:gd name="T4" fmla="*/ 727 w 751"/>
                  <a:gd name="T5" fmla="*/ 173 h 178"/>
                  <a:gd name="T6" fmla="*/ 747 w 751"/>
                  <a:gd name="T7" fmla="*/ 171 h 178"/>
                  <a:gd name="T8" fmla="*/ 744 w 751"/>
                  <a:gd name="T9" fmla="*/ 151 h 178"/>
                  <a:gd name="T10" fmla="*/ 315 w 751"/>
                  <a:gd name="T11" fmla="*/ 0 h 178"/>
                  <a:gd name="T12" fmla="*/ 10 w 751"/>
                  <a:gd name="T13" fmla="*/ 72 h 178"/>
                  <a:gd name="T14" fmla="*/ 3 w 751"/>
                  <a:gd name="T15" fmla="*/ 90 h 178"/>
                  <a:gd name="T16" fmla="*/ 22 w 751"/>
                  <a:gd name="T17" fmla="*/ 97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1" h="178">
                    <a:moveTo>
                      <a:pt x="22" y="97"/>
                    </a:moveTo>
                    <a:cubicBezTo>
                      <a:pt x="110" y="53"/>
                      <a:pt x="210" y="28"/>
                      <a:pt x="315" y="28"/>
                    </a:cubicBezTo>
                    <a:cubicBezTo>
                      <a:pt x="471" y="28"/>
                      <a:pt x="614" y="82"/>
                      <a:pt x="727" y="173"/>
                    </a:cubicBezTo>
                    <a:cubicBezTo>
                      <a:pt x="733" y="178"/>
                      <a:pt x="742" y="177"/>
                      <a:pt x="747" y="171"/>
                    </a:cubicBezTo>
                    <a:cubicBezTo>
                      <a:pt x="751" y="165"/>
                      <a:pt x="750" y="156"/>
                      <a:pt x="744" y="151"/>
                    </a:cubicBezTo>
                    <a:cubicBezTo>
                      <a:pt x="627" y="57"/>
                      <a:pt x="477" y="0"/>
                      <a:pt x="315" y="0"/>
                    </a:cubicBezTo>
                    <a:cubicBezTo>
                      <a:pt x="205" y="0"/>
                      <a:pt x="102" y="26"/>
                      <a:pt x="10" y="72"/>
                    </a:cubicBezTo>
                    <a:cubicBezTo>
                      <a:pt x="3" y="75"/>
                      <a:pt x="0" y="83"/>
                      <a:pt x="3" y="90"/>
                    </a:cubicBezTo>
                    <a:cubicBezTo>
                      <a:pt x="7" y="97"/>
                      <a:pt x="15" y="100"/>
                      <a:pt x="22" y="97"/>
                    </a:cubicBezTo>
                    <a:close/>
                  </a:path>
                </a:pathLst>
              </a:custGeom>
              <a:solidFill>
                <a:srgbClr val="BDFFF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8" name="íŝļide"/>
              <p:cNvSpPr/>
              <p:nvPr/>
            </p:nvSpPr>
            <p:spPr bwMode="auto">
              <a:xfrm>
                <a:off x="2584" y="1156"/>
                <a:ext cx="468" cy="1709"/>
              </a:xfrm>
              <a:custGeom>
                <a:avLst/>
                <a:gdLst>
                  <a:gd name="T0" fmla="*/ 106 w 225"/>
                  <a:gd name="T1" fmla="*/ 800 h 823"/>
                  <a:gd name="T2" fmla="*/ 28 w 225"/>
                  <a:gd name="T3" fmla="*/ 489 h 823"/>
                  <a:gd name="T4" fmla="*/ 219 w 225"/>
                  <a:gd name="T5" fmla="*/ 25 h 823"/>
                  <a:gd name="T6" fmla="*/ 219 w 225"/>
                  <a:gd name="T7" fmla="*/ 5 h 823"/>
                  <a:gd name="T8" fmla="*/ 199 w 225"/>
                  <a:gd name="T9" fmla="*/ 5 h 823"/>
                  <a:gd name="T10" fmla="*/ 0 w 225"/>
                  <a:gd name="T11" fmla="*/ 489 h 823"/>
                  <a:gd name="T12" fmla="*/ 81 w 225"/>
                  <a:gd name="T13" fmla="*/ 813 h 823"/>
                  <a:gd name="T14" fmla="*/ 100 w 225"/>
                  <a:gd name="T15" fmla="*/ 819 h 823"/>
                  <a:gd name="T16" fmla="*/ 106 w 225"/>
                  <a:gd name="T17" fmla="*/ 800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5" h="823">
                    <a:moveTo>
                      <a:pt x="106" y="800"/>
                    </a:moveTo>
                    <a:cubicBezTo>
                      <a:pt x="56" y="707"/>
                      <a:pt x="28" y="602"/>
                      <a:pt x="28" y="489"/>
                    </a:cubicBezTo>
                    <a:cubicBezTo>
                      <a:pt x="28" y="308"/>
                      <a:pt x="101" y="144"/>
                      <a:pt x="219" y="25"/>
                    </a:cubicBezTo>
                    <a:cubicBezTo>
                      <a:pt x="225" y="20"/>
                      <a:pt x="225" y="11"/>
                      <a:pt x="219" y="5"/>
                    </a:cubicBezTo>
                    <a:cubicBezTo>
                      <a:pt x="214" y="0"/>
                      <a:pt x="205" y="0"/>
                      <a:pt x="199" y="5"/>
                    </a:cubicBezTo>
                    <a:cubicBezTo>
                      <a:pt x="76" y="129"/>
                      <a:pt x="0" y="300"/>
                      <a:pt x="0" y="489"/>
                    </a:cubicBezTo>
                    <a:cubicBezTo>
                      <a:pt x="0" y="606"/>
                      <a:pt x="30" y="717"/>
                      <a:pt x="81" y="813"/>
                    </a:cubicBezTo>
                    <a:cubicBezTo>
                      <a:pt x="85" y="820"/>
                      <a:pt x="93" y="823"/>
                      <a:pt x="100" y="819"/>
                    </a:cubicBezTo>
                    <a:cubicBezTo>
                      <a:pt x="107" y="815"/>
                      <a:pt x="110" y="807"/>
                      <a:pt x="106" y="800"/>
                    </a:cubicBezTo>
                    <a:close/>
                  </a:path>
                </a:pathLst>
              </a:custGeom>
              <a:solidFill>
                <a:srgbClr val="BDFFF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9" name="ï$ļîďé"/>
              <p:cNvSpPr/>
              <p:nvPr/>
            </p:nvSpPr>
            <p:spPr bwMode="auto">
              <a:xfrm>
                <a:off x="2846" y="1922"/>
                <a:ext cx="2408" cy="1497"/>
              </a:xfrm>
              <a:custGeom>
                <a:avLst/>
                <a:gdLst>
                  <a:gd name="T0" fmla="*/ 1120 w 1158"/>
                  <a:gd name="T1" fmla="*/ 18 h 721"/>
                  <a:gd name="T2" fmla="*/ 1130 w 1158"/>
                  <a:gd name="T3" fmla="*/ 126 h 721"/>
                  <a:gd name="T4" fmla="*/ 964 w 1158"/>
                  <a:gd name="T5" fmla="*/ 527 h 721"/>
                  <a:gd name="T6" fmla="*/ 563 w 1158"/>
                  <a:gd name="T7" fmla="*/ 693 h 721"/>
                  <a:gd name="T8" fmla="*/ 233 w 1158"/>
                  <a:gd name="T9" fmla="*/ 587 h 721"/>
                  <a:gd name="T10" fmla="*/ 29 w 1158"/>
                  <a:gd name="T11" fmla="*/ 316 h 721"/>
                  <a:gd name="T12" fmla="*/ 11 w 1158"/>
                  <a:gd name="T13" fmla="*/ 308 h 721"/>
                  <a:gd name="T14" fmla="*/ 2 w 1158"/>
                  <a:gd name="T15" fmla="*/ 326 h 721"/>
                  <a:gd name="T16" fmla="*/ 216 w 1158"/>
                  <a:gd name="T17" fmla="*/ 610 h 721"/>
                  <a:gd name="T18" fmla="*/ 563 w 1158"/>
                  <a:gd name="T19" fmla="*/ 721 h 721"/>
                  <a:gd name="T20" fmla="*/ 984 w 1158"/>
                  <a:gd name="T21" fmla="*/ 547 h 721"/>
                  <a:gd name="T22" fmla="*/ 1158 w 1158"/>
                  <a:gd name="T23" fmla="*/ 126 h 721"/>
                  <a:gd name="T24" fmla="*/ 1147 w 1158"/>
                  <a:gd name="T25" fmla="*/ 13 h 721"/>
                  <a:gd name="T26" fmla="*/ 1131 w 1158"/>
                  <a:gd name="T27" fmla="*/ 2 h 721"/>
                  <a:gd name="T28" fmla="*/ 1120 w 1158"/>
                  <a:gd name="T29" fmla="*/ 18 h 721"/>
                  <a:gd name="T30" fmla="*/ 1120 w 1158"/>
                  <a:gd name="T31" fmla="*/ 18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58" h="721">
                    <a:moveTo>
                      <a:pt x="1120" y="18"/>
                    </a:moveTo>
                    <a:cubicBezTo>
                      <a:pt x="1126" y="53"/>
                      <a:pt x="1130" y="89"/>
                      <a:pt x="1130" y="126"/>
                    </a:cubicBezTo>
                    <a:cubicBezTo>
                      <a:pt x="1130" y="283"/>
                      <a:pt x="1066" y="424"/>
                      <a:pt x="964" y="527"/>
                    </a:cubicBezTo>
                    <a:cubicBezTo>
                      <a:pt x="861" y="630"/>
                      <a:pt x="719" y="693"/>
                      <a:pt x="563" y="693"/>
                    </a:cubicBezTo>
                    <a:cubicBezTo>
                      <a:pt x="440" y="693"/>
                      <a:pt x="326" y="654"/>
                      <a:pt x="233" y="587"/>
                    </a:cubicBezTo>
                    <a:cubicBezTo>
                      <a:pt x="140" y="520"/>
                      <a:pt x="68" y="426"/>
                      <a:pt x="29" y="316"/>
                    </a:cubicBezTo>
                    <a:cubicBezTo>
                      <a:pt x="26" y="309"/>
                      <a:pt x="18" y="305"/>
                      <a:pt x="11" y="308"/>
                    </a:cubicBezTo>
                    <a:cubicBezTo>
                      <a:pt x="3" y="310"/>
                      <a:pt x="0" y="318"/>
                      <a:pt x="2" y="326"/>
                    </a:cubicBezTo>
                    <a:cubicBezTo>
                      <a:pt x="43" y="441"/>
                      <a:pt x="119" y="540"/>
                      <a:pt x="216" y="610"/>
                    </a:cubicBezTo>
                    <a:cubicBezTo>
                      <a:pt x="314" y="680"/>
                      <a:pt x="434" y="721"/>
                      <a:pt x="563" y="721"/>
                    </a:cubicBezTo>
                    <a:cubicBezTo>
                      <a:pt x="727" y="721"/>
                      <a:pt x="876" y="654"/>
                      <a:pt x="984" y="547"/>
                    </a:cubicBezTo>
                    <a:cubicBezTo>
                      <a:pt x="1091" y="439"/>
                      <a:pt x="1158" y="290"/>
                      <a:pt x="1158" y="126"/>
                    </a:cubicBezTo>
                    <a:cubicBezTo>
                      <a:pt x="1158" y="87"/>
                      <a:pt x="1154" y="49"/>
                      <a:pt x="1147" y="13"/>
                    </a:cubicBezTo>
                    <a:cubicBezTo>
                      <a:pt x="1146" y="5"/>
                      <a:pt x="1138" y="0"/>
                      <a:pt x="1131" y="2"/>
                    </a:cubicBezTo>
                    <a:cubicBezTo>
                      <a:pt x="1123" y="3"/>
                      <a:pt x="1118" y="10"/>
                      <a:pt x="1120" y="18"/>
                    </a:cubicBezTo>
                    <a:cubicBezTo>
                      <a:pt x="1120" y="18"/>
                      <a:pt x="1120" y="18"/>
                      <a:pt x="1120" y="18"/>
                    </a:cubicBezTo>
                  </a:path>
                </a:pathLst>
              </a:custGeom>
              <a:solidFill>
                <a:srgbClr val="BDFFF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0" name="iś1îḓè"/>
              <p:cNvSpPr/>
              <p:nvPr/>
            </p:nvSpPr>
            <p:spPr bwMode="auto">
              <a:xfrm>
                <a:off x="3391" y="949"/>
                <a:ext cx="1765" cy="782"/>
              </a:xfrm>
              <a:custGeom>
                <a:avLst/>
                <a:gdLst>
                  <a:gd name="T0" fmla="*/ 23 w 849"/>
                  <a:gd name="T1" fmla="*/ 101 h 377"/>
                  <a:gd name="T2" fmla="*/ 301 w 849"/>
                  <a:gd name="T3" fmla="*/ 28 h 377"/>
                  <a:gd name="T4" fmla="*/ 615 w 849"/>
                  <a:gd name="T5" fmla="*/ 123 h 377"/>
                  <a:gd name="T6" fmla="*/ 820 w 849"/>
                  <a:gd name="T7" fmla="*/ 367 h 377"/>
                  <a:gd name="T8" fmla="*/ 839 w 849"/>
                  <a:gd name="T9" fmla="*/ 374 h 377"/>
                  <a:gd name="T10" fmla="*/ 846 w 849"/>
                  <a:gd name="T11" fmla="*/ 356 h 377"/>
                  <a:gd name="T12" fmla="*/ 630 w 849"/>
                  <a:gd name="T13" fmla="*/ 99 h 377"/>
                  <a:gd name="T14" fmla="*/ 301 w 849"/>
                  <a:gd name="T15" fmla="*/ 0 h 377"/>
                  <a:gd name="T16" fmla="*/ 9 w 849"/>
                  <a:gd name="T17" fmla="*/ 76 h 377"/>
                  <a:gd name="T18" fmla="*/ 4 w 849"/>
                  <a:gd name="T19" fmla="*/ 95 h 377"/>
                  <a:gd name="T20" fmla="*/ 23 w 849"/>
                  <a:gd name="T21" fmla="*/ 101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9" h="377">
                    <a:moveTo>
                      <a:pt x="23" y="101"/>
                    </a:moveTo>
                    <a:cubicBezTo>
                      <a:pt x="105" y="54"/>
                      <a:pt x="200" y="28"/>
                      <a:pt x="301" y="28"/>
                    </a:cubicBezTo>
                    <a:cubicBezTo>
                      <a:pt x="417" y="28"/>
                      <a:pt x="525" y="63"/>
                      <a:pt x="615" y="123"/>
                    </a:cubicBezTo>
                    <a:cubicBezTo>
                      <a:pt x="704" y="182"/>
                      <a:pt x="776" y="267"/>
                      <a:pt x="820" y="367"/>
                    </a:cubicBezTo>
                    <a:cubicBezTo>
                      <a:pt x="823" y="374"/>
                      <a:pt x="832" y="377"/>
                      <a:pt x="839" y="374"/>
                    </a:cubicBezTo>
                    <a:cubicBezTo>
                      <a:pt x="846" y="371"/>
                      <a:pt x="849" y="363"/>
                      <a:pt x="846" y="356"/>
                    </a:cubicBezTo>
                    <a:cubicBezTo>
                      <a:pt x="800" y="251"/>
                      <a:pt x="724" y="162"/>
                      <a:pt x="630" y="99"/>
                    </a:cubicBezTo>
                    <a:cubicBezTo>
                      <a:pt x="536" y="37"/>
                      <a:pt x="423" y="0"/>
                      <a:pt x="301" y="0"/>
                    </a:cubicBezTo>
                    <a:cubicBezTo>
                      <a:pt x="195" y="0"/>
                      <a:pt x="95" y="28"/>
                      <a:pt x="9" y="76"/>
                    </a:cubicBezTo>
                    <a:cubicBezTo>
                      <a:pt x="2" y="80"/>
                      <a:pt x="0" y="89"/>
                      <a:pt x="4" y="95"/>
                    </a:cubicBezTo>
                    <a:cubicBezTo>
                      <a:pt x="8" y="102"/>
                      <a:pt x="16" y="105"/>
                      <a:pt x="23" y="101"/>
                    </a:cubicBezTo>
                    <a:close/>
                  </a:path>
                </a:pathLst>
              </a:custGeom>
              <a:solidFill>
                <a:srgbClr val="BDFFF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1" name="íṧliḑè"/>
              <p:cNvSpPr/>
              <p:nvPr/>
            </p:nvSpPr>
            <p:spPr bwMode="auto">
              <a:xfrm>
                <a:off x="2780" y="1254"/>
                <a:ext cx="461" cy="959"/>
              </a:xfrm>
              <a:custGeom>
                <a:avLst/>
                <a:gdLst>
                  <a:gd name="T0" fmla="*/ 28 w 222"/>
                  <a:gd name="T1" fmla="*/ 448 h 462"/>
                  <a:gd name="T2" fmla="*/ 216 w 222"/>
                  <a:gd name="T3" fmla="*/ 26 h 462"/>
                  <a:gd name="T4" fmla="*/ 217 w 222"/>
                  <a:gd name="T5" fmla="*/ 6 h 462"/>
                  <a:gd name="T6" fmla="*/ 197 w 222"/>
                  <a:gd name="T7" fmla="*/ 5 h 462"/>
                  <a:gd name="T8" fmla="*/ 0 w 222"/>
                  <a:gd name="T9" fmla="*/ 448 h 462"/>
                  <a:gd name="T10" fmla="*/ 14 w 222"/>
                  <a:gd name="T11" fmla="*/ 462 h 462"/>
                  <a:gd name="T12" fmla="*/ 28 w 222"/>
                  <a:gd name="T13" fmla="*/ 448 h 462"/>
                </a:gdLst>
                <a:ahLst/>
                <a:cxnLst>
                  <a:cxn ang="0">
                    <a:pos x="T0" y="T1"/>
                  </a:cxn>
                  <a:cxn ang="0">
                    <a:pos x="T2" y="T3"/>
                  </a:cxn>
                  <a:cxn ang="0">
                    <a:pos x="T4" y="T5"/>
                  </a:cxn>
                  <a:cxn ang="0">
                    <a:pos x="T6" y="T7"/>
                  </a:cxn>
                  <a:cxn ang="0">
                    <a:pos x="T8" y="T9"/>
                  </a:cxn>
                  <a:cxn ang="0">
                    <a:pos x="T10" y="T11"/>
                  </a:cxn>
                  <a:cxn ang="0">
                    <a:pos x="T12" y="T13"/>
                  </a:cxn>
                </a:cxnLst>
                <a:rect l="0" t="0" r="r" b="b"/>
                <a:pathLst>
                  <a:path w="222" h="462">
                    <a:moveTo>
                      <a:pt x="28" y="448"/>
                    </a:moveTo>
                    <a:cubicBezTo>
                      <a:pt x="28" y="280"/>
                      <a:pt x="101" y="130"/>
                      <a:pt x="216" y="26"/>
                    </a:cubicBezTo>
                    <a:cubicBezTo>
                      <a:pt x="222" y="21"/>
                      <a:pt x="222" y="12"/>
                      <a:pt x="217" y="6"/>
                    </a:cubicBezTo>
                    <a:cubicBezTo>
                      <a:pt x="212" y="1"/>
                      <a:pt x="203" y="0"/>
                      <a:pt x="197" y="5"/>
                    </a:cubicBezTo>
                    <a:cubicBezTo>
                      <a:pt x="76" y="114"/>
                      <a:pt x="0" y="272"/>
                      <a:pt x="0" y="448"/>
                    </a:cubicBezTo>
                    <a:cubicBezTo>
                      <a:pt x="0" y="456"/>
                      <a:pt x="6" y="462"/>
                      <a:pt x="14" y="462"/>
                    </a:cubicBezTo>
                    <a:cubicBezTo>
                      <a:pt x="22" y="462"/>
                      <a:pt x="28" y="456"/>
                      <a:pt x="28" y="448"/>
                    </a:cubicBezTo>
                    <a:close/>
                  </a:path>
                </a:pathLst>
              </a:custGeom>
              <a:solidFill>
                <a:srgbClr val="BDFFF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2" name="iṥlîdê"/>
              <p:cNvSpPr/>
              <p:nvPr/>
            </p:nvSpPr>
            <p:spPr bwMode="auto">
              <a:xfrm>
                <a:off x="2894" y="2879"/>
                <a:ext cx="2410" cy="984"/>
              </a:xfrm>
              <a:custGeom>
                <a:avLst/>
                <a:gdLst>
                  <a:gd name="T0" fmla="*/ 461 w 1159"/>
                  <a:gd name="T1" fmla="*/ 334 h 474"/>
                  <a:gd name="T2" fmla="*/ 461 w 1159"/>
                  <a:gd name="T3" fmla="*/ 334 h 474"/>
                  <a:gd name="T4" fmla="*/ 461 w 1159"/>
                  <a:gd name="T5" fmla="*/ 334 h 474"/>
                  <a:gd name="T6" fmla="*/ 461 w 1159"/>
                  <a:gd name="T7" fmla="*/ 334 h 474"/>
                  <a:gd name="T8" fmla="*/ 468 w 1159"/>
                  <a:gd name="T9" fmla="*/ 332 h 474"/>
                  <a:gd name="T10" fmla="*/ 461 w 1159"/>
                  <a:gd name="T11" fmla="*/ 334 h 474"/>
                  <a:gd name="T12" fmla="*/ 468 w 1159"/>
                  <a:gd name="T13" fmla="*/ 332 h 474"/>
                  <a:gd name="T14" fmla="*/ 597 w 1159"/>
                  <a:gd name="T15" fmla="*/ 257 h 474"/>
                  <a:gd name="T16" fmla="*/ 597 w 1159"/>
                  <a:gd name="T17" fmla="*/ 257 h 474"/>
                  <a:gd name="T18" fmla="*/ 468 w 1159"/>
                  <a:gd name="T19" fmla="*/ 332 h 474"/>
                  <a:gd name="T20" fmla="*/ 468 w 1159"/>
                  <a:gd name="T21" fmla="*/ 332 h 474"/>
                  <a:gd name="T22" fmla="*/ 468 w 1159"/>
                  <a:gd name="T23" fmla="*/ 332 h 474"/>
                  <a:gd name="T24" fmla="*/ 597 w 1159"/>
                  <a:gd name="T25" fmla="*/ 257 h 474"/>
                  <a:gd name="T26" fmla="*/ 205 w 1159"/>
                  <a:gd name="T27" fmla="*/ 227 h 474"/>
                  <a:gd name="T28" fmla="*/ 209 w 1159"/>
                  <a:gd name="T29" fmla="*/ 247 h 474"/>
                  <a:gd name="T30" fmla="*/ 229 w 1159"/>
                  <a:gd name="T31" fmla="*/ 252 h 474"/>
                  <a:gd name="T32" fmla="*/ 244 w 1159"/>
                  <a:gd name="T33" fmla="*/ 250 h 474"/>
                  <a:gd name="T34" fmla="*/ 205 w 1159"/>
                  <a:gd name="T35" fmla="*/ 227 h 474"/>
                  <a:gd name="T36" fmla="*/ 134 w 1159"/>
                  <a:gd name="T37" fmla="*/ 147 h 474"/>
                  <a:gd name="T38" fmla="*/ 134 w 1159"/>
                  <a:gd name="T39" fmla="*/ 147 h 474"/>
                  <a:gd name="T40" fmla="*/ 454 w 1159"/>
                  <a:gd name="T41" fmla="*/ 332 h 474"/>
                  <a:gd name="T42" fmla="*/ 455 w 1159"/>
                  <a:gd name="T43" fmla="*/ 332 h 474"/>
                  <a:gd name="T44" fmla="*/ 454 w 1159"/>
                  <a:gd name="T45" fmla="*/ 332 h 474"/>
                  <a:gd name="T46" fmla="*/ 134 w 1159"/>
                  <a:gd name="T47" fmla="*/ 147 h 474"/>
                  <a:gd name="T48" fmla="*/ 897 w 1159"/>
                  <a:gd name="T49" fmla="*/ 141 h 474"/>
                  <a:gd name="T50" fmla="*/ 695 w 1159"/>
                  <a:gd name="T51" fmla="*/ 240 h 474"/>
                  <a:gd name="T52" fmla="*/ 468 w 1159"/>
                  <a:gd name="T53" fmla="*/ 371 h 474"/>
                  <a:gd name="T54" fmla="*/ 468 w 1159"/>
                  <a:gd name="T55" fmla="*/ 352 h 474"/>
                  <a:gd name="T56" fmla="*/ 456 w 1159"/>
                  <a:gd name="T57" fmla="*/ 359 h 474"/>
                  <a:gd name="T58" fmla="*/ 454 w 1159"/>
                  <a:gd name="T59" fmla="*/ 360 h 474"/>
                  <a:gd name="T60" fmla="*/ 454 w 1159"/>
                  <a:gd name="T61" fmla="*/ 371 h 474"/>
                  <a:gd name="T62" fmla="*/ 443 w 1159"/>
                  <a:gd name="T63" fmla="*/ 365 h 474"/>
                  <a:gd name="T64" fmla="*/ 422 w 1159"/>
                  <a:gd name="T65" fmla="*/ 367 h 474"/>
                  <a:gd name="T66" fmla="*/ 388 w 1159"/>
                  <a:gd name="T67" fmla="*/ 359 h 474"/>
                  <a:gd name="T68" fmla="*/ 77 w 1159"/>
                  <a:gd name="T69" fmla="*/ 180 h 474"/>
                  <a:gd name="T70" fmla="*/ 19 w 1159"/>
                  <a:gd name="T71" fmla="*/ 214 h 474"/>
                  <a:gd name="T72" fmla="*/ 19 w 1159"/>
                  <a:gd name="T73" fmla="*/ 253 h 474"/>
                  <a:gd name="T74" fmla="*/ 388 w 1159"/>
                  <a:gd name="T75" fmla="*/ 466 h 474"/>
                  <a:gd name="T76" fmla="*/ 422 w 1159"/>
                  <a:gd name="T77" fmla="*/ 474 h 474"/>
                  <a:gd name="T78" fmla="*/ 456 w 1159"/>
                  <a:gd name="T79" fmla="*/ 466 h 474"/>
                  <a:gd name="T80" fmla="*/ 897 w 1159"/>
                  <a:gd name="T81" fmla="*/ 210 h 474"/>
                  <a:gd name="T82" fmla="*/ 897 w 1159"/>
                  <a:gd name="T83" fmla="*/ 141 h 474"/>
                  <a:gd name="T84" fmla="*/ 1090 w 1159"/>
                  <a:gd name="T85" fmla="*/ 0 h 474"/>
                  <a:gd name="T86" fmla="*/ 1090 w 1159"/>
                  <a:gd name="T87" fmla="*/ 10 h 474"/>
                  <a:gd name="T88" fmla="*/ 962 w 1159"/>
                  <a:gd name="T89" fmla="*/ 85 h 474"/>
                  <a:gd name="T90" fmla="*/ 961 w 1159"/>
                  <a:gd name="T91" fmla="*/ 86 h 474"/>
                  <a:gd name="T92" fmla="*/ 905 w 1159"/>
                  <a:gd name="T93" fmla="*/ 135 h 474"/>
                  <a:gd name="T94" fmla="*/ 905 w 1159"/>
                  <a:gd name="T95" fmla="*/ 205 h 474"/>
                  <a:gd name="T96" fmla="*/ 1140 w 1159"/>
                  <a:gd name="T97" fmla="*/ 68 h 474"/>
                  <a:gd name="T98" fmla="*/ 1140 w 1159"/>
                  <a:gd name="T99" fmla="*/ 29 h 474"/>
                  <a:gd name="T100" fmla="*/ 1090 w 1159"/>
                  <a:gd name="T101"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59" h="474">
                    <a:moveTo>
                      <a:pt x="461" y="334"/>
                    </a:moveTo>
                    <a:cubicBezTo>
                      <a:pt x="461" y="334"/>
                      <a:pt x="461" y="334"/>
                      <a:pt x="461" y="334"/>
                    </a:cubicBezTo>
                    <a:cubicBezTo>
                      <a:pt x="461" y="334"/>
                      <a:pt x="461" y="334"/>
                      <a:pt x="461" y="334"/>
                    </a:cubicBezTo>
                    <a:cubicBezTo>
                      <a:pt x="461" y="334"/>
                      <a:pt x="461" y="334"/>
                      <a:pt x="461" y="334"/>
                    </a:cubicBezTo>
                    <a:moveTo>
                      <a:pt x="468" y="332"/>
                    </a:moveTo>
                    <a:cubicBezTo>
                      <a:pt x="466" y="333"/>
                      <a:pt x="464" y="334"/>
                      <a:pt x="461" y="334"/>
                    </a:cubicBezTo>
                    <a:cubicBezTo>
                      <a:pt x="464" y="334"/>
                      <a:pt x="466" y="333"/>
                      <a:pt x="468" y="332"/>
                    </a:cubicBezTo>
                    <a:moveTo>
                      <a:pt x="597" y="257"/>
                    </a:moveTo>
                    <a:cubicBezTo>
                      <a:pt x="597" y="257"/>
                      <a:pt x="597" y="257"/>
                      <a:pt x="597" y="257"/>
                    </a:cubicBezTo>
                    <a:cubicBezTo>
                      <a:pt x="468" y="332"/>
                      <a:pt x="468" y="332"/>
                      <a:pt x="468" y="332"/>
                    </a:cubicBezTo>
                    <a:cubicBezTo>
                      <a:pt x="468" y="332"/>
                      <a:pt x="468" y="332"/>
                      <a:pt x="468" y="332"/>
                    </a:cubicBezTo>
                    <a:cubicBezTo>
                      <a:pt x="468" y="332"/>
                      <a:pt x="468" y="332"/>
                      <a:pt x="468" y="332"/>
                    </a:cubicBezTo>
                    <a:cubicBezTo>
                      <a:pt x="597" y="257"/>
                      <a:pt x="597" y="257"/>
                      <a:pt x="597" y="257"/>
                    </a:cubicBezTo>
                    <a:moveTo>
                      <a:pt x="205" y="227"/>
                    </a:moveTo>
                    <a:cubicBezTo>
                      <a:pt x="198" y="234"/>
                      <a:pt x="200" y="242"/>
                      <a:pt x="209" y="247"/>
                    </a:cubicBezTo>
                    <a:cubicBezTo>
                      <a:pt x="215" y="250"/>
                      <a:pt x="222" y="252"/>
                      <a:pt x="229" y="252"/>
                    </a:cubicBezTo>
                    <a:cubicBezTo>
                      <a:pt x="234" y="252"/>
                      <a:pt x="239" y="251"/>
                      <a:pt x="244" y="250"/>
                    </a:cubicBezTo>
                    <a:cubicBezTo>
                      <a:pt x="205" y="227"/>
                      <a:pt x="205" y="227"/>
                      <a:pt x="205" y="227"/>
                    </a:cubicBezTo>
                    <a:moveTo>
                      <a:pt x="134" y="147"/>
                    </a:moveTo>
                    <a:cubicBezTo>
                      <a:pt x="134" y="147"/>
                      <a:pt x="134" y="147"/>
                      <a:pt x="134" y="147"/>
                    </a:cubicBezTo>
                    <a:cubicBezTo>
                      <a:pt x="454" y="332"/>
                      <a:pt x="454" y="332"/>
                      <a:pt x="454" y="332"/>
                    </a:cubicBezTo>
                    <a:cubicBezTo>
                      <a:pt x="454" y="332"/>
                      <a:pt x="455" y="332"/>
                      <a:pt x="455" y="332"/>
                    </a:cubicBezTo>
                    <a:cubicBezTo>
                      <a:pt x="455" y="332"/>
                      <a:pt x="454" y="332"/>
                      <a:pt x="454" y="332"/>
                    </a:cubicBezTo>
                    <a:cubicBezTo>
                      <a:pt x="134" y="147"/>
                      <a:pt x="134" y="147"/>
                      <a:pt x="134" y="147"/>
                    </a:cubicBezTo>
                    <a:moveTo>
                      <a:pt x="897" y="141"/>
                    </a:moveTo>
                    <a:cubicBezTo>
                      <a:pt x="837" y="186"/>
                      <a:pt x="769" y="220"/>
                      <a:pt x="695" y="240"/>
                    </a:cubicBezTo>
                    <a:cubicBezTo>
                      <a:pt x="468" y="371"/>
                      <a:pt x="468" y="371"/>
                      <a:pt x="468" y="371"/>
                    </a:cubicBezTo>
                    <a:cubicBezTo>
                      <a:pt x="468" y="352"/>
                      <a:pt x="468" y="352"/>
                      <a:pt x="468" y="352"/>
                    </a:cubicBezTo>
                    <a:cubicBezTo>
                      <a:pt x="456" y="359"/>
                      <a:pt x="456" y="359"/>
                      <a:pt x="456" y="359"/>
                    </a:cubicBezTo>
                    <a:cubicBezTo>
                      <a:pt x="455" y="359"/>
                      <a:pt x="455" y="360"/>
                      <a:pt x="454" y="360"/>
                    </a:cubicBezTo>
                    <a:cubicBezTo>
                      <a:pt x="454" y="371"/>
                      <a:pt x="454" y="371"/>
                      <a:pt x="454" y="371"/>
                    </a:cubicBezTo>
                    <a:cubicBezTo>
                      <a:pt x="443" y="365"/>
                      <a:pt x="443" y="365"/>
                      <a:pt x="443" y="365"/>
                    </a:cubicBezTo>
                    <a:cubicBezTo>
                      <a:pt x="436" y="366"/>
                      <a:pt x="429" y="367"/>
                      <a:pt x="422" y="367"/>
                    </a:cubicBezTo>
                    <a:cubicBezTo>
                      <a:pt x="410" y="367"/>
                      <a:pt x="397" y="365"/>
                      <a:pt x="388" y="359"/>
                    </a:cubicBezTo>
                    <a:cubicBezTo>
                      <a:pt x="77" y="180"/>
                      <a:pt x="77" y="180"/>
                      <a:pt x="77" y="180"/>
                    </a:cubicBezTo>
                    <a:cubicBezTo>
                      <a:pt x="19" y="214"/>
                      <a:pt x="19" y="214"/>
                      <a:pt x="19" y="214"/>
                    </a:cubicBezTo>
                    <a:cubicBezTo>
                      <a:pt x="0" y="224"/>
                      <a:pt x="0" y="242"/>
                      <a:pt x="19" y="253"/>
                    </a:cubicBezTo>
                    <a:cubicBezTo>
                      <a:pt x="388" y="466"/>
                      <a:pt x="388" y="466"/>
                      <a:pt x="388" y="466"/>
                    </a:cubicBezTo>
                    <a:cubicBezTo>
                      <a:pt x="397" y="471"/>
                      <a:pt x="410" y="474"/>
                      <a:pt x="422" y="474"/>
                    </a:cubicBezTo>
                    <a:cubicBezTo>
                      <a:pt x="434" y="474"/>
                      <a:pt x="447" y="471"/>
                      <a:pt x="456" y="466"/>
                    </a:cubicBezTo>
                    <a:cubicBezTo>
                      <a:pt x="897" y="210"/>
                      <a:pt x="897" y="210"/>
                      <a:pt x="897" y="210"/>
                    </a:cubicBezTo>
                    <a:cubicBezTo>
                      <a:pt x="897" y="141"/>
                      <a:pt x="897" y="141"/>
                      <a:pt x="897" y="141"/>
                    </a:cubicBezTo>
                    <a:moveTo>
                      <a:pt x="1090" y="0"/>
                    </a:moveTo>
                    <a:cubicBezTo>
                      <a:pt x="1090" y="10"/>
                      <a:pt x="1090" y="10"/>
                      <a:pt x="1090" y="10"/>
                    </a:cubicBezTo>
                    <a:cubicBezTo>
                      <a:pt x="962" y="85"/>
                      <a:pt x="962" y="85"/>
                      <a:pt x="962" y="85"/>
                    </a:cubicBezTo>
                    <a:cubicBezTo>
                      <a:pt x="961" y="85"/>
                      <a:pt x="961" y="85"/>
                      <a:pt x="961" y="86"/>
                    </a:cubicBezTo>
                    <a:cubicBezTo>
                      <a:pt x="943" y="103"/>
                      <a:pt x="925" y="120"/>
                      <a:pt x="905" y="135"/>
                    </a:cubicBezTo>
                    <a:cubicBezTo>
                      <a:pt x="905" y="205"/>
                      <a:pt x="905" y="205"/>
                      <a:pt x="905" y="205"/>
                    </a:cubicBezTo>
                    <a:cubicBezTo>
                      <a:pt x="1140" y="68"/>
                      <a:pt x="1140" y="68"/>
                      <a:pt x="1140" y="68"/>
                    </a:cubicBezTo>
                    <a:cubicBezTo>
                      <a:pt x="1159" y="58"/>
                      <a:pt x="1159" y="40"/>
                      <a:pt x="1140" y="29"/>
                    </a:cubicBezTo>
                    <a:cubicBezTo>
                      <a:pt x="1090" y="0"/>
                      <a:pt x="1090" y="0"/>
                      <a:pt x="1090" y="0"/>
                    </a:cubicBezTo>
                  </a:path>
                </a:pathLst>
              </a:custGeom>
              <a:solidFill>
                <a:srgbClr val="82B8D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3" name="iṧḻïḋê"/>
              <p:cNvSpPr/>
              <p:nvPr/>
            </p:nvSpPr>
            <p:spPr bwMode="auto">
              <a:xfrm>
                <a:off x="4759" y="3159"/>
                <a:ext cx="17" cy="156"/>
              </a:xfrm>
              <a:custGeom>
                <a:avLst/>
                <a:gdLst>
                  <a:gd name="T0" fmla="*/ 8 w 8"/>
                  <a:gd name="T1" fmla="*/ 0 h 75"/>
                  <a:gd name="T2" fmla="*/ 0 w 8"/>
                  <a:gd name="T3" fmla="*/ 6 h 75"/>
                  <a:gd name="T4" fmla="*/ 0 w 8"/>
                  <a:gd name="T5" fmla="*/ 75 h 75"/>
                  <a:gd name="T6" fmla="*/ 8 w 8"/>
                  <a:gd name="T7" fmla="*/ 70 h 75"/>
                  <a:gd name="T8" fmla="*/ 8 w 8"/>
                  <a:gd name="T9" fmla="*/ 0 h 75"/>
                </a:gdLst>
                <a:ahLst/>
                <a:cxnLst>
                  <a:cxn ang="0">
                    <a:pos x="T0" y="T1"/>
                  </a:cxn>
                  <a:cxn ang="0">
                    <a:pos x="T2" y="T3"/>
                  </a:cxn>
                  <a:cxn ang="0">
                    <a:pos x="T4" y="T5"/>
                  </a:cxn>
                  <a:cxn ang="0">
                    <a:pos x="T6" y="T7"/>
                  </a:cxn>
                  <a:cxn ang="0">
                    <a:pos x="T8" y="T9"/>
                  </a:cxn>
                </a:cxnLst>
                <a:rect l="0" t="0" r="r" b="b"/>
                <a:pathLst>
                  <a:path w="8" h="75">
                    <a:moveTo>
                      <a:pt x="8" y="0"/>
                    </a:moveTo>
                    <a:cubicBezTo>
                      <a:pt x="5" y="2"/>
                      <a:pt x="3" y="4"/>
                      <a:pt x="0" y="6"/>
                    </a:cubicBezTo>
                    <a:cubicBezTo>
                      <a:pt x="0" y="75"/>
                      <a:pt x="0" y="75"/>
                      <a:pt x="0" y="75"/>
                    </a:cubicBezTo>
                    <a:cubicBezTo>
                      <a:pt x="8" y="70"/>
                      <a:pt x="8" y="70"/>
                      <a:pt x="8" y="70"/>
                    </a:cubicBezTo>
                    <a:cubicBezTo>
                      <a:pt x="8" y="0"/>
                      <a:pt x="8" y="0"/>
                      <a:pt x="8" y="0"/>
                    </a:cubicBezTo>
                  </a:path>
                </a:pathLst>
              </a:custGeom>
              <a:solidFill>
                <a:srgbClr val="5DB3D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4" name="iSľíḓè"/>
              <p:cNvSpPr/>
              <p:nvPr/>
            </p:nvSpPr>
            <p:spPr bwMode="auto">
              <a:xfrm>
                <a:off x="4339" y="3056"/>
                <a:ext cx="555" cy="321"/>
              </a:xfrm>
              <a:custGeom>
                <a:avLst/>
                <a:gdLst>
                  <a:gd name="T0" fmla="*/ 267 w 267"/>
                  <a:gd name="T1" fmla="*/ 0 h 155"/>
                  <a:gd name="T2" fmla="*/ 0 w 267"/>
                  <a:gd name="T3" fmla="*/ 155 h 155"/>
                  <a:gd name="T4" fmla="*/ 202 w 267"/>
                  <a:gd name="T5" fmla="*/ 56 h 155"/>
                  <a:gd name="T6" fmla="*/ 210 w 267"/>
                  <a:gd name="T7" fmla="*/ 50 h 155"/>
                  <a:gd name="T8" fmla="*/ 266 w 267"/>
                  <a:gd name="T9" fmla="*/ 1 h 155"/>
                  <a:gd name="T10" fmla="*/ 267 w 267"/>
                  <a:gd name="T11" fmla="*/ 0 h 155"/>
                </a:gdLst>
                <a:ahLst/>
                <a:cxnLst>
                  <a:cxn ang="0">
                    <a:pos x="T0" y="T1"/>
                  </a:cxn>
                  <a:cxn ang="0">
                    <a:pos x="T2" y="T3"/>
                  </a:cxn>
                  <a:cxn ang="0">
                    <a:pos x="T4" y="T5"/>
                  </a:cxn>
                  <a:cxn ang="0">
                    <a:pos x="T6" y="T7"/>
                  </a:cxn>
                  <a:cxn ang="0">
                    <a:pos x="T8" y="T9"/>
                  </a:cxn>
                  <a:cxn ang="0">
                    <a:pos x="T10" y="T11"/>
                  </a:cxn>
                </a:cxnLst>
                <a:rect l="0" t="0" r="r" b="b"/>
                <a:pathLst>
                  <a:path w="267" h="155">
                    <a:moveTo>
                      <a:pt x="267" y="0"/>
                    </a:moveTo>
                    <a:cubicBezTo>
                      <a:pt x="0" y="155"/>
                      <a:pt x="0" y="155"/>
                      <a:pt x="0" y="155"/>
                    </a:cubicBezTo>
                    <a:cubicBezTo>
                      <a:pt x="74" y="135"/>
                      <a:pt x="142" y="101"/>
                      <a:pt x="202" y="56"/>
                    </a:cubicBezTo>
                    <a:cubicBezTo>
                      <a:pt x="205" y="54"/>
                      <a:pt x="207" y="52"/>
                      <a:pt x="210" y="50"/>
                    </a:cubicBezTo>
                    <a:cubicBezTo>
                      <a:pt x="230" y="35"/>
                      <a:pt x="248" y="18"/>
                      <a:pt x="266" y="1"/>
                    </a:cubicBezTo>
                    <a:cubicBezTo>
                      <a:pt x="266" y="0"/>
                      <a:pt x="266" y="0"/>
                      <a:pt x="267" y="0"/>
                    </a:cubicBezTo>
                  </a:path>
                </a:pathLst>
              </a:custGeom>
              <a:solidFill>
                <a:srgbClr val="60B8C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5" name="îsľiḍê"/>
              <p:cNvSpPr/>
              <p:nvPr/>
            </p:nvSpPr>
            <p:spPr bwMode="auto">
              <a:xfrm>
                <a:off x="4341" y="2329"/>
                <a:ext cx="2" cy="83"/>
              </a:xfrm>
              <a:custGeom>
                <a:avLst/>
                <a:gdLst>
                  <a:gd name="T0" fmla="*/ 1 w 1"/>
                  <a:gd name="T1" fmla="*/ 1 h 40"/>
                  <a:gd name="T2" fmla="*/ 1 w 1"/>
                  <a:gd name="T3" fmla="*/ 40 h 40"/>
                  <a:gd name="T4" fmla="*/ 0 w 1"/>
                  <a:gd name="T5" fmla="*/ 40 h 40"/>
                  <a:gd name="T6" fmla="*/ 0 w 1"/>
                  <a:gd name="T7" fmla="*/ 0 h 40"/>
                  <a:gd name="T8" fmla="*/ 1 w 1"/>
                  <a:gd name="T9" fmla="*/ 1 h 40"/>
                </a:gdLst>
                <a:ahLst/>
                <a:cxnLst>
                  <a:cxn ang="0">
                    <a:pos x="T0" y="T1"/>
                  </a:cxn>
                  <a:cxn ang="0">
                    <a:pos x="T2" y="T3"/>
                  </a:cxn>
                  <a:cxn ang="0">
                    <a:pos x="T4" y="T5"/>
                  </a:cxn>
                  <a:cxn ang="0">
                    <a:pos x="T6" y="T7"/>
                  </a:cxn>
                  <a:cxn ang="0">
                    <a:pos x="T8" y="T9"/>
                  </a:cxn>
                </a:cxnLst>
                <a:rect l="0" t="0" r="r" b="b"/>
                <a:pathLst>
                  <a:path w="1" h="40">
                    <a:moveTo>
                      <a:pt x="1" y="1"/>
                    </a:moveTo>
                    <a:cubicBezTo>
                      <a:pt x="1" y="40"/>
                      <a:pt x="1" y="40"/>
                      <a:pt x="1" y="40"/>
                    </a:cubicBezTo>
                    <a:cubicBezTo>
                      <a:pt x="1" y="40"/>
                      <a:pt x="0" y="40"/>
                      <a:pt x="0" y="40"/>
                    </a:cubicBezTo>
                    <a:cubicBezTo>
                      <a:pt x="0" y="0"/>
                      <a:pt x="0" y="0"/>
                      <a:pt x="0" y="0"/>
                    </a:cubicBezTo>
                    <a:cubicBezTo>
                      <a:pt x="0" y="1"/>
                      <a:pt x="1" y="1"/>
                      <a:pt x="1" y="1"/>
                    </a:cubicBezTo>
                  </a:path>
                </a:pathLst>
              </a:custGeom>
              <a:solidFill>
                <a:srgbClr val="3E3E3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6" name="ïslîďè"/>
              <p:cNvSpPr/>
              <p:nvPr/>
            </p:nvSpPr>
            <p:spPr bwMode="auto">
              <a:xfrm>
                <a:off x="4339" y="2329"/>
                <a:ext cx="2" cy="83"/>
              </a:xfrm>
              <a:custGeom>
                <a:avLst/>
                <a:gdLst>
                  <a:gd name="T0" fmla="*/ 1 w 1"/>
                  <a:gd name="T1" fmla="*/ 0 h 40"/>
                  <a:gd name="T2" fmla="*/ 1 w 1"/>
                  <a:gd name="T3" fmla="*/ 40 h 40"/>
                  <a:gd name="T4" fmla="*/ 0 w 1"/>
                  <a:gd name="T5" fmla="*/ 39 h 40"/>
                  <a:gd name="T6" fmla="*/ 0 w 1"/>
                  <a:gd name="T7" fmla="*/ 0 h 40"/>
                  <a:gd name="T8" fmla="*/ 1 w 1"/>
                  <a:gd name="T9" fmla="*/ 0 h 40"/>
                </a:gdLst>
                <a:ahLst/>
                <a:cxnLst>
                  <a:cxn ang="0">
                    <a:pos x="T0" y="T1"/>
                  </a:cxn>
                  <a:cxn ang="0">
                    <a:pos x="T2" y="T3"/>
                  </a:cxn>
                  <a:cxn ang="0">
                    <a:pos x="T4" y="T5"/>
                  </a:cxn>
                  <a:cxn ang="0">
                    <a:pos x="T6" y="T7"/>
                  </a:cxn>
                  <a:cxn ang="0">
                    <a:pos x="T8" y="T9"/>
                  </a:cxn>
                </a:cxnLst>
                <a:rect l="0" t="0" r="r" b="b"/>
                <a:pathLst>
                  <a:path w="1" h="40">
                    <a:moveTo>
                      <a:pt x="1" y="0"/>
                    </a:moveTo>
                    <a:cubicBezTo>
                      <a:pt x="1" y="40"/>
                      <a:pt x="1" y="40"/>
                      <a:pt x="1" y="40"/>
                    </a:cubicBezTo>
                    <a:cubicBezTo>
                      <a:pt x="0" y="39"/>
                      <a:pt x="0" y="39"/>
                      <a:pt x="0" y="39"/>
                    </a:cubicBezTo>
                    <a:cubicBezTo>
                      <a:pt x="0" y="0"/>
                      <a:pt x="0" y="0"/>
                      <a:pt x="0" y="0"/>
                    </a:cubicBezTo>
                    <a:cubicBezTo>
                      <a:pt x="0" y="0"/>
                      <a:pt x="1" y="0"/>
                      <a:pt x="1" y="0"/>
                    </a:cubicBezTo>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7" name="ïs1ídé"/>
              <p:cNvSpPr/>
              <p:nvPr/>
            </p:nvSpPr>
            <p:spPr bwMode="auto">
              <a:xfrm>
                <a:off x="4337" y="2329"/>
                <a:ext cx="2" cy="81"/>
              </a:xfrm>
              <a:prstGeom prst="rect">
                <a:avLst/>
              </a:prstGeom>
              <a:solidFill>
                <a:srgbClr val="43434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58" name="ïś1îḍe"/>
              <p:cNvSpPr/>
              <p:nvPr/>
            </p:nvSpPr>
            <p:spPr bwMode="auto">
              <a:xfrm>
                <a:off x="4337" y="2329"/>
                <a:ext cx="2" cy="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59" name="îs1íḍê"/>
              <p:cNvSpPr/>
              <p:nvPr/>
            </p:nvSpPr>
            <p:spPr bwMode="auto">
              <a:xfrm>
                <a:off x="4335" y="2329"/>
                <a:ext cx="2" cy="81"/>
              </a:xfrm>
              <a:prstGeom prst="rect">
                <a:avLst/>
              </a:prstGeom>
              <a:solidFill>
                <a:srgbClr val="45454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60" name="ïş1ïḑè"/>
              <p:cNvSpPr/>
              <p:nvPr/>
            </p:nvSpPr>
            <p:spPr bwMode="auto">
              <a:xfrm>
                <a:off x="4335" y="2329"/>
                <a:ext cx="2" cy="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61" name="ïs1íďe"/>
              <p:cNvSpPr/>
              <p:nvPr/>
            </p:nvSpPr>
            <p:spPr bwMode="auto">
              <a:xfrm>
                <a:off x="4333" y="2327"/>
                <a:ext cx="2" cy="83"/>
              </a:xfrm>
              <a:custGeom>
                <a:avLst/>
                <a:gdLst>
                  <a:gd name="T0" fmla="*/ 2 w 2"/>
                  <a:gd name="T1" fmla="*/ 2 h 83"/>
                  <a:gd name="T2" fmla="*/ 2 w 2"/>
                  <a:gd name="T3" fmla="*/ 83 h 83"/>
                  <a:gd name="T4" fmla="*/ 0 w 2"/>
                  <a:gd name="T5" fmla="*/ 83 h 83"/>
                  <a:gd name="T6" fmla="*/ 0 w 2"/>
                  <a:gd name="T7" fmla="*/ 0 h 83"/>
                  <a:gd name="T8" fmla="*/ 2 w 2"/>
                  <a:gd name="T9" fmla="*/ 2 h 83"/>
                </a:gdLst>
                <a:ahLst/>
                <a:cxnLst>
                  <a:cxn ang="0">
                    <a:pos x="T0" y="T1"/>
                  </a:cxn>
                  <a:cxn ang="0">
                    <a:pos x="T2" y="T3"/>
                  </a:cxn>
                  <a:cxn ang="0">
                    <a:pos x="T4" y="T5"/>
                  </a:cxn>
                  <a:cxn ang="0">
                    <a:pos x="T6" y="T7"/>
                  </a:cxn>
                  <a:cxn ang="0">
                    <a:pos x="T8" y="T9"/>
                  </a:cxn>
                </a:cxnLst>
                <a:rect l="0" t="0" r="r" b="b"/>
                <a:pathLst>
                  <a:path w="2" h="83">
                    <a:moveTo>
                      <a:pt x="2" y="2"/>
                    </a:moveTo>
                    <a:lnTo>
                      <a:pt x="2" y="83"/>
                    </a:lnTo>
                    <a:lnTo>
                      <a:pt x="0" y="83"/>
                    </a:lnTo>
                    <a:lnTo>
                      <a:pt x="0" y="0"/>
                    </a:lnTo>
                    <a:lnTo>
                      <a:pt x="2" y="2"/>
                    </a:lnTo>
                    <a:close/>
                  </a:path>
                </a:pathLst>
              </a:custGeom>
              <a:solidFill>
                <a:srgbClr val="4747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2" name="ïṥḻîďe"/>
              <p:cNvSpPr/>
              <p:nvPr/>
            </p:nvSpPr>
            <p:spPr bwMode="auto">
              <a:xfrm>
                <a:off x="4333" y="2327"/>
                <a:ext cx="2" cy="83"/>
              </a:xfrm>
              <a:custGeom>
                <a:avLst/>
                <a:gdLst>
                  <a:gd name="T0" fmla="*/ 2 w 2"/>
                  <a:gd name="T1" fmla="*/ 2 h 83"/>
                  <a:gd name="T2" fmla="*/ 2 w 2"/>
                  <a:gd name="T3" fmla="*/ 83 h 83"/>
                  <a:gd name="T4" fmla="*/ 0 w 2"/>
                  <a:gd name="T5" fmla="*/ 83 h 83"/>
                  <a:gd name="T6" fmla="*/ 0 w 2"/>
                  <a:gd name="T7" fmla="*/ 0 h 83"/>
                  <a:gd name="T8" fmla="*/ 2 w 2"/>
                  <a:gd name="T9" fmla="*/ 2 h 83"/>
                </a:gdLst>
                <a:ahLst/>
                <a:cxnLst>
                  <a:cxn ang="0">
                    <a:pos x="T0" y="T1"/>
                  </a:cxn>
                  <a:cxn ang="0">
                    <a:pos x="T2" y="T3"/>
                  </a:cxn>
                  <a:cxn ang="0">
                    <a:pos x="T4" y="T5"/>
                  </a:cxn>
                  <a:cxn ang="0">
                    <a:pos x="T6" y="T7"/>
                  </a:cxn>
                  <a:cxn ang="0">
                    <a:pos x="T8" y="T9"/>
                  </a:cxn>
                </a:cxnLst>
                <a:rect l="0" t="0" r="r" b="b"/>
                <a:pathLst>
                  <a:path w="2" h="83">
                    <a:moveTo>
                      <a:pt x="2" y="2"/>
                    </a:moveTo>
                    <a:lnTo>
                      <a:pt x="2" y="83"/>
                    </a:lnTo>
                    <a:lnTo>
                      <a:pt x="0" y="83"/>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3" name="îṧḻïḍè"/>
              <p:cNvSpPr/>
              <p:nvPr/>
            </p:nvSpPr>
            <p:spPr bwMode="auto">
              <a:xfrm>
                <a:off x="4331" y="2327"/>
                <a:ext cx="2" cy="83"/>
              </a:xfrm>
              <a:prstGeom prst="rect">
                <a:avLst/>
              </a:prstGeom>
              <a:solidFill>
                <a:srgbClr val="4A4A4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64" name="işḷíḍè"/>
              <p:cNvSpPr/>
              <p:nvPr/>
            </p:nvSpPr>
            <p:spPr bwMode="auto">
              <a:xfrm>
                <a:off x="4331" y="2327"/>
                <a:ext cx="2" cy="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65" name="îṩḷíḓê"/>
              <p:cNvSpPr/>
              <p:nvPr/>
            </p:nvSpPr>
            <p:spPr bwMode="auto">
              <a:xfrm>
                <a:off x="4329" y="2327"/>
                <a:ext cx="2" cy="83"/>
              </a:xfrm>
              <a:prstGeom prst="rect">
                <a:avLst/>
              </a:prstGeom>
              <a:solidFill>
                <a:srgbClr val="4C4C4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66" name="ísļîḑê"/>
              <p:cNvSpPr/>
              <p:nvPr/>
            </p:nvSpPr>
            <p:spPr bwMode="auto">
              <a:xfrm>
                <a:off x="4329" y="2327"/>
                <a:ext cx="2" cy="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67" name="íṥľiḓê"/>
              <p:cNvSpPr/>
              <p:nvPr/>
            </p:nvSpPr>
            <p:spPr bwMode="auto">
              <a:xfrm>
                <a:off x="4326" y="2327"/>
                <a:ext cx="3" cy="83"/>
              </a:xfrm>
              <a:custGeom>
                <a:avLst/>
                <a:gdLst>
                  <a:gd name="T0" fmla="*/ 1 w 1"/>
                  <a:gd name="T1" fmla="*/ 0 h 40"/>
                  <a:gd name="T2" fmla="*/ 1 w 1"/>
                  <a:gd name="T3" fmla="*/ 40 h 40"/>
                  <a:gd name="T4" fmla="*/ 0 w 1"/>
                  <a:gd name="T5" fmla="*/ 40 h 40"/>
                  <a:gd name="T6" fmla="*/ 0 w 1"/>
                  <a:gd name="T7" fmla="*/ 0 h 40"/>
                  <a:gd name="T8" fmla="*/ 1 w 1"/>
                  <a:gd name="T9" fmla="*/ 0 h 40"/>
                </a:gdLst>
                <a:ahLst/>
                <a:cxnLst>
                  <a:cxn ang="0">
                    <a:pos x="T0" y="T1"/>
                  </a:cxn>
                  <a:cxn ang="0">
                    <a:pos x="T2" y="T3"/>
                  </a:cxn>
                  <a:cxn ang="0">
                    <a:pos x="T4" y="T5"/>
                  </a:cxn>
                  <a:cxn ang="0">
                    <a:pos x="T6" y="T7"/>
                  </a:cxn>
                  <a:cxn ang="0">
                    <a:pos x="T8" y="T9"/>
                  </a:cxn>
                </a:cxnLst>
                <a:rect l="0" t="0" r="r" b="b"/>
                <a:pathLst>
                  <a:path w="1" h="40">
                    <a:moveTo>
                      <a:pt x="1" y="0"/>
                    </a:moveTo>
                    <a:cubicBezTo>
                      <a:pt x="1" y="40"/>
                      <a:pt x="1" y="40"/>
                      <a:pt x="1" y="40"/>
                    </a:cubicBezTo>
                    <a:cubicBezTo>
                      <a:pt x="0" y="40"/>
                      <a:pt x="0" y="40"/>
                      <a:pt x="0" y="40"/>
                    </a:cubicBezTo>
                    <a:cubicBezTo>
                      <a:pt x="0" y="0"/>
                      <a:pt x="0" y="0"/>
                      <a:pt x="0" y="0"/>
                    </a:cubicBezTo>
                    <a:cubicBezTo>
                      <a:pt x="0" y="0"/>
                      <a:pt x="0" y="0"/>
                      <a:pt x="1" y="0"/>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8" name="ís1iḑé"/>
              <p:cNvSpPr/>
              <p:nvPr/>
            </p:nvSpPr>
            <p:spPr bwMode="auto">
              <a:xfrm>
                <a:off x="4322" y="2327"/>
                <a:ext cx="4" cy="83"/>
              </a:xfrm>
              <a:custGeom>
                <a:avLst/>
                <a:gdLst>
                  <a:gd name="T0" fmla="*/ 2 w 2"/>
                  <a:gd name="T1" fmla="*/ 0 h 40"/>
                  <a:gd name="T2" fmla="*/ 2 w 2"/>
                  <a:gd name="T3" fmla="*/ 40 h 40"/>
                  <a:gd name="T4" fmla="*/ 0 w 2"/>
                  <a:gd name="T5" fmla="*/ 40 h 40"/>
                  <a:gd name="T6" fmla="*/ 0 w 2"/>
                  <a:gd name="T7" fmla="*/ 1 h 40"/>
                  <a:gd name="T8" fmla="*/ 2 w 2"/>
                  <a:gd name="T9" fmla="*/ 0 h 40"/>
                </a:gdLst>
                <a:ahLst/>
                <a:cxnLst>
                  <a:cxn ang="0">
                    <a:pos x="T0" y="T1"/>
                  </a:cxn>
                  <a:cxn ang="0">
                    <a:pos x="T2" y="T3"/>
                  </a:cxn>
                  <a:cxn ang="0">
                    <a:pos x="T4" y="T5"/>
                  </a:cxn>
                  <a:cxn ang="0">
                    <a:pos x="T6" y="T7"/>
                  </a:cxn>
                  <a:cxn ang="0">
                    <a:pos x="T8" y="T9"/>
                  </a:cxn>
                </a:cxnLst>
                <a:rect l="0" t="0" r="r" b="b"/>
                <a:pathLst>
                  <a:path w="2" h="40">
                    <a:moveTo>
                      <a:pt x="2" y="0"/>
                    </a:moveTo>
                    <a:cubicBezTo>
                      <a:pt x="2" y="40"/>
                      <a:pt x="2" y="40"/>
                      <a:pt x="2" y="40"/>
                    </a:cubicBezTo>
                    <a:cubicBezTo>
                      <a:pt x="1" y="40"/>
                      <a:pt x="1" y="40"/>
                      <a:pt x="0" y="40"/>
                    </a:cubicBezTo>
                    <a:cubicBezTo>
                      <a:pt x="0" y="1"/>
                      <a:pt x="0" y="1"/>
                      <a:pt x="0" y="1"/>
                    </a:cubicBezTo>
                    <a:cubicBezTo>
                      <a:pt x="1" y="1"/>
                      <a:pt x="1" y="1"/>
                      <a:pt x="2" y="0"/>
                    </a:cubicBezTo>
                  </a:path>
                </a:pathLst>
              </a:custGeom>
              <a:solidFill>
                <a:srgbClr val="51515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9" name="ïşļîḑé"/>
              <p:cNvSpPr/>
              <p:nvPr/>
            </p:nvSpPr>
            <p:spPr bwMode="auto">
              <a:xfrm>
                <a:off x="4318" y="2329"/>
                <a:ext cx="4" cy="81"/>
              </a:xfrm>
              <a:custGeom>
                <a:avLst/>
                <a:gdLst>
                  <a:gd name="T0" fmla="*/ 2 w 2"/>
                  <a:gd name="T1" fmla="*/ 0 h 39"/>
                  <a:gd name="T2" fmla="*/ 2 w 2"/>
                  <a:gd name="T3" fmla="*/ 39 h 39"/>
                  <a:gd name="T4" fmla="*/ 0 w 2"/>
                  <a:gd name="T5" fmla="*/ 39 h 39"/>
                  <a:gd name="T6" fmla="*/ 1 w 2"/>
                  <a:gd name="T7" fmla="*/ 0 h 39"/>
                  <a:gd name="T8" fmla="*/ 2 w 2"/>
                  <a:gd name="T9" fmla="*/ 0 h 39"/>
                </a:gdLst>
                <a:ahLst/>
                <a:cxnLst>
                  <a:cxn ang="0">
                    <a:pos x="T0" y="T1"/>
                  </a:cxn>
                  <a:cxn ang="0">
                    <a:pos x="T2" y="T3"/>
                  </a:cxn>
                  <a:cxn ang="0">
                    <a:pos x="T4" y="T5"/>
                  </a:cxn>
                  <a:cxn ang="0">
                    <a:pos x="T6" y="T7"/>
                  </a:cxn>
                  <a:cxn ang="0">
                    <a:pos x="T8" y="T9"/>
                  </a:cxn>
                </a:cxnLst>
                <a:rect l="0" t="0" r="r" b="b"/>
                <a:pathLst>
                  <a:path w="2" h="39">
                    <a:moveTo>
                      <a:pt x="2" y="0"/>
                    </a:moveTo>
                    <a:cubicBezTo>
                      <a:pt x="2" y="39"/>
                      <a:pt x="2" y="39"/>
                      <a:pt x="2" y="39"/>
                    </a:cubicBezTo>
                    <a:cubicBezTo>
                      <a:pt x="2" y="39"/>
                      <a:pt x="1" y="39"/>
                      <a:pt x="0" y="39"/>
                    </a:cubicBezTo>
                    <a:cubicBezTo>
                      <a:pt x="1" y="0"/>
                      <a:pt x="1" y="0"/>
                      <a:pt x="1" y="0"/>
                    </a:cubicBezTo>
                    <a:cubicBezTo>
                      <a:pt x="1" y="0"/>
                      <a:pt x="2" y="0"/>
                      <a:pt x="2" y="0"/>
                    </a:cubicBezTo>
                  </a:path>
                </a:pathLst>
              </a:custGeom>
              <a:solidFill>
                <a:srgbClr val="53535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0" name="ïṥḷïḓè"/>
              <p:cNvSpPr/>
              <p:nvPr/>
            </p:nvSpPr>
            <p:spPr bwMode="auto">
              <a:xfrm>
                <a:off x="4314" y="2329"/>
                <a:ext cx="6" cy="83"/>
              </a:xfrm>
              <a:custGeom>
                <a:avLst/>
                <a:gdLst>
                  <a:gd name="T0" fmla="*/ 3 w 3"/>
                  <a:gd name="T1" fmla="*/ 0 h 40"/>
                  <a:gd name="T2" fmla="*/ 2 w 3"/>
                  <a:gd name="T3" fmla="*/ 39 h 40"/>
                  <a:gd name="T4" fmla="*/ 0 w 3"/>
                  <a:gd name="T5" fmla="*/ 40 h 40"/>
                  <a:gd name="T6" fmla="*/ 0 w 3"/>
                  <a:gd name="T7" fmla="*/ 1 h 40"/>
                  <a:gd name="T8" fmla="*/ 3 w 3"/>
                  <a:gd name="T9" fmla="*/ 0 h 40"/>
                </a:gdLst>
                <a:ahLst/>
                <a:cxnLst>
                  <a:cxn ang="0">
                    <a:pos x="T0" y="T1"/>
                  </a:cxn>
                  <a:cxn ang="0">
                    <a:pos x="T2" y="T3"/>
                  </a:cxn>
                  <a:cxn ang="0">
                    <a:pos x="T4" y="T5"/>
                  </a:cxn>
                  <a:cxn ang="0">
                    <a:pos x="T6" y="T7"/>
                  </a:cxn>
                  <a:cxn ang="0">
                    <a:pos x="T8" y="T9"/>
                  </a:cxn>
                </a:cxnLst>
                <a:rect l="0" t="0" r="r" b="b"/>
                <a:pathLst>
                  <a:path w="3" h="40">
                    <a:moveTo>
                      <a:pt x="3" y="0"/>
                    </a:moveTo>
                    <a:cubicBezTo>
                      <a:pt x="2" y="39"/>
                      <a:pt x="2" y="39"/>
                      <a:pt x="2" y="39"/>
                    </a:cubicBezTo>
                    <a:cubicBezTo>
                      <a:pt x="2" y="40"/>
                      <a:pt x="1" y="40"/>
                      <a:pt x="0" y="40"/>
                    </a:cubicBezTo>
                    <a:cubicBezTo>
                      <a:pt x="0" y="1"/>
                      <a:pt x="0" y="1"/>
                      <a:pt x="0" y="1"/>
                    </a:cubicBezTo>
                    <a:cubicBezTo>
                      <a:pt x="1" y="1"/>
                      <a:pt x="2" y="0"/>
                      <a:pt x="3" y="0"/>
                    </a:cubicBezTo>
                  </a:path>
                </a:pathLst>
              </a:custGeom>
              <a:solidFill>
                <a:srgbClr val="56565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1" name="íṡḷïḋê"/>
              <p:cNvSpPr/>
              <p:nvPr/>
            </p:nvSpPr>
            <p:spPr bwMode="auto">
              <a:xfrm>
                <a:off x="4715" y="2495"/>
                <a:ext cx="23" cy="94"/>
              </a:xfrm>
              <a:custGeom>
                <a:avLst/>
                <a:gdLst>
                  <a:gd name="T0" fmla="*/ 23 w 23"/>
                  <a:gd name="T1" fmla="*/ 0 h 94"/>
                  <a:gd name="T2" fmla="*/ 23 w 23"/>
                  <a:gd name="T3" fmla="*/ 81 h 94"/>
                  <a:gd name="T4" fmla="*/ 0 w 23"/>
                  <a:gd name="T5" fmla="*/ 94 h 94"/>
                  <a:gd name="T6" fmla="*/ 2 w 23"/>
                  <a:gd name="T7" fmla="*/ 13 h 94"/>
                  <a:gd name="T8" fmla="*/ 23 w 23"/>
                  <a:gd name="T9" fmla="*/ 0 h 94"/>
                </a:gdLst>
                <a:ahLst/>
                <a:cxnLst>
                  <a:cxn ang="0">
                    <a:pos x="T0" y="T1"/>
                  </a:cxn>
                  <a:cxn ang="0">
                    <a:pos x="T2" y="T3"/>
                  </a:cxn>
                  <a:cxn ang="0">
                    <a:pos x="T4" y="T5"/>
                  </a:cxn>
                  <a:cxn ang="0">
                    <a:pos x="T6" y="T7"/>
                  </a:cxn>
                  <a:cxn ang="0">
                    <a:pos x="T8" y="T9"/>
                  </a:cxn>
                </a:cxnLst>
                <a:rect l="0" t="0" r="r" b="b"/>
                <a:pathLst>
                  <a:path w="23" h="94">
                    <a:moveTo>
                      <a:pt x="23" y="0"/>
                    </a:moveTo>
                    <a:lnTo>
                      <a:pt x="23" y="81"/>
                    </a:lnTo>
                    <a:lnTo>
                      <a:pt x="0" y="94"/>
                    </a:lnTo>
                    <a:lnTo>
                      <a:pt x="2" y="13"/>
                    </a:lnTo>
                    <a:lnTo>
                      <a:pt x="23" y="0"/>
                    </a:lnTo>
                    <a:close/>
                  </a:path>
                </a:pathLst>
              </a:custGeom>
              <a:solidFill>
                <a:srgbClr val="5C5C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2" name="ísliḍê"/>
              <p:cNvSpPr/>
              <p:nvPr/>
            </p:nvSpPr>
            <p:spPr bwMode="auto">
              <a:xfrm>
                <a:off x="4738" y="2495"/>
                <a:ext cx="139" cy="160"/>
              </a:xfrm>
              <a:custGeom>
                <a:avLst/>
                <a:gdLst>
                  <a:gd name="T0" fmla="*/ 139 w 139"/>
                  <a:gd name="T1" fmla="*/ 79 h 160"/>
                  <a:gd name="T2" fmla="*/ 139 w 139"/>
                  <a:gd name="T3" fmla="*/ 160 h 160"/>
                  <a:gd name="T4" fmla="*/ 0 w 139"/>
                  <a:gd name="T5" fmla="*/ 81 h 160"/>
                  <a:gd name="T6" fmla="*/ 0 w 139"/>
                  <a:gd name="T7" fmla="*/ 0 h 160"/>
                  <a:gd name="T8" fmla="*/ 139 w 139"/>
                  <a:gd name="T9" fmla="*/ 79 h 160"/>
                </a:gdLst>
                <a:ahLst/>
                <a:cxnLst>
                  <a:cxn ang="0">
                    <a:pos x="T0" y="T1"/>
                  </a:cxn>
                  <a:cxn ang="0">
                    <a:pos x="T2" y="T3"/>
                  </a:cxn>
                  <a:cxn ang="0">
                    <a:pos x="T4" y="T5"/>
                  </a:cxn>
                  <a:cxn ang="0">
                    <a:pos x="T6" y="T7"/>
                  </a:cxn>
                  <a:cxn ang="0">
                    <a:pos x="T8" y="T9"/>
                  </a:cxn>
                </a:cxnLst>
                <a:rect l="0" t="0" r="r" b="b"/>
                <a:pathLst>
                  <a:path w="139" h="160">
                    <a:moveTo>
                      <a:pt x="139" y="79"/>
                    </a:moveTo>
                    <a:lnTo>
                      <a:pt x="139" y="160"/>
                    </a:lnTo>
                    <a:lnTo>
                      <a:pt x="0" y="81"/>
                    </a:lnTo>
                    <a:lnTo>
                      <a:pt x="0" y="0"/>
                    </a:lnTo>
                    <a:lnTo>
                      <a:pt x="139" y="79"/>
                    </a:ln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3" name="ïslïdè"/>
              <p:cNvSpPr/>
              <p:nvPr/>
            </p:nvSpPr>
            <p:spPr bwMode="auto">
              <a:xfrm>
                <a:off x="4855" y="2574"/>
                <a:ext cx="22" cy="93"/>
              </a:xfrm>
              <a:custGeom>
                <a:avLst/>
                <a:gdLst>
                  <a:gd name="T0" fmla="*/ 22 w 22"/>
                  <a:gd name="T1" fmla="*/ 0 h 93"/>
                  <a:gd name="T2" fmla="*/ 22 w 22"/>
                  <a:gd name="T3" fmla="*/ 81 h 93"/>
                  <a:gd name="T4" fmla="*/ 0 w 22"/>
                  <a:gd name="T5" fmla="*/ 93 h 93"/>
                  <a:gd name="T6" fmla="*/ 0 w 22"/>
                  <a:gd name="T7" fmla="*/ 12 h 93"/>
                  <a:gd name="T8" fmla="*/ 22 w 22"/>
                  <a:gd name="T9" fmla="*/ 0 h 93"/>
                </a:gdLst>
                <a:ahLst/>
                <a:cxnLst>
                  <a:cxn ang="0">
                    <a:pos x="T0" y="T1"/>
                  </a:cxn>
                  <a:cxn ang="0">
                    <a:pos x="T2" y="T3"/>
                  </a:cxn>
                  <a:cxn ang="0">
                    <a:pos x="T4" y="T5"/>
                  </a:cxn>
                  <a:cxn ang="0">
                    <a:pos x="T6" y="T7"/>
                  </a:cxn>
                  <a:cxn ang="0">
                    <a:pos x="T8" y="T9"/>
                  </a:cxn>
                </a:cxnLst>
                <a:rect l="0" t="0" r="r" b="b"/>
                <a:pathLst>
                  <a:path w="22" h="93">
                    <a:moveTo>
                      <a:pt x="22" y="0"/>
                    </a:moveTo>
                    <a:lnTo>
                      <a:pt x="22" y="81"/>
                    </a:lnTo>
                    <a:lnTo>
                      <a:pt x="0" y="93"/>
                    </a:lnTo>
                    <a:lnTo>
                      <a:pt x="0" y="12"/>
                    </a:lnTo>
                    <a:lnTo>
                      <a:pt x="22" y="0"/>
                    </a:lnTo>
                    <a:close/>
                  </a:path>
                </a:pathLst>
              </a:custGeom>
              <a:solidFill>
                <a:srgbClr val="3E3E3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4" name="iṣḻiḑê"/>
              <p:cNvSpPr/>
              <p:nvPr/>
            </p:nvSpPr>
            <p:spPr bwMode="auto">
              <a:xfrm>
                <a:off x="4715" y="2508"/>
                <a:ext cx="140" cy="159"/>
              </a:xfrm>
              <a:custGeom>
                <a:avLst/>
                <a:gdLst>
                  <a:gd name="T0" fmla="*/ 140 w 140"/>
                  <a:gd name="T1" fmla="*/ 78 h 159"/>
                  <a:gd name="T2" fmla="*/ 140 w 140"/>
                  <a:gd name="T3" fmla="*/ 159 h 159"/>
                  <a:gd name="T4" fmla="*/ 0 w 140"/>
                  <a:gd name="T5" fmla="*/ 81 h 159"/>
                  <a:gd name="T6" fmla="*/ 2 w 140"/>
                  <a:gd name="T7" fmla="*/ 0 h 159"/>
                  <a:gd name="T8" fmla="*/ 140 w 140"/>
                  <a:gd name="T9" fmla="*/ 78 h 159"/>
                </a:gdLst>
                <a:ahLst/>
                <a:cxnLst>
                  <a:cxn ang="0">
                    <a:pos x="T0" y="T1"/>
                  </a:cxn>
                  <a:cxn ang="0">
                    <a:pos x="T2" y="T3"/>
                  </a:cxn>
                  <a:cxn ang="0">
                    <a:pos x="T4" y="T5"/>
                  </a:cxn>
                  <a:cxn ang="0">
                    <a:pos x="T6" y="T7"/>
                  </a:cxn>
                  <a:cxn ang="0">
                    <a:pos x="T8" y="T9"/>
                  </a:cxn>
                </a:cxnLst>
                <a:rect l="0" t="0" r="r" b="b"/>
                <a:pathLst>
                  <a:path w="140" h="159">
                    <a:moveTo>
                      <a:pt x="140" y="78"/>
                    </a:moveTo>
                    <a:lnTo>
                      <a:pt x="140" y="159"/>
                    </a:lnTo>
                    <a:lnTo>
                      <a:pt x="0" y="81"/>
                    </a:lnTo>
                    <a:lnTo>
                      <a:pt x="2" y="0"/>
                    </a:lnTo>
                    <a:lnTo>
                      <a:pt x="140" y="78"/>
                    </a:lnTo>
                    <a:close/>
                  </a:path>
                </a:pathLst>
              </a:custGeom>
              <a:solidFill>
                <a:srgbClr val="2B2B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5" name="íŝļïďe"/>
              <p:cNvSpPr/>
              <p:nvPr/>
            </p:nvSpPr>
            <p:spPr bwMode="auto">
              <a:xfrm>
                <a:off x="5264" y="2759"/>
                <a:ext cx="29" cy="122"/>
              </a:xfrm>
              <a:custGeom>
                <a:avLst/>
                <a:gdLst>
                  <a:gd name="T0" fmla="*/ 14 w 14"/>
                  <a:gd name="T1" fmla="*/ 0 h 59"/>
                  <a:gd name="T2" fmla="*/ 14 w 14"/>
                  <a:gd name="T3" fmla="*/ 39 h 59"/>
                  <a:gd name="T4" fmla="*/ 0 w 14"/>
                  <a:gd name="T5" fmla="*/ 59 h 59"/>
                  <a:gd name="T6" fmla="*/ 0 w 14"/>
                  <a:gd name="T7" fmla="*/ 20 h 59"/>
                  <a:gd name="T8" fmla="*/ 14 w 14"/>
                  <a:gd name="T9" fmla="*/ 0 h 59"/>
                </a:gdLst>
                <a:ahLst/>
                <a:cxnLst>
                  <a:cxn ang="0">
                    <a:pos x="T0" y="T1"/>
                  </a:cxn>
                  <a:cxn ang="0">
                    <a:pos x="T2" y="T3"/>
                  </a:cxn>
                  <a:cxn ang="0">
                    <a:pos x="T4" y="T5"/>
                  </a:cxn>
                  <a:cxn ang="0">
                    <a:pos x="T6" y="T7"/>
                  </a:cxn>
                  <a:cxn ang="0">
                    <a:pos x="T8" y="T9"/>
                  </a:cxn>
                </a:cxnLst>
                <a:rect l="0" t="0" r="r" b="b"/>
                <a:pathLst>
                  <a:path w="14" h="59">
                    <a:moveTo>
                      <a:pt x="14" y="0"/>
                    </a:moveTo>
                    <a:cubicBezTo>
                      <a:pt x="14" y="39"/>
                      <a:pt x="14" y="39"/>
                      <a:pt x="14" y="39"/>
                    </a:cubicBezTo>
                    <a:cubicBezTo>
                      <a:pt x="14" y="46"/>
                      <a:pt x="9" y="53"/>
                      <a:pt x="0" y="59"/>
                    </a:cubicBezTo>
                    <a:cubicBezTo>
                      <a:pt x="0" y="20"/>
                      <a:pt x="0" y="20"/>
                      <a:pt x="0" y="20"/>
                    </a:cubicBezTo>
                    <a:cubicBezTo>
                      <a:pt x="9" y="14"/>
                      <a:pt x="14" y="7"/>
                      <a:pt x="14" y="0"/>
                    </a:cubicBezTo>
                    <a:close/>
                  </a:path>
                </a:pathLst>
              </a:custGeom>
              <a:solidFill>
                <a:srgbClr val="7E80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6" name="iŝḻiďè"/>
              <p:cNvSpPr/>
              <p:nvPr/>
            </p:nvSpPr>
            <p:spPr bwMode="auto">
              <a:xfrm>
                <a:off x="5293" y="2759"/>
                <a:ext cx="0" cy="83"/>
              </a:xfrm>
              <a:custGeom>
                <a:avLst/>
                <a:gdLst>
                  <a:gd name="T0" fmla="*/ 0 h 83"/>
                  <a:gd name="T1" fmla="*/ 81 h 83"/>
                  <a:gd name="T2" fmla="*/ 83 h 83"/>
                  <a:gd name="T3" fmla="*/ 0 h 83"/>
                  <a:gd name="T4" fmla="*/ 0 h 83"/>
                </a:gdLst>
                <a:ahLst/>
                <a:cxnLst>
                  <a:cxn ang="0">
                    <a:pos x="0" y="T0"/>
                  </a:cxn>
                  <a:cxn ang="0">
                    <a:pos x="0" y="T1"/>
                  </a:cxn>
                  <a:cxn ang="0">
                    <a:pos x="0" y="T2"/>
                  </a:cxn>
                  <a:cxn ang="0">
                    <a:pos x="0" y="T3"/>
                  </a:cxn>
                  <a:cxn ang="0">
                    <a:pos x="0" y="T4"/>
                  </a:cxn>
                </a:cxnLst>
                <a:rect l="0" t="0" r="r" b="b"/>
                <a:pathLst>
                  <a:path h="83">
                    <a:moveTo>
                      <a:pt x="0" y="0"/>
                    </a:moveTo>
                    <a:lnTo>
                      <a:pt x="0" y="81"/>
                    </a:lnTo>
                    <a:lnTo>
                      <a:pt x="0" y="83"/>
                    </a:lnTo>
                    <a:lnTo>
                      <a:pt x="0" y="0"/>
                    </a:lnTo>
                    <a:lnTo>
                      <a:pt x="0" y="0"/>
                    </a:lnTo>
                    <a:close/>
                  </a:path>
                </a:pathLst>
              </a:custGeom>
              <a:solidFill>
                <a:srgbClr val="7E80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7" name="iśḻíḑè"/>
              <p:cNvSpPr/>
              <p:nvPr/>
            </p:nvSpPr>
            <p:spPr bwMode="auto">
              <a:xfrm>
                <a:off x="5293" y="2759"/>
                <a:ext cx="0" cy="83"/>
              </a:xfrm>
              <a:custGeom>
                <a:avLst/>
                <a:gdLst>
                  <a:gd name="T0" fmla="*/ 0 h 83"/>
                  <a:gd name="T1" fmla="*/ 81 h 83"/>
                  <a:gd name="T2" fmla="*/ 83 h 83"/>
                  <a:gd name="T3" fmla="*/ 0 h 83"/>
                  <a:gd name="T4" fmla="*/ 0 h 83"/>
                </a:gdLst>
                <a:ahLst/>
                <a:cxnLst>
                  <a:cxn ang="0">
                    <a:pos x="0" y="T0"/>
                  </a:cxn>
                  <a:cxn ang="0">
                    <a:pos x="0" y="T1"/>
                  </a:cxn>
                  <a:cxn ang="0">
                    <a:pos x="0" y="T2"/>
                  </a:cxn>
                  <a:cxn ang="0">
                    <a:pos x="0" y="T3"/>
                  </a:cxn>
                  <a:cxn ang="0">
                    <a:pos x="0" y="T4"/>
                  </a:cxn>
                </a:cxnLst>
                <a:rect l="0" t="0" r="r" b="b"/>
                <a:pathLst>
                  <a:path h="83">
                    <a:moveTo>
                      <a:pt x="0" y="0"/>
                    </a:moveTo>
                    <a:lnTo>
                      <a:pt x="0" y="81"/>
                    </a:lnTo>
                    <a:lnTo>
                      <a:pt x="0" y="83"/>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8" name="íŝļîḓé"/>
              <p:cNvSpPr/>
              <p:nvPr/>
            </p:nvSpPr>
            <p:spPr bwMode="auto">
              <a:xfrm>
                <a:off x="5293" y="2759"/>
                <a:ext cx="0" cy="87"/>
              </a:xfrm>
              <a:custGeom>
                <a:avLst/>
                <a:gdLst>
                  <a:gd name="T0" fmla="*/ 0 h 42"/>
                  <a:gd name="T1" fmla="*/ 40 h 42"/>
                  <a:gd name="T2" fmla="*/ 42 h 42"/>
                  <a:gd name="T3" fmla="*/ 3 h 42"/>
                  <a:gd name="T4" fmla="*/ 0 h 42"/>
                </a:gdLst>
                <a:ahLst/>
                <a:cxnLst>
                  <a:cxn ang="0">
                    <a:pos x="0" y="T0"/>
                  </a:cxn>
                  <a:cxn ang="0">
                    <a:pos x="0" y="T1"/>
                  </a:cxn>
                  <a:cxn ang="0">
                    <a:pos x="0" y="T2"/>
                  </a:cxn>
                  <a:cxn ang="0">
                    <a:pos x="0" y="T3"/>
                  </a:cxn>
                  <a:cxn ang="0">
                    <a:pos x="0" y="T4"/>
                  </a:cxn>
                </a:cxnLst>
                <a:rect l="0" t="0" r="r" b="b"/>
                <a:pathLst>
                  <a:path h="42">
                    <a:moveTo>
                      <a:pt x="0" y="0"/>
                    </a:moveTo>
                    <a:cubicBezTo>
                      <a:pt x="0" y="40"/>
                      <a:pt x="0" y="40"/>
                      <a:pt x="0" y="40"/>
                    </a:cubicBezTo>
                    <a:cubicBezTo>
                      <a:pt x="0" y="41"/>
                      <a:pt x="0" y="41"/>
                      <a:pt x="0" y="42"/>
                    </a:cubicBezTo>
                    <a:cubicBezTo>
                      <a:pt x="0" y="3"/>
                      <a:pt x="0" y="3"/>
                      <a:pt x="0" y="3"/>
                    </a:cubicBezTo>
                    <a:cubicBezTo>
                      <a:pt x="0" y="2"/>
                      <a:pt x="0" y="1"/>
                      <a:pt x="0" y="0"/>
                    </a:cubicBezTo>
                  </a:path>
                </a:pathLst>
              </a:custGeom>
              <a:solidFill>
                <a:srgbClr val="7E80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9" name="íşľíḑe"/>
              <p:cNvSpPr/>
              <p:nvPr/>
            </p:nvSpPr>
            <p:spPr bwMode="auto">
              <a:xfrm>
                <a:off x="5291" y="2765"/>
                <a:ext cx="2" cy="87"/>
              </a:xfrm>
              <a:custGeom>
                <a:avLst/>
                <a:gdLst>
                  <a:gd name="T0" fmla="*/ 1 w 1"/>
                  <a:gd name="T1" fmla="*/ 0 h 42"/>
                  <a:gd name="T2" fmla="*/ 1 w 1"/>
                  <a:gd name="T3" fmla="*/ 39 h 42"/>
                  <a:gd name="T4" fmla="*/ 0 w 1"/>
                  <a:gd name="T5" fmla="*/ 42 h 42"/>
                  <a:gd name="T6" fmla="*/ 0 w 1"/>
                  <a:gd name="T7" fmla="*/ 3 h 42"/>
                  <a:gd name="T8" fmla="*/ 1 w 1"/>
                  <a:gd name="T9" fmla="*/ 0 h 42"/>
                </a:gdLst>
                <a:ahLst/>
                <a:cxnLst>
                  <a:cxn ang="0">
                    <a:pos x="T0" y="T1"/>
                  </a:cxn>
                  <a:cxn ang="0">
                    <a:pos x="T2" y="T3"/>
                  </a:cxn>
                  <a:cxn ang="0">
                    <a:pos x="T4" y="T5"/>
                  </a:cxn>
                  <a:cxn ang="0">
                    <a:pos x="T6" y="T7"/>
                  </a:cxn>
                  <a:cxn ang="0">
                    <a:pos x="T8" y="T9"/>
                  </a:cxn>
                </a:cxnLst>
                <a:rect l="0" t="0" r="r" b="b"/>
                <a:pathLst>
                  <a:path w="1" h="42">
                    <a:moveTo>
                      <a:pt x="1" y="0"/>
                    </a:moveTo>
                    <a:cubicBezTo>
                      <a:pt x="1" y="39"/>
                      <a:pt x="1" y="39"/>
                      <a:pt x="1" y="39"/>
                    </a:cubicBezTo>
                    <a:cubicBezTo>
                      <a:pt x="0" y="40"/>
                      <a:pt x="0" y="41"/>
                      <a:pt x="0" y="42"/>
                    </a:cubicBezTo>
                    <a:cubicBezTo>
                      <a:pt x="0" y="3"/>
                      <a:pt x="0" y="3"/>
                      <a:pt x="0" y="3"/>
                    </a:cubicBezTo>
                    <a:cubicBezTo>
                      <a:pt x="0" y="2"/>
                      <a:pt x="0" y="1"/>
                      <a:pt x="1" y="0"/>
                    </a:cubicBezTo>
                  </a:path>
                </a:pathLst>
              </a:custGeom>
              <a:solidFill>
                <a:srgbClr val="7E80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0" name="íSḷiḍé"/>
              <p:cNvSpPr/>
              <p:nvPr/>
            </p:nvSpPr>
            <p:spPr bwMode="auto">
              <a:xfrm>
                <a:off x="5287" y="2771"/>
                <a:ext cx="4" cy="87"/>
              </a:xfrm>
              <a:custGeom>
                <a:avLst/>
                <a:gdLst>
                  <a:gd name="T0" fmla="*/ 2 w 2"/>
                  <a:gd name="T1" fmla="*/ 0 h 42"/>
                  <a:gd name="T2" fmla="*/ 2 w 2"/>
                  <a:gd name="T3" fmla="*/ 39 h 42"/>
                  <a:gd name="T4" fmla="*/ 0 w 2"/>
                  <a:gd name="T5" fmla="*/ 42 h 42"/>
                  <a:gd name="T6" fmla="*/ 1 w 2"/>
                  <a:gd name="T7" fmla="*/ 3 h 42"/>
                  <a:gd name="T8" fmla="*/ 2 w 2"/>
                  <a:gd name="T9" fmla="*/ 0 h 42"/>
                </a:gdLst>
                <a:ahLst/>
                <a:cxnLst>
                  <a:cxn ang="0">
                    <a:pos x="T0" y="T1"/>
                  </a:cxn>
                  <a:cxn ang="0">
                    <a:pos x="T2" y="T3"/>
                  </a:cxn>
                  <a:cxn ang="0">
                    <a:pos x="T4" y="T5"/>
                  </a:cxn>
                  <a:cxn ang="0">
                    <a:pos x="T6" y="T7"/>
                  </a:cxn>
                  <a:cxn ang="0">
                    <a:pos x="T8" y="T9"/>
                  </a:cxn>
                </a:cxnLst>
                <a:rect l="0" t="0" r="r" b="b"/>
                <a:pathLst>
                  <a:path w="2" h="42">
                    <a:moveTo>
                      <a:pt x="2" y="0"/>
                    </a:moveTo>
                    <a:cubicBezTo>
                      <a:pt x="2" y="39"/>
                      <a:pt x="2" y="39"/>
                      <a:pt x="2" y="39"/>
                    </a:cubicBezTo>
                    <a:cubicBezTo>
                      <a:pt x="1" y="40"/>
                      <a:pt x="1" y="41"/>
                      <a:pt x="0" y="42"/>
                    </a:cubicBezTo>
                    <a:cubicBezTo>
                      <a:pt x="1" y="3"/>
                      <a:pt x="1" y="3"/>
                      <a:pt x="1" y="3"/>
                    </a:cubicBezTo>
                    <a:cubicBezTo>
                      <a:pt x="1" y="2"/>
                      <a:pt x="1" y="1"/>
                      <a:pt x="2" y="0"/>
                    </a:cubicBezTo>
                  </a:path>
                </a:pathLst>
              </a:custGeom>
              <a:solidFill>
                <a:srgbClr val="7E80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1" name="íṣliďé"/>
              <p:cNvSpPr/>
              <p:nvPr/>
            </p:nvSpPr>
            <p:spPr bwMode="auto">
              <a:xfrm>
                <a:off x="5285" y="2777"/>
                <a:ext cx="4" cy="88"/>
              </a:xfrm>
              <a:custGeom>
                <a:avLst/>
                <a:gdLst>
                  <a:gd name="T0" fmla="*/ 2 w 2"/>
                  <a:gd name="T1" fmla="*/ 0 h 42"/>
                  <a:gd name="T2" fmla="*/ 1 w 2"/>
                  <a:gd name="T3" fmla="*/ 39 h 42"/>
                  <a:gd name="T4" fmla="*/ 0 w 2"/>
                  <a:gd name="T5" fmla="*/ 42 h 42"/>
                  <a:gd name="T6" fmla="*/ 0 w 2"/>
                  <a:gd name="T7" fmla="*/ 3 h 42"/>
                  <a:gd name="T8" fmla="*/ 2 w 2"/>
                  <a:gd name="T9" fmla="*/ 0 h 42"/>
                </a:gdLst>
                <a:ahLst/>
                <a:cxnLst>
                  <a:cxn ang="0">
                    <a:pos x="T0" y="T1"/>
                  </a:cxn>
                  <a:cxn ang="0">
                    <a:pos x="T2" y="T3"/>
                  </a:cxn>
                  <a:cxn ang="0">
                    <a:pos x="T4" y="T5"/>
                  </a:cxn>
                  <a:cxn ang="0">
                    <a:pos x="T6" y="T7"/>
                  </a:cxn>
                  <a:cxn ang="0">
                    <a:pos x="T8" y="T9"/>
                  </a:cxn>
                </a:cxnLst>
                <a:rect l="0" t="0" r="r" b="b"/>
                <a:pathLst>
                  <a:path w="2" h="42">
                    <a:moveTo>
                      <a:pt x="2" y="0"/>
                    </a:moveTo>
                    <a:cubicBezTo>
                      <a:pt x="1" y="39"/>
                      <a:pt x="1" y="39"/>
                      <a:pt x="1" y="39"/>
                    </a:cubicBezTo>
                    <a:cubicBezTo>
                      <a:pt x="1" y="40"/>
                      <a:pt x="0" y="41"/>
                      <a:pt x="0" y="42"/>
                    </a:cubicBezTo>
                    <a:cubicBezTo>
                      <a:pt x="0" y="3"/>
                      <a:pt x="0" y="3"/>
                      <a:pt x="0" y="3"/>
                    </a:cubicBezTo>
                    <a:cubicBezTo>
                      <a:pt x="0" y="2"/>
                      <a:pt x="1" y="1"/>
                      <a:pt x="2" y="0"/>
                    </a:cubicBezTo>
                  </a:path>
                </a:pathLst>
              </a:custGeom>
              <a:solidFill>
                <a:srgbClr val="7E80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2" name="işlïḓé"/>
              <p:cNvSpPr/>
              <p:nvPr/>
            </p:nvSpPr>
            <p:spPr bwMode="auto">
              <a:xfrm>
                <a:off x="5279" y="2784"/>
                <a:ext cx="6" cy="87"/>
              </a:xfrm>
              <a:custGeom>
                <a:avLst/>
                <a:gdLst>
                  <a:gd name="T0" fmla="*/ 3 w 3"/>
                  <a:gd name="T1" fmla="*/ 0 h 42"/>
                  <a:gd name="T2" fmla="*/ 3 w 3"/>
                  <a:gd name="T3" fmla="*/ 39 h 42"/>
                  <a:gd name="T4" fmla="*/ 0 w 3"/>
                  <a:gd name="T5" fmla="*/ 42 h 42"/>
                  <a:gd name="T6" fmla="*/ 0 w 3"/>
                  <a:gd name="T7" fmla="*/ 3 h 42"/>
                  <a:gd name="T8" fmla="*/ 3 w 3"/>
                  <a:gd name="T9" fmla="*/ 0 h 42"/>
                </a:gdLst>
                <a:ahLst/>
                <a:cxnLst>
                  <a:cxn ang="0">
                    <a:pos x="T0" y="T1"/>
                  </a:cxn>
                  <a:cxn ang="0">
                    <a:pos x="T2" y="T3"/>
                  </a:cxn>
                  <a:cxn ang="0">
                    <a:pos x="T4" y="T5"/>
                  </a:cxn>
                  <a:cxn ang="0">
                    <a:pos x="T6" y="T7"/>
                  </a:cxn>
                  <a:cxn ang="0">
                    <a:pos x="T8" y="T9"/>
                  </a:cxn>
                </a:cxnLst>
                <a:rect l="0" t="0" r="r" b="b"/>
                <a:pathLst>
                  <a:path w="3" h="42">
                    <a:moveTo>
                      <a:pt x="3" y="0"/>
                    </a:moveTo>
                    <a:cubicBezTo>
                      <a:pt x="3" y="39"/>
                      <a:pt x="3" y="39"/>
                      <a:pt x="3" y="39"/>
                    </a:cubicBezTo>
                    <a:cubicBezTo>
                      <a:pt x="2" y="40"/>
                      <a:pt x="1" y="41"/>
                      <a:pt x="0" y="42"/>
                    </a:cubicBezTo>
                    <a:cubicBezTo>
                      <a:pt x="0" y="3"/>
                      <a:pt x="0" y="3"/>
                      <a:pt x="0" y="3"/>
                    </a:cubicBezTo>
                    <a:cubicBezTo>
                      <a:pt x="1" y="2"/>
                      <a:pt x="2" y="1"/>
                      <a:pt x="3" y="0"/>
                    </a:cubicBezTo>
                  </a:path>
                </a:pathLst>
              </a:custGeom>
              <a:solidFill>
                <a:srgbClr val="7E80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3" name="íš1íďê"/>
              <p:cNvSpPr/>
              <p:nvPr/>
            </p:nvSpPr>
            <p:spPr bwMode="auto">
              <a:xfrm>
                <a:off x="5264" y="2790"/>
                <a:ext cx="15" cy="89"/>
              </a:xfrm>
              <a:custGeom>
                <a:avLst/>
                <a:gdLst>
                  <a:gd name="T0" fmla="*/ 7 w 7"/>
                  <a:gd name="T1" fmla="*/ 0 h 43"/>
                  <a:gd name="T2" fmla="*/ 7 w 7"/>
                  <a:gd name="T3" fmla="*/ 39 h 43"/>
                  <a:gd name="T4" fmla="*/ 0 w 7"/>
                  <a:gd name="T5" fmla="*/ 43 h 43"/>
                  <a:gd name="T6" fmla="*/ 1 w 7"/>
                  <a:gd name="T7" fmla="*/ 4 h 43"/>
                  <a:gd name="T8" fmla="*/ 7 w 7"/>
                  <a:gd name="T9" fmla="*/ 0 h 43"/>
                </a:gdLst>
                <a:ahLst/>
                <a:cxnLst>
                  <a:cxn ang="0">
                    <a:pos x="T0" y="T1"/>
                  </a:cxn>
                  <a:cxn ang="0">
                    <a:pos x="T2" y="T3"/>
                  </a:cxn>
                  <a:cxn ang="0">
                    <a:pos x="T4" y="T5"/>
                  </a:cxn>
                  <a:cxn ang="0">
                    <a:pos x="T6" y="T7"/>
                  </a:cxn>
                  <a:cxn ang="0">
                    <a:pos x="T8" y="T9"/>
                  </a:cxn>
                </a:cxnLst>
                <a:rect l="0" t="0" r="r" b="b"/>
                <a:pathLst>
                  <a:path w="7" h="43">
                    <a:moveTo>
                      <a:pt x="7" y="0"/>
                    </a:moveTo>
                    <a:cubicBezTo>
                      <a:pt x="7" y="39"/>
                      <a:pt x="7" y="39"/>
                      <a:pt x="7" y="39"/>
                    </a:cubicBezTo>
                    <a:cubicBezTo>
                      <a:pt x="5" y="41"/>
                      <a:pt x="3" y="42"/>
                      <a:pt x="0" y="43"/>
                    </a:cubicBezTo>
                    <a:cubicBezTo>
                      <a:pt x="1" y="4"/>
                      <a:pt x="1" y="4"/>
                      <a:pt x="1" y="4"/>
                    </a:cubicBezTo>
                    <a:cubicBezTo>
                      <a:pt x="3" y="3"/>
                      <a:pt x="5" y="1"/>
                      <a:pt x="7" y="0"/>
                    </a:cubicBezTo>
                  </a:path>
                </a:pathLst>
              </a:custGeom>
              <a:solidFill>
                <a:srgbClr val="7E80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4" name="iṧ1iḍê"/>
              <p:cNvSpPr/>
              <p:nvPr/>
            </p:nvSpPr>
            <p:spPr bwMode="auto">
              <a:xfrm>
                <a:off x="5264" y="2798"/>
                <a:ext cx="2" cy="83"/>
              </a:xfrm>
              <a:custGeom>
                <a:avLst/>
                <a:gdLst>
                  <a:gd name="T0" fmla="*/ 2 w 2"/>
                  <a:gd name="T1" fmla="*/ 0 h 83"/>
                  <a:gd name="T2" fmla="*/ 0 w 2"/>
                  <a:gd name="T3" fmla="*/ 81 h 83"/>
                  <a:gd name="T4" fmla="*/ 0 w 2"/>
                  <a:gd name="T5" fmla="*/ 83 h 83"/>
                  <a:gd name="T6" fmla="*/ 0 w 2"/>
                  <a:gd name="T7" fmla="*/ 2 h 83"/>
                  <a:gd name="T8" fmla="*/ 2 w 2"/>
                  <a:gd name="T9" fmla="*/ 0 h 83"/>
                </a:gdLst>
                <a:ahLst/>
                <a:cxnLst>
                  <a:cxn ang="0">
                    <a:pos x="T0" y="T1"/>
                  </a:cxn>
                  <a:cxn ang="0">
                    <a:pos x="T2" y="T3"/>
                  </a:cxn>
                  <a:cxn ang="0">
                    <a:pos x="T4" y="T5"/>
                  </a:cxn>
                  <a:cxn ang="0">
                    <a:pos x="T6" y="T7"/>
                  </a:cxn>
                  <a:cxn ang="0">
                    <a:pos x="T8" y="T9"/>
                  </a:cxn>
                </a:cxnLst>
                <a:rect l="0" t="0" r="r" b="b"/>
                <a:pathLst>
                  <a:path w="2" h="83">
                    <a:moveTo>
                      <a:pt x="2" y="0"/>
                    </a:moveTo>
                    <a:lnTo>
                      <a:pt x="0" y="81"/>
                    </a:lnTo>
                    <a:lnTo>
                      <a:pt x="0" y="83"/>
                    </a:lnTo>
                    <a:lnTo>
                      <a:pt x="0" y="2"/>
                    </a:lnTo>
                    <a:lnTo>
                      <a:pt x="2" y="0"/>
                    </a:lnTo>
                    <a:close/>
                  </a:path>
                </a:pathLst>
              </a:custGeom>
              <a:solidFill>
                <a:srgbClr val="7E80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5" name="îṧ1ïḑê"/>
              <p:cNvSpPr/>
              <p:nvPr/>
            </p:nvSpPr>
            <p:spPr bwMode="auto">
              <a:xfrm>
                <a:off x="5264" y="2798"/>
                <a:ext cx="2" cy="83"/>
              </a:xfrm>
              <a:custGeom>
                <a:avLst/>
                <a:gdLst>
                  <a:gd name="T0" fmla="*/ 2 w 2"/>
                  <a:gd name="T1" fmla="*/ 0 h 83"/>
                  <a:gd name="T2" fmla="*/ 0 w 2"/>
                  <a:gd name="T3" fmla="*/ 81 h 83"/>
                  <a:gd name="T4" fmla="*/ 0 w 2"/>
                  <a:gd name="T5" fmla="*/ 83 h 83"/>
                  <a:gd name="T6" fmla="*/ 0 w 2"/>
                  <a:gd name="T7" fmla="*/ 2 h 83"/>
                  <a:gd name="T8" fmla="*/ 2 w 2"/>
                  <a:gd name="T9" fmla="*/ 0 h 83"/>
                </a:gdLst>
                <a:ahLst/>
                <a:cxnLst>
                  <a:cxn ang="0">
                    <a:pos x="T0" y="T1"/>
                  </a:cxn>
                  <a:cxn ang="0">
                    <a:pos x="T2" y="T3"/>
                  </a:cxn>
                  <a:cxn ang="0">
                    <a:pos x="T4" y="T5"/>
                  </a:cxn>
                  <a:cxn ang="0">
                    <a:pos x="T6" y="T7"/>
                  </a:cxn>
                  <a:cxn ang="0">
                    <a:pos x="T8" y="T9"/>
                  </a:cxn>
                </a:cxnLst>
                <a:rect l="0" t="0" r="r" b="b"/>
                <a:pathLst>
                  <a:path w="2" h="83">
                    <a:moveTo>
                      <a:pt x="2" y="0"/>
                    </a:moveTo>
                    <a:lnTo>
                      <a:pt x="0" y="81"/>
                    </a:lnTo>
                    <a:lnTo>
                      <a:pt x="0" y="83"/>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6" name="îSḷíďê"/>
              <p:cNvSpPr/>
              <p:nvPr/>
            </p:nvSpPr>
            <p:spPr bwMode="auto">
              <a:xfrm>
                <a:off x="4343" y="2331"/>
                <a:ext cx="817" cy="552"/>
              </a:xfrm>
              <a:custGeom>
                <a:avLst/>
                <a:gdLst>
                  <a:gd name="T0" fmla="*/ 817 w 817"/>
                  <a:gd name="T1" fmla="*/ 471 h 552"/>
                  <a:gd name="T2" fmla="*/ 817 w 817"/>
                  <a:gd name="T3" fmla="*/ 552 h 552"/>
                  <a:gd name="T4" fmla="*/ 0 w 817"/>
                  <a:gd name="T5" fmla="*/ 81 h 552"/>
                  <a:gd name="T6" fmla="*/ 0 w 817"/>
                  <a:gd name="T7" fmla="*/ 0 h 552"/>
                  <a:gd name="T8" fmla="*/ 817 w 817"/>
                  <a:gd name="T9" fmla="*/ 471 h 552"/>
                </a:gdLst>
                <a:ahLst/>
                <a:cxnLst>
                  <a:cxn ang="0">
                    <a:pos x="T0" y="T1"/>
                  </a:cxn>
                  <a:cxn ang="0">
                    <a:pos x="T2" y="T3"/>
                  </a:cxn>
                  <a:cxn ang="0">
                    <a:pos x="T4" y="T5"/>
                  </a:cxn>
                  <a:cxn ang="0">
                    <a:pos x="T6" y="T7"/>
                  </a:cxn>
                  <a:cxn ang="0">
                    <a:pos x="T8" y="T9"/>
                  </a:cxn>
                </a:cxnLst>
                <a:rect l="0" t="0" r="r" b="b"/>
                <a:pathLst>
                  <a:path w="817" h="552">
                    <a:moveTo>
                      <a:pt x="817" y="471"/>
                    </a:moveTo>
                    <a:lnTo>
                      <a:pt x="817" y="552"/>
                    </a:lnTo>
                    <a:lnTo>
                      <a:pt x="0" y="81"/>
                    </a:lnTo>
                    <a:lnTo>
                      <a:pt x="0" y="0"/>
                    </a:lnTo>
                    <a:lnTo>
                      <a:pt x="817" y="471"/>
                    </a:ln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7" name="iSḷïḑê"/>
              <p:cNvSpPr/>
              <p:nvPr/>
            </p:nvSpPr>
            <p:spPr bwMode="auto">
              <a:xfrm>
                <a:off x="4343" y="2331"/>
                <a:ext cx="817" cy="552"/>
              </a:xfrm>
              <a:custGeom>
                <a:avLst/>
                <a:gdLst>
                  <a:gd name="T0" fmla="*/ 817 w 817"/>
                  <a:gd name="T1" fmla="*/ 471 h 552"/>
                  <a:gd name="T2" fmla="*/ 817 w 817"/>
                  <a:gd name="T3" fmla="*/ 552 h 552"/>
                  <a:gd name="T4" fmla="*/ 0 w 817"/>
                  <a:gd name="T5" fmla="*/ 81 h 552"/>
                  <a:gd name="T6" fmla="*/ 0 w 817"/>
                  <a:gd name="T7" fmla="*/ 0 h 552"/>
                  <a:gd name="T8" fmla="*/ 817 w 817"/>
                  <a:gd name="T9" fmla="*/ 471 h 552"/>
                </a:gdLst>
                <a:ahLst/>
                <a:cxnLst>
                  <a:cxn ang="0">
                    <a:pos x="T0" y="T1"/>
                  </a:cxn>
                  <a:cxn ang="0">
                    <a:pos x="T2" y="T3"/>
                  </a:cxn>
                  <a:cxn ang="0">
                    <a:pos x="T4" y="T5"/>
                  </a:cxn>
                  <a:cxn ang="0">
                    <a:pos x="T6" y="T7"/>
                  </a:cxn>
                  <a:cxn ang="0">
                    <a:pos x="T8" y="T9"/>
                  </a:cxn>
                </a:cxnLst>
                <a:rect l="0" t="0" r="r" b="b"/>
                <a:pathLst>
                  <a:path w="817" h="552">
                    <a:moveTo>
                      <a:pt x="817" y="471"/>
                    </a:moveTo>
                    <a:lnTo>
                      <a:pt x="817" y="552"/>
                    </a:lnTo>
                    <a:lnTo>
                      <a:pt x="0" y="81"/>
                    </a:lnTo>
                    <a:lnTo>
                      <a:pt x="0" y="0"/>
                    </a:lnTo>
                    <a:lnTo>
                      <a:pt x="817" y="47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8" name="iŝlîďé"/>
              <p:cNvSpPr/>
              <p:nvPr/>
            </p:nvSpPr>
            <p:spPr bwMode="auto">
              <a:xfrm>
                <a:off x="5160" y="2802"/>
                <a:ext cx="6" cy="90"/>
              </a:xfrm>
              <a:custGeom>
                <a:avLst/>
                <a:gdLst>
                  <a:gd name="T0" fmla="*/ 3 w 3"/>
                  <a:gd name="T1" fmla="*/ 4 h 43"/>
                  <a:gd name="T2" fmla="*/ 3 w 3"/>
                  <a:gd name="T3" fmla="*/ 43 h 43"/>
                  <a:gd name="T4" fmla="*/ 0 w 3"/>
                  <a:gd name="T5" fmla="*/ 39 h 43"/>
                  <a:gd name="T6" fmla="*/ 0 w 3"/>
                  <a:gd name="T7" fmla="*/ 0 h 43"/>
                  <a:gd name="T8" fmla="*/ 3 w 3"/>
                  <a:gd name="T9" fmla="*/ 4 h 43"/>
                </a:gdLst>
                <a:ahLst/>
                <a:cxnLst>
                  <a:cxn ang="0">
                    <a:pos x="T0" y="T1"/>
                  </a:cxn>
                  <a:cxn ang="0">
                    <a:pos x="T2" y="T3"/>
                  </a:cxn>
                  <a:cxn ang="0">
                    <a:pos x="T4" y="T5"/>
                  </a:cxn>
                  <a:cxn ang="0">
                    <a:pos x="T6" y="T7"/>
                  </a:cxn>
                  <a:cxn ang="0">
                    <a:pos x="T8" y="T9"/>
                  </a:cxn>
                </a:cxnLst>
                <a:rect l="0" t="0" r="r" b="b"/>
                <a:pathLst>
                  <a:path w="3" h="43">
                    <a:moveTo>
                      <a:pt x="3" y="4"/>
                    </a:moveTo>
                    <a:cubicBezTo>
                      <a:pt x="3" y="43"/>
                      <a:pt x="3" y="43"/>
                      <a:pt x="3" y="43"/>
                    </a:cubicBezTo>
                    <a:cubicBezTo>
                      <a:pt x="3" y="42"/>
                      <a:pt x="2" y="40"/>
                      <a:pt x="0" y="39"/>
                    </a:cubicBezTo>
                    <a:cubicBezTo>
                      <a:pt x="0" y="0"/>
                      <a:pt x="0" y="0"/>
                      <a:pt x="0" y="0"/>
                    </a:cubicBezTo>
                    <a:cubicBezTo>
                      <a:pt x="2" y="1"/>
                      <a:pt x="3" y="2"/>
                      <a:pt x="3" y="4"/>
                    </a:cubicBezTo>
                  </a:path>
                </a:pathLst>
              </a:custGeom>
              <a:solidFill>
                <a:srgbClr val="3E3E3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9" name="ïS1ïďé"/>
              <p:cNvSpPr/>
              <p:nvPr/>
            </p:nvSpPr>
            <p:spPr bwMode="auto">
              <a:xfrm>
                <a:off x="5166" y="2811"/>
                <a:ext cx="1" cy="81"/>
              </a:xfrm>
              <a:prstGeom prst="rect">
                <a:avLst/>
              </a:prstGeom>
              <a:solidFill>
                <a:srgbClr val="7E949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90" name="îślíḑe"/>
              <p:cNvSpPr/>
              <p:nvPr/>
            </p:nvSpPr>
            <p:spPr bwMode="auto">
              <a:xfrm>
                <a:off x="5166" y="2811"/>
                <a:ext cx="1" cy="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91" name="î$ľídé"/>
              <p:cNvSpPr/>
              <p:nvPr/>
            </p:nvSpPr>
            <p:spPr bwMode="auto">
              <a:xfrm>
                <a:off x="5166" y="2811"/>
                <a:ext cx="0" cy="83"/>
              </a:xfrm>
              <a:custGeom>
                <a:avLst/>
                <a:gdLst>
                  <a:gd name="T0" fmla="*/ 0 h 83"/>
                  <a:gd name="T1" fmla="*/ 81 h 83"/>
                  <a:gd name="T2" fmla="*/ 83 h 83"/>
                  <a:gd name="T3" fmla="*/ 2 h 83"/>
                  <a:gd name="T4" fmla="*/ 0 h 83"/>
                </a:gdLst>
                <a:ahLst/>
                <a:cxnLst>
                  <a:cxn ang="0">
                    <a:pos x="0" y="T0"/>
                  </a:cxn>
                  <a:cxn ang="0">
                    <a:pos x="0" y="T1"/>
                  </a:cxn>
                  <a:cxn ang="0">
                    <a:pos x="0" y="T2"/>
                  </a:cxn>
                  <a:cxn ang="0">
                    <a:pos x="0" y="T3"/>
                  </a:cxn>
                  <a:cxn ang="0">
                    <a:pos x="0" y="T4"/>
                  </a:cxn>
                </a:cxnLst>
                <a:rect l="0" t="0" r="r" b="b"/>
                <a:pathLst>
                  <a:path h="83">
                    <a:moveTo>
                      <a:pt x="0" y="0"/>
                    </a:moveTo>
                    <a:lnTo>
                      <a:pt x="0" y="81"/>
                    </a:lnTo>
                    <a:lnTo>
                      <a:pt x="0" y="83"/>
                    </a:lnTo>
                    <a:lnTo>
                      <a:pt x="0" y="2"/>
                    </a:lnTo>
                    <a:lnTo>
                      <a:pt x="0" y="0"/>
                    </a:lnTo>
                    <a:close/>
                  </a:path>
                </a:pathLst>
              </a:custGeom>
              <a:solidFill>
                <a:srgbClr val="8299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2" name="ïsḻiḋê"/>
              <p:cNvSpPr/>
              <p:nvPr/>
            </p:nvSpPr>
            <p:spPr bwMode="auto">
              <a:xfrm>
                <a:off x="5166" y="2811"/>
                <a:ext cx="0" cy="83"/>
              </a:xfrm>
              <a:custGeom>
                <a:avLst/>
                <a:gdLst>
                  <a:gd name="T0" fmla="*/ 0 h 83"/>
                  <a:gd name="T1" fmla="*/ 81 h 83"/>
                  <a:gd name="T2" fmla="*/ 83 h 83"/>
                  <a:gd name="T3" fmla="*/ 2 h 83"/>
                  <a:gd name="T4" fmla="*/ 0 h 83"/>
                </a:gdLst>
                <a:ahLst/>
                <a:cxnLst>
                  <a:cxn ang="0">
                    <a:pos x="0" y="T0"/>
                  </a:cxn>
                  <a:cxn ang="0">
                    <a:pos x="0" y="T1"/>
                  </a:cxn>
                  <a:cxn ang="0">
                    <a:pos x="0" y="T2"/>
                  </a:cxn>
                  <a:cxn ang="0">
                    <a:pos x="0" y="T3"/>
                  </a:cxn>
                  <a:cxn ang="0">
                    <a:pos x="0" y="T4"/>
                  </a:cxn>
                </a:cxnLst>
                <a:rect l="0" t="0" r="r" b="b"/>
                <a:pathLst>
                  <a:path h="83">
                    <a:moveTo>
                      <a:pt x="0" y="0"/>
                    </a:moveTo>
                    <a:lnTo>
                      <a:pt x="0" y="81"/>
                    </a:lnTo>
                    <a:lnTo>
                      <a:pt x="0" y="83"/>
                    </a:lnTo>
                    <a:lnTo>
                      <a:pt x="0"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3" name="iś1iḓê"/>
              <p:cNvSpPr/>
              <p:nvPr/>
            </p:nvSpPr>
            <p:spPr bwMode="auto">
              <a:xfrm>
                <a:off x="5166" y="2813"/>
                <a:ext cx="1" cy="81"/>
              </a:xfrm>
              <a:prstGeom prst="rect">
                <a:avLst/>
              </a:prstGeom>
              <a:solidFill>
                <a:srgbClr val="879E9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94" name="îšḻíďè"/>
              <p:cNvSpPr/>
              <p:nvPr/>
            </p:nvSpPr>
            <p:spPr bwMode="auto">
              <a:xfrm>
                <a:off x="5166" y="2813"/>
                <a:ext cx="1" cy="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95" name="ïš1iḓé"/>
              <p:cNvSpPr/>
              <p:nvPr/>
            </p:nvSpPr>
            <p:spPr bwMode="auto">
              <a:xfrm>
                <a:off x="5164" y="2813"/>
                <a:ext cx="2" cy="83"/>
              </a:xfrm>
              <a:custGeom>
                <a:avLst/>
                <a:gdLst>
                  <a:gd name="T0" fmla="*/ 2 w 2"/>
                  <a:gd name="T1" fmla="*/ 0 h 83"/>
                  <a:gd name="T2" fmla="*/ 2 w 2"/>
                  <a:gd name="T3" fmla="*/ 81 h 83"/>
                  <a:gd name="T4" fmla="*/ 0 w 2"/>
                  <a:gd name="T5" fmla="*/ 83 h 83"/>
                  <a:gd name="T6" fmla="*/ 0 w 2"/>
                  <a:gd name="T7" fmla="*/ 2 h 83"/>
                  <a:gd name="T8" fmla="*/ 2 w 2"/>
                  <a:gd name="T9" fmla="*/ 0 h 83"/>
                </a:gdLst>
                <a:ahLst/>
                <a:cxnLst>
                  <a:cxn ang="0">
                    <a:pos x="T0" y="T1"/>
                  </a:cxn>
                  <a:cxn ang="0">
                    <a:pos x="T2" y="T3"/>
                  </a:cxn>
                  <a:cxn ang="0">
                    <a:pos x="T4" y="T5"/>
                  </a:cxn>
                  <a:cxn ang="0">
                    <a:pos x="T6" y="T7"/>
                  </a:cxn>
                  <a:cxn ang="0">
                    <a:pos x="T8" y="T9"/>
                  </a:cxn>
                </a:cxnLst>
                <a:rect l="0" t="0" r="r" b="b"/>
                <a:pathLst>
                  <a:path w="2" h="83">
                    <a:moveTo>
                      <a:pt x="2" y="0"/>
                    </a:moveTo>
                    <a:lnTo>
                      <a:pt x="2" y="81"/>
                    </a:lnTo>
                    <a:lnTo>
                      <a:pt x="0" y="83"/>
                    </a:lnTo>
                    <a:lnTo>
                      <a:pt x="0" y="2"/>
                    </a:lnTo>
                    <a:lnTo>
                      <a:pt x="2" y="0"/>
                    </a:lnTo>
                    <a:close/>
                  </a:path>
                </a:pathLst>
              </a:custGeom>
              <a:solidFill>
                <a:srgbClr val="8BA39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6" name="ïṧľïḋè"/>
              <p:cNvSpPr/>
              <p:nvPr/>
            </p:nvSpPr>
            <p:spPr bwMode="auto">
              <a:xfrm>
                <a:off x="5164" y="2813"/>
                <a:ext cx="2" cy="83"/>
              </a:xfrm>
              <a:custGeom>
                <a:avLst/>
                <a:gdLst>
                  <a:gd name="T0" fmla="*/ 2 w 2"/>
                  <a:gd name="T1" fmla="*/ 0 h 83"/>
                  <a:gd name="T2" fmla="*/ 2 w 2"/>
                  <a:gd name="T3" fmla="*/ 81 h 83"/>
                  <a:gd name="T4" fmla="*/ 0 w 2"/>
                  <a:gd name="T5" fmla="*/ 83 h 83"/>
                  <a:gd name="T6" fmla="*/ 0 w 2"/>
                  <a:gd name="T7" fmla="*/ 2 h 83"/>
                  <a:gd name="T8" fmla="*/ 2 w 2"/>
                  <a:gd name="T9" fmla="*/ 0 h 83"/>
                </a:gdLst>
                <a:ahLst/>
                <a:cxnLst>
                  <a:cxn ang="0">
                    <a:pos x="T0" y="T1"/>
                  </a:cxn>
                  <a:cxn ang="0">
                    <a:pos x="T2" y="T3"/>
                  </a:cxn>
                  <a:cxn ang="0">
                    <a:pos x="T4" y="T5"/>
                  </a:cxn>
                  <a:cxn ang="0">
                    <a:pos x="T6" y="T7"/>
                  </a:cxn>
                  <a:cxn ang="0">
                    <a:pos x="T8" y="T9"/>
                  </a:cxn>
                </a:cxnLst>
                <a:rect l="0" t="0" r="r" b="b"/>
                <a:pathLst>
                  <a:path w="2" h="83">
                    <a:moveTo>
                      <a:pt x="2" y="0"/>
                    </a:moveTo>
                    <a:lnTo>
                      <a:pt x="2" y="81"/>
                    </a:lnTo>
                    <a:lnTo>
                      <a:pt x="0" y="83"/>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7" name="íṧļîḓê"/>
              <p:cNvSpPr/>
              <p:nvPr/>
            </p:nvSpPr>
            <p:spPr bwMode="auto">
              <a:xfrm>
                <a:off x="5164" y="2815"/>
                <a:ext cx="1" cy="81"/>
              </a:xfrm>
              <a:prstGeom prst="rect">
                <a:avLst/>
              </a:prstGeom>
              <a:solidFill>
                <a:srgbClr val="8FA8A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98" name="îṧḻiḓé"/>
              <p:cNvSpPr/>
              <p:nvPr/>
            </p:nvSpPr>
            <p:spPr bwMode="auto">
              <a:xfrm>
                <a:off x="5164" y="2815"/>
                <a:ext cx="1" cy="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99" name="îśļíďé"/>
              <p:cNvSpPr/>
              <p:nvPr/>
            </p:nvSpPr>
            <p:spPr bwMode="auto">
              <a:xfrm>
                <a:off x="5162" y="2815"/>
                <a:ext cx="2" cy="83"/>
              </a:xfrm>
              <a:custGeom>
                <a:avLst/>
                <a:gdLst>
                  <a:gd name="T0" fmla="*/ 2 w 2"/>
                  <a:gd name="T1" fmla="*/ 0 h 83"/>
                  <a:gd name="T2" fmla="*/ 2 w 2"/>
                  <a:gd name="T3" fmla="*/ 81 h 83"/>
                  <a:gd name="T4" fmla="*/ 0 w 2"/>
                  <a:gd name="T5" fmla="*/ 83 h 83"/>
                  <a:gd name="T6" fmla="*/ 0 w 2"/>
                  <a:gd name="T7" fmla="*/ 2 h 83"/>
                  <a:gd name="T8" fmla="*/ 2 w 2"/>
                  <a:gd name="T9" fmla="*/ 0 h 83"/>
                </a:gdLst>
                <a:ahLst/>
                <a:cxnLst>
                  <a:cxn ang="0">
                    <a:pos x="T0" y="T1"/>
                  </a:cxn>
                  <a:cxn ang="0">
                    <a:pos x="T2" y="T3"/>
                  </a:cxn>
                  <a:cxn ang="0">
                    <a:pos x="T4" y="T5"/>
                  </a:cxn>
                  <a:cxn ang="0">
                    <a:pos x="T6" y="T7"/>
                  </a:cxn>
                  <a:cxn ang="0">
                    <a:pos x="T8" y="T9"/>
                  </a:cxn>
                </a:cxnLst>
                <a:rect l="0" t="0" r="r" b="b"/>
                <a:pathLst>
                  <a:path w="2" h="83">
                    <a:moveTo>
                      <a:pt x="2" y="0"/>
                    </a:moveTo>
                    <a:lnTo>
                      <a:pt x="2" y="81"/>
                    </a:lnTo>
                    <a:lnTo>
                      <a:pt x="0" y="83"/>
                    </a:lnTo>
                    <a:lnTo>
                      <a:pt x="0" y="2"/>
                    </a:lnTo>
                    <a:lnTo>
                      <a:pt x="2" y="0"/>
                    </a:lnTo>
                    <a:close/>
                  </a:path>
                </a:pathLst>
              </a:custGeom>
              <a:solidFill>
                <a:srgbClr val="94ADA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0" name="i$ľïḓè"/>
              <p:cNvSpPr/>
              <p:nvPr/>
            </p:nvSpPr>
            <p:spPr bwMode="auto">
              <a:xfrm>
                <a:off x="5162" y="2815"/>
                <a:ext cx="2" cy="83"/>
              </a:xfrm>
              <a:custGeom>
                <a:avLst/>
                <a:gdLst>
                  <a:gd name="T0" fmla="*/ 2 w 2"/>
                  <a:gd name="T1" fmla="*/ 0 h 83"/>
                  <a:gd name="T2" fmla="*/ 2 w 2"/>
                  <a:gd name="T3" fmla="*/ 81 h 83"/>
                  <a:gd name="T4" fmla="*/ 0 w 2"/>
                  <a:gd name="T5" fmla="*/ 83 h 83"/>
                  <a:gd name="T6" fmla="*/ 0 w 2"/>
                  <a:gd name="T7" fmla="*/ 2 h 83"/>
                  <a:gd name="T8" fmla="*/ 2 w 2"/>
                  <a:gd name="T9" fmla="*/ 0 h 83"/>
                </a:gdLst>
                <a:ahLst/>
                <a:cxnLst>
                  <a:cxn ang="0">
                    <a:pos x="T0" y="T1"/>
                  </a:cxn>
                  <a:cxn ang="0">
                    <a:pos x="T2" y="T3"/>
                  </a:cxn>
                  <a:cxn ang="0">
                    <a:pos x="T4" y="T5"/>
                  </a:cxn>
                  <a:cxn ang="0">
                    <a:pos x="T6" y="T7"/>
                  </a:cxn>
                  <a:cxn ang="0">
                    <a:pos x="T8" y="T9"/>
                  </a:cxn>
                </a:cxnLst>
                <a:rect l="0" t="0" r="r" b="b"/>
                <a:pathLst>
                  <a:path w="2" h="83">
                    <a:moveTo>
                      <a:pt x="2" y="0"/>
                    </a:moveTo>
                    <a:lnTo>
                      <a:pt x="2" y="81"/>
                    </a:lnTo>
                    <a:lnTo>
                      <a:pt x="0" y="83"/>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1" name="íṧľíḍè"/>
              <p:cNvSpPr/>
              <p:nvPr/>
            </p:nvSpPr>
            <p:spPr bwMode="auto">
              <a:xfrm>
                <a:off x="5160" y="2817"/>
                <a:ext cx="2" cy="83"/>
              </a:xfrm>
              <a:custGeom>
                <a:avLst/>
                <a:gdLst>
                  <a:gd name="T0" fmla="*/ 1 w 1"/>
                  <a:gd name="T1" fmla="*/ 0 h 40"/>
                  <a:gd name="T2" fmla="*/ 1 w 1"/>
                  <a:gd name="T3" fmla="*/ 39 h 40"/>
                  <a:gd name="T4" fmla="*/ 0 w 1"/>
                  <a:gd name="T5" fmla="*/ 40 h 40"/>
                  <a:gd name="T6" fmla="*/ 0 w 1"/>
                  <a:gd name="T7" fmla="*/ 1 h 40"/>
                  <a:gd name="T8" fmla="*/ 1 w 1"/>
                  <a:gd name="T9" fmla="*/ 0 h 40"/>
                </a:gdLst>
                <a:ahLst/>
                <a:cxnLst>
                  <a:cxn ang="0">
                    <a:pos x="T0" y="T1"/>
                  </a:cxn>
                  <a:cxn ang="0">
                    <a:pos x="T2" y="T3"/>
                  </a:cxn>
                  <a:cxn ang="0">
                    <a:pos x="T4" y="T5"/>
                  </a:cxn>
                  <a:cxn ang="0">
                    <a:pos x="T6" y="T7"/>
                  </a:cxn>
                  <a:cxn ang="0">
                    <a:pos x="T8" y="T9"/>
                  </a:cxn>
                </a:cxnLst>
                <a:rect l="0" t="0" r="r" b="b"/>
                <a:pathLst>
                  <a:path w="1" h="40">
                    <a:moveTo>
                      <a:pt x="1" y="0"/>
                    </a:moveTo>
                    <a:cubicBezTo>
                      <a:pt x="1" y="39"/>
                      <a:pt x="1" y="39"/>
                      <a:pt x="1" y="39"/>
                    </a:cubicBezTo>
                    <a:cubicBezTo>
                      <a:pt x="1" y="39"/>
                      <a:pt x="1" y="40"/>
                      <a:pt x="0" y="40"/>
                    </a:cubicBezTo>
                    <a:cubicBezTo>
                      <a:pt x="0" y="1"/>
                      <a:pt x="0" y="1"/>
                      <a:pt x="0" y="1"/>
                    </a:cubicBezTo>
                    <a:cubicBezTo>
                      <a:pt x="1" y="1"/>
                      <a:pt x="1" y="0"/>
                      <a:pt x="1" y="0"/>
                    </a:cubicBezTo>
                  </a:path>
                </a:pathLst>
              </a:custGeom>
              <a:solidFill>
                <a:srgbClr val="98B3A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2" name="íṡḻîďê"/>
              <p:cNvSpPr/>
              <p:nvPr/>
            </p:nvSpPr>
            <p:spPr bwMode="auto">
              <a:xfrm>
                <a:off x="5160" y="2819"/>
                <a:ext cx="1" cy="81"/>
              </a:xfrm>
              <a:prstGeom prst="rect">
                <a:avLst/>
              </a:prstGeom>
              <a:solidFill>
                <a:srgbClr val="9CB8B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03" name="iš1iḑe"/>
              <p:cNvSpPr/>
              <p:nvPr/>
            </p:nvSpPr>
            <p:spPr bwMode="auto">
              <a:xfrm>
                <a:off x="5160" y="2819"/>
                <a:ext cx="1" cy="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04" name="îṣlîḍè"/>
              <p:cNvSpPr/>
              <p:nvPr/>
            </p:nvSpPr>
            <p:spPr bwMode="auto">
              <a:xfrm>
                <a:off x="3023" y="2331"/>
                <a:ext cx="1291" cy="832"/>
              </a:xfrm>
              <a:custGeom>
                <a:avLst/>
                <a:gdLst>
                  <a:gd name="T0" fmla="*/ 1291 w 1291"/>
                  <a:gd name="T1" fmla="*/ 0 h 832"/>
                  <a:gd name="T2" fmla="*/ 1291 w 1291"/>
                  <a:gd name="T3" fmla="*/ 81 h 832"/>
                  <a:gd name="T4" fmla="*/ 0 w 1291"/>
                  <a:gd name="T5" fmla="*/ 832 h 832"/>
                  <a:gd name="T6" fmla="*/ 0 w 1291"/>
                  <a:gd name="T7" fmla="*/ 749 h 832"/>
                  <a:gd name="T8" fmla="*/ 1291 w 1291"/>
                  <a:gd name="T9" fmla="*/ 0 h 832"/>
                </a:gdLst>
                <a:ahLst/>
                <a:cxnLst>
                  <a:cxn ang="0">
                    <a:pos x="T0" y="T1"/>
                  </a:cxn>
                  <a:cxn ang="0">
                    <a:pos x="T2" y="T3"/>
                  </a:cxn>
                  <a:cxn ang="0">
                    <a:pos x="T4" y="T5"/>
                  </a:cxn>
                  <a:cxn ang="0">
                    <a:pos x="T6" y="T7"/>
                  </a:cxn>
                  <a:cxn ang="0">
                    <a:pos x="T8" y="T9"/>
                  </a:cxn>
                </a:cxnLst>
                <a:rect l="0" t="0" r="r" b="b"/>
                <a:pathLst>
                  <a:path w="1291" h="832">
                    <a:moveTo>
                      <a:pt x="1291" y="0"/>
                    </a:moveTo>
                    <a:lnTo>
                      <a:pt x="1291" y="81"/>
                    </a:lnTo>
                    <a:lnTo>
                      <a:pt x="0" y="832"/>
                    </a:lnTo>
                    <a:lnTo>
                      <a:pt x="0" y="749"/>
                    </a:lnTo>
                    <a:lnTo>
                      <a:pt x="1291" y="0"/>
                    </a:lnTo>
                    <a:close/>
                  </a:path>
                </a:pathLst>
              </a:custGeom>
              <a:solidFill>
                <a:srgbClr val="5C5C5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5" name="iṡḻïḑe"/>
              <p:cNvSpPr/>
              <p:nvPr/>
            </p:nvSpPr>
            <p:spPr bwMode="auto">
              <a:xfrm>
                <a:off x="3023" y="2331"/>
                <a:ext cx="1291" cy="832"/>
              </a:xfrm>
              <a:custGeom>
                <a:avLst/>
                <a:gdLst>
                  <a:gd name="T0" fmla="*/ 1291 w 1291"/>
                  <a:gd name="T1" fmla="*/ 0 h 832"/>
                  <a:gd name="T2" fmla="*/ 1291 w 1291"/>
                  <a:gd name="T3" fmla="*/ 81 h 832"/>
                  <a:gd name="T4" fmla="*/ 0 w 1291"/>
                  <a:gd name="T5" fmla="*/ 832 h 832"/>
                  <a:gd name="T6" fmla="*/ 0 w 1291"/>
                  <a:gd name="T7" fmla="*/ 749 h 832"/>
                  <a:gd name="T8" fmla="*/ 1291 w 1291"/>
                  <a:gd name="T9" fmla="*/ 0 h 832"/>
                </a:gdLst>
                <a:ahLst/>
                <a:cxnLst>
                  <a:cxn ang="0">
                    <a:pos x="T0" y="T1"/>
                  </a:cxn>
                  <a:cxn ang="0">
                    <a:pos x="T2" y="T3"/>
                  </a:cxn>
                  <a:cxn ang="0">
                    <a:pos x="T4" y="T5"/>
                  </a:cxn>
                  <a:cxn ang="0">
                    <a:pos x="T6" y="T7"/>
                  </a:cxn>
                  <a:cxn ang="0">
                    <a:pos x="T8" y="T9"/>
                  </a:cxn>
                </a:cxnLst>
                <a:rect l="0" t="0" r="r" b="b"/>
                <a:pathLst>
                  <a:path w="1291" h="832">
                    <a:moveTo>
                      <a:pt x="1291" y="0"/>
                    </a:moveTo>
                    <a:lnTo>
                      <a:pt x="1291" y="81"/>
                    </a:lnTo>
                    <a:lnTo>
                      <a:pt x="0" y="832"/>
                    </a:lnTo>
                    <a:lnTo>
                      <a:pt x="0" y="749"/>
                    </a:lnTo>
                    <a:lnTo>
                      <a:pt x="129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6" name="iṥ1iḋê"/>
              <p:cNvSpPr/>
              <p:nvPr/>
            </p:nvSpPr>
            <p:spPr bwMode="auto">
              <a:xfrm>
                <a:off x="3021" y="3080"/>
                <a:ext cx="2" cy="83"/>
              </a:xfrm>
              <a:custGeom>
                <a:avLst/>
                <a:gdLst>
                  <a:gd name="T0" fmla="*/ 2 w 2"/>
                  <a:gd name="T1" fmla="*/ 0 h 83"/>
                  <a:gd name="T2" fmla="*/ 2 w 2"/>
                  <a:gd name="T3" fmla="*/ 83 h 83"/>
                  <a:gd name="T4" fmla="*/ 0 w 2"/>
                  <a:gd name="T5" fmla="*/ 83 h 83"/>
                  <a:gd name="T6" fmla="*/ 2 w 2"/>
                  <a:gd name="T7" fmla="*/ 0 h 83"/>
                  <a:gd name="T8" fmla="*/ 2 w 2"/>
                  <a:gd name="T9" fmla="*/ 0 h 83"/>
                </a:gdLst>
                <a:ahLst/>
                <a:cxnLst>
                  <a:cxn ang="0">
                    <a:pos x="T0" y="T1"/>
                  </a:cxn>
                  <a:cxn ang="0">
                    <a:pos x="T2" y="T3"/>
                  </a:cxn>
                  <a:cxn ang="0">
                    <a:pos x="T4" y="T5"/>
                  </a:cxn>
                  <a:cxn ang="0">
                    <a:pos x="T6" y="T7"/>
                  </a:cxn>
                  <a:cxn ang="0">
                    <a:pos x="T8" y="T9"/>
                  </a:cxn>
                </a:cxnLst>
                <a:rect l="0" t="0" r="r" b="b"/>
                <a:pathLst>
                  <a:path w="2" h="83">
                    <a:moveTo>
                      <a:pt x="2" y="0"/>
                    </a:moveTo>
                    <a:lnTo>
                      <a:pt x="2" y="83"/>
                    </a:lnTo>
                    <a:lnTo>
                      <a:pt x="0" y="83"/>
                    </a:lnTo>
                    <a:lnTo>
                      <a:pt x="2" y="0"/>
                    </a:lnTo>
                    <a:lnTo>
                      <a:pt x="2" y="0"/>
                    </a:lnTo>
                    <a:close/>
                  </a:path>
                </a:pathLst>
              </a:custGeom>
              <a:solidFill>
                <a:srgbClr val="56565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7" name="íṩľíḓè"/>
              <p:cNvSpPr/>
              <p:nvPr/>
            </p:nvSpPr>
            <p:spPr bwMode="auto">
              <a:xfrm>
                <a:off x="3021" y="3080"/>
                <a:ext cx="2" cy="83"/>
              </a:xfrm>
              <a:custGeom>
                <a:avLst/>
                <a:gdLst>
                  <a:gd name="T0" fmla="*/ 2 w 2"/>
                  <a:gd name="T1" fmla="*/ 0 h 83"/>
                  <a:gd name="T2" fmla="*/ 2 w 2"/>
                  <a:gd name="T3" fmla="*/ 83 h 83"/>
                  <a:gd name="T4" fmla="*/ 0 w 2"/>
                  <a:gd name="T5" fmla="*/ 83 h 83"/>
                  <a:gd name="T6" fmla="*/ 2 w 2"/>
                  <a:gd name="T7" fmla="*/ 0 h 83"/>
                  <a:gd name="T8" fmla="*/ 2 w 2"/>
                  <a:gd name="T9" fmla="*/ 0 h 83"/>
                </a:gdLst>
                <a:ahLst/>
                <a:cxnLst>
                  <a:cxn ang="0">
                    <a:pos x="T0" y="T1"/>
                  </a:cxn>
                  <a:cxn ang="0">
                    <a:pos x="T2" y="T3"/>
                  </a:cxn>
                  <a:cxn ang="0">
                    <a:pos x="T4" y="T5"/>
                  </a:cxn>
                  <a:cxn ang="0">
                    <a:pos x="T6" y="T7"/>
                  </a:cxn>
                  <a:cxn ang="0">
                    <a:pos x="T8" y="T9"/>
                  </a:cxn>
                </a:cxnLst>
                <a:rect l="0" t="0" r="r" b="b"/>
                <a:pathLst>
                  <a:path w="2" h="83">
                    <a:moveTo>
                      <a:pt x="2" y="0"/>
                    </a:moveTo>
                    <a:lnTo>
                      <a:pt x="2" y="83"/>
                    </a:lnTo>
                    <a:lnTo>
                      <a:pt x="0" y="83"/>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8" name="îşľîḋê"/>
              <p:cNvSpPr/>
              <p:nvPr/>
            </p:nvSpPr>
            <p:spPr bwMode="auto">
              <a:xfrm>
                <a:off x="3019" y="3080"/>
                <a:ext cx="4" cy="86"/>
              </a:xfrm>
              <a:custGeom>
                <a:avLst/>
                <a:gdLst>
                  <a:gd name="T0" fmla="*/ 2 w 2"/>
                  <a:gd name="T1" fmla="*/ 0 h 41"/>
                  <a:gd name="T2" fmla="*/ 1 w 2"/>
                  <a:gd name="T3" fmla="*/ 40 h 41"/>
                  <a:gd name="T4" fmla="*/ 0 w 2"/>
                  <a:gd name="T5" fmla="*/ 41 h 41"/>
                  <a:gd name="T6" fmla="*/ 0 w 2"/>
                  <a:gd name="T7" fmla="*/ 1 h 41"/>
                  <a:gd name="T8" fmla="*/ 2 w 2"/>
                  <a:gd name="T9" fmla="*/ 0 h 41"/>
                </a:gdLst>
                <a:ahLst/>
                <a:cxnLst>
                  <a:cxn ang="0">
                    <a:pos x="T0" y="T1"/>
                  </a:cxn>
                  <a:cxn ang="0">
                    <a:pos x="T2" y="T3"/>
                  </a:cxn>
                  <a:cxn ang="0">
                    <a:pos x="T4" y="T5"/>
                  </a:cxn>
                  <a:cxn ang="0">
                    <a:pos x="T6" y="T7"/>
                  </a:cxn>
                  <a:cxn ang="0">
                    <a:pos x="T8" y="T9"/>
                  </a:cxn>
                </a:cxnLst>
                <a:rect l="0" t="0" r="r" b="b"/>
                <a:pathLst>
                  <a:path w="2" h="41">
                    <a:moveTo>
                      <a:pt x="2" y="0"/>
                    </a:moveTo>
                    <a:cubicBezTo>
                      <a:pt x="1" y="40"/>
                      <a:pt x="1" y="40"/>
                      <a:pt x="1" y="40"/>
                    </a:cubicBezTo>
                    <a:cubicBezTo>
                      <a:pt x="1" y="40"/>
                      <a:pt x="1" y="40"/>
                      <a:pt x="0" y="41"/>
                    </a:cubicBezTo>
                    <a:cubicBezTo>
                      <a:pt x="0" y="1"/>
                      <a:pt x="0" y="1"/>
                      <a:pt x="0" y="1"/>
                    </a:cubicBezTo>
                    <a:cubicBezTo>
                      <a:pt x="1" y="1"/>
                      <a:pt x="1" y="1"/>
                      <a:pt x="2" y="0"/>
                    </a:cubicBezTo>
                  </a:path>
                </a:pathLst>
              </a:custGeom>
              <a:solidFill>
                <a:srgbClr val="53535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9" name="îsļíḋe"/>
              <p:cNvSpPr/>
              <p:nvPr/>
            </p:nvSpPr>
            <p:spPr bwMode="auto">
              <a:xfrm>
                <a:off x="3019" y="3083"/>
                <a:ext cx="0" cy="83"/>
              </a:xfrm>
              <a:custGeom>
                <a:avLst/>
                <a:gdLst>
                  <a:gd name="T0" fmla="*/ 0 h 83"/>
                  <a:gd name="T1" fmla="*/ 83 h 83"/>
                  <a:gd name="T2" fmla="*/ 83 h 83"/>
                  <a:gd name="T3" fmla="*/ 2 h 83"/>
                  <a:gd name="T4" fmla="*/ 0 h 83"/>
                </a:gdLst>
                <a:ahLst/>
                <a:cxnLst>
                  <a:cxn ang="0">
                    <a:pos x="0" y="T0"/>
                  </a:cxn>
                  <a:cxn ang="0">
                    <a:pos x="0" y="T1"/>
                  </a:cxn>
                  <a:cxn ang="0">
                    <a:pos x="0" y="T2"/>
                  </a:cxn>
                  <a:cxn ang="0">
                    <a:pos x="0" y="T3"/>
                  </a:cxn>
                  <a:cxn ang="0">
                    <a:pos x="0" y="T4"/>
                  </a:cxn>
                </a:cxnLst>
                <a:rect l="0" t="0" r="r" b="b"/>
                <a:pathLst>
                  <a:path h="83">
                    <a:moveTo>
                      <a:pt x="0" y="0"/>
                    </a:moveTo>
                    <a:lnTo>
                      <a:pt x="0" y="83"/>
                    </a:lnTo>
                    <a:lnTo>
                      <a:pt x="0" y="83"/>
                    </a:lnTo>
                    <a:lnTo>
                      <a:pt x="0" y="2"/>
                    </a:lnTo>
                    <a:lnTo>
                      <a:pt x="0" y="0"/>
                    </a:lnTo>
                    <a:close/>
                  </a:path>
                </a:pathLst>
              </a:custGeom>
              <a:solidFill>
                <a:srgbClr val="51515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0" name="išľïḋe"/>
              <p:cNvSpPr/>
              <p:nvPr/>
            </p:nvSpPr>
            <p:spPr bwMode="auto">
              <a:xfrm>
                <a:off x="3019" y="3083"/>
                <a:ext cx="0" cy="83"/>
              </a:xfrm>
              <a:custGeom>
                <a:avLst/>
                <a:gdLst>
                  <a:gd name="T0" fmla="*/ 0 h 83"/>
                  <a:gd name="T1" fmla="*/ 83 h 83"/>
                  <a:gd name="T2" fmla="*/ 83 h 83"/>
                  <a:gd name="T3" fmla="*/ 2 h 83"/>
                  <a:gd name="T4" fmla="*/ 0 h 83"/>
                </a:gdLst>
                <a:ahLst/>
                <a:cxnLst>
                  <a:cxn ang="0">
                    <a:pos x="0" y="T0"/>
                  </a:cxn>
                  <a:cxn ang="0">
                    <a:pos x="0" y="T1"/>
                  </a:cxn>
                  <a:cxn ang="0">
                    <a:pos x="0" y="T2"/>
                  </a:cxn>
                  <a:cxn ang="0">
                    <a:pos x="0" y="T3"/>
                  </a:cxn>
                  <a:cxn ang="0">
                    <a:pos x="0" y="T4"/>
                  </a:cxn>
                </a:cxnLst>
                <a:rect l="0" t="0" r="r" b="b"/>
                <a:pathLst>
                  <a:path h="83">
                    <a:moveTo>
                      <a:pt x="0" y="0"/>
                    </a:moveTo>
                    <a:lnTo>
                      <a:pt x="0" y="83"/>
                    </a:lnTo>
                    <a:lnTo>
                      <a:pt x="0" y="83"/>
                    </a:lnTo>
                    <a:lnTo>
                      <a:pt x="0"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1" name="íŝḷïḑè"/>
              <p:cNvSpPr/>
              <p:nvPr/>
            </p:nvSpPr>
            <p:spPr bwMode="auto">
              <a:xfrm>
                <a:off x="3017" y="3085"/>
                <a:ext cx="2" cy="83"/>
              </a:xfrm>
              <a:custGeom>
                <a:avLst/>
                <a:gdLst>
                  <a:gd name="T0" fmla="*/ 2 w 2"/>
                  <a:gd name="T1" fmla="*/ 0 h 83"/>
                  <a:gd name="T2" fmla="*/ 2 w 2"/>
                  <a:gd name="T3" fmla="*/ 81 h 83"/>
                  <a:gd name="T4" fmla="*/ 0 w 2"/>
                  <a:gd name="T5" fmla="*/ 83 h 83"/>
                  <a:gd name="T6" fmla="*/ 0 w 2"/>
                  <a:gd name="T7" fmla="*/ 2 h 83"/>
                  <a:gd name="T8" fmla="*/ 2 w 2"/>
                  <a:gd name="T9" fmla="*/ 0 h 83"/>
                </a:gdLst>
                <a:ahLst/>
                <a:cxnLst>
                  <a:cxn ang="0">
                    <a:pos x="T0" y="T1"/>
                  </a:cxn>
                  <a:cxn ang="0">
                    <a:pos x="T2" y="T3"/>
                  </a:cxn>
                  <a:cxn ang="0">
                    <a:pos x="T4" y="T5"/>
                  </a:cxn>
                  <a:cxn ang="0">
                    <a:pos x="T6" y="T7"/>
                  </a:cxn>
                  <a:cxn ang="0">
                    <a:pos x="T8" y="T9"/>
                  </a:cxn>
                </a:cxnLst>
                <a:rect l="0" t="0" r="r" b="b"/>
                <a:pathLst>
                  <a:path w="2" h="83">
                    <a:moveTo>
                      <a:pt x="2" y="0"/>
                    </a:moveTo>
                    <a:lnTo>
                      <a:pt x="2" y="81"/>
                    </a:lnTo>
                    <a:lnTo>
                      <a:pt x="0" y="83"/>
                    </a:lnTo>
                    <a:lnTo>
                      <a:pt x="0" y="2"/>
                    </a:lnTo>
                    <a:lnTo>
                      <a:pt x="2" y="0"/>
                    </a:lnTo>
                    <a:close/>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2" name="ïSļiḑe"/>
              <p:cNvSpPr/>
              <p:nvPr/>
            </p:nvSpPr>
            <p:spPr bwMode="auto">
              <a:xfrm>
                <a:off x="3017" y="3085"/>
                <a:ext cx="2" cy="83"/>
              </a:xfrm>
              <a:custGeom>
                <a:avLst/>
                <a:gdLst>
                  <a:gd name="T0" fmla="*/ 2 w 2"/>
                  <a:gd name="T1" fmla="*/ 0 h 83"/>
                  <a:gd name="T2" fmla="*/ 2 w 2"/>
                  <a:gd name="T3" fmla="*/ 81 h 83"/>
                  <a:gd name="T4" fmla="*/ 0 w 2"/>
                  <a:gd name="T5" fmla="*/ 83 h 83"/>
                  <a:gd name="T6" fmla="*/ 0 w 2"/>
                  <a:gd name="T7" fmla="*/ 2 h 83"/>
                  <a:gd name="T8" fmla="*/ 2 w 2"/>
                  <a:gd name="T9" fmla="*/ 0 h 83"/>
                </a:gdLst>
                <a:ahLst/>
                <a:cxnLst>
                  <a:cxn ang="0">
                    <a:pos x="T0" y="T1"/>
                  </a:cxn>
                  <a:cxn ang="0">
                    <a:pos x="T2" y="T3"/>
                  </a:cxn>
                  <a:cxn ang="0">
                    <a:pos x="T4" y="T5"/>
                  </a:cxn>
                  <a:cxn ang="0">
                    <a:pos x="T6" y="T7"/>
                  </a:cxn>
                  <a:cxn ang="0">
                    <a:pos x="T8" y="T9"/>
                  </a:cxn>
                </a:cxnLst>
                <a:rect l="0" t="0" r="r" b="b"/>
                <a:pathLst>
                  <a:path w="2" h="83">
                    <a:moveTo>
                      <a:pt x="2" y="0"/>
                    </a:moveTo>
                    <a:lnTo>
                      <a:pt x="2" y="81"/>
                    </a:lnTo>
                    <a:lnTo>
                      <a:pt x="0" y="83"/>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3" name="îsḻïďè"/>
              <p:cNvSpPr/>
              <p:nvPr/>
            </p:nvSpPr>
            <p:spPr bwMode="auto">
              <a:xfrm>
                <a:off x="3017" y="3087"/>
                <a:ext cx="1" cy="81"/>
              </a:xfrm>
              <a:prstGeom prst="rect">
                <a:avLst/>
              </a:prstGeom>
              <a:solidFill>
                <a:srgbClr val="4C4C4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14" name="iṣlidé"/>
              <p:cNvSpPr/>
              <p:nvPr/>
            </p:nvSpPr>
            <p:spPr bwMode="auto">
              <a:xfrm>
                <a:off x="3017" y="3087"/>
                <a:ext cx="1" cy="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15" name="îṧlidè"/>
              <p:cNvSpPr/>
              <p:nvPr/>
            </p:nvSpPr>
            <p:spPr bwMode="auto">
              <a:xfrm>
                <a:off x="3017" y="3087"/>
                <a:ext cx="0" cy="83"/>
              </a:xfrm>
              <a:custGeom>
                <a:avLst/>
                <a:gdLst>
                  <a:gd name="T0" fmla="*/ 0 h 83"/>
                  <a:gd name="T1" fmla="*/ 81 h 83"/>
                  <a:gd name="T2" fmla="*/ 83 h 83"/>
                  <a:gd name="T3" fmla="*/ 2 h 83"/>
                  <a:gd name="T4" fmla="*/ 0 h 83"/>
                </a:gdLst>
                <a:ahLst/>
                <a:cxnLst>
                  <a:cxn ang="0">
                    <a:pos x="0" y="T0"/>
                  </a:cxn>
                  <a:cxn ang="0">
                    <a:pos x="0" y="T1"/>
                  </a:cxn>
                  <a:cxn ang="0">
                    <a:pos x="0" y="T2"/>
                  </a:cxn>
                  <a:cxn ang="0">
                    <a:pos x="0" y="T3"/>
                  </a:cxn>
                  <a:cxn ang="0">
                    <a:pos x="0" y="T4"/>
                  </a:cxn>
                </a:cxnLst>
                <a:rect l="0" t="0" r="r" b="b"/>
                <a:pathLst>
                  <a:path h="83">
                    <a:moveTo>
                      <a:pt x="0" y="0"/>
                    </a:moveTo>
                    <a:lnTo>
                      <a:pt x="0" y="81"/>
                    </a:lnTo>
                    <a:lnTo>
                      <a:pt x="0" y="83"/>
                    </a:lnTo>
                    <a:lnTo>
                      <a:pt x="0" y="2"/>
                    </a:lnTo>
                    <a:lnTo>
                      <a:pt x="0" y="0"/>
                    </a:lnTo>
                    <a:close/>
                  </a:path>
                </a:pathLst>
              </a:custGeom>
              <a:solidFill>
                <a:srgbClr val="4A4A4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6" name="îṣlíde"/>
              <p:cNvSpPr/>
              <p:nvPr/>
            </p:nvSpPr>
            <p:spPr bwMode="auto">
              <a:xfrm>
                <a:off x="3017" y="3087"/>
                <a:ext cx="0" cy="83"/>
              </a:xfrm>
              <a:custGeom>
                <a:avLst/>
                <a:gdLst>
                  <a:gd name="T0" fmla="*/ 0 h 83"/>
                  <a:gd name="T1" fmla="*/ 81 h 83"/>
                  <a:gd name="T2" fmla="*/ 83 h 83"/>
                  <a:gd name="T3" fmla="*/ 2 h 83"/>
                  <a:gd name="T4" fmla="*/ 0 h 83"/>
                </a:gdLst>
                <a:ahLst/>
                <a:cxnLst>
                  <a:cxn ang="0">
                    <a:pos x="0" y="T0"/>
                  </a:cxn>
                  <a:cxn ang="0">
                    <a:pos x="0" y="T1"/>
                  </a:cxn>
                  <a:cxn ang="0">
                    <a:pos x="0" y="T2"/>
                  </a:cxn>
                  <a:cxn ang="0">
                    <a:pos x="0" y="T3"/>
                  </a:cxn>
                  <a:cxn ang="0">
                    <a:pos x="0" y="T4"/>
                  </a:cxn>
                </a:cxnLst>
                <a:rect l="0" t="0" r="r" b="b"/>
                <a:pathLst>
                  <a:path h="83">
                    <a:moveTo>
                      <a:pt x="0" y="0"/>
                    </a:moveTo>
                    <a:lnTo>
                      <a:pt x="0" y="81"/>
                    </a:lnTo>
                    <a:lnTo>
                      <a:pt x="0" y="83"/>
                    </a:lnTo>
                    <a:lnTo>
                      <a:pt x="0"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7" name="îŝľiḑe"/>
              <p:cNvSpPr/>
              <p:nvPr/>
            </p:nvSpPr>
            <p:spPr bwMode="auto">
              <a:xfrm>
                <a:off x="3017" y="3089"/>
                <a:ext cx="1" cy="81"/>
              </a:xfrm>
              <a:prstGeom prst="rect">
                <a:avLst/>
              </a:prstGeom>
              <a:solidFill>
                <a:srgbClr val="4747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18" name="íṩľíḑe"/>
              <p:cNvSpPr/>
              <p:nvPr/>
            </p:nvSpPr>
            <p:spPr bwMode="auto">
              <a:xfrm>
                <a:off x="3017" y="3089"/>
                <a:ext cx="1" cy="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19" name="iśḻïďé"/>
              <p:cNvSpPr/>
              <p:nvPr/>
            </p:nvSpPr>
            <p:spPr bwMode="auto">
              <a:xfrm>
                <a:off x="3017" y="3089"/>
                <a:ext cx="0" cy="83"/>
              </a:xfrm>
              <a:custGeom>
                <a:avLst/>
                <a:gdLst>
                  <a:gd name="T0" fmla="*/ 0 h 83"/>
                  <a:gd name="T1" fmla="*/ 81 h 83"/>
                  <a:gd name="T2" fmla="*/ 83 h 83"/>
                  <a:gd name="T3" fmla="*/ 0 h 83"/>
                  <a:gd name="T4" fmla="*/ 0 h 83"/>
                </a:gdLst>
                <a:ahLst/>
                <a:cxnLst>
                  <a:cxn ang="0">
                    <a:pos x="0" y="T0"/>
                  </a:cxn>
                  <a:cxn ang="0">
                    <a:pos x="0" y="T1"/>
                  </a:cxn>
                  <a:cxn ang="0">
                    <a:pos x="0" y="T2"/>
                  </a:cxn>
                  <a:cxn ang="0">
                    <a:pos x="0" y="T3"/>
                  </a:cxn>
                  <a:cxn ang="0">
                    <a:pos x="0" y="T4"/>
                  </a:cxn>
                </a:cxnLst>
                <a:rect l="0" t="0" r="r" b="b"/>
                <a:pathLst>
                  <a:path h="83">
                    <a:moveTo>
                      <a:pt x="0" y="0"/>
                    </a:moveTo>
                    <a:lnTo>
                      <a:pt x="0" y="81"/>
                    </a:lnTo>
                    <a:lnTo>
                      <a:pt x="0" y="83"/>
                    </a:lnTo>
                    <a:lnTo>
                      <a:pt x="0" y="0"/>
                    </a:lnTo>
                    <a:lnTo>
                      <a:pt x="0" y="0"/>
                    </a:lnTo>
                    <a:close/>
                  </a:path>
                </a:pathLst>
              </a:custGeom>
              <a:solidFill>
                <a:srgbClr val="45454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0" name="ïṡļiḍê"/>
              <p:cNvSpPr/>
              <p:nvPr/>
            </p:nvSpPr>
            <p:spPr bwMode="auto">
              <a:xfrm>
                <a:off x="3017" y="3089"/>
                <a:ext cx="0" cy="83"/>
              </a:xfrm>
              <a:custGeom>
                <a:avLst/>
                <a:gdLst>
                  <a:gd name="T0" fmla="*/ 0 h 83"/>
                  <a:gd name="T1" fmla="*/ 81 h 83"/>
                  <a:gd name="T2" fmla="*/ 83 h 83"/>
                  <a:gd name="T3" fmla="*/ 0 h 83"/>
                  <a:gd name="T4" fmla="*/ 0 h 83"/>
                </a:gdLst>
                <a:ahLst/>
                <a:cxnLst>
                  <a:cxn ang="0">
                    <a:pos x="0" y="T0"/>
                  </a:cxn>
                  <a:cxn ang="0">
                    <a:pos x="0" y="T1"/>
                  </a:cxn>
                  <a:cxn ang="0">
                    <a:pos x="0" y="T2"/>
                  </a:cxn>
                  <a:cxn ang="0">
                    <a:pos x="0" y="T3"/>
                  </a:cxn>
                  <a:cxn ang="0">
                    <a:pos x="0" y="T4"/>
                  </a:cxn>
                </a:cxnLst>
                <a:rect l="0" t="0" r="r" b="b"/>
                <a:pathLst>
                  <a:path h="83">
                    <a:moveTo>
                      <a:pt x="0" y="0"/>
                    </a:moveTo>
                    <a:lnTo>
                      <a:pt x="0" y="81"/>
                    </a:lnTo>
                    <a:lnTo>
                      <a:pt x="0" y="83"/>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1" name="ïšḻíḍe"/>
              <p:cNvSpPr/>
              <p:nvPr/>
            </p:nvSpPr>
            <p:spPr bwMode="auto">
              <a:xfrm>
                <a:off x="3017" y="3089"/>
                <a:ext cx="6" cy="91"/>
              </a:xfrm>
              <a:custGeom>
                <a:avLst/>
                <a:gdLst>
                  <a:gd name="T0" fmla="*/ 3 w 3"/>
                  <a:gd name="T1" fmla="*/ 4 h 44"/>
                  <a:gd name="T2" fmla="*/ 3 w 3"/>
                  <a:gd name="T3" fmla="*/ 44 h 44"/>
                  <a:gd name="T4" fmla="*/ 0 w 3"/>
                  <a:gd name="T5" fmla="*/ 40 h 44"/>
                  <a:gd name="T6" fmla="*/ 0 w 3"/>
                  <a:gd name="T7" fmla="*/ 0 h 44"/>
                  <a:gd name="T8" fmla="*/ 3 w 3"/>
                  <a:gd name="T9" fmla="*/ 4 h 44"/>
                </a:gdLst>
                <a:ahLst/>
                <a:cxnLst>
                  <a:cxn ang="0">
                    <a:pos x="T0" y="T1"/>
                  </a:cxn>
                  <a:cxn ang="0">
                    <a:pos x="T2" y="T3"/>
                  </a:cxn>
                  <a:cxn ang="0">
                    <a:pos x="T4" y="T5"/>
                  </a:cxn>
                  <a:cxn ang="0">
                    <a:pos x="T6" y="T7"/>
                  </a:cxn>
                  <a:cxn ang="0">
                    <a:pos x="T8" y="T9"/>
                  </a:cxn>
                </a:cxnLst>
                <a:rect l="0" t="0" r="r" b="b"/>
                <a:pathLst>
                  <a:path w="3" h="44">
                    <a:moveTo>
                      <a:pt x="3" y="4"/>
                    </a:moveTo>
                    <a:cubicBezTo>
                      <a:pt x="3" y="44"/>
                      <a:pt x="3" y="44"/>
                      <a:pt x="3" y="44"/>
                    </a:cubicBezTo>
                    <a:cubicBezTo>
                      <a:pt x="1" y="42"/>
                      <a:pt x="0" y="41"/>
                      <a:pt x="0" y="40"/>
                    </a:cubicBezTo>
                    <a:cubicBezTo>
                      <a:pt x="0" y="0"/>
                      <a:pt x="0" y="0"/>
                      <a:pt x="0" y="0"/>
                    </a:cubicBezTo>
                    <a:cubicBezTo>
                      <a:pt x="0" y="2"/>
                      <a:pt x="1" y="3"/>
                      <a:pt x="3" y="4"/>
                    </a:cubicBezTo>
                  </a:path>
                </a:pathLst>
              </a:custGeom>
              <a:solidFill>
                <a:srgbClr val="7185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2" name="ï$1ïḋè"/>
              <p:cNvSpPr/>
              <p:nvPr/>
            </p:nvSpPr>
            <p:spPr bwMode="auto">
              <a:xfrm>
                <a:off x="2904" y="3141"/>
                <a:ext cx="29" cy="122"/>
              </a:xfrm>
              <a:custGeom>
                <a:avLst/>
                <a:gdLst>
                  <a:gd name="T0" fmla="*/ 0 w 14"/>
                  <a:gd name="T1" fmla="*/ 40 h 59"/>
                  <a:gd name="T2" fmla="*/ 0 w 14"/>
                  <a:gd name="T3" fmla="*/ 0 h 59"/>
                  <a:gd name="T4" fmla="*/ 14 w 14"/>
                  <a:gd name="T5" fmla="*/ 20 h 59"/>
                  <a:gd name="T6" fmla="*/ 14 w 14"/>
                  <a:gd name="T7" fmla="*/ 59 h 59"/>
                  <a:gd name="T8" fmla="*/ 0 w 14"/>
                  <a:gd name="T9" fmla="*/ 40 h 59"/>
                </a:gdLst>
                <a:ahLst/>
                <a:cxnLst>
                  <a:cxn ang="0">
                    <a:pos x="T0" y="T1"/>
                  </a:cxn>
                  <a:cxn ang="0">
                    <a:pos x="T2" y="T3"/>
                  </a:cxn>
                  <a:cxn ang="0">
                    <a:pos x="T4" y="T5"/>
                  </a:cxn>
                  <a:cxn ang="0">
                    <a:pos x="T6" y="T7"/>
                  </a:cxn>
                  <a:cxn ang="0">
                    <a:pos x="T8" y="T9"/>
                  </a:cxn>
                </a:cxnLst>
                <a:rect l="0" t="0" r="r" b="b"/>
                <a:pathLst>
                  <a:path w="14" h="59">
                    <a:moveTo>
                      <a:pt x="0" y="40"/>
                    </a:moveTo>
                    <a:cubicBezTo>
                      <a:pt x="0" y="0"/>
                      <a:pt x="0" y="0"/>
                      <a:pt x="0" y="0"/>
                    </a:cubicBezTo>
                    <a:cubicBezTo>
                      <a:pt x="0" y="8"/>
                      <a:pt x="5" y="15"/>
                      <a:pt x="14" y="20"/>
                    </a:cubicBezTo>
                    <a:cubicBezTo>
                      <a:pt x="14" y="59"/>
                      <a:pt x="14" y="59"/>
                      <a:pt x="14" y="59"/>
                    </a:cubicBezTo>
                    <a:cubicBezTo>
                      <a:pt x="5" y="54"/>
                      <a:pt x="0" y="47"/>
                      <a:pt x="0" y="40"/>
                    </a:cubicBezTo>
                    <a:close/>
                  </a:path>
                </a:pathLst>
              </a:custGeom>
              <a:solidFill>
                <a:srgbClr val="7E80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3" name="išḻiḓé"/>
              <p:cNvSpPr/>
              <p:nvPr/>
            </p:nvSpPr>
            <p:spPr bwMode="auto">
              <a:xfrm>
                <a:off x="2904" y="3141"/>
                <a:ext cx="29" cy="122"/>
              </a:xfrm>
              <a:custGeom>
                <a:avLst/>
                <a:gdLst>
                  <a:gd name="T0" fmla="*/ 14 w 14"/>
                  <a:gd name="T1" fmla="*/ 20 h 59"/>
                  <a:gd name="T2" fmla="*/ 14 w 14"/>
                  <a:gd name="T3" fmla="*/ 59 h 59"/>
                  <a:gd name="T4" fmla="*/ 0 w 14"/>
                  <a:gd name="T5" fmla="*/ 40 h 59"/>
                  <a:gd name="T6" fmla="*/ 0 w 14"/>
                  <a:gd name="T7" fmla="*/ 0 h 59"/>
                  <a:gd name="T8" fmla="*/ 14 w 14"/>
                  <a:gd name="T9" fmla="*/ 20 h 59"/>
                </a:gdLst>
                <a:ahLst/>
                <a:cxnLst>
                  <a:cxn ang="0">
                    <a:pos x="T0" y="T1"/>
                  </a:cxn>
                  <a:cxn ang="0">
                    <a:pos x="T2" y="T3"/>
                  </a:cxn>
                  <a:cxn ang="0">
                    <a:pos x="T4" y="T5"/>
                  </a:cxn>
                  <a:cxn ang="0">
                    <a:pos x="T6" y="T7"/>
                  </a:cxn>
                  <a:cxn ang="0">
                    <a:pos x="T8" y="T9"/>
                  </a:cxn>
                </a:cxnLst>
                <a:rect l="0" t="0" r="r" b="b"/>
                <a:pathLst>
                  <a:path w="14" h="59">
                    <a:moveTo>
                      <a:pt x="14" y="20"/>
                    </a:moveTo>
                    <a:cubicBezTo>
                      <a:pt x="14" y="59"/>
                      <a:pt x="14" y="59"/>
                      <a:pt x="14" y="59"/>
                    </a:cubicBezTo>
                    <a:cubicBezTo>
                      <a:pt x="5" y="54"/>
                      <a:pt x="0" y="47"/>
                      <a:pt x="0" y="40"/>
                    </a:cubicBezTo>
                    <a:cubicBezTo>
                      <a:pt x="0" y="0"/>
                      <a:pt x="0" y="0"/>
                      <a:pt x="0" y="0"/>
                    </a:cubicBezTo>
                    <a:cubicBezTo>
                      <a:pt x="0" y="8"/>
                      <a:pt x="5" y="15"/>
                      <a:pt x="14" y="20"/>
                    </a:cubicBezTo>
                  </a:path>
                </a:pathLst>
              </a:custGeom>
              <a:solidFill>
                <a:srgbClr val="7E80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4" name="i$1íḓê"/>
              <p:cNvSpPr/>
              <p:nvPr/>
            </p:nvSpPr>
            <p:spPr bwMode="auto">
              <a:xfrm>
                <a:off x="3023" y="3097"/>
                <a:ext cx="815" cy="552"/>
              </a:xfrm>
              <a:custGeom>
                <a:avLst/>
                <a:gdLst>
                  <a:gd name="T0" fmla="*/ 815 w 815"/>
                  <a:gd name="T1" fmla="*/ 471 h 552"/>
                  <a:gd name="T2" fmla="*/ 815 w 815"/>
                  <a:gd name="T3" fmla="*/ 552 h 552"/>
                  <a:gd name="T4" fmla="*/ 0 w 815"/>
                  <a:gd name="T5" fmla="*/ 83 h 552"/>
                  <a:gd name="T6" fmla="*/ 0 w 815"/>
                  <a:gd name="T7" fmla="*/ 0 h 552"/>
                  <a:gd name="T8" fmla="*/ 815 w 815"/>
                  <a:gd name="T9" fmla="*/ 471 h 552"/>
                </a:gdLst>
                <a:ahLst/>
                <a:cxnLst>
                  <a:cxn ang="0">
                    <a:pos x="T0" y="T1"/>
                  </a:cxn>
                  <a:cxn ang="0">
                    <a:pos x="T2" y="T3"/>
                  </a:cxn>
                  <a:cxn ang="0">
                    <a:pos x="T4" y="T5"/>
                  </a:cxn>
                  <a:cxn ang="0">
                    <a:pos x="T6" y="T7"/>
                  </a:cxn>
                  <a:cxn ang="0">
                    <a:pos x="T8" y="T9"/>
                  </a:cxn>
                </a:cxnLst>
                <a:rect l="0" t="0" r="r" b="b"/>
                <a:pathLst>
                  <a:path w="815" h="552">
                    <a:moveTo>
                      <a:pt x="815" y="471"/>
                    </a:moveTo>
                    <a:lnTo>
                      <a:pt x="815" y="552"/>
                    </a:lnTo>
                    <a:lnTo>
                      <a:pt x="0" y="83"/>
                    </a:lnTo>
                    <a:lnTo>
                      <a:pt x="0" y="0"/>
                    </a:lnTo>
                    <a:lnTo>
                      <a:pt x="815" y="471"/>
                    </a:lnTo>
                    <a:close/>
                  </a:path>
                </a:pathLst>
              </a:custGeom>
              <a:solidFill>
                <a:srgbClr val="74898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5" name="íŝḷîḑé"/>
              <p:cNvSpPr/>
              <p:nvPr/>
            </p:nvSpPr>
            <p:spPr bwMode="auto">
              <a:xfrm>
                <a:off x="3023" y="3097"/>
                <a:ext cx="815" cy="552"/>
              </a:xfrm>
              <a:custGeom>
                <a:avLst/>
                <a:gdLst>
                  <a:gd name="T0" fmla="*/ 815 w 815"/>
                  <a:gd name="T1" fmla="*/ 471 h 552"/>
                  <a:gd name="T2" fmla="*/ 815 w 815"/>
                  <a:gd name="T3" fmla="*/ 552 h 552"/>
                  <a:gd name="T4" fmla="*/ 0 w 815"/>
                  <a:gd name="T5" fmla="*/ 83 h 552"/>
                  <a:gd name="T6" fmla="*/ 0 w 815"/>
                  <a:gd name="T7" fmla="*/ 0 h 552"/>
                  <a:gd name="T8" fmla="*/ 815 w 815"/>
                  <a:gd name="T9" fmla="*/ 471 h 552"/>
                </a:gdLst>
                <a:ahLst/>
                <a:cxnLst>
                  <a:cxn ang="0">
                    <a:pos x="T0" y="T1"/>
                  </a:cxn>
                  <a:cxn ang="0">
                    <a:pos x="T2" y="T3"/>
                  </a:cxn>
                  <a:cxn ang="0">
                    <a:pos x="T4" y="T5"/>
                  </a:cxn>
                  <a:cxn ang="0">
                    <a:pos x="T6" y="T7"/>
                  </a:cxn>
                  <a:cxn ang="0">
                    <a:pos x="T8" y="T9"/>
                  </a:cxn>
                </a:cxnLst>
                <a:rect l="0" t="0" r="r" b="b"/>
                <a:pathLst>
                  <a:path w="815" h="552">
                    <a:moveTo>
                      <a:pt x="815" y="471"/>
                    </a:moveTo>
                    <a:lnTo>
                      <a:pt x="815" y="552"/>
                    </a:lnTo>
                    <a:lnTo>
                      <a:pt x="0" y="83"/>
                    </a:lnTo>
                    <a:lnTo>
                      <a:pt x="0" y="0"/>
                    </a:lnTo>
                    <a:lnTo>
                      <a:pt x="815" y="47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6" name="íṡľîḋê"/>
              <p:cNvSpPr/>
              <p:nvPr/>
            </p:nvSpPr>
            <p:spPr bwMode="auto">
              <a:xfrm>
                <a:off x="3403" y="3340"/>
                <a:ext cx="27" cy="110"/>
              </a:xfrm>
              <a:custGeom>
                <a:avLst/>
                <a:gdLst>
                  <a:gd name="T0" fmla="*/ 13 w 13"/>
                  <a:gd name="T1" fmla="*/ 14 h 53"/>
                  <a:gd name="T2" fmla="*/ 12 w 13"/>
                  <a:gd name="T3" fmla="*/ 53 h 53"/>
                  <a:gd name="T4" fmla="*/ 4 w 13"/>
                  <a:gd name="T5" fmla="*/ 41 h 53"/>
                  <a:gd name="T6" fmla="*/ 0 w 13"/>
                  <a:gd name="T7" fmla="*/ 39 h 53"/>
                  <a:gd name="T8" fmla="*/ 0 w 13"/>
                  <a:gd name="T9" fmla="*/ 0 h 53"/>
                  <a:gd name="T10" fmla="*/ 4 w 13"/>
                  <a:gd name="T11" fmla="*/ 2 h 53"/>
                  <a:gd name="T12" fmla="*/ 13 w 13"/>
                  <a:gd name="T13" fmla="*/ 14 h 53"/>
                </a:gdLst>
                <a:ahLst/>
                <a:cxnLst>
                  <a:cxn ang="0">
                    <a:pos x="T0" y="T1"/>
                  </a:cxn>
                  <a:cxn ang="0">
                    <a:pos x="T2" y="T3"/>
                  </a:cxn>
                  <a:cxn ang="0">
                    <a:pos x="T4" y="T5"/>
                  </a:cxn>
                  <a:cxn ang="0">
                    <a:pos x="T6" y="T7"/>
                  </a:cxn>
                  <a:cxn ang="0">
                    <a:pos x="T8" y="T9"/>
                  </a:cxn>
                  <a:cxn ang="0">
                    <a:pos x="T10" y="T11"/>
                  </a:cxn>
                  <a:cxn ang="0">
                    <a:pos x="T12" y="T13"/>
                  </a:cxn>
                </a:cxnLst>
                <a:rect l="0" t="0" r="r" b="b"/>
                <a:pathLst>
                  <a:path w="13" h="53">
                    <a:moveTo>
                      <a:pt x="13" y="14"/>
                    </a:moveTo>
                    <a:cubicBezTo>
                      <a:pt x="12" y="53"/>
                      <a:pt x="12" y="53"/>
                      <a:pt x="12" y="53"/>
                    </a:cubicBezTo>
                    <a:cubicBezTo>
                      <a:pt x="12" y="49"/>
                      <a:pt x="10" y="44"/>
                      <a:pt x="4" y="41"/>
                    </a:cubicBezTo>
                    <a:cubicBezTo>
                      <a:pt x="3" y="40"/>
                      <a:pt x="1" y="40"/>
                      <a:pt x="0" y="39"/>
                    </a:cubicBezTo>
                    <a:cubicBezTo>
                      <a:pt x="0" y="0"/>
                      <a:pt x="0" y="0"/>
                      <a:pt x="0" y="0"/>
                    </a:cubicBezTo>
                    <a:cubicBezTo>
                      <a:pt x="2" y="1"/>
                      <a:pt x="3" y="1"/>
                      <a:pt x="4" y="2"/>
                    </a:cubicBezTo>
                    <a:cubicBezTo>
                      <a:pt x="10" y="5"/>
                      <a:pt x="13" y="9"/>
                      <a:pt x="13" y="14"/>
                    </a:cubicBezTo>
                  </a:path>
                </a:pathLst>
              </a:custGeom>
              <a:solidFill>
                <a:srgbClr val="3E3E3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7" name="iS1íḍè"/>
              <p:cNvSpPr/>
              <p:nvPr/>
            </p:nvSpPr>
            <p:spPr bwMode="auto">
              <a:xfrm>
                <a:off x="3328" y="3338"/>
                <a:ext cx="13" cy="87"/>
              </a:xfrm>
              <a:custGeom>
                <a:avLst/>
                <a:gdLst>
                  <a:gd name="T0" fmla="*/ 6 w 6"/>
                  <a:gd name="T1" fmla="*/ 0 h 42"/>
                  <a:gd name="T2" fmla="*/ 6 w 6"/>
                  <a:gd name="T3" fmla="*/ 39 h 42"/>
                  <a:gd name="T4" fmla="*/ 0 w 6"/>
                  <a:gd name="T5" fmla="*/ 42 h 42"/>
                  <a:gd name="T6" fmla="*/ 0 w 6"/>
                  <a:gd name="T7" fmla="*/ 42 h 42"/>
                  <a:gd name="T8" fmla="*/ 0 w 6"/>
                  <a:gd name="T9" fmla="*/ 3 h 42"/>
                  <a:gd name="T10" fmla="*/ 0 w 6"/>
                  <a:gd name="T11" fmla="*/ 3 h 42"/>
                  <a:gd name="T12" fmla="*/ 6 w 6"/>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6" h="42">
                    <a:moveTo>
                      <a:pt x="6" y="0"/>
                    </a:moveTo>
                    <a:cubicBezTo>
                      <a:pt x="6" y="39"/>
                      <a:pt x="6" y="39"/>
                      <a:pt x="6" y="39"/>
                    </a:cubicBezTo>
                    <a:cubicBezTo>
                      <a:pt x="4" y="40"/>
                      <a:pt x="2" y="41"/>
                      <a:pt x="0" y="42"/>
                    </a:cubicBezTo>
                    <a:cubicBezTo>
                      <a:pt x="0" y="42"/>
                      <a:pt x="0" y="42"/>
                      <a:pt x="0" y="42"/>
                    </a:cubicBezTo>
                    <a:cubicBezTo>
                      <a:pt x="0" y="3"/>
                      <a:pt x="0" y="3"/>
                      <a:pt x="0" y="3"/>
                    </a:cubicBezTo>
                    <a:cubicBezTo>
                      <a:pt x="0" y="3"/>
                      <a:pt x="0" y="3"/>
                      <a:pt x="0" y="3"/>
                    </a:cubicBezTo>
                    <a:cubicBezTo>
                      <a:pt x="2" y="2"/>
                      <a:pt x="4" y="1"/>
                      <a:pt x="6" y="0"/>
                    </a:cubicBezTo>
                  </a:path>
                </a:pathLst>
              </a:custGeom>
              <a:solidFill>
                <a:srgbClr val="56565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8" name="ïṡ1îḓê"/>
              <p:cNvSpPr/>
              <p:nvPr/>
            </p:nvSpPr>
            <p:spPr bwMode="auto">
              <a:xfrm>
                <a:off x="3403" y="3340"/>
                <a:ext cx="27" cy="110"/>
              </a:xfrm>
              <a:custGeom>
                <a:avLst/>
                <a:gdLst>
                  <a:gd name="T0" fmla="*/ 13 w 13"/>
                  <a:gd name="T1" fmla="*/ 14 h 53"/>
                  <a:gd name="T2" fmla="*/ 12 w 13"/>
                  <a:gd name="T3" fmla="*/ 53 h 53"/>
                  <a:gd name="T4" fmla="*/ 4 w 13"/>
                  <a:gd name="T5" fmla="*/ 41 h 53"/>
                  <a:gd name="T6" fmla="*/ 0 w 13"/>
                  <a:gd name="T7" fmla="*/ 39 h 53"/>
                  <a:gd name="T8" fmla="*/ 0 w 13"/>
                  <a:gd name="T9" fmla="*/ 0 h 53"/>
                  <a:gd name="T10" fmla="*/ 4 w 13"/>
                  <a:gd name="T11" fmla="*/ 2 h 53"/>
                  <a:gd name="T12" fmla="*/ 13 w 13"/>
                  <a:gd name="T13" fmla="*/ 14 h 53"/>
                </a:gdLst>
                <a:ahLst/>
                <a:cxnLst>
                  <a:cxn ang="0">
                    <a:pos x="T0" y="T1"/>
                  </a:cxn>
                  <a:cxn ang="0">
                    <a:pos x="T2" y="T3"/>
                  </a:cxn>
                  <a:cxn ang="0">
                    <a:pos x="T4" y="T5"/>
                  </a:cxn>
                  <a:cxn ang="0">
                    <a:pos x="T6" y="T7"/>
                  </a:cxn>
                  <a:cxn ang="0">
                    <a:pos x="T8" y="T9"/>
                  </a:cxn>
                  <a:cxn ang="0">
                    <a:pos x="T10" y="T11"/>
                  </a:cxn>
                  <a:cxn ang="0">
                    <a:pos x="T12" y="T13"/>
                  </a:cxn>
                </a:cxnLst>
                <a:rect l="0" t="0" r="r" b="b"/>
                <a:pathLst>
                  <a:path w="13" h="53">
                    <a:moveTo>
                      <a:pt x="13" y="14"/>
                    </a:moveTo>
                    <a:cubicBezTo>
                      <a:pt x="12" y="53"/>
                      <a:pt x="12" y="53"/>
                      <a:pt x="12" y="53"/>
                    </a:cubicBezTo>
                    <a:cubicBezTo>
                      <a:pt x="12" y="49"/>
                      <a:pt x="10" y="44"/>
                      <a:pt x="4" y="41"/>
                    </a:cubicBezTo>
                    <a:cubicBezTo>
                      <a:pt x="3" y="40"/>
                      <a:pt x="1" y="40"/>
                      <a:pt x="0" y="39"/>
                    </a:cubicBezTo>
                    <a:cubicBezTo>
                      <a:pt x="0" y="0"/>
                      <a:pt x="0" y="0"/>
                      <a:pt x="0" y="0"/>
                    </a:cubicBezTo>
                    <a:cubicBezTo>
                      <a:pt x="2" y="1"/>
                      <a:pt x="3" y="1"/>
                      <a:pt x="4" y="2"/>
                    </a:cubicBezTo>
                    <a:cubicBezTo>
                      <a:pt x="10" y="5"/>
                      <a:pt x="13" y="9"/>
                      <a:pt x="13" y="14"/>
                    </a:cubicBezTo>
                  </a:path>
                </a:pathLst>
              </a:custGeom>
              <a:solidFill>
                <a:srgbClr val="3E3E3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9" name="îṧḷïḋe"/>
              <p:cNvSpPr/>
              <p:nvPr/>
            </p:nvSpPr>
            <p:spPr bwMode="auto">
              <a:xfrm>
                <a:off x="3397" y="3338"/>
                <a:ext cx="6" cy="83"/>
              </a:xfrm>
              <a:custGeom>
                <a:avLst/>
                <a:gdLst>
                  <a:gd name="T0" fmla="*/ 3 w 3"/>
                  <a:gd name="T1" fmla="*/ 1 h 40"/>
                  <a:gd name="T2" fmla="*/ 3 w 3"/>
                  <a:gd name="T3" fmla="*/ 40 h 40"/>
                  <a:gd name="T4" fmla="*/ 0 w 3"/>
                  <a:gd name="T5" fmla="*/ 39 h 40"/>
                  <a:gd name="T6" fmla="*/ 0 w 3"/>
                  <a:gd name="T7" fmla="*/ 0 h 40"/>
                  <a:gd name="T8" fmla="*/ 3 w 3"/>
                  <a:gd name="T9" fmla="*/ 1 h 40"/>
                </a:gdLst>
                <a:ahLst/>
                <a:cxnLst>
                  <a:cxn ang="0">
                    <a:pos x="T0" y="T1"/>
                  </a:cxn>
                  <a:cxn ang="0">
                    <a:pos x="T2" y="T3"/>
                  </a:cxn>
                  <a:cxn ang="0">
                    <a:pos x="T4" y="T5"/>
                  </a:cxn>
                  <a:cxn ang="0">
                    <a:pos x="T6" y="T7"/>
                  </a:cxn>
                  <a:cxn ang="0">
                    <a:pos x="T8" y="T9"/>
                  </a:cxn>
                </a:cxnLst>
                <a:rect l="0" t="0" r="r" b="b"/>
                <a:pathLst>
                  <a:path w="3" h="40">
                    <a:moveTo>
                      <a:pt x="3" y="1"/>
                    </a:moveTo>
                    <a:cubicBezTo>
                      <a:pt x="3" y="40"/>
                      <a:pt x="3" y="40"/>
                      <a:pt x="3" y="40"/>
                    </a:cubicBezTo>
                    <a:cubicBezTo>
                      <a:pt x="2" y="40"/>
                      <a:pt x="1" y="39"/>
                      <a:pt x="0" y="39"/>
                    </a:cubicBezTo>
                    <a:cubicBezTo>
                      <a:pt x="0" y="0"/>
                      <a:pt x="0" y="0"/>
                      <a:pt x="0" y="0"/>
                    </a:cubicBezTo>
                    <a:cubicBezTo>
                      <a:pt x="1" y="0"/>
                      <a:pt x="2" y="1"/>
                      <a:pt x="3" y="1"/>
                    </a:cubicBezTo>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0" name="îŝ1iďé"/>
              <p:cNvSpPr/>
              <p:nvPr/>
            </p:nvSpPr>
            <p:spPr bwMode="auto">
              <a:xfrm>
                <a:off x="3391" y="3336"/>
                <a:ext cx="6" cy="83"/>
              </a:xfrm>
              <a:custGeom>
                <a:avLst/>
                <a:gdLst>
                  <a:gd name="T0" fmla="*/ 3 w 3"/>
                  <a:gd name="T1" fmla="*/ 1 h 40"/>
                  <a:gd name="T2" fmla="*/ 3 w 3"/>
                  <a:gd name="T3" fmla="*/ 40 h 40"/>
                  <a:gd name="T4" fmla="*/ 0 w 3"/>
                  <a:gd name="T5" fmla="*/ 39 h 40"/>
                  <a:gd name="T6" fmla="*/ 0 w 3"/>
                  <a:gd name="T7" fmla="*/ 0 h 40"/>
                  <a:gd name="T8" fmla="*/ 3 w 3"/>
                  <a:gd name="T9" fmla="*/ 1 h 40"/>
                </a:gdLst>
                <a:ahLst/>
                <a:cxnLst>
                  <a:cxn ang="0">
                    <a:pos x="T0" y="T1"/>
                  </a:cxn>
                  <a:cxn ang="0">
                    <a:pos x="T2" y="T3"/>
                  </a:cxn>
                  <a:cxn ang="0">
                    <a:pos x="T4" y="T5"/>
                  </a:cxn>
                  <a:cxn ang="0">
                    <a:pos x="T6" y="T7"/>
                  </a:cxn>
                  <a:cxn ang="0">
                    <a:pos x="T8" y="T9"/>
                  </a:cxn>
                </a:cxnLst>
                <a:rect l="0" t="0" r="r" b="b"/>
                <a:pathLst>
                  <a:path w="3" h="40">
                    <a:moveTo>
                      <a:pt x="3" y="1"/>
                    </a:moveTo>
                    <a:cubicBezTo>
                      <a:pt x="3" y="40"/>
                      <a:pt x="3" y="40"/>
                      <a:pt x="3" y="40"/>
                    </a:cubicBezTo>
                    <a:cubicBezTo>
                      <a:pt x="2" y="40"/>
                      <a:pt x="1" y="39"/>
                      <a:pt x="0" y="39"/>
                    </a:cubicBezTo>
                    <a:cubicBezTo>
                      <a:pt x="0" y="0"/>
                      <a:pt x="0" y="0"/>
                      <a:pt x="0" y="0"/>
                    </a:cubicBezTo>
                    <a:cubicBezTo>
                      <a:pt x="1" y="0"/>
                      <a:pt x="2" y="1"/>
                      <a:pt x="3" y="1"/>
                    </a:cubicBezTo>
                  </a:path>
                </a:pathLst>
              </a:custGeom>
              <a:solidFill>
                <a:srgbClr val="43434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1" name="iśḷíḍê"/>
              <p:cNvSpPr/>
              <p:nvPr/>
            </p:nvSpPr>
            <p:spPr bwMode="auto">
              <a:xfrm>
                <a:off x="3385" y="3336"/>
                <a:ext cx="6" cy="81"/>
              </a:xfrm>
              <a:custGeom>
                <a:avLst/>
                <a:gdLst>
                  <a:gd name="T0" fmla="*/ 3 w 3"/>
                  <a:gd name="T1" fmla="*/ 0 h 39"/>
                  <a:gd name="T2" fmla="*/ 3 w 3"/>
                  <a:gd name="T3" fmla="*/ 39 h 39"/>
                  <a:gd name="T4" fmla="*/ 0 w 3"/>
                  <a:gd name="T5" fmla="*/ 39 h 39"/>
                  <a:gd name="T6" fmla="*/ 0 w 3"/>
                  <a:gd name="T7" fmla="*/ 0 h 39"/>
                  <a:gd name="T8" fmla="*/ 3 w 3"/>
                  <a:gd name="T9" fmla="*/ 0 h 39"/>
                </a:gdLst>
                <a:ahLst/>
                <a:cxnLst>
                  <a:cxn ang="0">
                    <a:pos x="T0" y="T1"/>
                  </a:cxn>
                  <a:cxn ang="0">
                    <a:pos x="T2" y="T3"/>
                  </a:cxn>
                  <a:cxn ang="0">
                    <a:pos x="T4" y="T5"/>
                  </a:cxn>
                  <a:cxn ang="0">
                    <a:pos x="T6" y="T7"/>
                  </a:cxn>
                  <a:cxn ang="0">
                    <a:pos x="T8" y="T9"/>
                  </a:cxn>
                </a:cxnLst>
                <a:rect l="0" t="0" r="r" b="b"/>
                <a:pathLst>
                  <a:path w="3" h="39">
                    <a:moveTo>
                      <a:pt x="3" y="0"/>
                    </a:moveTo>
                    <a:cubicBezTo>
                      <a:pt x="3" y="39"/>
                      <a:pt x="3" y="39"/>
                      <a:pt x="3" y="39"/>
                    </a:cubicBezTo>
                    <a:cubicBezTo>
                      <a:pt x="2" y="39"/>
                      <a:pt x="1" y="39"/>
                      <a:pt x="0" y="39"/>
                    </a:cubicBezTo>
                    <a:cubicBezTo>
                      <a:pt x="0" y="0"/>
                      <a:pt x="0" y="0"/>
                      <a:pt x="0" y="0"/>
                    </a:cubicBezTo>
                    <a:cubicBezTo>
                      <a:pt x="1" y="0"/>
                      <a:pt x="2" y="0"/>
                      <a:pt x="3" y="0"/>
                    </a:cubicBezTo>
                  </a:path>
                </a:pathLst>
              </a:custGeom>
              <a:solidFill>
                <a:srgbClr val="45454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2" name="ïṩļiďé"/>
              <p:cNvSpPr/>
              <p:nvPr/>
            </p:nvSpPr>
            <p:spPr bwMode="auto">
              <a:xfrm>
                <a:off x="3378" y="3334"/>
                <a:ext cx="7" cy="83"/>
              </a:xfrm>
              <a:custGeom>
                <a:avLst/>
                <a:gdLst>
                  <a:gd name="T0" fmla="*/ 3 w 3"/>
                  <a:gd name="T1" fmla="*/ 1 h 40"/>
                  <a:gd name="T2" fmla="*/ 3 w 3"/>
                  <a:gd name="T3" fmla="*/ 40 h 40"/>
                  <a:gd name="T4" fmla="*/ 0 w 3"/>
                  <a:gd name="T5" fmla="*/ 39 h 40"/>
                  <a:gd name="T6" fmla="*/ 0 w 3"/>
                  <a:gd name="T7" fmla="*/ 0 h 40"/>
                  <a:gd name="T8" fmla="*/ 3 w 3"/>
                  <a:gd name="T9" fmla="*/ 1 h 40"/>
                </a:gdLst>
                <a:ahLst/>
                <a:cxnLst>
                  <a:cxn ang="0">
                    <a:pos x="T0" y="T1"/>
                  </a:cxn>
                  <a:cxn ang="0">
                    <a:pos x="T2" y="T3"/>
                  </a:cxn>
                  <a:cxn ang="0">
                    <a:pos x="T4" y="T5"/>
                  </a:cxn>
                  <a:cxn ang="0">
                    <a:pos x="T6" y="T7"/>
                  </a:cxn>
                  <a:cxn ang="0">
                    <a:pos x="T8" y="T9"/>
                  </a:cxn>
                </a:cxnLst>
                <a:rect l="0" t="0" r="r" b="b"/>
                <a:pathLst>
                  <a:path w="3" h="40">
                    <a:moveTo>
                      <a:pt x="3" y="1"/>
                    </a:moveTo>
                    <a:cubicBezTo>
                      <a:pt x="3" y="40"/>
                      <a:pt x="3" y="40"/>
                      <a:pt x="3" y="40"/>
                    </a:cubicBezTo>
                    <a:cubicBezTo>
                      <a:pt x="2" y="40"/>
                      <a:pt x="1" y="40"/>
                      <a:pt x="0" y="39"/>
                    </a:cubicBezTo>
                    <a:cubicBezTo>
                      <a:pt x="0" y="0"/>
                      <a:pt x="0" y="0"/>
                      <a:pt x="0" y="0"/>
                    </a:cubicBezTo>
                    <a:cubicBezTo>
                      <a:pt x="1" y="0"/>
                      <a:pt x="2" y="1"/>
                      <a:pt x="3" y="1"/>
                    </a:cubicBezTo>
                  </a:path>
                </a:pathLst>
              </a:custGeom>
              <a:solidFill>
                <a:srgbClr val="4747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3" name="îṥḻîḋè"/>
              <p:cNvSpPr/>
              <p:nvPr/>
            </p:nvSpPr>
            <p:spPr bwMode="auto">
              <a:xfrm>
                <a:off x="3372" y="3334"/>
                <a:ext cx="6" cy="81"/>
              </a:xfrm>
              <a:custGeom>
                <a:avLst/>
                <a:gdLst>
                  <a:gd name="T0" fmla="*/ 3 w 3"/>
                  <a:gd name="T1" fmla="*/ 0 h 39"/>
                  <a:gd name="T2" fmla="*/ 3 w 3"/>
                  <a:gd name="T3" fmla="*/ 39 h 39"/>
                  <a:gd name="T4" fmla="*/ 0 w 3"/>
                  <a:gd name="T5" fmla="*/ 39 h 39"/>
                  <a:gd name="T6" fmla="*/ 0 w 3"/>
                  <a:gd name="T7" fmla="*/ 0 h 39"/>
                  <a:gd name="T8" fmla="*/ 3 w 3"/>
                  <a:gd name="T9" fmla="*/ 0 h 39"/>
                </a:gdLst>
                <a:ahLst/>
                <a:cxnLst>
                  <a:cxn ang="0">
                    <a:pos x="T0" y="T1"/>
                  </a:cxn>
                  <a:cxn ang="0">
                    <a:pos x="T2" y="T3"/>
                  </a:cxn>
                  <a:cxn ang="0">
                    <a:pos x="T4" y="T5"/>
                  </a:cxn>
                  <a:cxn ang="0">
                    <a:pos x="T6" y="T7"/>
                  </a:cxn>
                  <a:cxn ang="0">
                    <a:pos x="T8" y="T9"/>
                  </a:cxn>
                </a:cxnLst>
                <a:rect l="0" t="0" r="r" b="b"/>
                <a:pathLst>
                  <a:path w="3" h="39">
                    <a:moveTo>
                      <a:pt x="3" y="0"/>
                    </a:moveTo>
                    <a:cubicBezTo>
                      <a:pt x="3" y="39"/>
                      <a:pt x="3" y="39"/>
                      <a:pt x="3" y="39"/>
                    </a:cubicBezTo>
                    <a:cubicBezTo>
                      <a:pt x="2" y="39"/>
                      <a:pt x="1" y="39"/>
                      <a:pt x="0" y="39"/>
                    </a:cubicBezTo>
                    <a:cubicBezTo>
                      <a:pt x="0" y="0"/>
                      <a:pt x="0" y="0"/>
                      <a:pt x="0" y="0"/>
                    </a:cubicBezTo>
                    <a:cubicBezTo>
                      <a:pt x="1" y="0"/>
                      <a:pt x="2" y="0"/>
                      <a:pt x="3" y="0"/>
                    </a:cubicBezTo>
                  </a:path>
                </a:pathLst>
              </a:custGeom>
              <a:solidFill>
                <a:srgbClr val="4A4A4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4" name="ïŝḻïďê"/>
              <p:cNvSpPr/>
              <p:nvPr/>
            </p:nvSpPr>
            <p:spPr bwMode="auto">
              <a:xfrm>
                <a:off x="3366" y="3334"/>
                <a:ext cx="6" cy="81"/>
              </a:xfrm>
              <a:custGeom>
                <a:avLst/>
                <a:gdLst>
                  <a:gd name="T0" fmla="*/ 3 w 3"/>
                  <a:gd name="T1" fmla="*/ 0 h 39"/>
                  <a:gd name="T2" fmla="*/ 3 w 3"/>
                  <a:gd name="T3" fmla="*/ 39 h 39"/>
                  <a:gd name="T4" fmla="*/ 0 w 3"/>
                  <a:gd name="T5" fmla="*/ 39 h 39"/>
                  <a:gd name="T6" fmla="*/ 0 w 3"/>
                  <a:gd name="T7" fmla="*/ 0 h 39"/>
                  <a:gd name="T8" fmla="*/ 3 w 3"/>
                  <a:gd name="T9" fmla="*/ 0 h 39"/>
                </a:gdLst>
                <a:ahLst/>
                <a:cxnLst>
                  <a:cxn ang="0">
                    <a:pos x="T0" y="T1"/>
                  </a:cxn>
                  <a:cxn ang="0">
                    <a:pos x="T2" y="T3"/>
                  </a:cxn>
                  <a:cxn ang="0">
                    <a:pos x="T4" y="T5"/>
                  </a:cxn>
                  <a:cxn ang="0">
                    <a:pos x="T6" y="T7"/>
                  </a:cxn>
                  <a:cxn ang="0">
                    <a:pos x="T8" y="T9"/>
                  </a:cxn>
                </a:cxnLst>
                <a:rect l="0" t="0" r="r" b="b"/>
                <a:pathLst>
                  <a:path w="3" h="39">
                    <a:moveTo>
                      <a:pt x="3" y="0"/>
                    </a:moveTo>
                    <a:cubicBezTo>
                      <a:pt x="3" y="39"/>
                      <a:pt x="3" y="39"/>
                      <a:pt x="3" y="39"/>
                    </a:cubicBezTo>
                    <a:cubicBezTo>
                      <a:pt x="2" y="39"/>
                      <a:pt x="1" y="39"/>
                      <a:pt x="0" y="39"/>
                    </a:cubicBezTo>
                    <a:cubicBezTo>
                      <a:pt x="0" y="0"/>
                      <a:pt x="0" y="0"/>
                      <a:pt x="0" y="0"/>
                    </a:cubicBezTo>
                    <a:cubicBezTo>
                      <a:pt x="1" y="0"/>
                      <a:pt x="2" y="0"/>
                      <a:pt x="3" y="0"/>
                    </a:cubicBezTo>
                  </a:path>
                </a:pathLst>
              </a:custGeom>
              <a:solidFill>
                <a:srgbClr val="4C4C4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5" name="ïṥ1iďé"/>
              <p:cNvSpPr/>
              <p:nvPr/>
            </p:nvSpPr>
            <p:spPr bwMode="auto">
              <a:xfrm>
                <a:off x="3360" y="3334"/>
                <a:ext cx="6" cy="83"/>
              </a:xfrm>
              <a:custGeom>
                <a:avLst/>
                <a:gdLst>
                  <a:gd name="T0" fmla="*/ 3 w 3"/>
                  <a:gd name="T1" fmla="*/ 0 h 40"/>
                  <a:gd name="T2" fmla="*/ 3 w 3"/>
                  <a:gd name="T3" fmla="*/ 39 h 40"/>
                  <a:gd name="T4" fmla="*/ 0 w 3"/>
                  <a:gd name="T5" fmla="*/ 40 h 40"/>
                  <a:gd name="T6" fmla="*/ 0 w 3"/>
                  <a:gd name="T7" fmla="*/ 0 h 40"/>
                  <a:gd name="T8" fmla="*/ 3 w 3"/>
                  <a:gd name="T9" fmla="*/ 0 h 40"/>
                </a:gdLst>
                <a:ahLst/>
                <a:cxnLst>
                  <a:cxn ang="0">
                    <a:pos x="T0" y="T1"/>
                  </a:cxn>
                  <a:cxn ang="0">
                    <a:pos x="T2" y="T3"/>
                  </a:cxn>
                  <a:cxn ang="0">
                    <a:pos x="T4" y="T5"/>
                  </a:cxn>
                  <a:cxn ang="0">
                    <a:pos x="T6" y="T7"/>
                  </a:cxn>
                  <a:cxn ang="0">
                    <a:pos x="T8" y="T9"/>
                  </a:cxn>
                </a:cxnLst>
                <a:rect l="0" t="0" r="r" b="b"/>
                <a:pathLst>
                  <a:path w="3" h="40">
                    <a:moveTo>
                      <a:pt x="3" y="0"/>
                    </a:moveTo>
                    <a:cubicBezTo>
                      <a:pt x="3" y="39"/>
                      <a:pt x="3" y="39"/>
                      <a:pt x="3" y="39"/>
                    </a:cubicBezTo>
                    <a:cubicBezTo>
                      <a:pt x="2" y="39"/>
                      <a:pt x="1" y="39"/>
                      <a:pt x="0" y="40"/>
                    </a:cubicBezTo>
                    <a:cubicBezTo>
                      <a:pt x="0" y="0"/>
                      <a:pt x="0" y="0"/>
                      <a:pt x="0" y="0"/>
                    </a:cubicBezTo>
                    <a:cubicBezTo>
                      <a:pt x="1" y="0"/>
                      <a:pt x="2" y="0"/>
                      <a:pt x="3" y="0"/>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6" name="îş1íḋe"/>
              <p:cNvSpPr/>
              <p:nvPr/>
            </p:nvSpPr>
            <p:spPr bwMode="auto">
              <a:xfrm>
                <a:off x="3353" y="3334"/>
                <a:ext cx="7" cy="83"/>
              </a:xfrm>
              <a:custGeom>
                <a:avLst/>
                <a:gdLst>
                  <a:gd name="T0" fmla="*/ 3 w 3"/>
                  <a:gd name="T1" fmla="*/ 0 h 40"/>
                  <a:gd name="T2" fmla="*/ 3 w 3"/>
                  <a:gd name="T3" fmla="*/ 40 h 40"/>
                  <a:gd name="T4" fmla="*/ 0 w 3"/>
                  <a:gd name="T5" fmla="*/ 40 h 40"/>
                  <a:gd name="T6" fmla="*/ 0 w 3"/>
                  <a:gd name="T7" fmla="*/ 1 h 40"/>
                  <a:gd name="T8" fmla="*/ 3 w 3"/>
                  <a:gd name="T9" fmla="*/ 0 h 40"/>
                </a:gdLst>
                <a:ahLst/>
                <a:cxnLst>
                  <a:cxn ang="0">
                    <a:pos x="T0" y="T1"/>
                  </a:cxn>
                  <a:cxn ang="0">
                    <a:pos x="T2" y="T3"/>
                  </a:cxn>
                  <a:cxn ang="0">
                    <a:pos x="T4" y="T5"/>
                  </a:cxn>
                  <a:cxn ang="0">
                    <a:pos x="T6" y="T7"/>
                  </a:cxn>
                  <a:cxn ang="0">
                    <a:pos x="T8" y="T9"/>
                  </a:cxn>
                </a:cxnLst>
                <a:rect l="0" t="0" r="r" b="b"/>
                <a:pathLst>
                  <a:path w="3" h="40">
                    <a:moveTo>
                      <a:pt x="3" y="0"/>
                    </a:moveTo>
                    <a:cubicBezTo>
                      <a:pt x="3" y="40"/>
                      <a:pt x="3" y="40"/>
                      <a:pt x="3" y="40"/>
                    </a:cubicBezTo>
                    <a:cubicBezTo>
                      <a:pt x="2" y="40"/>
                      <a:pt x="1" y="40"/>
                      <a:pt x="0" y="40"/>
                    </a:cubicBezTo>
                    <a:cubicBezTo>
                      <a:pt x="0" y="1"/>
                      <a:pt x="0" y="1"/>
                      <a:pt x="0" y="1"/>
                    </a:cubicBezTo>
                    <a:cubicBezTo>
                      <a:pt x="1" y="1"/>
                      <a:pt x="2" y="1"/>
                      <a:pt x="3" y="0"/>
                    </a:cubicBezTo>
                  </a:path>
                </a:pathLst>
              </a:custGeom>
              <a:solidFill>
                <a:srgbClr val="51515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7" name="îṥḻiḓè"/>
              <p:cNvSpPr/>
              <p:nvPr/>
            </p:nvSpPr>
            <p:spPr bwMode="auto">
              <a:xfrm>
                <a:off x="3341" y="3336"/>
                <a:ext cx="12" cy="83"/>
              </a:xfrm>
              <a:custGeom>
                <a:avLst/>
                <a:gdLst>
                  <a:gd name="T0" fmla="*/ 6 w 6"/>
                  <a:gd name="T1" fmla="*/ 0 h 40"/>
                  <a:gd name="T2" fmla="*/ 6 w 6"/>
                  <a:gd name="T3" fmla="*/ 39 h 40"/>
                  <a:gd name="T4" fmla="*/ 0 w 6"/>
                  <a:gd name="T5" fmla="*/ 40 h 40"/>
                  <a:gd name="T6" fmla="*/ 0 w 6"/>
                  <a:gd name="T7" fmla="*/ 1 h 40"/>
                  <a:gd name="T8" fmla="*/ 6 w 6"/>
                  <a:gd name="T9" fmla="*/ 0 h 40"/>
                </a:gdLst>
                <a:ahLst/>
                <a:cxnLst>
                  <a:cxn ang="0">
                    <a:pos x="T0" y="T1"/>
                  </a:cxn>
                  <a:cxn ang="0">
                    <a:pos x="T2" y="T3"/>
                  </a:cxn>
                  <a:cxn ang="0">
                    <a:pos x="T4" y="T5"/>
                  </a:cxn>
                  <a:cxn ang="0">
                    <a:pos x="T6" y="T7"/>
                  </a:cxn>
                  <a:cxn ang="0">
                    <a:pos x="T8" y="T9"/>
                  </a:cxn>
                </a:cxnLst>
                <a:rect l="0" t="0" r="r" b="b"/>
                <a:pathLst>
                  <a:path w="6" h="40">
                    <a:moveTo>
                      <a:pt x="6" y="0"/>
                    </a:moveTo>
                    <a:cubicBezTo>
                      <a:pt x="6" y="39"/>
                      <a:pt x="6" y="39"/>
                      <a:pt x="6" y="39"/>
                    </a:cubicBezTo>
                    <a:cubicBezTo>
                      <a:pt x="4" y="39"/>
                      <a:pt x="2" y="40"/>
                      <a:pt x="0" y="40"/>
                    </a:cubicBezTo>
                    <a:cubicBezTo>
                      <a:pt x="0" y="1"/>
                      <a:pt x="0" y="1"/>
                      <a:pt x="0" y="1"/>
                    </a:cubicBezTo>
                    <a:cubicBezTo>
                      <a:pt x="2" y="1"/>
                      <a:pt x="4" y="0"/>
                      <a:pt x="6" y="0"/>
                    </a:cubicBezTo>
                  </a:path>
                </a:pathLst>
              </a:custGeom>
              <a:solidFill>
                <a:srgbClr val="53535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8" name="íṥḻiḋé"/>
              <p:cNvSpPr/>
              <p:nvPr/>
            </p:nvSpPr>
            <p:spPr bwMode="auto">
              <a:xfrm>
                <a:off x="3328" y="3338"/>
                <a:ext cx="13" cy="87"/>
              </a:xfrm>
              <a:custGeom>
                <a:avLst/>
                <a:gdLst>
                  <a:gd name="T0" fmla="*/ 6 w 6"/>
                  <a:gd name="T1" fmla="*/ 0 h 42"/>
                  <a:gd name="T2" fmla="*/ 6 w 6"/>
                  <a:gd name="T3" fmla="*/ 39 h 42"/>
                  <a:gd name="T4" fmla="*/ 0 w 6"/>
                  <a:gd name="T5" fmla="*/ 42 h 42"/>
                  <a:gd name="T6" fmla="*/ 0 w 6"/>
                  <a:gd name="T7" fmla="*/ 42 h 42"/>
                  <a:gd name="T8" fmla="*/ 0 w 6"/>
                  <a:gd name="T9" fmla="*/ 3 h 42"/>
                  <a:gd name="T10" fmla="*/ 0 w 6"/>
                  <a:gd name="T11" fmla="*/ 3 h 42"/>
                  <a:gd name="T12" fmla="*/ 6 w 6"/>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6" h="42">
                    <a:moveTo>
                      <a:pt x="6" y="0"/>
                    </a:moveTo>
                    <a:cubicBezTo>
                      <a:pt x="6" y="39"/>
                      <a:pt x="6" y="39"/>
                      <a:pt x="6" y="39"/>
                    </a:cubicBezTo>
                    <a:cubicBezTo>
                      <a:pt x="4" y="40"/>
                      <a:pt x="2" y="41"/>
                      <a:pt x="0" y="42"/>
                    </a:cubicBezTo>
                    <a:cubicBezTo>
                      <a:pt x="0" y="42"/>
                      <a:pt x="0" y="42"/>
                      <a:pt x="0" y="42"/>
                    </a:cubicBezTo>
                    <a:cubicBezTo>
                      <a:pt x="0" y="3"/>
                      <a:pt x="0" y="3"/>
                      <a:pt x="0" y="3"/>
                    </a:cubicBezTo>
                    <a:cubicBezTo>
                      <a:pt x="0" y="3"/>
                      <a:pt x="0" y="3"/>
                      <a:pt x="0" y="3"/>
                    </a:cubicBezTo>
                    <a:cubicBezTo>
                      <a:pt x="2" y="2"/>
                      <a:pt x="4" y="1"/>
                      <a:pt x="6" y="0"/>
                    </a:cubicBezTo>
                  </a:path>
                </a:pathLst>
              </a:custGeom>
              <a:solidFill>
                <a:srgbClr val="56565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9" name="işľîḍe"/>
              <p:cNvSpPr/>
              <p:nvPr/>
            </p:nvSpPr>
            <p:spPr bwMode="auto">
              <a:xfrm>
                <a:off x="3320" y="3344"/>
                <a:ext cx="8" cy="87"/>
              </a:xfrm>
              <a:custGeom>
                <a:avLst/>
                <a:gdLst>
                  <a:gd name="T0" fmla="*/ 4 w 4"/>
                  <a:gd name="T1" fmla="*/ 0 h 42"/>
                  <a:gd name="T2" fmla="*/ 4 w 4"/>
                  <a:gd name="T3" fmla="*/ 39 h 42"/>
                  <a:gd name="T4" fmla="*/ 0 w 4"/>
                  <a:gd name="T5" fmla="*/ 42 h 42"/>
                  <a:gd name="T6" fmla="*/ 0 w 4"/>
                  <a:gd name="T7" fmla="*/ 3 h 42"/>
                  <a:gd name="T8" fmla="*/ 4 w 4"/>
                  <a:gd name="T9" fmla="*/ 0 h 42"/>
                </a:gdLst>
                <a:ahLst/>
                <a:cxnLst>
                  <a:cxn ang="0">
                    <a:pos x="T0" y="T1"/>
                  </a:cxn>
                  <a:cxn ang="0">
                    <a:pos x="T2" y="T3"/>
                  </a:cxn>
                  <a:cxn ang="0">
                    <a:pos x="T4" y="T5"/>
                  </a:cxn>
                  <a:cxn ang="0">
                    <a:pos x="T6" y="T7"/>
                  </a:cxn>
                  <a:cxn ang="0">
                    <a:pos x="T8" y="T9"/>
                  </a:cxn>
                </a:cxnLst>
                <a:rect l="0" t="0" r="r" b="b"/>
                <a:pathLst>
                  <a:path w="4" h="42">
                    <a:moveTo>
                      <a:pt x="4" y="0"/>
                    </a:moveTo>
                    <a:cubicBezTo>
                      <a:pt x="4" y="39"/>
                      <a:pt x="4" y="39"/>
                      <a:pt x="4" y="39"/>
                    </a:cubicBezTo>
                    <a:cubicBezTo>
                      <a:pt x="2" y="40"/>
                      <a:pt x="1" y="41"/>
                      <a:pt x="0" y="42"/>
                    </a:cubicBezTo>
                    <a:cubicBezTo>
                      <a:pt x="0" y="3"/>
                      <a:pt x="0" y="3"/>
                      <a:pt x="0" y="3"/>
                    </a:cubicBezTo>
                    <a:cubicBezTo>
                      <a:pt x="1" y="2"/>
                      <a:pt x="2" y="1"/>
                      <a:pt x="4" y="0"/>
                    </a:cubicBezTo>
                  </a:path>
                </a:pathLst>
              </a:custGeom>
              <a:solidFill>
                <a:srgbClr val="53535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0" name="ïṩlïḑê"/>
              <p:cNvSpPr/>
              <p:nvPr/>
            </p:nvSpPr>
            <p:spPr bwMode="auto">
              <a:xfrm>
                <a:off x="3316" y="3350"/>
                <a:ext cx="4" cy="85"/>
              </a:xfrm>
              <a:custGeom>
                <a:avLst/>
                <a:gdLst>
                  <a:gd name="T0" fmla="*/ 2 w 2"/>
                  <a:gd name="T1" fmla="*/ 0 h 41"/>
                  <a:gd name="T2" fmla="*/ 2 w 2"/>
                  <a:gd name="T3" fmla="*/ 39 h 41"/>
                  <a:gd name="T4" fmla="*/ 0 w 2"/>
                  <a:gd name="T5" fmla="*/ 41 h 41"/>
                  <a:gd name="T6" fmla="*/ 0 w 2"/>
                  <a:gd name="T7" fmla="*/ 2 h 41"/>
                  <a:gd name="T8" fmla="*/ 2 w 2"/>
                  <a:gd name="T9" fmla="*/ 0 h 41"/>
                </a:gdLst>
                <a:ahLst/>
                <a:cxnLst>
                  <a:cxn ang="0">
                    <a:pos x="T0" y="T1"/>
                  </a:cxn>
                  <a:cxn ang="0">
                    <a:pos x="T2" y="T3"/>
                  </a:cxn>
                  <a:cxn ang="0">
                    <a:pos x="T4" y="T5"/>
                  </a:cxn>
                  <a:cxn ang="0">
                    <a:pos x="T6" y="T7"/>
                  </a:cxn>
                  <a:cxn ang="0">
                    <a:pos x="T8" y="T9"/>
                  </a:cxn>
                </a:cxnLst>
                <a:rect l="0" t="0" r="r" b="b"/>
                <a:pathLst>
                  <a:path w="2" h="41">
                    <a:moveTo>
                      <a:pt x="2" y="0"/>
                    </a:moveTo>
                    <a:cubicBezTo>
                      <a:pt x="2" y="39"/>
                      <a:pt x="2" y="39"/>
                      <a:pt x="2" y="39"/>
                    </a:cubicBezTo>
                    <a:cubicBezTo>
                      <a:pt x="1" y="40"/>
                      <a:pt x="1" y="40"/>
                      <a:pt x="0" y="41"/>
                    </a:cubicBezTo>
                    <a:cubicBezTo>
                      <a:pt x="0" y="2"/>
                      <a:pt x="0" y="2"/>
                      <a:pt x="0" y="2"/>
                    </a:cubicBezTo>
                    <a:cubicBezTo>
                      <a:pt x="1" y="1"/>
                      <a:pt x="1" y="0"/>
                      <a:pt x="2" y="0"/>
                    </a:cubicBezTo>
                  </a:path>
                </a:pathLst>
              </a:custGeom>
              <a:solidFill>
                <a:srgbClr val="51515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1" name="ïŝļiḍê"/>
              <p:cNvSpPr/>
              <p:nvPr/>
            </p:nvSpPr>
            <p:spPr bwMode="auto">
              <a:xfrm>
                <a:off x="3314" y="3354"/>
                <a:ext cx="2" cy="86"/>
              </a:xfrm>
              <a:custGeom>
                <a:avLst/>
                <a:gdLst>
                  <a:gd name="T0" fmla="*/ 1 w 1"/>
                  <a:gd name="T1" fmla="*/ 0 h 41"/>
                  <a:gd name="T2" fmla="*/ 1 w 1"/>
                  <a:gd name="T3" fmla="*/ 39 h 41"/>
                  <a:gd name="T4" fmla="*/ 0 w 1"/>
                  <a:gd name="T5" fmla="*/ 41 h 41"/>
                  <a:gd name="T6" fmla="*/ 0 w 1"/>
                  <a:gd name="T7" fmla="*/ 1 h 41"/>
                  <a:gd name="T8" fmla="*/ 1 w 1"/>
                  <a:gd name="T9" fmla="*/ 0 h 41"/>
                </a:gdLst>
                <a:ahLst/>
                <a:cxnLst>
                  <a:cxn ang="0">
                    <a:pos x="T0" y="T1"/>
                  </a:cxn>
                  <a:cxn ang="0">
                    <a:pos x="T2" y="T3"/>
                  </a:cxn>
                  <a:cxn ang="0">
                    <a:pos x="T4" y="T5"/>
                  </a:cxn>
                  <a:cxn ang="0">
                    <a:pos x="T6" y="T7"/>
                  </a:cxn>
                  <a:cxn ang="0">
                    <a:pos x="T8" y="T9"/>
                  </a:cxn>
                </a:cxnLst>
                <a:rect l="0" t="0" r="r" b="b"/>
                <a:pathLst>
                  <a:path w="1" h="41">
                    <a:moveTo>
                      <a:pt x="1" y="0"/>
                    </a:moveTo>
                    <a:cubicBezTo>
                      <a:pt x="1" y="39"/>
                      <a:pt x="1" y="39"/>
                      <a:pt x="1" y="39"/>
                    </a:cubicBezTo>
                    <a:cubicBezTo>
                      <a:pt x="1" y="39"/>
                      <a:pt x="0" y="40"/>
                      <a:pt x="0" y="41"/>
                    </a:cubicBezTo>
                    <a:cubicBezTo>
                      <a:pt x="0" y="1"/>
                      <a:pt x="0" y="1"/>
                      <a:pt x="0" y="1"/>
                    </a:cubicBezTo>
                    <a:cubicBezTo>
                      <a:pt x="1" y="1"/>
                      <a:pt x="1" y="0"/>
                      <a:pt x="1" y="0"/>
                    </a:cubicBezTo>
                  </a:path>
                </a:pathLst>
              </a:custGeom>
              <a:solidFill>
                <a:srgbClr val="4F4F4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2" name="íṡlïďé"/>
              <p:cNvSpPr/>
              <p:nvPr/>
            </p:nvSpPr>
            <p:spPr bwMode="auto">
              <a:xfrm>
                <a:off x="3312" y="3357"/>
                <a:ext cx="2" cy="85"/>
              </a:xfrm>
              <a:custGeom>
                <a:avLst/>
                <a:gdLst>
                  <a:gd name="T0" fmla="*/ 1 w 1"/>
                  <a:gd name="T1" fmla="*/ 0 h 41"/>
                  <a:gd name="T2" fmla="*/ 1 w 1"/>
                  <a:gd name="T3" fmla="*/ 40 h 41"/>
                  <a:gd name="T4" fmla="*/ 0 w 1"/>
                  <a:gd name="T5" fmla="*/ 41 h 41"/>
                  <a:gd name="T6" fmla="*/ 0 w 1"/>
                  <a:gd name="T7" fmla="*/ 2 h 41"/>
                  <a:gd name="T8" fmla="*/ 1 w 1"/>
                  <a:gd name="T9" fmla="*/ 0 h 41"/>
                </a:gdLst>
                <a:ahLst/>
                <a:cxnLst>
                  <a:cxn ang="0">
                    <a:pos x="T0" y="T1"/>
                  </a:cxn>
                  <a:cxn ang="0">
                    <a:pos x="T2" y="T3"/>
                  </a:cxn>
                  <a:cxn ang="0">
                    <a:pos x="T4" y="T5"/>
                  </a:cxn>
                  <a:cxn ang="0">
                    <a:pos x="T6" y="T7"/>
                  </a:cxn>
                  <a:cxn ang="0">
                    <a:pos x="T8" y="T9"/>
                  </a:cxn>
                </a:cxnLst>
                <a:rect l="0" t="0" r="r" b="b"/>
                <a:pathLst>
                  <a:path w="1" h="41">
                    <a:moveTo>
                      <a:pt x="1" y="0"/>
                    </a:moveTo>
                    <a:cubicBezTo>
                      <a:pt x="1" y="40"/>
                      <a:pt x="1" y="40"/>
                      <a:pt x="1" y="40"/>
                    </a:cubicBezTo>
                    <a:cubicBezTo>
                      <a:pt x="1" y="40"/>
                      <a:pt x="1" y="41"/>
                      <a:pt x="0" y="41"/>
                    </a:cubicBezTo>
                    <a:cubicBezTo>
                      <a:pt x="0" y="2"/>
                      <a:pt x="0" y="2"/>
                      <a:pt x="0" y="2"/>
                    </a:cubicBezTo>
                    <a:cubicBezTo>
                      <a:pt x="1" y="2"/>
                      <a:pt x="1" y="1"/>
                      <a:pt x="1" y="0"/>
                    </a:cubicBezTo>
                  </a:path>
                </a:pathLst>
              </a:custGeom>
              <a:solidFill>
                <a:srgbClr val="4C4C4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3" name="îŝḻîḍè"/>
              <p:cNvSpPr/>
              <p:nvPr/>
            </p:nvSpPr>
            <p:spPr bwMode="auto">
              <a:xfrm>
                <a:off x="3312" y="3361"/>
                <a:ext cx="0" cy="85"/>
              </a:xfrm>
              <a:custGeom>
                <a:avLst/>
                <a:gdLst>
                  <a:gd name="T0" fmla="*/ 0 h 41"/>
                  <a:gd name="T1" fmla="*/ 39 h 41"/>
                  <a:gd name="T2" fmla="*/ 41 h 41"/>
                  <a:gd name="T3" fmla="*/ 2 h 41"/>
                  <a:gd name="T4" fmla="*/ 0 h 41"/>
                </a:gdLst>
                <a:ahLst/>
                <a:cxnLst>
                  <a:cxn ang="0">
                    <a:pos x="0" y="T0"/>
                  </a:cxn>
                  <a:cxn ang="0">
                    <a:pos x="0" y="T1"/>
                  </a:cxn>
                  <a:cxn ang="0">
                    <a:pos x="0" y="T2"/>
                  </a:cxn>
                  <a:cxn ang="0">
                    <a:pos x="0" y="T3"/>
                  </a:cxn>
                  <a:cxn ang="0">
                    <a:pos x="0" y="T4"/>
                  </a:cxn>
                </a:cxnLst>
                <a:rect l="0" t="0" r="r" b="b"/>
                <a:pathLst>
                  <a:path h="41">
                    <a:moveTo>
                      <a:pt x="0" y="0"/>
                    </a:moveTo>
                    <a:cubicBezTo>
                      <a:pt x="0" y="39"/>
                      <a:pt x="0" y="39"/>
                      <a:pt x="0" y="39"/>
                    </a:cubicBezTo>
                    <a:cubicBezTo>
                      <a:pt x="0" y="40"/>
                      <a:pt x="0" y="40"/>
                      <a:pt x="0" y="41"/>
                    </a:cubicBezTo>
                    <a:cubicBezTo>
                      <a:pt x="0" y="2"/>
                      <a:pt x="0" y="2"/>
                      <a:pt x="0" y="2"/>
                    </a:cubicBezTo>
                    <a:cubicBezTo>
                      <a:pt x="0" y="1"/>
                      <a:pt x="0" y="1"/>
                      <a:pt x="0" y="0"/>
                    </a:cubicBezTo>
                  </a:path>
                </a:pathLst>
              </a:custGeom>
              <a:solidFill>
                <a:srgbClr val="4A4A4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4" name="ïṧlíďê"/>
              <p:cNvSpPr/>
              <p:nvPr/>
            </p:nvSpPr>
            <p:spPr bwMode="auto">
              <a:xfrm>
                <a:off x="3312" y="3365"/>
                <a:ext cx="0" cy="83"/>
              </a:xfrm>
              <a:custGeom>
                <a:avLst/>
                <a:gdLst>
                  <a:gd name="T0" fmla="*/ 0 h 40"/>
                  <a:gd name="T1" fmla="*/ 39 h 40"/>
                  <a:gd name="T2" fmla="*/ 40 h 40"/>
                  <a:gd name="T3" fmla="*/ 1 h 40"/>
                  <a:gd name="T4" fmla="*/ 0 h 40"/>
                </a:gdLst>
                <a:ahLst/>
                <a:cxnLst>
                  <a:cxn ang="0">
                    <a:pos x="0" y="T0"/>
                  </a:cxn>
                  <a:cxn ang="0">
                    <a:pos x="0" y="T1"/>
                  </a:cxn>
                  <a:cxn ang="0">
                    <a:pos x="0" y="T2"/>
                  </a:cxn>
                  <a:cxn ang="0">
                    <a:pos x="0" y="T3"/>
                  </a:cxn>
                  <a:cxn ang="0">
                    <a:pos x="0" y="T4"/>
                  </a:cxn>
                </a:cxnLst>
                <a:rect l="0" t="0" r="r" b="b"/>
                <a:pathLst>
                  <a:path h="40">
                    <a:moveTo>
                      <a:pt x="0" y="0"/>
                    </a:moveTo>
                    <a:cubicBezTo>
                      <a:pt x="0" y="39"/>
                      <a:pt x="0" y="39"/>
                      <a:pt x="0" y="39"/>
                    </a:cubicBezTo>
                    <a:cubicBezTo>
                      <a:pt x="0" y="39"/>
                      <a:pt x="0" y="40"/>
                      <a:pt x="0" y="40"/>
                    </a:cubicBezTo>
                    <a:cubicBezTo>
                      <a:pt x="0" y="1"/>
                      <a:pt x="0" y="1"/>
                      <a:pt x="0" y="1"/>
                    </a:cubicBezTo>
                    <a:cubicBezTo>
                      <a:pt x="0" y="1"/>
                      <a:pt x="0" y="0"/>
                      <a:pt x="0" y="0"/>
                    </a:cubicBezTo>
                  </a:path>
                </a:pathLst>
              </a:custGeom>
              <a:solidFill>
                <a:srgbClr val="4747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5" name="i$ľïḍê"/>
              <p:cNvSpPr/>
              <p:nvPr/>
            </p:nvSpPr>
            <p:spPr bwMode="auto">
              <a:xfrm>
                <a:off x="3312" y="3367"/>
                <a:ext cx="0" cy="83"/>
              </a:xfrm>
              <a:custGeom>
                <a:avLst/>
                <a:gdLst>
                  <a:gd name="T0" fmla="*/ 0 h 83"/>
                  <a:gd name="T1" fmla="*/ 81 h 83"/>
                  <a:gd name="T2" fmla="*/ 83 h 83"/>
                  <a:gd name="T3" fmla="*/ 2 h 83"/>
                  <a:gd name="T4" fmla="*/ 0 h 83"/>
                </a:gdLst>
                <a:ahLst/>
                <a:cxnLst>
                  <a:cxn ang="0">
                    <a:pos x="0" y="T0"/>
                  </a:cxn>
                  <a:cxn ang="0">
                    <a:pos x="0" y="T1"/>
                  </a:cxn>
                  <a:cxn ang="0">
                    <a:pos x="0" y="T2"/>
                  </a:cxn>
                  <a:cxn ang="0">
                    <a:pos x="0" y="T3"/>
                  </a:cxn>
                  <a:cxn ang="0">
                    <a:pos x="0" y="T4"/>
                  </a:cxn>
                </a:cxnLst>
                <a:rect l="0" t="0" r="r" b="b"/>
                <a:pathLst>
                  <a:path h="83">
                    <a:moveTo>
                      <a:pt x="0" y="0"/>
                    </a:moveTo>
                    <a:lnTo>
                      <a:pt x="0" y="81"/>
                    </a:lnTo>
                    <a:lnTo>
                      <a:pt x="0" y="83"/>
                    </a:lnTo>
                    <a:lnTo>
                      <a:pt x="0" y="2"/>
                    </a:lnTo>
                    <a:lnTo>
                      <a:pt x="0" y="0"/>
                    </a:lnTo>
                    <a:close/>
                  </a:path>
                </a:pathLst>
              </a:custGeom>
              <a:solidFill>
                <a:srgbClr val="45454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6" name="îṧ1iḋe"/>
              <p:cNvSpPr/>
              <p:nvPr/>
            </p:nvSpPr>
            <p:spPr bwMode="auto">
              <a:xfrm>
                <a:off x="3312" y="3367"/>
                <a:ext cx="0" cy="83"/>
              </a:xfrm>
              <a:custGeom>
                <a:avLst/>
                <a:gdLst>
                  <a:gd name="T0" fmla="*/ 0 h 83"/>
                  <a:gd name="T1" fmla="*/ 81 h 83"/>
                  <a:gd name="T2" fmla="*/ 83 h 83"/>
                  <a:gd name="T3" fmla="*/ 2 h 83"/>
                  <a:gd name="T4" fmla="*/ 0 h 83"/>
                </a:gdLst>
                <a:ahLst/>
                <a:cxnLst>
                  <a:cxn ang="0">
                    <a:pos x="0" y="T0"/>
                  </a:cxn>
                  <a:cxn ang="0">
                    <a:pos x="0" y="T1"/>
                  </a:cxn>
                  <a:cxn ang="0">
                    <a:pos x="0" y="T2"/>
                  </a:cxn>
                  <a:cxn ang="0">
                    <a:pos x="0" y="T3"/>
                  </a:cxn>
                  <a:cxn ang="0">
                    <a:pos x="0" y="T4"/>
                  </a:cxn>
                </a:cxnLst>
                <a:rect l="0" t="0" r="r" b="b"/>
                <a:pathLst>
                  <a:path h="83">
                    <a:moveTo>
                      <a:pt x="0" y="0"/>
                    </a:moveTo>
                    <a:lnTo>
                      <a:pt x="0" y="81"/>
                    </a:lnTo>
                    <a:lnTo>
                      <a:pt x="0" y="83"/>
                    </a:lnTo>
                    <a:lnTo>
                      <a:pt x="0"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7" name="ïś1ïḑê"/>
              <p:cNvSpPr/>
              <p:nvPr/>
            </p:nvSpPr>
            <p:spPr bwMode="auto">
              <a:xfrm>
                <a:off x="3428" y="3369"/>
                <a:ext cx="2" cy="81"/>
              </a:xfrm>
              <a:custGeom>
                <a:avLst/>
                <a:gdLst>
                  <a:gd name="T0" fmla="*/ 2 w 2"/>
                  <a:gd name="T1" fmla="*/ 0 h 81"/>
                  <a:gd name="T2" fmla="*/ 0 w 2"/>
                  <a:gd name="T3" fmla="*/ 81 h 81"/>
                  <a:gd name="T4" fmla="*/ 0 w 2"/>
                  <a:gd name="T5" fmla="*/ 81 h 81"/>
                  <a:gd name="T6" fmla="*/ 2 w 2"/>
                  <a:gd name="T7" fmla="*/ 0 h 81"/>
                  <a:gd name="T8" fmla="*/ 2 w 2"/>
                  <a:gd name="T9" fmla="*/ 0 h 81"/>
                </a:gdLst>
                <a:ahLst/>
                <a:cxnLst>
                  <a:cxn ang="0">
                    <a:pos x="T0" y="T1"/>
                  </a:cxn>
                  <a:cxn ang="0">
                    <a:pos x="T2" y="T3"/>
                  </a:cxn>
                  <a:cxn ang="0">
                    <a:pos x="T4" y="T5"/>
                  </a:cxn>
                  <a:cxn ang="0">
                    <a:pos x="T6" y="T7"/>
                  </a:cxn>
                  <a:cxn ang="0">
                    <a:pos x="T8" y="T9"/>
                  </a:cxn>
                </a:cxnLst>
                <a:rect l="0" t="0" r="r" b="b"/>
                <a:pathLst>
                  <a:path w="2" h="81">
                    <a:moveTo>
                      <a:pt x="2" y="0"/>
                    </a:moveTo>
                    <a:lnTo>
                      <a:pt x="0" y="81"/>
                    </a:lnTo>
                    <a:lnTo>
                      <a:pt x="0" y="81"/>
                    </a:lnTo>
                    <a:lnTo>
                      <a:pt x="2" y="0"/>
                    </a:lnTo>
                    <a:lnTo>
                      <a:pt x="2" y="0"/>
                    </a:lnTo>
                    <a:close/>
                  </a:path>
                </a:pathLst>
              </a:custGeom>
              <a:solidFill>
                <a:srgbClr val="2F2F2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8" name="íṡḻîdê"/>
              <p:cNvSpPr/>
              <p:nvPr/>
            </p:nvSpPr>
            <p:spPr bwMode="auto">
              <a:xfrm>
                <a:off x="3428" y="3369"/>
                <a:ext cx="2" cy="81"/>
              </a:xfrm>
              <a:custGeom>
                <a:avLst/>
                <a:gdLst>
                  <a:gd name="T0" fmla="*/ 2 w 2"/>
                  <a:gd name="T1" fmla="*/ 0 h 81"/>
                  <a:gd name="T2" fmla="*/ 0 w 2"/>
                  <a:gd name="T3" fmla="*/ 81 h 81"/>
                  <a:gd name="T4" fmla="*/ 0 w 2"/>
                  <a:gd name="T5" fmla="*/ 81 h 81"/>
                  <a:gd name="T6" fmla="*/ 2 w 2"/>
                  <a:gd name="T7" fmla="*/ 0 h 81"/>
                  <a:gd name="T8" fmla="*/ 2 w 2"/>
                  <a:gd name="T9" fmla="*/ 0 h 81"/>
                </a:gdLst>
                <a:ahLst/>
                <a:cxnLst>
                  <a:cxn ang="0">
                    <a:pos x="T0" y="T1"/>
                  </a:cxn>
                  <a:cxn ang="0">
                    <a:pos x="T2" y="T3"/>
                  </a:cxn>
                  <a:cxn ang="0">
                    <a:pos x="T4" y="T5"/>
                  </a:cxn>
                  <a:cxn ang="0">
                    <a:pos x="T6" y="T7"/>
                  </a:cxn>
                  <a:cxn ang="0">
                    <a:pos x="T8" y="T9"/>
                  </a:cxn>
                </a:cxnLst>
                <a:rect l="0" t="0" r="r" b="b"/>
                <a:pathLst>
                  <a:path w="2" h="81">
                    <a:moveTo>
                      <a:pt x="2" y="0"/>
                    </a:moveTo>
                    <a:lnTo>
                      <a:pt x="0" y="81"/>
                    </a:lnTo>
                    <a:lnTo>
                      <a:pt x="0" y="81"/>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9" name="i$1ïdé"/>
              <p:cNvSpPr/>
              <p:nvPr/>
            </p:nvSpPr>
            <p:spPr bwMode="auto">
              <a:xfrm>
                <a:off x="3428" y="3369"/>
                <a:ext cx="2" cy="85"/>
              </a:xfrm>
              <a:custGeom>
                <a:avLst/>
                <a:gdLst>
                  <a:gd name="T0" fmla="*/ 1 w 1"/>
                  <a:gd name="T1" fmla="*/ 0 h 41"/>
                  <a:gd name="T2" fmla="*/ 0 w 1"/>
                  <a:gd name="T3" fmla="*/ 39 h 41"/>
                  <a:gd name="T4" fmla="*/ 0 w 1"/>
                  <a:gd name="T5" fmla="*/ 41 h 41"/>
                  <a:gd name="T6" fmla="*/ 0 w 1"/>
                  <a:gd name="T7" fmla="*/ 2 h 41"/>
                  <a:gd name="T8" fmla="*/ 1 w 1"/>
                  <a:gd name="T9" fmla="*/ 0 h 41"/>
                </a:gdLst>
                <a:ahLst/>
                <a:cxnLst>
                  <a:cxn ang="0">
                    <a:pos x="T0" y="T1"/>
                  </a:cxn>
                  <a:cxn ang="0">
                    <a:pos x="T2" y="T3"/>
                  </a:cxn>
                  <a:cxn ang="0">
                    <a:pos x="T4" y="T5"/>
                  </a:cxn>
                  <a:cxn ang="0">
                    <a:pos x="T6" y="T7"/>
                  </a:cxn>
                  <a:cxn ang="0">
                    <a:pos x="T8" y="T9"/>
                  </a:cxn>
                </a:cxnLst>
                <a:rect l="0" t="0" r="r" b="b"/>
                <a:pathLst>
                  <a:path w="1" h="41">
                    <a:moveTo>
                      <a:pt x="1" y="0"/>
                    </a:moveTo>
                    <a:cubicBezTo>
                      <a:pt x="0" y="39"/>
                      <a:pt x="0" y="39"/>
                      <a:pt x="0" y="39"/>
                    </a:cubicBezTo>
                    <a:cubicBezTo>
                      <a:pt x="0" y="40"/>
                      <a:pt x="0" y="40"/>
                      <a:pt x="0" y="41"/>
                    </a:cubicBezTo>
                    <a:cubicBezTo>
                      <a:pt x="0" y="2"/>
                      <a:pt x="0" y="2"/>
                      <a:pt x="0" y="2"/>
                    </a:cubicBezTo>
                    <a:cubicBezTo>
                      <a:pt x="0" y="1"/>
                      <a:pt x="1" y="0"/>
                      <a:pt x="1" y="0"/>
                    </a:cubicBezTo>
                  </a:path>
                </a:pathLst>
              </a:custGeom>
              <a:solidFill>
                <a:srgbClr val="31313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0" name="îśḷîde"/>
              <p:cNvSpPr/>
              <p:nvPr/>
            </p:nvSpPr>
            <p:spPr bwMode="auto">
              <a:xfrm>
                <a:off x="3428" y="3373"/>
                <a:ext cx="0" cy="83"/>
              </a:xfrm>
              <a:custGeom>
                <a:avLst/>
                <a:gdLst>
                  <a:gd name="T0" fmla="*/ 0 h 40"/>
                  <a:gd name="T1" fmla="*/ 39 h 40"/>
                  <a:gd name="T2" fmla="*/ 40 h 40"/>
                  <a:gd name="T3" fmla="*/ 1 h 40"/>
                  <a:gd name="T4" fmla="*/ 0 h 40"/>
                </a:gdLst>
                <a:ahLst/>
                <a:cxnLst>
                  <a:cxn ang="0">
                    <a:pos x="0" y="T0"/>
                  </a:cxn>
                  <a:cxn ang="0">
                    <a:pos x="0" y="T1"/>
                  </a:cxn>
                  <a:cxn ang="0">
                    <a:pos x="0" y="T2"/>
                  </a:cxn>
                  <a:cxn ang="0">
                    <a:pos x="0" y="T3"/>
                  </a:cxn>
                  <a:cxn ang="0">
                    <a:pos x="0" y="T4"/>
                  </a:cxn>
                </a:cxnLst>
                <a:rect l="0" t="0" r="r" b="b"/>
                <a:pathLst>
                  <a:path h="40">
                    <a:moveTo>
                      <a:pt x="0" y="0"/>
                    </a:moveTo>
                    <a:cubicBezTo>
                      <a:pt x="0" y="39"/>
                      <a:pt x="0" y="39"/>
                      <a:pt x="0" y="39"/>
                    </a:cubicBezTo>
                    <a:cubicBezTo>
                      <a:pt x="0" y="39"/>
                      <a:pt x="0" y="40"/>
                      <a:pt x="0" y="40"/>
                    </a:cubicBezTo>
                    <a:cubicBezTo>
                      <a:pt x="0" y="1"/>
                      <a:pt x="0" y="1"/>
                      <a:pt x="0" y="1"/>
                    </a:cubicBezTo>
                    <a:cubicBezTo>
                      <a:pt x="0" y="1"/>
                      <a:pt x="0" y="0"/>
                      <a:pt x="0" y="0"/>
                    </a:cubicBezTo>
                  </a:path>
                </a:pathLst>
              </a:custGeom>
              <a:solidFill>
                <a:srgbClr val="32323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1" name="íṥḻîde"/>
              <p:cNvSpPr/>
              <p:nvPr/>
            </p:nvSpPr>
            <p:spPr bwMode="auto">
              <a:xfrm>
                <a:off x="3426" y="3375"/>
                <a:ext cx="2" cy="85"/>
              </a:xfrm>
              <a:custGeom>
                <a:avLst/>
                <a:gdLst>
                  <a:gd name="T0" fmla="*/ 1 w 1"/>
                  <a:gd name="T1" fmla="*/ 0 h 41"/>
                  <a:gd name="T2" fmla="*/ 1 w 1"/>
                  <a:gd name="T3" fmla="*/ 39 h 41"/>
                  <a:gd name="T4" fmla="*/ 0 w 1"/>
                  <a:gd name="T5" fmla="*/ 41 h 41"/>
                  <a:gd name="T6" fmla="*/ 0 w 1"/>
                  <a:gd name="T7" fmla="*/ 2 h 41"/>
                  <a:gd name="T8" fmla="*/ 1 w 1"/>
                  <a:gd name="T9" fmla="*/ 0 h 41"/>
                </a:gdLst>
                <a:ahLst/>
                <a:cxnLst>
                  <a:cxn ang="0">
                    <a:pos x="T0" y="T1"/>
                  </a:cxn>
                  <a:cxn ang="0">
                    <a:pos x="T2" y="T3"/>
                  </a:cxn>
                  <a:cxn ang="0">
                    <a:pos x="T4" y="T5"/>
                  </a:cxn>
                  <a:cxn ang="0">
                    <a:pos x="T6" y="T7"/>
                  </a:cxn>
                  <a:cxn ang="0">
                    <a:pos x="T8" y="T9"/>
                  </a:cxn>
                </a:cxnLst>
                <a:rect l="0" t="0" r="r" b="b"/>
                <a:pathLst>
                  <a:path w="1" h="41">
                    <a:moveTo>
                      <a:pt x="1" y="0"/>
                    </a:moveTo>
                    <a:cubicBezTo>
                      <a:pt x="1" y="39"/>
                      <a:pt x="1" y="39"/>
                      <a:pt x="1" y="39"/>
                    </a:cubicBezTo>
                    <a:cubicBezTo>
                      <a:pt x="1" y="40"/>
                      <a:pt x="0" y="40"/>
                      <a:pt x="0" y="41"/>
                    </a:cubicBezTo>
                    <a:cubicBezTo>
                      <a:pt x="0" y="2"/>
                      <a:pt x="0" y="2"/>
                      <a:pt x="0" y="2"/>
                    </a:cubicBezTo>
                    <a:cubicBezTo>
                      <a:pt x="0" y="1"/>
                      <a:pt x="1" y="1"/>
                      <a:pt x="1" y="0"/>
                    </a:cubicBezTo>
                  </a:path>
                </a:pathLst>
              </a:custGeom>
              <a:solidFill>
                <a:srgbClr val="34343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2" name="îṩľïḓe"/>
              <p:cNvSpPr/>
              <p:nvPr/>
            </p:nvSpPr>
            <p:spPr bwMode="auto">
              <a:xfrm>
                <a:off x="3424" y="3379"/>
                <a:ext cx="2" cy="85"/>
              </a:xfrm>
              <a:custGeom>
                <a:avLst/>
                <a:gdLst>
                  <a:gd name="T0" fmla="*/ 1 w 1"/>
                  <a:gd name="T1" fmla="*/ 0 h 41"/>
                  <a:gd name="T2" fmla="*/ 1 w 1"/>
                  <a:gd name="T3" fmla="*/ 39 h 41"/>
                  <a:gd name="T4" fmla="*/ 0 w 1"/>
                  <a:gd name="T5" fmla="*/ 41 h 41"/>
                  <a:gd name="T6" fmla="*/ 0 w 1"/>
                  <a:gd name="T7" fmla="*/ 1 h 41"/>
                  <a:gd name="T8" fmla="*/ 1 w 1"/>
                  <a:gd name="T9" fmla="*/ 0 h 41"/>
                </a:gdLst>
                <a:ahLst/>
                <a:cxnLst>
                  <a:cxn ang="0">
                    <a:pos x="T0" y="T1"/>
                  </a:cxn>
                  <a:cxn ang="0">
                    <a:pos x="T2" y="T3"/>
                  </a:cxn>
                  <a:cxn ang="0">
                    <a:pos x="T4" y="T5"/>
                  </a:cxn>
                  <a:cxn ang="0">
                    <a:pos x="T6" y="T7"/>
                  </a:cxn>
                  <a:cxn ang="0">
                    <a:pos x="T8" y="T9"/>
                  </a:cxn>
                </a:cxnLst>
                <a:rect l="0" t="0" r="r" b="b"/>
                <a:pathLst>
                  <a:path w="1" h="41">
                    <a:moveTo>
                      <a:pt x="1" y="0"/>
                    </a:moveTo>
                    <a:cubicBezTo>
                      <a:pt x="1" y="39"/>
                      <a:pt x="1" y="39"/>
                      <a:pt x="1" y="39"/>
                    </a:cubicBezTo>
                    <a:cubicBezTo>
                      <a:pt x="1" y="39"/>
                      <a:pt x="0" y="40"/>
                      <a:pt x="0" y="41"/>
                    </a:cubicBezTo>
                    <a:cubicBezTo>
                      <a:pt x="0" y="1"/>
                      <a:pt x="0" y="1"/>
                      <a:pt x="0" y="1"/>
                    </a:cubicBezTo>
                    <a:cubicBezTo>
                      <a:pt x="0" y="1"/>
                      <a:pt x="1" y="0"/>
                      <a:pt x="1" y="0"/>
                    </a:cubicBezTo>
                  </a:path>
                </a:pathLst>
              </a:custGeom>
              <a:solidFill>
                <a:srgbClr val="35353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3" name="íšlídé"/>
              <p:cNvSpPr/>
              <p:nvPr/>
            </p:nvSpPr>
            <p:spPr bwMode="auto">
              <a:xfrm>
                <a:off x="3420" y="3381"/>
                <a:ext cx="4" cy="88"/>
              </a:xfrm>
              <a:custGeom>
                <a:avLst/>
                <a:gdLst>
                  <a:gd name="T0" fmla="*/ 2 w 2"/>
                  <a:gd name="T1" fmla="*/ 0 h 42"/>
                  <a:gd name="T2" fmla="*/ 2 w 2"/>
                  <a:gd name="T3" fmla="*/ 40 h 42"/>
                  <a:gd name="T4" fmla="*/ 0 w 2"/>
                  <a:gd name="T5" fmla="*/ 42 h 42"/>
                  <a:gd name="T6" fmla="*/ 0 w 2"/>
                  <a:gd name="T7" fmla="*/ 2 h 42"/>
                  <a:gd name="T8" fmla="*/ 2 w 2"/>
                  <a:gd name="T9" fmla="*/ 0 h 42"/>
                </a:gdLst>
                <a:ahLst/>
                <a:cxnLst>
                  <a:cxn ang="0">
                    <a:pos x="T0" y="T1"/>
                  </a:cxn>
                  <a:cxn ang="0">
                    <a:pos x="T2" y="T3"/>
                  </a:cxn>
                  <a:cxn ang="0">
                    <a:pos x="T4" y="T5"/>
                  </a:cxn>
                  <a:cxn ang="0">
                    <a:pos x="T6" y="T7"/>
                  </a:cxn>
                  <a:cxn ang="0">
                    <a:pos x="T8" y="T9"/>
                  </a:cxn>
                </a:cxnLst>
                <a:rect l="0" t="0" r="r" b="b"/>
                <a:pathLst>
                  <a:path w="2" h="42">
                    <a:moveTo>
                      <a:pt x="2" y="0"/>
                    </a:moveTo>
                    <a:cubicBezTo>
                      <a:pt x="2" y="40"/>
                      <a:pt x="2" y="40"/>
                      <a:pt x="2" y="40"/>
                    </a:cubicBezTo>
                    <a:cubicBezTo>
                      <a:pt x="1" y="40"/>
                      <a:pt x="1" y="41"/>
                      <a:pt x="0" y="42"/>
                    </a:cubicBezTo>
                    <a:cubicBezTo>
                      <a:pt x="0" y="2"/>
                      <a:pt x="0" y="2"/>
                      <a:pt x="0" y="2"/>
                    </a:cubicBezTo>
                    <a:cubicBezTo>
                      <a:pt x="1" y="2"/>
                      <a:pt x="1" y="1"/>
                      <a:pt x="2" y="0"/>
                    </a:cubicBezTo>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4" name="ïṡlîḓè"/>
              <p:cNvSpPr/>
              <p:nvPr/>
            </p:nvSpPr>
            <p:spPr bwMode="auto">
              <a:xfrm>
                <a:off x="3414" y="3386"/>
                <a:ext cx="6" cy="87"/>
              </a:xfrm>
              <a:custGeom>
                <a:avLst/>
                <a:gdLst>
                  <a:gd name="T0" fmla="*/ 3 w 3"/>
                  <a:gd name="T1" fmla="*/ 0 h 42"/>
                  <a:gd name="T2" fmla="*/ 3 w 3"/>
                  <a:gd name="T3" fmla="*/ 40 h 42"/>
                  <a:gd name="T4" fmla="*/ 0 w 3"/>
                  <a:gd name="T5" fmla="*/ 42 h 42"/>
                  <a:gd name="T6" fmla="*/ 0 w 3"/>
                  <a:gd name="T7" fmla="*/ 3 h 42"/>
                  <a:gd name="T8" fmla="*/ 3 w 3"/>
                  <a:gd name="T9" fmla="*/ 0 h 42"/>
                </a:gdLst>
                <a:ahLst/>
                <a:cxnLst>
                  <a:cxn ang="0">
                    <a:pos x="T0" y="T1"/>
                  </a:cxn>
                  <a:cxn ang="0">
                    <a:pos x="T2" y="T3"/>
                  </a:cxn>
                  <a:cxn ang="0">
                    <a:pos x="T4" y="T5"/>
                  </a:cxn>
                  <a:cxn ang="0">
                    <a:pos x="T6" y="T7"/>
                  </a:cxn>
                  <a:cxn ang="0">
                    <a:pos x="T8" y="T9"/>
                  </a:cxn>
                </a:cxnLst>
                <a:rect l="0" t="0" r="r" b="b"/>
                <a:pathLst>
                  <a:path w="3" h="42">
                    <a:moveTo>
                      <a:pt x="3" y="0"/>
                    </a:moveTo>
                    <a:cubicBezTo>
                      <a:pt x="3" y="40"/>
                      <a:pt x="3" y="40"/>
                      <a:pt x="3" y="40"/>
                    </a:cubicBezTo>
                    <a:cubicBezTo>
                      <a:pt x="2" y="40"/>
                      <a:pt x="1" y="41"/>
                      <a:pt x="0" y="42"/>
                    </a:cubicBezTo>
                    <a:cubicBezTo>
                      <a:pt x="0" y="3"/>
                      <a:pt x="0" y="3"/>
                      <a:pt x="0" y="3"/>
                    </a:cubicBezTo>
                    <a:cubicBezTo>
                      <a:pt x="1" y="2"/>
                      <a:pt x="2" y="1"/>
                      <a:pt x="3" y="0"/>
                    </a:cubicBezTo>
                  </a:path>
                </a:pathLst>
              </a:custGeom>
              <a:solidFill>
                <a:srgbClr val="39393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5" name="îšḷíḑê"/>
              <p:cNvSpPr/>
              <p:nvPr/>
            </p:nvSpPr>
            <p:spPr bwMode="auto">
              <a:xfrm>
                <a:off x="3399" y="3392"/>
                <a:ext cx="15" cy="87"/>
              </a:xfrm>
              <a:custGeom>
                <a:avLst/>
                <a:gdLst>
                  <a:gd name="T0" fmla="*/ 7 w 7"/>
                  <a:gd name="T1" fmla="*/ 0 h 42"/>
                  <a:gd name="T2" fmla="*/ 7 w 7"/>
                  <a:gd name="T3" fmla="*/ 39 h 42"/>
                  <a:gd name="T4" fmla="*/ 6 w 7"/>
                  <a:gd name="T5" fmla="*/ 39 h 42"/>
                  <a:gd name="T6" fmla="*/ 0 w 7"/>
                  <a:gd name="T7" fmla="*/ 42 h 42"/>
                  <a:gd name="T8" fmla="*/ 0 w 7"/>
                  <a:gd name="T9" fmla="*/ 3 h 42"/>
                  <a:gd name="T10" fmla="*/ 6 w 7"/>
                  <a:gd name="T11" fmla="*/ 0 h 42"/>
                  <a:gd name="T12" fmla="*/ 7 w 7"/>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7" h="42">
                    <a:moveTo>
                      <a:pt x="7" y="0"/>
                    </a:moveTo>
                    <a:cubicBezTo>
                      <a:pt x="7" y="39"/>
                      <a:pt x="7" y="39"/>
                      <a:pt x="7" y="39"/>
                    </a:cubicBezTo>
                    <a:cubicBezTo>
                      <a:pt x="6" y="39"/>
                      <a:pt x="6" y="39"/>
                      <a:pt x="6" y="39"/>
                    </a:cubicBezTo>
                    <a:cubicBezTo>
                      <a:pt x="4" y="40"/>
                      <a:pt x="2" y="41"/>
                      <a:pt x="0" y="42"/>
                    </a:cubicBezTo>
                    <a:cubicBezTo>
                      <a:pt x="0" y="3"/>
                      <a:pt x="0" y="3"/>
                      <a:pt x="0" y="3"/>
                    </a:cubicBezTo>
                    <a:cubicBezTo>
                      <a:pt x="2" y="2"/>
                      <a:pt x="4" y="1"/>
                      <a:pt x="6" y="0"/>
                    </a:cubicBezTo>
                    <a:cubicBezTo>
                      <a:pt x="7" y="0"/>
                      <a:pt x="7" y="0"/>
                      <a:pt x="7" y="0"/>
                    </a:cubicBezTo>
                  </a:path>
                </a:pathLst>
              </a:custGeom>
              <a:solidFill>
                <a:srgbClr val="3A3A3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6" name="í$lïḍe"/>
              <p:cNvSpPr/>
              <p:nvPr/>
            </p:nvSpPr>
            <p:spPr bwMode="auto">
              <a:xfrm>
                <a:off x="3389" y="3398"/>
                <a:ext cx="10" cy="83"/>
              </a:xfrm>
              <a:custGeom>
                <a:avLst/>
                <a:gdLst>
                  <a:gd name="T0" fmla="*/ 5 w 5"/>
                  <a:gd name="T1" fmla="*/ 0 h 40"/>
                  <a:gd name="T2" fmla="*/ 5 w 5"/>
                  <a:gd name="T3" fmla="*/ 39 h 40"/>
                  <a:gd name="T4" fmla="*/ 0 w 5"/>
                  <a:gd name="T5" fmla="*/ 40 h 40"/>
                  <a:gd name="T6" fmla="*/ 0 w 5"/>
                  <a:gd name="T7" fmla="*/ 1 h 40"/>
                  <a:gd name="T8" fmla="*/ 5 w 5"/>
                  <a:gd name="T9" fmla="*/ 0 h 40"/>
                </a:gdLst>
                <a:ahLst/>
                <a:cxnLst>
                  <a:cxn ang="0">
                    <a:pos x="T0" y="T1"/>
                  </a:cxn>
                  <a:cxn ang="0">
                    <a:pos x="T2" y="T3"/>
                  </a:cxn>
                  <a:cxn ang="0">
                    <a:pos x="T4" y="T5"/>
                  </a:cxn>
                  <a:cxn ang="0">
                    <a:pos x="T6" y="T7"/>
                  </a:cxn>
                  <a:cxn ang="0">
                    <a:pos x="T8" y="T9"/>
                  </a:cxn>
                </a:cxnLst>
                <a:rect l="0" t="0" r="r" b="b"/>
                <a:pathLst>
                  <a:path w="5" h="40">
                    <a:moveTo>
                      <a:pt x="5" y="0"/>
                    </a:moveTo>
                    <a:cubicBezTo>
                      <a:pt x="5" y="39"/>
                      <a:pt x="5" y="39"/>
                      <a:pt x="5" y="39"/>
                    </a:cubicBezTo>
                    <a:cubicBezTo>
                      <a:pt x="3" y="40"/>
                      <a:pt x="1" y="40"/>
                      <a:pt x="0" y="40"/>
                    </a:cubicBezTo>
                    <a:cubicBezTo>
                      <a:pt x="0" y="1"/>
                      <a:pt x="0" y="1"/>
                      <a:pt x="0" y="1"/>
                    </a:cubicBezTo>
                    <a:cubicBezTo>
                      <a:pt x="2" y="1"/>
                      <a:pt x="3" y="1"/>
                      <a:pt x="5" y="0"/>
                    </a:cubicBezTo>
                  </a:path>
                </a:pathLst>
              </a:custGeom>
              <a:solidFill>
                <a:srgbClr val="39393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7" name="išlïdé"/>
              <p:cNvSpPr/>
              <p:nvPr/>
            </p:nvSpPr>
            <p:spPr bwMode="auto">
              <a:xfrm>
                <a:off x="3380" y="3400"/>
                <a:ext cx="9" cy="83"/>
              </a:xfrm>
              <a:custGeom>
                <a:avLst/>
                <a:gdLst>
                  <a:gd name="T0" fmla="*/ 4 w 4"/>
                  <a:gd name="T1" fmla="*/ 0 h 40"/>
                  <a:gd name="T2" fmla="*/ 4 w 4"/>
                  <a:gd name="T3" fmla="*/ 39 h 40"/>
                  <a:gd name="T4" fmla="*/ 0 w 4"/>
                  <a:gd name="T5" fmla="*/ 40 h 40"/>
                  <a:gd name="T6" fmla="*/ 0 w 4"/>
                  <a:gd name="T7" fmla="*/ 1 h 40"/>
                  <a:gd name="T8" fmla="*/ 4 w 4"/>
                  <a:gd name="T9" fmla="*/ 0 h 40"/>
                </a:gdLst>
                <a:ahLst/>
                <a:cxnLst>
                  <a:cxn ang="0">
                    <a:pos x="T0" y="T1"/>
                  </a:cxn>
                  <a:cxn ang="0">
                    <a:pos x="T2" y="T3"/>
                  </a:cxn>
                  <a:cxn ang="0">
                    <a:pos x="T4" y="T5"/>
                  </a:cxn>
                  <a:cxn ang="0">
                    <a:pos x="T6" y="T7"/>
                  </a:cxn>
                  <a:cxn ang="0">
                    <a:pos x="T8" y="T9"/>
                  </a:cxn>
                </a:cxnLst>
                <a:rect l="0" t="0" r="r" b="b"/>
                <a:pathLst>
                  <a:path w="4" h="40">
                    <a:moveTo>
                      <a:pt x="4" y="0"/>
                    </a:moveTo>
                    <a:cubicBezTo>
                      <a:pt x="4" y="39"/>
                      <a:pt x="4" y="39"/>
                      <a:pt x="4" y="39"/>
                    </a:cubicBezTo>
                    <a:cubicBezTo>
                      <a:pt x="2" y="40"/>
                      <a:pt x="1" y="40"/>
                      <a:pt x="0" y="40"/>
                    </a:cubicBezTo>
                    <a:cubicBezTo>
                      <a:pt x="0" y="1"/>
                      <a:pt x="0" y="1"/>
                      <a:pt x="0" y="1"/>
                    </a:cubicBezTo>
                    <a:cubicBezTo>
                      <a:pt x="1" y="1"/>
                      <a:pt x="3" y="1"/>
                      <a:pt x="4" y="0"/>
                    </a:cubicBezTo>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8" name="íṡľïḍe"/>
              <p:cNvSpPr/>
              <p:nvPr/>
            </p:nvSpPr>
            <p:spPr bwMode="auto">
              <a:xfrm>
                <a:off x="3374" y="3402"/>
                <a:ext cx="6" cy="81"/>
              </a:xfrm>
              <a:custGeom>
                <a:avLst/>
                <a:gdLst>
                  <a:gd name="T0" fmla="*/ 3 w 3"/>
                  <a:gd name="T1" fmla="*/ 0 h 39"/>
                  <a:gd name="T2" fmla="*/ 3 w 3"/>
                  <a:gd name="T3" fmla="*/ 39 h 39"/>
                  <a:gd name="T4" fmla="*/ 0 w 3"/>
                  <a:gd name="T5" fmla="*/ 39 h 39"/>
                  <a:gd name="T6" fmla="*/ 0 w 3"/>
                  <a:gd name="T7" fmla="*/ 0 h 39"/>
                  <a:gd name="T8" fmla="*/ 3 w 3"/>
                  <a:gd name="T9" fmla="*/ 0 h 39"/>
                </a:gdLst>
                <a:ahLst/>
                <a:cxnLst>
                  <a:cxn ang="0">
                    <a:pos x="T0" y="T1"/>
                  </a:cxn>
                  <a:cxn ang="0">
                    <a:pos x="T2" y="T3"/>
                  </a:cxn>
                  <a:cxn ang="0">
                    <a:pos x="T4" y="T5"/>
                  </a:cxn>
                  <a:cxn ang="0">
                    <a:pos x="T6" y="T7"/>
                  </a:cxn>
                  <a:cxn ang="0">
                    <a:pos x="T8" y="T9"/>
                  </a:cxn>
                </a:cxnLst>
                <a:rect l="0" t="0" r="r" b="b"/>
                <a:pathLst>
                  <a:path w="3" h="39">
                    <a:moveTo>
                      <a:pt x="3" y="0"/>
                    </a:moveTo>
                    <a:cubicBezTo>
                      <a:pt x="3" y="39"/>
                      <a:pt x="3" y="39"/>
                      <a:pt x="3" y="39"/>
                    </a:cubicBezTo>
                    <a:cubicBezTo>
                      <a:pt x="2" y="39"/>
                      <a:pt x="1" y="39"/>
                      <a:pt x="0" y="39"/>
                    </a:cubicBezTo>
                    <a:cubicBezTo>
                      <a:pt x="0" y="0"/>
                      <a:pt x="0" y="0"/>
                      <a:pt x="0" y="0"/>
                    </a:cubicBezTo>
                    <a:cubicBezTo>
                      <a:pt x="1" y="0"/>
                      <a:pt x="2" y="0"/>
                      <a:pt x="3" y="0"/>
                    </a:cubicBezTo>
                  </a:path>
                </a:pathLst>
              </a:custGeom>
              <a:solidFill>
                <a:srgbClr val="35353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9" name="î$liḑé"/>
              <p:cNvSpPr/>
              <p:nvPr/>
            </p:nvSpPr>
            <p:spPr bwMode="auto">
              <a:xfrm>
                <a:off x="3368" y="3402"/>
                <a:ext cx="6" cy="81"/>
              </a:xfrm>
              <a:custGeom>
                <a:avLst/>
                <a:gdLst>
                  <a:gd name="T0" fmla="*/ 3 w 3"/>
                  <a:gd name="T1" fmla="*/ 0 h 39"/>
                  <a:gd name="T2" fmla="*/ 3 w 3"/>
                  <a:gd name="T3" fmla="*/ 39 h 39"/>
                  <a:gd name="T4" fmla="*/ 0 w 3"/>
                  <a:gd name="T5" fmla="*/ 39 h 39"/>
                  <a:gd name="T6" fmla="*/ 0 w 3"/>
                  <a:gd name="T7" fmla="*/ 0 h 39"/>
                  <a:gd name="T8" fmla="*/ 3 w 3"/>
                  <a:gd name="T9" fmla="*/ 0 h 39"/>
                </a:gdLst>
                <a:ahLst/>
                <a:cxnLst>
                  <a:cxn ang="0">
                    <a:pos x="T0" y="T1"/>
                  </a:cxn>
                  <a:cxn ang="0">
                    <a:pos x="T2" y="T3"/>
                  </a:cxn>
                  <a:cxn ang="0">
                    <a:pos x="T4" y="T5"/>
                  </a:cxn>
                  <a:cxn ang="0">
                    <a:pos x="T6" y="T7"/>
                  </a:cxn>
                  <a:cxn ang="0">
                    <a:pos x="T8" y="T9"/>
                  </a:cxn>
                </a:cxnLst>
                <a:rect l="0" t="0" r="r" b="b"/>
                <a:pathLst>
                  <a:path w="3" h="39">
                    <a:moveTo>
                      <a:pt x="3" y="0"/>
                    </a:moveTo>
                    <a:cubicBezTo>
                      <a:pt x="3" y="39"/>
                      <a:pt x="3" y="39"/>
                      <a:pt x="3" y="39"/>
                    </a:cubicBezTo>
                    <a:cubicBezTo>
                      <a:pt x="2" y="39"/>
                      <a:pt x="1" y="39"/>
                      <a:pt x="0" y="39"/>
                    </a:cubicBezTo>
                    <a:cubicBezTo>
                      <a:pt x="0" y="0"/>
                      <a:pt x="0" y="0"/>
                      <a:pt x="0" y="0"/>
                    </a:cubicBezTo>
                    <a:cubicBezTo>
                      <a:pt x="1" y="0"/>
                      <a:pt x="2" y="0"/>
                      <a:pt x="3" y="0"/>
                    </a:cubicBezTo>
                  </a:path>
                </a:pathLst>
              </a:custGeom>
              <a:solidFill>
                <a:srgbClr val="34343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0" name="iṧḷîḓè"/>
              <p:cNvSpPr/>
              <p:nvPr/>
            </p:nvSpPr>
            <p:spPr bwMode="auto">
              <a:xfrm>
                <a:off x="3362" y="3402"/>
                <a:ext cx="6" cy="81"/>
              </a:xfrm>
              <a:custGeom>
                <a:avLst/>
                <a:gdLst>
                  <a:gd name="T0" fmla="*/ 3 w 3"/>
                  <a:gd name="T1" fmla="*/ 0 h 39"/>
                  <a:gd name="T2" fmla="*/ 3 w 3"/>
                  <a:gd name="T3" fmla="*/ 39 h 39"/>
                  <a:gd name="T4" fmla="*/ 0 w 3"/>
                  <a:gd name="T5" fmla="*/ 39 h 39"/>
                  <a:gd name="T6" fmla="*/ 0 w 3"/>
                  <a:gd name="T7" fmla="*/ 0 h 39"/>
                  <a:gd name="T8" fmla="*/ 3 w 3"/>
                  <a:gd name="T9" fmla="*/ 0 h 39"/>
                </a:gdLst>
                <a:ahLst/>
                <a:cxnLst>
                  <a:cxn ang="0">
                    <a:pos x="T0" y="T1"/>
                  </a:cxn>
                  <a:cxn ang="0">
                    <a:pos x="T2" y="T3"/>
                  </a:cxn>
                  <a:cxn ang="0">
                    <a:pos x="T4" y="T5"/>
                  </a:cxn>
                  <a:cxn ang="0">
                    <a:pos x="T6" y="T7"/>
                  </a:cxn>
                  <a:cxn ang="0">
                    <a:pos x="T8" y="T9"/>
                  </a:cxn>
                </a:cxnLst>
                <a:rect l="0" t="0" r="r" b="b"/>
                <a:pathLst>
                  <a:path w="3" h="39">
                    <a:moveTo>
                      <a:pt x="3" y="0"/>
                    </a:moveTo>
                    <a:cubicBezTo>
                      <a:pt x="3" y="39"/>
                      <a:pt x="3" y="39"/>
                      <a:pt x="3" y="39"/>
                    </a:cubicBezTo>
                    <a:cubicBezTo>
                      <a:pt x="2" y="39"/>
                      <a:pt x="1" y="39"/>
                      <a:pt x="0" y="39"/>
                    </a:cubicBezTo>
                    <a:cubicBezTo>
                      <a:pt x="0" y="0"/>
                      <a:pt x="0" y="0"/>
                      <a:pt x="0" y="0"/>
                    </a:cubicBezTo>
                    <a:cubicBezTo>
                      <a:pt x="1" y="0"/>
                      <a:pt x="2" y="0"/>
                      <a:pt x="3" y="0"/>
                    </a:cubicBezTo>
                  </a:path>
                </a:pathLst>
              </a:custGeom>
              <a:solidFill>
                <a:srgbClr val="32323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1" name="íśḻíḑé"/>
              <p:cNvSpPr/>
              <p:nvPr/>
            </p:nvSpPr>
            <p:spPr bwMode="auto">
              <a:xfrm>
                <a:off x="3355" y="3402"/>
                <a:ext cx="7" cy="81"/>
              </a:xfrm>
              <a:custGeom>
                <a:avLst/>
                <a:gdLst>
                  <a:gd name="T0" fmla="*/ 3 w 3"/>
                  <a:gd name="T1" fmla="*/ 0 h 39"/>
                  <a:gd name="T2" fmla="*/ 3 w 3"/>
                  <a:gd name="T3" fmla="*/ 39 h 39"/>
                  <a:gd name="T4" fmla="*/ 0 w 3"/>
                  <a:gd name="T5" fmla="*/ 39 h 39"/>
                  <a:gd name="T6" fmla="*/ 1 w 3"/>
                  <a:gd name="T7" fmla="*/ 0 h 39"/>
                  <a:gd name="T8" fmla="*/ 3 w 3"/>
                  <a:gd name="T9" fmla="*/ 0 h 39"/>
                </a:gdLst>
                <a:ahLst/>
                <a:cxnLst>
                  <a:cxn ang="0">
                    <a:pos x="T0" y="T1"/>
                  </a:cxn>
                  <a:cxn ang="0">
                    <a:pos x="T2" y="T3"/>
                  </a:cxn>
                  <a:cxn ang="0">
                    <a:pos x="T4" y="T5"/>
                  </a:cxn>
                  <a:cxn ang="0">
                    <a:pos x="T6" y="T7"/>
                  </a:cxn>
                  <a:cxn ang="0">
                    <a:pos x="T8" y="T9"/>
                  </a:cxn>
                </a:cxnLst>
                <a:rect l="0" t="0" r="r" b="b"/>
                <a:pathLst>
                  <a:path w="3" h="39">
                    <a:moveTo>
                      <a:pt x="3" y="0"/>
                    </a:moveTo>
                    <a:cubicBezTo>
                      <a:pt x="3" y="39"/>
                      <a:pt x="3" y="39"/>
                      <a:pt x="3" y="39"/>
                    </a:cubicBezTo>
                    <a:cubicBezTo>
                      <a:pt x="2" y="39"/>
                      <a:pt x="1" y="39"/>
                      <a:pt x="0" y="39"/>
                    </a:cubicBezTo>
                    <a:cubicBezTo>
                      <a:pt x="1" y="0"/>
                      <a:pt x="1" y="0"/>
                      <a:pt x="1" y="0"/>
                    </a:cubicBezTo>
                    <a:cubicBezTo>
                      <a:pt x="1" y="0"/>
                      <a:pt x="2" y="0"/>
                      <a:pt x="3" y="0"/>
                    </a:cubicBezTo>
                  </a:path>
                </a:pathLst>
              </a:custGeom>
              <a:solidFill>
                <a:srgbClr val="31313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2" name="ïṥľiḍe"/>
              <p:cNvSpPr/>
              <p:nvPr/>
            </p:nvSpPr>
            <p:spPr bwMode="auto">
              <a:xfrm>
                <a:off x="3351" y="3400"/>
                <a:ext cx="7" cy="83"/>
              </a:xfrm>
              <a:custGeom>
                <a:avLst/>
                <a:gdLst>
                  <a:gd name="T0" fmla="*/ 3 w 3"/>
                  <a:gd name="T1" fmla="*/ 1 h 40"/>
                  <a:gd name="T2" fmla="*/ 2 w 3"/>
                  <a:gd name="T3" fmla="*/ 40 h 40"/>
                  <a:gd name="T4" fmla="*/ 0 w 3"/>
                  <a:gd name="T5" fmla="*/ 39 h 40"/>
                  <a:gd name="T6" fmla="*/ 0 w 3"/>
                  <a:gd name="T7" fmla="*/ 0 h 40"/>
                  <a:gd name="T8" fmla="*/ 3 w 3"/>
                  <a:gd name="T9" fmla="*/ 1 h 40"/>
                </a:gdLst>
                <a:ahLst/>
                <a:cxnLst>
                  <a:cxn ang="0">
                    <a:pos x="T0" y="T1"/>
                  </a:cxn>
                  <a:cxn ang="0">
                    <a:pos x="T2" y="T3"/>
                  </a:cxn>
                  <a:cxn ang="0">
                    <a:pos x="T4" y="T5"/>
                  </a:cxn>
                  <a:cxn ang="0">
                    <a:pos x="T6" y="T7"/>
                  </a:cxn>
                  <a:cxn ang="0">
                    <a:pos x="T8" y="T9"/>
                  </a:cxn>
                </a:cxnLst>
                <a:rect l="0" t="0" r="r" b="b"/>
                <a:pathLst>
                  <a:path w="3" h="40">
                    <a:moveTo>
                      <a:pt x="3" y="1"/>
                    </a:moveTo>
                    <a:cubicBezTo>
                      <a:pt x="2" y="40"/>
                      <a:pt x="2" y="40"/>
                      <a:pt x="2" y="40"/>
                    </a:cubicBezTo>
                    <a:cubicBezTo>
                      <a:pt x="1" y="40"/>
                      <a:pt x="1" y="39"/>
                      <a:pt x="0" y="39"/>
                    </a:cubicBezTo>
                    <a:cubicBezTo>
                      <a:pt x="0" y="0"/>
                      <a:pt x="0" y="0"/>
                      <a:pt x="0" y="0"/>
                    </a:cubicBezTo>
                    <a:cubicBezTo>
                      <a:pt x="1" y="0"/>
                      <a:pt x="2" y="0"/>
                      <a:pt x="3" y="1"/>
                    </a:cubicBezTo>
                  </a:path>
                </a:pathLst>
              </a:custGeom>
              <a:solidFill>
                <a:srgbClr val="2F2F2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3" name="í$lîḋè"/>
              <p:cNvSpPr/>
              <p:nvPr/>
            </p:nvSpPr>
            <p:spPr bwMode="auto">
              <a:xfrm>
                <a:off x="3345" y="3398"/>
                <a:ext cx="6" cy="83"/>
              </a:xfrm>
              <a:custGeom>
                <a:avLst/>
                <a:gdLst>
                  <a:gd name="T0" fmla="*/ 3 w 3"/>
                  <a:gd name="T1" fmla="*/ 1 h 40"/>
                  <a:gd name="T2" fmla="*/ 3 w 3"/>
                  <a:gd name="T3" fmla="*/ 40 h 40"/>
                  <a:gd name="T4" fmla="*/ 0 w 3"/>
                  <a:gd name="T5" fmla="*/ 39 h 40"/>
                  <a:gd name="T6" fmla="*/ 0 w 3"/>
                  <a:gd name="T7" fmla="*/ 0 h 40"/>
                  <a:gd name="T8" fmla="*/ 3 w 3"/>
                  <a:gd name="T9" fmla="*/ 1 h 40"/>
                </a:gdLst>
                <a:ahLst/>
                <a:cxnLst>
                  <a:cxn ang="0">
                    <a:pos x="T0" y="T1"/>
                  </a:cxn>
                  <a:cxn ang="0">
                    <a:pos x="T2" y="T3"/>
                  </a:cxn>
                  <a:cxn ang="0">
                    <a:pos x="T4" y="T5"/>
                  </a:cxn>
                  <a:cxn ang="0">
                    <a:pos x="T6" y="T7"/>
                  </a:cxn>
                  <a:cxn ang="0">
                    <a:pos x="T8" y="T9"/>
                  </a:cxn>
                </a:cxnLst>
                <a:rect l="0" t="0" r="r" b="b"/>
                <a:pathLst>
                  <a:path w="3" h="40">
                    <a:moveTo>
                      <a:pt x="3" y="1"/>
                    </a:moveTo>
                    <a:cubicBezTo>
                      <a:pt x="3" y="40"/>
                      <a:pt x="3" y="40"/>
                      <a:pt x="3" y="40"/>
                    </a:cubicBezTo>
                    <a:cubicBezTo>
                      <a:pt x="2" y="40"/>
                      <a:pt x="1" y="40"/>
                      <a:pt x="0" y="39"/>
                    </a:cubicBezTo>
                    <a:cubicBezTo>
                      <a:pt x="0" y="0"/>
                      <a:pt x="0" y="0"/>
                      <a:pt x="0" y="0"/>
                    </a:cubicBezTo>
                    <a:cubicBezTo>
                      <a:pt x="1" y="1"/>
                      <a:pt x="2" y="1"/>
                      <a:pt x="3" y="1"/>
                    </a:cubicBezTo>
                  </a:path>
                </a:pathLst>
              </a:custGeom>
              <a:solidFill>
                <a:srgbClr val="2D2D2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4" name="ïṧľîḓè"/>
              <p:cNvSpPr/>
              <p:nvPr/>
            </p:nvSpPr>
            <p:spPr bwMode="auto">
              <a:xfrm>
                <a:off x="3337" y="3396"/>
                <a:ext cx="8" cy="83"/>
              </a:xfrm>
              <a:custGeom>
                <a:avLst/>
                <a:gdLst>
                  <a:gd name="T0" fmla="*/ 4 w 4"/>
                  <a:gd name="T1" fmla="*/ 1 h 40"/>
                  <a:gd name="T2" fmla="*/ 4 w 4"/>
                  <a:gd name="T3" fmla="*/ 40 h 40"/>
                  <a:gd name="T4" fmla="*/ 0 w 4"/>
                  <a:gd name="T5" fmla="*/ 39 h 40"/>
                  <a:gd name="T6" fmla="*/ 0 w 4"/>
                  <a:gd name="T7" fmla="*/ 0 h 40"/>
                  <a:gd name="T8" fmla="*/ 4 w 4"/>
                  <a:gd name="T9" fmla="*/ 1 h 40"/>
                </a:gdLst>
                <a:ahLst/>
                <a:cxnLst>
                  <a:cxn ang="0">
                    <a:pos x="T0" y="T1"/>
                  </a:cxn>
                  <a:cxn ang="0">
                    <a:pos x="T2" y="T3"/>
                  </a:cxn>
                  <a:cxn ang="0">
                    <a:pos x="T4" y="T5"/>
                  </a:cxn>
                  <a:cxn ang="0">
                    <a:pos x="T6" y="T7"/>
                  </a:cxn>
                  <a:cxn ang="0">
                    <a:pos x="T8" y="T9"/>
                  </a:cxn>
                </a:cxnLst>
                <a:rect l="0" t="0" r="r" b="b"/>
                <a:pathLst>
                  <a:path w="4" h="40">
                    <a:moveTo>
                      <a:pt x="4" y="1"/>
                    </a:moveTo>
                    <a:cubicBezTo>
                      <a:pt x="4" y="40"/>
                      <a:pt x="4" y="40"/>
                      <a:pt x="4" y="40"/>
                    </a:cubicBezTo>
                    <a:cubicBezTo>
                      <a:pt x="2" y="40"/>
                      <a:pt x="1" y="40"/>
                      <a:pt x="0" y="39"/>
                    </a:cubicBezTo>
                    <a:cubicBezTo>
                      <a:pt x="0" y="0"/>
                      <a:pt x="0" y="0"/>
                      <a:pt x="0" y="0"/>
                    </a:cubicBezTo>
                    <a:cubicBezTo>
                      <a:pt x="1" y="1"/>
                      <a:pt x="3" y="1"/>
                      <a:pt x="4" y="1"/>
                    </a:cubicBezTo>
                  </a:path>
                </a:pathLst>
              </a:cu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5" name="îśļîḓé"/>
              <p:cNvSpPr/>
              <p:nvPr/>
            </p:nvSpPr>
            <p:spPr bwMode="auto">
              <a:xfrm>
                <a:off x="3312" y="3369"/>
                <a:ext cx="25" cy="108"/>
              </a:xfrm>
              <a:custGeom>
                <a:avLst/>
                <a:gdLst>
                  <a:gd name="T0" fmla="*/ 12 w 12"/>
                  <a:gd name="T1" fmla="*/ 13 h 52"/>
                  <a:gd name="T2" fmla="*/ 12 w 12"/>
                  <a:gd name="T3" fmla="*/ 52 h 52"/>
                  <a:gd name="T4" fmla="*/ 8 w 12"/>
                  <a:gd name="T5" fmla="*/ 50 h 52"/>
                  <a:gd name="T6" fmla="*/ 0 w 12"/>
                  <a:gd name="T7" fmla="*/ 39 h 52"/>
                  <a:gd name="T8" fmla="*/ 0 w 12"/>
                  <a:gd name="T9" fmla="*/ 0 h 52"/>
                  <a:gd name="T10" fmla="*/ 8 w 12"/>
                  <a:gd name="T11" fmla="*/ 11 h 52"/>
                  <a:gd name="T12" fmla="*/ 12 w 12"/>
                  <a:gd name="T13" fmla="*/ 13 h 52"/>
                </a:gdLst>
                <a:ahLst/>
                <a:cxnLst>
                  <a:cxn ang="0">
                    <a:pos x="T0" y="T1"/>
                  </a:cxn>
                  <a:cxn ang="0">
                    <a:pos x="T2" y="T3"/>
                  </a:cxn>
                  <a:cxn ang="0">
                    <a:pos x="T4" y="T5"/>
                  </a:cxn>
                  <a:cxn ang="0">
                    <a:pos x="T6" y="T7"/>
                  </a:cxn>
                  <a:cxn ang="0">
                    <a:pos x="T8" y="T9"/>
                  </a:cxn>
                  <a:cxn ang="0">
                    <a:pos x="T10" y="T11"/>
                  </a:cxn>
                  <a:cxn ang="0">
                    <a:pos x="T12" y="T13"/>
                  </a:cxn>
                </a:cxnLst>
                <a:rect l="0" t="0" r="r" b="b"/>
                <a:pathLst>
                  <a:path w="12" h="52">
                    <a:moveTo>
                      <a:pt x="12" y="13"/>
                    </a:moveTo>
                    <a:cubicBezTo>
                      <a:pt x="12" y="52"/>
                      <a:pt x="12" y="52"/>
                      <a:pt x="12" y="52"/>
                    </a:cubicBezTo>
                    <a:cubicBezTo>
                      <a:pt x="11" y="52"/>
                      <a:pt x="9" y="51"/>
                      <a:pt x="8" y="50"/>
                    </a:cubicBezTo>
                    <a:cubicBezTo>
                      <a:pt x="3" y="47"/>
                      <a:pt x="0" y="43"/>
                      <a:pt x="0" y="39"/>
                    </a:cubicBezTo>
                    <a:cubicBezTo>
                      <a:pt x="0" y="0"/>
                      <a:pt x="0" y="0"/>
                      <a:pt x="0" y="0"/>
                    </a:cubicBezTo>
                    <a:cubicBezTo>
                      <a:pt x="0" y="4"/>
                      <a:pt x="3" y="8"/>
                      <a:pt x="8" y="11"/>
                    </a:cubicBezTo>
                    <a:cubicBezTo>
                      <a:pt x="9" y="12"/>
                      <a:pt x="11" y="13"/>
                      <a:pt x="12" y="13"/>
                    </a:cubicBezTo>
                  </a:path>
                </a:pathLst>
              </a:custGeom>
              <a:solidFill>
                <a:srgbClr val="2A2A2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6" name="íṡ1ïḋé"/>
              <p:cNvSpPr/>
              <p:nvPr/>
            </p:nvSpPr>
            <p:spPr bwMode="auto">
              <a:xfrm>
                <a:off x="3867" y="2819"/>
                <a:ext cx="1293" cy="830"/>
              </a:xfrm>
              <a:custGeom>
                <a:avLst/>
                <a:gdLst>
                  <a:gd name="T0" fmla="*/ 1293 w 1293"/>
                  <a:gd name="T1" fmla="*/ 0 h 830"/>
                  <a:gd name="T2" fmla="*/ 1293 w 1293"/>
                  <a:gd name="T3" fmla="*/ 81 h 830"/>
                  <a:gd name="T4" fmla="*/ 0 w 1293"/>
                  <a:gd name="T5" fmla="*/ 830 h 830"/>
                  <a:gd name="T6" fmla="*/ 0 w 1293"/>
                  <a:gd name="T7" fmla="*/ 749 h 830"/>
                  <a:gd name="T8" fmla="*/ 1293 w 1293"/>
                  <a:gd name="T9" fmla="*/ 0 h 830"/>
                </a:gdLst>
                <a:ahLst/>
                <a:cxnLst>
                  <a:cxn ang="0">
                    <a:pos x="T0" y="T1"/>
                  </a:cxn>
                  <a:cxn ang="0">
                    <a:pos x="T2" y="T3"/>
                  </a:cxn>
                  <a:cxn ang="0">
                    <a:pos x="T4" y="T5"/>
                  </a:cxn>
                  <a:cxn ang="0">
                    <a:pos x="T6" y="T7"/>
                  </a:cxn>
                  <a:cxn ang="0">
                    <a:pos x="T8" y="T9"/>
                  </a:cxn>
                </a:cxnLst>
                <a:rect l="0" t="0" r="r" b="b"/>
                <a:pathLst>
                  <a:path w="1293" h="830">
                    <a:moveTo>
                      <a:pt x="1293" y="0"/>
                    </a:moveTo>
                    <a:lnTo>
                      <a:pt x="1293" y="81"/>
                    </a:lnTo>
                    <a:lnTo>
                      <a:pt x="0" y="830"/>
                    </a:lnTo>
                    <a:lnTo>
                      <a:pt x="0" y="749"/>
                    </a:lnTo>
                    <a:lnTo>
                      <a:pt x="1293" y="0"/>
                    </a:lnTo>
                    <a:close/>
                  </a:path>
                </a:pathLst>
              </a:custGeom>
              <a:solidFill>
                <a:srgbClr val="A7C5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7" name="îşḷïdê"/>
              <p:cNvSpPr/>
              <p:nvPr/>
            </p:nvSpPr>
            <p:spPr bwMode="auto">
              <a:xfrm>
                <a:off x="3867" y="2819"/>
                <a:ext cx="1293" cy="830"/>
              </a:xfrm>
              <a:custGeom>
                <a:avLst/>
                <a:gdLst>
                  <a:gd name="T0" fmla="*/ 1293 w 1293"/>
                  <a:gd name="T1" fmla="*/ 0 h 830"/>
                  <a:gd name="T2" fmla="*/ 1293 w 1293"/>
                  <a:gd name="T3" fmla="*/ 81 h 830"/>
                  <a:gd name="T4" fmla="*/ 0 w 1293"/>
                  <a:gd name="T5" fmla="*/ 830 h 830"/>
                  <a:gd name="T6" fmla="*/ 0 w 1293"/>
                  <a:gd name="T7" fmla="*/ 749 h 830"/>
                  <a:gd name="T8" fmla="*/ 1293 w 1293"/>
                  <a:gd name="T9" fmla="*/ 0 h 830"/>
                </a:gdLst>
                <a:ahLst/>
                <a:cxnLst>
                  <a:cxn ang="0">
                    <a:pos x="T0" y="T1"/>
                  </a:cxn>
                  <a:cxn ang="0">
                    <a:pos x="T2" y="T3"/>
                  </a:cxn>
                  <a:cxn ang="0">
                    <a:pos x="T4" y="T5"/>
                  </a:cxn>
                  <a:cxn ang="0">
                    <a:pos x="T6" y="T7"/>
                  </a:cxn>
                  <a:cxn ang="0">
                    <a:pos x="T8" y="T9"/>
                  </a:cxn>
                </a:cxnLst>
                <a:rect l="0" t="0" r="r" b="b"/>
                <a:pathLst>
                  <a:path w="1293" h="830">
                    <a:moveTo>
                      <a:pt x="1293" y="0"/>
                    </a:moveTo>
                    <a:lnTo>
                      <a:pt x="1293" y="81"/>
                    </a:lnTo>
                    <a:lnTo>
                      <a:pt x="0" y="830"/>
                    </a:lnTo>
                    <a:lnTo>
                      <a:pt x="0" y="749"/>
                    </a:lnTo>
                    <a:lnTo>
                      <a:pt x="129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8" name="ïṩḻiḓè"/>
              <p:cNvSpPr/>
              <p:nvPr/>
            </p:nvSpPr>
            <p:spPr bwMode="auto">
              <a:xfrm>
                <a:off x="3863" y="3568"/>
                <a:ext cx="4" cy="83"/>
              </a:xfrm>
              <a:custGeom>
                <a:avLst/>
                <a:gdLst>
                  <a:gd name="T0" fmla="*/ 2 w 2"/>
                  <a:gd name="T1" fmla="*/ 0 h 40"/>
                  <a:gd name="T2" fmla="*/ 2 w 2"/>
                  <a:gd name="T3" fmla="*/ 39 h 40"/>
                  <a:gd name="T4" fmla="*/ 0 w 2"/>
                  <a:gd name="T5" fmla="*/ 40 h 40"/>
                  <a:gd name="T6" fmla="*/ 0 w 2"/>
                  <a:gd name="T7" fmla="*/ 1 h 40"/>
                  <a:gd name="T8" fmla="*/ 2 w 2"/>
                  <a:gd name="T9" fmla="*/ 0 h 40"/>
                </a:gdLst>
                <a:ahLst/>
                <a:cxnLst>
                  <a:cxn ang="0">
                    <a:pos x="T0" y="T1"/>
                  </a:cxn>
                  <a:cxn ang="0">
                    <a:pos x="T2" y="T3"/>
                  </a:cxn>
                  <a:cxn ang="0">
                    <a:pos x="T4" y="T5"/>
                  </a:cxn>
                  <a:cxn ang="0">
                    <a:pos x="T6" y="T7"/>
                  </a:cxn>
                  <a:cxn ang="0">
                    <a:pos x="T8" y="T9"/>
                  </a:cxn>
                </a:cxnLst>
                <a:rect l="0" t="0" r="r" b="b"/>
                <a:pathLst>
                  <a:path w="2" h="40">
                    <a:moveTo>
                      <a:pt x="2" y="0"/>
                    </a:moveTo>
                    <a:cubicBezTo>
                      <a:pt x="2" y="39"/>
                      <a:pt x="2" y="39"/>
                      <a:pt x="2" y="39"/>
                    </a:cubicBezTo>
                    <a:cubicBezTo>
                      <a:pt x="2" y="40"/>
                      <a:pt x="1" y="40"/>
                      <a:pt x="0" y="40"/>
                    </a:cubicBezTo>
                    <a:cubicBezTo>
                      <a:pt x="0" y="1"/>
                      <a:pt x="0" y="1"/>
                      <a:pt x="0" y="1"/>
                    </a:cubicBezTo>
                    <a:cubicBezTo>
                      <a:pt x="1" y="1"/>
                      <a:pt x="2" y="1"/>
                      <a:pt x="2" y="0"/>
                    </a:cubicBezTo>
                  </a:path>
                </a:pathLst>
              </a:custGeom>
              <a:solidFill>
                <a:srgbClr val="9CB8B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9" name="íṡľíḓe"/>
              <p:cNvSpPr/>
              <p:nvPr/>
            </p:nvSpPr>
            <p:spPr bwMode="auto">
              <a:xfrm>
                <a:off x="3859" y="3570"/>
                <a:ext cx="4" cy="83"/>
              </a:xfrm>
              <a:custGeom>
                <a:avLst/>
                <a:gdLst>
                  <a:gd name="T0" fmla="*/ 2 w 2"/>
                  <a:gd name="T1" fmla="*/ 0 h 40"/>
                  <a:gd name="T2" fmla="*/ 2 w 2"/>
                  <a:gd name="T3" fmla="*/ 39 h 40"/>
                  <a:gd name="T4" fmla="*/ 0 w 2"/>
                  <a:gd name="T5" fmla="*/ 40 h 40"/>
                  <a:gd name="T6" fmla="*/ 0 w 2"/>
                  <a:gd name="T7" fmla="*/ 1 h 40"/>
                  <a:gd name="T8" fmla="*/ 2 w 2"/>
                  <a:gd name="T9" fmla="*/ 0 h 40"/>
                </a:gdLst>
                <a:ahLst/>
                <a:cxnLst>
                  <a:cxn ang="0">
                    <a:pos x="T0" y="T1"/>
                  </a:cxn>
                  <a:cxn ang="0">
                    <a:pos x="T2" y="T3"/>
                  </a:cxn>
                  <a:cxn ang="0">
                    <a:pos x="T4" y="T5"/>
                  </a:cxn>
                  <a:cxn ang="0">
                    <a:pos x="T6" y="T7"/>
                  </a:cxn>
                  <a:cxn ang="0">
                    <a:pos x="T8" y="T9"/>
                  </a:cxn>
                </a:cxnLst>
                <a:rect l="0" t="0" r="r" b="b"/>
                <a:pathLst>
                  <a:path w="2" h="40">
                    <a:moveTo>
                      <a:pt x="2" y="0"/>
                    </a:moveTo>
                    <a:cubicBezTo>
                      <a:pt x="2" y="39"/>
                      <a:pt x="2" y="39"/>
                      <a:pt x="2" y="39"/>
                    </a:cubicBezTo>
                    <a:cubicBezTo>
                      <a:pt x="2" y="39"/>
                      <a:pt x="1" y="40"/>
                      <a:pt x="0" y="40"/>
                    </a:cubicBezTo>
                    <a:cubicBezTo>
                      <a:pt x="0" y="1"/>
                      <a:pt x="0" y="1"/>
                      <a:pt x="0" y="1"/>
                    </a:cubicBezTo>
                    <a:cubicBezTo>
                      <a:pt x="1" y="0"/>
                      <a:pt x="2" y="0"/>
                      <a:pt x="2" y="0"/>
                    </a:cubicBezTo>
                  </a:path>
                </a:pathLst>
              </a:custGeom>
              <a:solidFill>
                <a:srgbClr val="98B3A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0" name="ïşļîḓè"/>
              <p:cNvSpPr/>
              <p:nvPr/>
            </p:nvSpPr>
            <p:spPr bwMode="auto">
              <a:xfrm>
                <a:off x="3857" y="3572"/>
                <a:ext cx="2" cy="81"/>
              </a:xfrm>
              <a:custGeom>
                <a:avLst/>
                <a:gdLst>
                  <a:gd name="T0" fmla="*/ 1 w 1"/>
                  <a:gd name="T1" fmla="*/ 0 h 39"/>
                  <a:gd name="T2" fmla="*/ 1 w 1"/>
                  <a:gd name="T3" fmla="*/ 39 h 39"/>
                  <a:gd name="T4" fmla="*/ 0 w 1"/>
                  <a:gd name="T5" fmla="*/ 39 h 39"/>
                  <a:gd name="T6" fmla="*/ 0 w 1"/>
                  <a:gd name="T7" fmla="*/ 0 h 39"/>
                  <a:gd name="T8" fmla="*/ 1 w 1"/>
                  <a:gd name="T9" fmla="*/ 0 h 39"/>
                </a:gdLst>
                <a:ahLst/>
                <a:cxnLst>
                  <a:cxn ang="0">
                    <a:pos x="T0" y="T1"/>
                  </a:cxn>
                  <a:cxn ang="0">
                    <a:pos x="T2" y="T3"/>
                  </a:cxn>
                  <a:cxn ang="0">
                    <a:pos x="T4" y="T5"/>
                  </a:cxn>
                  <a:cxn ang="0">
                    <a:pos x="T6" y="T7"/>
                  </a:cxn>
                  <a:cxn ang="0">
                    <a:pos x="T8" y="T9"/>
                  </a:cxn>
                </a:cxnLst>
                <a:rect l="0" t="0" r="r" b="b"/>
                <a:pathLst>
                  <a:path w="1" h="39">
                    <a:moveTo>
                      <a:pt x="1" y="0"/>
                    </a:moveTo>
                    <a:cubicBezTo>
                      <a:pt x="1" y="39"/>
                      <a:pt x="1" y="39"/>
                      <a:pt x="1" y="39"/>
                    </a:cubicBezTo>
                    <a:cubicBezTo>
                      <a:pt x="1" y="39"/>
                      <a:pt x="0" y="39"/>
                      <a:pt x="0" y="39"/>
                    </a:cubicBezTo>
                    <a:cubicBezTo>
                      <a:pt x="0" y="0"/>
                      <a:pt x="0" y="0"/>
                      <a:pt x="0" y="0"/>
                    </a:cubicBezTo>
                    <a:cubicBezTo>
                      <a:pt x="1" y="0"/>
                      <a:pt x="1" y="0"/>
                      <a:pt x="1" y="0"/>
                    </a:cubicBezTo>
                  </a:path>
                </a:pathLst>
              </a:custGeom>
              <a:solidFill>
                <a:srgbClr val="94ADA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1" name="ïśḷîḓe"/>
              <p:cNvSpPr/>
              <p:nvPr/>
            </p:nvSpPr>
            <p:spPr bwMode="auto">
              <a:xfrm>
                <a:off x="3854" y="3572"/>
                <a:ext cx="3" cy="81"/>
              </a:xfrm>
              <a:custGeom>
                <a:avLst/>
                <a:gdLst>
                  <a:gd name="T0" fmla="*/ 1 w 1"/>
                  <a:gd name="T1" fmla="*/ 0 h 39"/>
                  <a:gd name="T2" fmla="*/ 1 w 1"/>
                  <a:gd name="T3" fmla="*/ 39 h 39"/>
                  <a:gd name="T4" fmla="*/ 0 w 1"/>
                  <a:gd name="T5" fmla="*/ 39 h 39"/>
                  <a:gd name="T6" fmla="*/ 0 w 1"/>
                  <a:gd name="T7" fmla="*/ 0 h 39"/>
                  <a:gd name="T8" fmla="*/ 1 w 1"/>
                  <a:gd name="T9" fmla="*/ 0 h 39"/>
                </a:gdLst>
                <a:ahLst/>
                <a:cxnLst>
                  <a:cxn ang="0">
                    <a:pos x="T0" y="T1"/>
                  </a:cxn>
                  <a:cxn ang="0">
                    <a:pos x="T2" y="T3"/>
                  </a:cxn>
                  <a:cxn ang="0">
                    <a:pos x="T4" y="T5"/>
                  </a:cxn>
                  <a:cxn ang="0">
                    <a:pos x="T6" y="T7"/>
                  </a:cxn>
                  <a:cxn ang="0">
                    <a:pos x="T8" y="T9"/>
                  </a:cxn>
                </a:cxnLst>
                <a:rect l="0" t="0" r="r" b="b"/>
                <a:pathLst>
                  <a:path w="1" h="39">
                    <a:moveTo>
                      <a:pt x="1" y="0"/>
                    </a:moveTo>
                    <a:cubicBezTo>
                      <a:pt x="1" y="39"/>
                      <a:pt x="1" y="39"/>
                      <a:pt x="1" y="39"/>
                    </a:cubicBezTo>
                    <a:cubicBezTo>
                      <a:pt x="1" y="39"/>
                      <a:pt x="0" y="39"/>
                      <a:pt x="0" y="39"/>
                    </a:cubicBezTo>
                    <a:cubicBezTo>
                      <a:pt x="0" y="0"/>
                      <a:pt x="0" y="0"/>
                      <a:pt x="0" y="0"/>
                    </a:cubicBezTo>
                    <a:cubicBezTo>
                      <a:pt x="0" y="0"/>
                      <a:pt x="1" y="0"/>
                      <a:pt x="1" y="0"/>
                    </a:cubicBezTo>
                  </a:path>
                </a:pathLst>
              </a:custGeom>
              <a:solidFill>
                <a:srgbClr val="8FA8A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2" name="iṩḻîdè"/>
              <p:cNvSpPr/>
              <p:nvPr/>
            </p:nvSpPr>
            <p:spPr bwMode="auto">
              <a:xfrm>
                <a:off x="3852" y="3572"/>
                <a:ext cx="2" cy="81"/>
              </a:xfrm>
              <a:prstGeom prst="rect">
                <a:avLst/>
              </a:prstGeom>
              <a:solidFill>
                <a:srgbClr val="8BA39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73" name="îsḷîḓè"/>
              <p:cNvSpPr/>
              <p:nvPr/>
            </p:nvSpPr>
            <p:spPr bwMode="auto">
              <a:xfrm>
                <a:off x="3852" y="3572"/>
                <a:ext cx="2" cy="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74" name="íṣļíḋè"/>
              <p:cNvSpPr/>
              <p:nvPr/>
            </p:nvSpPr>
            <p:spPr bwMode="auto">
              <a:xfrm>
                <a:off x="3850" y="3572"/>
                <a:ext cx="2" cy="81"/>
              </a:xfrm>
              <a:prstGeom prst="rect">
                <a:avLst/>
              </a:prstGeom>
              <a:solidFill>
                <a:srgbClr val="879E9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75" name="íšļïdè"/>
              <p:cNvSpPr/>
              <p:nvPr/>
            </p:nvSpPr>
            <p:spPr bwMode="auto">
              <a:xfrm>
                <a:off x="3850" y="3572"/>
                <a:ext cx="2" cy="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76" name="işlîḓé"/>
              <p:cNvSpPr/>
              <p:nvPr/>
            </p:nvSpPr>
            <p:spPr bwMode="auto">
              <a:xfrm>
                <a:off x="3848" y="3572"/>
                <a:ext cx="2" cy="81"/>
              </a:xfrm>
              <a:prstGeom prst="rect">
                <a:avLst/>
              </a:prstGeom>
              <a:solidFill>
                <a:srgbClr val="8299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77" name="isļïďe"/>
              <p:cNvSpPr/>
              <p:nvPr/>
            </p:nvSpPr>
            <p:spPr bwMode="auto">
              <a:xfrm>
                <a:off x="3848" y="3572"/>
                <a:ext cx="2" cy="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78" name="íŝľiďé"/>
              <p:cNvSpPr/>
              <p:nvPr/>
            </p:nvSpPr>
            <p:spPr bwMode="auto">
              <a:xfrm>
                <a:off x="3846" y="3572"/>
                <a:ext cx="2" cy="81"/>
              </a:xfrm>
              <a:prstGeom prst="rect">
                <a:avLst/>
              </a:prstGeom>
              <a:solidFill>
                <a:srgbClr val="7E949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79" name="íśliḋe"/>
              <p:cNvSpPr/>
              <p:nvPr/>
            </p:nvSpPr>
            <p:spPr bwMode="auto">
              <a:xfrm>
                <a:off x="3846" y="3572"/>
                <a:ext cx="2" cy="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80" name="îŝ1íḍê"/>
              <p:cNvSpPr/>
              <p:nvPr/>
            </p:nvSpPr>
            <p:spPr bwMode="auto">
              <a:xfrm>
                <a:off x="3844" y="3570"/>
                <a:ext cx="2" cy="83"/>
              </a:xfrm>
              <a:custGeom>
                <a:avLst/>
                <a:gdLst>
                  <a:gd name="T0" fmla="*/ 2 w 2"/>
                  <a:gd name="T1" fmla="*/ 2 h 83"/>
                  <a:gd name="T2" fmla="*/ 2 w 2"/>
                  <a:gd name="T3" fmla="*/ 83 h 83"/>
                  <a:gd name="T4" fmla="*/ 0 w 2"/>
                  <a:gd name="T5" fmla="*/ 81 h 83"/>
                  <a:gd name="T6" fmla="*/ 0 w 2"/>
                  <a:gd name="T7" fmla="*/ 0 h 83"/>
                  <a:gd name="T8" fmla="*/ 2 w 2"/>
                  <a:gd name="T9" fmla="*/ 2 h 83"/>
                </a:gdLst>
                <a:ahLst/>
                <a:cxnLst>
                  <a:cxn ang="0">
                    <a:pos x="T0" y="T1"/>
                  </a:cxn>
                  <a:cxn ang="0">
                    <a:pos x="T2" y="T3"/>
                  </a:cxn>
                  <a:cxn ang="0">
                    <a:pos x="T4" y="T5"/>
                  </a:cxn>
                  <a:cxn ang="0">
                    <a:pos x="T6" y="T7"/>
                  </a:cxn>
                  <a:cxn ang="0">
                    <a:pos x="T8" y="T9"/>
                  </a:cxn>
                </a:cxnLst>
                <a:rect l="0" t="0" r="r" b="b"/>
                <a:pathLst>
                  <a:path w="2" h="83">
                    <a:moveTo>
                      <a:pt x="2" y="2"/>
                    </a:moveTo>
                    <a:lnTo>
                      <a:pt x="2" y="83"/>
                    </a:lnTo>
                    <a:lnTo>
                      <a:pt x="0" y="81"/>
                    </a:lnTo>
                    <a:lnTo>
                      <a:pt x="0" y="0"/>
                    </a:lnTo>
                    <a:lnTo>
                      <a:pt x="2" y="2"/>
                    </a:lnTo>
                    <a:close/>
                  </a:path>
                </a:pathLst>
              </a:custGeom>
              <a:solidFill>
                <a:srgbClr val="7A8F8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1" name="í$ľîḍe"/>
              <p:cNvSpPr/>
              <p:nvPr/>
            </p:nvSpPr>
            <p:spPr bwMode="auto">
              <a:xfrm>
                <a:off x="3844" y="3570"/>
                <a:ext cx="2" cy="83"/>
              </a:xfrm>
              <a:custGeom>
                <a:avLst/>
                <a:gdLst>
                  <a:gd name="T0" fmla="*/ 2 w 2"/>
                  <a:gd name="T1" fmla="*/ 2 h 83"/>
                  <a:gd name="T2" fmla="*/ 2 w 2"/>
                  <a:gd name="T3" fmla="*/ 83 h 83"/>
                  <a:gd name="T4" fmla="*/ 0 w 2"/>
                  <a:gd name="T5" fmla="*/ 81 h 83"/>
                  <a:gd name="T6" fmla="*/ 0 w 2"/>
                  <a:gd name="T7" fmla="*/ 0 h 83"/>
                  <a:gd name="T8" fmla="*/ 2 w 2"/>
                  <a:gd name="T9" fmla="*/ 2 h 83"/>
                </a:gdLst>
                <a:ahLst/>
                <a:cxnLst>
                  <a:cxn ang="0">
                    <a:pos x="T0" y="T1"/>
                  </a:cxn>
                  <a:cxn ang="0">
                    <a:pos x="T2" y="T3"/>
                  </a:cxn>
                  <a:cxn ang="0">
                    <a:pos x="T4" y="T5"/>
                  </a:cxn>
                  <a:cxn ang="0">
                    <a:pos x="T6" y="T7"/>
                  </a:cxn>
                  <a:cxn ang="0">
                    <a:pos x="T8" y="T9"/>
                  </a:cxn>
                </a:cxnLst>
                <a:rect l="0" t="0" r="r" b="b"/>
                <a:pathLst>
                  <a:path w="2" h="83">
                    <a:moveTo>
                      <a:pt x="2" y="2"/>
                    </a:moveTo>
                    <a:lnTo>
                      <a:pt x="2" y="83"/>
                    </a:lnTo>
                    <a:lnTo>
                      <a:pt x="0" y="81"/>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2" name="işliḋé"/>
              <p:cNvSpPr/>
              <p:nvPr/>
            </p:nvSpPr>
            <p:spPr bwMode="auto">
              <a:xfrm>
                <a:off x="3842" y="3570"/>
                <a:ext cx="2" cy="81"/>
              </a:xfrm>
              <a:custGeom>
                <a:avLst/>
                <a:gdLst>
                  <a:gd name="T0" fmla="*/ 1 w 1"/>
                  <a:gd name="T1" fmla="*/ 0 h 39"/>
                  <a:gd name="T2" fmla="*/ 1 w 1"/>
                  <a:gd name="T3" fmla="*/ 39 h 39"/>
                  <a:gd name="T4" fmla="*/ 0 w 1"/>
                  <a:gd name="T5" fmla="*/ 39 h 39"/>
                  <a:gd name="T6" fmla="*/ 0 w 1"/>
                  <a:gd name="T7" fmla="*/ 0 h 39"/>
                  <a:gd name="T8" fmla="*/ 1 w 1"/>
                  <a:gd name="T9" fmla="*/ 0 h 39"/>
                </a:gdLst>
                <a:ahLst/>
                <a:cxnLst>
                  <a:cxn ang="0">
                    <a:pos x="T0" y="T1"/>
                  </a:cxn>
                  <a:cxn ang="0">
                    <a:pos x="T2" y="T3"/>
                  </a:cxn>
                  <a:cxn ang="0">
                    <a:pos x="T4" y="T5"/>
                  </a:cxn>
                  <a:cxn ang="0">
                    <a:pos x="T6" y="T7"/>
                  </a:cxn>
                  <a:cxn ang="0">
                    <a:pos x="T8" y="T9"/>
                  </a:cxn>
                </a:cxnLst>
                <a:rect l="0" t="0" r="r" b="b"/>
                <a:pathLst>
                  <a:path w="1" h="39">
                    <a:moveTo>
                      <a:pt x="1" y="0"/>
                    </a:moveTo>
                    <a:cubicBezTo>
                      <a:pt x="1" y="39"/>
                      <a:pt x="1" y="39"/>
                      <a:pt x="1" y="39"/>
                    </a:cubicBezTo>
                    <a:cubicBezTo>
                      <a:pt x="1" y="39"/>
                      <a:pt x="0" y="39"/>
                      <a:pt x="0" y="39"/>
                    </a:cubicBezTo>
                    <a:cubicBezTo>
                      <a:pt x="0" y="0"/>
                      <a:pt x="0" y="0"/>
                      <a:pt x="0" y="0"/>
                    </a:cubicBezTo>
                    <a:cubicBezTo>
                      <a:pt x="0" y="0"/>
                      <a:pt x="1" y="0"/>
                      <a:pt x="1" y="0"/>
                    </a:cubicBezTo>
                  </a:path>
                </a:pathLst>
              </a:custGeom>
              <a:solidFill>
                <a:srgbClr val="758A8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3" name="îṣḷíḓé"/>
              <p:cNvSpPr/>
              <p:nvPr/>
            </p:nvSpPr>
            <p:spPr bwMode="auto">
              <a:xfrm>
                <a:off x="3838" y="3568"/>
                <a:ext cx="4" cy="83"/>
              </a:xfrm>
              <a:custGeom>
                <a:avLst/>
                <a:gdLst>
                  <a:gd name="T0" fmla="*/ 2 w 2"/>
                  <a:gd name="T1" fmla="*/ 1 h 40"/>
                  <a:gd name="T2" fmla="*/ 2 w 2"/>
                  <a:gd name="T3" fmla="*/ 40 h 40"/>
                  <a:gd name="T4" fmla="*/ 0 w 2"/>
                  <a:gd name="T5" fmla="*/ 39 h 40"/>
                  <a:gd name="T6" fmla="*/ 0 w 2"/>
                  <a:gd name="T7" fmla="*/ 0 h 40"/>
                  <a:gd name="T8" fmla="*/ 2 w 2"/>
                  <a:gd name="T9" fmla="*/ 1 h 40"/>
                </a:gdLst>
                <a:ahLst/>
                <a:cxnLst>
                  <a:cxn ang="0">
                    <a:pos x="T0" y="T1"/>
                  </a:cxn>
                  <a:cxn ang="0">
                    <a:pos x="T2" y="T3"/>
                  </a:cxn>
                  <a:cxn ang="0">
                    <a:pos x="T4" y="T5"/>
                  </a:cxn>
                  <a:cxn ang="0">
                    <a:pos x="T6" y="T7"/>
                  </a:cxn>
                  <a:cxn ang="0">
                    <a:pos x="T8" y="T9"/>
                  </a:cxn>
                </a:cxnLst>
                <a:rect l="0" t="0" r="r" b="b"/>
                <a:pathLst>
                  <a:path w="2" h="40">
                    <a:moveTo>
                      <a:pt x="2" y="1"/>
                    </a:moveTo>
                    <a:cubicBezTo>
                      <a:pt x="2" y="40"/>
                      <a:pt x="2" y="40"/>
                      <a:pt x="2" y="40"/>
                    </a:cubicBezTo>
                    <a:cubicBezTo>
                      <a:pt x="1" y="40"/>
                      <a:pt x="1" y="40"/>
                      <a:pt x="0" y="39"/>
                    </a:cubicBezTo>
                    <a:cubicBezTo>
                      <a:pt x="0" y="0"/>
                      <a:pt x="0" y="0"/>
                      <a:pt x="0" y="0"/>
                    </a:cubicBezTo>
                    <a:cubicBezTo>
                      <a:pt x="1" y="0"/>
                      <a:pt x="1" y="1"/>
                      <a:pt x="2" y="1"/>
                    </a:cubicBezTo>
                  </a:path>
                </a:pathLst>
              </a:custGeom>
              <a:solidFill>
                <a:srgbClr val="7185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4" name="iśḻïḓê"/>
              <p:cNvSpPr/>
              <p:nvPr/>
            </p:nvSpPr>
            <p:spPr bwMode="auto">
              <a:xfrm>
                <a:off x="2894" y="2252"/>
                <a:ext cx="2410" cy="1395"/>
              </a:xfrm>
              <a:custGeom>
                <a:avLst/>
                <a:gdLst>
                  <a:gd name="T0" fmla="*/ 1140 w 1159"/>
                  <a:gd name="T1" fmla="*/ 224 h 672"/>
                  <a:gd name="T2" fmla="*/ 1140 w 1159"/>
                  <a:gd name="T3" fmla="*/ 264 h 672"/>
                  <a:gd name="T4" fmla="*/ 456 w 1159"/>
                  <a:gd name="T5" fmla="*/ 661 h 672"/>
                  <a:gd name="T6" fmla="*/ 388 w 1159"/>
                  <a:gd name="T7" fmla="*/ 661 h 672"/>
                  <a:gd name="T8" fmla="*/ 19 w 1159"/>
                  <a:gd name="T9" fmla="*/ 448 h 672"/>
                  <a:gd name="T10" fmla="*/ 19 w 1159"/>
                  <a:gd name="T11" fmla="*/ 409 h 672"/>
                  <a:gd name="T12" fmla="*/ 703 w 1159"/>
                  <a:gd name="T13" fmla="*/ 11 h 672"/>
                  <a:gd name="T14" fmla="*/ 771 w 1159"/>
                  <a:gd name="T15" fmla="*/ 11 h 672"/>
                  <a:gd name="T16" fmla="*/ 1140 w 1159"/>
                  <a:gd name="T17" fmla="*/ 224 h 672"/>
                  <a:gd name="T18" fmla="*/ 468 w 1159"/>
                  <a:gd name="T19" fmla="*/ 634 h 672"/>
                  <a:gd name="T20" fmla="*/ 1090 w 1159"/>
                  <a:gd name="T21" fmla="*/ 273 h 672"/>
                  <a:gd name="T22" fmla="*/ 1090 w 1159"/>
                  <a:gd name="T23" fmla="*/ 265 h 672"/>
                  <a:gd name="T24" fmla="*/ 697 w 1159"/>
                  <a:gd name="T25" fmla="*/ 38 h 672"/>
                  <a:gd name="T26" fmla="*/ 683 w 1159"/>
                  <a:gd name="T27" fmla="*/ 38 h 672"/>
                  <a:gd name="T28" fmla="*/ 62 w 1159"/>
                  <a:gd name="T29" fmla="*/ 399 h 672"/>
                  <a:gd name="T30" fmla="*/ 62 w 1159"/>
                  <a:gd name="T31" fmla="*/ 407 h 672"/>
                  <a:gd name="T32" fmla="*/ 454 w 1159"/>
                  <a:gd name="T33" fmla="*/ 634 h 672"/>
                  <a:gd name="T34" fmla="*/ 468 w 1159"/>
                  <a:gd name="T35" fmla="*/ 634 h 672"/>
                  <a:gd name="T36" fmla="*/ 209 w 1159"/>
                  <a:gd name="T37" fmla="*/ 549 h 672"/>
                  <a:gd name="T38" fmla="*/ 249 w 1159"/>
                  <a:gd name="T39" fmla="*/ 549 h 672"/>
                  <a:gd name="T40" fmla="*/ 249 w 1159"/>
                  <a:gd name="T41" fmla="*/ 526 h 672"/>
                  <a:gd name="T42" fmla="*/ 209 w 1159"/>
                  <a:gd name="T43" fmla="*/ 526 h 672"/>
                  <a:gd name="T44" fmla="*/ 209 w 1159"/>
                  <a:gd name="T45" fmla="*/ 549 h 672"/>
                  <a:gd name="T46" fmla="*/ 887 w 1159"/>
                  <a:gd name="T47" fmla="*/ 117 h 672"/>
                  <a:gd name="T48" fmla="*/ 877 w 1159"/>
                  <a:gd name="T49" fmla="*/ 123 h 672"/>
                  <a:gd name="T50" fmla="*/ 943 w 1159"/>
                  <a:gd name="T51" fmla="*/ 161 h 672"/>
                  <a:gd name="T52" fmla="*/ 954 w 1159"/>
                  <a:gd name="T53" fmla="*/ 155 h 672"/>
                  <a:gd name="T54" fmla="*/ 887 w 1159"/>
                  <a:gd name="T55" fmla="*/ 117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59" h="672">
                    <a:moveTo>
                      <a:pt x="1140" y="224"/>
                    </a:moveTo>
                    <a:cubicBezTo>
                      <a:pt x="1159" y="235"/>
                      <a:pt x="1159" y="253"/>
                      <a:pt x="1140" y="264"/>
                    </a:cubicBezTo>
                    <a:cubicBezTo>
                      <a:pt x="456" y="661"/>
                      <a:pt x="456" y="661"/>
                      <a:pt x="456" y="661"/>
                    </a:cubicBezTo>
                    <a:cubicBezTo>
                      <a:pt x="437" y="672"/>
                      <a:pt x="407" y="672"/>
                      <a:pt x="388" y="661"/>
                    </a:cubicBezTo>
                    <a:cubicBezTo>
                      <a:pt x="19" y="448"/>
                      <a:pt x="19" y="448"/>
                      <a:pt x="19" y="448"/>
                    </a:cubicBezTo>
                    <a:cubicBezTo>
                      <a:pt x="0" y="437"/>
                      <a:pt x="0" y="420"/>
                      <a:pt x="19" y="409"/>
                    </a:cubicBezTo>
                    <a:cubicBezTo>
                      <a:pt x="703" y="11"/>
                      <a:pt x="703" y="11"/>
                      <a:pt x="703" y="11"/>
                    </a:cubicBezTo>
                    <a:cubicBezTo>
                      <a:pt x="722" y="0"/>
                      <a:pt x="752" y="0"/>
                      <a:pt x="771" y="11"/>
                    </a:cubicBezTo>
                    <a:cubicBezTo>
                      <a:pt x="1140" y="224"/>
                      <a:pt x="1140" y="224"/>
                      <a:pt x="1140" y="224"/>
                    </a:cubicBezTo>
                    <a:moveTo>
                      <a:pt x="468" y="634"/>
                    </a:moveTo>
                    <a:cubicBezTo>
                      <a:pt x="1090" y="273"/>
                      <a:pt x="1090" y="273"/>
                      <a:pt x="1090" y="273"/>
                    </a:cubicBezTo>
                    <a:cubicBezTo>
                      <a:pt x="1094" y="271"/>
                      <a:pt x="1094" y="267"/>
                      <a:pt x="1090" y="265"/>
                    </a:cubicBezTo>
                    <a:cubicBezTo>
                      <a:pt x="697" y="38"/>
                      <a:pt x="697" y="38"/>
                      <a:pt x="697" y="38"/>
                    </a:cubicBezTo>
                    <a:cubicBezTo>
                      <a:pt x="693" y="36"/>
                      <a:pt x="687" y="36"/>
                      <a:pt x="683" y="38"/>
                    </a:cubicBezTo>
                    <a:cubicBezTo>
                      <a:pt x="62" y="399"/>
                      <a:pt x="62" y="399"/>
                      <a:pt x="62" y="399"/>
                    </a:cubicBezTo>
                    <a:cubicBezTo>
                      <a:pt x="58" y="402"/>
                      <a:pt x="58" y="405"/>
                      <a:pt x="62" y="407"/>
                    </a:cubicBezTo>
                    <a:cubicBezTo>
                      <a:pt x="454" y="634"/>
                      <a:pt x="454" y="634"/>
                      <a:pt x="454" y="634"/>
                    </a:cubicBezTo>
                    <a:cubicBezTo>
                      <a:pt x="458" y="636"/>
                      <a:pt x="465" y="636"/>
                      <a:pt x="468" y="634"/>
                    </a:cubicBezTo>
                    <a:moveTo>
                      <a:pt x="209" y="549"/>
                    </a:moveTo>
                    <a:cubicBezTo>
                      <a:pt x="220" y="556"/>
                      <a:pt x="238" y="556"/>
                      <a:pt x="249" y="549"/>
                    </a:cubicBezTo>
                    <a:cubicBezTo>
                      <a:pt x="260" y="543"/>
                      <a:pt x="260" y="532"/>
                      <a:pt x="249" y="526"/>
                    </a:cubicBezTo>
                    <a:cubicBezTo>
                      <a:pt x="238" y="520"/>
                      <a:pt x="220" y="520"/>
                      <a:pt x="209" y="526"/>
                    </a:cubicBezTo>
                    <a:cubicBezTo>
                      <a:pt x="198" y="532"/>
                      <a:pt x="198" y="543"/>
                      <a:pt x="209" y="549"/>
                    </a:cubicBezTo>
                    <a:moveTo>
                      <a:pt x="887" y="117"/>
                    </a:moveTo>
                    <a:cubicBezTo>
                      <a:pt x="877" y="123"/>
                      <a:pt x="877" y="123"/>
                      <a:pt x="877" y="123"/>
                    </a:cubicBezTo>
                    <a:cubicBezTo>
                      <a:pt x="943" y="161"/>
                      <a:pt x="943" y="161"/>
                      <a:pt x="943" y="161"/>
                    </a:cubicBezTo>
                    <a:cubicBezTo>
                      <a:pt x="954" y="155"/>
                      <a:pt x="954" y="155"/>
                      <a:pt x="954" y="155"/>
                    </a:cubicBezTo>
                    <a:cubicBezTo>
                      <a:pt x="887" y="117"/>
                      <a:pt x="887" y="117"/>
                      <a:pt x="887" y="117"/>
                    </a:cubicBezTo>
                  </a:path>
                </a:pathLst>
              </a:custGeom>
              <a:solidFill>
                <a:srgbClr val="224A6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5" name="iSḷiďe"/>
              <p:cNvSpPr/>
              <p:nvPr/>
            </p:nvSpPr>
            <p:spPr bwMode="auto">
              <a:xfrm>
                <a:off x="4717" y="2495"/>
                <a:ext cx="160" cy="91"/>
              </a:xfrm>
              <a:custGeom>
                <a:avLst/>
                <a:gdLst>
                  <a:gd name="T0" fmla="*/ 160 w 160"/>
                  <a:gd name="T1" fmla="*/ 79 h 91"/>
                  <a:gd name="T2" fmla="*/ 138 w 160"/>
                  <a:gd name="T3" fmla="*/ 91 h 91"/>
                  <a:gd name="T4" fmla="*/ 0 w 160"/>
                  <a:gd name="T5" fmla="*/ 13 h 91"/>
                  <a:gd name="T6" fmla="*/ 21 w 160"/>
                  <a:gd name="T7" fmla="*/ 0 h 91"/>
                  <a:gd name="T8" fmla="*/ 160 w 160"/>
                  <a:gd name="T9" fmla="*/ 79 h 91"/>
                </a:gdLst>
                <a:ahLst/>
                <a:cxnLst>
                  <a:cxn ang="0">
                    <a:pos x="T0" y="T1"/>
                  </a:cxn>
                  <a:cxn ang="0">
                    <a:pos x="T2" y="T3"/>
                  </a:cxn>
                  <a:cxn ang="0">
                    <a:pos x="T4" y="T5"/>
                  </a:cxn>
                  <a:cxn ang="0">
                    <a:pos x="T6" y="T7"/>
                  </a:cxn>
                  <a:cxn ang="0">
                    <a:pos x="T8" y="T9"/>
                  </a:cxn>
                </a:cxnLst>
                <a:rect l="0" t="0" r="r" b="b"/>
                <a:pathLst>
                  <a:path w="160" h="91">
                    <a:moveTo>
                      <a:pt x="160" y="79"/>
                    </a:moveTo>
                    <a:lnTo>
                      <a:pt x="138" y="91"/>
                    </a:lnTo>
                    <a:lnTo>
                      <a:pt x="0" y="13"/>
                    </a:lnTo>
                    <a:lnTo>
                      <a:pt x="21" y="0"/>
                    </a:lnTo>
                    <a:lnTo>
                      <a:pt x="160" y="79"/>
                    </a:lnTo>
                    <a:close/>
                  </a:path>
                </a:pathLst>
              </a:custGeom>
              <a:solidFill>
                <a:srgbClr val="1E282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6" name="îşḷïḍé"/>
              <p:cNvSpPr/>
              <p:nvPr/>
            </p:nvSpPr>
            <p:spPr bwMode="auto">
              <a:xfrm>
                <a:off x="3306" y="3332"/>
                <a:ext cx="128" cy="74"/>
              </a:xfrm>
              <a:custGeom>
                <a:avLst/>
                <a:gdLst>
                  <a:gd name="T0" fmla="*/ 51 w 62"/>
                  <a:gd name="T1" fmla="*/ 6 h 36"/>
                  <a:gd name="T2" fmla="*/ 51 w 62"/>
                  <a:gd name="T3" fmla="*/ 29 h 36"/>
                  <a:gd name="T4" fmla="*/ 11 w 62"/>
                  <a:gd name="T5" fmla="*/ 29 h 36"/>
                  <a:gd name="T6" fmla="*/ 11 w 62"/>
                  <a:gd name="T7" fmla="*/ 6 h 36"/>
                  <a:gd name="T8" fmla="*/ 51 w 62"/>
                  <a:gd name="T9" fmla="*/ 6 h 36"/>
                </a:gdLst>
                <a:ahLst/>
                <a:cxnLst>
                  <a:cxn ang="0">
                    <a:pos x="T0" y="T1"/>
                  </a:cxn>
                  <a:cxn ang="0">
                    <a:pos x="T2" y="T3"/>
                  </a:cxn>
                  <a:cxn ang="0">
                    <a:pos x="T4" y="T5"/>
                  </a:cxn>
                  <a:cxn ang="0">
                    <a:pos x="T6" y="T7"/>
                  </a:cxn>
                  <a:cxn ang="0">
                    <a:pos x="T8" y="T9"/>
                  </a:cxn>
                </a:cxnLst>
                <a:rect l="0" t="0" r="r" b="b"/>
                <a:pathLst>
                  <a:path w="62" h="36">
                    <a:moveTo>
                      <a:pt x="51" y="6"/>
                    </a:moveTo>
                    <a:cubicBezTo>
                      <a:pt x="62" y="12"/>
                      <a:pt x="62" y="23"/>
                      <a:pt x="51" y="29"/>
                    </a:cubicBezTo>
                    <a:cubicBezTo>
                      <a:pt x="40" y="36"/>
                      <a:pt x="22" y="36"/>
                      <a:pt x="11" y="29"/>
                    </a:cubicBezTo>
                    <a:cubicBezTo>
                      <a:pt x="0" y="23"/>
                      <a:pt x="0" y="12"/>
                      <a:pt x="11" y="6"/>
                    </a:cubicBezTo>
                    <a:cubicBezTo>
                      <a:pt x="22" y="0"/>
                      <a:pt x="40" y="0"/>
                      <a:pt x="51" y="6"/>
                    </a:cubicBezTo>
                    <a:close/>
                  </a:path>
                </a:pathLst>
              </a:custGeom>
              <a:solidFill>
                <a:srgbClr val="1E282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7" name="ïşlíďê"/>
              <p:cNvSpPr/>
              <p:nvPr/>
            </p:nvSpPr>
            <p:spPr bwMode="auto">
              <a:xfrm>
                <a:off x="3015" y="2327"/>
                <a:ext cx="2154" cy="1245"/>
              </a:xfrm>
              <a:custGeom>
                <a:avLst/>
                <a:gdLst>
                  <a:gd name="T0" fmla="*/ 1032 w 1036"/>
                  <a:gd name="T1" fmla="*/ 229 h 600"/>
                  <a:gd name="T2" fmla="*/ 1032 w 1036"/>
                  <a:gd name="T3" fmla="*/ 237 h 600"/>
                  <a:gd name="T4" fmla="*/ 410 w 1036"/>
                  <a:gd name="T5" fmla="*/ 598 h 600"/>
                  <a:gd name="T6" fmla="*/ 396 w 1036"/>
                  <a:gd name="T7" fmla="*/ 598 h 600"/>
                  <a:gd name="T8" fmla="*/ 4 w 1036"/>
                  <a:gd name="T9" fmla="*/ 371 h 600"/>
                  <a:gd name="T10" fmla="*/ 4 w 1036"/>
                  <a:gd name="T11" fmla="*/ 363 h 600"/>
                  <a:gd name="T12" fmla="*/ 625 w 1036"/>
                  <a:gd name="T13" fmla="*/ 2 h 600"/>
                  <a:gd name="T14" fmla="*/ 639 w 1036"/>
                  <a:gd name="T15" fmla="*/ 2 h 600"/>
                  <a:gd name="T16" fmla="*/ 1032 w 1036"/>
                  <a:gd name="T17" fmla="*/ 229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6" h="600">
                    <a:moveTo>
                      <a:pt x="1032" y="229"/>
                    </a:moveTo>
                    <a:cubicBezTo>
                      <a:pt x="1036" y="231"/>
                      <a:pt x="1036" y="235"/>
                      <a:pt x="1032" y="237"/>
                    </a:cubicBezTo>
                    <a:cubicBezTo>
                      <a:pt x="410" y="598"/>
                      <a:pt x="410" y="598"/>
                      <a:pt x="410" y="598"/>
                    </a:cubicBezTo>
                    <a:cubicBezTo>
                      <a:pt x="407" y="600"/>
                      <a:pt x="400" y="600"/>
                      <a:pt x="396" y="598"/>
                    </a:cubicBezTo>
                    <a:cubicBezTo>
                      <a:pt x="4" y="371"/>
                      <a:pt x="4" y="371"/>
                      <a:pt x="4" y="371"/>
                    </a:cubicBezTo>
                    <a:cubicBezTo>
                      <a:pt x="0" y="369"/>
                      <a:pt x="0" y="366"/>
                      <a:pt x="4" y="363"/>
                    </a:cubicBezTo>
                    <a:cubicBezTo>
                      <a:pt x="625" y="2"/>
                      <a:pt x="625" y="2"/>
                      <a:pt x="625" y="2"/>
                    </a:cubicBezTo>
                    <a:cubicBezTo>
                      <a:pt x="629" y="0"/>
                      <a:pt x="635" y="0"/>
                      <a:pt x="639" y="2"/>
                    </a:cubicBezTo>
                    <a:cubicBezTo>
                      <a:pt x="1032" y="229"/>
                      <a:pt x="1032" y="229"/>
                      <a:pt x="1032" y="229"/>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8" name="ís1îḍé"/>
              <p:cNvSpPr/>
              <p:nvPr/>
            </p:nvSpPr>
            <p:spPr bwMode="auto">
              <a:xfrm>
                <a:off x="3842" y="2800"/>
                <a:ext cx="1422" cy="905"/>
              </a:xfrm>
              <a:custGeom>
                <a:avLst/>
                <a:gdLst>
                  <a:gd name="T0" fmla="*/ 1422 w 1422"/>
                  <a:gd name="T1" fmla="*/ 0 h 905"/>
                  <a:gd name="T2" fmla="*/ 1422 w 1422"/>
                  <a:gd name="T3" fmla="*/ 81 h 905"/>
                  <a:gd name="T4" fmla="*/ 0 w 1422"/>
                  <a:gd name="T5" fmla="*/ 905 h 905"/>
                  <a:gd name="T6" fmla="*/ 0 w 1422"/>
                  <a:gd name="T7" fmla="*/ 824 h 905"/>
                  <a:gd name="T8" fmla="*/ 1422 w 1422"/>
                  <a:gd name="T9" fmla="*/ 0 h 905"/>
                </a:gdLst>
                <a:ahLst/>
                <a:cxnLst>
                  <a:cxn ang="0">
                    <a:pos x="T0" y="T1"/>
                  </a:cxn>
                  <a:cxn ang="0">
                    <a:pos x="T2" y="T3"/>
                  </a:cxn>
                  <a:cxn ang="0">
                    <a:pos x="T4" y="T5"/>
                  </a:cxn>
                  <a:cxn ang="0">
                    <a:pos x="T6" y="T7"/>
                  </a:cxn>
                  <a:cxn ang="0">
                    <a:pos x="T8" y="T9"/>
                  </a:cxn>
                </a:cxnLst>
                <a:rect l="0" t="0" r="r" b="b"/>
                <a:pathLst>
                  <a:path w="1422" h="905">
                    <a:moveTo>
                      <a:pt x="1422" y="0"/>
                    </a:moveTo>
                    <a:lnTo>
                      <a:pt x="1422" y="81"/>
                    </a:lnTo>
                    <a:lnTo>
                      <a:pt x="0" y="905"/>
                    </a:lnTo>
                    <a:lnTo>
                      <a:pt x="0" y="824"/>
                    </a:lnTo>
                    <a:lnTo>
                      <a:pt x="1422" y="0"/>
                    </a:lnTo>
                    <a:close/>
                  </a:path>
                </a:pathLst>
              </a:custGeom>
              <a:solidFill>
                <a:srgbClr val="7E80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9" name="íśḻíḋe"/>
              <p:cNvSpPr/>
              <p:nvPr/>
            </p:nvSpPr>
            <p:spPr bwMode="auto">
              <a:xfrm>
                <a:off x="2933" y="3182"/>
                <a:ext cx="768" cy="523"/>
              </a:xfrm>
              <a:custGeom>
                <a:avLst/>
                <a:gdLst>
                  <a:gd name="T0" fmla="*/ 768 w 768"/>
                  <a:gd name="T1" fmla="*/ 442 h 523"/>
                  <a:gd name="T2" fmla="*/ 768 w 768"/>
                  <a:gd name="T3" fmla="*/ 523 h 523"/>
                  <a:gd name="T4" fmla="*/ 0 w 768"/>
                  <a:gd name="T5" fmla="*/ 81 h 523"/>
                  <a:gd name="T6" fmla="*/ 0 w 768"/>
                  <a:gd name="T7" fmla="*/ 0 h 523"/>
                  <a:gd name="T8" fmla="*/ 768 w 768"/>
                  <a:gd name="T9" fmla="*/ 442 h 523"/>
                </a:gdLst>
                <a:ahLst/>
                <a:cxnLst>
                  <a:cxn ang="0">
                    <a:pos x="T0" y="T1"/>
                  </a:cxn>
                  <a:cxn ang="0">
                    <a:pos x="T2" y="T3"/>
                  </a:cxn>
                  <a:cxn ang="0">
                    <a:pos x="T4" y="T5"/>
                  </a:cxn>
                  <a:cxn ang="0">
                    <a:pos x="T6" y="T7"/>
                  </a:cxn>
                  <a:cxn ang="0">
                    <a:pos x="T8" y="T9"/>
                  </a:cxn>
                </a:cxnLst>
                <a:rect l="0" t="0" r="r" b="b"/>
                <a:pathLst>
                  <a:path w="768" h="523">
                    <a:moveTo>
                      <a:pt x="768" y="442"/>
                    </a:moveTo>
                    <a:lnTo>
                      <a:pt x="768" y="523"/>
                    </a:lnTo>
                    <a:lnTo>
                      <a:pt x="0" y="81"/>
                    </a:lnTo>
                    <a:lnTo>
                      <a:pt x="0" y="0"/>
                    </a:lnTo>
                    <a:lnTo>
                      <a:pt x="768" y="442"/>
                    </a:lnTo>
                    <a:close/>
                  </a:path>
                </a:pathLst>
              </a:custGeom>
              <a:solidFill>
                <a:srgbClr val="7E80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0" name="ïṩľîḋè"/>
              <p:cNvSpPr/>
              <p:nvPr/>
            </p:nvSpPr>
            <p:spPr bwMode="auto">
              <a:xfrm>
                <a:off x="3701" y="3624"/>
                <a:ext cx="141" cy="104"/>
              </a:xfrm>
              <a:custGeom>
                <a:avLst/>
                <a:gdLst>
                  <a:gd name="T0" fmla="*/ 68 w 68"/>
                  <a:gd name="T1" fmla="*/ 0 h 50"/>
                  <a:gd name="T2" fmla="*/ 68 w 68"/>
                  <a:gd name="T3" fmla="*/ 39 h 50"/>
                  <a:gd name="T4" fmla="*/ 0 w 68"/>
                  <a:gd name="T5" fmla="*/ 39 h 50"/>
                  <a:gd name="T6" fmla="*/ 0 w 68"/>
                  <a:gd name="T7" fmla="*/ 0 h 50"/>
                  <a:gd name="T8" fmla="*/ 68 w 68"/>
                  <a:gd name="T9" fmla="*/ 0 h 50"/>
                </a:gdLst>
                <a:ahLst/>
                <a:cxnLst>
                  <a:cxn ang="0">
                    <a:pos x="T0" y="T1"/>
                  </a:cxn>
                  <a:cxn ang="0">
                    <a:pos x="T2" y="T3"/>
                  </a:cxn>
                  <a:cxn ang="0">
                    <a:pos x="T4" y="T5"/>
                  </a:cxn>
                  <a:cxn ang="0">
                    <a:pos x="T6" y="T7"/>
                  </a:cxn>
                  <a:cxn ang="0">
                    <a:pos x="T8" y="T9"/>
                  </a:cxn>
                </a:cxnLst>
                <a:rect l="0" t="0" r="r" b="b"/>
                <a:pathLst>
                  <a:path w="68" h="50">
                    <a:moveTo>
                      <a:pt x="68" y="0"/>
                    </a:moveTo>
                    <a:cubicBezTo>
                      <a:pt x="68" y="39"/>
                      <a:pt x="68" y="39"/>
                      <a:pt x="68" y="39"/>
                    </a:cubicBezTo>
                    <a:cubicBezTo>
                      <a:pt x="49" y="50"/>
                      <a:pt x="19" y="50"/>
                      <a:pt x="0" y="39"/>
                    </a:cubicBezTo>
                    <a:cubicBezTo>
                      <a:pt x="0" y="0"/>
                      <a:pt x="0" y="0"/>
                      <a:pt x="0" y="0"/>
                    </a:cubicBezTo>
                    <a:cubicBezTo>
                      <a:pt x="19" y="11"/>
                      <a:pt x="49" y="11"/>
                      <a:pt x="68" y="0"/>
                    </a:cubicBezTo>
                    <a:close/>
                  </a:path>
                </a:pathLst>
              </a:custGeom>
              <a:solidFill>
                <a:srgbClr val="7E80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1" name="íş1iḍè"/>
              <p:cNvSpPr/>
              <p:nvPr/>
            </p:nvSpPr>
            <p:spPr bwMode="auto">
              <a:xfrm>
                <a:off x="3819" y="3624"/>
                <a:ext cx="23" cy="92"/>
              </a:xfrm>
              <a:custGeom>
                <a:avLst/>
                <a:gdLst>
                  <a:gd name="T0" fmla="*/ 11 w 11"/>
                  <a:gd name="T1" fmla="*/ 0 h 44"/>
                  <a:gd name="T2" fmla="*/ 11 w 11"/>
                  <a:gd name="T3" fmla="*/ 39 h 44"/>
                  <a:gd name="T4" fmla="*/ 0 w 11"/>
                  <a:gd name="T5" fmla="*/ 44 h 44"/>
                  <a:gd name="T6" fmla="*/ 0 w 11"/>
                  <a:gd name="T7" fmla="*/ 5 h 44"/>
                  <a:gd name="T8" fmla="*/ 11 w 11"/>
                  <a:gd name="T9" fmla="*/ 0 h 44"/>
                </a:gdLst>
                <a:ahLst/>
                <a:cxnLst>
                  <a:cxn ang="0">
                    <a:pos x="T0" y="T1"/>
                  </a:cxn>
                  <a:cxn ang="0">
                    <a:pos x="T2" y="T3"/>
                  </a:cxn>
                  <a:cxn ang="0">
                    <a:pos x="T4" y="T5"/>
                  </a:cxn>
                  <a:cxn ang="0">
                    <a:pos x="T6" y="T7"/>
                  </a:cxn>
                  <a:cxn ang="0">
                    <a:pos x="T8" y="T9"/>
                  </a:cxn>
                </a:cxnLst>
                <a:rect l="0" t="0" r="r" b="b"/>
                <a:pathLst>
                  <a:path w="11" h="44">
                    <a:moveTo>
                      <a:pt x="11" y="0"/>
                    </a:moveTo>
                    <a:cubicBezTo>
                      <a:pt x="11" y="39"/>
                      <a:pt x="11" y="39"/>
                      <a:pt x="11" y="39"/>
                    </a:cubicBezTo>
                    <a:cubicBezTo>
                      <a:pt x="8" y="41"/>
                      <a:pt x="4" y="43"/>
                      <a:pt x="0" y="44"/>
                    </a:cubicBezTo>
                    <a:cubicBezTo>
                      <a:pt x="0" y="5"/>
                      <a:pt x="0" y="5"/>
                      <a:pt x="0" y="5"/>
                    </a:cubicBezTo>
                    <a:cubicBezTo>
                      <a:pt x="4" y="4"/>
                      <a:pt x="8" y="2"/>
                      <a:pt x="11" y="0"/>
                    </a:cubicBezTo>
                  </a:path>
                </a:pathLst>
              </a:custGeom>
              <a:solidFill>
                <a:srgbClr val="7E80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2" name="ïş1iḑê"/>
              <p:cNvSpPr/>
              <p:nvPr/>
            </p:nvSpPr>
            <p:spPr bwMode="auto">
              <a:xfrm>
                <a:off x="3800" y="3635"/>
                <a:ext cx="19" cy="85"/>
              </a:xfrm>
              <a:custGeom>
                <a:avLst/>
                <a:gdLst>
                  <a:gd name="T0" fmla="*/ 9 w 9"/>
                  <a:gd name="T1" fmla="*/ 0 h 41"/>
                  <a:gd name="T2" fmla="*/ 9 w 9"/>
                  <a:gd name="T3" fmla="*/ 39 h 41"/>
                  <a:gd name="T4" fmla="*/ 0 w 9"/>
                  <a:gd name="T5" fmla="*/ 41 h 41"/>
                  <a:gd name="T6" fmla="*/ 0 w 9"/>
                  <a:gd name="T7" fmla="*/ 2 h 41"/>
                  <a:gd name="T8" fmla="*/ 9 w 9"/>
                  <a:gd name="T9" fmla="*/ 0 h 41"/>
                </a:gdLst>
                <a:ahLst/>
                <a:cxnLst>
                  <a:cxn ang="0">
                    <a:pos x="T0" y="T1"/>
                  </a:cxn>
                  <a:cxn ang="0">
                    <a:pos x="T2" y="T3"/>
                  </a:cxn>
                  <a:cxn ang="0">
                    <a:pos x="T4" y="T5"/>
                  </a:cxn>
                  <a:cxn ang="0">
                    <a:pos x="T6" y="T7"/>
                  </a:cxn>
                  <a:cxn ang="0">
                    <a:pos x="T8" y="T9"/>
                  </a:cxn>
                </a:cxnLst>
                <a:rect l="0" t="0" r="r" b="b"/>
                <a:pathLst>
                  <a:path w="9" h="41">
                    <a:moveTo>
                      <a:pt x="9" y="0"/>
                    </a:moveTo>
                    <a:cubicBezTo>
                      <a:pt x="9" y="39"/>
                      <a:pt x="9" y="39"/>
                      <a:pt x="9" y="39"/>
                    </a:cubicBezTo>
                    <a:cubicBezTo>
                      <a:pt x="6" y="40"/>
                      <a:pt x="3" y="41"/>
                      <a:pt x="0" y="41"/>
                    </a:cubicBezTo>
                    <a:cubicBezTo>
                      <a:pt x="0" y="2"/>
                      <a:pt x="0" y="2"/>
                      <a:pt x="0" y="2"/>
                    </a:cubicBezTo>
                    <a:cubicBezTo>
                      <a:pt x="4" y="1"/>
                      <a:pt x="7" y="1"/>
                      <a:pt x="9" y="0"/>
                    </a:cubicBezTo>
                  </a:path>
                </a:pathLst>
              </a:custGeom>
              <a:solidFill>
                <a:srgbClr val="7E80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3" name="íŝliḑé"/>
              <p:cNvSpPr/>
              <p:nvPr/>
            </p:nvSpPr>
            <p:spPr bwMode="auto">
              <a:xfrm>
                <a:off x="3788" y="3639"/>
                <a:ext cx="12" cy="83"/>
              </a:xfrm>
              <a:custGeom>
                <a:avLst/>
                <a:gdLst>
                  <a:gd name="T0" fmla="*/ 6 w 6"/>
                  <a:gd name="T1" fmla="*/ 0 h 40"/>
                  <a:gd name="T2" fmla="*/ 6 w 6"/>
                  <a:gd name="T3" fmla="*/ 39 h 40"/>
                  <a:gd name="T4" fmla="*/ 0 w 6"/>
                  <a:gd name="T5" fmla="*/ 40 h 40"/>
                  <a:gd name="T6" fmla="*/ 0 w 6"/>
                  <a:gd name="T7" fmla="*/ 1 h 40"/>
                  <a:gd name="T8" fmla="*/ 6 w 6"/>
                  <a:gd name="T9" fmla="*/ 0 h 40"/>
                </a:gdLst>
                <a:ahLst/>
                <a:cxnLst>
                  <a:cxn ang="0">
                    <a:pos x="T0" y="T1"/>
                  </a:cxn>
                  <a:cxn ang="0">
                    <a:pos x="T2" y="T3"/>
                  </a:cxn>
                  <a:cxn ang="0">
                    <a:pos x="T4" y="T5"/>
                  </a:cxn>
                  <a:cxn ang="0">
                    <a:pos x="T6" y="T7"/>
                  </a:cxn>
                  <a:cxn ang="0">
                    <a:pos x="T8" y="T9"/>
                  </a:cxn>
                </a:cxnLst>
                <a:rect l="0" t="0" r="r" b="b"/>
                <a:pathLst>
                  <a:path w="6" h="40">
                    <a:moveTo>
                      <a:pt x="6" y="0"/>
                    </a:moveTo>
                    <a:cubicBezTo>
                      <a:pt x="6" y="39"/>
                      <a:pt x="6" y="39"/>
                      <a:pt x="6" y="39"/>
                    </a:cubicBezTo>
                    <a:cubicBezTo>
                      <a:pt x="4" y="40"/>
                      <a:pt x="2" y="40"/>
                      <a:pt x="0" y="40"/>
                    </a:cubicBezTo>
                    <a:cubicBezTo>
                      <a:pt x="0" y="1"/>
                      <a:pt x="0" y="1"/>
                      <a:pt x="0" y="1"/>
                    </a:cubicBezTo>
                    <a:cubicBezTo>
                      <a:pt x="2" y="1"/>
                      <a:pt x="4" y="0"/>
                      <a:pt x="6" y="0"/>
                    </a:cubicBezTo>
                  </a:path>
                </a:pathLst>
              </a:custGeom>
              <a:solidFill>
                <a:srgbClr val="7E80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4" name="ïŝļiďé"/>
              <p:cNvSpPr/>
              <p:nvPr/>
            </p:nvSpPr>
            <p:spPr bwMode="auto">
              <a:xfrm>
                <a:off x="3778" y="3641"/>
                <a:ext cx="10" cy="81"/>
              </a:xfrm>
              <a:custGeom>
                <a:avLst/>
                <a:gdLst>
                  <a:gd name="T0" fmla="*/ 5 w 5"/>
                  <a:gd name="T1" fmla="*/ 0 h 39"/>
                  <a:gd name="T2" fmla="*/ 5 w 5"/>
                  <a:gd name="T3" fmla="*/ 39 h 39"/>
                  <a:gd name="T4" fmla="*/ 0 w 5"/>
                  <a:gd name="T5" fmla="*/ 39 h 39"/>
                  <a:gd name="T6" fmla="*/ 0 w 5"/>
                  <a:gd name="T7" fmla="*/ 0 h 39"/>
                  <a:gd name="T8" fmla="*/ 5 w 5"/>
                  <a:gd name="T9" fmla="*/ 0 h 39"/>
                </a:gdLst>
                <a:ahLst/>
                <a:cxnLst>
                  <a:cxn ang="0">
                    <a:pos x="T0" y="T1"/>
                  </a:cxn>
                  <a:cxn ang="0">
                    <a:pos x="T2" y="T3"/>
                  </a:cxn>
                  <a:cxn ang="0">
                    <a:pos x="T4" y="T5"/>
                  </a:cxn>
                  <a:cxn ang="0">
                    <a:pos x="T6" y="T7"/>
                  </a:cxn>
                  <a:cxn ang="0">
                    <a:pos x="T8" y="T9"/>
                  </a:cxn>
                </a:cxnLst>
                <a:rect l="0" t="0" r="r" b="b"/>
                <a:pathLst>
                  <a:path w="5" h="39">
                    <a:moveTo>
                      <a:pt x="5" y="0"/>
                    </a:moveTo>
                    <a:cubicBezTo>
                      <a:pt x="5" y="39"/>
                      <a:pt x="5" y="39"/>
                      <a:pt x="5" y="39"/>
                    </a:cubicBezTo>
                    <a:cubicBezTo>
                      <a:pt x="3" y="39"/>
                      <a:pt x="2" y="39"/>
                      <a:pt x="0" y="39"/>
                    </a:cubicBezTo>
                    <a:cubicBezTo>
                      <a:pt x="0" y="0"/>
                      <a:pt x="0" y="0"/>
                      <a:pt x="0" y="0"/>
                    </a:cubicBezTo>
                    <a:cubicBezTo>
                      <a:pt x="2" y="0"/>
                      <a:pt x="3" y="0"/>
                      <a:pt x="5" y="0"/>
                    </a:cubicBezTo>
                  </a:path>
                </a:pathLst>
              </a:custGeom>
              <a:solidFill>
                <a:srgbClr val="7E80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5" name="isḷîďê"/>
              <p:cNvSpPr/>
              <p:nvPr/>
            </p:nvSpPr>
            <p:spPr bwMode="auto">
              <a:xfrm>
                <a:off x="3767" y="3641"/>
                <a:ext cx="11" cy="81"/>
              </a:xfrm>
              <a:custGeom>
                <a:avLst/>
                <a:gdLst>
                  <a:gd name="T0" fmla="*/ 5 w 5"/>
                  <a:gd name="T1" fmla="*/ 0 h 39"/>
                  <a:gd name="T2" fmla="*/ 5 w 5"/>
                  <a:gd name="T3" fmla="*/ 39 h 39"/>
                  <a:gd name="T4" fmla="*/ 0 w 5"/>
                  <a:gd name="T5" fmla="*/ 39 h 39"/>
                  <a:gd name="T6" fmla="*/ 0 w 5"/>
                  <a:gd name="T7" fmla="*/ 0 h 39"/>
                  <a:gd name="T8" fmla="*/ 5 w 5"/>
                  <a:gd name="T9" fmla="*/ 0 h 39"/>
                </a:gdLst>
                <a:ahLst/>
                <a:cxnLst>
                  <a:cxn ang="0">
                    <a:pos x="T0" y="T1"/>
                  </a:cxn>
                  <a:cxn ang="0">
                    <a:pos x="T2" y="T3"/>
                  </a:cxn>
                  <a:cxn ang="0">
                    <a:pos x="T4" y="T5"/>
                  </a:cxn>
                  <a:cxn ang="0">
                    <a:pos x="T6" y="T7"/>
                  </a:cxn>
                  <a:cxn ang="0">
                    <a:pos x="T8" y="T9"/>
                  </a:cxn>
                </a:cxnLst>
                <a:rect l="0" t="0" r="r" b="b"/>
                <a:pathLst>
                  <a:path w="5" h="39">
                    <a:moveTo>
                      <a:pt x="5" y="0"/>
                    </a:moveTo>
                    <a:cubicBezTo>
                      <a:pt x="5" y="39"/>
                      <a:pt x="5" y="39"/>
                      <a:pt x="5" y="39"/>
                    </a:cubicBezTo>
                    <a:cubicBezTo>
                      <a:pt x="3" y="39"/>
                      <a:pt x="1" y="39"/>
                      <a:pt x="0" y="39"/>
                    </a:cubicBezTo>
                    <a:cubicBezTo>
                      <a:pt x="0" y="0"/>
                      <a:pt x="0" y="0"/>
                      <a:pt x="0" y="0"/>
                    </a:cubicBezTo>
                    <a:cubicBezTo>
                      <a:pt x="2" y="0"/>
                      <a:pt x="3" y="0"/>
                      <a:pt x="5" y="0"/>
                    </a:cubicBezTo>
                  </a:path>
                </a:pathLst>
              </a:custGeom>
              <a:solidFill>
                <a:srgbClr val="7E80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6" name="í$ļïdê"/>
              <p:cNvSpPr/>
              <p:nvPr/>
            </p:nvSpPr>
            <p:spPr bwMode="auto">
              <a:xfrm>
                <a:off x="3757" y="3641"/>
                <a:ext cx="10" cy="81"/>
              </a:xfrm>
              <a:custGeom>
                <a:avLst/>
                <a:gdLst>
                  <a:gd name="T0" fmla="*/ 5 w 5"/>
                  <a:gd name="T1" fmla="*/ 0 h 39"/>
                  <a:gd name="T2" fmla="*/ 5 w 5"/>
                  <a:gd name="T3" fmla="*/ 39 h 39"/>
                  <a:gd name="T4" fmla="*/ 0 w 5"/>
                  <a:gd name="T5" fmla="*/ 39 h 39"/>
                  <a:gd name="T6" fmla="*/ 0 w 5"/>
                  <a:gd name="T7" fmla="*/ 0 h 39"/>
                  <a:gd name="T8" fmla="*/ 5 w 5"/>
                  <a:gd name="T9" fmla="*/ 0 h 39"/>
                </a:gdLst>
                <a:ahLst/>
                <a:cxnLst>
                  <a:cxn ang="0">
                    <a:pos x="T0" y="T1"/>
                  </a:cxn>
                  <a:cxn ang="0">
                    <a:pos x="T2" y="T3"/>
                  </a:cxn>
                  <a:cxn ang="0">
                    <a:pos x="T4" y="T5"/>
                  </a:cxn>
                  <a:cxn ang="0">
                    <a:pos x="T6" y="T7"/>
                  </a:cxn>
                  <a:cxn ang="0">
                    <a:pos x="T8" y="T9"/>
                  </a:cxn>
                </a:cxnLst>
                <a:rect l="0" t="0" r="r" b="b"/>
                <a:pathLst>
                  <a:path w="5" h="39">
                    <a:moveTo>
                      <a:pt x="5" y="0"/>
                    </a:moveTo>
                    <a:cubicBezTo>
                      <a:pt x="5" y="39"/>
                      <a:pt x="5" y="39"/>
                      <a:pt x="5" y="39"/>
                    </a:cubicBezTo>
                    <a:cubicBezTo>
                      <a:pt x="3" y="39"/>
                      <a:pt x="2" y="39"/>
                      <a:pt x="0" y="39"/>
                    </a:cubicBezTo>
                    <a:cubicBezTo>
                      <a:pt x="0" y="0"/>
                      <a:pt x="0" y="0"/>
                      <a:pt x="0" y="0"/>
                    </a:cubicBezTo>
                    <a:cubicBezTo>
                      <a:pt x="2" y="0"/>
                      <a:pt x="3" y="0"/>
                      <a:pt x="5" y="0"/>
                    </a:cubicBezTo>
                  </a:path>
                </a:pathLst>
              </a:custGeom>
              <a:solidFill>
                <a:srgbClr val="7E80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7" name="îsḷîḑè"/>
              <p:cNvSpPr/>
              <p:nvPr/>
            </p:nvSpPr>
            <p:spPr bwMode="auto">
              <a:xfrm>
                <a:off x="3746" y="3639"/>
                <a:ext cx="11" cy="83"/>
              </a:xfrm>
              <a:custGeom>
                <a:avLst/>
                <a:gdLst>
                  <a:gd name="T0" fmla="*/ 5 w 5"/>
                  <a:gd name="T1" fmla="*/ 1 h 40"/>
                  <a:gd name="T2" fmla="*/ 5 w 5"/>
                  <a:gd name="T3" fmla="*/ 40 h 40"/>
                  <a:gd name="T4" fmla="*/ 0 w 5"/>
                  <a:gd name="T5" fmla="*/ 40 h 40"/>
                  <a:gd name="T6" fmla="*/ 0 w 5"/>
                  <a:gd name="T7" fmla="*/ 0 h 40"/>
                  <a:gd name="T8" fmla="*/ 5 w 5"/>
                  <a:gd name="T9" fmla="*/ 1 h 40"/>
                </a:gdLst>
                <a:ahLst/>
                <a:cxnLst>
                  <a:cxn ang="0">
                    <a:pos x="T0" y="T1"/>
                  </a:cxn>
                  <a:cxn ang="0">
                    <a:pos x="T2" y="T3"/>
                  </a:cxn>
                  <a:cxn ang="0">
                    <a:pos x="T4" y="T5"/>
                  </a:cxn>
                  <a:cxn ang="0">
                    <a:pos x="T6" y="T7"/>
                  </a:cxn>
                  <a:cxn ang="0">
                    <a:pos x="T8" y="T9"/>
                  </a:cxn>
                </a:cxnLst>
                <a:rect l="0" t="0" r="r" b="b"/>
                <a:pathLst>
                  <a:path w="5" h="40">
                    <a:moveTo>
                      <a:pt x="5" y="1"/>
                    </a:moveTo>
                    <a:cubicBezTo>
                      <a:pt x="5" y="40"/>
                      <a:pt x="5" y="40"/>
                      <a:pt x="5" y="40"/>
                    </a:cubicBezTo>
                    <a:cubicBezTo>
                      <a:pt x="3" y="40"/>
                      <a:pt x="2" y="40"/>
                      <a:pt x="0" y="40"/>
                    </a:cubicBezTo>
                    <a:cubicBezTo>
                      <a:pt x="0" y="0"/>
                      <a:pt x="0" y="0"/>
                      <a:pt x="0" y="0"/>
                    </a:cubicBezTo>
                    <a:cubicBezTo>
                      <a:pt x="2" y="1"/>
                      <a:pt x="4" y="1"/>
                      <a:pt x="5" y="1"/>
                    </a:cubicBezTo>
                  </a:path>
                </a:pathLst>
              </a:custGeom>
              <a:solidFill>
                <a:srgbClr val="7E80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8" name="í$ḷiḋé"/>
              <p:cNvSpPr/>
              <p:nvPr/>
            </p:nvSpPr>
            <p:spPr bwMode="auto">
              <a:xfrm>
                <a:off x="3738" y="3639"/>
                <a:ext cx="8" cy="83"/>
              </a:xfrm>
              <a:custGeom>
                <a:avLst/>
                <a:gdLst>
                  <a:gd name="T0" fmla="*/ 4 w 4"/>
                  <a:gd name="T1" fmla="*/ 0 h 40"/>
                  <a:gd name="T2" fmla="*/ 4 w 4"/>
                  <a:gd name="T3" fmla="*/ 40 h 40"/>
                  <a:gd name="T4" fmla="*/ 0 w 4"/>
                  <a:gd name="T5" fmla="*/ 39 h 40"/>
                  <a:gd name="T6" fmla="*/ 0 w 4"/>
                  <a:gd name="T7" fmla="*/ 0 h 40"/>
                  <a:gd name="T8" fmla="*/ 4 w 4"/>
                  <a:gd name="T9" fmla="*/ 0 h 40"/>
                </a:gdLst>
                <a:ahLst/>
                <a:cxnLst>
                  <a:cxn ang="0">
                    <a:pos x="T0" y="T1"/>
                  </a:cxn>
                  <a:cxn ang="0">
                    <a:pos x="T2" y="T3"/>
                  </a:cxn>
                  <a:cxn ang="0">
                    <a:pos x="T4" y="T5"/>
                  </a:cxn>
                  <a:cxn ang="0">
                    <a:pos x="T6" y="T7"/>
                  </a:cxn>
                  <a:cxn ang="0">
                    <a:pos x="T8" y="T9"/>
                  </a:cxn>
                </a:cxnLst>
                <a:rect l="0" t="0" r="r" b="b"/>
                <a:pathLst>
                  <a:path w="4" h="40">
                    <a:moveTo>
                      <a:pt x="4" y="0"/>
                    </a:moveTo>
                    <a:cubicBezTo>
                      <a:pt x="4" y="40"/>
                      <a:pt x="4" y="40"/>
                      <a:pt x="4" y="40"/>
                    </a:cubicBezTo>
                    <a:cubicBezTo>
                      <a:pt x="3" y="39"/>
                      <a:pt x="1" y="39"/>
                      <a:pt x="0" y="39"/>
                    </a:cubicBezTo>
                    <a:cubicBezTo>
                      <a:pt x="0" y="0"/>
                      <a:pt x="0" y="0"/>
                      <a:pt x="0" y="0"/>
                    </a:cubicBezTo>
                    <a:cubicBezTo>
                      <a:pt x="1" y="0"/>
                      <a:pt x="3" y="0"/>
                      <a:pt x="4" y="0"/>
                    </a:cubicBezTo>
                  </a:path>
                </a:pathLst>
              </a:custGeom>
              <a:solidFill>
                <a:srgbClr val="7E80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9" name="ïṧḻïḓé"/>
              <p:cNvSpPr/>
              <p:nvPr/>
            </p:nvSpPr>
            <p:spPr bwMode="auto">
              <a:xfrm>
                <a:off x="3728" y="3635"/>
                <a:ext cx="10" cy="85"/>
              </a:xfrm>
              <a:custGeom>
                <a:avLst/>
                <a:gdLst>
                  <a:gd name="T0" fmla="*/ 5 w 5"/>
                  <a:gd name="T1" fmla="*/ 2 h 41"/>
                  <a:gd name="T2" fmla="*/ 5 w 5"/>
                  <a:gd name="T3" fmla="*/ 41 h 41"/>
                  <a:gd name="T4" fmla="*/ 0 w 5"/>
                  <a:gd name="T5" fmla="*/ 40 h 41"/>
                  <a:gd name="T6" fmla="*/ 0 w 5"/>
                  <a:gd name="T7" fmla="*/ 0 h 41"/>
                  <a:gd name="T8" fmla="*/ 5 w 5"/>
                  <a:gd name="T9" fmla="*/ 2 h 41"/>
                </a:gdLst>
                <a:ahLst/>
                <a:cxnLst>
                  <a:cxn ang="0">
                    <a:pos x="T0" y="T1"/>
                  </a:cxn>
                  <a:cxn ang="0">
                    <a:pos x="T2" y="T3"/>
                  </a:cxn>
                  <a:cxn ang="0">
                    <a:pos x="T4" y="T5"/>
                  </a:cxn>
                  <a:cxn ang="0">
                    <a:pos x="T6" y="T7"/>
                  </a:cxn>
                  <a:cxn ang="0">
                    <a:pos x="T8" y="T9"/>
                  </a:cxn>
                </a:cxnLst>
                <a:rect l="0" t="0" r="r" b="b"/>
                <a:pathLst>
                  <a:path w="5" h="41">
                    <a:moveTo>
                      <a:pt x="5" y="2"/>
                    </a:moveTo>
                    <a:cubicBezTo>
                      <a:pt x="5" y="41"/>
                      <a:pt x="5" y="41"/>
                      <a:pt x="5" y="41"/>
                    </a:cubicBezTo>
                    <a:cubicBezTo>
                      <a:pt x="3" y="40"/>
                      <a:pt x="1" y="40"/>
                      <a:pt x="0" y="40"/>
                    </a:cubicBezTo>
                    <a:cubicBezTo>
                      <a:pt x="0" y="0"/>
                      <a:pt x="0" y="0"/>
                      <a:pt x="0" y="0"/>
                    </a:cubicBezTo>
                    <a:cubicBezTo>
                      <a:pt x="1" y="1"/>
                      <a:pt x="3" y="1"/>
                      <a:pt x="5" y="2"/>
                    </a:cubicBezTo>
                  </a:path>
                </a:pathLst>
              </a:custGeom>
              <a:solidFill>
                <a:srgbClr val="7E80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0" name="îs1îdè"/>
              <p:cNvSpPr/>
              <p:nvPr/>
            </p:nvSpPr>
            <p:spPr bwMode="auto">
              <a:xfrm>
                <a:off x="3715" y="3630"/>
                <a:ext cx="13" cy="88"/>
              </a:xfrm>
              <a:custGeom>
                <a:avLst/>
                <a:gdLst>
                  <a:gd name="T0" fmla="*/ 6 w 6"/>
                  <a:gd name="T1" fmla="*/ 2 h 42"/>
                  <a:gd name="T2" fmla="*/ 6 w 6"/>
                  <a:gd name="T3" fmla="*/ 42 h 42"/>
                  <a:gd name="T4" fmla="*/ 0 w 6"/>
                  <a:gd name="T5" fmla="*/ 40 h 42"/>
                  <a:gd name="T6" fmla="*/ 0 w 6"/>
                  <a:gd name="T7" fmla="*/ 0 h 42"/>
                  <a:gd name="T8" fmla="*/ 6 w 6"/>
                  <a:gd name="T9" fmla="*/ 2 h 42"/>
                </a:gdLst>
                <a:ahLst/>
                <a:cxnLst>
                  <a:cxn ang="0">
                    <a:pos x="T0" y="T1"/>
                  </a:cxn>
                  <a:cxn ang="0">
                    <a:pos x="T2" y="T3"/>
                  </a:cxn>
                  <a:cxn ang="0">
                    <a:pos x="T4" y="T5"/>
                  </a:cxn>
                  <a:cxn ang="0">
                    <a:pos x="T6" y="T7"/>
                  </a:cxn>
                  <a:cxn ang="0">
                    <a:pos x="T8" y="T9"/>
                  </a:cxn>
                </a:cxnLst>
                <a:rect l="0" t="0" r="r" b="b"/>
                <a:pathLst>
                  <a:path w="6" h="42">
                    <a:moveTo>
                      <a:pt x="6" y="2"/>
                    </a:moveTo>
                    <a:cubicBezTo>
                      <a:pt x="6" y="42"/>
                      <a:pt x="6" y="42"/>
                      <a:pt x="6" y="42"/>
                    </a:cubicBezTo>
                    <a:cubicBezTo>
                      <a:pt x="4" y="41"/>
                      <a:pt x="2" y="40"/>
                      <a:pt x="0" y="40"/>
                    </a:cubicBezTo>
                    <a:cubicBezTo>
                      <a:pt x="0" y="0"/>
                      <a:pt x="0" y="0"/>
                      <a:pt x="0" y="0"/>
                    </a:cubicBezTo>
                    <a:cubicBezTo>
                      <a:pt x="2" y="1"/>
                      <a:pt x="4" y="2"/>
                      <a:pt x="6" y="2"/>
                    </a:cubicBezTo>
                  </a:path>
                </a:pathLst>
              </a:custGeom>
              <a:solidFill>
                <a:srgbClr val="7E80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1" name="îś1iḓè"/>
              <p:cNvSpPr/>
              <p:nvPr/>
            </p:nvSpPr>
            <p:spPr bwMode="auto">
              <a:xfrm>
                <a:off x="3701" y="3624"/>
                <a:ext cx="14" cy="90"/>
              </a:xfrm>
              <a:custGeom>
                <a:avLst/>
                <a:gdLst>
                  <a:gd name="T0" fmla="*/ 7 w 7"/>
                  <a:gd name="T1" fmla="*/ 3 h 43"/>
                  <a:gd name="T2" fmla="*/ 7 w 7"/>
                  <a:gd name="T3" fmla="*/ 43 h 43"/>
                  <a:gd name="T4" fmla="*/ 0 w 7"/>
                  <a:gd name="T5" fmla="*/ 39 h 43"/>
                  <a:gd name="T6" fmla="*/ 0 w 7"/>
                  <a:gd name="T7" fmla="*/ 0 h 43"/>
                  <a:gd name="T8" fmla="*/ 7 w 7"/>
                  <a:gd name="T9" fmla="*/ 3 h 43"/>
                </a:gdLst>
                <a:ahLst/>
                <a:cxnLst>
                  <a:cxn ang="0">
                    <a:pos x="T0" y="T1"/>
                  </a:cxn>
                  <a:cxn ang="0">
                    <a:pos x="T2" y="T3"/>
                  </a:cxn>
                  <a:cxn ang="0">
                    <a:pos x="T4" y="T5"/>
                  </a:cxn>
                  <a:cxn ang="0">
                    <a:pos x="T6" y="T7"/>
                  </a:cxn>
                  <a:cxn ang="0">
                    <a:pos x="T8" y="T9"/>
                  </a:cxn>
                </a:cxnLst>
                <a:rect l="0" t="0" r="r" b="b"/>
                <a:pathLst>
                  <a:path w="7" h="43">
                    <a:moveTo>
                      <a:pt x="7" y="3"/>
                    </a:moveTo>
                    <a:cubicBezTo>
                      <a:pt x="7" y="43"/>
                      <a:pt x="7" y="43"/>
                      <a:pt x="7" y="43"/>
                    </a:cubicBezTo>
                    <a:cubicBezTo>
                      <a:pt x="4" y="42"/>
                      <a:pt x="2" y="41"/>
                      <a:pt x="0" y="39"/>
                    </a:cubicBezTo>
                    <a:cubicBezTo>
                      <a:pt x="0" y="0"/>
                      <a:pt x="0" y="0"/>
                      <a:pt x="0" y="0"/>
                    </a:cubicBezTo>
                    <a:cubicBezTo>
                      <a:pt x="2" y="1"/>
                      <a:pt x="4" y="3"/>
                      <a:pt x="7" y="3"/>
                    </a:cubicBezTo>
                  </a:path>
                </a:pathLst>
              </a:custGeom>
              <a:solidFill>
                <a:srgbClr val="7E80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2" name="íśḷíḍè"/>
              <p:cNvSpPr/>
              <p:nvPr/>
            </p:nvSpPr>
            <p:spPr bwMode="auto">
              <a:xfrm>
                <a:off x="3730" y="2661"/>
                <a:ext cx="359" cy="210"/>
              </a:xfrm>
              <a:custGeom>
                <a:avLst/>
                <a:gdLst>
                  <a:gd name="T0" fmla="*/ 154 w 173"/>
                  <a:gd name="T1" fmla="*/ 31 h 101"/>
                  <a:gd name="T2" fmla="*/ 154 w 173"/>
                  <a:gd name="T3" fmla="*/ 70 h 101"/>
                  <a:gd name="T4" fmla="*/ 120 w 173"/>
                  <a:gd name="T5" fmla="*/ 90 h 101"/>
                  <a:gd name="T6" fmla="*/ 52 w 173"/>
                  <a:gd name="T7" fmla="*/ 90 h 101"/>
                  <a:gd name="T8" fmla="*/ 18 w 173"/>
                  <a:gd name="T9" fmla="*/ 70 h 101"/>
                  <a:gd name="T10" fmla="*/ 18 w 173"/>
                  <a:gd name="T11" fmla="*/ 31 h 101"/>
                  <a:gd name="T12" fmla="*/ 52 w 173"/>
                  <a:gd name="T13" fmla="*/ 11 h 101"/>
                  <a:gd name="T14" fmla="*/ 120 w 173"/>
                  <a:gd name="T15" fmla="*/ 11 h 101"/>
                  <a:gd name="T16" fmla="*/ 154 w 173"/>
                  <a:gd name="T17" fmla="*/ 3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3" h="101">
                    <a:moveTo>
                      <a:pt x="154" y="31"/>
                    </a:moveTo>
                    <a:cubicBezTo>
                      <a:pt x="173" y="42"/>
                      <a:pt x="173" y="59"/>
                      <a:pt x="154" y="70"/>
                    </a:cubicBezTo>
                    <a:cubicBezTo>
                      <a:pt x="120" y="90"/>
                      <a:pt x="120" y="90"/>
                      <a:pt x="120" y="90"/>
                    </a:cubicBezTo>
                    <a:cubicBezTo>
                      <a:pt x="102" y="101"/>
                      <a:pt x="71" y="101"/>
                      <a:pt x="52" y="90"/>
                    </a:cubicBezTo>
                    <a:cubicBezTo>
                      <a:pt x="18" y="70"/>
                      <a:pt x="18" y="70"/>
                      <a:pt x="18" y="70"/>
                    </a:cubicBezTo>
                    <a:cubicBezTo>
                      <a:pt x="0" y="59"/>
                      <a:pt x="0" y="42"/>
                      <a:pt x="18" y="31"/>
                    </a:cubicBezTo>
                    <a:cubicBezTo>
                      <a:pt x="52" y="11"/>
                      <a:pt x="52" y="11"/>
                      <a:pt x="52" y="11"/>
                    </a:cubicBezTo>
                    <a:cubicBezTo>
                      <a:pt x="71" y="0"/>
                      <a:pt x="101" y="0"/>
                      <a:pt x="120" y="11"/>
                    </a:cubicBezTo>
                    <a:cubicBezTo>
                      <a:pt x="154" y="31"/>
                      <a:pt x="154" y="31"/>
                      <a:pt x="154" y="31"/>
                    </a:cubicBezTo>
                  </a:path>
                </a:pathLst>
              </a:custGeom>
              <a:solidFill>
                <a:srgbClr val="34A4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3" name="ïS1iḓé"/>
              <p:cNvSpPr/>
              <p:nvPr/>
            </p:nvSpPr>
            <p:spPr bwMode="auto">
              <a:xfrm>
                <a:off x="3981" y="2516"/>
                <a:ext cx="360" cy="207"/>
              </a:xfrm>
              <a:custGeom>
                <a:avLst/>
                <a:gdLst>
                  <a:gd name="T0" fmla="*/ 154 w 173"/>
                  <a:gd name="T1" fmla="*/ 30 h 100"/>
                  <a:gd name="T2" fmla="*/ 154 w 173"/>
                  <a:gd name="T3" fmla="*/ 70 h 100"/>
                  <a:gd name="T4" fmla="*/ 120 w 173"/>
                  <a:gd name="T5" fmla="*/ 89 h 100"/>
                  <a:gd name="T6" fmla="*/ 53 w 173"/>
                  <a:gd name="T7" fmla="*/ 89 h 100"/>
                  <a:gd name="T8" fmla="*/ 19 w 173"/>
                  <a:gd name="T9" fmla="*/ 70 h 100"/>
                  <a:gd name="T10" fmla="*/ 18 w 173"/>
                  <a:gd name="T11" fmla="*/ 30 h 100"/>
                  <a:gd name="T12" fmla="*/ 52 w 173"/>
                  <a:gd name="T13" fmla="*/ 11 h 100"/>
                  <a:gd name="T14" fmla="*/ 120 w 173"/>
                  <a:gd name="T15" fmla="*/ 11 h 100"/>
                  <a:gd name="T16" fmla="*/ 154 w 173"/>
                  <a:gd name="T17" fmla="*/ 3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3" h="100">
                    <a:moveTo>
                      <a:pt x="154" y="30"/>
                    </a:moveTo>
                    <a:cubicBezTo>
                      <a:pt x="173" y="41"/>
                      <a:pt x="173" y="59"/>
                      <a:pt x="154" y="70"/>
                    </a:cubicBezTo>
                    <a:cubicBezTo>
                      <a:pt x="120" y="89"/>
                      <a:pt x="120" y="89"/>
                      <a:pt x="120" y="89"/>
                    </a:cubicBezTo>
                    <a:cubicBezTo>
                      <a:pt x="102" y="100"/>
                      <a:pt x="71" y="100"/>
                      <a:pt x="53" y="89"/>
                    </a:cubicBezTo>
                    <a:cubicBezTo>
                      <a:pt x="19" y="70"/>
                      <a:pt x="19" y="70"/>
                      <a:pt x="19" y="70"/>
                    </a:cubicBezTo>
                    <a:cubicBezTo>
                      <a:pt x="0" y="59"/>
                      <a:pt x="0" y="41"/>
                      <a:pt x="18" y="30"/>
                    </a:cubicBezTo>
                    <a:cubicBezTo>
                      <a:pt x="52" y="11"/>
                      <a:pt x="52" y="11"/>
                      <a:pt x="52" y="11"/>
                    </a:cubicBezTo>
                    <a:cubicBezTo>
                      <a:pt x="71" y="0"/>
                      <a:pt x="101" y="0"/>
                      <a:pt x="120" y="11"/>
                    </a:cubicBezTo>
                    <a:cubicBezTo>
                      <a:pt x="154" y="30"/>
                      <a:pt x="154" y="30"/>
                      <a:pt x="154" y="30"/>
                    </a:cubicBezTo>
                  </a:path>
                </a:pathLst>
              </a:custGeom>
              <a:solidFill>
                <a:srgbClr val="34A4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4" name="ïSḻiďe"/>
              <p:cNvSpPr/>
              <p:nvPr/>
            </p:nvSpPr>
            <p:spPr bwMode="auto">
              <a:xfrm>
                <a:off x="4888" y="2734"/>
                <a:ext cx="73" cy="41"/>
              </a:xfrm>
              <a:custGeom>
                <a:avLst/>
                <a:gdLst>
                  <a:gd name="T0" fmla="*/ 73 w 73"/>
                  <a:gd name="T1" fmla="*/ 10 h 41"/>
                  <a:gd name="T2" fmla="*/ 19 w 73"/>
                  <a:gd name="T3" fmla="*/ 41 h 41"/>
                  <a:gd name="T4" fmla="*/ 0 w 73"/>
                  <a:gd name="T5" fmla="*/ 31 h 41"/>
                  <a:gd name="T6" fmla="*/ 54 w 73"/>
                  <a:gd name="T7" fmla="*/ 0 h 41"/>
                  <a:gd name="T8" fmla="*/ 73 w 73"/>
                  <a:gd name="T9" fmla="*/ 10 h 41"/>
                </a:gdLst>
                <a:ahLst/>
                <a:cxnLst>
                  <a:cxn ang="0">
                    <a:pos x="T0" y="T1"/>
                  </a:cxn>
                  <a:cxn ang="0">
                    <a:pos x="T2" y="T3"/>
                  </a:cxn>
                  <a:cxn ang="0">
                    <a:pos x="T4" y="T5"/>
                  </a:cxn>
                  <a:cxn ang="0">
                    <a:pos x="T6" y="T7"/>
                  </a:cxn>
                  <a:cxn ang="0">
                    <a:pos x="T8" y="T9"/>
                  </a:cxn>
                </a:cxnLst>
                <a:rect l="0" t="0" r="r" b="b"/>
                <a:pathLst>
                  <a:path w="73" h="41">
                    <a:moveTo>
                      <a:pt x="73" y="10"/>
                    </a:moveTo>
                    <a:lnTo>
                      <a:pt x="19" y="41"/>
                    </a:lnTo>
                    <a:lnTo>
                      <a:pt x="0" y="31"/>
                    </a:lnTo>
                    <a:lnTo>
                      <a:pt x="54" y="0"/>
                    </a:lnTo>
                    <a:lnTo>
                      <a:pt x="73" y="10"/>
                    </a:lnTo>
                    <a:close/>
                  </a:path>
                </a:pathLst>
              </a:custGeom>
              <a:solidFill>
                <a:srgbClr val="61B9D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5" name="iṡľïḋê"/>
              <p:cNvSpPr/>
              <p:nvPr/>
            </p:nvSpPr>
            <p:spPr bwMode="auto">
              <a:xfrm>
                <a:off x="4913" y="2748"/>
                <a:ext cx="73" cy="42"/>
              </a:xfrm>
              <a:custGeom>
                <a:avLst/>
                <a:gdLst>
                  <a:gd name="T0" fmla="*/ 73 w 73"/>
                  <a:gd name="T1" fmla="*/ 11 h 42"/>
                  <a:gd name="T2" fmla="*/ 21 w 73"/>
                  <a:gd name="T3" fmla="*/ 42 h 42"/>
                  <a:gd name="T4" fmla="*/ 0 w 73"/>
                  <a:gd name="T5" fmla="*/ 32 h 42"/>
                  <a:gd name="T6" fmla="*/ 54 w 73"/>
                  <a:gd name="T7" fmla="*/ 0 h 42"/>
                  <a:gd name="T8" fmla="*/ 73 w 73"/>
                  <a:gd name="T9" fmla="*/ 11 h 42"/>
                </a:gdLst>
                <a:ahLst/>
                <a:cxnLst>
                  <a:cxn ang="0">
                    <a:pos x="T0" y="T1"/>
                  </a:cxn>
                  <a:cxn ang="0">
                    <a:pos x="T2" y="T3"/>
                  </a:cxn>
                  <a:cxn ang="0">
                    <a:pos x="T4" y="T5"/>
                  </a:cxn>
                  <a:cxn ang="0">
                    <a:pos x="T6" y="T7"/>
                  </a:cxn>
                  <a:cxn ang="0">
                    <a:pos x="T8" y="T9"/>
                  </a:cxn>
                </a:cxnLst>
                <a:rect l="0" t="0" r="r" b="b"/>
                <a:pathLst>
                  <a:path w="73" h="42">
                    <a:moveTo>
                      <a:pt x="73" y="11"/>
                    </a:moveTo>
                    <a:lnTo>
                      <a:pt x="21" y="42"/>
                    </a:lnTo>
                    <a:lnTo>
                      <a:pt x="0" y="32"/>
                    </a:lnTo>
                    <a:lnTo>
                      <a:pt x="54" y="0"/>
                    </a:lnTo>
                    <a:lnTo>
                      <a:pt x="73" y="11"/>
                    </a:lnTo>
                    <a:close/>
                  </a:path>
                </a:pathLst>
              </a:custGeom>
              <a:solidFill>
                <a:srgbClr val="61B9D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
          <p:nvSpPr>
            <p:cNvPr id="15" name="ï$1ídè"/>
            <p:cNvSpPr/>
            <p:nvPr/>
          </p:nvSpPr>
          <p:spPr bwMode="auto">
            <a:xfrm>
              <a:off x="7601132" y="4444487"/>
              <a:ext cx="99901" cy="60214"/>
            </a:xfrm>
            <a:custGeom>
              <a:avLst/>
              <a:gdLst>
                <a:gd name="T0" fmla="*/ 73 w 73"/>
                <a:gd name="T1" fmla="*/ 12 h 44"/>
                <a:gd name="T2" fmla="*/ 19 w 73"/>
                <a:gd name="T3" fmla="*/ 44 h 44"/>
                <a:gd name="T4" fmla="*/ 0 w 73"/>
                <a:gd name="T5" fmla="*/ 31 h 44"/>
                <a:gd name="T6" fmla="*/ 54 w 73"/>
                <a:gd name="T7" fmla="*/ 0 h 44"/>
                <a:gd name="T8" fmla="*/ 73 w 73"/>
                <a:gd name="T9" fmla="*/ 12 h 44"/>
              </a:gdLst>
              <a:ahLst/>
              <a:cxnLst>
                <a:cxn ang="0">
                  <a:pos x="T0" y="T1"/>
                </a:cxn>
                <a:cxn ang="0">
                  <a:pos x="T2" y="T3"/>
                </a:cxn>
                <a:cxn ang="0">
                  <a:pos x="T4" y="T5"/>
                </a:cxn>
                <a:cxn ang="0">
                  <a:pos x="T6" y="T7"/>
                </a:cxn>
                <a:cxn ang="0">
                  <a:pos x="T8" y="T9"/>
                </a:cxn>
              </a:cxnLst>
              <a:rect l="0" t="0" r="r" b="b"/>
              <a:pathLst>
                <a:path w="73" h="44">
                  <a:moveTo>
                    <a:pt x="73" y="12"/>
                  </a:moveTo>
                  <a:lnTo>
                    <a:pt x="19" y="44"/>
                  </a:lnTo>
                  <a:lnTo>
                    <a:pt x="0" y="31"/>
                  </a:lnTo>
                  <a:lnTo>
                    <a:pt x="54" y="0"/>
                  </a:lnTo>
                  <a:lnTo>
                    <a:pt x="73" y="12"/>
                  </a:lnTo>
                  <a:close/>
                </a:path>
              </a:pathLst>
            </a:custGeom>
            <a:solidFill>
              <a:srgbClr val="61B9D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 name="íśľíḓê"/>
            <p:cNvSpPr/>
            <p:nvPr/>
          </p:nvSpPr>
          <p:spPr bwMode="auto">
            <a:xfrm>
              <a:off x="7475230" y="4373325"/>
              <a:ext cx="265489" cy="153272"/>
            </a:xfrm>
            <a:custGeom>
              <a:avLst/>
              <a:gdLst>
                <a:gd name="T0" fmla="*/ 0 w 194"/>
                <a:gd name="T1" fmla="*/ 37 h 112"/>
                <a:gd name="T2" fmla="*/ 65 w 194"/>
                <a:gd name="T3" fmla="*/ 0 h 112"/>
                <a:gd name="T4" fmla="*/ 194 w 194"/>
                <a:gd name="T5" fmla="*/ 75 h 112"/>
                <a:gd name="T6" fmla="*/ 129 w 194"/>
                <a:gd name="T7" fmla="*/ 112 h 112"/>
                <a:gd name="T8" fmla="*/ 0 w 194"/>
                <a:gd name="T9" fmla="*/ 37 h 112"/>
                <a:gd name="T10" fmla="*/ 146 w 194"/>
                <a:gd name="T11" fmla="*/ 52 h 112"/>
                <a:gd name="T12" fmla="*/ 92 w 194"/>
                <a:gd name="T13" fmla="*/ 83 h 112"/>
                <a:gd name="T14" fmla="*/ 111 w 194"/>
                <a:gd name="T15" fmla="*/ 96 h 112"/>
                <a:gd name="T16" fmla="*/ 165 w 194"/>
                <a:gd name="T17" fmla="*/ 64 h 112"/>
                <a:gd name="T18" fmla="*/ 146 w 194"/>
                <a:gd name="T19" fmla="*/ 52 h 112"/>
                <a:gd name="T20" fmla="*/ 119 w 194"/>
                <a:gd name="T21" fmla="*/ 37 h 112"/>
                <a:gd name="T22" fmla="*/ 65 w 194"/>
                <a:gd name="T23" fmla="*/ 69 h 112"/>
                <a:gd name="T24" fmla="*/ 86 w 194"/>
                <a:gd name="T25" fmla="*/ 79 h 112"/>
                <a:gd name="T26" fmla="*/ 138 w 194"/>
                <a:gd name="T27" fmla="*/ 48 h 112"/>
                <a:gd name="T28" fmla="*/ 119 w 194"/>
                <a:gd name="T29" fmla="*/ 37 h 112"/>
                <a:gd name="T30" fmla="*/ 94 w 194"/>
                <a:gd name="T31" fmla="*/ 23 h 112"/>
                <a:gd name="T32" fmla="*/ 40 w 194"/>
                <a:gd name="T33" fmla="*/ 54 h 112"/>
                <a:gd name="T34" fmla="*/ 59 w 194"/>
                <a:gd name="T35" fmla="*/ 64 h 112"/>
                <a:gd name="T36" fmla="*/ 113 w 194"/>
                <a:gd name="T37" fmla="*/ 33 h 112"/>
                <a:gd name="T38" fmla="*/ 94 w 194"/>
                <a:gd name="T39" fmla="*/ 23 h 112"/>
                <a:gd name="T40" fmla="*/ 67 w 194"/>
                <a:gd name="T41" fmla="*/ 6 h 112"/>
                <a:gd name="T42" fmla="*/ 13 w 194"/>
                <a:gd name="T43" fmla="*/ 37 h 112"/>
                <a:gd name="T44" fmla="*/ 32 w 194"/>
                <a:gd name="T45" fmla="*/ 50 h 112"/>
                <a:gd name="T46" fmla="*/ 86 w 194"/>
                <a:gd name="T47" fmla="*/ 19 h 112"/>
                <a:gd name="T48" fmla="*/ 67 w 194"/>
                <a:gd name="T49" fmla="*/ 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4" h="112">
                  <a:moveTo>
                    <a:pt x="0" y="37"/>
                  </a:moveTo>
                  <a:lnTo>
                    <a:pt x="65" y="0"/>
                  </a:lnTo>
                  <a:lnTo>
                    <a:pt x="194" y="75"/>
                  </a:lnTo>
                  <a:lnTo>
                    <a:pt x="129" y="112"/>
                  </a:lnTo>
                  <a:lnTo>
                    <a:pt x="0" y="37"/>
                  </a:lnTo>
                  <a:close/>
                  <a:moveTo>
                    <a:pt x="146" y="52"/>
                  </a:moveTo>
                  <a:lnTo>
                    <a:pt x="92" y="83"/>
                  </a:lnTo>
                  <a:lnTo>
                    <a:pt x="111" y="96"/>
                  </a:lnTo>
                  <a:lnTo>
                    <a:pt x="165" y="64"/>
                  </a:lnTo>
                  <a:lnTo>
                    <a:pt x="146" y="52"/>
                  </a:lnTo>
                  <a:close/>
                  <a:moveTo>
                    <a:pt x="119" y="37"/>
                  </a:moveTo>
                  <a:lnTo>
                    <a:pt x="65" y="69"/>
                  </a:lnTo>
                  <a:lnTo>
                    <a:pt x="86" y="79"/>
                  </a:lnTo>
                  <a:lnTo>
                    <a:pt x="138" y="48"/>
                  </a:lnTo>
                  <a:lnTo>
                    <a:pt x="119" y="37"/>
                  </a:lnTo>
                  <a:close/>
                  <a:moveTo>
                    <a:pt x="94" y="23"/>
                  </a:moveTo>
                  <a:lnTo>
                    <a:pt x="40" y="54"/>
                  </a:lnTo>
                  <a:lnTo>
                    <a:pt x="59" y="64"/>
                  </a:lnTo>
                  <a:lnTo>
                    <a:pt x="113" y="33"/>
                  </a:lnTo>
                  <a:lnTo>
                    <a:pt x="94" y="23"/>
                  </a:lnTo>
                  <a:close/>
                  <a:moveTo>
                    <a:pt x="67" y="6"/>
                  </a:moveTo>
                  <a:lnTo>
                    <a:pt x="13" y="37"/>
                  </a:lnTo>
                  <a:lnTo>
                    <a:pt x="32" y="50"/>
                  </a:lnTo>
                  <a:lnTo>
                    <a:pt x="86" y="19"/>
                  </a:lnTo>
                  <a:lnTo>
                    <a:pt x="67" y="6"/>
                  </a:lnTo>
                  <a:close/>
                </a:path>
              </a:pathLst>
            </a:custGeom>
            <a:solidFill>
              <a:srgbClr val="BBDCD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 name="ïṩľîdé"/>
            <p:cNvSpPr/>
            <p:nvPr/>
          </p:nvSpPr>
          <p:spPr bwMode="auto">
            <a:xfrm>
              <a:off x="7475230" y="4373325"/>
              <a:ext cx="265489" cy="153272"/>
            </a:xfrm>
            <a:custGeom>
              <a:avLst/>
              <a:gdLst>
                <a:gd name="T0" fmla="*/ 0 w 194"/>
                <a:gd name="T1" fmla="*/ 37 h 112"/>
                <a:gd name="T2" fmla="*/ 65 w 194"/>
                <a:gd name="T3" fmla="*/ 0 h 112"/>
                <a:gd name="T4" fmla="*/ 194 w 194"/>
                <a:gd name="T5" fmla="*/ 75 h 112"/>
                <a:gd name="T6" fmla="*/ 129 w 194"/>
                <a:gd name="T7" fmla="*/ 112 h 112"/>
                <a:gd name="T8" fmla="*/ 0 w 194"/>
                <a:gd name="T9" fmla="*/ 37 h 112"/>
                <a:gd name="T10" fmla="*/ 146 w 194"/>
                <a:gd name="T11" fmla="*/ 52 h 112"/>
                <a:gd name="T12" fmla="*/ 92 w 194"/>
                <a:gd name="T13" fmla="*/ 83 h 112"/>
                <a:gd name="T14" fmla="*/ 111 w 194"/>
                <a:gd name="T15" fmla="*/ 96 h 112"/>
                <a:gd name="T16" fmla="*/ 165 w 194"/>
                <a:gd name="T17" fmla="*/ 64 h 112"/>
                <a:gd name="T18" fmla="*/ 146 w 194"/>
                <a:gd name="T19" fmla="*/ 52 h 112"/>
                <a:gd name="T20" fmla="*/ 119 w 194"/>
                <a:gd name="T21" fmla="*/ 37 h 112"/>
                <a:gd name="T22" fmla="*/ 65 w 194"/>
                <a:gd name="T23" fmla="*/ 69 h 112"/>
                <a:gd name="T24" fmla="*/ 86 w 194"/>
                <a:gd name="T25" fmla="*/ 79 h 112"/>
                <a:gd name="T26" fmla="*/ 138 w 194"/>
                <a:gd name="T27" fmla="*/ 48 h 112"/>
                <a:gd name="T28" fmla="*/ 119 w 194"/>
                <a:gd name="T29" fmla="*/ 37 h 112"/>
                <a:gd name="T30" fmla="*/ 94 w 194"/>
                <a:gd name="T31" fmla="*/ 23 h 112"/>
                <a:gd name="T32" fmla="*/ 40 w 194"/>
                <a:gd name="T33" fmla="*/ 54 h 112"/>
                <a:gd name="T34" fmla="*/ 59 w 194"/>
                <a:gd name="T35" fmla="*/ 64 h 112"/>
                <a:gd name="T36" fmla="*/ 113 w 194"/>
                <a:gd name="T37" fmla="*/ 33 h 112"/>
                <a:gd name="T38" fmla="*/ 94 w 194"/>
                <a:gd name="T39" fmla="*/ 23 h 112"/>
                <a:gd name="T40" fmla="*/ 67 w 194"/>
                <a:gd name="T41" fmla="*/ 6 h 112"/>
                <a:gd name="T42" fmla="*/ 13 w 194"/>
                <a:gd name="T43" fmla="*/ 37 h 112"/>
                <a:gd name="T44" fmla="*/ 32 w 194"/>
                <a:gd name="T45" fmla="*/ 50 h 112"/>
                <a:gd name="T46" fmla="*/ 86 w 194"/>
                <a:gd name="T47" fmla="*/ 19 h 112"/>
                <a:gd name="T48" fmla="*/ 67 w 194"/>
                <a:gd name="T49" fmla="*/ 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4" h="112">
                  <a:moveTo>
                    <a:pt x="0" y="37"/>
                  </a:moveTo>
                  <a:lnTo>
                    <a:pt x="65" y="0"/>
                  </a:lnTo>
                  <a:lnTo>
                    <a:pt x="194" y="75"/>
                  </a:lnTo>
                  <a:lnTo>
                    <a:pt x="129" y="112"/>
                  </a:lnTo>
                  <a:lnTo>
                    <a:pt x="0" y="37"/>
                  </a:lnTo>
                  <a:moveTo>
                    <a:pt x="146" y="52"/>
                  </a:moveTo>
                  <a:lnTo>
                    <a:pt x="92" y="83"/>
                  </a:lnTo>
                  <a:lnTo>
                    <a:pt x="111" y="96"/>
                  </a:lnTo>
                  <a:lnTo>
                    <a:pt x="165" y="64"/>
                  </a:lnTo>
                  <a:lnTo>
                    <a:pt x="146" y="52"/>
                  </a:lnTo>
                  <a:moveTo>
                    <a:pt x="119" y="37"/>
                  </a:moveTo>
                  <a:lnTo>
                    <a:pt x="65" y="69"/>
                  </a:lnTo>
                  <a:lnTo>
                    <a:pt x="86" y="79"/>
                  </a:lnTo>
                  <a:lnTo>
                    <a:pt x="138" y="48"/>
                  </a:lnTo>
                  <a:lnTo>
                    <a:pt x="119" y="37"/>
                  </a:lnTo>
                  <a:moveTo>
                    <a:pt x="94" y="23"/>
                  </a:moveTo>
                  <a:lnTo>
                    <a:pt x="40" y="54"/>
                  </a:lnTo>
                  <a:lnTo>
                    <a:pt x="59" y="64"/>
                  </a:lnTo>
                  <a:lnTo>
                    <a:pt x="113" y="33"/>
                  </a:lnTo>
                  <a:lnTo>
                    <a:pt x="94" y="23"/>
                  </a:lnTo>
                  <a:moveTo>
                    <a:pt x="67" y="6"/>
                  </a:moveTo>
                  <a:lnTo>
                    <a:pt x="13" y="37"/>
                  </a:lnTo>
                  <a:lnTo>
                    <a:pt x="32" y="50"/>
                  </a:lnTo>
                  <a:lnTo>
                    <a:pt x="86" y="19"/>
                  </a:lnTo>
                  <a:lnTo>
                    <a:pt x="67" y="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 name="îṩľíḓê"/>
            <p:cNvSpPr/>
            <p:nvPr/>
          </p:nvSpPr>
          <p:spPr bwMode="auto">
            <a:xfrm>
              <a:off x="7493020" y="4381536"/>
              <a:ext cx="99901" cy="60214"/>
            </a:xfrm>
            <a:custGeom>
              <a:avLst/>
              <a:gdLst>
                <a:gd name="T0" fmla="*/ 73 w 73"/>
                <a:gd name="T1" fmla="*/ 13 h 44"/>
                <a:gd name="T2" fmla="*/ 19 w 73"/>
                <a:gd name="T3" fmla="*/ 44 h 44"/>
                <a:gd name="T4" fmla="*/ 0 w 73"/>
                <a:gd name="T5" fmla="*/ 31 h 44"/>
                <a:gd name="T6" fmla="*/ 54 w 73"/>
                <a:gd name="T7" fmla="*/ 0 h 44"/>
                <a:gd name="T8" fmla="*/ 73 w 73"/>
                <a:gd name="T9" fmla="*/ 13 h 44"/>
              </a:gdLst>
              <a:ahLst/>
              <a:cxnLst>
                <a:cxn ang="0">
                  <a:pos x="T0" y="T1"/>
                </a:cxn>
                <a:cxn ang="0">
                  <a:pos x="T2" y="T3"/>
                </a:cxn>
                <a:cxn ang="0">
                  <a:pos x="T4" y="T5"/>
                </a:cxn>
                <a:cxn ang="0">
                  <a:pos x="T6" y="T7"/>
                </a:cxn>
                <a:cxn ang="0">
                  <a:pos x="T8" y="T9"/>
                </a:cxn>
              </a:cxnLst>
              <a:rect l="0" t="0" r="r" b="b"/>
              <a:pathLst>
                <a:path w="73" h="44">
                  <a:moveTo>
                    <a:pt x="73" y="13"/>
                  </a:moveTo>
                  <a:lnTo>
                    <a:pt x="19" y="44"/>
                  </a:lnTo>
                  <a:lnTo>
                    <a:pt x="0" y="31"/>
                  </a:lnTo>
                  <a:lnTo>
                    <a:pt x="54" y="0"/>
                  </a:lnTo>
                  <a:lnTo>
                    <a:pt x="73" y="13"/>
                  </a:lnTo>
                  <a:close/>
                </a:path>
              </a:pathLst>
            </a:custGeom>
            <a:solidFill>
              <a:srgbClr val="61B9D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 name="íṩľiḋè"/>
            <p:cNvSpPr/>
            <p:nvPr/>
          </p:nvSpPr>
          <p:spPr bwMode="auto">
            <a:xfrm>
              <a:off x="6767715" y="4381536"/>
              <a:ext cx="224434" cy="131376"/>
            </a:xfrm>
            <a:custGeom>
              <a:avLst/>
              <a:gdLst>
                <a:gd name="T0" fmla="*/ 65 w 79"/>
                <a:gd name="T1" fmla="*/ 8 h 46"/>
                <a:gd name="T2" fmla="*/ 65 w 79"/>
                <a:gd name="T3" fmla="*/ 38 h 46"/>
                <a:gd name="T4" fmla="*/ 14 w 79"/>
                <a:gd name="T5" fmla="*/ 38 h 46"/>
                <a:gd name="T6" fmla="*/ 14 w 79"/>
                <a:gd name="T7" fmla="*/ 8 h 46"/>
                <a:gd name="T8" fmla="*/ 65 w 79"/>
                <a:gd name="T9" fmla="*/ 8 h 46"/>
              </a:gdLst>
              <a:ahLst/>
              <a:cxnLst>
                <a:cxn ang="0">
                  <a:pos x="T0" y="T1"/>
                </a:cxn>
                <a:cxn ang="0">
                  <a:pos x="T2" y="T3"/>
                </a:cxn>
                <a:cxn ang="0">
                  <a:pos x="T4" y="T5"/>
                </a:cxn>
                <a:cxn ang="0">
                  <a:pos x="T6" y="T7"/>
                </a:cxn>
                <a:cxn ang="0">
                  <a:pos x="T8" y="T9"/>
                </a:cxn>
              </a:cxnLst>
              <a:rect l="0" t="0" r="r" b="b"/>
              <a:pathLst>
                <a:path w="79" h="46">
                  <a:moveTo>
                    <a:pt x="65" y="8"/>
                  </a:moveTo>
                  <a:cubicBezTo>
                    <a:pt x="79" y="16"/>
                    <a:pt x="79" y="30"/>
                    <a:pt x="65" y="38"/>
                  </a:cubicBezTo>
                  <a:cubicBezTo>
                    <a:pt x="51" y="46"/>
                    <a:pt x="28" y="46"/>
                    <a:pt x="14" y="38"/>
                  </a:cubicBezTo>
                  <a:cubicBezTo>
                    <a:pt x="0" y="30"/>
                    <a:pt x="0" y="16"/>
                    <a:pt x="14" y="8"/>
                  </a:cubicBezTo>
                  <a:cubicBezTo>
                    <a:pt x="28" y="0"/>
                    <a:pt x="51" y="0"/>
                    <a:pt x="65" y="8"/>
                  </a:cubicBezTo>
                  <a:close/>
                </a:path>
              </a:pathLst>
            </a:custGeom>
            <a:solidFill>
              <a:srgbClr val="F8FFF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 name="ïś1îḍe"/>
            <p:cNvSpPr/>
            <p:nvPr/>
          </p:nvSpPr>
          <p:spPr bwMode="auto">
            <a:xfrm>
              <a:off x="7688716" y="4495122"/>
              <a:ext cx="91690" cy="54740"/>
            </a:xfrm>
            <a:custGeom>
              <a:avLst/>
              <a:gdLst>
                <a:gd name="T0" fmla="*/ 42 w 67"/>
                <a:gd name="T1" fmla="*/ 0 h 40"/>
                <a:gd name="T2" fmla="*/ 67 w 67"/>
                <a:gd name="T3" fmla="*/ 15 h 40"/>
                <a:gd name="T4" fmla="*/ 29 w 67"/>
                <a:gd name="T5" fmla="*/ 38 h 40"/>
                <a:gd name="T6" fmla="*/ 25 w 67"/>
                <a:gd name="T7" fmla="*/ 40 h 40"/>
                <a:gd name="T8" fmla="*/ 0 w 67"/>
                <a:gd name="T9" fmla="*/ 25 h 40"/>
                <a:gd name="T10" fmla="*/ 42 w 67"/>
                <a:gd name="T11" fmla="*/ 0 h 40"/>
                <a:gd name="T12" fmla="*/ 25 w 67"/>
                <a:gd name="T13" fmla="*/ 31 h 40"/>
                <a:gd name="T14" fmla="*/ 54 w 67"/>
                <a:gd name="T15" fmla="*/ 15 h 40"/>
                <a:gd name="T16" fmla="*/ 42 w 67"/>
                <a:gd name="T17" fmla="*/ 7 h 40"/>
                <a:gd name="T18" fmla="*/ 13 w 67"/>
                <a:gd name="T19" fmla="*/ 25 h 40"/>
                <a:gd name="T20" fmla="*/ 25 w 67"/>
                <a:gd name="T21" fmla="*/ 3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40">
                  <a:moveTo>
                    <a:pt x="42" y="0"/>
                  </a:moveTo>
                  <a:lnTo>
                    <a:pt x="67" y="15"/>
                  </a:lnTo>
                  <a:lnTo>
                    <a:pt x="29" y="38"/>
                  </a:lnTo>
                  <a:lnTo>
                    <a:pt x="25" y="40"/>
                  </a:lnTo>
                  <a:lnTo>
                    <a:pt x="0" y="25"/>
                  </a:lnTo>
                  <a:lnTo>
                    <a:pt x="42" y="0"/>
                  </a:lnTo>
                  <a:close/>
                  <a:moveTo>
                    <a:pt x="25" y="31"/>
                  </a:moveTo>
                  <a:lnTo>
                    <a:pt x="54" y="15"/>
                  </a:lnTo>
                  <a:lnTo>
                    <a:pt x="42" y="7"/>
                  </a:lnTo>
                  <a:lnTo>
                    <a:pt x="13" y="25"/>
                  </a:lnTo>
                  <a:lnTo>
                    <a:pt x="25" y="31"/>
                  </a:lnTo>
                  <a:close/>
                </a:path>
              </a:pathLst>
            </a:custGeom>
            <a:solidFill>
              <a:srgbClr val="61B9D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 name="íṩ1îďè"/>
            <p:cNvSpPr/>
            <p:nvPr/>
          </p:nvSpPr>
          <p:spPr bwMode="auto">
            <a:xfrm>
              <a:off x="7688716" y="4495122"/>
              <a:ext cx="91690" cy="54740"/>
            </a:xfrm>
            <a:custGeom>
              <a:avLst/>
              <a:gdLst>
                <a:gd name="T0" fmla="*/ 42 w 67"/>
                <a:gd name="T1" fmla="*/ 0 h 40"/>
                <a:gd name="T2" fmla="*/ 67 w 67"/>
                <a:gd name="T3" fmla="*/ 15 h 40"/>
                <a:gd name="T4" fmla="*/ 29 w 67"/>
                <a:gd name="T5" fmla="*/ 38 h 40"/>
                <a:gd name="T6" fmla="*/ 25 w 67"/>
                <a:gd name="T7" fmla="*/ 40 h 40"/>
                <a:gd name="T8" fmla="*/ 0 w 67"/>
                <a:gd name="T9" fmla="*/ 25 h 40"/>
                <a:gd name="T10" fmla="*/ 42 w 67"/>
                <a:gd name="T11" fmla="*/ 0 h 40"/>
                <a:gd name="T12" fmla="*/ 25 w 67"/>
                <a:gd name="T13" fmla="*/ 31 h 40"/>
                <a:gd name="T14" fmla="*/ 54 w 67"/>
                <a:gd name="T15" fmla="*/ 15 h 40"/>
                <a:gd name="T16" fmla="*/ 42 w 67"/>
                <a:gd name="T17" fmla="*/ 7 h 40"/>
                <a:gd name="T18" fmla="*/ 13 w 67"/>
                <a:gd name="T19" fmla="*/ 25 h 40"/>
                <a:gd name="T20" fmla="*/ 25 w 67"/>
                <a:gd name="T21" fmla="*/ 3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40">
                  <a:moveTo>
                    <a:pt x="42" y="0"/>
                  </a:moveTo>
                  <a:lnTo>
                    <a:pt x="67" y="15"/>
                  </a:lnTo>
                  <a:lnTo>
                    <a:pt x="29" y="38"/>
                  </a:lnTo>
                  <a:lnTo>
                    <a:pt x="25" y="40"/>
                  </a:lnTo>
                  <a:lnTo>
                    <a:pt x="0" y="25"/>
                  </a:lnTo>
                  <a:lnTo>
                    <a:pt x="42" y="0"/>
                  </a:lnTo>
                  <a:moveTo>
                    <a:pt x="25" y="31"/>
                  </a:moveTo>
                  <a:lnTo>
                    <a:pt x="54" y="15"/>
                  </a:lnTo>
                  <a:lnTo>
                    <a:pt x="42" y="7"/>
                  </a:lnTo>
                  <a:lnTo>
                    <a:pt x="13" y="25"/>
                  </a:lnTo>
                  <a:lnTo>
                    <a:pt x="25" y="3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 name="íṥliḋè"/>
            <p:cNvSpPr/>
            <p:nvPr/>
          </p:nvSpPr>
          <p:spPr bwMode="auto">
            <a:xfrm>
              <a:off x="7706506" y="4504701"/>
              <a:ext cx="56109" cy="32844"/>
            </a:xfrm>
            <a:custGeom>
              <a:avLst/>
              <a:gdLst>
                <a:gd name="T0" fmla="*/ 41 w 41"/>
                <a:gd name="T1" fmla="*/ 8 h 24"/>
                <a:gd name="T2" fmla="*/ 12 w 41"/>
                <a:gd name="T3" fmla="*/ 24 h 24"/>
                <a:gd name="T4" fmla="*/ 0 w 41"/>
                <a:gd name="T5" fmla="*/ 18 h 24"/>
                <a:gd name="T6" fmla="*/ 29 w 41"/>
                <a:gd name="T7" fmla="*/ 0 h 24"/>
                <a:gd name="T8" fmla="*/ 41 w 41"/>
                <a:gd name="T9" fmla="*/ 8 h 24"/>
              </a:gdLst>
              <a:ahLst/>
              <a:cxnLst>
                <a:cxn ang="0">
                  <a:pos x="T0" y="T1"/>
                </a:cxn>
                <a:cxn ang="0">
                  <a:pos x="T2" y="T3"/>
                </a:cxn>
                <a:cxn ang="0">
                  <a:pos x="T4" y="T5"/>
                </a:cxn>
                <a:cxn ang="0">
                  <a:pos x="T6" y="T7"/>
                </a:cxn>
                <a:cxn ang="0">
                  <a:pos x="T8" y="T9"/>
                </a:cxn>
              </a:cxnLst>
              <a:rect l="0" t="0" r="r" b="b"/>
              <a:pathLst>
                <a:path w="41" h="24">
                  <a:moveTo>
                    <a:pt x="41" y="8"/>
                  </a:moveTo>
                  <a:lnTo>
                    <a:pt x="12" y="24"/>
                  </a:lnTo>
                  <a:lnTo>
                    <a:pt x="0" y="18"/>
                  </a:lnTo>
                  <a:lnTo>
                    <a:pt x="29" y="0"/>
                  </a:lnTo>
                  <a:lnTo>
                    <a:pt x="41" y="8"/>
                  </a:lnTo>
                  <a:close/>
                </a:path>
              </a:pathLst>
            </a:custGeom>
            <a:solidFill>
              <a:srgbClr val="BBDCD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 name="îṩľîḍê"/>
            <p:cNvSpPr/>
            <p:nvPr/>
          </p:nvSpPr>
          <p:spPr bwMode="auto">
            <a:xfrm>
              <a:off x="6633602" y="4304900"/>
              <a:ext cx="492660" cy="284648"/>
            </a:xfrm>
            <a:custGeom>
              <a:avLst/>
              <a:gdLst>
                <a:gd name="T0" fmla="*/ 154 w 173"/>
                <a:gd name="T1" fmla="*/ 30 h 100"/>
                <a:gd name="T2" fmla="*/ 154 w 173"/>
                <a:gd name="T3" fmla="*/ 70 h 100"/>
                <a:gd name="T4" fmla="*/ 121 w 173"/>
                <a:gd name="T5" fmla="*/ 89 h 100"/>
                <a:gd name="T6" fmla="*/ 53 w 173"/>
                <a:gd name="T7" fmla="*/ 89 h 100"/>
                <a:gd name="T8" fmla="*/ 19 w 173"/>
                <a:gd name="T9" fmla="*/ 70 h 100"/>
                <a:gd name="T10" fmla="*/ 18 w 173"/>
                <a:gd name="T11" fmla="*/ 30 h 100"/>
                <a:gd name="T12" fmla="*/ 52 w 173"/>
                <a:gd name="T13" fmla="*/ 11 h 100"/>
                <a:gd name="T14" fmla="*/ 120 w 173"/>
                <a:gd name="T15" fmla="*/ 11 h 100"/>
                <a:gd name="T16" fmla="*/ 154 w 173"/>
                <a:gd name="T17" fmla="*/ 30 h 100"/>
                <a:gd name="T18" fmla="*/ 61 w 173"/>
                <a:gd name="T19" fmla="*/ 65 h 100"/>
                <a:gd name="T20" fmla="*/ 112 w 173"/>
                <a:gd name="T21" fmla="*/ 65 h 100"/>
                <a:gd name="T22" fmla="*/ 112 w 173"/>
                <a:gd name="T23" fmla="*/ 35 h 100"/>
                <a:gd name="T24" fmla="*/ 61 w 173"/>
                <a:gd name="T25" fmla="*/ 35 h 100"/>
                <a:gd name="T26" fmla="*/ 61 w 173"/>
                <a:gd name="T27" fmla="*/ 65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3" h="100">
                  <a:moveTo>
                    <a:pt x="154" y="30"/>
                  </a:moveTo>
                  <a:cubicBezTo>
                    <a:pt x="173" y="41"/>
                    <a:pt x="173" y="59"/>
                    <a:pt x="154" y="70"/>
                  </a:cubicBezTo>
                  <a:cubicBezTo>
                    <a:pt x="121" y="89"/>
                    <a:pt x="121" y="89"/>
                    <a:pt x="121" y="89"/>
                  </a:cubicBezTo>
                  <a:cubicBezTo>
                    <a:pt x="102" y="100"/>
                    <a:pt x="71" y="100"/>
                    <a:pt x="53" y="89"/>
                  </a:cubicBezTo>
                  <a:cubicBezTo>
                    <a:pt x="19" y="70"/>
                    <a:pt x="19" y="70"/>
                    <a:pt x="19" y="70"/>
                  </a:cubicBezTo>
                  <a:cubicBezTo>
                    <a:pt x="0" y="59"/>
                    <a:pt x="0" y="41"/>
                    <a:pt x="18" y="30"/>
                  </a:cubicBezTo>
                  <a:cubicBezTo>
                    <a:pt x="52" y="11"/>
                    <a:pt x="52" y="11"/>
                    <a:pt x="52" y="11"/>
                  </a:cubicBezTo>
                  <a:cubicBezTo>
                    <a:pt x="71" y="0"/>
                    <a:pt x="101" y="0"/>
                    <a:pt x="120" y="11"/>
                  </a:cubicBezTo>
                  <a:cubicBezTo>
                    <a:pt x="154" y="30"/>
                    <a:pt x="154" y="30"/>
                    <a:pt x="154" y="30"/>
                  </a:cubicBezTo>
                  <a:moveTo>
                    <a:pt x="61" y="65"/>
                  </a:moveTo>
                  <a:cubicBezTo>
                    <a:pt x="75" y="73"/>
                    <a:pt x="98" y="73"/>
                    <a:pt x="112" y="65"/>
                  </a:cubicBezTo>
                  <a:cubicBezTo>
                    <a:pt x="126" y="57"/>
                    <a:pt x="126" y="43"/>
                    <a:pt x="112" y="35"/>
                  </a:cubicBezTo>
                  <a:cubicBezTo>
                    <a:pt x="98" y="27"/>
                    <a:pt x="75" y="27"/>
                    <a:pt x="61" y="35"/>
                  </a:cubicBezTo>
                  <a:cubicBezTo>
                    <a:pt x="47" y="43"/>
                    <a:pt x="47" y="57"/>
                    <a:pt x="61" y="65"/>
                  </a:cubicBezTo>
                </a:path>
              </a:pathLst>
            </a:custGeom>
            <a:solidFill>
              <a:srgbClr val="34A4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 name="îṣľidé"/>
            <p:cNvSpPr/>
            <p:nvPr/>
          </p:nvSpPr>
          <p:spPr bwMode="auto">
            <a:xfrm>
              <a:off x="6974359" y="4500596"/>
              <a:ext cx="492660" cy="284648"/>
            </a:xfrm>
            <a:custGeom>
              <a:avLst/>
              <a:gdLst>
                <a:gd name="T0" fmla="*/ 154 w 173"/>
                <a:gd name="T1" fmla="*/ 31 h 100"/>
                <a:gd name="T2" fmla="*/ 155 w 173"/>
                <a:gd name="T3" fmla="*/ 70 h 100"/>
                <a:gd name="T4" fmla="*/ 121 w 173"/>
                <a:gd name="T5" fmla="*/ 90 h 100"/>
                <a:gd name="T6" fmla="*/ 53 w 173"/>
                <a:gd name="T7" fmla="*/ 90 h 100"/>
                <a:gd name="T8" fmla="*/ 19 w 173"/>
                <a:gd name="T9" fmla="*/ 70 h 100"/>
                <a:gd name="T10" fmla="*/ 19 w 173"/>
                <a:gd name="T11" fmla="*/ 31 h 100"/>
                <a:gd name="T12" fmla="*/ 52 w 173"/>
                <a:gd name="T13" fmla="*/ 11 h 100"/>
                <a:gd name="T14" fmla="*/ 120 w 173"/>
                <a:gd name="T15" fmla="*/ 11 h 100"/>
                <a:gd name="T16" fmla="*/ 154 w 173"/>
                <a:gd name="T17"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3" h="100">
                  <a:moveTo>
                    <a:pt x="154" y="31"/>
                  </a:moveTo>
                  <a:cubicBezTo>
                    <a:pt x="173" y="41"/>
                    <a:pt x="173" y="59"/>
                    <a:pt x="155" y="70"/>
                  </a:cubicBezTo>
                  <a:cubicBezTo>
                    <a:pt x="121" y="90"/>
                    <a:pt x="121" y="90"/>
                    <a:pt x="121" y="90"/>
                  </a:cubicBezTo>
                  <a:cubicBezTo>
                    <a:pt x="102" y="100"/>
                    <a:pt x="72" y="100"/>
                    <a:pt x="53" y="90"/>
                  </a:cubicBezTo>
                  <a:cubicBezTo>
                    <a:pt x="19" y="70"/>
                    <a:pt x="19" y="70"/>
                    <a:pt x="19" y="70"/>
                  </a:cubicBezTo>
                  <a:cubicBezTo>
                    <a:pt x="0" y="59"/>
                    <a:pt x="0" y="41"/>
                    <a:pt x="19" y="31"/>
                  </a:cubicBezTo>
                  <a:cubicBezTo>
                    <a:pt x="52" y="11"/>
                    <a:pt x="52" y="11"/>
                    <a:pt x="52" y="11"/>
                  </a:cubicBezTo>
                  <a:cubicBezTo>
                    <a:pt x="71" y="0"/>
                    <a:pt x="102" y="0"/>
                    <a:pt x="120" y="11"/>
                  </a:cubicBezTo>
                  <a:lnTo>
                    <a:pt x="154" y="31"/>
                  </a:lnTo>
                  <a:close/>
                </a:path>
              </a:pathLst>
            </a:custGeom>
            <a:solidFill>
              <a:srgbClr val="34A4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 name="ï$1ïḍé"/>
            <p:cNvSpPr/>
            <p:nvPr/>
          </p:nvSpPr>
          <p:spPr bwMode="auto">
            <a:xfrm>
              <a:off x="6024620" y="4801666"/>
              <a:ext cx="242225" cy="139587"/>
            </a:xfrm>
            <a:custGeom>
              <a:avLst/>
              <a:gdLst>
                <a:gd name="T0" fmla="*/ 59 w 85"/>
                <a:gd name="T1" fmla="*/ 46 h 49"/>
                <a:gd name="T2" fmla="*/ 53 w 85"/>
                <a:gd name="T3" fmla="*/ 49 h 49"/>
                <a:gd name="T4" fmla="*/ 45 w 85"/>
                <a:gd name="T5" fmla="*/ 48 h 49"/>
                <a:gd name="T6" fmla="*/ 3 w 85"/>
                <a:gd name="T7" fmla="*/ 23 h 49"/>
                <a:gd name="T8" fmla="*/ 1 w 85"/>
                <a:gd name="T9" fmla="*/ 19 h 49"/>
                <a:gd name="T10" fmla="*/ 6 w 85"/>
                <a:gd name="T11" fmla="*/ 16 h 49"/>
                <a:gd name="T12" fmla="*/ 74 w 85"/>
                <a:gd name="T13" fmla="*/ 1 h 49"/>
                <a:gd name="T14" fmla="*/ 82 w 85"/>
                <a:gd name="T15" fmla="*/ 2 h 49"/>
                <a:gd name="T16" fmla="*/ 84 w 85"/>
                <a:gd name="T17" fmla="*/ 6 h 49"/>
                <a:gd name="T18" fmla="*/ 59 w 85"/>
                <a:gd name="T19" fmla="*/ 46 h 49"/>
                <a:gd name="T20" fmla="*/ 23 w 85"/>
                <a:gd name="T21" fmla="*/ 22 h 49"/>
                <a:gd name="T22" fmla="*/ 48 w 85"/>
                <a:gd name="T23" fmla="*/ 36 h 49"/>
                <a:gd name="T24" fmla="*/ 63 w 85"/>
                <a:gd name="T25" fmla="*/ 13 h 49"/>
                <a:gd name="T26" fmla="*/ 23 w 85"/>
                <a:gd name="T27" fmla="*/ 2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5" h="49">
                  <a:moveTo>
                    <a:pt x="59" y="46"/>
                  </a:moveTo>
                  <a:cubicBezTo>
                    <a:pt x="58" y="48"/>
                    <a:pt x="55" y="49"/>
                    <a:pt x="53" y="49"/>
                  </a:cubicBezTo>
                  <a:cubicBezTo>
                    <a:pt x="50" y="49"/>
                    <a:pt x="47" y="49"/>
                    <a:pt x="45" y="48"/>
                  </a:cubicBezTo>
                  <a:cubicBezTo>
                    <a:pt x="3" y="23"/>
                    <a:pt x="3" y="23"/>
                    <a:pt x="3" y="23"/>
                  </a:cubicBezTo>
                  <a:cubicBezTo>
                    <a:pt x="1" y="22"/>
                    <a:pt x="0" y="20"/>
                    <a:pt x="1" y="19"/>
                  </a:cubicBezTo>
                  <a:cubicBezTo>
                    <a:pt x="1" y="17"/>
                    <a:pt x="3" y="16"/>
                    <a:pt x="6" y="16"/>
                  </a:cubicBezTo>
                  <a:cubicBezTo>
                    <a:pt x="74" y="1"/>
                    <a:pt x="74" y="1"/>
                    <a:pt x="74" y="1"/>
                  </a:cubicBezTo>
                  <a:cubicBezTo>
                    <a:pt x="77" y="0"/>
                    <a:pt x="80" y="0"/>
                    <a:pt x="82" y="2"/>
                  </a:cubicBezTo>
                  <a:cubicBezTo>
                    <a:pt x="85" y="3"/>
                    <a:pt x="85" y="5"/>
                    <a:pt x="84" y="6"/>
                  </a:cubicBezTo>
                  <a:cubicBezTo>
                    <a:pt x="59" y="46"/>
                    <a:pt x="59" y="46"/>
                    <a:pt x="59" y="46"/>
                  </a:cubicBezTo>
                  <a:moveTo>
                    <a:pt x="23" y="22"/>
                  </a:moveTo>
                  <a:cubicBezTo>
                    <a:pt x="48" y="36"/>
                    <a:pt x="48" y="36"/>
                    <a:pt x="48" y="36"/>
                  </a:cubicBezTo>
                  <a:cubicBezTo>
                    <a:pt x="63" y="13"/>
                    <a:pt x="63" y="13"/>
                    <a:pt x="63" y="13"/>
                  </a:cubicBezTo>
                  <a:cubicBezTo>
                    <a:pt x="23" y="22"/>
                    <a:pt x="23" y="22"/>
                    <a:pt x="23" y="22"/>
                  </a:cubicBezTo>
                </a:path>
              </a:pathLst>
            </a:custGeom>
            <a:solidFill>
              <a:srgbClr val="34A4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 name="ïs1íḋé"/>
            <p:cNvSpPr/>
            <p:nvPr/>
          </p:nvSpPr>
          <p:spPr bwMode="auto">
            <a:xfrm>
              <a:off x="6630865" y="4703134"/>
              <a:ext cx="492660" cy="283280"/>
            </a:xfrm>
            <a:custGeom>
              <a:avLst/>
              <a:gdLst>
                <a:gd name="T0" fmla="*/ 155 w 173"/>
                <a:gd name="T1" fmla="*/ 30 h 100"/>
                <a:gd name="T2" fmla="*/ 155 w 173"/>
                <a:gd name="T3" fmla="*/ 70 h 100"/>
                <a:gd name="T4" fmla="*/ 121 w 173"/>
                <a:gd name="T5" fmla="*/ 89 h 100"/>
                <a:gd name="T6" fmla="*/ 53 w 173"/>
                <a:gd name="T7" fmla="*/ 89 h 100"/>
                <a:gd name="T8" fmla="*/ 19 w 173"/>
                <a:gd name="T9" fmla="*/ 70 h 100"/>
                <a:gd name="T10" fmla="*/ 19 w 173"/>
                <a:gd name="T11" fmla="*/ 30 h 100"/>
                <a:gd name="T12" fmla="*/ 53 w 173"/>
                <a:gd name="T13" fmla="*/ 11 h 100"/>
                <a:gd name="T14" fmla="*/ 121 w 173"/>
                <a:gd name="T15" fmla="*/ 11 h 100"/>
                <a:gd name="T16" fmla="*/ 155 w 173"/>
                <a:gd name="T17" fmla="*/ 3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3" h="100">
                  <a:moveTo>
                    <a:pt x="155" y="30"/>
                  </a:moveTo>
                  <a:cubicBezTo>
                    <a:pt x="173" y="41"/>
                    <a:pt x="173" y="59"/>
                    <a:pt x="155" y="70"/>
                  </a:cubicBezTo>
                  <a:cubicBezTo>
                    <a:pt x="121" y="89"/>
                    <a:pt x="121" y="89"/>
                    <a:pt x="121" y="89"/>
                  </a:cubicBezTo>
                  <a:cubicBezTo>
                    <a:pt x="102" y="100"/>
                    <a:pt x="72" y="100"/>
                    <a:pt x="53" y="89"/>
                  </a:cubicBezTo>
                  <a:cubicBezTo>
                    <a:pt x="19" y="70"/>
                    <a:pt x="19" y="70"/>
                    <a:pt x="19" y="70"/>
                  </a:cubicBezTo>
                  <a:cubicBezTo>
                    <a:pt x="0" y="59"/>
                    <a:pt x="0" y="41"/>
                    <a:pt x="19" y="30"/>
                  </a:cubicBezTo>
                  <a:cubicBezTo>
                    <a:pt x="53" y="11"/>
                    <a:pt x="53" y="11"/>
                    <a:pt x="53" y="11"/>
                  </a:cubicBezTo>
                  <a:cubicBezTo>
                    <a:pt x="71" y="0"/>
                    <a:pt x="102" y="0"/>
                    <a:pt x="121" y="11"/>
                  </a:cubicBezTo>
                  <a:lnTo>
                    <a:pt x="155" y="30"/>
                  </a:lnTo>
                  <a:close/>
                </a:path>
              </a:pathLst>
            </a:custGeom>
            <a:solidFill>
              <a:srgbClr val="34A4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 name="îṧļïďe"/>
            <p:cNvSpPr/>
            <p:nvPr/>
          </p:nvSpPr>
          <p:spPr bwMode="auto">
            <a:xfrm>
              <a:off x="5921982" y="4719556"/>
              <a:ext cx="492660" cy="284648"/>
            </a:xfrm>
            <a:custGeom>
              <a:avLst/>
              <a:gdLst>
                <a:gd name="T0" fmla="*/ 154 w 173"/>
                <a:gd name="T1" fmla="*/ 30 h 100"/>
                <a:gd name="T2" fmla="*/ 155 w 173"/>
                <a:gd name="T3" fmla="*/ 70 h 100"/>
                <a:gd name="T4" fmla="*/ 121 w 173"/>
                <a:gd name="T5" fmla="*/ 89 h 100"/>
                <a:gd name="T6" fmla="*/ 53 w 173"/>
                <a:gd name="T7" fmla="*/ 89 h 100"/>
                <a:gd name="T8" fmla="*/ 19 w 173"/>
                <a:gd name="T9" fmla="*/ 70 h 100"/>
                <a:gd name="T10" fmla="*/ 19 w 173"/>
                <a:gd name="T11" fmla="*/ 30 h 100"/>
                <a:gd name="T12" fmla="*/ 52 w 173"/>
                <a:gd name="T13" fmla="*/ 11 h 100"/>
                <a:gd name="T14" fmla="*/ 120 w 173"/>
                <a:gd name="T15" fmla="*/ 11 h 100"/>
                <a:gd name="T16" fmla="*/ 154 w 173"/>
                <a:gd name="T17" fmla="*/ 30 h 100"/>
                <a:gd name="T18" fmla="*/ 109 w 173"/>
                <a:gd name="T19" fmla="*/ 83 h 100"/>
                <a:gd name="T20" fmla="*/ 143 w 173"/>
                <a:gd name="T21" fmla="*/ 63 h 100"/>
                <a:gd name="T22" fmla="*/ 143 w 173"/>
                <a:gd name="T23" fmla="*/ 37 h 100"/>
                <a:gd name="T24" fmla="*/ 109 w 173"/>
                <a:gd name="T25" fmla="*/ 17 h 100"/>
                <a:gd name="T26" fmla="*/ 64 w 173"/>
                <a:gd name="T27" fmla="*/ 17 h 100"/>
                <a:gd name="T28" fmla="*/ 30 w 173"/>
                <a:gd name="T29" fmla="*/ 37 h 100"/>
                <a:gd name="T30" fmla="*/ 30 w 173"/>
                <a:gd name="T31" fmla="*/ 63 h 100"/>
                <a:gd name="T32" fmla="*/ 64 w 173"/>
                <a:gd name="T33" fmla="*/ 83 h 100"/>
                <a:gd name="T34" fmla="*/ 109 w 173"/>
                <a:gd name="T35" fmla="*/ 8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3" h="100">
                  <a:moveTo>
                    <a:pt x="154" y="30"/>
                  </a:moveTo>
                  <a:cubicBezTo>
                    <a:pt x="173" y="41"/>
                    <a:pt x="173" y="59"/>
                    <a:pt x="155" y="70"/>
                  </a:cubicBezTo>
                  <a:cubicBezTo>
                    <a:pt x="121" y="89"/>
                    <a:pt x="121" y="89"/>
                    <a:pt x="121" y="89"/>
                  </a:cubicBezTo>
                  <a:cubicBezTo>
                    <a:pt x="102" y="100"/>
                    <a:pt x="72" y="100"/>
                    <a:pt x="53" y="89"/>
                  </a:cubicBezTo>
                  <a:cubicBezTo>
                    <a:pt x="19" y="70"/>
                    <a:pt x="19" y="70"/>
                    <a:pt x="19" y="70"/>
                  </a:cubicBezTo>
                  <a:cubicBezTo>
                    <a:pt x="0" y="59"/>
                    <a:pt x="0" y="41"/>
                    <a:pt x="19" y="30"/>
                  </a:cubicBezTo>
                  <a:cubicBezTo>
                    <a:pt x="52" y="11"/>
                    <a:pt x="52" y="11"/>
                    <a:pt x="52" y="11"/>
                  </a:cubicBezTo>
                  <a:cubicBezTo>
                    <a:pt x="71" y="0"/>
                    <a:pt x="102" y="0"/>
                    <a:pt x="120" y="11"/>
                  </a:cubicBezTo>
                  <a:cubicBezTo>
                    <a:pt x="154" y="30"/>
                    <a:pt x="154" y="30"/>
                    <a:pt x="154" y="30"/>
                  </a:cubicBezTo>
                  <a:moveTo>
                    <a:pt x="109" y="83"/>
                  </a:moveTo>
                  <a:cubicBezTo>
                    <a:pt x="143" y="63"/>
                    <a:pt x="143" y="63"/>
                    <a:pt x="143" y="63"/>
                  </a:cubicBezTo>
                  <a:cubicBezTo>
                    <a:pt x="156" y="56"/>
                    <a:pt x="156" y="44"/>
                    <a:pt x="143" y="37"/>
                  </a:cubicBezTo>
                  <a:cubicBezTo>
                    <a:pt x="109" y="17"/>
                    <a:pt x="109" y="17"/>
                    <a:pt x="109" y="17"/>
                  </a:cubicBezTo>
                  <a:cubicBezTo>
                    <a:pt x="97" y="10"/>
                    <a:pt x="76" y="10"/>
                    <a:pt x="64" y="17"/>
                  </a:cubicBezTo>
                  <a:cubicBezTo>
                    <a:pt x="30" y="37"/>
                    <a:pt x="30" y="37"/>
                    <a:pt x="30" y="37"/>
                  </a:cubicBezTo>
                  <a:cubicBezTo>
                    <a:pt x="18" y="44"/>
                    <a:pt x="18" y="56"/>
                    <a:pt x="30" y="63"/>
                  </a:cubicBezTo>
                  <a:cubicBezTo>
                    <a:pt x="64" y="83"/>
                    <a:pt x="64" y="83"/>
                    <a:pt x="64" y="83"/>
                  </a:cubicBezTo>
                  <a:cubicBezTo>
                    <a:pt x="77" y="90"/>
                    <a:pt x="97" y="90"/>
                    <a:pt x="109" y="83"/>
                  </a:cubicBezTo>
                </a:path>
              </a:pathLst>
            </a:custGeom>
            <a:solidFill>
              <a:srgbClr val="34A4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 name="î$liḑé"/>
            <p:cNvSpPr/>
            <p:nvPr/>
          </p:nvSpPr>
          <p:spPr bwMode="auto">
            <a:xfrm>
              <a:off x="6264107" y="4915251"/>
              <a:ext cx="491292" cy="284648"/>
            </a:xfrm>
            <a:custGeom>
              <a:avLst/>
              <a:gdLst>
                <a:gd name="T0" fmla="*/ 155 w 173"/>
                <a:gd name="T1" fmla="*/ 31 h 100"/>
                <a:gd name="T2" fmla="*/ 155 w 173"/>
                <a:gd name="T3" fmla="*/ 70 h 100"/>
                <a:gd name="T4" fmla="*/ 121 w 173"/>
                <a:gd name="T5" fmla="*/ 90 h 100"/>
                <a:gd name="T6" fmla="*/ 53 w 173"/>
                <a:gd name="T7" fmla="*/ 90 h 100"/>
                <a:gd name="T8" fmla="*/ 19 w 173"/>
                <a:gd name="T9" fmla="*/ 70 h 100"/>
                <a:gd name="T10" fmla="*/ 19 w 173"/>
                <a:gd name="T11" fmla="*/ 31 h 100"/>
                <a:gd name="T12" fmla="*/ 53 w 173"/>
                <a:gd name="T13" fmla="*/ 11 h 100"/>
                <a:gd name="T14" fmla="*/ 120 w 173"/>
                <a:gd name="T15" fmla="*/ 11 h 100"/>
                <a:gd name="T16" fmla="*/ 155 w 173"/>
                <a:gd name="T17"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3" h="100">
                  <a:moveTo>
                    <a:pt x="155" y="31"/>
                  </a:moveTo>
                  <a:cubicBezTo>
                    <a:pt x="173" y="41"/>
                    <a:pt x="173" y="59"/>
                    <a:pt x="155" y="70"/>
                  </a:cubicBezTo>
                  <a:cubicBezTo>
                    <a:pt x="121" y="90"/>
                    <a:pt x="121" y="90"/>
                    <a:pt x="121" y="90"/>
                  </a:cubicBezTo>
                  <a:cubicBezTo>
                    <a:pt x="102" y="100"/>
                    <a:pt x="72" y="100"/>
                    <a:pt x="53" y="90"/>
                  </a:cubicBezTo>
                  <a:cubicBezTo>
                    <a:pt x="19" y="70"/>
                    <a:pt x="19" y="70"/>
                    <a:pt x="19" y="70"/>
                  </a:cubicBezTo>
                  <a:cubicBezTo>
                    <a:pt x="0" y="59"/>
                    <a:pt x="0" y="41"/>
                    <a:pt x="19" y="31"/>
                  </a:cubicBezTo>
                  <a:cubicBezTo>
                    <a:pt x="53" y="11"/>
                    <a:pt x="53" y="11"/>
                    <a:pt x="53" y="11"/>
                  </a:cubicBezTo>
                  <a:cubicBezTo>
                    <a:pt x="71" y="0"/>
                    <a:pt x="102" y="0"/>
                    <a:pt x="120" y="11"/>
                  </a:cubicBezTo>
                  <a:cubicBezTo>
                    <a:pt x="155" y="31"/>
                    <a:pt x="155" y="31"/>
                    <a:pt x="155" y="31"/>
                  </a:cubicBezTo>
                </a:path>
              </a:pathLst>
            </a:custGeom>
            <a:solidFill>
              <a:srgbClr val="34A4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 name="iśḻídê"/>
            <p:cNvSpPr/>
            <p:nvPr/>
          </p:nvSpPr>
          <p:spPr bwMode="auto">
            <a:xfrm>
              <a:off x="7458808" y="4365114"/>
              <a:ext cx="298333" cy="169694"/>
            </a:xfrm>
            <a:custGeom>
              <a:avLst/>
              <a:gdLst>
                <a:gd name="T0" fmla="*/ 77 w 218"/>
                <a:gd name="T1" fmla="*/ 0 h 124"/>
                <a:gd name="T2" fmla="*/ 218 w 218"/>
                <a:gd name="T3" fmla="*/ 81 h 124"/>
                <a:gd name="T4" fmla="*/ 145 w 218"/>
                <a:gd name="T5" fmla="*/ 122 h 124"/>
                <a:gd name="T6" fmla="*/ 141 w 218"/>
                <a:gd name="T7" fmla="*/ 124 h 124"/>
                <a:gd name="T8" fmla="*/ 0 w 218"/>
                <a:gd name="T9" fmla="*/ 43 h 124"/>
                <a:gd name="T10" fmla="*/ 77 w 218"/>
                <a:gd name="T11" fmla="*/ 0 h 124"/>
                <a:gd name="T12" fmla="*/ 141 w 218"/>
                <a:gd name="T13" fmla="*/ 118 h 124"/>
                <a:gd name="T14" fmla="*/ 206 w 218"/>
                <a:gd name="T15" fmla="*/ 81 h 124"/>
                <a:gd name="T16" fmla="*/ 77 w 218"/>
                <a:gd name="T17" fmla="*/ 6 h 124"/>
                <a:gd name="T18" fmla="*/ 12 w 218"/>
                <a:gd name="T19" fmla="*/ 43 h 124"/>
                <a:gd name="T20" fmla="*/ 141 w 218"/>
                <a:gd name="T21" fmla="*/ 11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8" h="124">
                  <a:moveTo>
                    <a:pt x="77" y="0"/>
                  </a:moveTo>
                  <a:lnTo>
                    <a:pt x="218" y="81"/>
                  </a:lnTo>
                  <a:lnTo>
                    <a:pt x="145" y="122"/>
                  </a:lnTo>
                  <a:lnTo>
                    <a:pt x="141" y="124"/>
                  </a:lnTo>
                  <a:lnTo>
                    <a:pt x="0" y="43"/>
                  </a:lnTo>
                  <a:lnTo>
                    <a:pt x="77" y="0"/>
                  </a:lnTo>
                  <a:close/>
                  <a:moveTo>
                    <a:pt x="141" y="118"/>
                  </a:moveTo>
                  <a:lnTo>
                    <a:pt x="206" y="81"/>
                  </a:lnTo>
                  <a:lnTo>
                    <a:pt x="77" y="6"/>
                  </a:lnTo>
                  <a:lnTo>
                    <a:pt x="12" y="43"/>
                  </a:lnTo>
                  <a:lnTo>
                    <a:pt x="141" y="118"/>
                  </a:lnTo>
                  <a:close/>
                </a:path>
              </a:pathLst>
            </a:custGeom>
            <a:solidFill>
              <a:srgbClr val="61B9D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 name="î$ľíḓé"/>
            <p:cNvSpPr/>
            <p:nvPr/>
          </p:nvSpPr>
          <p:spPr bwMode="auto">
            <a:xfrm>
              <a:off x="7458808" y="4365114"/>
              <a:ext cx="298333" cy="169694"/>
            </a:xfrm>
            <a:custGeom>
              <a:avLst/>
              <a:gdLst>
                <a:gd name="T0" fmla="*/ 77 w 218"/>
                <a:gd name="T1" fmla="*/ 0 h 124"/>
                <a:gd name="T2" fmla="*/ 218 w 218"/>
                <a:gd name="T3" fmla="*/ 81 h 124"/>
                <a:gd name="T4" fmla="*/ 145 w 218"/>
                <a:gd name="T5" fmla="*/ 122 h 124"/>
                <a:gd name="T6" fmla="*/ 141 w 218"/>
                <a:gd name="T7" fmla="*/ 124 h 124"/>
                <a:gd name="T8" fmla="*/ 0 w 218"/>
                <a:gd name="T9" fmla="*/ 43 h 124"/>
                <a:gd name="T10" fmla="*/ 77 w 218"/>
                <a:gd name="T11" fmla="*/ 0 h 124"/>
                <a:gd name="T12" fmla="*/ 141 w 218"/>
                <a:gd name="T13" fmla="*/ 118 h 124"/>
                <a:gd name="T14" fmla="*/ 206 w 218"/>
                <a:gd name="T15" fmla="*/ 81 h 124"/>
                <a:gd name="T16" fmla="*/ 77 w 218"/>
                <a:gd name="T17" fmla="*/ 6 h 124"/>
                <a:gd name="T18" fmla="*/ 12 w 218"/>
                <a:gd name="T19" fmla="*/ 43 h 124"/>
                <a:gd name="T20" fmla="*/ 141 w 218"/>
                <a:gd name="T21" fmla="*/ 11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8" h="124">
                  <a:moveTo>
                    <a:pt x="77" y="0"/>
                  </a:moveTo>
                  <a:lnTo>
                    <a:pt x="218" y="81"/>
                  </a:lnTo>
                  <a:lnTo>
                    <a:pt x="145" y="122"/>
                  </a:lnTo>
                  <a:lnTo>
                    <a:pt x="141" y="124"/>
                  </a:lnTo>
                  <a:lnTo>
                    <a:pt x="0" y="43"/>
                  </a:lnTo>
                  <a:lnTo>
                    <a:pt x="77" y="0"/>
                  </a:lnTo>
                  <a:moveTo>
                    <a:pt x="141" y="118"/>
                  </a:moveTo>
                  <a:lnTo>
                    <a:pt x="206" y="81"/>
                  </a:lnTo>
                  <a:lnTo>
                    <a:pt x="77" y="6"/>
                  </a:lnTo>
                  <a:lnTo>
                    <a:pt x="12" y="43"/>
                  </a:lnTo>
                  <a:lnTo>
                    <a:pt x="141" y="1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 name="íṡ1îḋe"/>
            <p:cNvSpPr/>
            <p:nvPr/>
          </p:nvSpPr>
          <p:spPr bwMode="auto">
            <a:xfrm>
              <a:off x="6288740" y="4504701"/>
              <a:ext cx="492660" cy="286017"/>
            </a:xfrm>
            <a:custGeom>
              <a:avLst/>
              <a:gdLst>
                <a:gd name="T0" fmla="*/ 154 w 173"/>
                <a:gd name="T1" fmla="*/ 31 h 101"/>
                <a:gd name="T2" fmla="*/ 155 w 173"/>
                <a:gd name="T3" fmla="*/ 70 h 101"/>
                <a:gd name="T4" fmla="*/ 121 w 173"/>
                <a:gd name="T5" fmla="*/ 90 h 101"/>
                <a:gd name="T6" fmla="*/ 53 w 173"/>
                <a:gd name="T7" fmla="*/ 90 h 101"/>
                <a:gd name="T8" fmla="*/ 19 w 173"/>
                <a:gd name="T9" fmla="*/ 70 h 101"/>
                <a:gd name="T10" fmla="*/ 19 w 173"/>
                <a:gd name="T11" fmla="*/ 31 h 101"/>
                <a:gd name="T12" fmla="*/ 53 w 173"/>
                <a:gd name="T13" fmla="*/ 11 h 101"/>
                <a:gd name="T14" fmla="*/ 120 w 173"/>
                <a:gd name="T15" fmla="*/ 11 h 101"/>
                <a:gd name="T16" fmla="*/ 154 w 173"/>
                <a:gd name="T17" fmla="*/ 3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3" h="101">
                  <a:moveTo>
                    <a:pt x="154" y="31"/>
                  </a:moveTo>
                  <a:cubicBezTo>
                    <a:pt x="173" y="42"/>
                    <a:pt x="173" y="59"/>
                    <a:pt x="155" y="70"/>
                  </a:cubicBezTo>
                  <a:cubicBezTo>
                    <a:pt x="121" y="90"/>
                    <a:pt x="121" y="90"/>
                    <a:pt x="121" y="90"/>
                  </a:cubicBezTo>
                  <a:cubicBezTo>
                    <a:pt x="102" y="101"/>
                    <a:pt x="72" y="101"/>
                    <a:pt x="53" y="90"/>
                  </a:cubicBezTo>
                  <a:cubicBezTo>
                    <a:pt x="19" y="70"/>
                    <a:pt x="19" y="70"/>
                    <a:pt x="19" y="70"/>
                  </a:cubicBezTo>
                  <a:cubicBezTo>
                    <a:pt x="0" y="59"/>
                    <a:pt x="0" y="42"/>
                    <a:pt x="19" y="31"/>
                  </a:cubicBezTo>
                  <a:cubicBezTo>
                    <a:pt x="53" y="11"/>
                    <a:pt x="53" y="11"/>
                    <a:pt x="53" y="11"/>
                  </a:cubicBezTo>
                  <a:cubicBezTo>
                    <a:pt x="71" y="0"/>
                    <a:pt x="102" y="0"/>
                    <a:pt x="120" y="11"/>
                  </a:cubicBezTo>
                  <a:cubicBezTo>
                    <a:pt x="154" y="31"/>
                    <a:pt x="154" y="31"/>
                    <a:pt x="154" y="31"/>
                  </a:cubicBezTo>
                </a:path>
              </a:pathLst>
            </a:custGeom>
            <a:solidFill>
              <a:srgbClr val="34A4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 name="íślïďé"/>
            <p:cNvSpPr/>
            <p:nvPr/>
          </p:nvSpPr>
          <p:spPr bwMode="auto">
            <a:xfrm>
              <a:off x="5574383" y="4521123"/>
              <a:ext cx="495397" cy="284648"/>
            </a:xfrm>
            <a:custGeom>
              <a:avLst/>
              <a:gdLst>
                <a:gd name="T0" fmla="*/ 155 w 174"/>
                <a:gd name="T1" fmla="*/ 30 h 100"/>
                <a:gd name="T2" fmla="*/ 155 w 174"/>
                <a:gd name="T3" fmla="*/ 69 h 100"/>
                <a:gd name="T4" fmla="*/ 121 w 174"/>
                <a:gd name="T5" fmla="*/ 89 h 100"/>
                <a:gd name="T6" fmla="*/ 53 w 174"/>
                <a:gd name="T7" fmla="*/ 89 h 100"/>
                <a:gd name="T8" fmla="*/ 19 w 174"/>
                <a:gd name="T9" fmla="*/ 69 h 100"/>
                <a:gd name="T10" fmla="*/ 19 w 174"/>
                <a:gd name="T11" fmla="*/ 30 h 100"/>
                <a:gd name="T12" fmla="*/ 53 w 174"/>
                <a:gd name="T13" fmla="*/ 10 h 100"/>
                <a:gd name="T14" fmla="*/ 121 w 174"/>
                <a:gd name="T15" fmla="*/ 10 h 100"/>
                <a:gd name="T16" fmla="*/ 155 w 174"/>
                <a:gd name="T17" fmla="*/ 3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100">
                  <a:moveTo>
                    <a:pt x="155" y="30"/>
                  </a:moveTo>
                  <a:cubicBezTo>
                    <a:pt x="174" y="41"/>
                    <a:pt x="174" y="59"/>
                    <a:pt x="155" y="69"/>
                  </a:cubicBezTo>
                  <a:cubicBezTo>
                    <a:pt x="121" y="89"/>
                    <a:pt x="121" y="89"/>
                    <a:pt x="121" y="89"/>
                  </a:cubicBezTo>
                  <a:cubicBezTo>
                    <a:pt x="103" y="100"/>
                    <a:pt x="72" y="100"/>
                    <a:pt x="53" y="89"/>
                  </a:cubicBezTo>
                  <a:cubicBezTo>
                    <a:pt x="19" y="69"/>
                    <a:pt x="19" y="69"/>
                    <a:pt x="19" y="69"/>
                  </a:cubicBezTo>
                  <a:cubicBezTo>
                    <a:pt x="1" y="59"/>
                    <a:pt x="0" y="41"/>
                    <a:pt x="19" y="30"/>
                  </a:cubicBezTo>
                  <a:cubicBezTo>
                    <a:pt x="53" y="10"/>
                    <a:pt x="53" y="10"/>
                    <a:pt x="53" y="10"/>
                  </a:cubicBezTo>
                  <a:cubicBezTo>
                    <a:pt x="72" y="0"/>
                    <a:pt x="102" y="0"/>
                    <a:pt x="121" y="10"/>
                  </a:cubicBezTo>
                  <a:cubicBezTo>
                    <a:pt x="155" y="30"/>
                    <a:pt x="155" y="30"/>
                    <a:pt x="155" y="30"/>
                  </a:cubicBezTo>
                </a:path>
              </a:pathLst>
            </a:custGeom>
            <a:solidFill>
              <a:srgbClr val="34A4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 name="iŝļíḍê"/>
            <p:cNvSpPr/>
            <p:nvPr/>
          </p:nvSpPr>
          <p:spPr bwMode="auto">
            <a:xfrm>
              <a:off x="5318474" y="4319954"/>
              <a:ext cx="624036" cy="359916"/>
            </a:xfrm>
            <a:custGeom>
              <a:avLst/>
              <a:gdLst>
                <a:gd name="T0" fmla="*/ 456 w 456"/>
                <a:gd name="T1" fmla="*/ 0 h 263"/>
                <a:gd name="T2" fmla="*/ 0 w 456"/>
                <a:gd name="T3" fmla="*/ 263 h 263"/>
                <a:gd name="T4" fmla="*/ 0 w 456"/>
                <a:gd name="T5" fmla="*/ 263 h 263"/>
                <a:gd name="T6" fmla="*/ 456 w 456"/>
                <a:gd name="T7" fmla="*/ 0 h 263"/>
                <a:gd name="T8" fmla="*/ 456 w 456"/>
                <a:gd name="T9" fmla="*/ 0 h 263"/>
              </a:gdLst>
              <a:ahLst/>
              <a:cxnLst>
                <a:cxn ang="0">
                  <a:pos x="T0" y="T1"/>
                </a:cxn>
                <a:cxn ang="0">
                  <a:pos x="T2" y="T3"/>
                </a:cxn>
                <a:cxn ang="0">
                  <a:pos x="T4" y="T5"/>
                </a:cxn>
                <a:cxn ang="0">
                  <a:pos x="T6" y="T7"/>
                </a:cxn>
                <a:cxn ang="0">
                  <a:pos x="T8" y="T9"/>
                </a:cxn>
              </a:cxnLst>
              <a:rect l="0" t="0" r="r" b="b"/>
              <a:pathLst>
                <a:path w="456" h="263">
                  <a:moveTo>
                    <a:pt x="456" y="0"/>
                  </a:moveTo>
                  <a:lnTo>
                    <a:pt x="0" y="263"/>
                  </a:lnTo>
                  <a:lnTo>
                    <a:pt x="0" y="263"/>
                  </a:lnTo>
                  <a:lnTo>
                    <a:pt x="456" y="0"/>
                  </a:lnTo>
                  <a:lnTo>
                    <a:pt x="456" y="0"/>
                  </a:lnTo>
                  <a:close/>
                </a:path>
              </a:pathLst>
            </a:custGeom>
            <a:solidFill>
              <a:srgbClr val="5A776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 name="íšḷíďe"/>
            <p:cNvSpPr/>
            <p:nvPr/>
          </p:nvSpPr>
          <p:spPr bwMode="auto">
            <a:xfrm>
              <a:off x="5318474" y="4319954"/>
              <a:ext cx="624036" cy="359916"/>
            </a:xfrm>
            <a:custGeom>
              <a:avLst/>
              <a:gdLst>
                <a:gd name="T0" fmla="*/ 456 w 456"/>
                <a:gd name="T1" fmla="*/ 0 h 263"/>
                <a:gd name="T2" fmla="*/ 0 w 456"/>
                <a:gd name="T3" fmla="*/ 263 h 263"/>
                <a:gd name="T4" fmla="*/ 0 w 456"/>
                <a:gd name="T5" fmla="*/ 263 h 263"/>
                <a:gd name="T6" fmla="*/ 456 w 456"/>
                <a:gd name="T7" fmla="*/ 0 h 263"/>
                <a:gd name="T8" fmla="*/ 456 w 456"/>
                <a:gd name="T9" fmla="*/ 0 h 263"/>
              </a:gdLst>
              <a:ahLst/>
              <a:cxnLst>
                <a:cxn ang="0">
                  <a:pos x="T0" y="T1"/>
                </a:cxn>
                <a:cxn ang="0">
                  <a:pos x="T2" y="T3"/>
                </a:cxn>
                <a:cxn ang="0">
                  <a:pos x="T4" y="T5"/>
                </a:cxn>
                <a:cxn ang="0">
                  <a:pos x="T6" y="T7"/>
                </a:cxn>
                <a:cxn ang="0">
                  <a:pos x="T8" y="T9"/>
                </a:cxn>
              </a:cxnLst>
              <a:rect l="0" t="0" r="r" b="b"/>
              <a:pathLst>
                <a:path w="456" h="263">
                  <a:moveTo>
                    <a:pt x="456" y="0"/>
                  </a:moveTo>
                  <a:lnTo>
                    <a:pt x="0" y="263"/>
                  </a:lnTo>
                  <a:lnTo>
                    <a:pt x="0" y="263"/>
                  </a:lnTo>
                  <a:lnTo>
                    <a:pt x="456" y="0"/>
                  </a:lnTo>
                  <a:lnTo>
                    <a:pt x="45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 name="îṩḻiḑe"/>
            <p:cNvSpPr/>
            <p:nvPr/>
          </p:nvSpPr>
          <p:spPr bwMode="auto">
            <a:xfrm>
              <a:off x="5233627" y="4319954"/>
              <a:ext cx="708883" cy="1004479"/>
            </a:xfrm>
            <a:custGeom>
              <a:avLst/>
              <a:gdLst>
                <a:gd name="T0" fmla="*/ 249 w 249"/>
                <a:gd name="T1" fmla="*/ 0 h 354"/>
                <a:gd name="T2" fmla="*/ 30 w 249"/>
                <a:gd name="T3" fmla="*/ 127 h 354"/>
                <a:gd name="T4" fmla="*/ 0 w 249"/>
                <a:gd name="T5" fmla="*/ 257 h 354"/>
                <a:gd name="T6" fmla="*/ 167 w 249"/>
                <a:gd name="T7" fmla="*/ 354 h 354"/>
                <a:gd name="T8" fmla="*/ 210 w 249"/>
                <a:gd name="T9" fmla="*/ 168 h 354"/>
                <a:gd name="T10" fmla="*/ 207 w 249"/>
                <a:gd name="T11" fmla="*/ 168 h 354"/>
                <a:gd name="T12" fmla="*/ 173 w 249"/>
                <a:gd name="T13" fmla="*/ 160 h 354"/>
                <a:gd name="T14" fmla="*/ 139 w 249"/>
                <a:gd name="T15" fmla="*/ 140 h 354"/>
                <a:gd name="T16" fmla="*/ 139 w 249"/>
                <a:gd name="T17" fmla="*/ 101 h 354"/>
                <a:gd name="T18" fmla="*/ 173 w 249"/>
                <a:gd name="T19" fmla="*/ 81 h 354"/>
                <a:gd name="T20" fmla="*/ 207 w 249"/>
                <a:gd name="T21" fmla="*/ 73 h 354"/>
                <a:gd name="T22" fmla="*/ 231 w 249"/>
                <a:gd name="T23" fmla="*/ 77 h 354"/>
                <a:gd name="T24" fmla="*/ 231 w 249"/>
                <a:gd name="T25" fmla="*/ 77 h 354"/>
                <a:gd name="T26" fmla="*/ 249 w 249"/>
                <a:gd name="T27" fmla="*/ 0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9" h="354">
                  <a:moveTo>
                    <a:pt x="249" y="0"/>
                  </a:moveTo>
                  <a:cubicBezTo>
                    <a:pt x="30" y="127"/>
                    <a:pt x="30" y="127"/>
                    <a:pt x="30" y="127"/>
                  </a:cubicBezTo>
                  <a:cubicBezTo>
                    <a:pt x="0" y="257"/>
                    <a:pt x="0" y="257"/>
                    <a:pt x="0" y="257"/>
                  </a:cubicBezTo>
                  <a:cubicBezTo>
                    <a:pt x="167" y="354"/>
                    <a:pt x="167" y="354"/>
                    <a:pt x="167" y="354"/>
                  </a:cubicBezTo>
                  <a:cubicBezTo>
                    <a:pt x="210" y="168"/>
                    <a:pt x="210" y="168"/>
                    <a:pt x="210" y="168"/>
                  </a:cubicBezTo>
                  <a:cubicBezTo>
                    <a:pt x="209" y="168"/>
                    <a:pt x="208" y="168"/>
                    <a:pt x="207" y="168"/>
                  </a:cubicBezTo>
                  <a:cubicBezTo>
                    <a:pt x="195" y="168"/>
                    <a:pt x="183" y="165"/>
                    <a:pt x="173" y="160"/>
                  </a:cubicBezTo>
                  <a:cubicBezTo>
                    <a:pt x="139" y="140"/>
                    <a:pt x="139" y="140"/>
                    <a:pt x="139" y="140"/>
                  </a:cubicBezTo>
                  <a:cubicBezTo>
                    <a:pt x="121" y="130"/>
                    <a:pt x="120" y="112"/>
                    <a:pt x="139" y="101"/>
                  </a:cubicBezTo>
                  <a:cubicBezTo>
                    <a:pt x="173" y="81"/>
                    <a:pt x="173" y="81"/>
                    <a:pt x="173" y="81"/>
                  </a:cubicBezTo>
                  <a:cubicBezTo>
                    <a:pt x="182" y="76"/>
                    <a:pt x="194" y="73"/>
                    <a:pt x="207" y="73"/>
                  </a:cubicBezTo>
                  <a:cubicBezTo>
                    <a:pt x="215" y="73"/>
                    <a:pt x="224" y="75"/>
                    <a:pt x="231" y="77"/>
                  </a:cubicBezTo>
                  <a:cubicBezTo>
                    <a:pt x="231" y="77"/>
                    <a:pt x="231" y="77"/>
                    <a:pt x="231" y="77"/>
                  </a:cubicBezTo>
                  <a:cubicBezTo>
                    <a:pt x="249" y="0"/>
                    <a:pt x="249" y="0"/>
                    <a:pt x="249" y="0"/>
                  </a:cubicBezTo>
                </a:path>
              </a:pathLst>
            </a:custGeom>
            <a:solidFill>
              <a:srgbClr val="FDFDE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 name="iś1ïḍé"/>
            <p:cNvSpPr/>
            <p:nvPr/>
          </p:nvSpPr>
          <p:spPr bwMode="auto">
            <a:xfrm>
              <a:off x="5574383" y="4526597"/>
              <a:ext cx="316124" cy="269595"/>
            </a:xfrm>
            <a:custGeom>
              <a:avLst/>
              <a:gdLst>
                <a:gd name="T0" fmla="*/ 87 w 111"/>
                <a:gd name="T1" fmla="*/ 0 h 95"/>
                <a:gd name="T2" fmla="*/ 53 w 111"/>
                <a:gd name="T3" fmla="*/ 8 h 95"/>
                <a:gd name="T4" fmla="*/ 19 w 111"/>
                <a:gd name="T5" fmla="*/ 28 h 95"/>
                <a:gd name="T6" fmla="*/ 19 w 111"/>
                <a:gd name="T7" fmla="*/ 67 h 95"/>
                <a:gd name="T8" fmla="*/ 53 w 111"/>
                <a:gd name="T9" fmla="*/ 87 h 95"/>
                <a:gd name="T10" fmla="*/ 87 w 111"/>
                <a:gd name="T11" fmla="*/ 95 h 95"/>
                <a:gd name="T12" fmla="*/ 90 w 111"/>
                <a:gd name="T13" fmla="*/ 95 h 95"/>
                <a:gd name="T14" fmla="*/ 90 w 111"/>
                <a:gd name="T15" fmla="*/ 95 h 95"/>
                <a:gd name="T16" fmla="*/ 111 w 111"/>
                <a:gd name="T17" fmla="*/ 4 h 95"/>
                <a:gd name="T18" fmla="*/ 87 w 111"/>
                <a:gd name="T1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95">
                  <a:moveTo>
                    <a:pt x="87" y="0"/>
                  </a:moveTo>
                  <a:cubicBezTo>
                    <a:pt x="74" y="0"/>
                    <a:pt x="62" y="3"/>
                    <a:pt x="53" y="8"/>
                  </a:cubicBezTo>
                  <a:cubicBezTo>
                    <a:pt x="19" y="28"/>
                    <a:pt x="19" y="28"/>
                    <a:pt x="19" y="28"/>
                  </a:cubicBezTo>
                  <a:cubicBezTo>
                    <a:pt x="0" y="39"/>
                    <a:pt x="1" y="57"/>
                    <a:pt x="19" y="67"/>
                  </a:cubicBezTo>
                  <a:cubicBezTo>
                    <a:pt x="53" y="87"/>
                    <a:pt x="53" y="87"/>
                    <a:pt x="53" y="87"/>
                  </a:cubicBezTo>
                  <a:cubicBezTo>
                    <a:pt x="63" y="92"/>
                    <a:pt x="75" y="95"/>
                    <a:pt x="87" y="95"/>
                  </a:cubicBezTo>
                  <a:cubicBezTo>
                    <a:pt x="88" y="95"/>
                    <a:pt x="89" y="95"/>
                    <a:pt x="90" y="95"/>
                  </a:cubicBezTo>
                  <a:cubicBezTo>
                    <a:pt x="90" y="95"/>
                    <a:pt x="90" y="95"/>
                    <a:pt x="90" y="95"/>
                  </a:cubicBezTo>
                  <a:cubicBezTo>
                    <a:pt x="111" y="4"/>
                    <a:pt x="111" y="4"/>
                    <a:pt x="111" y="4"/>
                  </a:cubicBezTo>
                  <a:cubicBezTo>
                    <a:pt x="104" y="2"/>
                    <a:pt x="95" y="0"/>
                    <a:pt x="87" y="0"/>
                  </a:cubicBezTo>
                </a:path>
              </a:pathLst>
            </a:custGeom>
            <a:solidFill>
              <a:srgbClr val="67B9C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 name="işḻiḑe"/>
            <p:cNvSpPr/>
            <p:nvPr/>
          </p:nvSpPr>
          <p:spPr bwMode="auto">
            <a:xfrm>
              <a:off x="6744451" y="3847821"/>
              <a:ext cx="39687" cy="5474"/>
            </a:xfrm>
            <a:custGeom>
              <a:avLst/>
              <a:gdLst>
                <a:gd name="T0" fmla="*/ 14 w 14"/>
                <a:gd name="T1" fmla="*/ 2 h 2"/>
                <a:gd name="T2" fmla="*/ 14 w 14"/>
                <a:gd name="T3" fmla="*/ 2 h 2"/>
                <a:gd name="T4" fmla="*/ 14 w 14"/>
                <a:gd name="T5" fmla="*/ 2 h 2"/>
                <a:gd name="T6" fmla="*/ 14 w 14"/>
                <a:gd name="T7" fmla="*/ 2 h 2"/>
                <a:gd name="T8" fmla="*/ 11 w 14"/>
                <a:gd name="T9" fmla="*/ 1 h 2"/>
                <a:gd name="T10" fmla="*/ 11 w 14"/>
                <a:gd name="T11" fmla="*/ 1 h 2"/>
                <a:gd name="T12" fmla="*/ 12 w 14"/>
                <a:gd name="T13" fmla="*/ 1 h 2"/>
                <a:gd name="T14" fmla="*/ 12 w 14"/>
                <a:gd name="T15" fmla="*/ 1 h 2"/>
                <a:gd name="T16" fmla="*/ 11 w 14"/>
                <a:gd name="T17" fmla="*/ 1 h 2"/>
                <a:gd name="T18" fmla="*/ 8 w 14"/>
                <a:gd name="T19" fmla="*/ 0 h 2"/>
                <a:gd name="T20" fmla="*/ 8 w 14"/>
                <a:gd name="T21" fmla="*/ 0 h 2"/>
                <a:gd name="T22" fmla="*/ 10 w 14"/>
                <a:gd name="T23" fmla="*/ 1 h 2"/>
                <a:gd name="T24" fmla="*/ 10 w 14"/>
                <a:gd name="T25" fmla="*/ 1 h 2"/>
                <a:gd name="T26" fmla="*/ 10 w 14"/>
                <a:gd name="T27" fmla="*/ 1 h 2"/>
                <a:gd name="T28" fmla="*/ 10 w 14"/>
                <a:gd name="T29" fmla="*/ 1 h 2"/>
                <a:gd name="T30" fmla="*/ 10 w 14"/>
                <a:gd name="T31" fmla="*/ 1 h 2"/>
                <a:gd name="T32" fmla="*/ 11 w 14"/>
                <a:gd name="T33" fmla="*/ 1 h 2"/>
                <a:gd name="T34" fmla="*/ 11 w 14"/>
                <a:gd name="T35" fmla="*/ 1 h 2"/>
                <a:gd name="T36" fmla="*/ 8 w 14"/>
                <a:gd name="T37" fmla="*/ 0 h 2"/>
                <a:gd name="T38" fmla="*/ 7 w 14"/>
                <a:gd name="T39" fmla="*/ 0 h 2"/>
                <a:gd name="T40" fmla="*/ 0 w 14"/>
                <a:gd name="T41" fmla="*/ 2 h 2"/>
                <a:gd name="T42" fmla="*/ 2 w 14"/>
                <a:gd name="T43" fmla="*/ 1 h 2"/>
                <a:gd name="T44" fmla="*/ 3 w 14"/>
                <a:gd name="T45" fmla="*/ 1 h 2"/>
                <a:gd name="T46" fmla="*/ 3 w 14"/>
                <a:gd name="T47" fmla="*/ 1 h 2"/>
                <a:gd name="T48" fmla="*/ 3 w 14"/>
                <a:gd name="T49" fmla="*/ 1 h 2"/>
                <a:gd name="T50" fmla="*/ 3 w 14"/>
                <a:gd name="T51" fmla="*/ 1 h 2"/>
                <a:gd name="T52" fmla="*/ 3 w 14"/>
                <a:gd name="T53" fmla="*/ 1 h 2"/>
                <a:gd name="T54" fmla="*/ 3 w 14"/>
                <a:gd name="T55" fmla="*/ 1 h 2"/>
                <a:gd name="T56" fmla="*/ 3 w 14"/>
                <a:gd name="T57" fmla="*/ 1 h 2"/>
                <a:gd name="T58" fmla="*/ 3 w 14"/>
                <a:gd name="T59" fmla="*/ 1 h 2"/>
                <a:gd name="T60" fmla="*/ 3 w 14"/>
                <a:gd name="T61" fmla="*/ 1 h 2"/>
                <a:gd name="T62" fmla="*/ 6 w 14"/>
                <a:gd name="T63" fmla="*/ 0 h 2"/>
                <a:gd name="T64" fmla="*/ 7 w 14"/>
                <a:gd name="T65" fmla="*/ 0 h 2"/>
                <a:gd name="T66" fmla="*/ 7 w 14"/>
                <a:gd name="T67" fmla="*/ 0 h 2"/>
                <a:gd name="T68" fmla="*/ 7 w 14"/>
                <a:gd name="T69" fmla="*/ 0 h 2"/>
                <a:gd name="T70" fmla="*/ 7 w 14"/>
                <a:gd name="T71" fmla="*/ 0 h 2"/>
                <a:gd name="T72" fmla="*/ 7 w 14"/>
                <a:gd name="T73" fmla="*/ 0 h 2"/>
                <a:gd name="T74" fmla="*/ 7 w 14"/>
                <a:gd name="T75" fmla="*/ 0 h 2"/>
                <a:gd name="T76" fmla="*/ 7 w 14"/>
                <a:gd name="T77" fmla="*/ 0 h 2"/>
                <a:gd name="T78" fmla="*/ 7 w 14"/>
                <a:gd name="T79" fmla="*/ 0 h 2"/>
                <a:gd name="T80" fmla="*/ 8 w 14"/>
                <a:gd name="T81" fmla="*/ 0 h 2"/>
                <a:gd name="T82" fmla="*/ 8 w 14"/>
                <a:gd name="T83" fmla="*/ 0 h 2"/>
                <a:gd name="T84" fmla="*/ 7 w 14"/>
                <a:gd name="T85"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 h="2">
                  <a:moveTo>
                    <a:pt x="14" y="2"/>
                  </a:moveTo>
                  <a:cubicBezTo>
                    <a:pt x="14" y="2"/>
                    <a:pt x="14" y="2"/>
                    <a:pt x="14" y="2"/>
                  </a:cubicBezTo>
                  <a:cubicBezTo>
                    <a:pt x="14" y="2"/>
                    <a:pt x="14" y="2"/>
                    <a:pt x="14" y="2"/>
                  </a:cubicBezTo>
                  <a:cubicBezTo>
                    <a:pt x="14" y="2"/>
                    <a:pt x="14" y="2"/>
                    <a:pt x="14" y="2"/>
                  </a:cubicBezTo>
                  <a:moveTo>
                    <a:pt x="11" y="1"/>
                  </a:moveTo>
                  <a:cubicBezTo>
                    <a:pt x="11" y="1"/>
                    <a:pt x="11" y="1"/>
                    <a:pt x="11" y="1"/>
                  </a:cubicBezTo>
                  <a:cubicBezTo>
                    <a:pt x="11" y="1"/>
                    <a:pt x="11" y="1"/>
                    <a:pt x="12" y="1"/>
                  </a:cubicBezTo>
                  <a:cubicBezTo>
                    <a:pt x="12" y="1"/>
                    <a:pt x="12" y="1"/>
                    <a:pt x="12" y="1"/>
                  </a:cubicBezTo>
                  <a:cubicBezTo>
                    <a:pt x="11" y="1"/>
                    <a:pt x="11" y="1"/>
                    <a:pt x="11" y="1"/>
                  </a:cubicBezTo>
                  <a:moveTo>
                    <a:pt x="8" y="0"/>
                  </a:moveTo>
                  <a:cubicBezTo>
                    <a:pt x="8" y="0"/>
                    <a:pt x="8" y="0"/>
                    <a:pt x="8" y="0"/>
                  </a:cubicBezTo>
                  <a:cubicBezTo>
                    <a:pt x="8" y="0"/>
                    <a:pt x="9" y="0"/>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1" y="1"/>
                  </a:cubicBezTo>
                  <a:cubicBezTo>
                    <a:pt x="11" y="1"/>
                    <a:pt x="11" y="1"/>
                    <a:pt x="11" y="1"/>
                  </a:cubicBezTo>
                  <a:cubicBezTo>
                    <a:pt x="10" y="1"/>
                    <a:pt x="9" y="0"/>
                    <a:pt x="8" y="0"/>
                  </a:cubicBezTo>
                  <a:moveTo>
                    <a:pt x="7" y="0"/>
                  </a:moveTo>
                  <a:cubicBezTo>
                    <a:pt x="5" y="0"/>
                    <a:pt x="2" y="1"/>
                    <a:pt x="0" y="2"/>
                  </a:cubicBezTo>
                  <a:cubicBezTo>
                    <a:pt x="1" y="2"/>
                    <a:pt x="2" y="1"/>
                    <a:pt x="2" y="1"/>
                  </a:cubicBezTo>
                  <a:cubicBezTo>
                    <a:pt x="2" y="1"/>
                    <a:pt x="2"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4" y="1"/>
                    <a:pt x="5" y="0"/>
                    <a:pt x="6" y="0"/>
                  </a:cubicBezTo>
                  <a:cubicBezTo>
                    <a:pt x="7" y="0"/>
                    <a:pt x="7" y="0"/>
                    <a:pt x="7" y="0"/>
                  </a:cubicBezTo>
                  <a:cubicBezTo>
                    <a:pt x="7" y="0"/>
                    <a:pt x="7" y="0"/>
                    <a:pt x="7" y="0"/>
                  </a:cubicBezTo>
                  <a:cubicBezTo>
                    <a:pt x="7" y="0"/>
                    <a:pt x="7" y="0"/>
                    <a:pt x="7" y="0"/>
                  </a:cubicBezTo>
                  <a:cubicBezTo>
                    <a:pt x="7" y="0"/>
                    <a:pt x="7" y="0"/>
                    <a:pt x="7" y="0"/>
                  </a:cubicBezTo>
                  <a:cubicBezTo>
                    <a:pt x="7" y="0"/>
                    <a:pt x="7" y="0"/>
                    <a:pt x="7" y="0"/>
                  </a:cubicBezTo>
                  <a:cubicBezTo>
                    <a:pt x="7" y="0"/>
                    <a:pt x="7" y="0"/>
                    <a:pt x="7" y="0"/>
                  </a:cubicBezTo>
                  <a:cubicBezTo>
                    <a:pt x="7" y="0"/>
                    <a:pt x="7" y="0"/>
                    <a:pt x="7" y="0"/>
                  </a:cubicBezTo>
                  <a:cubicBezTo>
                    <a:pt x="7" y="0"/>
                    <a:pt x="7" y="0"/>
                    <a:pt x="7" y="0"/>
                  </a:cubicBezTo>
                  <a:cubicBezTo>
                    <a:pt x="8" y="0"/>
                    <a:pt x="8" y="0"/>
                    <a:pt x="8" y="0"/>
                  </a:cubicBezTo>
                  <a:cubicBezTo>
                    <a:pt x="8" y="0"/>
                    <a:pt x="8" y="0"/>
                    <a:pt x="8" y="0"/>
                  </a:cubicBezTo>
                  <a:cubicBezTo>
                    <a:pt x="8" y="0"/>
                    <a:pt x="8" y="0"/>
                    <a:pt x="7" y="0"/>
                  </a:cubicBezTo>
                </a:path>
              </a:pathLst>
            </a:custGeom>
            <a:solidFill>
              <a:srgbClr val="C7F5E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 name="í$ľídè"/>
            <p:cNvSpPr/>
            <p:nvPr/>
          </p:nvSpPr>
          <p:spPr bwMode="auto">
            <a:xfrm>
              <a:off x="6781400" y="3850558"/>
              <a:ext cx="2737" cy="2737"/>
            </a:xfrm>
            <a:custGeom>
              <a:avLst/>
              <a:gdLst>
                <a:gd name="T0" fmla="*/ 0 w 1"/>
                <a:gd name="T1" fmla="*/ 0 h 1"/>
                <a:gd name="T2" fmla="*/ 0 w 1"/>
                <a:gd name="T3" fmla="*/ 0 h 1"/>
                <a:gd name="T4" fmla="*/ 1 w 1"/>
                <a:gd name="T5" fmla="*/ 1 h 1"/>
                <a:gd name="T6" fmla="*/ 1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0"/>
                    <a:pt x="0" y="0"/>
                  </a:cubicBezTo>
                  <a:cubicBezTo>
                    <a:pt x="0" y="1"/>
                    <a:pt x="1" y="1"/>
                    <a:pt x="1" y="1"/>
                  </a:cubicBezTo>
                  <a:cubicBezTo>
                    <a:pt x="1" y="1"/>
                    <a:pt x="1" y="1"/>
                    <a:pt x="1" y="1"/>
                  </a:cubicBezTo>
                  <a:cubicBezTo>
                    <a:pt x="1" y="1"/>
                    <a:pt x="0" y="1"/>
                    <a:pt x="0" y="0"/>
                  </a:cubicBezTo>
                </a:path>
              </a:pathLst>
            </a:custGeom>
            <a:solidFill>
              <a:srgbClr val="6E6E5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 name="iṡḷîdê"/>
            <p:cNvSpPr/>
            <p:nvPr/>
          </p:nvSpPr>
          <p:spPr bwMode="auto">
            <a:xfrm>
              <a:off x="6778663" y="3850558"/>
              <a:ext cx="2737"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1" y="0"/>
                    <a:pt x="1" y="0"/>
                  </a:cubicBezTo>
                  <a:cubicBezTo>
                    <a:pt x="1" y="0"/>
                    <a:pt x="1" y="0"/>
                    <a:pt x="1" y="0"/>
                  </a:cubicBezTo>
                  <a:cubicBezTo>
                    <a:pt x="1" y="0"/>
                    <a:pt x="0" y="0"/>
                    <a:pt x="0" y="0"/>
                  </a:cubicBezTo>
                </a:path>
              </a:pathLst>
            </a:custGeom>
            <a:solidFill>
              <a:srgbClr val="706F5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0" name="ïSļidê"/>
            <p:cNvSpPr/>
            <p:nvPr/>
          </p:nvSpPr>
          <p:spPr bwMode="auto">
            <a:xfrm>
              <a:off x="6775926" y="3850558"/>
              <a:ext cx="2737" cy="0"/>
            </a:xfrm>
            <a:custGeom>
              <a:avLst/>
              <a:gdLst>
                <a:gd name="T0" fmla="*/ 1 w 1"/>
                <a:gd name="T1" fmla="*/ 1 w 1"/>
                <a:gd name="T2" fmla="*/ 1 w 1"/>
                <a:gd name="T3" fmla="*/ 1 w 1"/>
                <a:gd name="T4" fmla="*/ 1 w 1"/>
                <a:gd name="T5" fmla="*/ 0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1" y="0"/>
                    <a:pt x="1" y="0"/>
                  </a:cubicBezTo>
                  <a:cubicBezTo>
                    <a:pt x="1" y="0"/>
                    <a:pt x="1" y="0"/>
                    <a:pt x="1" y="0"/>
                  </a:cubicBezTo>
                  <a:cubicBezTo>
                    <a:pt x="1" y="0"/>
                    <a:pt x="1" y="0"/>
                    <a:pt x="1" y="0"/>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72715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 name="isḷiḓé"/>
            <p:cNvSpPr/>
            <p:nvPr/>
          </p:nvSpPr>
          <p:spPr bwMode="auto">
            <a:xfrm>
              <a:off x="6773189" y="3850558"/>
              <a:ext cx="2737" cy="0"/>
            </a:xfrm>
            <a:custGeom>
              <a:avLst/>
              <a:gdLst>
                <a:gd name="T0" fmla="*/ 1 w 1"/>
                <a:gd name="T1" fmla="*/ 1 w 1"/>
                <a:gd name="T2" fmla="*/ 1 w 1"/>
                <a:gd name="T3" fmla="*/ 1 w 1"/>
                <a:gd name="T4" fmla="*/ 1 w 1"/>
                <a:gd name="T5" fmla="*/ 0 w 1"/>
                <a:gd name="T6" fmla="*/ 0 w 1"/>
                <a:gd name="T7" fmla="*/ 0 w 1"/>
                <a:gd name="T8"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1" y="0"/>
                  </a:cubicBezTo>
                  <a:cubicBezTo>
                    <a:pt x="1" y="0"/>
                    <a:pt x="1" y="0"/>
                    <a:pt x="1" y="0"/>
                  </a:cubicBezTo>
                  <a:cubicBezTo>
                    <a:pt x="1" y="0"/>
                    <a:pt x="1" y="0"/>
                    <a:pt x="1" y="0"/>
                  </a:cubicBezTo>
                  <a:cubicBezTo>
                    <a:pt x="1" y="0"/>
                    <a:pt x="1" y="0"/>
                    <a:pt x="1" y="0"/>
                  </a:cubicBezTo>
                  <a:moveTo>
                    <a:pt x="0" y="0"/>
                  </a:moveTo>
                  <a:cubicBezTo>
                    <a:pt x="0" y="0"/>
                    <a:pt x="0" y="0"/>
                    <a:pt x="0" y="0"/>
                  </a:cubicBezTo>
                  <a:cubicBezTo>
                    <a:pt x="0" y="0"/>
                    <a:pt x="0" y="0"/>
                    <a:pt x="0" y="0"/>
                  </a:cubicBezTo>
                  <a:cubicBezTo>
                    <a:pt x="0" y="0"/>
                    <a:pt x="0" y="0"/>
                    <a:pt x="0" y="0"/>
                  </a:cubicBezTo>
                </a:path>
              </a:pathLst>
            </a:custGeom>
            <a:solidFill>
              <a:srgbClr val="74735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 name="î$liḋè"/>
            <p:cNvSpPr/>
            <p:nvPr/>
          </p:nvSpPr>
          <p:spPr bwMode="auto">
            <a:xfrm>
              <a:off x="6773189" y="385055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7574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 name="ïṡlíďé"/>
            <p:cNvSpPr/>
            <p:nvPr/>
          </p:nvSpPr>
          <p:spPr bwMode="auto">
            <a:xfrm>
              <a:off x="6767715" y="3847821"/>
              <a:ext cx="1369" cy="1369"/>
            </a:xfrm>
            <a:prstGeom prst="ellipse">
              <a:avLst/>
            </a:prstGeom>
            <a:solidFill>
              <a:srgbClr val="7777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 name="ï$ľîde"/>
            <p:cNvSpPr/>
            <p:nvPr/>
          </p:nvSpPr>
          <p:spPr bwMode="auto">
            <a:xfrm>
              <a:off x="6764978" y="3847821"/>
              <a:ext cx="2737" cy="0"/>
            </a:xfrm>
            <a:custGeom>
              <a:avLst/>
              <a:gdLst>
                <a:gd name="T0" fmla="*/ 0 w 1"/>
                <a:gd name="T1" fmla="*/ 0 w 1"/>
                <a:gd name="T2" fmla="*/ 0 w 1"/>
                <a:gd name="T3" fmla="*/ 0 w 1"/>
                <a:gd name="T4" fmla="*/ 0 w 1"/>
                <a:gd name="T5" fmla="*/ 1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moveTo>
                    <a:pt x="1" y="0"/>
                  </a:moveTo>
                  <a:cubicBezTo>
                    <a:pt x="1" y="0"/>
                    <a:pt x="1" y="0"/>
                    <a:pt x="1" y="0"/>
                  </a:cubicBezTo>
                  <a:cubicBezTo>
                    <a:pt x="1" y="0"/>
                    <a:pt x="1" y="0"/>
                    <a:pt x="1" y="0"/>
                  </a:cubicBezTo>
                  <a:cubicBezTo>
                    <a:pt x="1" y="0"/>
                    <a:pt x="1" y="0"/>
                    <a:pt x="1" y="0"/>
                  </a:cubicBezTo>
                  <a:cubicBezTo>
                    <a:pt x="1" y="0"/>
                    <a:pt x="1" y="0"/>
                    <a:pt x="1" y="0"/>
                  </a:cubicBezTo>
                </a:path>
              </a:pathLst>
            </a:custGeom>
            <a:solidFill>
              <a:srgbClr val="79785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 name="íṩliďè"/>
            <p:cNvSpPr/>
            <p:nvPr/>
          </p:nvSpPr>
          <p:spPr bwMode="auto">
            <a:xfrm>
              <a:off x="6760873" y="3847821"/>
              <a:ext cx="4106" cy="0"/>
            </a:xfrm>
            <a:custGeom>
              <a:avLst/>
              <a:gdLst>
                <a:gd name="T0" fmla="*/ 1 w 1"/>
                <a:gd name="T1" fmla="*/ 1 w 1"/>
                <a:gd name="T2" fmla="*/ 0 w 1"/>
                <a:gd name="T3" fmla="*/ 1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1" y="0"/>
                    <a:pt x="0" y="0"/>
                  </a:cubicBezTo>
                  <a:cubicBezTo>
                    <a:pt x="1" y="0"/>
                    <a:pt x="1" y="0"/>
                    <a:pt x="1" y="0"/>
                  </a:cubicBezTo>
                  <a:cubicBezTo>
                    <a:pt x="1" y="0"/>
                    <a:pt x="1" y="0"/>
                    <a:pt x="1" y="0"/>
                  </a:cubicBezTo>
                </a:path>
              </a:pathLst>
            </a:custGeom>
            <a:solidFill>
              <a:srgbClr val="7B7A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 name="iSḷiďè"/>
            <p:cNvSpPr/>
            <p:nvPr/>
          </p:nvSpPr>
          <p:spPr bwMode="auto">
            <a:xfrm>
              <a:off x="6752662" y="3850558"/>
              <a:ext cx="1369" cy="1369"/>
            </a:xfrm>
            <a:prstGeom prst="ellipse">
              <a:avLst/>
            </a:prstGeom>
            <a:solidFill>
              <a:srgbClr val="7E7D6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 name="îṡľîḓê"/>
            <p:cNvSpPr/>
            <p:nvPr/>
          </p:nvSpPr>
          <p:spPr bwMode="auto">
            <a:xfrm>
              <a:off x="6749925" y="3850558"/>
              <a:ext cx="2737" cy="0"/>
            </a:xfrm>
            <a:custGeom>
              <a:avLst/>
              <a:gdLst>
                <a:gd name="T0" fmla="*/ 1 w 1"/>
                <a:gd name="T1" fmla="*/ 1 w 1"/>
                <a:gd name="T2" fmla="*/ 1 w 1"/>
                <a:gd name="T3" fmla="*/ 1 w 1"/>
                <a:gd name="T4" fmla="*/ 0 w 1"/>
                <a:gd name="T5" fmla="*/ 1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1" y="0"/>
                    <a:pt x="1" y="0"/>
                  </a:cubicBezTo>
                  <a:cubicBezTo>
                    <a:pt x="1" y="0"/>
                    <a:pt x="1" y="0"/>
                    <a:pt x="1" y="0"/>
                  </a:cubicBezTo>
                  <a:cubicBezTo>
                    <a:pt x="1" y="0"/>
                    <a:pt x="1" y="0"/>
                    <a:pt x="1" y="0"/>
                  </a:cubicBezTo>
                  <a:cubicBezTo>
                    <a:pt x="0" y="0"/>
                    <a:pt x="0" y="0"/>
                    <a:pt x="0" y="0"/>
                  </a:cubicBezTo>
                  <a:cubicBezTo>
                    <a:pt x="0" y="0"/>
                    <a:pt x="1" y="0"/>
                    <a:pt x="1" y="0"/>
                  </a:cubicBezTo>
                  <a:cubicBezTo>
                    <a:pt x="1" y="0"/>
                    <a:pt x="1" y="0"/>
                    <a:pt x="1" y="0"/>
                  </a:cubicBezTo>
                </a:path>
              </a:pathLst>
            </a:custGeom>
            <a:solidFill>
              <a:srgbClr val="807F6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 name="ís1íḓé"/>
            <p:cNvSpPr/>
            <p:nvPr/>
          </p:nvSpPr>
          <p:spPr bwMode="auto">
            <a:xfrm>
              <a:off x="6556966" y="3847821"/>
              <a:ext cx="287385" cy="116323"/>
            </a:xfrm>
            <a:custGeom>
              <a:avLst/>
              <a:gdLst>
                <a:gd name="T0" fmla="*/ 73 w 101"/>
                <a:gd name="T1" fmla="*/ 0 h 41"/>
                <a:gd name="T2" fmla="*/ 66 w 101"/>
                <a:gd name="T3" fmla="*/ 2 h 41"/>
                <a:gd name="T4" fmla="*/ 0 w 101"/>
                <a:gd name="T5" fmla="*/ 41 h 41"/>
                <a:gd name="T6" fmla="*/ 0 w 101"/>
                <a:gd name="T7" fmla="*/ 41 h 41"/>
                <a:gd name="T8" fmla="*/ 66 w 101"/>
                <a:gd name="T9" fmla="*/ 2 h 41"/>
                <a:gd name="T10" fmla="*/ 66 w 101"/>
                <a:gd name="T11" fmla="*/ 2 h 41"/>
                <a:gd name="T12" fmla="*/ 73 w 101"/>
                <a:gd name="T13" fmla="*/ 0 h 41"/>
                <a:gd name="T14" fmla="*/ 74 w 101"/>
                <a:gd name="T15" fmla="*/ 0 h 41"/>
                <a:gd name="T16" fmla="*/ 74 w 101"/>
                <a:gd name="T17" fmla="*/ 0 h 41"/>
                <a:gd name="T18" fmla="*/ 74 w 101"/>
                <a:gd name="T19" fmla="*/ 0 h 41"/>
                <a:gd name="T20" fmla="*/ 74 w 101"/>
                <a:gd name="T21" fmla="*/ 0 h 41"/>
                <a:gd name="T22" fmla="*/ 77 w 101"/>
                <a:gd name="T23" fmla="*/ 1 h 41"/>
                <a:gd name="T24" fmla="*/ 77 w 101"/>
                <a:gd name="T25" fmla="*/ 1 h 41"/>
                <a:gd name="T26" fmla="*/ 77 w 101"/>
                <a:gd name="T27" fmla="*/ 1 h 41"/>
                <a:gd name="T28" fmla="*/ 77 w 101"/>
                <a:gd name="T29" fmla="*/ 1 h 41"/>
                <a:gd name="T30" fmla="*/ 78 w 101"/>
                <a:gd name="T31" fmla="*/ 1 h 41"/>
                <a:gd name="T32" fmla="*/ 78 w 101"/>
                <a:gd name="T33" fmla="*/ 1 h 41"/>
                <a:gd name="T34" fmla="*/ 78 w 101"/>
                <a:gd name="T35" fmla="*/ 1 h 41"/>
                <a:gd name="T36" fmla="*/ 79 w 101"/>
                <a:gd name="T37" fmla="*/ 1 h 41"/>
                <a:gd name="T38" fmla="*/ 79 w 101"/>
                <a:gd name="T39" fmla="*/ 1 h 41"/>
                <a:gd name="T40" fmla="*/ 80 w 101"/>
                <a:gd name="T41" fmla="*/ 2 h 41"/>
                <a:gd name="T42" fmla="*/ 80 w 101"/>
                <a:gd name="T43" fmla="*/ 2 h 41"/>
                <a:gd name="T44" fmla="*/ 80 w 101"/>
                <a:gd name="T45" fmla="*/ 2 h 41"/>
                <a:gd name="T46" fmla="*/ 101 w 101"/>
                <a:gd name="T47" fmla="*/ 14 h 41"/>
                <a:gd name="T48" fmla="*/ 101 w 101"/>
                <a:gd name="T49" fmla="*/ 14 h 41"/>
                <a:gd name="T50" fmla="*/ 80 w 101"/>
                <a:gd name="T51" fmla="*/ 2 h 41"/>
                <a:gd name="T52" fmla="*/ 73 w 101"/>
                <a:gd name="T5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1" h="41">
                  <a:moveTo>
                    <a:pt x="73" y="0"/>
                  </a:moveTo>
                  <a:cubicBezTo>
                    <a:pt x="71" y="0"/>
                    <a:pt x="68" y="1"/>
                    <a:pt x="66" y="2"/>
                  </a:cubicBezTo>
                  <a:cubicBezTo>
                    <a:pt x="0" y="41"/>
                    <a:pt x="0" y="41"/>
                    <a:pt x="0" y="41"/>
                  </a:cubicBezTo>
                  <a:cubicBezTo>
                    <a:pt x="0" y="41"/>
                    <a:pt x="0" y="41"/>
                    <a:pt x="0" y="41"/>
                  </a:cubicBezTo>
                  <a:cubicBezTo>
                    <a:pt x="66" y="2"/>
                    <a:pt x="66" y="2"/>
                    <a:pt x="66" y="2"/>
                  </a:cubicBezTo>
                  <a:cubicBezTo>
                    <a:pt x="66" y="2"/>
                    <a:pt x="66" y="2"/>
                    <a:pt x="66" y="2"/>
                  </a:cubicBezTo>
                  <a:cubicBezTo>
                    <a:pt x="68" y="1"/>
                    <a:pt x="71" y="0"/>
                    <a:pt x="73" y="0"/>
                  </a:cubicBezTo>
                  <a:cubicBezTo>
                    <a:pt x="74" y="0"/>
                    <a:pt x="74" y="0"/>
                    <a:pt x="74" y="0"/>
                  </a:cubicBezTo>
                  <a:cubicBezTo>
                    <a:pt x="74" y="0"/>
                    <a:pt x="74" y="0"/>
                    <a:pt x="74" y="0"/>
                  </a:cubicBezTo>
                  <a:cubicBezTo>
                    <a:pt x="74" y="0"/>
                    <a:pt x="74" y="0"/>
                    <a:pt x="74" y="0"/>
                  </a:cubicBezTo>
                  <a:cubicBezTo>
                    <a:pt x="74" y="0"/>
                    <a:pt x="74" y="0"/>
                    <a:pt x="74" y="0"/>
                  </a:cubicBezTo>
                  <a:cubicBezTo>
                    <a:pt x="75" y="0"/>
                    <a:pt x="76" y="1"/>
                    <a:pt x="77" y="1"/>
                  </a:cubicBezTo>
                  <a:cubicBezTo>
                    <a:pt x="77" y="1"/>
                    <a:pt x="77" y="1"/>
                    <a:pt x="77" y="1"/>
                  </a:cubicBezTo>
                  <a:cubicBezTo>
                    <a:pt x="77" y="1"/>
                    <a:pt x="77" y="1"/>
                    <a:pt x="77" y="1"/>
                  </a:cubicBezTo>
                  <a:cubicBezTo>
                    <a:pt x="77" y="1"/>
                    <a:pt x="77" y="1"/>
                    <a:pt x="77" y="1"/>
                  </a:cubicBezTo>
                  <a:cubicBezTo>
                    <a:pt x="77" y="1"/>
                    <a:pt x="77" y="1"/>
                    <a:pt x="78" y="1"/>
                  </a:cubicBezTo>
                  <a:cubicBezTo>
                    <a:pt x="78" y="1"/>
                    <a:pt x="78" y="1"/>
                    <a:pt x="78" y="1"/>
                  </a:cubicBezTo>
                  <a:cubicBezTo>
                    <a:pt x="78" y="1"/>
                    <a:pt x="78" y="1"/>
                    <a:pt x="78" y="1"/>
                  </a:cubicBezTo>
                  <a:cubicBezTo>
                    <a:pt x="78" y="1"/>
                    <a:pt x="79" y="1"/>
                    <a:pt x="79" y="1"/>
                  </a:cubicBezTo>
                  <a:cubicBezTo>
                    <a:pt x="79" y="1"/>
                    <a:pt x="79" y="1"/>
                    <a:pt x="79" y="1"/>
                  </a:cubicBezTo>
                  <a:cubicBezTo>
                    <a:pt x="79" y="2"/>
                    <a:pt x="80" y="2"/>
                    <a:pt x="80" y="2"/>
                  </a:cubicBezTo>
                  <a:cubicBezTo>
                    <a:pt x="80" y="2"/>
                    <a:pt x="80" y="2"/>
                    <a:pt x="80" y="2"/>
                  </a:cubicBezTo>
                  <a:cubicBezTo>
                    <a:pt x="80" y="2"/>
                    <a:pt x="80" y="2"/>
                    <a:pt x="80" y="2"/>
                  </a:cubicBezTo>
                  <a:cubicBezTo>
                    <a:pt x="101" y="14"/>
                    <a:pt x="101" y="14"/>
                    <a:pt x="101" y="14"/>
                  </a:cubicBezTo>
                  <a:cubicBezTo>
                    <a:pt x="101" y="14"/>
                    <a:pt x="101" y="14"/>
                    <a:pt x="101" y="14"/>
                  </a:cubicBezTo>
                  <a:cubicBezTo>
                    <a:pt x="80" y="2"/>
                    <a:pt x="80" y="2"/>
                    <a:pt x="80" y="2"/>
                  </a:cubicBezTo>
                  <a:cubicBezTo>
                    <a:pt x="78" y="1"/>
                    <a:pt x="76" y="0"/>
                    <a:pt x="73" y="0"/>
                  </a:cubicBezTo>
                </a:path>
              </a:pathLst>
            </a:custGeom>
            <a:solidFill>
              <a:srgbClr val="5A776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 name="îṥ1ïḋê"/>
            <p:cNvSpPr/>
            <p:nvPr/>
          </p:nvSpPr>
          <p:spPr bwMode="auto">
            <a:xfrm>
              <a:off x="6420116" y="3847821"/>
              <a:ext cx="424235" cy="718463"/>
            </a:xfrm>
            <a:custGeom>
              <a:avLst/>
              <a:gdLst>
                <a:gd name="T0" fmla="*/ 116 w 149"/>
                <a:gd name="T1" fmla="*/ 155 h 253"/>
                <a:gd name="T2" fmla="*/ 108 w 149"/>
                <a:gd name="T3" fmla="*/ 161 h 253"/>
                <a:gd name="T4" fmla="*/ 74 w 149"/>
                <a:gd name="T5" fmla="*/ 180 h 253"/>
                <a:gd name="T6" fmla="*/ 41 w 149"/>
                <a:gd name="T7" fmla="*/ 188 h 253"/>
                <a:gd name="T8" fmla="*/ 14 w 149"/>
                <a:gd name="T9" fmla="*/ 184 h 253"/>
                <a:gd name="T10" fmla="*/ 0 w 149"/>
                <a:gd name="T11" fmla="*/ 246 h 253"/>
                <a:gd name="T12" fmla="*/ 0 w 149"/>
                <a:gd name="T13" fmla="*/ 246 h 253"/>
                <a:gd name="T14" fmla="*/ 7 w 149"/>
                <a:gd name="T15" fmla="*/ 242 h 253"/>
                <a:gd name="T16" fmla="*/ 40 w 149"/>
                <a:gd name="T17" fmla="*/ 234 h 253"/>
                <a:gd name="T18" fmla="*/ 74 w 149"/>
                <a:gd name="T19" fmla="*/ 242 h 253"/>
                <a:gd name="T20" fmla="*/ 93 w 149"/>
                <a:gd name="T21" fmla="*/ 253 h 253"/>
                <a:gd name="T22" fmla="*/ 93 w 149"/>
                <a:gd name="T23" fmla="*/ 253 h 253"/>
                <a:gd name="T24" fmla="*/ 98 w 149"/>
                <a:gd name="T25" fmla="*/ 233 h 253"/>
                <a:gd name="T26" fmla="*/ 94 w 149"/>
                <a:gd name="T27" fmla="*/ 231 h 253"/>
                <a:gd name="T28" fmla="*/ 93 w 149"/>
                <a:gd name="T29" fmla="*/ 191 h 253"/>
                <a:gd name="T30" fmla="*/ 110 w 149"/>
                <a:gd name="T31" fmla="*/ 182 h 253"/>
                <a:gd name="T32" fmla="*/ 110 w 149"/>
                <a:gd name="T33" fmla="*/ 182 h 253"/>
                <a:gd name="T34" fmla="*/ 116 w 149"/>
                <a:gd name="T35" fmla="*/ 155 h 253"/>
                <a:gd name="T36" fmla="*/ 121 w 149"/>
                <a:gd name="T37" fmla="*/ 0 h 253"/>
                <a:gd name="T38" fmla="*/ 121 w 149"/>
                <a:gd name="T39" fmla="*/ 0 h 253"/>
                <a:gd name="T40" fmla="*/ 121 w 149"/>
                <a:gd name="T41" fmla="*/ 0 h 253"/>
                <a:gd name="T42" fmla="*/ 121 w 149"/>
                <a:gd name="T43" fmla="*/ 0 h 253"/>
                <a:gd name="T44" fmla="*/ 120 w 149"/>
                <a:gd name="T45" fmla="*/ 0 h 253"/>
                <a:gd name="T46" fmla="*/ 117 w 149"/>
                <a:gd name="T47" fmla="*/ 1 h 253"/>
                <a:gd name="T48" fmla="*/ 117 w 149"/>
                <a:gd name="T49" fmla="*/ 1 h 253"/>
                <a:gd name="T50" fmla="*/ 117 w 149"/>
                <a:gd name="T51" fmla="*/ 1 h 253"/>
                <a:gd name="T52" fmla="*/ 116 w 149"/>
                <a:gd name="T53" fmla="*/ 1 h 253"/>
                <a:gd name="T54" fmla="*/ 114 w 149"/>
                <a:gd name="T55" fmla="*/ 2 h 253"/>
                <a:gd name="T56" fmla="*/ 114 w 149"/>
                <a:gd name="T57" fmla="*/ 2 h 253"/>
                <a:gd name="T58" fmla="*/ 48 w 149"/>
                <a:gd name="T59" fmla="*/ 41 h 253"/>
                <a:gd name="T60" fmla="*/ 35 w 149"/>
                <a:gd name="T61" fmla="*/ 94 h 253"/>
                <a:gd name="T62" fmla="*/ 35 w 149"/>
                <a:gd name="T63" fmla="*/ 94 h 253"/>
                <a:gd name="T64" fmla="*/ 40 w 149"/>
                <a:gd name="T65" fmla="*/ 94 h 253"/>
                <a:gd name="T66" fmla="*/ 74 w 149"/>
                <a:gd name="T67" fmla="*/ 102 h 253"/>
                <a:gd name="T68" fmla="*/ 108 w 149"/>
                <a:gd name="T69" fmla="*/ 121 h 253"/>
                <a:gd name="T70" fmla="*/ 121 w 149"/>
                <a:gd name="T71" fmla="*/ 134 h 253"/>
                <a:gd name="T72" fmla="*/ 121 w 149"/>
                <a:gd name="T73" fmla="*/ 134 h 253"/>
                <a:gd name="T74" fmla="*/ 149 w 149"/>
                <a:gd name="T75" fmla="*/ 14 h 253"/>
                <a:gd name="T76" fmla="*/ 128 w 149"/>
                <a:gd name="T77" fmla="*/ 2 h 253"/>
                <a:gd name="T78" fmla="*/ 128 w 149"/>
                <a:gd name="T79" fmla="*/ 2 h 253"/>
                <a:gd name="T80" fmla="*/ 128 w 149"/>
                <a:gd name="T81" fmla="*/ 2 h 253"/>
                <a:gd name="T82" fmla="*/ 127 w 149"/>
                <a:gd name="T83" fmla="*/ 1 h 253"/>
                <a:gd name="T84" fmla="*/ 127 w 149"/>
                <a:gd name="T85" fmla="*/ 1 h 253"/>
                <a:gd name="T86" fmla="*/ 126 w 149"/>
                <a:gd name="T87" fmla="*/ 1 h 253"/>
                <a:gd name="T88" fmla="*/ 126 w 149"/>
                <a:gd name="T89" fmla="*/ 1 h 253"/>
                <a:gd name="T90" fmla="*/ 126 w 149"/>
                <a:gd name="T91" fmla="*/ 1 h 253"/>
                <a:gd name="T92" fmla="*/ 125 w 149"/>
                <a:gd name="T93" fmla="*/ 1 h 253"/>
                <a:gd name="T94" fmla="*/ 125 w 149"/>
                <a:gd name="T95" fmla="*/ 1 h 253"/>
                <a:gd name="T96" fmla="*/ 125 w 149"/>
                <a:gd name="T97" fmla="*/ 1 h 253"/>
                <a:gd name="T98" fmla="*/ 125 w 149"/>
                <a:gd name="T99" fmla="*/ 1 h 253"/>
                <a:gd name="T100" fmla="*/ 124 w 149"/>
                <a:gd name="T101" fmla="*/ 1 h 253"/>
                <a:gd name="T102" fmla="*/ 124 w 149"/>
                <a:gd name="T103" fmla="*/ 1 h 253"/>
                <a:gd name="T104" fmla="*/ 124 w 149"/>
                <a:gd name="T105" fmla="*/ 1 h 253"/>
                <a:gd name="T106" fmla="*/ 124 w 149"/>
                <a:gd name="T107" fmla="*/ 1 h 253"/>
                <a:gd name="T108" fmla="*/ 122 w 149"/>
                <a:gd name="T109" fmla="*/ 0 h 253"/>
                <a:gd name="T110" fmla="*/ 122 w 149"/>
                <a:gd name="T111" fmla="*/ 0 h 253"/>
                <a:gd name="T112" fmla="*/ 122 w 149"/>
                <a:gd name="T113" fmla="*/ 0 h 253"/>
                <a:gd name="T114" fmla="*/ 122 w 149"/>
                <a:gd name="T115" fmla="*/ 0 h 253"/>
                <a:gd name="T116" fmla="*/ 121 w 149"/>
                <a:gd name="T117"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 h="253">
                  <a:moveTo>
                    <a:pt x="116" y="155"/>
                  </a:moveTo>
                  <a:cubicBezTo>
                    <a:pt x="114" y="157"/>
                    <a:pt x="111" y="159"/>
                    <a:pt x="108" y="161"/>
                  </a:cubicBezTo>
                  <a:cubicBezTo>
                    <a:pt x="74" y="180"/>
                    <a:pt x="74" y="180"/>
                    <a:pt x="74" y="180"/>
                  </a:cubicBezTo>
                  <a:cubicBezTo>
                    <a:pt x="65" y="186"/>
                    <a:pt x="53" y="188"/>
                    <a:pt x="41" y="188"/>
                  </a:cubicBezTo>
                  <a:cubicBezTo>
                    <a:pt x="31" y="188"/>
                    <a:pt x="22" y="187"/>
                    <a:pt x="14" y="184"/>
                  </a:cubicBezTo>
                  <a:cubicBezTo>
                    <a:pt x="0" y="246"/>
                    <a:pt x="0" y="246"/>
                    <a:pt x="0" y="246"/>
                  </a:cubicBezTo>
                  <a:cubicBezTo>
                    <a:pt x="0" y="246"/>
                    <a:pt x="0" y="246"/>
                    <a:pt x="0" y="246"/>
                  </a:cubicBezTo>
                  <a:cubicBezTo>
                    <a:pt x="7" y="242"/>
                    <a:pt x="7" y="242"/>
                    <a:pt x="7" y="242"/>
                  </a:cubicBezTo>
                  <a:cubicBezTo>
                    <a:pt x="16" y="237"/>
                    <a:pt x="28" y="234"/>
                    <a:pt x="40" y="234"/>
                  </a:cubicBezTo>
                  <a:cubicBezTo>
                    <a:pt x="53" y="234"/>
                    <a:pt x="65" y="237"/>
                    <a:pt x="74" y="242"/>
                  </a:cubicBezTo>
                  <a:cubicBezTo>
                    <a:pt x="93" y="253"/>
                    <a:pt x="93" y="253"/>
                    <a:pt x="93" y="253"/>
                  </a:cubicBezTo>
                  <a:cubicBezTo>
                    <a:pt x="93" y="253"/>
                    <a:pt x="93" y="253"/>
                    <a:pt x="93" y="253"/>
                  </a:cubicBezTo>
                  <a:cubicBezTo>
                    <a:pt x="98" y="233"/>
                    <a:pt x="98" y="233"/>
                    <a:pt x="98" y="233"/>
                  </a:cubicBezTo>
                  <a:cubicBezTo>
                    <a:pt x="94" y="231"/>
                    <a:pt x="94" y="231"/>
                    <a:pt x="94" y="231"/>
                  </a:cubicBezTo>
                  <a:cubicBezTo>
                    <a:pt x="75" y="220"/>
                    <a:pt x="75" y="202"/>
                    <a:pt x="93" y="191"/>
                  </a:cubicBezTo>
                  <a:cubicBezTo>
                    <a:pt x="110" y="182"/>
                    <a:pt x="110" y="182"/>
                    <a:pt x="110" y="182"/>
                  </a:cubicBezTo>
                  <a:cubicBezTo>
                    <a:pt x="110" y="182"/>
                    <a:pt x="110" y="182"/>
                    <a:pt x="110" y="182"/>
                  </a:cubicBezTo>
                  <a:cubicBezTo>
                    <a:pt x="116" y="155"/>
                    <a:pt x="116" y="155"/>
                    <a:pt x="116" y="155"/>
                  </a:cubicBezTo>
                  <a:moveTo>
                    <a:pt x="121" y="0"/>
                  </a:moveTo>
                  <a:cubicBezTo>
                    <a:pt x="121" y="0"/>
                    <a:pt x="121" y="0"/>
                    <a:pt x="121" y="0"/>
                  </a:cubicBezTo>
                  <a:cubicBezTo>
                    <a:pt x="121" y="0"/>
                    <a:pt x="121" y="0"/>
                    <a:pt x="121" y="0"/>
                  </a:cubicBezTo>
                  <a:cubicBezTo>
                    <a:pt x="121" y="0"/>
                    <a:pt x="121" y="0"/>
                    <a:pt x="121" y="0"/>
                  </a:cubicBezTo>
                  <a:cubicBezTo>
                    <a:pt x="121" y="0"/>
                    <a:pt x="121" y="0"/>
                    <a:pt x="120" y="0"/>
                  </a:cubicBezTo>
                  <a:cubicBezTo>
                    <a:pt x="119" y="0"/>
                    <a:pt x="118" y="1"/>
                    <a:pt x="117" y="1"/>
                  </a:cubicBezTo>
                  <a:cubicBezTo>
                    <a:pt x="117" y="1"/>
                    <a:pt x="117" y="1"/>
                    <a:pt x="117" y="1"/>
                  </a:cubicBezTo>
                  <a:cubicBezTo>
                    <a:pt x="117" y="1"/>
                    <a:pt x="117" y="1"/>
                    <a:pt x="117" y="1"/>
                  </a:cubicBezTo>
                  <a:cubicBezTo>
                    <a:pt x="117" y="1"/>
                    <a:pt x="116" y="1"/>
                    <a:pt x="116" y="1"/>
                  </a:cubicBezTo>
                  <a:cubicBezTo>
                    <a:pt x="116" y="1"/>
                    <a:pt x="115" y="2"/>
                    <a:pt x="114" y="2"/>
                  </a:cubicBezTo>
                  <a:cubicBezTo>
                    <a:pt x="114" y="2"/>
                    <a:pt x="114" y="2"/>
                    <a:pt x="114" y="2"/>
                  </a:cubicBezTo>
                  <a:cubicBezTo>
                    <a:pt x="48" y="41"/>
                    <a:pt x="48" y="41"/>
                    <a:pt x="48" y="41"/>
                  </a:cubicBezTo>
                  <a:cubicBezTo>
                    <a:pt x="35" y="94"/>
                    <a:pt x="35" y="94"/>
                    <a:pt x="35" y="94"/>
                  </a:cubicBezTo>
                  <a:cubicBezTo>
                    <a:pt x="35" y="94"/>
                    <a:pt x="35" y="94"/>
                    <a:pt x="35" y="94"/>
                  </a:cubicBezTo>
                  <a:cubicBezTo>
                    <a:pt x="37" y="94"/>
                    <a:pt x="39" y="94"/>
                    <a:pt x="40" y="94"/>
                  </a:cubicBezTo>
                  <a:cubicBezTo>
                    <a:pt x="52" y="94"/>
                    <a:pt x="65" y="96"/>
                    <a:pt x="74" y="102"/>
                  </a:cubicBezTo>
                  <a:cubicBezTo>
                    <a:pt x="108" y="121"/>
                    <a:pt x="108" y="121"/>
                    <a:pt x="108" y="121"/>
                  </a:cubicBezTo>
                  <a:cubicBezTo>
                    <a:pt x="114" y="125"/>
                    <a:pt x="119" y="129"/>
                    <a:pt x="121" y="134"/>
                  </a:cubicBezTo>
                  <a:cubicBezTo>
                    <a:pt x="121" y="134"/>
                    <a:pt x="121" y="134"/>
                    <a:pt x="121" y="134"/>
                  </a:cubicBezTo>
                  <a:cubicBezTo>
                    <a:pt x="149" y="14"/>
                    <a:pt x="149" y="14"/>
                    <a:pt x="149" y="14"/>
                  </a:cubicBezTo>
                  <a:cubicBezTo>
                    <a:pt x="128" y="2"/>
                    <a:pt x="128" y="2"/>
                    <a:pt x="128" y="2"/>
                  </a:cubicBezTo>
                  <a:cubicBezTo>
                    <a:pt x="128" y="2"/>
                    <a:pt x="128" y="2"/>
                    <a:pt x="128" y="2"/>
                  </a:cubicBezTo>
                  <a:cubicBezTo>
                    <a:pt x="128" y="2"/>
                    <a:pt x="128" y="2"/>
                    <a:pt x="128" y="2"/>
                  </a:cubicBezTo>
                  <a:cubicBezTo>
                    <a:pt x="128" y="2"/>
                    <a:pt x="127" y="2"/>
                    <a:pt x="127" y="1"/>
                  </a:cubicBezTo>
                  <a:cubicBezTo>
                    <a:pt x="127" y="1"/>
                    <a:pt x="127" y="1"/>
                    <a:pt x="127" y="1"/>
                  </a:cubicBezTo>
                  <a:cubicBezTo>
                    <a:pt x="127" y="1"/>
                    <a:pt x="126" y="1"/>
                    <a:pt x="126" y="1"/>
                  </a:cubicBezTo>
                  <a:cubicBezTo>
                    <a:pt x="126" y="1"/>
                    <a:pt x="126" y="1"/>
                    <a:pt x="126" y="1"/>
                  </a:cubicBezTo>
                  <a:cubicBezTo>
                    <a:pt x="126" y="1"/>
                    <a:pt x="126" y="1"/>
                    <a:pt x="126" y="1"/>
                  </a:cubicBezTo>
                  <a:cubicBezTo>
                    <a:pt x="125" y="1"/>
                    <a:pt x="125" y="1"/>
                    <a:pt x="125" y="1"/>
                  </a:cubicBezTo>
                  <a:cubicBezTo>
                    <a:pt x="125" y="1"/>
                    <a:pt x="125" y="1"/>
                    <a:pt x="125" y="1"/>
                  </a:cubicBezTo>
                  <a:cubicBezTo>
                    <a:pt x="125" y="1"/>
                    <a:pt x="125" y="1"/>
                    <a:pt x="125" y="1"/>
                  </a:cubicBezTo>
                  <a:cubicBezTo>
                    <a:pt x="125" y="1"/>
                    <a:pt x="125" y="1"/>
                    <a:pt x="125" y="1"/>
                  </a:cubicBezTo>
                  <a:cubicBezTo>
                    <a:pt x="124" y="1"/>
                    <a:pt x="124" y="1"/>
                    <a:pt x="124" y="1"/>
                  </a:cubicBezTo>
                  <a:cubicBezTo>
                    <a:pt x="124" y="1"/>
                    <a:pt x="124" y="1"/>
                    <a:pt x="124" y="1"/>
                  </a:cubicBezTo>
                  <a:cubicBezTo>
                    <a:pt x="124" y="1"/>
                    <a:pt x="124" y="1"/>
                    <a:pt x="124" y="1"/>
                  </a:cubicBezTo>
                  <a:cubicBezTo>
                    <a:pt x="124" y="1"/>
                    <a:pt x="124" y="1"/>
                    <a:pt x="124" y="1"/>
                  </a:cubicBezTo>
                  <a:cubicBezTo>
                    <a:pt x="123" y="0"/>
                    <a:pt x="122" y="0"/>
                    <a:pt x="122" y="0"/>
                  </a:cubicBezTo>
                  <a:cubicBezTo>
                    <a:pt x="122" y="0"/>
                    <a:pt x="122" y="0"/>
                    <a:pt x="122" y="0"/>
                  </a:cubicBezTo>
                  <a:cubicBezTo>
                    <a:pt x="122" y="0"/>
                    <a:pt x="122" y="0"/>
                    <a:pt x="122" y="0"/>
                  </a:cubicBezTo>
                  <a:cubicBezTo>
                    <a:pt x="122" y="0"/>
                    <a:pt x="122" y="0"/>
                    <a:pt x="122" y="0"/>
                  </a:cubicBezTo>
                  <a:cubicBezTo>
                    <a:pt x="122" y="0"/>
                    <a:pt x="122" y="0"/>
                    <a:pt x="121" y="0"/>
                  </a:cubicBezTo>
                </a:path>
              </a:pathLst>
            </a:custGeom>
            <a:solidFill>
              <a:srgbClr val="FDFDE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 name="íṣ1íďè"/>
            <p:cNvSpPr/>
            <p:nvPr/>
          </p:nvSpPr>
          <p:spPr bwMode="auto">
            <a:xfrm>
              <a:off x="6459803" y="4114679"/>
              <a:ext cx="305176" cy="266858"/>
            </a:xfrm>
            <a:custGeom>
              <a:avLst/>
              <a:gdLst>
                <a:gd name="T0" fmla="*/ 26 w 107"/>
                <a:gd name="T1" fmla="*/ 0 h 94"/>
                <a:gd name="T2" fmla="*/ 21 w 107"/>
                <a:gd name="T3" fmla="*/ 0 h 94"/>
                <a:gd name="T4" fmla="*/ 0 w 107"/>
                <a:gd name="T5" fmla="*/ 90 h 94"/>
                <a:gd name="T6" fmla="*/ 0 w 107"/>
                <a:gd name="T7" fmla="*/ 90 h 94"/>
                <a:gd name="T8" fmla="*/ 27 w 107"/>
                <a:gd name="T9" fmla="*/ 94 h 94"/>
                <a:gd name="T10" fmla="*/ 60 w 107"/>
                <a:gd name="T11" fmla="*/ 86 h 94"/>
                <a:gd name="T12" fmla="*/ 94 w 107"/>
                <a:gd name="T13" fmla="*/ 67 h 94"/>
                <a:gd name="T14" fmla="*/ 102 w 107"/>
                <a:gd name="T15" fmla="*/ 61 h 94"/>
                <a:gd name="T16" fmla="*/ 102 w 107"/>
                <a:gd name="T17" fmla="*/ 61 h 94"/>
                <a:gd name="T18" fmla="*/ 107 w 107"/>
                <a:gd name="T19" fmla="*/ 40 h 94"/>
                <a:gd name="T20" fmla="*/ 94 w 107"/>
                <a:gd name="T21" fmla="*/ 27 h 94"/>
                <a:gd name="T22" fmla="*/ 60 w 107"/>
                <a:gd name="T23" fmla="*/ 8 h 94"/>
                <a:gd name="T24" fmla="*/ 26 w 107"/>
                <a:gd name="T25"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94">
                  <a:moveTo>
                    <a:pt x="26" y="0"/>
                  </a:moveTo>
                  <a:cubicBezTo>
                    <a:pt x="25" y="0"/>
                    <a:pt x="23" y="0"/>
                    <a:pt x="21" y="0"/>
                  </a:cubicBezTo>
                  <a:cubicBezTo>
                    <a:pt x="0" y="90"/>
                    <a:pt x="0" y="90"/>
                    <a:pt x="0" y="90"/>
                  </a:cubicBezTo>
                  <a:cubicBezTo>
                    <a:pt x="0" y="90"/>
                    <a:pt x="0" y="90"/>
                    <a:pt x="0" y="90"/>
                  </a:cubicBezTo>
                  <a:cubicBezTo>
                    <a:pt x="8" y="93"/>
                    <a:pt x="17" y="94"/>
                    <a:pt x="27" y="94"/>
                  </a:cubicBezTo>
                  <a:cubicBezTo>
                    <a:pt x="39" y="94"/>
                    <a:pt x="51" y="92"/>
                    <a:pt x="60" y="86"/>
                  </a:cubicBezTo>
                  <a:cubicBezTo>
                    <a:pt x="94" y="67"/>
                    <a:pt x="94" y="67"/>
                    <a:pt x="94" y="67"/>
                  </a:cubicBezTo>
                  <a:cubicBezTo>
                    <a:pt x="97" y="65"/>
                    <a:pt x="100" y="63"/>
                    <a:pt x="102" y="61"/>
                  </a:cubicBezTo>
                  <a:cubicBezTo>
                    <a:pt x="102" y="61"/>
                    <a:pt x="102" y="61"/>
                    <a:pt x="102" y="61"/>
                  </a:cubicBezTo>
                  <a:cubicBezTo>
                    <a:pt x="107" y="40"/>
                    <a:pt x="107" y="40"/>
                    <a:pt x="107" y="40"/>
                  </a:cubicBezTo>
                  <a:cubicBezTo>
                    <a:pt x="105" y="35"/>
                    <a:pt x="100" y="31"/>
                    <a:pt x="94" y="27"/>
                  </a:cubicBezTo>
                  <a:cubicBezTo>
                    <a:pt x="60" y="8"/>
                    <a:pt x="60" y="8"/>
                    <a:pt x="60" y="8"/>
                  </a:cubicBezTo>
                  <a:cubicBezTo>
                    <a:pt x="51" y="2"/>
                    <a:pt x="38" y="0"/>
                    <a:pt x="26" y="0"/>
                  </a:cubicBezTo>
                </a:path>
              </a:pathLst>
            </a:custGeom>
            <a:solidFill>
              <a:srgbClr val="67B9C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1" name="íṩlîďè"/>
            <p:cNvSpPr/>
            <p:nvPr/>
          </p:nvSpPr>
          <p:spPr bwMode="auto">
            <a:xfrm>
              <a:off x="6633602" y="4365114"/>
              <a:ext cx="99901" cy="145061"/>
            </a:xfrm>
            <a:custGeom>
              <a:avLst/>
              <a:gdLst>
                <a:gd name="T0" fmla="*/ 35 w 35"/>
                <a:gd name="T1" fmla="*/ 0 h 51"/>
                <a:gd name="T2" fmla="*/ 18 w 35"/>
                <a:gd name="T3" fmla="*/ 9 h 51"/>
                <a:gd name="T4" fmla="*/ 19 w 35"/>
                <a:gd name="T5" fmla="*/ 49 h 51"/>
                <a:gd name="T6" fmla="*/ 23 w 35"/>
                <a:gd name="T7" fmla="*/ 51 h 51"/>
                <a:gd name="T8" fmla="*/ 23 w 35"/>
                <a:gd name="T9" fmla="*/ 51 h 51"/>
                <a:gd name="T10" fmla="*/ 35 w 35"/>
                <a:gd name="T11" fmla="*/ 0 h 51"/>
              </a:gdLst>
              <a:ahLst/>
              <a:cxnLst>
                <a:cxn ang="0">
                  <a:pos x="T0" y="T1"/>
                </a:cxn>
                <a:cxn ang="0">
                  <a:pos x="T2" y="T3"/>
                </a:cxn>
                <a:cxn ang="0">
                  <a:pos x="T4" y="T5"/>
                </a:cxn>
                <a:cxn ang="0">
                  <a:pos x="T6" y="T7"/>
                </a:cxn>
                <a:cxn ang="0">
                  <a:pos x="T8" y="T9"/>
                </a:cxn>
                <a:cxn ang="0">
                  <a:pos x="T10" y="T11"/>
                </a:cxn>
              </a:cxnLst>
              <a:rect l="0" t="0" r="r" b="b"/>
              <a:pathLst>
                <a:path w="35" h="51">
                  <a:moveTo>
                    <a:pt x="35" y="0"/>
                  </a:moveTo>
                  <a:cubicBezTo>
                    <a:pt x="18" y="9"/>
                    <a:pt x="18" y="9"/>
                    <a:pt x="18" y="9"/>
                  </a:cubicBezTo>
                  <a:cubicBezTo>
                    <a:pt x="0" y="20"/>
                    <a:pt x="0" y="38"/>
                    <a:pt x="19" y="49"/>
                  </a:cubicBezTo>
                  <a:cubicBezTo>
                    <a:pt x="23" y="51"/>
                    <a:pt x="23" y="51"/>
                    <a:pt x="23" y="51"/>
                  </a:cubicBezTo>
                  <a:cubicBezTo>
                    <a:pt x="23" y="51"/>
                    <a:pt x="23" y="51"/>
                    <a:pt x="23" y="51"/>
                  </a:cubicBezTo>
                  <a:cubicBezTo>
                    <a:pt x="35" y="0"/>
                    <a:pt x="35" y="0"/>
                    <a:pt x="35" y="0"/>
                  </a:cubicBezTo>
                </a:path>
              </a:pathLst>
            </a:custGeom>
            <a:solidFill>
              <a:srgbClr val="67B9C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 name="îŝļïďé"/>
            <p:cNvSpPr/>
            <p:nvPr/>
          </p:nvSpPr>
          <p:spPr bwMode="auto">
            <a:xfrm>
              <a:off x="6312005" y="4722293"/>
              <a:ext cx="327072" cy="284648"/>
            </a:xfrm>
            <a:custGeom>
              <a:avLst/>
              <a:gdLst>
                <a:gd name="T0" fmla="*/ 13 w 115"/>
                <a:gd name="T1" fmla="*/ 42 h 100"/>
                <a:gd name="T2" fmla="*/ 9 w 115"/>
                <a:gd name="T3" fmla="*/ 60 h 100"/>
                <a:gd name="T4" fmla="*/ 13 w 115"/>
                <a:gd name="T5" fmla="*/ 42 h 100"/>
                <a:gd name="T6" fmla="*/ 23 w 115"/>
                <a:gd name="T7" fmla="*/ 0 h 100"/>
                <a:gd name="T8" fmla="*/ 17 w 115"/>
                <a:gd name="T9" fmla="*/ 29 h 100"/>
                <a:gd name="T10" fmla="*/ 17 w 115"/>
                <a:gd name="T11" fmla="*/ 29 h 100"/>
                <a:gd name="T12" fmla="*/ 17 w 115"/>
                <a:gd name="T13" fmla="*/ 29 h 100"/>
                <a:gd name="T14" fmla="*/ 18 w 115"/>
                <a:gd name="T15" fmla="*/ 69 h 100"/>
                <a:gd name="T16" fmla="*/ 6 w 115"/>
                <a:gd name="T17" fmla="*/ 75 h 100"/>
                <a:gd name="T18" fmla="*/ 0 w 115"/>
                <a:gd name="T19" fmla="*/ 100 h 100"/>
                <a:gd name="T20" fmla="*/ 0 w 115"/>
                <a:gd name="T21" fmla="*/ 100 h 100"/>
                <a:gd name="T22" fmla="*/ 2 w 115"/>
                <a:gd name="T23" fmla="*/ 99 h 100"/>
                <a:gd name="T24" fmla="*/ 36 w 115"/>
                <a:gd name="T25" fmla="*/ 79 h 100"/>
                <a:gd name="T26" fmla="*/ 69 w 115"/>
                <a:gd name="T27" fmla="*/ 71 h 100"/>
                <a:gd name="T28" fmla="*/ 100 w 115"/>
                <a:gd name="T29" fmla="*/ 77 h 100"/>
                <a:gd name="T30" fmla="*/ 100 w 115"/>
                <a:gd name="T31" fmla="*/ 77 h 100"/>
                <a:gd name="T32" fmla="*/ 115 w 115"/>
                <a:gd name="T33" fmla="*/ 11 h 100"/>
                <a:gd name="T34" fmla="*/ 113 w 115"/>
                <a:gd name="T35" fmla="*/ 13 h 100"/>
                <a:gd name="T36" fmla="*/ 79 w 115"/>
                <a:gd name="T37" fmla="*/ 21 h 100"/>
                <a:gd name="T38" fmla="*/ 45 w 115"/>
                <a:gd name="T39" fmla="*/ 13 h 100"/>
                <a:gd name="T40" fmla="*/ 23 w 115"/>
                <a:gd name="T41"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5" h="100">
                  <a:moveTo>
                    <a:pt x="13" y="42"/>
                  </a:moveTo>
                  <a:cubicBezTo>
                    <a:pt x="9" y="60"/>
                    <a:pt x="9" y="60"/>
                    <a:pt x="9" y="60"/>
                  </a:cubicBezTo>
                  <a:cubicBezTo>
                    <a:pt x="16" y="55"/>
                    <a:pt x="17" y="48"/>
                    <a:pt x="13" y="42"/>
                  </a:cubicBezTo>
                  <a:moveTo>
                    <a:pt x="23" y="0"/>
                  </a:moveTo>
                  <a:cubicBezTo>
                    <a:pt x="17" y="29"/>
                    <a:pt x="17" y="29"/>
                    <a:pt x="17" y="29"/>
                  </a:cubicBezTo>
                  <a:cubicBezTo>
                    <a:pt x="17" y="29"/>
                    <a:pt x="17" y="29"/>
                    <a:pt x="17" y="29"/>
                  </a:cubicBezTo>
                  <a:cubicBezTo>
                    <a:pt x="17" y="29"/>
                    <a:pt x="17" y="29"/>
                    <a:pt x="17" y="29"/>
                  </a:cubicBezTo>
                  <a:cubicBezTo>
                    <a:pt x="36" y="40"/>
                    <a:pt x="36" y="58"/>
                    <a:pt x="18" y="69"/>
                  </a:cubicBezTo>
                  <a:cubicBezTo>
                    <a:pt x="6" y="75"/>
                    <a:pt x="6" y="75"/>
                    <a:pt x="6" y="75"/>
                  </a:cubicBezTo>
                  <a:cubicBezTo>
                    <a:pt x="0" y="100"/>
                    <a:pt x="0" y="100"/>
                    <a:pt x="0" y="100"/>
                  </a:cubicBezTo>
                  <a:cubicBezTo>
                    <a:pt x="0" y="100"/>
                    <a:pt x="0" y="100"/>
                    <a:pt x="0" y="100"/>
                  </a:cubicBezTo>
                  <a:cubicBezTo>
                    <a:pt x="1" y="99"/>
                    <a:pt x="1" y="99"/>
                    <a:pt x="2" y="99"/>
                  </a:cubicBezTo>
                  <a:cubicBezTo>
                    <a:pt x="36" y="79"/>
                    <a:pt x="36" y="79"/>
                    <a:pt x="36" y="79"/>
                  </a:cubicBezTo>
                  <a:cubicBezTo>
                    <a:pt x="45" y="73"/>
                    <a:pt x="57" y="71"/>
                    <a:pt x="69" y="71"/>
                  </a:cubicBezTo>
                  <a:cubicBezTo>
                    <a:pt x="80" y="71"/>
                    <a:pt x="91" y="73"/>
                    <a:pt x="100" y="77"/>
                  </a:cubicBezTo>
                  <a:cubicBezTo>
                    <a:pt x="100" y="77"/>
                    <a:pt x="100" y="77"/>
                    <a:pt x="100" y="77"/>
                  </a:cubicBezTo>
                  <a:cubicBezTo>
                    <a:pt x="115" y="11"/>
                    <a:pt x="115" y="11"/>
                    <a:pt x="115" y="11"/>
                  </a:cubicBezTo>
                  <a:cubicBezTo>
                    <a:pt x="113" y="13"/>
                    <a:pt x="113" y="13"/>
                    <a:pt x="113" y="13"/>
                  </a:cubicBezTo>
                  <a:cubicBezTo>
                    <a:pt x="104" y="18"/>
                    <a:pt x="91" y="21"/>
                    <a:pt x="79" y="21"/>
                  </a:cubicBezTo>
                  <a:cubicBezTo>
                    <a:pt x="67" y="21"/>
                    <a:pt x="54" y="18"/>
                    <a:pt x="45" y="13"/>
                  </a:cubicBezTo>
                  <a:cubicBezTo>
                    <a:pt x="23" y="0"/>
                    <a:pt x="23" y="0"/>
                    <a:pt x="23" y="0"/>
                  </a:cubicBezTo>
                </a:path>
              </a:pathLst>
            </a:custGeom>
            <a:solidFill>
              <a:srgbClr val="FDFDE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 name="iSľíḋê"/>
            <p:cNvSpPr/>
            <p:nvPr/>
          </p:nvSpPr>
          <p:spPr bwMode="auto">
            <a:xfrm>
              <a:off x="6328427" y="4805771"/>
              <a:ext cx="86216" cy="130008"/>
            </a:xfrm>
            <a:custGeom>
              <a:avLst/>
              <a:gdLst>
                <a:gd name="T0" fmla="*/ 11 w 30"/>
                <a:gd name="T1" fmla="*/ 0 h 46"/>
                <a:gd name="T2" fmla="*/ 7 w 30"/>
                <a:gd name="T3" fmla="*/ 13 h 46"/>
                <a:gd name="T4" fmla="*/ 3 w 30"/>
                <a:gd name="T5" fmla="*/ 31 h 46"/>
                <a:gd name="T6" fmla="*/ 0 w 30"/>
                <a:gd name="T7" fmla="*/ 46 h 46"/>
                <a:gd name="T8" fmla="*/ 0 w 30"/>
                <a:gd name="T9" fmla="*/ 46 h 46"/>
                <a:gd name="T10" fmla="*/ 12 w 30"/>
                <a:gd name="T11" fmla="*/ 40 h 46"/>
                <a:gd name="T12" fmla="*/ 11 w 30"/>
                <a:gd name="T13" fmla="*/ 0 h 46"/>
                <a:gd name="T14" fmla="*/ 11 w 30"/>
                <a:gd name="T15" fmla="*/ 0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46">
                  <a:moveTo>
                    <a:pt x="11" y="0"/>
                  </a:moveTo>
                  <a:cubicBezTo>
                    <a:pt x="7" y="13"/>
                    <a:pt x="7" y="13"/>
                    <a:pt x="7" y="13"/>
                  </a:cubicBezTo>
                  <a:cubicBezTo>
                    <a:pt x="11" y="19"/>
                    <a:pt x="10" y="26"/>
                    <a:pt x="3" y="31"/>
                  </a:cubicBezTo>
                  <a:cubicBezTo>
                    <a:pt x="0" y="46"/>
                    <a:pt x="0" y="46"/>
                    <a:pt x="0" y="46"/>
                  </a:cubicBezTo>
                  <a:cubicBezTo>
                    <a:pt x="0" y="46"/>
                    <a:pt x="0" y="46"/>
                    <a:pt x="0" y="46"/>
                  </a:cubicBezTo>
                  <a:cubicBezTo>
                    <a:pt x="12" y="40"/>
                    <a:pt x="12" y="40"/>
                    <a:pt x="12" y="40"/>
                  </a:cubicBezTo>
                  <a:cubicBezTo>
                    <a:pt x="30" y="29"/>
                    <a:pt x="30" y="11"/>
                    <a:pt x="11" y="0"/>
                  </a:cubicBezTo>
                  <a:cubicBezTo>
                    <a:pt x="11" y="0"/>
                    <a:pt x="11" y="0"/>
                    <a:pt x="11" y="0"/>
                  </a:cubicBezTo>
                </a:path>
              </a:pathLst>
            </a:custGeom>
            <a:solidFill>
              <a:srgbClr val="67B9C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 name="işḷîḍè"/>
            <p:cNvSpPr/>
            <p:nvPr/>
          </p:nvSpPr>
          <p:spPr bwMode="auto">
            <a:xfrm>
              <a:off x="6192945" y="5094525"/>
              <a:ext cx="343494" cy="417393"/>
            </a:xfrm>
            <a:custGeom>
              <a:avLst/>
              <a:gdLst>
                <a:gd name="T0" fmla="*/ 35 w 121"/>
                <a:gd name="T1" fmla="*/ 0 h 147"/>
                <a:gd name="T2" fmla="*/ 0 w 121"/>
                <a:gd name="T3" fmla="*/ 147 h 147"/>
                <a:gd name="T4" fmla="*/ 110 w 121"/>
                <a:gd name="T5" fmla="*/ 83 h 147"/>
                <a:gd name="T6" fmla="*/ 121 w 121"/>
                <a:gd name="T7" fmla="*/ 34 h 147"/>
                <a:gd name="T8" fmla="*/ 112 w 121"/>
                <a:gd name="T9" fmla="*/ 35 h 147"/>
                <a:gd name="T10" fmla="*/ 78 w 121"/>
                <a:gd name="T11" fmla="*/ 27 h 147"/>
                <a:gd name="T12" fmla="*/ 44 w 121"/>
                <a:gd name="T13" fmla="*/ 7 h 147"/>
                <a:gd name="T14" fmla="*/ 35 w 121"/>
                <a:gd name="T15" fmla="*/ 0 h 1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47">
                  <a:moveTo>
                    <a:pt x="35" y="0"/>
                  </a:moveTo>
                  <a:cubicBezTo>
                    <a:pt x="0" y="147"/>
                    <a:pt x="0" y="147"/>
                    <a:pt x="0" y="147"/>
                  </a:cubicBezTo>
                  <a:cubicBezTo>
                    <a:pt x="110" y="83"/>
                    <a:pt x="110" y="83"/>
                    <a:pt x="110" y="83"/>
                  </a:cubicBezTo>
                  <a:cubicBezTo>
                    <a:pt x="121" y="34"/>
                    <a:pt x="121" y="34"/>
                    <a:pt x="121" y="34"/>
                  </a:cubicBezTo>
                  <a:cubicBezTo>
                    <a:pt x="118" y="34"/>
                    <a:pt x="115" y="35"/>
                    <a:pt x="112" y="35"/>
                  </a:cubicBezTo>
                  <a:cubicBezTo>
                    <a:pt x="100" y="35"/>
                    <a:pt x="87" y="32"/>
                    <a:pt x="78" y="27"/>
                  </a:cubicBezTo>
                  <a:cubicBezTo>
                    <a:pt x="44" y="7"/>
                    <a:pt x="44" y="7"/>
                    <a:pt x="44" y="7"/>
                  </a:cubicBezTo>
                  <a:cubicBezTo>
                    <a:pt x="40" y="5"/>
                    <a:pt x="37" y="2"/>
                    <a:pt x="35" y="0"/>
                  </a:cubicBezTo>
                </a:path>
              </a:pathLst>
            </a:custGeom>
            <a:solidFill>
              <a:srgbClr val="FDFDE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 name="í$ḷïḓe"/>
            <p:cNvSpPr/>
            <p:nvPr/>
          </p:nvSpPr>
          <p:spPr bwMode="auto">
            <a:xfrm>
              <a:off x="6291477" y="4924831"/>
              <a:ext cx="305176" cy="269595"/>
            </a:xfrm>
            <a:custGeom>
              <a:avLst/>
              <a:gdLst>
                <a:gd name="T0" fmla="*/ 76 w 107"/>
                <a:gd name="T1" fmla="*/ 0 h 95"/>
                <a:gd name="T2" fmla="*/ 43 w 107"/>
                <a:gd name="T3" fmla="*/ 8 h 95"/>
                <a:gd name="T4" fmla="*/ 9 w 107"/>
                <a:gd name="T5" fmla="*/ 28 h 95"/>
                <a:gd name="T6" fmla="*/ 7 w 107"/>
                <a:gd name="T7" fmla="*/ 29 h 95"/>
                <a:gd name="T8" fmla="*/ 0 w 107"/>
                <a:gd name="T9" fmla="*/ 59 h 95"/>
                <a:gd name="T10" fmla="*/ 0 w 107"/>
                <a:gd name="T11" fmla="*/ 60 h 95"/>
                <a:gd name="T12" fmla="*/ 9 w 107"/>
                <a:gd name="T13" fmla="*/ 67 h 95"/>
                <a:gd name="T14" fmla="*/ 43 w 107"/>
                <a:gd name="T15" fmla="*/ 87 h 95"/>
                <a:gd name="T16" fmla="*/ 77 w 107"/>
                <a:gd name="T17" fmla="*/ 95 h 95"/>
                <a:gd name="T18" fmla="*/ 86 w 107"/>
                <a:gd name="T19" fmla="*/ 94 h 95"/>
                <a:gd name="T20" fmla="*/ 87 w 107"/>
                <a:gd name="T21" fmla="*/ 94 h 95"/>
                <a:gd name="T22" fmla="*/ 107 w 107"/>
                <a:gd name="T23" fmla="*/ 6 h 95"/>
                <a:gd name="T24" fmla="*/ 76 w 107"/>
                <a:gd name="T2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95">
                  <a:moveTo>
                    <a:pt x="76" y="0"/>
                  </a:moveTo>
                  <a:cubicBezTo>
                    <a:pt x="64" y="0"/>
                    <a:pt x="52" y="2"/>
                    <a:pt x="43" y="8"/>
                  </a:cubicBezTo>
                  <a:cubicBezTo>
                    <a:pt x="9" y="28"/>
                    <a:pt x="9" y="28"/>
                    <a:pt x="9" y="28"/>
                  </a:cubicBezTo>
                  <a:cubicBezTo>
                    <a:pt x="8" y="28"/>
                    <a:pt x="8" y="28"/>
                    <a:pt x="7" y="29"/>
                  </a:cubicBezTo>
                  <a:cubicBezTo>
                    <a:pt x="0" y="59"/>
                    <a:pt x="0" y="59"/>
                    <a:pt x="0" y="59"/>
                  </a:cubicBezTo>
                  <a:cubicBezTo>
                    <a:pt x="0" y="60"/>
                    <a:pt x="0" y="60"/>
                    <a:pt x="0" y="60"/>
                  </a:cubicBezTo>
                  <a:cubicBezTo>
                    <a:pt x="2" y="62"/>
                    <a:pt x="5" y="65"/>
                    <a:pt x="9" y="67"/>
                  </a:cubicBezTo>
                  <a:cubicBezTo>
                    <a:pt x="43" y="87"/>
                    <a:pt x="43" y="87"/>
                    <a:pt x="43" y="87"/>
                  </a:cubicBezTo>
                  <a:cubicBezTo>
                    <a:pt x="52" y="92"/>
                    <a:pt x="65" y="95"/>
                    <a:pt x="77" y="95"/>
                  </a:cubicBezTo>
                  <a:cubicBezTo>
                    <a:pt x="80" y="95"/>
                    <a:pt x="83" y="94"/>
                    <a:pt x="86" y="94"/>
                  </a:cubicBezTo>
                  <a:cubicBezTo>
                    <a:pt x="87" y="94"/>
                    <a:pt x="87" y="94"/>
                    <a:pt x="87" y="94"/>
                  </a:cubicBezTo>
                  <a:cubicBezTo>
                    <a:pt x="107" y="6"/>
                    <a:pt x="107" y="6"/>
                    <a:pt x="107" y="6"/>
                  </a:cubicBezTo>
                  <a:cubicBezTo>
                    <a:pt x="98" y="2"/>
                    <a:pt x="87" y="0"/>
                    <a:pt x="76" y="0"/>
                  </a:cubicBezTo>
                </a:path>
              </a:pathLst>
            </a:custGeom>
            <a:solidFill>
              <a:srgbClr val="67B9C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 name="íSľiḍè"/>
            <p:cNvSpPr/>
            <p:nvPr/>
          </p:nvSpPr>
          <p:spPr bwMode="auto">
            <a:xfrm>
              <a:off x="6377693" y="4512912"/>
              <a:ext cx="306544" cy="269595"/>
            </a:xfrm>
            <a:custGeom>
              <a:avLst/>
              <a:gdLst>
                <a:gd name="T0" fmla="*/ 55 w 108"/>
                <a:gd name="T1" fmla="*/ 0 h 95"/>
                <a:gd name="T2" fmla="*/ 22 w 108"/>
                <a:gd name="T3" fmla="*/ 8 h 95"/>
                <a:gd name="T4" fmla="*/ 15 w 108"/>
                <a:gd name="T5" fmla="*/ 12 h 95"/>
                <a:gd name="T6" fmla="*/ 0 w 108"/>
                <a:gd name="T7" fmla="*/ 74 h 95"/>
                <a:gd name="T8" fmla="*/ 0 w 108"/>
                <a:gd name="T9" fmla="*/ 74 h 95"/>
                <a:gd name="T10" fmla="*/ 22 w 108"/>
                <a:gd name="T11" fmla="*/ 87 h 95"/>
                <a:gd name="T12" fmla="*/ 56 w 108"/>
                <a:gd name="T13" fmla="*/ 95 h 95"/>
                <a:gd name="T14" fmla="*/ 90 w 108"/>
                <a:gd name="T15" fmla="*/ 87 h 95"/>
                <a:gd name="T16" fmla="*/ 92 w 108"/>
                <a:gd name="T17" fmla="*/ 85 h 95"/>
                <a:gd name="T18" fmla="*/ 92 w 108"/>
                <a:gd name="T19" fmla="*/ 85 h 95"/>
                <a:gd name="T20" fmla="*/ 108 w 108"/>
                <a:gd name="T21" fmla="*/ 19 h 95"/>
                <a:gd name="T22" fmla="*/ 89 w 108"/>
                <a:gd name="T23" fmla="*/ 8 h 95"/>
                <a:gd name="T24" fmla="*/ 55 w 108"/>
                <a:gd name="T2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8" h="95">
                  <a:moveTo>
                    <a:pt x="55" y="0"/>
                  </a:moveTo>
                  <a:cubicBezTo>
                    <a:pt x="43" y="0"/>
                    <a:pt x="31" y="3"/>
                    <a:pt x="22" y="8"/>
                  </a:cubicBezTo>
                  <a:cubicBezTo>
                    <a:pt x="15" y="12"/>
                    <a:pt x="15" y="12"/>
                    <a:pt x="15" y="12"/>
                  </a:cubicBezTo>
                  <a:cubicBezTo>
                    <a:pt x="0" y="74"/>
                    <a:pt x="0" y="74"/>
                    <a:pt x="0" y="74"/>
                  </a:cubicBezTo>
                  <a:cubicBezTo>
                    <a:pt x="0" y="74"/>
                    <a:pt x="0" y="74"/>
                    <a:pt x="0" y="74"/>
                  </a:cubicBezTo>
                  <a:cubicBezTo>
                    <a:pt x="22" y="87"/>
                    <a:pt x="22" y="87"/>
                    <a:pt x="22" y="87"/>
                  </a:cubicBezTo>
                  <a:cubicBezTo>
                    <a:pt x="31" y="92"/>
                    <a:pt x="44" y="95"/>
                    <a:pt x="56" y="95"/>
                  </a:cubicBezTo>
                  <a:cubicBezTo>
                    <a:pt x="68" y="95"/>
                    <a:pt x="81" y="92"/>
                    <a:pt x="90" y="87"/>
                  </a:cubicBezTo>
                  <a:cubicBezTo>
                    <a:pt x="92" y="85"/>
                    <a:pt x="92" y="85"/>
                    <a:pt x="92" y="85"/>
                  </a:cubicBezTo>
                  <a:cubicBezTo>
                    <a:pt x="92" y="85"/>
                    <a:pt x="92" y="85"/>
                    <a:pt x="92" y="85"/>
                  </a:cubicBezTo>
                  <a:cubicBezTo>
                    <a:pt x="108" y="19"/>
                    <a:pt x="108" y="19"/>
                    <a:pt x="108" y="19"/>
                  </a:cubicBezTo>
                  <a:cubicBezTo>
                    <a:pt x="89" y="8"/>
                    <a:pt x="89" y="8"/>
                    <a:pt x="89" y="8"/>
                  </a:cubicBezTo>
                  <a:cubicBezTo>
                    <a:pt x="80" y="3"/>
                    <a:pt x="68" y="0"/>
                    <a:pt x="55" y="0"/>
                  </a:cubicBezTo>
                </a:path>
              </a:pathLst>
            </a:custGeom>
            <a:solidFill>
              <a:srgbClr val="67B9C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 name="îṥlïḓe"/>
            <p:cNvSpPr/>
            <p:nvPr/>
          </p:nvSpPr>
          <p:spPr bwMode="auto">
            <a:xfrm>
              <a:off x="6090308" y="4051728"/>
              <a:ext cx="312018" cy="182011"/>
            </a:xfrm>
            <a:custGeom>
              <a:avLst/>
              <a:gdLst>
                <a:gd name="T0" fmla="*/ 228 w 228"/>
                <a:gd name="T1" fmla="*/ 0 h 133"/>
                <a:gd name="T2" fmla="*/ 0 w 228"/>
                <a:gd name="T3" fmla="*/ 133 h 133"/>
                <a:gd name="T4" fmla="*/ 0 w 228"/>
                <a:gd name="T5" fmla="*/ 133 h 133"/>
                <a:gd name="T6" fmla="*/ 228 w 228"/>
                <a:gd name="T7" fmla="*/ 0 h 133"/>
                <a:gd name="T8" fmla="*/ 228 w 228"/>
                <a:gd name="T9" fmla="*/ 0 h 133"/>
              </a:gdLst>
              <a:ahLst/>
              <a:cxnLst>
                <a:cxn ang="0">
                  <a:pos x="T0" y="T1"/>
                </a:cxn>
                <a:cxn ang="0">
                  <a:pos x="T2" y="T3"/>
                </a:cxn>
                <a:cxn ang="0">
                  <a:pos x="T4" y="T5"/>
                </a:cxn>
                <a:cxn ang="0">
                  <a:pos x="T6" y="T7"/>
                </a:cxn>
                <a:cxn ang="0">
                  <a:pos x="T8" y="T9"/>
                </a:cxn>
              </a:cxnLst>
              <a:rect l="0" t="0" r="r" b="b"/>
              <a:pathLst>
                <a:path w="228" h="133">
                  <a:moveTo>
                    <a:pt x="228" y="0"/>
                  </a:moveTo>
                  <a:lnTo>
                    <a:pt x="0" y="133"/>
                  </a:lnTo>
                  <a:lnTo>
                    <a:pt x="0" y="133"/>
                  </a:lnTo>
                  <a:lnTo>
                    <a:pt x="228" y="0"/>
                  </a:lnTo>
                  <a:lnTo>
                    <a:pt x="228" y="0"/>
                  </a:lnTo>
                  <a:close/>
                </a:path>
              </a:pathLst>
            </a:custGeom>
            <a:solidFill>
              <a:srgbClr val="5A776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 name="iṧļîḓe"/>
            <p:cNvSpPr/>
            <p:nvPr/>
          </p:nvSpPr>
          <p:spPr bwMode="auto">
            <a:xfrm>
              <a:off x="6090308" y="4051728"/>
              <a:ext cx="312018" cy="182011"/>
            </a:xfrm>
            <a:custGeom>
              <a:avLst/>
              <a:gdLst>
                <a:gd name="T0" fmla="*/ 228 w 228"/>
                <a:gd name="T1" fmla="*/ 0 h 133"/>
                <a:gd name="T2" fmla="*/ 0 w 228"/>
                <a:gd name="T3" fmla="*/ 133 h 133"/>
                <a:gd name="T4" fmla="*/ 0 w 228"/>
                <a:gd name="T5" fmla="*/ 133 h 133"/>
                <a:gd name="T6" fmla="*/ 228 w 228"/>
                <a:gd name="T7" fmla="*/ 0 h 133"/>
                <a:gd name="T8" fmla="*/ 228 w 228"/>
                <a:gd name="T9" fmla="*/ 0 h 133"/>
              </a:gdLst>
              <a:ahLst/>
              <a:cxnLst>
                <a:cxn ang="0">
                  <a:pos x="T0" y="T1"/>
                </a:cxn>
                <a:cxn ang="0">
                  <a:pos x="T2" y="T3"/>
                </a:cxn>
                <a:cxn ang="0">
                  <a:pos x="T4" y="T5"/>
                </a:cxn>
                <a:cxn ang="0">
                  <a:pos x="T6" y="T7"/>
                </a:cxn>
                <a:cxn ang="0">
                  <a:pos x="T8" y="T9"/>
                </a:cxn>
              </a:cxnLst>
              <a:rect l="0" t="0" r="r" b="b"/>
              <a:pathLst>
                <a:path w="228" h="133">
                  <a:moveTo>
                    <a:pt x="228" y="0"/>
                  </a:moveTo>
                  <a:lnTo>
                    <a:pt x="0" y="133"/>
                  </a:lnTo>
                  <a:lnTo>
                    <a:pt x="0" y="133"/>
                  </a:lnTo>
                  <a:lnTo>
                    <a:pt x="228" y="0"/>
                  </a:lnTo>
                  <a:lnTo>
                    <a:pt x="2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 name="íşľiḍê"/>
            <p:cNvSpPr/>
            <p:nvPr/>
          </p:nvSpPr>
          <p:spPr bwMode="auto">
            <a:xfrm>
              <a:off x="5819345" y="4051728"/>
              <a:ext cx="582981" cy="1475243"/>
            </a:xfrm>
            <a:custGeom>
              <a:avLst/>
              <a:gdLst>
                <a:gd name="T0" fmla="*/ 42 w 205"/>
                <a:gd name="T1" fmla="*/ 291 h 519"/>
                <a:gd name="T2" fmla="*/ 0 w 205"/>
                <a:gd name="T3" fmla="*/ 471 h 519"/>
                <a:gd name="T4" fmla="*/ 84 w 205"/>
                <a:gd name="T5" fmla="*/ 519 h 519"/>
                <a:gd name="T6" fmla="*/ 127 w 205"/>
                <a:gd name="T7" fmla="*/ 332 h 519"/>
                <a:gd name="T8" fmla="*/ 123 w 205"/>
                <a:gd name="T9" fmla="*/ 332 h 519"/>
                <a:gd name="T10" fmla="*/ 89 w 205"/>
                <a:gd name="T11" fmla="*/ 324 h 519"/>
                <a:gd name="T12" fmla="*/ 55 w 205"/>
                <a:gd name="T13" fmla="*/ 305 h 519"/>
                <a:gd name="T14" fmla="*/ 42 w 205"/>
                <a:gd name="T15" fmla="*/ 291 h 519"/>
                <a:gd name="T16" fmla="*/ 135 w 205"/>
                <a:gd name="T17" fmla="*/ 277 h 519"/>
                <a:gd name="T18" fmla="*/ 95 w 205"/>
                <a:gd name="T19" fmla="*/ 286 h 519"/>
                <a:gd name="T20" fmla="*/ 120 w 205"/>
                <a:gd name="T21" fmla="*/ 300 h 519"/>
                <a:gd name="T22" fmla="*/ 135 w 205"/>
                <a:gd name="T23" fmla="*/ 277 h 519"/>
                <a:gd name="T24" fmla="*/ 122 w 205"/>
                <a:gd name="T25" fmla="*/ 247 h 519"/>
                <a:gd name="T26" fmla="*/ 100 w 205"/>
                <a:gd name="T27" fmla="*/ 252 h 519"/>
                <a:gd name="T28" fmla="*/ 66 w 205"/>
                <a:gd name="T29" fmla="*/ 272 h 519"/>
                <a:gd name="T30" fmla="*/ 66 w 205"/>
                <a:gd name="T31" fmla="*/ 298 h 519"/>
                <a:gd name="T32" fmla="*/ 100 w 205"/>
                <a:gd name="T33" fmla="*/ 318 h 519"/>
                <a:gd name="T34" fmla="*/ 123 w 205"/>
                <a:gd name="T35" fmla="*/ 323 h 519"/>
                <a:gd name="T36" fmla="*/ 129 w 205"/>
                <a:gd name="T37" fmla="*/ 323 h 519"/>
                <a:gd name="T38" fmla="*/ 133 w 205"/>
                <a:gd name="T39" fmla="*/ 306 h 519"/>
                <a:gd name="T40" fmla="*/ 131 w 205"/>
                <a:gd name="T41" fmla="*/ 310 h 519"/>
                <a:gd name="T42" fmla="*/ 125 w 205"/>
                <a:gd name="T43" fmla="*/ 313 h 519"/>
                <a:gd name="T44" fmla="*/ 123 w 205"/>
                <a:gd name="T45" fmla="*/ 313 h 519"/>
                <a:gd name="T46" fmla="*/ 117 w 205"/>
                <a:gd name="T47" fmla="*/ 312 h 519"/>
                <a:gd name="T48" fmla="*/ 75 w 205"/>
                <a:gd name="T49" fmla="*/ 287 h 519"/>
                <a:gd name="T50" fmla="*/ 73 w 205"/>
                <a:gd name="T51" fmla="*/ 283 h 519"/>
                <a:gd name="T52" fmla="*/ 78 w 205"/>
                <a:gd name="T53" fmla="*/ 280 h 519"/>
                <a:gd name="T54" fmla="*/ 143 w 205"/>
                <a:gd name="T55" fmla="*/ 265 h 519"/>
                <a:gd name="T56" fmla="*/ 146 w 205"/>
                <a:gd name="T57" fmla="*/ 253 h 519"/>
                <a:gd name="T58" fmla="*/ 145 w 205"/>
                <a:gd name="T59" fmla="*/ 252 h 519"/>
                <a:gd name="T60" fmla="*/ 122 w 205"/>
                <a:gd name="T61" fmla="*/ 247 h 519"/>
                <a:gd name="T62" fmla="*/ 72 w 205"/>
                <a:gd name="T63" fmla="*/ 164 h 519"/>
                <a:gd name="T64" fmla="*/ 65 w 205"/>
                <a:gd name="T65" fmla="*/ 193 h 519"/>
                <a:gd name="T66" fmla="*/ 65 w 205"/>
                <a:gd name="T67" fmla="*/ 193 h 519"/>
                <a:gd name="T68" fmla="*/ 69 w 205"/>
                <a:gd name="T69" fmla="*/ 195 h 519"/>
                <a:gd name="T70" fmla="*/ 69 w 205"/>
                <a:gd name="T71" fmla="*/ 234 h 519"/>
                <a:gd name="T72" fmla="*/ 53 w 205"/>
                <a:gd name="T73" fmla="*/ 244 h 519"/>
                <a:gd name="T74" fmla="*/ 47 w 205"/>
                <a:gd name="T75" fmla="*/ 271 h 519"/>
                <a:gd name="T76" fmla="*/ 47 w 205"/>
                <a:gd name="T77" fmla="*/ 271 h 519"/>
                <a:gd name="T78" fmla="*/ 55 w 205"/>
                <a:gd name="T79" fmla="*/ 265 h 519"/>
                <a:gd name="T80" fmla="*/ 88 w 205"/>
                <a:gd name="T81" fmla="*/ 246 h 519"/>
                <a:gd name="T82" fmla="*/ 122 w 205"/>
                <a:gd name="T83" fmla="*/ 237 h 519"/>
                <a:gd name="T84" fmla="*/ 148 w 205"/>
                <a:gd name="T85" fmla="*/ 242 h 519"/>
                <a:gd name="T86" fmla="*/ 148 w 205"/>
                <a:gd name="T87" fmla="*/ 242 h 519"/>
                <a:gd name="T88" fmla="*/ 163 w 205"/>
                <a:gd name="T89" fmla="*/ 180 h 519"/>
                <a:gd name="T90" fmla="*/ 130 w 205"/>
                <a:gd name="T91" fmla="*/ 187 h 519"/>
                <a:gd name="T92" fmla="*/ 96 w 205"/>
                <a:gd name="T93" fmla="*/ 179 h 519"/>
                <a:gd name="T94" fmla="*/ 72 w 205"/>
                <a:gd name="T95" fmla="*/ 164 h 519"/>
                <a:gd name="T96" fmla="*/ 205 w 205"/>
                <a:gd name="T97" fmla="*/ 0 h 519"/>
                <a:gd name="T98" fmla="*/ 95 w 205"/>
                <a:gd name="T99" fmla="*/ 64 h 519"/>
                <a:gd name="T100" fmla="*/ 85 w 205"/>
                <a:gd name="T101" fmla="*/ 106 h 519"/>
                <a:gd name="T102" fmla="*/ 85 w 205"/>
                <a:gd name="T103" fmla="*/ 106 h 519"/>
                <a:gd name="T104" fmla="*/ 96 w 205"/>
                <a:gd name="T105" fmla="*/ 100 h 519"/>
                <a:gd name="T106" fmla="*/ 130 w 205"/>
                <a:gd name="T107" fmla="*/ 92 h 519"/>
                <a:gd name="T108" fmla="*/ 164 w 205"/>
                <a:gd name="T109" fmla="*/ 100 h 519"/>
                <a:gd name="T110" fmla="*/ 179 w 205"/>
                <a:gd name="T111" fmla="*/ 109 h 519"/>
                <a:gd name="T112" fmla="*/ 179 w 205"/>
                <a:gd name="T113" fmla="*/ 109 h 519"/>
                <a:gd name="T114" fmla="*/ 184 w 205"/>
                <a:gd name="T115" fmla="*/ 89 h 519"/>
                <a:gd name="T116" fmla="*/ 184 w 205"/>
                <a:gd name="T117" fmla="*/ 89 h 519"/>
                <a:gd name="T118" fmla="*/ 183 w 205"/>
                <a:gd name="T119" fmla="*/ 49 h 519"/>
                <a:gd name="T120" fmla="*/ 195 w 205"/>
                <a:gd name="T121" fmla="*/ 43 h 519"/>
                <a:gd name="T122" fmla="*/ 195 w 205"/>
                <a:gd name="T123" fmla="*/ 42 h 519"/>
                <a:gd name="T124" fmla="*/ 205 w 205"/>
                <a:gd name="T125" fmla="*/ 0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5" h="519">
                  <a:moveTo>
                    <a:pt x="42" y="291"/>
                  </a:moveTo>
                  <a:cubicBezTo>
                    <a:pt x="0" y="471"/>
                    <a:pt x="0" y="471"/>
                    <a:pt x="0" y="471"/>
                  </a:cubicBezTo>
                  <a:cubicBezTo>
                    <a:pt x="84" y="519"/>
                    <a:pt x="84" y="519"/>
                    <a:pt x="84" y="519"/>
                  </a:cubicBezTo>
                  <a:cubicBezTo>
                    <a:pt x="127" y="332"/>
                    <a:pt x="127" y="332"/>
                    <a:pt x="127" y="332"/>
                  </a:cubicBezTo>
                  <a:cubicBezTo>
                    <a:pt x="126" y="332"/>
                    <a:pt x="124" y="332"/>
                    <a:pt x="123" y="332"/>
                  </a:cubicBezTo>
                  <a:cubicBezTo>
                    <a:pt x="111" y="332"/>
                    <a:pt x="98" y="330"/>
                    <a:pt x="89" y="324"/>
                  </a:cubicBezTo>
                  <a:cubicBezTo>
                    <a:pt x="55" y="305"/>
                    <a:pt x="55" y="305"/>
                    <a:pt x="55" y="305"/>
                  </a:cubicBezTo>
                  <a:cubicBezTo>
                    <a:pt x="48" y="301"/>
                    <a:pt x="44" y="296"/>
                    <a:pt x="42" y="291"/>
                  </a:cubicBezTo>
                  <a:moveTo>
                    <a:pt x="135" y="277"/>
                  </a:moveTo>
                  <a:cubicBezTo>
                    <a:pt x="95" y="286"/>
                    <a:pt x="95" y="286"/>
                    <a:pt x="95" y="286"/>
                  </a:cubicBezTo>
                  <a:cubicBezTo>
                    <a:pt x="120" y="300"/>
                    <a:pt x="120" y="300"/>
                    <a:pt x="120" y="300"/>
                  </a:cubicBezTo>
                  <a:cubicBezTo>
                    <a:pt x="135" y="277"/>
                    <a:pt x="135" y="277"/>
                    <a:pt x="135" y="277"/>
                  </a:cubicBezTo>
                  <a:moveTo>
                    <a:pt x="122" y="247"/>
                  </a:moveTo>
                  <a:cubicBezTo>
                    <a:pt x="114" y="247"/>
                    <a:pt x="106" y="248"/>
                    <a:pt x="100" y="252"/>
                  </a:cubicBezTo>
                  <a:cubicBezTo>
                    <a:pt x="66" y="272"/>
                    <a:pt x="66" y="272"/>
                    <a:pt x="66" y="272"/>
                  </a:cubicBezTo>
                  <a:cubicBezTo>
                    <a:pt x="54" y="279"/>
                    <a:pt x="54" y="291"/>
                    <a:pt x="66" y="298"/>
                  </a:cubicBezTo>
                  <a:cubicBezTo>
                    <a:pt x="100" y="318"/>
                    <a:pt x="100" y="318"/>
                    <a:pt x="100" y="318"/>
                  </a:cubicBezTo>
                  <a:cubicBezTo>
                    <a:pt x="106" y="321"/>
                    <a:pt x="115" y="323"/>
                    <a:pt x="123" y="323"/>
                  </a:cubicBezTo>
                  <a:cubicBezTo>
                    <a:pt x="125" y="323"/>
                    <a:pt x="127" y="323"/>
                    <a:pt x="129" y="323"/>
                  </a:cubicBezTo>
                  <a:cubicBezTo>
                    <a:pt x="133" y="306"/>
                    <a:pt x="133" y="306"/>
                    <a:pt x="133" y="306"/>
                  </a:cubicBezTo>
                  <a:cubicBezTo>
                    <a:pt x="131" y="310"/>
                    <a:pt x="131" y="310"/>
                    <a:pt x="131" y="310"/>
                  </a:cubicBezTo>
                  <a:cubicBezTo>
                    <a:pt x="130" y="312"/>
                    <a:pt x="127" y="313"/>
                    <a:pt x="125" y="313"/>
                  </a:cubicBezTo>
                  <a:cubicBezTo>
                    <a:pt x="124" y="313"/>
                    <a:pt x="124" y="313"/>
                    <a:pt x="123" y="313"/>
                  </a:cubicBezTo>
                  <a:cubicBezTo>
                    <a:pt x="121" y="313"/>
                    <a:pt x="119" y="313"/>
                    <a:pt x="117" y="312"/>
                  </a:cubicBezTo>
                  <a:cubicBezTo>
                    <a:pt x="75" y="287"/>
                    <a:pt x="75" y="287"/>
                    <a:pt x="75" y="287"/>
                  </a:cubicBezTo>
                  <a:cubicBezTo>
                    <a:pt x="73" y="286"/>
                    <a:pt x="72" y="284"/>
                    <a:pt x="73" y="283"/>
                  </a:cubicBezTo>
                  <a:cubicBezTo>
                    <a:pt x="73" y="281"/>
                    <a:pt x="75" y="280"/>
                    <a:pt x="78" y="280"/>
                  </a:cubicBezTo>
                  <a:cubicBezTo>
                    <a:pt x="143" y="265"/>
                    <a:pt x="143" y="265"/>
                    <a:pt x="143" y="265"/>
                  </a:cubicBezTo>
                  <a:cubicBezTo>
                    <a:pt x="146" y="253"/>
                    <a:pt x="146" y="253"/>
                    <a:pt x="146" y="253"/>
                  </a:cubicBezTo>
                  <a:cubicBezTo>
                    <a:pt x="145" y="252"/>
                    <a:pt x="145" y="252"/>
                    <a:pt x="145" y="252"/>
                  </a:cubicBezTo>
                  <a:cubicBezTo>
                    <a:pt x="139" y="248"/>
                    <a:pt x="131" y="247"/>
                    <a:pt x="122" y="247"/>
                  </a:cubicBezTo>
                  <a:moveTo>
                    <a:pt x="72" y="164"/>
                  </a:moveTo>
                  <a:cubicBezTo>
                    <a:pt x="65" y="193"/>
                    <a:pt x="65" y="193"/>
                    <a:pt x="65" y="193"/>
                  </a:cubicBezTo>
                  <a:cubicBezTo>
                    <a:pt x="65" y="193"/>
                    <a:pt x="65" y="193"/>
                    <a:pt x="65" y="193"/>
                  </a:cubicBezTo>
                  <a:cubicBezTo>
                    <a:pt x="69" y="195"/>
                    <a:pt x="69" y="195"/>
                    <a:pt x="69" y="195"/>
                  </a:cubicBezTo>
                  <a:cubicBezTo>
                    <a:pt x="88" y="206"/>
                    <a:pt x="88" y="224"/>
                    <a:pt x="69" y="234"/>
                  </a:cubicBezTo>
                  <a:cubicBezTo>
                    <a:pt x="53" y="244"/>
                    <a:pt x="53" y="244"/>
                    <a:pt x="53" y="244"/>
                  </a:cubicBezTo>
                  <a:cubicBezTo>
                    <a:pt x="47" y="271"/>
                    <a:pt x="47" y="271"/>
                    <a:pt x="47" y="271"/>
                  </a:cubicBezTo>
                  <a:cubicBezTo>
                    <a:pt x="47" y="271"/>
                    <a:pt x="47" y="271"/>
                    <a:pt x="47" y="271"/>
                  </a:cubicBezTo>
                  <a:cubicBezTo>
                    <a:pt x="49" y="269"/>
                    <a:pt x="51" y="267"/>
                    <a:pt x="55" y="265"/>
                  </a:cubicBezTo>
                  <a:cubicBezTo>
                    <a:pt x="88" y="246"/>
                    <a:pt x="88" y="246"/>
                    <a:pt x="88" y="246"/>
                  </a:cubicBezTo>
                  <a:cubicBezTo>
                    <a:pt x="98" y="240"/>
                    <a:pt x="110" y="237"/>
                    <a:pt x="122" y="237"/>
                  </a:cubicBezTo>
                  <a:cubicBezTo>
                    <a:pt x="131" y="237"/>
                    <a:pt x="140" y="239"/>
                    <a:pt x="148" y="242"/>
                  </a:cubicBezTo>
                  <a:cubicBezTo>
                    <a:pt x="148" y="242"/>
                    <a:pt x="148" y="242"/>
                    <a:pt x="148" y="242"/>
                  </a:cubicBezTo>
                  <a:cubicBezTo>
                    <a:pt x="163" y="180"/>
                    <a:pt x="163" y="180"/>
                    <a:pt x="163" y="180"/>
                  </a:cubicBezTo>
                  <a:cubicBezTo>
                    <a:pt x="154" y="184"/>
                    <a:pt x="142" y="187"/>
                    <a:pt x="130" y="187"/>
                  </a:cubicBezTo>
                  <a:cubicBezTo>
                    <a:pt x="118" y="187"/>
                    <a:pt x="106" y="184"/>
                    <a:pt x="96" y="179"/>
                  </a:cubicBezTo>
                  <a:cubicBezTo>
                    <a:pt x="72" y="164"/>
                    <a:pt x="72" y="164"/>
                    <a:pt x="72" y="164"/>
                  </a:cubicBezTo>
                  <a:moveTo>
                    <a:pt x="205" y="0"/>
                  </a:moveTo>
                  <a:cubicBezTo>
                    <a:pt x="95" y="64"/>
                    <a:pt x="95" y="64"/>
                    <a:pt x="95" y="64"/>
                  </a:cubicBezTo>
                  <a:cubicBezTo>
                    <a:pt x="85" y="106"/>
                    <a:pt x="85" y="106"/>
                    <a:pt x="85" y="106"/>
                  </a:cubicBezTo>
                  <a:cubicBezTo>
                    <a:pt x="85" y="106"/>
                    <a:pt x="85" y="106"/>
                    <a:pt x="85" y="106"/>
                  </a:cubicBezTo>
                  <a:cubicBezTo>
                    <a:pt x="96" y="100"/>
                    <a:pt x="96" y="100"/>
                    <a:pt x="96" y="100"/>
                  </a:cubicBezTo>
                  <a:cubicBezTo>
                    <a:pt x="105" y="95"/>
                    <a:pt x="118" y="92"/>
                    <a:pt x="130" y="92"/>
                  </a:cubicBezTo>
                  <a:cubicBezTo>
                    <a:pt x="142" y="92"/>
                    <a:pt x="155" y="95"/>
                    <a:pt x="164" y="100"/>
                  </a:cubicBezTo>
                  <a:cubicBezTo>
                    <a:pt x="179" y="109"/>
                    <a:pt x="179" y="109"/>
                    <a:pt x="179" y="109"/>
                  </a:cubicBezTo>
                  <a:cubicBezTo>
                    <a:pt x="179" y="109"/>
                    <a:pt x="179" y="109"/>
                    <a:pt x="179" y="109"/>
                  </a:cubicBezTo>
                  <a:cubicBezTo>
                    <a:pt x="184" y="89"/>
                    <a:pt x="184" y="89"/>
                    <a:pt x="184" y="89"/>
                  </a:cubicBezTo>
                  <a:cubicBezTo>
                    <a:pt x="184" y="89"/>
                    <a:pt x="184" y="89"/>
                    <a:pt x="184" y="89"/>
                  </a:cubicBezTo>
                  <a:cubicBezTo>
                    <a:pt x="165" y="78"/>
                    <a:pt x="165" y="60"/>
                    <a:pt x="183" y="49"/>
                  </a:cubicBezTo>
                  <a:cubicBezTo>
                    <a:pt x="195" y="43"/>
                    <a:pt x="195" y="43"/>
                    <a:pt x="195" y="43"/>
                  </a:cubicBezTo>
                  <a:cubicBezTo>
                    <a:pt x="195" y="42"/>
                    <a:pt x="195" y="42"/>
                    <a:pt x="195" y="42"/>
                  </a:cubicBezTo>
                  <a:cubicBezTo>
                    <a:pt x="205" y="0"/>
                    <a:pt x="205" y="0"/>
                    <a:pt x="205" y="0"/>
                  </a:cubicBezTo>
                </a:path>
              </a:pathLst>
            </a:custGeom>
            <a:solidFill>
              <a:srgbClr val="FDFDE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 name="îŝ1ïḍé"/>
            <p:cNvSpPr/>
            <p:nvPr/>
          </p:nvSpPr>
          <p:spPr bwMode="auto">
            <a:xfrm>
              <a:off x="6024620" y="4313111"/>
              <a:ext cx="303807" cy="270963"/>
            </a:xfrm>
            <a:custGeom>
              <a:avLst/>
              <a:gdLst>
                <a:gd name="T0" fmla="*/ 58 w 107"/>
                <a:gd name="T1" fmla="*/ 0 h 95"/>
                <a:gd name="T2" fmla="*/ 24 w 107"/>
                <a:gd name="T3" fmla="*/ 8 h 95"/>
                <a:gd name="T4" fmla="*/ 13 w 107"/>
                <a:gd name="T5" fmla="*/ 14 h 95"/>
                <a:gd name="T6" fmla="*/ 0 w 107"/>
                <a:gd name="T7" fmla="*/ 72 h 95"/>
                <a:gd name="T8" fmla="*/ 0 w 107"/>
                <a:gd name="T9" fmla="*/ 72 h 95"/>
                <a:gd name="T10" fmla="*/ 24 w 107"/>
                <a:gd name="T11" fmla="*/ 87 h 95"/>
                <a:gd name="T12" fmla="*/ 58 w 107"/>
                <a:gd name="T13" fmla="*/ 95 h 95"/>
                <a:gd name="T14" fmla="*/ 91 w 107"/>
                <a:gd name="T15" fmla="*/ 88 h 95"/>
                <a:gd name="T16" fmla="*/ 91 w 107"/>
                <a:gd name="T17" fmla="*/ 87 h 95"/>
                <a:gd name="T18" fmla="*/ 107 w 107"/>
                <a:gd name="T19" fmla="*/ 17 h 95"/>
                <a:gd name="T20" fmla="*/ 92 w 107"/>
                <a:gd name="T21" fmla="*/ 8 h 95"/>
                <a:gd name="T22" fmla="*/ 58 w 107"/>
                <a:gd name="T2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7" h="95">
                  <a:moveTo>
                    <a:pt x="58" y="0"/>
                  </a:moveTo>
                  <a:cubicBezTo>
                    <a:pt x="46" y="0"/>
                    <a:pt x="33" y="3"/>
                    <a:pt x="24" y="8"/>
                  </a:cubicBezTo>
                  <a:cubicBezTo>
                    <a:pt x="13" y="14"/>
                    <a:pt x="13" y="14"/>
                    <a:pt x="13" y="14"/>
                  </a:cubicBezTo>
                  <a:cubicBezTo>
                    <a:pt x="0" y="72"/>
                    <a:pt x="0" y="72"/>
                    <a:pt x="0" y="72"/>
                  </a:cubicBezTo>
                  <a:cubicBezTo>
                    <a:pt x="0" y="72"/>
                    <a:pt x="0" y="72"/>
                    <a:pt x="0" y="72"/>
                  </a:cubicBezTo>
                  <a:cubicBezTo>
                    <a:pt x="24" y="87"/>
                    <a:pt x="24" y="87"/>
                    <a:pt x="24" y="87"/>
                  </a:cubicBezTo>
                  <a:cubicBezTo>
                    <a:pt x="34" y="92"/>
                    <a:pt x="46" y="95"/>
                    <a:pt x="58" y="95"/>
                  </a:cubicBezTo>
                  <a:cubicBezTo>
                    <a:pt x="70" y="95"/>
                    <a:pt x="82" y="92"/>
                    <a:pt x="91" y="88"/>
                  </a:cubicBezTo>
                  <a:cubicBezTo>
                    <a:pt x="91" y="87"/>
                    <a:pt x="91" y="87"/>
                    <a:pt x="91" y="87"/>
                  </a:cubicBezTo>
                  <a:cubicBezTo>
                    <a:pt x="107" y="17"/>
                    <a:pt x="107" y="17"/>
                    <a:pt x="107" y="17"/>
                  </a:cubicBezTo>
                  <a:cubicBezTo>
                    <a:pt x="92" y="8"/>
                    <a:pt x="92" y="8"/>
                    <a:pt x="92" y="8"/>
                  </a:cubicBezTo>
                  <a:cubicBezTo>
                    <a:pt x="83" y="3"/>
                    <a:pt x="70" y="0"/>
                    <a:pt x="58" y="0"/>
                  </a:cubicBezTo>
                </a:path>
              </a:pathLst>
            </a:custGeom>
            <a:solidFill>
              <a:srgbClr val="67B9C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 name="îṣ1íḍê"/>
            <p:cNvSpPr/>
            <p:nvPr/>
          </p:nvSpPr>
          <p:spPr bwMode="auto">
            <a:xfrm>
              <a:off x="6288740" y="4174893"/>
              <a:ext cx="86216" cy="130008"/>
            </a:xfrm>
            <a:custGeom>
              <a:avLst/>
              <a:gdLst>
                <a:gd name="T0" fmla="*/ 30 w 30"/>
                <a:gd name="T1" fmla="*/ 0 h 46"/>
                <a:gd name="T2" fmla="*/ 18 w 30"/>
                <a:gd name="T3" fmla="*/ 6 h 46"/>
                <a:gd name="T4" fmla="*/ 19 w 30"/>
                <a:gd name="T5" fmla="*/ 46 h 46"/>
                <a:gd name="T6" fmla="*/ 19 w 30"/>
                <a:gd name="T7" fmla="*/ 46 h 46"/>
                <a:gd name="T8" fmla="*/ 19 w 30"/>
                <a:gd name="T9" fmla="*/ 46 h 46"/>
                <a:gd name="T10" fmla="*/ 30 w 30"/>
                <a:gd name="T11" fmla="*/ 0 h 46"/>
              </a:gdLst>
              <a:ahLst/>
              <a:cxnLst>
                <a:cxn ang="0">
                  <a:pos x="T0" y="T1"/>
                </a:cxn>
                <a:cxn ang="0">
                  <a:pos x="T2" y="T3"/>
                </a:cxn>
                <a:cxn ang="0">
                  <a:pos x="T4" y="T5"/>
                </a:cxn>
                <a:cxn ang="0">
                  <a:pos x="T6" y="T7"/>
                </a:cxn>
                <a:cxn ang="0">
                  <a:pos x="T8" y="T9"/>
                </a:cxn>
                <a:cxn ang="0">
                  <a:pos x="T10" y="T11"/>
                </a:cxn>
              </a:cxnLst>
              <a:rect l="0" t="0" r="r" b="b"/>
              <a:pathLst>
                <a:path w="30" h="46">
                  <a:moveTo>
                    <a:pt x="30" y="0"/>
                  </a:moveTo>
                  <a:cubicBezTo>
                    <a:pt x="18" y="6"/>
                    <a:pt x="18" y="6"/>
                    <a:pt x="18" y="6"/>
                  </a:cubicBezTo>
                  <a:cubicBezTo>
                    <a:pt x="0" y="17"/>
                    <a:pt x="0" y="35"/>
                    <a:pt x="19" y="46"/>
                  </a:cubicBezTo>
                  <a:cubicBezTo>
                    <a:pt x="19" y="46"/>
                    <a:pt x="19" y="46"/>
                    <a:pt x="19" y="46"/>
                  </a:cubicBezTo>
                  <a:cubicBezTo>
                    <a:pt x="19" y="46"/>
                    <a:pt x="19" y="46"/>
                    <a:pt x="19" y="46"/>
                  </a:cubicBezTo>
                  <a:cubicBezTo>
                    <a:pt x="30" y="0"/>
                    <a:pt x="30" y="0"/>
                    <a:pt x="30" y="0"/>
                  </a:cubicBezTo>
                </a:path>
              </a:pathLst>
            </a:custGeom>
            <a:solidFill>
              <a:srgbClr val="67B9C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 name="išḷiďé"/>
            <p:cNvSpPr/>
            <p:nvPr/>
          </p:nvSpPr>
          <p:spPr bwMode="auto">
            <a:xfrm>
              <a:off x="6024620" y="4805771"/>
              <a:ext cx="202538" cy="135482"/>
            </a:xfrm>
            <a:custGeom>
              <a:avLst/>
              <a:gdLst>
                <a:gd name="T0" fmla="*/ 48 w 71"/>
                <a:gd name="T1" fmla="*/ 35 h 48"/>
                <a:gd name="T2" fmla="*/ 23 w 71"/>
                <a:gd name="T3" fmla="*/ 21 h 48"/>
                <a:gd name="T4" fmla="*/ 63 w 71"/>
                <a:gd name="T5" fmla="*/ 12 h 48"/>
                <a:gd name="T6" fmla="*/ 48 w 71"/>
                <a:gd name="T7" fmla="*/ 35 h 48"/>
                <a:gd name="T8" fmla="*/ 71 w 71"/>
                <a:gd name="T9" fmla="*/ 0 h 48"/>
                <a:gd name="T10" fmla="*/ 6 w 71"/>
                <a:gd name="T11" fmla="*/ 15 h 48"/>
                <a:gd name="T12" fmla="*/ 1 w 71"/>
                <a:gd name="T13" fmla="*/ 18 h 48"/>
                <a:gd name="T14" fmla="*/ 3 w 71"/>
                <a:gd name="T15" fmla="*/ 22 h 48"/>
                <a:gd name="T16" fmla="*/ 45 w 71"/>
                <a:gd name="T17" fmla="*/ 47 h 48"/>
                <a:gd name="T18" fmla="*/ 51 w 71"/>
                <a:gd name="T19" fmla="*/ 48 h 48"/>
                <a:gd name="T20" fmla="*/ 53 w 71"/>
                <a:gd name="T21" fmla="*/ 48 h 48"/>
                <a:gd name="T22" fmla="*/ 59 w 71"/>
                <a:gd name="T23" fmla="*/ 45 h 48"/>
                <a:gd name="T24" fmla="*/ 61 w 71"/>
                <a:gd name="T25" fmla="*/ 41 h 48"/>
                <a:gd name="T26" fmla="*/ 66 w 71"/>
                <a:gd name="T27" fmla="*/ 20 h 48"/>
                <a:gd name="T28" fmla="*/ 70 w 71"/>
                <a:gd name="T29" fmla="*/ 5 h 48"/>
                <a:gd name="T30" fmla="*/ 71 w 71"/>
                <a:gd name="T3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48">
                  <a:moveTo>
                    <a:pt x="48" y="35"/>
                  </a:moveTo>
                  <a:cubicBezTo>
                    <a:pt x="23" y="21"/>
                    <a:pt x="23" y="21"/>
                    <a:pt x="23" y="21"/>
                  </a:cubicBezTo>
                  <a:cubicBezTo>
                    <a:pt x="63" y="12"/>
                    <a:pt x="63" y="12"/>
                    <a:pt x="63" y="12"/>
                  </a:cubicBezTo>
                  <a:cubicBezTo>
                    <a:pt x="48" y="35"/>
                    <a:pt x="48" y="35"/>
                    <a:pt x="48" y="35"/>
                  </a:cubicBezTo>
                  <a:moveTo>
                    <a:pt x="71" y="0"/>
                  </a:moveTo>
                  <a:cubicBezTo>
                    <a:pt x="6" y="15"/>
                    <a:pt x="6" y="15"/>
                    <a:pt x="6" y="15"/>
                  </a:cubicBezTo>
                  <a:cubicBezTo>
                    <a:pt x="3" y="15"/>
                    <a:pt x="1" y="16"/>
                    <a:pt x="1" y="18"/>
                  </a:cubicBezTo>
                  <a:cubicBezTo>
                    <a:pt x="0" y="19"/>
                    <a:pt x="1" y="21"/>
                    <a:pt x="3" y="22"/>
                  </a:cubicBezTo>
                  <a:cubicBezTo>
                    <a:pt x="45" y="47"/>
                    <a:pt x="45" y="47"/>
                    <a:pt x="45" y="47"/>
                  </a:cubicBezTo>
                  <a:cubicBezTo>
                    <a:pt x="47" y="48"/>
                    <a:pt x="49" y="48"/>
                    <a:pt x="51" y="48"/>
                  </a:cubicBezTo>
                  <a:cubicBezTo>
                    <a:pt x="52" y="48"/>
                    <a:pt x="52" y="48"/>
                    <a:pt x="53" y="48"/>
                  </a:cubicBezTo>
                  <a:cubicBezTo>
                    <a:pt x="55" y="48"/>
                    <a:pt x="58" y="47"/>
                    <a:pt x="59" y="45"/>
                  </a:cubicBezTo>
                  <a:cubicBezTo>
                    <a:pt x="61" y="41"/>
                    <a:pt x="61" y="41"/>
                    <a:pt x="61" y="41"/>
                  </a:cubicBezTo>
                  <a:cubicBezTo>
                    <a:pt x="66" y="20"/>
                    <a:pt x="66" y="20"/>
                    <a:pt x="66" y="20"/>
                  </a:cubicBezTo>
                  <a:cubicBezTo>
                    <a:pt x="70" y="5"/>
                    <a:pt x="70" y="5"/>
                    <a:pt x="70" y="5"/>
                  </a:cubicBezTo>
                  <a:cubicBezTo>
                    <a:pt x="71" y="0"/>
                    <a:pt x="71" y="0"/>
                    <a:pt x="71" y="0"/>
                  </a:cubicBezTo>
                </a:path>
              </a:pathLst>
            </a:custGeom>
            <a:solidFill>
              <a:srgbClr val="67B9C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 name="îś1îḑé"/>
            <p:cNvSpPr/>
            <p:nvPr/>
          </p:nvSpPr>
          <p:spPr bwMode="auto">
            <a:xfrm>
              <a:off x="5939773" y="4725030"/>
              <a:ext cx="301070" cy="270963"/>
            </a:xfrm>
            <a:custGeom>
              <a:avLst/>
              <a:gdLst>
                <a:gd name="T0" fmla="*/ 80 w 106"/>
                <a:gd name="T1" fmla="*/ 0 h 95"/>
                <a:gd name="T2" fmla="*/ 46 w 106"/>
                <a:gd name="T3" fmla="*/ 9 h 95"/>
                <a:gd name="T4" fmla="*/ 13 w 106"/>
                <a:gd name="T5" fmla="*/ 28 h 95"/>
                <a:gd name="T6" fmla="*/ 5 w 106"/>
                <a:gd name="T7" fmla="*/ 34 h 95"/>
                <a:gd name="T8" fmla="*/ 0 w 106"/>
                <a:gd name="T9" fmla="*/ 54 h 95"/>
                <a:gd name="T10" fmla="*/ 0 w 106"/>
                <a:gd name="T11" fmla="*/ 54 h 95"/>
                <a:gd name="T12" fmla="*/ 13 w 106"/>
                <a:gd name="T13" fmla="*/ 68 h 95"/>
                <a:gd name="T14" fmla="*/ 47 w 106"/>
                <a:gd name="T15" fmla="*/ 87 h 95"/>
                <a:gd name="T16" fmla="*/ 81 w 106"/>
                <a:gd name="T17" fmla="*/ 95 h 95"/>
                <a:gd name="T18" fmla="*/ 85 w 106"/>
                <a:gd name="T19" fmla="*/ 95 h 95"/>
                <a:gd name="T20" fmla="*/ 85 w 106"/>
                <a:gd name="T21" fmla="*/ 95 h 95"/>
                <a:gd name="T22" fmla="*/ 87 w 106"/>
                <a:gd name="T23" fmla="*/ 86 h 95"/>
                <a:gd name="T24" fmla="*/ 81 w 106"/>
                <a:gd name="T25" fmla="*/ 86 h 95"/>
                <a:gd name="T26" fmla="*/ 58 w 106"/>
                <a:gd name="T27" fmla="*/ 81 h 95"/>
                <a:gd name="T28" fmla="*/ 24 w 106"/>
                <a:gd name="T29" fmla="*/ 61 h 95"/>
                <a:gd name="T30" fmla="*/ 24 w 106"/>
                <a:gd name="T31" fmla="*/ 35 h 95"/>
                <a:gd name="T32" fmla="*/ 58 w 106"/>
                <a:gd name="T33" fmla="*/ 15 h 95"/>
                <a:gd name="T34" fmla="*/ 80 w 106"/>
                <a:gd name="T35" fmla="*/ 10 h 95"/>
                <a:gd name="T36" fmla="*/ 103 w 106"/>
                <a:gd name="T37" fmla="*/ 15 h 95"/>
                <a:gd name="T38" fmla="*/ 104 w 106"/>
                <a:gd name="T39" fmla="*/ 16 h 95"/>
                <a:gd name="T40" fmla="*/ 106 w 106"/>
                <a:gd name="T41" fmla="*/ 5 h 95"/>
                <a:gd name="T42" fmla="*/ 80 w 106"/>
                <a:gd name="T4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6" h="95">
                  <a:moveTo>
                    <a:pt x="80" y="0"/>
                  </a:moveTo>
                  <a:cubicBezTo>
                    <a:pt x="68" y="0"/>
                    <a:pt x="56" y="3"/>
                    <a:pt x="46" y="9"/>
                  </a:cubicBezTo>
                  <a:cubicBezTo>
                    <a:pt x="13" y="28"/>
                    <a:pt x="13" y="28"/>
                    <a:pt x="13" y="28"/>
                  </a:cubicBezTo>
                  <a:cubicBezTo>
                    <a:pt x="9" y="30"/>
                    <a:pt x="7" y="32"/>
                    <a:pt x="5" y="34"/>
                  </a:cubicBezTo>
                  <a:cubicBezTo>
                    <a:pt x="0" y="54"/>
                    <a:pt x="0" y="54"/>
                    <a:pt x="0" y="54"/>
                  </a:cubicBezTo>
                  <a:cubicBezTo>
                    <a:pt x="0" y="54"/>
                    <a:pt x="0" y="54"/>
                    <a:pt x="0" y="54"/>
                  </a:cubicBezTo>
                  <a:cubicBezTo>
                    <a:pt x="2" y="59"/>
                    <a:pt x="6" y="64"/>
                    <a:pt x="13" y="68"/>
                  </a:cubicBezTo>
                  <a:cubicBezTo>
                    <a:pt x="47" y="87"/>
                    <a:pt x="47" y="87"/>
                    <a:pt x="47" y="87"/>
                  </a:cubicBezTo>
                  <a:cubicBezTo>
                    <a:pt x="56" y="93"/>
                    <a:pt x="69" y="95"/>
                    <a:pt x="81" y="95"/>
                  </a:cubicBezTo>
                  <a:cubicBezTo>
                    <a:pt x="82" y="95"/>
                    <a:pt x="84" y="95"/>
                    <a:pt x="85" y="95"/>
                  </a:cubicBezTo>
                  <a:cubicBezTo>
                    <a:pt x="85" y="95"/>
                    <a:pt x="85" y="95"/>
                    <a:pt x="85" y="95"/>
                  </a:cubicBezTo>
                  <a:cubicBezTo>
                    <a:pt x="87" y="86"/>
                    <a:pt x="87" y="86"/>
                    <a:pt x="87" y="86"/>
                  </a:cubicBezTo>
                  <a:cubicBezTo>
                    <a:pt x="85" y="86"/>
                    <a:pt x="83" y="86"/>
                    <a:pt x="81" y="86"/>
                  </a:cubicBezTo>
                  <a:cubicBezTo>
                    <a:pt x="73" y="86"/>
                    <a:pt x="64" y="84"/>
                    <a:pt x="58" y="81"/>
                  </a:cubicBezTo>
                  <a:cubicBezTo>
                    <a:pt x="24" y="61"/>
                    <a:pt x="24" y="61"/>
                    <a:pt x="24" y="61"/>
                  </a:cubicBezTo>
                  <a:cubicBezTo>
                    <a:pt x="12" y="54"/>
                    <a:pt x="12" y="42"/>
                    <a:pt x="24" y="35"/>
                  </a:cubicBezTo>
                  <a:cubicBezTo>
                    <a:pt x="58" y="15"/>
                    <a:pt x="58" y="15"/>
                    <a:pt x="58" y="15"/>
                  </a:cubicBezTo>
                  <a:cubicBezTo>
                    <a:pt x="64" y="11"/>
                    <a:pt x="72" y="10"/>
                    <a:pt x="80" y="10"/>
                  </a:cubicBezTo>
                  <a:cubicBezTo>
                    <a:pt x="89" y="10"/>
                    <a:pt x="97" y="11"/>
                    <a:pt x="103" y="15"/>
                  </a:cubicBezTo>
                  <a:cubicBezTo>
                    <a:pt x="104" y="16"/>
                    <a:pt x="104" y="16"/>
                    <a:pt x="104" y="16"/>
                  </a:cubicBezTo>
                  <a:cubicBezTo>
                    <a:pt x="106" y="5"/>
                    <a:pt x="106" y="5"/>
                    <a:pt x="106" y="5"/>
                  </a:cubicBezTo>
                  <a:cubicBezTo>
                    <a:pt x="98" y="2"/>
                    <a:pt x="89" y="0"/>
                    <a:pt x="80" y="0"/>
                  </a:cubicBezTo>
                </a:path>
              </a:pathLst>
            </a:custGeom>
            <a:solidFill>
              <a:srgbClr val="67B9C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 name="ïŝļîḍê"/>
            <p:cNvSpPr/>
            <p:nvPr/>
          </p:nvSpPr>
          <p:spPr bwMode="auto">
            <a:xfrm>
              <a:off x="5969880" y="4600496"/>
              <a:ext cx="99901" cy="145061"/>
            </a:xfrm>
            <a:custGeom>
              <a:avLst/>
              <a:gdLst>
                <a:gd name="T0" fmla="*/ 12 w 35"/>
                <a:gd name="T1" fmla="*/ 0 h 51"/>
                <a:gd name="T2" fmla="*/ 0 w 35"/>
                <a:gd name="T3" fmla="*/ 50 h 51"/>
                <a:gd name="T4" fmla="*/ 0 w 35"/>
                <a:gd name="T5" fmla="*/ 51 h 51"/>
                <a:gd name="T6" fmla="*/ 16 w 35"/>
                <a:gd name="T7" fmla="*/ 41 h 51"/>
                <a:gd name="T8" fmla="*/ 16 w 35"/>
                <a:gd name="T9" fmla="*/ 2 h 51"/>
                <a:gd name="T10" fmla="*/ 12 w 35"/>
                <a:gd name="T11" fmla="*/ 0 h 51"/>
              </a:gdLst>
              <a:ahLst/>
              <a:cxnLst>
                <a:cxn ang="0">
                  <a:pos x="T0" y="T1"/>
                </a:cxn>
                <a:cxn ang="0">
                  <a:pos x="T2" y="T3"/>
                </a:cxn>
                <a:cxn ang="0">
                  <a:pos x="T4" y="T5"/>
                </a:cxn>
                <a:cxn ang="0">
                  <a:pos x="T6" y="T7"/>
                </a:cxn>
                <a:cxn ang="0">
                  <a:pos x="T8" y="T9"/>
                </a:cxn>
                <a:cxn ang="0">
                  <a:pos x="T10" y="T11"/>
                </a:cxn>
              </a:cxnLst>
              <a:rect l="0" t="0" r="r" b="b"/>
              <a:pathLst>
                <a:path w="35" h="51">
                  <a:moveTo>
                    <a:pt x="12" y="0"/>
                  </a:moveTo>
                  <a:cubicBezTo>
                    <a:pt x="0" y="50"/>
                    <a:pt x="0" y="50"/>
                    <a:pt x="0" y="50"/>
                  </a:cubicBezTo>
                  <a:cubicBezTo>
                    <a:pt x="0" y="51"/>
                    <a:pt x="0" y="51"/>
                    <a:pt x="0" y="51"/>
                  </a:cubicBezTo>
                  <a:cubicBezTo>
                    <a:pt x="16" y="41"/>
                    <a:pt x="16" y="41"/>
                    <a:pt x="16" y="41"/>
                  </a:cubicBezTo>
                  <a:cubicBezTo>
                    <a:pt x="35" y="31"/>
                    <a:pt x="35" y="13"/>
                    <a:pt x="16" y="2"/>
                  </a:cubicBezTo>
                  <a:cubicBezTo>
                    <a:pt x="12" y="0"/>
                    <a:pt x="12" y="0"/>
                    <a:pt x="12" y="0"/>
                  </a:cubicBezTo>
                </a:path>
              </a:pathLst>
            </a:custGeom>
            <a:solidFill>
              <a:srgbClr val="67B9C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 name="ïsḷîḓé"/>
            <p:cNvSpPr/>
            <p:nvPr/>
          </p:nvSpPr>
          <p:spPr bwMode="auto">
            <a:xfrm>
              <a:off x="6684237" y="3472852"/>
              <a:ext cx="65688" cy="491292"/>
            </a:xfrm>
            <a:custGeom>
              <a:avLst/>
              <a:gdLst>
                <a:gd name="T0" fmla="*/ 11 w 23"/>
                <a:gd name="T1" fmla="*/ 173 h 173"/>
                <a:gd name="T2" fmla="*/ 11 w 23"/>
                <a:gd name="T3" fmla="*/ 173 h 173"/>
                <a:gd name="T4" fmla="*/ 0 w 23"/>
                <a:gd name="T5" fmla="*/ 161 h 173"/>
                <a:gd name="T6" fmla="*/ 0 w 23"/>
                <a:gd name="T7" fmla="*/ 12 h 173"/>
                <a:gd name="T8" fmla="*/ 11 w 23"/>
                <a:gd name="T9" fmla="*/ 0 h 173"/>
                <a:gd name="T10" fmla="*/ 23 w 23"/>
                <a:gd name="T11" fmla="*/ 12 h 173"/>
                <a:gd name="T12" fmla="*/ 23 w 23"/>
                <a:gd name="T13" fmla="*/ 161 h 173"/>
                <a:gd name="T14" fmla="*/ 11 w 23"/>
                <a:gd name="T15" fmla="*/ 173 h 1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73">
                  <a:moveTo>
                    <a:pt x="11" y="173"/>
                  </a:moveTo>
                  <a:cubicBezTo>
                    <a:pt x="11" y="173"/>
                    <a:pt x="11" y="173"/>
                    <a:pt x="11" y="173"/>
                  </a:cubicBezTo>
                  <a:cubicBezTo>
                    <a:pt x="5" y="173"/>
                    <a:pt x="0" y="168"/>
                    <a:pt x="0" y="161"/>
                  </a:cubicBezTo>
                  <a:cubicBezTo>
                    <a:pt x="0" y="12"/>
                    <a:pt x="0" y="12"/>
                    <a:pt x="0" y="12"/>
                  </a:cubicBezTo>
                  <a:cubicBezTo>
                    <a:pt x="0" y="5"/>
                    <a:pt x="5" y="0"/>
                    <a:pt x="11" y="0"/>
                  </a:cubicBezTo>
                  <a:cubicBezTo>
                    <a:pt x="18" y="0"/>
                    <a:pt x="23" y="5"/>
                    <a:pt x="23" y="12"/>
                  </a:cubicBezTo>
                  <a:cubicBezTo>
                    <a:pt x="23" y="161"/>
                    <a:pt x="23" y="161"/>
                    <a:pt x="23" y="161"/>
                  </a:cubicBezTo>
                  <a:cubicBezTo>
                    <a:pt x="23" y="168"/>
                    <a:pt x="18" y="173"/>
                    <a:pt x="11" y="173"/>
                  </a:cubicBezTo>
                  <a:close/>
                </a:path>
              </a:pathLst>
            </a:custGeom>
            <a:solidFill>
              <a:srgbClr val="34A4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 name="íṧ1îḋe"/>
            <p:cNvSpPr/>
            <p:nvPr/>
          </p:nvSpPr>
          <p:spPr bwMode="auto">
            <a:xfrm>
              <a:off x="6881301" y="3821820"/>
              <a:ext cx="68425" cy="247699"/>
            </a:xfrm>
            <a:custGeom>
              <a:avLst/>
              <a:gdLst>
                <a:gd name="T0" fmla="*/ 12 w 24"/>
                <a:gd name="T1" fmla="*/ 87 h 87"/>
                <a:gd name="T2" fmla="*/ 12 w 24"/>
                <a:gd name="T3" fmla="*/ 87 h 87"/>
                <a:gd name="T4" fmla="*/ 0 w 24"/>
                <a:gd name="T5" fmla="*/ 75 h 87"/>
                <a:gd name="T6" fmla="*/ 0 w 24"/>
                <a:gd name="T7" fmla="*/ 12 h 87"/>
                <a:gd name="T8" fmla="*/ 12 w 24"/>
                <a:gd name="T9" fmla="*/ 0 h 87"/>
                <a:gd name="T10" fmla="*/ 24 w 24"/>
                <a:gd name="T11" fmla="*/ 12 h 87"/>
                <a:gd name="T12" fmla="*/ 24 w 24"/>
                <a:gd name="T13" fmla="*/ 75 h 87"/>
                <a:gd name="T14" fmla="*/ 12 w 24"/>
                <a:gd name="T15" fmla="*/ 87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87">
                  <a:moveTo>
                    <a:pt x="12" y="87"/>
                  </a:moveTo>
                  <a:cubicBezTo>
                    <a:pt x="12" y="87"/>
                    <a:pt x="12" y="87"/>
                    <a:pt x="12" y="87"/>
                  </a:cubicBezTo>
                  <a:cubicBezTo>
                    <a:pt x="5" y="87"/>
                    <a:pt x="0" y="81"/>
                    <a:pt x="0" y="75"/>
                  </a:cubicBezTo>
                  <a:cubicBezTo>
                    <a:pt x="0" y="12"/>
                    <a:pt x="0" y="12"/>
                    <a:pt x="0" y="12"/>
                  </a:cubicBezTo>
                  <a:cubicBezTo>
                    <a:pt x="0" y="6"/>
                    <a:pt x="5" y="0"/>
                    <a:pt x="12" y="0"/>
                  </a:cubicBezTo>
                  <a:cubicBezTo>
                    <a:pt x="19" y="0"/>
                    <a:pt x="24" y="6"/>
                    <a:pt x="24" y="12"/>
                  </a:cubicBezTo>
                  <a:cubicBezTo>
                    <a:pt x="24" y="75"/>
                    <a:pt x="24" y="75"/>
                    <a:pt x="24" y="75"/>
                  </a:cubicBezTo>
                  <a:cubicBezTo>
                    <a:pt x="24" y="81"/>
                    <a:pt x="19" y="87"/>
                    <a:pt x="12" y="87"/>
                  </a:cubicBezTo>
                  <a:close/>
                </a:path>
              </a:pathLst>
            </a:custGeom>
            <a:solidFill>
              <a:srgbClr val="34A4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1" name="iṧľîḑê"/>
            <p:cNvSpPr/>
            <p:nvPr/>
          </p:nvSpPr>
          <p:spPr bwMode="auto">
            <a:xfrm>
              <a:off x="7213846" y="4350061"/>
              <a:ext cx="68425" cy="247699"/>
            </a:xfrm>
            <a:custGeom>
              <a:avLst/>
              <a:gdLst>
                <a:gd name="T0" fmla="*/ 12 w 24"/>
                <a:gd name="T1" fmla="*/ 87 h 87"/>
                <a:gd name="T2" fmla="*/ 12 w 24"/>
                <a:gd name="T3" fmla="*/ 87 h 87"/>
                <a:gd name="T4" fmla="*/ 0 w 24"/>
                <a:gd name="T5" fmla="*/ 75 h 87"/>
                <a:gd name="T6" fmla="*/ 0 w 24"/>
                <a:gd name="T7" fmla="*/ 12 h 87"/>
                <a:gd name="T8" fmla="*/ 12 w 24"/>
                <a:gd name="T9" fmla="*/ 0 h 87"/>
                <a:gd name="T10" fmla="*/ 24 w 24"/>
                <a:gd name="T11" fmla="*/ 12 h 87"/>
                <a:gd name="T12" fmla="*/ 24 w 24"/>
                <a:gd name="T13" fmla="*/ 75 h 87"/>
                <a:gd name="T14" fmla="*/ 12 w 24"/>
                <a:gd name="T15" fmla="*/ 87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87">
                  <a:moveTo>
                    <a:pt x="12" y="87"/>
                  </a:moveTo>
                  <a:cubicBezTo>
                    <a:pt x="12" y="87"/>
                    <a:pt x="12" y="87"/>
                    <a:pt x="12" y="87"/>
                  </a:cubicBezTo>
                  <a:cubicBezTo>
                    <a:pt x="6" y="87"/>
                    <a:pt x="0" y="81"/>
                    <a:pt x="0" y="75"/>
                  </a:cubicBezTo>
                  <a:cubicBezTo>
                    <a:pt x="0" y="12"/>
                    <a:pt x="0" y="12"/>
                    <a:pt x="0" y="12"/>
                  </a:cubicBezTo>
                  <a:cubicBezTo>
                    <a:pt x="0" y="5"/>
                    <a:pt x="6" y="0"/>
                    <a:pt x="12" y="0"/>
                  </a:cubicBezTo>
                  <a:cubicBezTo>
                    <a:pt x="19" y="0"/>
                    <a:pt x="24" y="5"/>
                    <a:pt x="24" y="12"/>
                  </a:cubicBezTo>
                  <a:cubicBezTo>
                    <a:pt x="24" y="75"/>
                    <a:pt x="24" y="75"/>
                    <a:pt x="24" y="75"/>
                  </a:cubicBezTo>
                  <a:cubicBezTo>
                    <a:pt x="24" y="81"/>
                    <a:pt x="19" y="87"/>
                    <a:pt x="12" y="87"/>
                  </a:cubicBezTo>
                  <a:close/>
                </a:path>
              </a:pathLst>
            </a:custGeom>
            <a:solidFill>
              <a:srgbClr val="34A4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2" name="îṡ1îḑe"/>
            <p:cNvSpPr/>
            <p:nvPr/>
          </p:nvSpPr>
          <p:spPr bwMode="auto">
            <a:xfrm>
              <a:off x="6135468" y="4125627"/>
              <a:ext cx="68425" cy="247699"/>
            </a:xfrm>
            <a:custGeom>
              <a:avLst/>
              <a:gdLst>
                <a:gd name="T0" fmla="*/ 12 w 24"/>
                <a:gd name="T1" fmla="*/ 87 h 87"/>
                <a:gd name="T2" fmla="*/ 12 w 24"/>
                <a:gd name="T3" fmla="*/ 87 h 87"/>
                <a:gd name="T4" fmla="*/ 0 w 24"/>
                <a:gd name="T5" fmla="*/ 75 h 87"/>
                <a:gd name="T6" fmla="*/ 0 w 24"/>
                <a:gd name="T7" fmla="*/ 12 h 87"/>
                <a:gd name="T8" fmla="*/ 12 w 24"/>
                <a:gd name="T9" fmla="*/ 0 h 87"/>
                <a:gd name="T10" fmla="*/ 24 w 24"/>
                <a:gd name="T11" fmla="*/ 12 h 87"/>
                <a:gd name="T12" fmla="*/ 24 w 24"/>
                <a:gd name="T13" fmla="*/ 75 h 87"/>
                <a:gd name="T14" fmla="*/ 12 w 24"/>
                <a:gd name="T15" fmla="*/ 87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87">
                  <a:moveTo>
                    <a:pt x="12" y="87"/>
                  </a:moveTo>
                  <a:cubicBezTo>
                    <a:pt x="12" y="87"/>
                    <a:pt x="12" y="87"/>
                    <a:pt x="12" y="87"/>
                  </a:cubicBezTo>
                  <a:cubicBezTo>
                    <a:pt x="5" y="87"/>
                    <a:pt x="0" y="82"/>
                    <a:pt x="0" y="75"/>
                  </a:cubicBezTo>
                  <a:cubicBezTo>
                    <a:pt x="0" y="12"/>
                    <a:pt x="0" y="12"/>
                    <a:pt x="0" y="12"/>
                  </a:cubicBezTo>
                  <a:cubicBezTo>
                    <a:pt x="0" y="6"/>
                    <a:pt x="5" y="0"/>
                    <a:pt x="12" y="0"/>
                  </a:cubicBezTo>
                  <a:cubicBezTo>
                    <a:pt x="18" y="0"/>
                    <a:pt x="24" y="6"/>
                    <a:pt x="24" y="12"/>
                  </a:cubicBezTo>
                  <a:cubicBezTo>
                    <a:pt x="24" y="75"/>
                    <a:pt x="24" y="75"/>
                    <a:pt x="24" y="75"/>
                  </a:cubicBezTo>
                  <a:cubicBezTo>
                    <a:pt x="24" y="82"/>
                    <a:pt x="18" y="87"/>
                    <a:pt x="12" y="87"/>
                  </a:cubicBezTo>
                  <a:close/>
                </a:path>
              </a:pathLst>
            </a:custGeom>
            <a:solidFill>
              <a:srgbClr val="34A4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 name="ïš1íďé"/>
            <p:cNvSpPr/>
            <p:nvPr/>
          </p:nvSpPr>
          <p:spPr bwMode="auto">
            <a:xfrm>
              <a:off x="7018151" y="3700023"/>
              <a:ext cx="64320" cy="105375"/>
            </a:xfrm>
            <a:custGeom>
              <a:avLst/>
              <a:gdLst>
                <a:gd name="T0" fmla="*/ 11 w 23"/>
                <a:gd name="T1" fmla="*/ 37 h 37"/>
                <a:gd name="T2" fmla="*/ 11 w 23"/>
                <a:gd name="T3" fmla="*/ 37 h 37"/>
                <a:gd name="T4" fmla="*/ 0 w 23"/>
                <a:gd name="T5" fmla="*/ 25 h 37"/>
                <a:gd name="T6" fmla="*/ 0 w 23"/>
                <a:gd name="T7" fmla="*/ 12 h 37"/>
                <a:gd name="T8" fmla="*/ 11 w 23"/>
                <a:gd name="T9" fmla="*/ 0 h 37"/>
                <a:gd name="T10" fmla="*/ 23 w 23"/>
                <a:gd name="T11" fmla="*/ 12 h 37"/>
                <a:gd name="T12" fmla="*/ 23 w 23"/>
                <a:gd name="T13" fmla="*/ 25 h 37"/>
                <a:gd name="T14" fmla="*/ 11 w 23"/>
                <a:gd name="T15" fmla="*/ 37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37">
                  <a:moveTo>
                    <a:pt x="11" y="37"/>
                  </a:moveTo>
                  <a:cubicBezTo>
                    <a:pt x="11" y="37"/>
                    <a:pt x="11" y="37"/>
                    <a:pt x="11" y="37"/>
                  </a:cubicBezTo>
                  <a:cubicBezTo>
                    <a:pt x="5" y="37"/>
                    <a:pt x="0" y="32"/>
                    <a:pt x="0" y="25"/>
                  </a:cubicBezTo>
                  <a:cubicBezTo>
                    <a:pt x="0" y="12"/>
                    <a:pt x="0" y="12"/>
                    <a:pt x="0" y="12"/>
                  </a:cubicBezTo>
                  <a:cubicBezTo>
                    <a:pt x="0" y="5"/>
                    <a:pt x="5" y="0"/>
                    <a:pt x="11" y="0"/>
                  </a:cubicBezTo>
                  <a:cubicBezTo>
                    <a:pt x="18" y="0"/>
                    <a:pt x="23" y="5"/>
                    <a:pt x="23" y="12"/>
                  </a:cubicBezTo>
                  <a:cubicBezTo>
                    <a:pt x="23" y="25"/>
                    <a:pt x="23" y="25"/>
                    <a:pt x="23" y="25"/>
                  </a:cubicBezTo>
                  <a:cubicBezTo>
                    <a:pt x="23" y="32"/>
                    <a:pt x="18" y="37"/>
                    <a:pt x="11" y="37"/>
                  </a:cubicBezTo>
                  <a:close/>
                </a:path>
              </a:pathLst>
            </a:custGeom>
            <a:solidFill>
              <a:srgbClr val="F9D7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4" name="iSliḑè"/>
            <p:cNvSpPr/>
            <p:nvPr/>
          </p:nvSpPr>
          <p:spPr bwMode="auto">
            <a:xfrm>
              <a:off x="6477593" y="4404801"/>
              <a:ext cx="67057" cy="203907"/>
            </a:xfrm>
            <a:custGeom>
              <a:avLst/>
              <a:gdLst>
                <a:gd name="T0" fmla="*/ 12 w 24"/>
                <a:gd name="T1" fmla="*/ 72 h 72"/>
                <a:gd name="T2" fmla="*/ 12 w 24"/>
                <a:gd name="T3" fmla="*/ 72 h 72"/>
                <a:gd name="T4" fmla="*/ 0 w 24"/>
                <a:gd name="T5" fmla="*/ 60 h 72"/>
                <a:gd name="T6" fmla="*/ 0 w 24"/>
                <a:gd name="T7" fmla="*/ 12 h 72"/>
                <a:gd name="T8" fmla="*/ 12 w 24"/>
                <a:gd name="T9" fmla="*/ 0 h 72"/>
                <a:gd name="T10" fmla="*/ 24 w 24"/>
                <a:gd name="T11" fmla="*/ 12 h 72"/>
                <a:gd name="T12" fmla="*/ 24 w 24"/>
                <a:gd name="T13" fmla="*/ 60 h 72"/>
                <a:gd name="T14" fmla="*/ 12 w 24"/>
                <a:gd name="T15" fmla="*/ 72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2">
                  <a:moveTo>
                    <a:pt x="12" y="72"/>
                  </a:moveTo>
                  <a:cubicBezTo>
                    <a:pt x="12" y="72"/>
                    <a:pt x="12" y="72"/>
                    <a:pt x="12" y="72"/>
                  </a:cubicBezTo>
                  <a:cubicBezTo>
                    <a:pt x="5" y="72"/>
                    <a:pt x="0" y="67"/>
                    <a:pt x="0" y="60"/>
                  </a:cubicBezTo>
                  <a:cubicBezTo>
                    <a:pt x="0" y="12"/>
                    <a:pt x="0" y="12"/>
                    <a:pt x="0" y="12"/>
                  </a:cubicBezTo>
                  <a:cubicBezTo>
                    <a:pt x="0" y="5"/>
                    <a:pt x="5" y="0"/>
                    <a:pt x="12" y="0"/>
                  </a:cubicBezTo>
                  <a:cubicBezTo>
                    <a:pt x="19" y="0"/>
                    <a:pt x="24" y="5"/>
                    <a:pt x="24" y="12"/>
                  </a:cubicBezTo>
                  <a:cubicBezTo>
                    <a:pt x="24" y="60"/>
                    <a:pt x="24" y="60"/>
                    <a:pt x="24" y="60"/>
                  </a:cubicBezTo>
                  <a:cubicBezTo>
                    <a:pt x="24" y="67"/>
                    <a:pt x="19" y="72"/>
                    <a:pt x="12" y="72"/>
                  </a:cubicBezTo>
                  <a:close/>
                </a:path>
              </a:pathLst>
            </a:custGeom>
            <a:solidFill>
              <a:srgbClr val="34A4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5" name="iṩliḓe"/>
            <p:cNvSpPr/>
            <p:nvPr/>
          </p:nvSpPr>
          <p:spPr bwMode="auto">
            <a:xfrm>
              <a:off x="6541913" y="3296316"/>
              <a:ext cx="68425" cy="205275"/>
            </a:xfrm>
            <a:custGeom>
              <a:avLst/>
              <a:gdLst>
                <a:gd name="T0" fmla="*/ 12 w 24"/>
                <a:gd name="T1" fmla="*/ 72 h 72"/>
                <a:gd name="T2" fmla="*/ 12 w 24"/>
                <a:gd name="T3" fmla="*/ 72 h 72"/>
                <a:gd name="T4" fmla="*/ 0 w 24"/>
                <a:gd name="T5" fmla="*/ 60 h 72"/>
                <a:gd name="T6" fmla="*/ 0 w 24"/>
                <a:gd name="T7" fmla="*/ 12 h 72"/>
                <a:gd name="T8" fmla="*/ 12 w 24"/>
                <a:gd name="T9" fmla="*/ 0 h 72"/>
                <a:gd name="T10" fmla="*/ 24 w 24"/>
                <a:gd name="T11" fmla="*/ 12 h 72"/>
                <a:gd name="T12" fmla="*/ 24 w 24"/>
                <a:gd name="T13" fmla="*/ 60 h 72"/>
                <a:gd name="T14" fmla="*/ 12 w 24"/>
                <a:gd name="T15" fmla="*/ 72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2">
                  <a:moveTo>
                    <a:pt x="12" y="72"/>
                  </a:moveTo>
                  <a:cubicBezTo>
                    <a:pt x="12" y="72"/>
                    <a:pt x="12" y="72"/>
                    <a:pt x="12" y="72"/>
                  </a:cubicBezTo>
                  <a:cubicBezTo>
                    <a:pt x="5" y="72"/>
                    <a:pt x="0" y="67"/>
                    <a:pt x="0" y="60"/>
                  </a:cubicBezTo>
                  <a:cubicBezTo>
                    <a:pt x="0" y="12"/>
                    <a:pt x="0" y="12"/>
                    <a:pt x="0" y="12"/>
                  </a:cubicBezTo>
                  <a:cubicBezTo>
                    <a:pt x="0" y="5"/>
                    <a:pt x="5" y="0"/>
                    <a:pt x="12" y="0"/>
                  </a:cubicBezTo>
                  <a:cubicBezTo>
                    <a:pt x="18" y="0"/>
                    <a:pt x="24" y="5"/>
                    <a:pt x="24" y="12"/>
                  </a:cubicBezTo>
                  <a:cubicBezTo>
                    <a:pt x="24" y="60"/>
                    <a:pt x="24" y="60"/>
                    <a:pt x="24" y="60"/>
                  </a:cubicBezTo>
                  <a:cubicBezTo>
                    <a:pt x="24" y="67"/>
                    <a:pt x="18" y="72"/>
                    <a:pt x="12" y="72"/>
                  </a:cubicBezTo>
                  <a:close/>
                </a:path>
              </a:pathLst>
            </a:custGeom>
            <a:solidFill>
              <a:srgbClr val="F9D7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6" name="îS1iḑê"/>
            <p:cNvSpPr/>
            <p:nvPr/>
          </p:nvSpPr>
          <p:spPr bwMode="auto">
            <a:xfrm>
              <a:off x="5737235" y="4365114"/>
              <a:ext cx="65688" cy="216223"/>
            </a:xfrm>
            <a:custGeom>
              <a:avLst/>
              <a:gdLst>
                <a:gd name="T0" fmla="*/ 11 w 23"/>
                <a:gd name="T1" fmla="*/ 76 h 76"/>
                <a:gd name="T2" fmla="*/ 11 w 23"/>
                <a:gd name="T3" fmla="*/ 76 h 76"/>
                <a:gd name="T4" fmla="*/ 0 w 23"/>
                <a:gd name="T5" fmla="*/ 64 h 76"/>
                <a:gd name="T6" fmla="*/ 0 w 23"/>
                <a:gd name="T7" fmla="*/ 12 h 76"/>
                <a:gd name="T8" fmla="*/ 11 w 23"/>
                <a:gd name="T9" fmla="*/ 0 h 76"/>
                <a:gd name="T10" fmla="*/ 23 w 23"/>
                <a:gd name="T11" fmla="*/ 12 h 76"/>
                <a:gd name="T12" fmla="*/ 23 w 23"/>
                <a:gd name="T13" fmla="*/ 64 h 76"/>
                <a:gd name="T14" fmla="*/ 11 w 23"/>
                <a:gd name="T15" fmla="*/ 76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76">
                  <a:moveTo>
                    <a:pt x="11" y="76"/>
                  </a:moveTo>
                  <a:cubicBezTo>
                    <a:pt x="11" y="76"/>
                    <a:pt x="11" y="76"/>
                    <a:pt x="11" y="76"/>
                  </a:cubicBezTo>
                  <a:cubicBezTo>
                    <a:pt x="5" y="76"/>
                    <a:pt x="0" y="70"/>
                    <a:pt x="0" y="64"/>
                  </a:cubicBezTo>
                  <a:cubicBezTo>
                    <a:pt x="0" y="12"/>
                    <a:pt x="0" y="12"/>
                    <a:pt x="0" y="12"/>
                  </a:cubicBezTo>
                  <a:cubicBezTo>
                    <a:pt x="0" y="5"/>
                    <a:pt x="5" y="0"/>
                    <a:pt x="11" y="0"/>
                  </a:cubicBezTo>
                  <a:cubicBezTo>
                    <a:pt x="18" y="0"/>
                    <a:pt x="23" y="5"/>
                    <a:pt x="23" y="12"/>
                  </a:cubicBezTo>
                  <a:cubicBezTo>
                    <a:pt x="23" y="64"/>
                    <a:pt x="23" y="64"/>
                    <a:pt x="23" y="64"/>
                  </a:cubicBezTo>
                  <a:cubicBezTo>
                    <a:pt x="23" y="70"/>
                    <a:pt x="18" y="76"/>
                    <a:pt x="11" y="76"/>
                  </a:cubicBezTo>
                  <a:close/>
                </a:path>
              </a:pathLst>
            </a:custGeom>
            <a:solidFill>
              <a:srgbClr val="34A4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7" name="islîďe"/>
            <p:cNvSpPr/>
            <p:nvPr/>
          </p:nvSpPr>
          <p:spPr bwMode="auto">
            <a:xfrm>
              <a:off x="5753657" y="2487532"/>
              <a:ext cx="68425" cy="425604"/>
            </a:xfrm>
            <a:custGeom>
              <a:avLst/>
              <a:gdLst>
                <a:gd name="T0" fmla="*/ 12 w 24"/>
                <a:gd name="T1" fmla="*/ 150 h 150"/>
                <a:gd name="T2" fmla="*/ 12 w 24"/>
                <a:gd name="T3" fmla="*/ 150 h 150"/>
                <a:gd name="T4" fmla="*/ 0 w 24"/>
                <a:gd name="T5" fmla="*/ 138 h 150"/>
                <a:gd name="T6" fmla="*/ 0 w 24"/>
                <a:gd name="T7" fmla="*/ 12 h 150"/>
                <a:gd name="T8" fmla="*/ 12 w 24"/>
                <a:gd name="T9" fmla="*/ 0 h 150"/>
                <a:gd name="T10" fmla="*/ 24 w 24"/>
                <a:gd name="T11" fmla="*/ 12 h 150"/>
                <a:gd name="T12" fmla="*/ 24 w 24"/>
                <a:gd name="T13" fmla="*/ 138 h 150"/>
                <a:gd name="T14" fmla="*/ 12 w 24"/>
                <a:gd name="T15" fmla="*/ 150 h 1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50">
                  <a:moveTo>
                    <a:pt x="12" y="150"/>
                  </a:moveTo>
                  <a:cubicBezTo>
                    <a:pt x="12" y="150"/>
                    <a:pt x="12" y="150"/>
                    <a:pt x="12" y="150"/>
                  </a:cubicBezTo>
                  <a:cubicBezTo>
                    <a:pt x="5" y="150"/>
                    <a:pt x="0" y="145"/>
                    <a:pt x="0" y="138"/>
                  </a:cubicBezTo>
                  <a:cubicBezTo>
                    <a:pt x="0" y="12"/>
                    <a:pt x="0" y="12"/>
                    <a:pt x="0" y="12"/>
                  </a:cubicBezTo>
                  <a:cubicBezTo>
                    <a:pt x="0" y="5"/>
                    <a:pt x="5" y="0"/>
                    <a:pt x="12" y="0"/>
                  </a:cubicBezTo>
                  <a:cubicBezTo>
                    <a:pt x="19" y="0"/>
                    <a:pt x="24" y="5"/>
                    <a:pt x="24" y="12"/>
                  </a:cubicBezTo>
                  <a:cubicBezTo>
                    <a:pt x="24" y="138"/>
                    <a:pt x="24" y="138"/>
                    <a:pt x="24" y="138"/>
                  </a:cubicBezTo>
                  <a:cubicBezTo>
                    <a:pt x="24" y="145"/>
                    <a:pt x="19" y="150"/>
                    <a:pt x="12" y="150"/>
                  </a:cubicBezTo>
                  <a:close/>
                </a:path>
              </a:pathLst>
            </a:custGeom>
            <a:solidFill>
              <a:srgbClr val="F9D7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8" name="îSļîďê"/>
            <p:cNvSpPr/>
            <p:nvPr/>
          </p:nvSpPr>
          <p:spPr bwMode="auto">
            <a:xfrm>
              <a:off x="5737235" y="3631598"/>
              <a:ext cx="65688" cy="216223"/>
            </a:xfrm>
            <a:custGeom>
              <a:avLst/>
              <a:gdLst>
                <a:gd name="T0" fmla="*/ 11 w 23"/>
                <a:gd name="T1" fmla="*/ 76 h 76"/>
                <a:gd name="T2" fmla="*/ 11 w 23"/>
                <a:gd name="T3" fmla="*/ 76 h 76"/>
                <a:gd name="T4" fmla="*/ 0 w 23"/>
                <a:gd name="T5" fmla="*/ 64 h 76"/>
                <a:gd name="T6" fmla="*/ 0 w 23"/>
                <a:gd name="T7" fmla="*/ 12 h 76"/>
                <a:gd name="T8" fmla="*/ 11 w 23"/>
                <a:gd name="T9" fmla="*/ 0 h 76"/>
                <a:gd name="T10" fmla="*/ 23 w 23"/>
                <a:gd name="T11" fmla="*/ 12 h 76"/>
                <a:gd name="T12" fmla="*/ 23 w 23"/>
                <a:gd name="T13" fmla="*/ 64 h 76"/>
                <a:gd name="T14" fmla="*/ 11 w 23"/>
                <a:gd name="T15" fmla="*/ 76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76">
                  <a:moveTo>
                    <a:pt x="11" y="76"/>
                  </a:moveTo>
                  <a:cubicBezTo>
                    <a:pt x="11" y="76"/>
                    <a:pt x="11" y="76"/>
                    <a:pt x="11" y="76"/>
                  </a:cubicBezTo>
                  <a:cubicBezTo>
                    <a:pt x="5" y="76"/>
                    <a:pt x="0" y="71"/>
                    <a:pt x="0" y="64"/>
                  </a:cubicBezTo>
                  <a:cubicBezTo>
                    <a:pt x="0" y="12"/>
                    <a:pt x="0" y="12"/>
                    <a:pt x="0" y="12"/>
                  </a:cubicBezTo>
                  <a:cubicBezTo>
                    <a:pt x="0" y="6"/>
                    <a:pt x="5" y="0"/>
                    <a:pt x="11" y="0"/>
                  </a:cubicBezTo>
                  <a:cubicBezTo>
                    <a:pt x="18" y="0"/>
                    <a:pt x="23" y="6"/>
                    <a:pt x="23" y="12"/>
                  </a:cubicBezTo>
                  <a:cubicBezTo>
                    <a:pt x="23" y="64"/>
                    <a:pt x="23" y="64"/>
                    <a:pt x="23" y="64"/>
                  </a:cubicBezTo>
                  <a:cubicBezTo>
                    <a:pt x="23" y="71"/>
                    <a:pt x="18" y="76"/>
                    <a:pt x="11" y="76"/>
                  </a:cubicBezTo>
                  <a:close/>
                </a:path>
              </a:pathLst>
            </a:custGeom>
            <a:solidFill>
              <a:srgbClr val="34A4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9" name="îşḻíḍe"/>
            <p:cNvSpPr/>
            <p:nvPr/>
          </p:nvSpPr>
          <p:spPr bwMode="auto">
            <a:xfrm>
              <a:off x="7179634" y="2577853"/>
              <a:ext cx="68425" cy="409182"/>
            </a:xfrm>
            <a:custGeom>
              <a:avLst/>
              <a:gdLst>
                <a:gd name="T0" fmla="*/ 12 w 24"/>
                <a:gd name="T1" fmla="*/ 144 h 144"/>
                <a:gd name="T2" fmla="*/ 12 w 24"/>
                <a:gd name="T3" fmla="*/ 144 h 144"/>
                <a:gd name="T4" fmla="*/ 0 w 24"/>
                <a:gd name="T5" fmla="*/ 133 h 144"/>
                <a:gd name="T6" fmla="*/ 0 w 24"/>
                <a:gd name="T7" fmla="*/ 12 h 144"/>
                <a:gd name="T8" fmla="*/ 12 w 24"/>
                <a:gd name="T9" fmla="*/ 0 h 144"/>
                <a:gd name="T10" fmla="*/ 24 w 24"/>
                <a:gd name="T11" fmla="*/ 12 h 144"/>
                <a:gd name="T12" fmla="*/ 24 w 24"/>
                <a:gd name="T13" fmla="*/ 133 h 144"/>
                <a:gd name="T14" fmla="*/ 12 w 24"/>
                <a:gd name="T15" fmla="*/ 144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44">
                  <a:moveTo>
                    <a:pt x="12" y="144"/>
                  </a:moveTo>
                  <a:cubicBezTo>
                    <a:pt x="12" y="144"/>
                    <a:pt x="12" y="144"/>
                    <a:pt x="12" y="144"/>
                  </a:cubicBezTo>
                  <a:cubicBezTo>
                    <a:pt x="6" y="144"/>
                    <a:pt x="0" y="139"/>
                    <a:pt x="0" y="133"/>
                  </a:cubicBezTo>
                  <a:cubicBezTo>
                    <a:pt x="0" y="12"/>
                    <a:pt x="0" y="12"/>
                    <a:pt x="0" y="12"/>
                  </a:cubicBezTo>
                  <a:cubicBezTo>
                    <a:pt x="0" y="6"/>
                    <a:pt x="6" y="0"/>
                    <a:pt x="12" y="0"/>
                  </a:cubicBezTo>
                  <a:cubicBezTo>
                    <a:pt x="19" y="0"/>
                    <a:pt x="24" y="6"/>
                    <a:pt x="24" y="12"/>
                  </a:cubicBezTo>
                  <a:cubicBezTo>
                    <a:pt x="24" y="133"/>
                    <a:pt x="24" y="133"/>
                    <a:pt x="24" y="133"/>
                  </a:cubicBezTo>
                  <a:cubicBezTo>
                    <a:pt x="24" y="139"/>
                    <a:pt x="19" y="144"/>
                    <a:pt x="12" y="144"/>
                  </a:cubicBezTo>
                  <a:close/>
                </a:path>
              </a:pathLst>
            </a:custGeom>
            <a:solidFill>
              <a:srgbClr val="F9D7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 name="ïṧliḑe"/>
            <p:cNvSpPr/>
            <p:nvPr/>
          </p:nvSpPr>
          <p:spPr bwMode="auto">
            <a:xfrm>
              <a:off x="6596653" y="2223412"/>
              <a:ext cx="53372" cy="161483"/>
            </a:xfrm>
            <a:custGeom>
              <a:avLst/>
              <a:gdLst>
                <a:gd name="T0" fmla="*/ 10 w 19"/>
                <a:gd name="T1" fmla="*/ 57 h 57"/>
                <a:gd name="T2" fmla="*/ 10 w 19"/>
                <a:gd name="T3" fmla="*/ 57 h 57"/>
                <a:gd name="T4" fmla="*/ 0 w 19"/>
                <a:gd name="T5" fmla="*/ 48 h 57"/>
                <a:gd name="T6" fmla="*/ 0 w 19"/>
                <a:gd name="T7" fmla="*/ 10 h 57"/>
                <a:gd name="T8" fmla="*/ 10 w 19"/>
                <a:gd name="T9" fmla="*/ 0 h 57"/>
                <a:gd name="T10" fmla="*/ 19 w 19"/>
                <a:gd name="T11" fmla="*/ 10 h 57"/>
                <a:gd name="T12" fmla="*/ 19 w 19"/>
                <a:gd name="T13" fmla="*/ 48 h 57"/>
                <a:gd name="T14" fmla="*/ 10 w 19"/>
                <a:gd name="T15" fmla="*/ 57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57">
                  <a:moveTo>
                    <a:pt x="10" y="57"/>
                  </a:moveTo>
                  <a:cubicBezTo>
                    <a:pt x="10" y="57"/>
                    <a:pt x="10" y="57"/>
                    <a:pt x="10" y="57"/>
                  </a:cubicBezTo>
                  <a:cubicBezTo>
                    <a:pt x="5" y="57"/>
                    <a:pt x="0" y="53"/>
                    <a:pt x="0" y="48"/>
                  </a:cubicBezTo>
                  <a:cubicBezTo>
                    <a:pt x="0" y="10"/>
                    <a:pt x="0" y="10"/>
                    <a:pt x="0" y="10"/>
                  </a:cubicBezTo>
                  <a:cubicBezTo>
                    <a:pt x="0" y="4"/>
                    <a:pt x="5" y="0"/>
                    <a:pt x="10" y="0"/>
                  </a:cubicBezTo>
                  <a:cubicBezTo>
                    <a:pt x="15" y="0"/>
                    <a:pt x="19" y="4"/>
                    <a:pt x="19" y="10"/>
                  </a:cubicBezTo>
                  <a:cubicBezTo>
                    <a:pt x="19" y="48"/>
                    <a:pt x="19" y="48"/>
                    <a:pt x="19" y="48"/>
                  </a:cubicBezTo>
                  <a:cubicBezTo>
                    <a:pt x="19" y="53"/>
                    <a:pt x="15" y="57"/>
                    <a:pt x="10" y="57"/>
                  </a:cubicBezTo>
                  <a:close/>
                </a:path>
              </a:pathLst>
            </a:custGeom>
            <a:solidFill>
              <a:srgbClr val="F9D7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1" name="îṥļiḋé"/>
            <p:cNvSpPr/>
            <p:nvPr/>
          </p:nvSpPr>
          <p:spPr bwMode="auto">
            <a:xfrm>
              <a:off x="6894986" y="4404801"/>
              <a:ext cx="68425" cy="272332"/>
            </a:xfrm>
            <a:custGeom>
              <a:avLst/>
              <a:gdLst>
                <a:gd name="T0" fmla="*/ 12 w 24"/>
                <a:gd name="T1" fmla="*/ 96 h 96"/>
                <a:gd name="T2" fmla="*/ 12 w 24"/>
                <a:gd name="T3" fmla="*/ 96 h 96"/>
                <a:gd name="T4" fmla="*/ 0 w 24"/>
                <a:gd name="T5" fmla="*/ 84 h 96"/>
                <a:gd name="T6" fmla="*/ 0 w 24"/>
                <a:gd name="T7" fmla="*/ 12 h 96"/>
                <a:gd name="T8" fmla="*/ 12 w 24"/>
                <a:gd name="T9" fmla="*/ 0 h 96"/>
                <a:gd name="T10" fmla="*/ 24 w 24"/>
                <a:gd name="T11" fmla="*/ 12 h 96"/>
                <a:gd name="T12" fmla="*/ 24 w 24"/>
                <a:gd name="T13" fmla="*/ 84 h 96"/>
                <a:gd name="T14" fmla="*/ 12 w 24"/>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96">
                  <a:moveTo>
                    <a:pt x="12" y="96"/>
                  </a:moveTo>
                  <a:cubicBezTo>
                    <a:pt x="12" y="96"/>
                    <a:pt x="12" y="96"/>
                    <a:pt x="12" y="96"/>
                  </a:cubicBezTo>
                  <a:cubicBezTo>
                    <a:pt x="5" y="96"/>
                    <a:pt x="0" y="90"/>
                    <a:pt x="0" y="84"/>
                  </a:cubicBezTo>
                  <a:cubicBezTo>
                    <a:pt x="0" y="12"/>
                    <a:pt x="0" y="12"/>
                    <a:pt x="0" y="12"/>
                  </a:cubicBezTo>
                  <a:cubicBezTo>
                    <a:pt x="0" y="5"/>
                    <a:pt x="5" y="0"/>
                    <a:pt x="12" y="0"/>
                  </a:cubicBezTo>
                  <a:cubicBezTo>
                    <a:pt x="19" y="0"/>
                    <a:pt x="24" y="5"/>
                    <a:pt x="24" y="12"/>
                  </a:cubicBezTo>
                  <a:cubicBezTo>
                    <a:pt x="24" y="84"/>
                    <a:pt x="24" y="84"/>
                    <a:pt x="24" y="84"/>
                  </a:cubicBezTo>
                  <a:cubicBezTo>
                    <a:pt x="24" y="90"/>
                    <a:pt x="19" y="96"/>
                    <a:pt x="12" y="96"/>
                  </a:cubicBezTo>
                  <a:close/>
                </a:path>
              </a:pathLst>
            </a:custGeom>
            <a:solidFill>
              <a:srgbClr val="34A4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2" name="ïŝlídê"/>
            <p:cNvSpPr/>
            <p:nvPr/>
          </p:nvSpPr>
          <p:spPr bwMode="auto">
            <a:xfrm>
              <a:off x="6103993" y="3456430"/>
              <a:ext cx="455711" cy="454342"/>
            </a:xfrm>
            <a:custGeom>
              <a:avLst/>
              <a:gdLst>
                <a:gd name="T0" fmla="*/ 132 w 160"/>
                <a:gd name="T1" fmla="*/ 29 h 160"/>
                <a:gd name="T2" fmla="*/ 132 w 160"/>
                <a:gd name="T3" fmla="*/ 132 h 160"/>
                <a:gd name="T4" fmla="*/ 28 w 160"/>
                <a:gd name="T5" fmla="*/ 132 h 160"/>
                <a:gd name="T6" fmla="*/ 28 w 160"/>
                <a:gd name="T7" fmla="*/ 29 h 160"/>
                <a:gd name="T8" fmla="*/ 132 w 160"/>
                <a:gd name="T9" fmla="*/ 29 h 160"/>
              </a:gdLst>
              <a:ahLst/>
              <a:cxnLst>
                <a:cxn ang="0">
                  <a:pos x="T0" y="T1"/>
                </a:cxn>
                <a:cxn ang="0">
                  <a:pos x="T2" y="T3"/>
                </a:cxn>
                <a:cxn ang="0">
                  <a:pos x="T4" y="T5"/>
                </a:cxn>
                <a:cxn ang="0">
                  <a:pos x="T6" y="T7"/>
                </a:cxn>
                <a:cxn ang="0">
                  <a:pos x="T8" y="T9"/>
                </a:cxn>
              </a:cxnLst>
              <a:rect l="0" t="0" r="r" b="b"/>
              <a:pathLst>
                <a:path w="160" h="160">
                  <a:moveTo>
                    <a:pt x="132" y="29"/>
                  </a:moveTo>
                  <a:cubicBezTo>
                    <a:pt x="160" y="57"/>
                    <a:pt x="160" y="103"/>
                    <a:pt x="132" y="132"/>
                  </a:cubicBezTo>
                  <a:cubicBezTo>
                    <a:pt x="103" y="160"/>
                    <a:pt x="57" y="160"/>
                    <a:pt x="28" y="132"/>
                  </a:cubicBezTo>
                  <a:cubicBezTo>
                    <a:pt x="0" y="103"/>
                    <a:pt x="0" y="57"/>
                    <a:pt x="28" y="29"/>
                  </a:cubicBezTo>
                  <a:cubicBezTo>
                    <a:pt x="57" y="0"/>
                    <a:pt x="103" y="0"/>
                    <a:pt x="132" y="29"/>
                  </a:cubicBezTo>
                  <a:close/>
                </a:path>
              </a:pathLst>
            </a:custGeom>
            <a:solidFill>
              <a:srgbClr val="3699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3" name="îṡ1iḑé"/>
            <p:cNvSpPr/>
            <p:nvPr/>
          </p:nvSpPr>
          <p:spPr bwMode="auto">
            <a:xfrm>
              <a:off x="5913771" y="3084198"/>
              <a:ext cx="836154" cy="369495"/>
            </a:xfrm>
            <a:custGeom>
              <a:avLst/>
              <a:gdLst>
                <a:gd name="T0" fmla="*/ 48 w 294"/>
                <a:gd name="T1" fmla="*/ 130 h 130"/>
                <a:gd name="T2" fmla="*/ 0 w 294"/>
                <a:gd name="T3" fmla="*/ 81 h 130"/>
                <a:gd name="T4" fmla="*/ 294 w 294"/>
                <a:gd name="T5" fmla="*/ 81 h 130"/>
                <a:gd name="T6" fmla="*/ 246 w 294"/>
                <a:gd name="T7" fmla="*/ 130 h 130"/>
                <a:gd name="T8" fmla="*/ 48 w 294"/>
                <a:gd name="T9" fmla="*/ 130 h 130"/>
              </a:gdLst>
              <a:ahLst/>
              <a:cxnLst>
                <a:cxn ang="0">
                  <a:pos x="T0" y="T1"/>
                </a:cxn>
                <a:cxn ang="0">
                  <a:pos x="T2" y="T3"/>
                </a:cxn>
                <a:cxn ang="0">
                  <a:pos x="T4" y="T5"/>
                </a:cxn>
                <a:cxn ang="0">
                  <a:pos x="T6" y="T7"/>
                </a:cxn>
                <a:cxn ang="0">
                  <a:pos x="T8" y="T9"/>
                </a:cxn>
              </a:cxnLst>
              <a:rect l="0" t="0" r="r" b="b"/>
              <a:pathLst>
                <a:path w="294" h="130">
                  <a:moveTo>
                    <a:pt x="48" y="130"/>
                  </a:moveTo>
                  <a:cubicBezTo>
                    <a:pt x="0" y="81"/>
                    <a:pt x="0" y="81"/>
                    <a:pt x="0" y="81"/>
                  </a:cubicBezTo>
                  <a:cubicBezTo>
                    <a:pt x="81" y="0"/>
                    <a:pt x="213" y="0"/>
                    <a:pt x="294" y="81"/>
                  </a:cubicBezTo>
                  <a:cubicBezTo>
                    <a:pt x="246" y="130"/>
                    <a:pt x="246" y="130"/>
                    <a:pt x="246" y="130"/>
                  </a:cubicBezTo>
                  <a:cubicBezTo>
                    <a:pt x="191" y="75"/>
                    <a:pt x="103" y="75"/>
                    <a:pt x="48" y="130"/>
                  </a:cubicBezTo>
                  <a:close/>
                </a:path>
              </a:pathLst>
            </a:custGeom>
            <a:solidFill>
              <a:srgbClr val="3699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4" name="îṡļíḍê"/>
            <p:cNvSpPr/>
            <p:nvPr/>
          </p:nvSpPr>
          <p:spPr bwMode="auto">
            <a:xfrm>
              <a:off x="5686600" y="2731125"/>
              <a:ext cx="1290496" cy="495397"/>
            </a:xfrm>
            <a:custGeom>
              <a:avLst/>
              <a:gdLst>
                <a:gd name="T0" fmla="*/ 406 w 454"/>
                <a:gd name="T1" fmla="*/ 174 h 174"/>
                <a:gd name="T2" fmla="*/ 48 w 454"/>
                <a:gd name="T3" fmla="*/ 174 h 174"/>
                <a:gd name="T4" fmla="*/ 0 w 454"/>
                <a:gd name="T5" fmla="*/ 125 h 174"/>
                <a:gd name="T6" fmla="*/ 454 w 454"/>
                <a:gd name="T7" fmla="*/ 125 h 174"/>
                <a:gd name="T8" fmla="*/ 406 w 454"/>
                <a:gd name="T9" fmla="*/ 174 h 174"/>
              </a:gdLst>
              <a:ahLst/>
              <a:cxnLst>
                <a:cxn ang="0">
                  <a:pos x="T0" y="T1"/>
                </a:cxn>
                <a:cxn ang="0">
                  <a:pos x="T2" y="T3"/>
                </a:cxn>
                <a:cxn ang="0">
                  <a:pos x="T4" y="T5"/>
                </a:cxn>
                <a:cxn ang="0">
                  <a:pos x="T6" y="T7"/>
                </a:cxn>
                <a:cxn ang="0">
                  <a:pos x="T8" y="T9"/>
                </a:cxn>
              </a:cxnLst>
              <a:rect l="0" t="0" r="r" b="b"/>
              <a:pathLst>
                <a:path w="454" h="174">
                  <a:moveTo>
                    <a:pt x="406" y="174"/>
                  </a:moveTo>
                  <a:cubicBezTo>
                    <a:pt x="307" y="75"/>
                    <a:pt x="147" y="75"/>
                    <a:pt x="48" y="174"/>
                  </a:cubicBezTo>
                  <a:cubicBezTo>
                    <a:pt x="0" y="125"/>
                    <a:pt x="0" y="125"/>
                    <a:pt x="0" y="125"/>
                  </a:cubicBezTo>
                  <a:cubicBezTo>
                    <a:pt x="125" y="0"/>
                    <a:pt x="329" y="0"/>
                    <a:pt x="454" y="125"/>
                  </a:cubicBezTo>
                  <a:lnTo>
                    <a:pt x="406" y="174"/>
                  </a:lnTo>
                  <a:close/>
                </a:path>
              </a:pathLst>
            </a:custGeom>
            <a:solidFill>
              <a:srgbClr val="3699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5" name="isļïdê"/>
            <p:cNvSpPr/>
            <p:nvPr/>
          </p:nvSpPr>
          <p:spPr bwMode="auto">
            <a:xfrm>
              <a:off x="5449850" y="2365736"/>
              <a:ext cx="1763997" cy="621299"/>
            </a:xfrm>
            <a:custGeom>
              <a:avLst/>
              <a:gdLst>
                <a:gd name="T0" fmla="*/ 572 w 620"/>
                <a:gd name="T1" fmla="*/ 219 h 219"/>
                <a:gd name="T2" fmla="*/ 48 w 620"/>
                <a:gd name="T3" fmla="*/ 219 h 219"/>
                <a:gd name="T4" fmla="*/ 0 w 620"/>
                <a:gd name="T5" fmla="*/ 171 h 219"/>
                <a:gd name="T6" fmla="*/ 620 w 620"/>
                <a:gd name="T7" fmla="*/ 171 h 219"/>
                <a:gd name="T8" fmla="*/ 572 w 620"/>
                <a:gd name="T9" fmla="*/ 219 h 219"/>
              </a:gdLst>
              <a:ahLst/>
              <a:cxnLst>
                <a:cxn ang="0">
                  <a:pos x="T0" y="T1"/>
                </a:cxn>
                <a:cxn ang="0">
                  <a:pos x="T2" y="T3"/>
                </a:cxn>
                <a:cxn ang="0">
                  <a:pos x="T4" y="T5"/>
                </a:cxn>
                <a:cxn ang="0">
                  <a:pos x="T6" y="T7"/>
                </a:cxn>
                <a:cxn ang="0">
                  <a:pos x="T8" y="T9"/>
                </a:cxn>
              </a:cxnLst>
              <a:rect l="0" t="0" r="r" b="b"/>
              <a:pathLst>
                <a:path w="620" h="219">
                  <a:moveTo>
                    <a:pt x="572" y="219"/>
                  </a:moveTo>
                  <a:cubicBezTo>
                    <a:pt x="428" y="75"/>
                    <a:pt x="192" y="75"/>
                    <a:pt x="48" y="219"/>
                  </a:cubicBezTo>
                  <a:cubicBezTo>
                    <a:pt x="0" y="171"/>
                    <a:pt x="0" y="171"/>
                    <a:pt x="0" y="171"/>
                  </a:cubicBezTo>
                  <a:cubicBezTo>
                    <a:pt x="171" y="0"/>
                    <a:pt x="449" y="0"/>
                    <a:pt x="620" y="171"/>
                  </a:cubicBezTo>
                  <a:lnTo>
                    <a:pt x="572" y="219"/>
                  </a:lnTo>
                  <a:close/>
                </a:path>
              </a:pathLst>
            </a:custGeom>
            <a:solidFill>
              <a:srgbClr val="3699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6" name="îsļidè"/>
            <p:cNvSpPr/>
            <p:nvPr/>
          </p:nvSpPr>
          <p:spPr bwMode="auto">
            <a:xfrm>
              <a:off x="6718449" y="2171409"/>
              <a:ext cx="529610" cy="529610"/>
            </a:xfrm>
            <a:custGeom>
              <a:avLst/>
              <a:gdLst>
                <a:gd name="T0" fmla="*/ 186 w 186"/>
                <a:gd name="T1" fmla="*/ 93 h 186"/>
                <a:gd name="T2" fmla="*/ 93 w 186"/>
                <a:gd name="T3" fmla="*/ 186 h 186"/>
                <a:gd name="T4" fmla="*/ 0 w 186"/>
                <a:gd name="T5" fmla="*/ 93 h 186"/>
                <a:gd name="T6" fmla="*/ 93 w 186"/>
                <a:gd name="T7" fmla="*/ 0 h 186"/>
                <a:gd name="T8" fmla="*/ 186 w 186"/>
                <a:gd name="T9" fmla="*/ 93 h 186"/>
              </a:gdLst>
              <a:ahLst/>
              <a:cxnLst>
                <a:cxn ang="0">
                  <a:pos x="T0" y="T1"/>
                </a:cxn>
                <a:cxn ang="0">
                  <a:pos x="T2" y="T3"/>
                </a:cxn>
                <a:cxn ang="0">
                  <a:pos x="T4" y="T5"/>
                </a:cxn>
                <a:cxn ang="0">
                  <a:pos x="T6" y="T7"/>
                </a:cxn>
                <a:cxn ang="0">
                  <a:pos x="T8" y="T9"/>
                </a:cxn>
              </a:cxnLst>
              <a:rect l="0" t="0" r="r" b="b"/>
              <a:pathLst>
                <a:path w="186" h="186">
                  <a:moveTo>
                    <a:pt x="186" y="93"/>
                  </a:moveTo>
                  <a:cubicBezTo>
                    <a:pt x="123" y="110"/>
                    <a:pt x="110" y="123"/>
                    <a:pt x="93" y="186"/>
                  </a:cubicBezTo>
                  <a:cubicBezTo>
                    <a:pt x="76" y="123"/>
                    <a:pt x="63" y="110"/>
                    <a:pt x="0" y="93"/>
                  </a:cubicBezTo>
                  <a:cubicBezTo>
                    <a:pt x="63" y="76"/>
                    <a:pt x="76" y="63"/>
                    <a:pt x="93" y="0"/>
                  </a:cubicBezTo>
                  <a:cubicBezTo>
                    <a:pt x="110" y="63"/>
                    <a:pt x="123" y="76"/>
                    <a:pt x="186" y="93"/>
                  </a:cubicBezTo>
                  <a:close/>
                </a:path>
              </a:pathLst>
            </a:custGeom>
            <a:solidFill>
              <a:srgbClr val="3699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7" name="íṣḷiḓe"/>
            <p:cNvSpPr/>
            <p:nvPr/>
          </p:nvSpPr>
          <p:spPr bwMode="auto">
            <a:xfrm>
              <a:off x="5293841" y="3185467"/>
              <a:ext cx="619931" cy="619931"/>
            </a:xfrm>
            <a:custGeom>
              <a:avLst/>
              <a:gdLst>
                <a:gd name="T0" fmla="*/ 218 w 218"/>
                <a:gd name="T1" fmla="*/ 109 h 218"/>
                <a:gd name="T2" fmla="*/ 109 w 218"/>
                <a:gd name="T3" fmla="*/ 218 h 218"/>
                <a:gd name="T4" fmla="*/ 0 w 218"/>
                <a:gd name="T5" fmla="*/ 109 h 218"/>
                <a:gd name="T6" fmla="*/ 109 w 218"/>
                <a:gd name="T7" fmla="*/ 0 h 218"/>
                <a:gd name="T8" fmla="*/ 218 w 218"/>
                <a:gd name="T9" fmla="*/ 109 h 218"/>
              </a:gdLst>
              <a:ahLst/>
              <a:cxnLst>
                <a:cxn ang="0">
                  <a:pos x="T0" y="T1"/>
                </a:cxn>
                <a:cxn ang="0">
                  <a:pos x="T2" y="T3"/>
                </a:cxn>
                <a:cxn ang="0">
                  <a:pos x="T4" y="T5"/>
                </a:cxn>
                <a:cxn ang="0">
                  <a:pos x="T6" y="T7"/>
                </a:cxn>
                <a:cxn ang="0">
                  <a:pos x="T8" y="T9"/>
                </a:cxn>
              </a:cxnLst>
              <a:rect l="0" t="0" r="r" b="b"/>
              <a:pathLst>
                <a:path w="218" h="218">
                  <a:moveTo>
                    <a:pt x="218" y="109"/>
                  </a:moveTo>
                  <a:cubicBezTo>
                    <a:pt x="144" y="128"/>
                    <a:pt x="128" y="144"/>
                    <a:pt x="109" y="218"/>
                  </a:cubicBezTo>
                  <a:cubicBezTo>
                    <a:pt x="89" y="144"/>
                    <a:pt x="73" y="128"/>
                    <a:pt x="0" y="109"/>
                  </a:cubicBezTo>
                  <a:cubicBezTo>
                    <a:pt x="73" y="89"/>
                    <a:pt x="89" y="74"/>
                    <a:pt x="109" y="0"/>
                  </a:cubicBezTo>
                  <a:cubicBezTo>
                    <a:pt x="128" y="74"/>
                    <a:pt x="144" y="89"/>
                    <a:pt x="218" y="109"/>
                  </a:cubicBezTo>
                  <a:close/>
                </a:path>
              </a:pathLst>
            </a:custGeom>
            <a:solidFill>
              <a:srgbClr val="F9D7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8" name="î$ḷiďe"/>
            <p:cNvSpPr/>
            <p:nvPr/>
          </p:nvSpPr>
          <p:spPr bwMode="auto">
            <a:xfrm>
              <a:off x="6838877" y="3240207"/>
              <a:ext cx="422867" cy="422867"/>
            </a:xfrm>
            <a:custGeom>
              <a:avLst/>
              <a:gdLst>
                <a:gd name="T0" fmla="*/ 149 w 149"/>
                <a:gd name="T1" fmla="*/ 75 h 149"/>
                <a:gd name="T2" fmla="*/ 74 w 149"/>
                <a:gd name="T3" fmla="*/ 149 h 149"/>
                <a:gd name="T4" fmla="*/ 0 w 149"/>
                <a:gd name="T5" fmla="*/ 75 h 149"/>
                <a:gd name="T6" fmla="*/ 74 w 149"/>
                <a:gd name="T7" fmla="*/ 0 h 149"/>
                <a:gd name="T8" fmla="*/ 149 w 149"/>
                <a:gd name="T9" fmla="*/ 75 h 149"/>
              </a:gdLst>
              <a:ahLst/>
              <a:cxnLst>
                <a:cxn ang="0">
                  <a:pos x="T0" y="T1"/>
                </a:cxn>
                <a:cxn ang="0">
                  <a:pos x="T2" y="T3"/>
                </a:cxn>
                <a:cxn ang="0">
                  <a:pos x="T4" y="T5"/>
                </a:cxn>
                <a:cxn ang="0">
                  <a:pos x="T6" y="T7"/>
                </a:cxn>
                <a:cxn ang="0">
                  <a:pos x="T8" y="T9"/>
                </a:cxn>
              </a:cxnLst>
              <a:rect l="0" t="0" r="r" b="b"/>
              <a:pathLst>
                <a:path w="149" h="149">
                  <a:moveTo>
                    <a:pt x="149" y="75"/>
                  </a:moveTo>
                  <a:cubicBezTo>
                    <a:pt x="99" y="88"/>
                    <a:pt x="88" y="99"/>
                    <a:pt x="74" y="149"/>
                  </a:cubicBezTo>
                  <a:cubicBezTo>
                    <a:pt x="61" y="99"/>
                    <a:pt x="50" y="88"/>
                    <a:pt x="0" y="75"/>
                  </a:cubicBezTo>
                  <a:cubicBezTo>
                    <a:pt x="50" y="61"/>
                    <a:pt x="61" y="50"/>
                    <a:pt x="74" y="0"/>
                  </a:cubicBezTo>
                  <a:cubicBezTo>
                    <a:pt x="88" y="50"/>
                    <a:pt x="99" y="61"/>
                    <a:pt x="149" y="75"/>
                  </a:cubicBezTo>
                  <a:close/>
                </a:path>
              </a:pathLst>
            </a:custGeom>
            <a:solidFill>
              <a:srgbClr val="F9D7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9" name="iŝlîḍe"/>
            <p:cNvSpPr/>
            <p:nvPr/>
          </p:nvSpPr>
          <p:spPr bwMode="auto">
            <a:xfrm>
              <a:off x="6164207" y="1740331"/>
              <a:ext cx="335283" cy="335283"/>
            </a:xfrm>
            <a:custGeom>
              <a:avLst/>
              <a:gdLst>
                <a:gd name="T0" fmla="*/ 118 w 118"/>
                <a:gd name="T1" fmla="*/ 59 h 118"/>
                <a:gd name="T2" fmla="*/ 59 w 118"/>
                <a:gd name="T3" fmla="*/ 118 h 118"/>
                <a:gd name="T4" fmla="*/ 0 w 118"/>
                <a:gd name="T5" fmla="*/ 59 h 118"/>
                <a:gd name="T6" fmla="*/ 59 w 118"/>
                <a:gd name="T7" fmla="*/ 0 h 118"/>
                <a:gd name="T8" fmla="*/ 118 w 118"/>
                <a:gd name="T9" fmla="*/ 59 h 118"/>
              </a:gdLst>
              <a:ahLst/>
              <a:cxnLst>
                <a:cxn ang="0">
                  <a:pos x="T0" y="T1"/>
                </a:cxn>
                <a:cxn ang="0">
                  <a:pos x="T2" y="T3"/>
                </a:cxn>
                <a:cxn ang="0">
                  <a:pos x="T4" y="T5"/>
                </a:cxn>
                <a:cxn ang="0">
                  <a:pos x="T6" y="T7"/>
                </a:cxn>
                <a:cxn ang="0">
                  <a:pos x="T8" y="T9"/>
                </a:cxn>
              </a:cxnLst>
              <a:rect l="0" t="0" r="r" b="b"/>
              <a:pathLst>
                <a:path w="118" h="118">
                  <a:moveTo>
                    <a:pt x="118" y="59"/>
                  </a:moveTo>
                  <a:cubicBezTo>
                    <a:pt x="78" y="70"/>
                    <a:pt x="70" y="78"/>
                    <a:pt x="59" y="118"/>
                  </a:cubicBezTo>
                  <a:cubicBezTo>
                    <a:pt x="48" y="78"/>
                    <a:pt x="40" y="70"/>
                    <a:pt x="0" y="59"/>
                  </a:cubicBezTo>
                  <a:cubicBezTo>
                    <a:pt x="40" y="49"/>
                    <a:pt x="48" y="40"/>
                    <a:pt x="59" y="0"/>
                  </a:cubicBezTo>
                  <a:cubicBezTo>
                    <a:pt x="70" y="40"/>
                    <a:pt x="78" y="49"/>
                    <a:pt x="118" y="59"/>
                  </a:cubicBezTo>
                  <a:close/>
                </a:path>
              </a:pathLst>
            </a:custGeom>
            <a:solidFill>
              <a:srgbClr val="3699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0" name="ís1ïďe"/>
            <p:cNvSpPr/>
            <p:nvPr/>
          </p:nvSpPr>
          <p:spPr bwMode="auto">
            <a:xfrm>
              <a:off x="6041042" y="2171409"/>
              <a:ext cx="165589" cy="165589"/>
            </a:xfrm>
            <a:custGeom>
              <a:avLst/>
              <a:gdLst>
                <a:gd name="T0" fmla="*/ 58 w 58"/>
                <a:gd name="T1" fmla="*/ 29 h 58"/>
                <a:gd name="T2" fmla="*/ 29 w 58"/>
                <a:gd name="T3" fmla="*/ 58 h 58"/>
                <a:gd name="T4" fmla="*/ 0 w 58"/>
                <a:gd name="T5" fmla="*/ 29 h 58"/>
                <a:gd name="T6" fmla="*/ 29 w 58"/>
                <a:gd name="T7" fmla="*/ 0 h 58"/>
                <a:gd name="T8" fmla="*/ 58 w 58"/>
                <a:gd name="T9" fmla="*/ 29 h 58"/>
              </a:gdLst>
              <a:ahLst/>
              <a:cxnLst>
                <a:cxn ang="0">
                  <a:pos x="T0" y="T1"/>
                </a:cxn>
                <a:cxn ang="0">
                  <a:pos x="T2" y="T3"/>
                </a:cxn>
                <a:cxn ang="0">
                  <a:pos x="T4" y="T5"/>
                </a:cxn>
                <a:cxn ang="0">
                  <a:pos x="T6" y="T7"/>
                </a:cxn>
                <a:cxn ang="0">
                  <a:pos x="T8" y="T9"/>
                </a:cxn>
              </a:cxnLst>
              <a:rect l="0" t="0" r="r" b="b"/>
              <a:pathLst>
                <a:path w="58" h="58">
                  <a:moveTo>
                    <a:pt x="58" y="29"/>
                  </a:moveTo>
                  <a:cubicBezTo>
                    <a:pt x="39" y="34"/>
                    <a:pt x="34" y="39"/>
                    <a:pt x="29" y="58"/>
                  </a:cubicBezTo>
                  <a:cubicBezTo>
                    <a:pt x="24" y="39"/>
                    <a:pt x="20" y="34"/>
                    <a:pt x="0" y="29"/>
                  </a:cubicBezTo>
                  <a:cubicBezTo>
                    <a:pt x="20" y="24"/>
                    <a:pt x="24" y="20"/>
                    <a:pt x="29" y="0"/>
                  </a:cubicBezTo>
                  <a:cubicBezTo>
                    <a:pt x="34" y="20"/>
                    <a:pt x="39" y="24"/>
                    <a:pt x="58" y="29"/>
                  </a:cubicBezTo>
                  <a:close/>
                </a:path>
              </a:pathLst>
            </a:custGeom>
            <a:solidFill>
              <a:srgbClr val="3699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1" name="ïsļíḓe"/>
            <p:cNvSpPr/>
            <p:nvPr/>
          </p:nvSpPr>
          <p:spPr bwMode="auto">
            <a:xfrm>
              <a:off x="5640071" y="2086562"/>
              <a:ext cx="296965" cy="298333"/>
            </a:xfrm>
            <a:custGeom>
              <a:avLst/>
              <a:gdLst>
                <a:gd name="T0" fmla="*/ 104 w 104"/>
                <a:gd name="T1" fmla="*/ 53 h 105"/>
                <a:gd name="T2" fmla="*/ 52 w 104"/>
                <a:gd name="T3" fmla="*/ 105 h 105"/>
                <a:gd name="T4" fmla="*/ 0 w 104"/>
                <a:gd name="T5" fmla="*/ 53 h 105"/>
                <a:gd name="T6" fmla="*/ 52 w 104"/>
                <a:gd name="T7" fmla="*/ 0 h 105"/>
                <a:gd name="T8" fmla="*/ 104 w 104"/>
                <a:gd name="T9" fmla="*/ 53 h 105"/>
              </a:gdLst>
              <a:ahLst/>
              <a:cxnLst>
                <a:cxn ang="0">
                  <a:pos x="T0" y="T1"/>
                </a:cxn>
                <a:cxn ang="0">
                  <a:pos x="T2" y="T3"/>
                </a:cxn>
                <a:cxn ang="0">
                  <a:pos x="T4" y="T5"/>
                </a:cxn>
                <a:cxn ang="0">
                  <a:pos x="T6" y="T7"/>
                </a:cxn>
                <a:cxn ang="0">
                  <a:pos x="T8" y="T9"/>
                </a:cxn>
              </a:cxnLst>
              <a:rect l="0" t="0" r="r" b="b"/>
              <a:pathLst>
                <a:path w="104" h="105">
                  <a:moveTo>
                    <a:pt x="104" y="53"/>
                  </a:moveTo>
                  <a:cubicBezTo>
                    <a:pt x="69" y="62"/>
                    <a:pt x="61" y="70"/>
                    <a:pt x="52" y="105"/>
                  </a:cubicBezTo>
                  <a:cubicBezTo>
                    <a:pt x="43" y="70"/>
                    <a:pt x="35" y="62"/>
                    <a:pt x="0" y="53"/>
                  </a:cubicBezTo>
                  <a:cubicBezTo>
                    <a:pt x="35" y="43"/>
                    <a:pt x="43" y="36"/>
                    <a:pt x="52" y="0"/>
                  </a:cubicBezTo>
                  <a:cubicBezTo>
                    <a:pt x="61" y="36"/>
                    <a:pt x="69" y="43"/>
                    <a:pt x="104" y="53"/>
                  </a:cubicBezTo>
                  <a:close/>
                </a:path>
              </a:pathLst>
            </a:custGeom>
            <a:solidFill>
              <a:srgbClr val="3699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2" name="iṩlîḓê"/>
            <p:cNvSpPr/>
            <p:nvPr/>
          </p:nvSpPr>
          <p:spPr bwMode="auto">
            <a:xfrm>
              <a:off x="6494015" y="1907288"/>
              <a:ext cx="261384" cy="261384"/>
            </a:xfrm>
            <a:custGeom>
              <a:avLst/>
              <a:gdLst>
                <a:gd name="T0" fmla="*/ 92 w 92"/>
                <a:gd name="T1" fmla="*/ 46 h 92"/>
                <a:gd name="T2" fmla="*/ 46 w 92"/>
                <a:gd name="T3" fmla="*/ 92 h 92"/>
                <a:gd name="T4" fmla="*/ 0 w 92"/>
                <a:gd name="T5" fmla="*/ 46 h 92"/>
                <a:gd name="T6" fmla="*/ 46 w 92"/>
                <a:gd name="T7" fmla="*/ 0 h 92"/>
                <a:gd name="T8" fmla="*/ 92 w 92"/>
                <a:gd name="T9" fmla="*/ 46 h 92"/>
              </a:gdLst>
              <a:ahLst/>
              <a:cxnLst>
                <a:cxn ang="0">
                  <a:pos x="T0" y="T1"/>
                </a:cxn>
                <a:cxn ang="0">
                  <a:pos x="T2" y="T3"/>
                </a:cxn>
                <a:cxn ang="0">
                  <a:pos x="T4" y="T5"/>
                </a:cxn>
                <a:cxn ang="0">
                  <a:pos x="T6" y="T7"/>
                </a:cxn>
                <a:cxn ang="0">
                  <a:pos x="T8" y="T9"/>
                </a:cxn>
              </a:cxnLst>
              <a:rect l="0" t="0" r="r" b="b"/>
              <a:pathLst>
                <a:path w="92" h="92">
                  <a:moveTo>
                    <a:pt x="92" y="46"/>
                  </a:moveTo>
                  <a:cubicBezTo>
                    <a:pt x="61" y="54"/>
                    <a:pt x="54" y="61"/>
                    <a:pt x="46" y="92"/>
                  </a:cubicBezTo>
                  <a:cubicBezTo>
                    <a:pt x="38" y="61"/>
                    <a:pt x="31" y="54"/>
                    <a:pt x="0" y="46"/>
                  </a:cubicBezTo>
                  <a:cubicBezTo>
                    <a:pt x="31" y="38"/>
                    <a:pt x="38" y="31"/>
                    <a:pt x="46" y="0"/>
                  </a:cubicBezTo>
                  <a:cubicBezTo>
                    <a:pt x="54" y="31"/>
                    <a:pt x="61" y="38"/>
                    <a:pt x="92" y="46"/>
                  </a:cubicBezTo>
                  <a:close/>
                </a:path>
              </a:pathLst>
            </a:custGeom>
            <a:solidFill>
              <a:srgbClr val="3699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3" name="îṣļîďè"/>
            <p:cNvSpPr/>
            <p:nvPr/>
          </p:nvSpPr>
          <p:spPr bwMode="auto">
            <a:xfrm>
              <a:off x="6462540" y="4027095"/>
              <a:ext cx="224434" cy="227171"/>
            </a:xfrm>
            <a:custGeom>
              <a:avLst/>
              <a:gdLst>
                <a:gd name="T0" fmla="*/ 79 w 79"/>
                <a:gd name="T1" fmla="*/ 40 h 80"/>
                <a:gd name="T2" fmla="*/ 40 w 79"/>
                <a:gd name="T3" fmla="*/ 80 h 80"/>
                <a:gd name="T4" fmla="*/ 0 w 79"/>
                <a:gd name="T5" fmla="*/ 40 h 80"/>
                <a:gd name="T6" fmla="*/ 40 w 79"/>
                <a:gd name="T7" fmla="*/ 0 h 80"/>
                <a:gd name="T8" fmla="*/ 79 w 79"/>
                <a:gd name="T9" fmla="*/ 40 h 80"/>
              </a:gdLst>
              <a:ahLst/>
              <a:cxnLst>
                <a:cxn ang="0">
                  <a:pos x="T0" y="T1"/>
                </a:cxn>
                <a:cxn ang="0">
                  <a:pos x="T2" y="T3"/>
                </a:cxn>
                <a:cxn ang="0">
                  <a:pos x="T4" y="T5"/>
                </a:cxn>
                <a:cxn ang="0">
                  <a:pos x="T6" y="T7"/>
                </a:cxn>
                <a:cxn ang="0">
                  <a:pos x="T8" y="T9"/>
                </a:cxn>
              </a:cxnLst>
              <a:rect l="0" t="0" r="r" b="b"/>
              <a:pathLst>
                <a:path w="79" h="80">
                  <a:moveTo>
                    <a:pt x="79" y="40"/>
                  </a:moveTo>
                  <a:cubicBezTo>
                    <a:pt x="53" y="47"/>
                    <a:pt x="47" y="53"/>
                    <a:pt x="40" y="80"/>
                  </a:cubicBezTo>
                  <a:cubicBezTo>
                    <a:pt x="32" y="53"/>
                    <a:pt x="27" y="47"/>
                    <a:pt x="0" y="40"/>
                  </a:cubicBezTo>
                  <a:cubicBezTo>
                    <a:pt x="27" y="33"/>
                    <a:pt x="32" y="27"/>
                    <a:pt x="40" y="0"/>
                  </a:cubicBezTo>
                  <a:cubicBezTo>
                    <a:pt x="47" y="27"/>
                    <a:pt x="53" y="33"/>
                    <a:pt x="79" y="40"/>
                  </a:cubicBezTo>
                  <a:close/>
                </a:path>
              </a:pathLst>
            </a:custGeom>
            <a:solidFill>
              <a:srgbClr val="F9D7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4" name="ïşlîḓè"/>
            <p:cNvSpPr/>
            <p:nvPr/>
          </p:nvSpPr>
          <p:spPr bwMode="auto">
            <a:xfrm>
              <a:off x="6306531" y="3802661"/>
              <a:ext cx="50635" cy="448868"/>
            </a:xfrm>
            <a:custGeom>
              <a:avLst/>
              <a:gdLst>
                <a:gd name="T0" fmla="*/ 9 w 18"/>
                <a:gd name="T1" fmla="*/ 158 h 158"/>
                <a:gd name="T2" fmla="*/ 9 w 18"/>
                <a:gd name="T3" fmla="*/ 158 h 158"/>
                <a:gd name="T4" fmla="*/ 0 w 18"/>
                <a:gd name="T5" fmla="*/ 149 h 158"/>
                <a:gd name="T6" fmla="*/ 0 w 18"/>
                <a:gd name="T7" fmla="*/ 9 h 158"/>
                <a:gd name="T8" fmla="*/ 9 w 18"/>
                <a:gd name="T9" fmla="*/ 0 h 158"/>
                <a:gd name="T10" fmla="*/ 18 w 18"/>
                <a:gd name="T11" fmla="*/ 9 h 158"/>
                <a:gd name="T12" fmla="*/ 18 w 18"/>
                <a:gd name="T13" fmla="*/ 149 h 158"/>
                <a:gd name="T14" fmla="*/ 9 w 18"/>
                <a:gd name="T15" fmla="*/ 158 h 1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58">
                  <a:moveTo>
                    <a:pt x="9" y="158"/>
                  </a:moveTo>
                  <a:cubicBezTo>
                    <a:pt x="9" y="158"/>
                    <a:pt x="9" y="158"/>
                    <a:pt x="9" y="158"/>
                  </a:cubicBezTo>
                  <a:cubicBezTo>
                    <a:pt x="4" y="158"/>
                    <a:pt x="0" y="154"/>
                    <a:pt x="0" y="149"/>
                  </a:cubicBezTo>
                  <a:cubicBezTo>
                    <a:pt x="0" y="9"/>
                    <a:pt x="0" y="9"/>
                    <a:pt x="0" y="9"/>
                  </a:cubicBezTo>
                  <a:cubicBezTo>
                    <a:pt x="0" y="4"/>
                    <a:pt x="4" y="0"/>
                    <a:pt x="9" y="0"/>
                  </a:cubicBezTo>
                  <a:cubicBezTo>
                    <a:pt x="14" y="0"/>
                    <a:pt x="18" y="4"/>
                    <a:pt x="18" y="9"/>
                  </a:cubicBezTo>
                  <a:cubicBezTo>
                    <a:pt x="18" y="149"/>
                    <a:pt x="18" y="149"/>
                    <a:pt x="18" y="149"/>
                  </a:cubicBezTo>
                  <a:cubicBezTo>
                    <a:pt x="18" y="154"/>
                    <a:pt x="14" y="158"/>
                    <a:pt x="9" y="158"/>
                  </a:cubicBezTo>
                  <a:close/>
                </a:path>
              </a:pathLst>
            </a:custGeom>
            <a:solidFill>
              <a:srgbClr val="F9D7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5" name="îşḷíḑe"/>
            <p:cNvSpPr/>
            <p:nvPr/>
          </p:nvSpPr>
          <p:spPr bwMode="auto">
            <a:xfrm>
              <a:off x="5031089" y="1962028"/>
              <a:ext cx="154641" cy="153272"/>
            </a:xfrm>
            <a:custGeom>
              <a:avLst/>
              <a:gdLst>
                <a:gd name="T0" fmla="*/ 4 w 54"/>
                <a:gd name="T1" fmla="*/ 8 h 54"/>
                <a:gd name="T2" fmla="*/ 34 w 54"/>
                <a:gd name="T3" fmla="*/ 20 h 54"/>
                <a:gd name="T4" fmla="*/ 46 w 54"/>
                <a:gd name="T5" fmla="*/ 50 h 54"/>
                <a:gd name="T6" fmla="*/ 50 w 54"/>
                <a:gd name="T7" fmla="*/ 54 h 54"/>
                <a:gd name="T8" fmla="*/ 54 w 54"/>
                <a:gd name="T9" fmla="*/ 50 h 54"/>
                <a:gd name="T10" fmla="*/ 4 w 54"/>
                <a:gd name="T11" fmla="*/ 0 h 54"/>
                <a:gd name="T12" fmla="*/ 0 w 54"/>
                <a:gd name="T13" fmla="*/ 4 h 54"/>
                <a:gd name="T14" fmla="*/ 4 w 54"/>
                <a:gd name="T15" fmla="*/ 8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4" y="8"/>
                  </a:moveTo>
                  <a:cubicBezTo>
                    <a:pt x="15" y="8"/>
                    <a:pt x="26" y="13"/>
                    <a:pt x="34" y="20"/>
                  </a:cubicBezTo>
                  <a:cubicBezTo>
                    <a:pt x="41" y="28"/>
                    <a:pt x="46" y="38"/>
                    <a:pt x="46" y="50"/>
                  </a:cubicBezTo>
                  <a:cubicBezTo>
                    <a:pt x="46" y="52"/>
                    <a:pt x="48" y="54"/>
                    <a:pt x="50" y="54"/>
                  </a:cubicBezTo>
                  <a:cubicBezTo>
                    <a:pt x="52" y="54"/>
                    <a:pt x="54" y="52"/>
                    <a:pt x="54" y="50"/>
                  </a:cubicBezTo>
                  <a:cubicBezTo>
                    <a:pt x="54" y="22"/>
                    <a:pt x="32" y="0"/>
                    <a:pt x="4" y="0"/>
                  </a:cubicBezTo>
                  <a:cubicBezTo>
                    <a:pt x="1" y="0"/>
                    <a:pt x="0" y="2"/>
                    <a:pt x="0" y="4"/>
                  </a:cubicBezTo>
                  <a:cubicBezTo>
                    <a:pt x="0" y="6"/>
                    <a:pt x="1" y="8"/>
                    <a:pt x="4" y="8"/>
                  </a:cubicBezTo>
                  <a:close/>
                </a:path>
              </a:pathLst>
            </a:custGeom>
            <a:solidFill>
              <a:srgbClr val="34A4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6" name="íṥḷïdé"/>
            <p:cNvSpPr/>
            <p:nvPr/>
          </p:nvSpPr>
          <p:spPr bwMode="auto">
            <a:xfrm>
              <a:off x="5162465" y="1962028"/>
              <a:ext cx="156009" cy="153272"/>
            </a:xfrm>
            <a:custGeom>
              <a:avLst/>
              <a:gdLst>
                <a:gd name="T0" fmla="*/ 8 w 55"/>
                <a:gd name="T1" fmla="*/ 50 h 54"/>
                <a:gd name="T2" fmla="*/ 21 w 55"/>
                <a:gd name="T3" fmla="*/ 20 h 54"/>
                <a:gd name="T4" fmla="*/ 51 w 55"/>
                <a:gd name="T5" fmla="*/ 8 h 54"/>
                <a:gd name="T6" fmla="*/ 55 w 55"/>
                <a:gd name="T7" fmla="*/ 4 h 54"/>
                <a:gd name="T8" fmla="*/ 51 w 55"/>
                <a:gd name="T9" fmla="*/ 0 h 54"/>
                <a:gd name="T10" fmla="*/ 0 w 55"/>
                <a:gd name="T11" fmla="*/ 50 h 54"/>
                <a:gd name="T12" fmla="*/ 4 w 55"/>
                <a:gd name="T13" fmla="*/ 54 h 54"/>
                <a:gd name="T14" fmla="*/ 8 w 55"/>
                <a:gd name="T15" fmla="*/ 5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54">
                  <a:moveTo>
                    <a:pt x="8" y="50"/>
                  </a:moveTo>
                  <a:cubicBezTo>
                    <a:pt x="8" y="38"/>
                    <a:pt x="13" y="28"/>
                    <a:pt x="21" y="20"/>
                  </a:cubicBezTo>
                  <a:cubicBezTo>
                    <a:pt x="28" y="13"/>
                    <a:pt x="39" y="8"/>
                    <a:pt x="51" y="8"/>
                  </a:cubicBezTo>
                  <a:cubicBezTo>
                    <a:pt x="53" y="8"/>
                    <a:pt x="55" y="6"/>
                    <a:pt x="55" y="4"/>
                  </a:cubicBezTo>
                  <a:cubicBezTo>
                    <a:pt x="55" y="2"/>
                    <a:pt x="53" y="0"/>
                    <a:pt x="51" y="0"/>
                  </a:cubicBezTo>
                  <a:cubicBezTo>
                    <a:pt x="23" y="0"/>
                    <a:pt x="0" y="22"/>
                    <a:pt x="0" y="50"/>
                  </a:cubicBezTo>
                  <a:cubicBezTo>
                    <a:pt x="0" y="52"/>
                    <a:pt x="2" y="54"/>
                    <a:pt x="4" y="54"/>
                  </a:cubicBezTo>
                  <a:cubicBezTo>
                    <a:pt x="6" y="54"/>
                    <a:pt x="8" y="52"/>
                    <a:pt x="8" y="50"/>
                  </a:cubicBezTo>
                  <a:close/>
                </a:path>
              </a:pathLst>
            </a:custGeom>
            <a:solidFill>
              <a:srgbClr val="34A4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7" name="îsľïďè"/>
            <p:cNvSpPr/>
            <p:nvPr/>
          </p:nvSpPr>
          <p:spPr bwMode="auto">
            <a:xfrm>
              <a:off x="7219320" y="1647273"/>
              <a:ext cx="157378" cy="153272"/>
            </a:xfrm>
            <a:custGeom>
              <a:avLst/>
              <a:gdLst>
                <a:gd name="T0" fmla="*/ 4 w 55"/>
                <a:gd name="T1" fmla="*/ 8 h 54"/>
                <a:gd name="T2" fmla="*/ 34 w 55"/>
                <a:gd name="T3" fmla="*/ 20 h 54"/>
                <a:gd name="T4" fmla="*/ 47 w 55"/>
                <a:gd name="T5" fmla="*/ 50 h 54"/>
                <a:gd name="T6" fmla="*/ 51 w 55"/>
                <a:gd name="T7" fmla="*/ 54 h 54"/>
                <a:gd name="T8" fmla="*/ 55 w 55"/>
                <a:gd name="T9" fmla="*/ 50 h 54"/>
                <a:gd name="T10" fmla="*/ 4 w 55"/>
                <a:gd name="T11" fmla="*/ 0 h 54"/>
                <a:gd name="T12" fmla="*/ 0 w 55"/>
                <a:gd name="T13" fmla="*/ 4 h 54"/>
                <a:gd name="T14" fmla="*/ 4 w 55"/>
                <a:gd name="T15" fmla="*/ 8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54">
                  <a:moveTo>
                    <a:pt x="4" y="8"/>
                  </a:moveTo>
                  <a:cubicBezTo>
                    <a:pt x="16" y="8"/>
                    <a:pt x="27" y="13"/>
                    <a:pt x="34" y="20"/>
                  </a:cubicBezTo>
                  <a:cubicBezTo>
                    <a:pt x="42" y="28"/>
                    <a:pt x="47" y="39"/>
                    <a:pt x="47" y="50"/>
                  </a:cubicBezTo>
                  <a:cubicBezTo>
                    <a:pt x="47" y="53"/>
                    <a:pt x="49" y="54"/>
                    <a:pt x="51" y="54"/>
                  </a:cubicBezTo>
                  <a:cubicBezTo>
                    <a:pt x="53" y="54"/>
                    <a:pt x="55" y="53"/>
                    <a:pt x="55" y="50"/>
                  </a:cubicBezTo>
                  <a:cubicBezTo>
                    <a:pt x="55" y="22"/>
                    <a:pt x="32" y="0"/>
                    <a:pt x="4" y="0"/>
                  </a:cubicBezTo>
                  <a:cubicBezTo>
                    <a:pt x="2" y="0"/>
                    <a:pt x="0" y="2"/>
                    <a:pt x="0" y="4"/>
                  </a:cubicBezTo>
                  <a:cubicBezTo>
                    <a:pt x="0" y="6"/>
                    <a:pt x="2" y="8"/>
                    <a:pt x="4" y="8"/>
                  </a:cubicBezTo>
                  <a:close/>
                </a:path>
              </a:pathLst>
            </a:custGeom>
            <a:solidFill>
              <a:srgbClr val="34A4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8" name="ïṩḻíďé"/>
            <p:cNvSpPr/>
            <p:nvPr/>
          </p:nvSpPr>
          <p:spPr bwMode="auto">
            <a:xfrm>
              <a:off x="7353433" y="1647273"/>
              <a:ext cx="153272" cy="153272"/>
            </a:xfrm>
            <a:custGeom>
              <a:avLst/>
              <a:gdLst>
                <a:gd name="T0" fmla="*/ 8 w 54"/>
                <a:gd name="T1" fmla="*/ 50 h 54"/>
                <a:gd name="T2" fmla="*/ 20 w 54"/>
                <a:gd name="T3" fmla="*/ 20 h 54"/>
                <a:gd name="T4" fmla="*/ 50 w 54"/>
                <a:gd name="T5" fmla="*/ 8 h 54"/>
                <a:gd name="T6" fmla="*/ 54 w 54"/>
                <a:gd name="T7" fmla="*/ 4 h 54"/>
                <a:gd name="T8" fmla="*/ 50 w 54"/>
                <a:gd name="T9" fmla="*/ 0 h 54"/>
                <a:gd name="T10" fmla="*/ 0 w 54"/>
                <a:gd name="T11" fmla="*/ 50 h 54"/>
                <a:gd name="T12" fmla="*/ 4 w 54"/>
                <a:gd name="T13" fmla="*/ 54 h 54"/>
                <a:gd name="T14" fmla="*/ 8 w 54"/>
                <a:gd name="T15" fmla="*/ 5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8" y="50"/>
                  </a:moveTo>
                  <a:cubicBezTo>
                    <a:pt x="8" y="39"/>
                    <a:pt x="13" y="28"/>
                    <a:pt x="20" y="20"/>
                  </a:cubicBezTo>
                  <a:cubicBezTo>
                    <a:pt x="28" y="13"/>
                    <a:pt x="39" y="8"/>
                    <a:pt x="50" y="8"/>
                  </a:cubicBezTo>
                  <a:cubicBezTo>
                    <a:pt x="52" y="8"/>
                    <a:pt x="54" y="6"/>
                    <a:pt x="54" y="4"/>
                  </a:cubicBezTo>
                  <a:cubicBezTo>
                    <a:pt x="54" y="2"/>
                    <a:pt x="52" y="0"/>
                    <a:pt x="50" y="0"/>
                  </a:cubicBezTo>
                  <a:cubicBezTo>
                    <a:pt x="22" y="0"/>
                    <a:pt x="0" y="22"/>
                    <a:pt x="0" y="50"/>
                  </a:cubicBezTo>
                  <a:cubicBezTo>
                    <a:pt x="0" y="53"/>
                    <a:pt x="2" y="54"/>
                    <a:pt x="4" y="54"/>
                  </a:cubicBezTo>
                  <a:cubicBezTo>
                    <a:pt x="6" y="54"/>
                    <a:pt x="8" y="53"/>
                    <a:pt x="8" y="50"/>
                  </a:cubicBezTo>
                  <a:close/>
                </a:path>
              </a:pathLst>
            </a:custGeom>
            <a:solidFill>
              <a:srgbClr val="34A4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9" name="îşlïďê"/>
            <p:cNvSpPr/>
            <p:nvPr/>
          </p:nvSpPr>
          <p:spPr bwMode="auto">
            <a:xfrm>
              <a:off x="7627133" y="3219680"/>
              <a:ext cx="156009" cy="153272"/>
            </a:xfrm>
            <a:custGeom>
              <a:avLst/>
              <a:gdLst>
                <a:gd name="T0" fmla="*/ 4 w 55"/>
                <a:gd name="T1" fmla="*/ 8 h 54"/>
                <a:gd name="T2" fmla="*/ 34 w 55"/>
                <a:gd name="T3" fmla="*/ 20 h 54"/>
                <a:gd name="T4" fmla="*/ 47 w 55"/>
                <a:gd name="T5" fmla="*/ 50 h 54"/>
                <a:gd name="T6" fmla="*/ 51 w 55"/>
                <a:gd name="T7" fmla="*/ 54 h 54"/>
                <a:gd name="T8" fmla="*/ 55 w 55"/>
                <a:gd name="T9" fmla="*/ 50 h 54"/>
                <a:gd name="T10" fmla="*/ 4 w 55"/>
                <a:gd name="T11" fmla="*/ 0 h 54"/>
                <a:gd name="T12" fmla="*/ 0 w 55"/>
                <a:gd name="T13" fmla="*/ 4 h 54"/>
                <a:gd name="T14" fmla="*/ 4 w 55"/>
                <a:gd name="T15" fmla="*/ 8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54">
                  <a:moveTo>
                    <a:pt x="4" y="8"/>
                  </a:moveTo>
                  <a:cubicBezTo>
                    <a:pt x="16" y="8"/>
                    <a:pt x="27" y="13"/>
                    <a:pt x="34" y="20"/>
                  </a:cubicBezTo>
                  <a:cubicBezTo>
                    <a:pt x="42" y="28"/>
                    <a:pt x="47" y="39"/>
                    <a:pt x="47" y="50"/>
                  </a:cubicBezTo>
                  <a:cubicBezTo>
                    <a:pt x="47" y="52"/>
                    <a:pt x="49" y="54"/>
                    <a:pt x="51" y="54"/>
                  </a:cubicBezTo>
                  <a:cubicBezTo>
                    <a:pt x="53" y="54"/>
                    <a:pt x="55" y="52"/>
                    <a:pt x="55" y="50"/>
                  </a:cubicBezTo>
                  <a:cubicBezTo>
                    <a:pt x="55" y="22"/>
                    <a:pt x="32" y="0"/>
                    <a:pt x="4" y="0"/>
                  </a:cubicBezTo>
                  <a:cubicBezTo>
                    <a:pt x="2" y="0"/>
                    <a:pt x="0" y="2"/>
                    <a:pt x="0" y="4"/>
                  </a:cubicBezTo>
                  <a:cubicBezTo>
                    <a:pt x="0" y="6"/>
                    <a:pt x="2" y="8"/>
                    <a:pt x="4" y="8"/>
                  </a:cubicBezTo>
                  <a:close/>
                </a:path>
              </a:pathLst>
            </a:custGeom>
            <a:solidFill>
              <a:srgbClr val="34A4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0" name="îṡľiḓé"/>
            <p:cNvSpPr/>
            <p:nvPr/>
          </p:nvSpPr>
          <p:spPr bwMode="auto">
            <a:xfrm>
              <a:off x="7759878" y="3219680"/>
              <a:ext cx="154641" cy="153272"/>
            </a:xfrm>
            <a:custGeom>
              <a:avLst/>
              <a:gdLst>
                <a:gd name="T0" fmla="*/ 8 w 54"/>
                <a:gd name="T1" fmla="*/ 50 h 54"/>
                <a:gd name="T2" fmla="*/ 20 w 54"/>
                <a:gd name="T3" fmla="*/ 20 h 54"/>
                <a:gd name="T4" fmla="*/ 50 w 54"/>
                <a:gd name="T5" fmla="*/ 8 h 54"/>
                <a:gd name="T6" fmla="*/ 54 w 54"/>
                <a:gd name="T7" fmla="*/ 4 h 54"/>
                <a:gd name="T8" fmla="*/ 50 w 54"/>
                <a:gd name="T9" fmla="*/ 0 h 54"/>
                <a:gd name="T10" fmla="*/ 0 w 54"/>
                <a:gd name="T11" fmla="*/ 50 h 54"/>
                <a:gd name="T12" fmla="*/ 4 w 54"/>
                <a:gd name="T13" fmla="*/ 54 h 54"/>
                <a:gd name="T14" fmla="*/ 8 w 54"/>
                <a:gd name="T15" fmla="*/ 5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8" y="50"/>
                  </a:moveTo>
                  <a:cubicBezTo>
                    <a:pt x="8" y="39"/>
                    <a:pt x="13" y="28"/>
                    <a:pt x="20" y="20"/>
                  </a:cubicBezTo>
                  <a:cubicBezTo>
                    <a:pt x="28" y="13"/>
                    <a:pt x="39" y="8"/>
                    <a:pt x="50" y="8"/>
                  </a:cubicBezTo>
                  <a:cubicBezTo>
                    <a:pt x="53" y="8"/>
                    <a:pt x="54" y="6"/>
                    <a:pt x="54" y="4"/>
                  </a:cubicBezTo>
                  <a:cubicBezTo>
                    <a:pt x="54" y="2"/>
                    <a:pt x="53" y="0"/>
                    <a:pt x="50" y="0"/>
                  </a:cubicBezTo>
                  <a:cubicBezTo>
                    <a:pt x="22" y="0"/>
                    <a:pt x="0" y="22"/>
                    <a:pt x="0" y="50"/>
                  </a:cubicBezTo>
                  <a:cubicBezTo>
                    <a:pt x="0" y="52"/>
                    <a:pt x="2" y="54"/>
                    <a:pt x="4" y="54"/>
                  </a:cubicBezTo>
                  <a:cubicBezTo>
                    <a:pt x="6" y="54"/>
                    <a:pt x="8" y="52"/>
                    <a:pt x="8" y="50"/>
                  </a:cubicBezTo>
                  <a:close/>
                </a:path>
              </a:pathLst>
            </a:custGeom>
            <a:solidFill>
              <a:srgbClr val="34A4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1" name="íšḷiḍè"/>
            <p:cNvSpPr/>
            <p:nvPr/>
          </p:nvSpPr>
          <p:spPr bwMode="auto">
            <a:xfrm>
              <a:off x="7145421" y="3262103"/>
              <a:ext cx="327072" cy="381812"/>
            </a:xfrm>
            <a:custGeom>
              <a:avLst/>
              <a:gdLst>
                <a:gd name="T0" fmla="*/ 97 w 115"/>
                <a:gd name="T1" fmla="*/ 62 h 134"/>
                <a:gd name="T2" fmla="*/ 97 w 115"/>
                <a:gd name="T3" fmla="*/ 39 h 134"/>
                <a:gd name="T4" fmla="*/ 58 w 115"/>
                <a:gd name="T5" fmla="*/ 0 h 134"/>
                <a:gd name="T6" fmla="*/ 19 w 115"/>
                <a:gd name="T7" fmla="*/ 39 h 134"/>
                <a:gd name="T8" fmla="*/ 19 w 115"/>
                <a:gd name="T9" fmla="*/ 62 h 134"/>
                <a:gd name="T10" fmla="*/ 0 w 115"/>
                <a:gd name="T11" fmla="*/ 95 h 134"/>
                <a:gd name="T12" fmla="*/ 39 w 115"/>
                <a:gd name="T13" fmla="*/ 134 h 134"/>
                <a:gd name="T14" fmla="*/ 76 w 115"/>
                <a:gd name="T15" fmla="*/ 134 h 134"/>
                <a:gd name="T16" fmla="*/ 115 w 115"/>
                <a:gd name="T17" fmla="*/ 95 h 134"/>
                <a:gd name="T18" fmla="*/ 97 w 115"/>
                <a:gd name="T19" fmla="*/ 62 h 134"/>
                <a:gd name="T20" fmla="*/ 63 w 115"/>
                <a:gd name="T21" fmla="*/ 98 h 134"/>
                <a:gd name="T22" fmla="*/ 63 w 115"/>
                <a:gd name="T23" fmla="*/ 111 h 134"/>
                <a:gd name="T24" fmla="*/ 58 w 115"/>
                <a:gd name="T25" fmla="*/ 117 h 134"/>
                <a:gd name="T26" fmla="*/ 52 w 115"/>
                <a:gd name="T27" fmla="*/ 111 h 134"/>
                <a:gd name="T28" fmla="*/ 52 w 115"/>
                <a:gd name="T29" fmla="*/ 98 h 134"/>
                <a:gd name="T30" fmla="*/ 47 w 115"/>
                <a:gd name="T31" fmla="*/ 88 h 134"/>
                <a:gd name="T32" fmla="*/ 58 w 115"/>
                <a:gd name="T33" fmla="*/ 77 h 134"/>
                <a:gd name="T34" fmla="*/ 69 w 115"/>
                <a:gd name="T35" fmla="*/ 88 h 134"/>
                <a:gd name="T36" fmla="*/ 63 w 115"/>
                <a:gd name="T37" fmla="*/ 98 h 134"/>
                <a:gd name="T38" fmla="*/ 85 w 115"/>
                <a:gd name="T39" fmla="*/ 57 h 134"/>
                <a:gd name="T40" fmla="*/ 76 w 115"/>
                <a:gd name="T41" fmla="*/ 56 h 134"/>
                <a:gd name="T42" fmla="*/ 39 w 115"/>
                <a:gd name="T43" fmla="*/ 56 h 134"/>
                <a:gd name="T44" fmla="*/ 30 w 115"/>
                <a:gd name="T45" fmla="*/ 57 h 134"/>
                <a:gd name="T46" fmla="*/ 30 w 115"/>
                <a:gd name="T47" fmla="*/ 39 h 134"/>
                <a:gd name="T48" fmla="*/ 58 w 115"/>
                <a:gd name="T49" fmla="*/ 11 h 134"/>
                <a:gd name="T50" fmla="*/ 85 w 115"/>
                <a:gd name="T51" fmla="*/ 39 h 134"/>
                <a:gd name="T52" fmla="*/ 85 w 115"/>
                <a:gd name="T53" fmla="*/ 5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5" h="134">
                  <a:moveTo>
                    <a:pt x="97" y="62"/>
                  </a:moveTo>
                  <a:cubicBezTo>
                    <a:pt x="97" y="39"/>
                    <a:pt x="97" y="39"/>
                    <a:pt x="97" y="39"/>
                  </a:cubicBezTo>
                  <a:cubicBezTo>
                    <a:pt x="97" y="17"/>
                    <a:pt x="79" y="0"/>
                    <a:pt x="58" y="0"/>
                  </a:cubicBezTo>
                  <a:cubicBezTo>
                    <a:pt x="36" y="0"/>
                    <a:pt x="19" y="17"/>
                    <a:pt x="19" y="39"/>
                  </a:cubicBezTo>
                  <a:cubicBezTo>
                    <a:pt x="19" y="62"/>
                    <a:pt x="19" y="62"/>
                    <a:pt x="19" y="62"/>
                  </a:cubicBezTo>
                  <a:cubicBezTo>
                    <a:pt x="8" y="69"/>
                    <a:pt x="0" y="81"/>
                    <a:pt x="0" y="95"/>
                  </a:cubicBezTo>
                  <a:cubicBezTo>
                    <a:pt x="0" y="116"/>
                    <a:pt x="18" y="134"/>
                    <a:pt x="39" y="134"/>
                  </a:cubicBezTo>
                  <a:cubicBezTo>
                    <a:pt x="76" y="134"/>
                    <a:pt x="76" y="134"/>
                    <a:pt x="76" y="134"/>
                  </a:cubicBezTo>
                  <a:cubicBezTo>
                    <a:pt x="98" y="134"/>
                    <a:pt x="115" y="116"/>
                    <a:pt x="115" y="95"/>
                  </a:cubicBezTo>
                  <a:cubicBezTo>
                    <a:pt x="115" y="81"/>
                    <a:pt x="108" y="69"/>
                    <a:pt x="97" y="62"/>
                  </a:cubicBezTo>
                  <a:close/>
                  <a:moveTo>
                    <a:pt x="63" y="98"/>
                  </a:moveTo>
                  <a:cubicBezTo>
                    <a:pt x="63" y="111"/>
                    <a:pt x="63" y="111"/>
                    <a:pt x="63" y="111"/>
                  </a:cubicBezTo>
                  <a:cubicBezTo>
                    <a:pt x="63" y="114"/>
                    <a:pt x="61" y="117"/>
                    <a:pt x="58" y="117"/>
                  </a:cubicBezTo>
                  <a:cubicBezTo>
                    <a:pt x="55" y="117"/>
                    <a:pt x="52" y="114"/>
                    <a:pt x="52" y="111"/>
                  </a:cubicBezTo>
                  <a:cubicBezTo>
                    <a:pt x="52" y="98"/>
                    <a:pt x="52" y="98"/>
                    <a:pt x="52" y="98"/>
                  </a:cubicBezTo>
                  <a:cubicBezTo>
                    <a:pt x="49" y="96"/>
                    <a:pt x="47" y="92"/>
                    <a:pt x="47" y="88"/>
                  </a:cubicBezTo>
                  <a:cubicBezTo>
                    <a:pt x="47" y="82"/>
                    <a:pt x="52" y="77"/>
                    <a:pt x="58" y="77"/>
                  </a:cubicBezTo>
                  <a:cubicBezTo>
                    <a:pt x="64" y="77"/>
                    <a:pt x="69" y="82"/>
                    <a:pt x="69" y="88"/>
                  </a:cubicBezTo>
                  <a:cubicBezTo>
                    <a:pt x="69" y="92"/>
                    <a:pt x="67" y="96"/>
                    <a:pt x="63" y="98"/>
                  </a:cubicBezTo>
                  <a:close/>
                  <a:moveTo>
                    <a:pt x="85" y="57"/>
                  </a:moveTo>
                  <a:cubicBezTo>
                    <a:pt x="82" y="57"/>
                    <a:pt x="79" y="56"/>
                    <a:pt x="76" y="56"/>
                  </a:cubicBezTo>
                  <a:cubicBezTo>
                    <a:pt x="39" y="56"/>
                    <a:pt x="39" y="56"/>
                    <a:pt x="39" y="56"/>
                  </a:cubicBezTo>
                  <a:cubicBezTo>
                    <a:pt x="36" y="56"/>
                    <a:pt x="33" y="57"/>
                    <a:pt x="30" y="57"/>
                  </a:cubicBezTo>
                  <a:cubicBezTo>
                    <a:pt x="30" y="39"/>
                    <a:pt x="30" y="39"/>
                    <a:pt x="30" y="39"/>
                  </a:cubicBezTo>
                  <a:cubicBezTo>
                    <a:pt x="30" y="24"/>
                    <a:pt x="43" y="11"/>
                    <a:pt x="58" y="11"/>
                  </a:cubicBezTo>
                  <a:cubicBezTo>
                    <a:pt x="73" y="11"/>
                    <a:pt x="85" y="24"/>
                    <a:pt x="85" y="39"/>
                  </a:cubicBezTo>
                  <a:lnTo>
                    <a:pt x="85" y="57"/>
                  </a:lnTo>
                  <a:close/>
                </a:path>
              </a:pathLst>
            </a:custGeom>
            <a:solidFill>
              <a:srgbClr val="3699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2" name="işľiďê"/>
            <p:cNvSpPr/>
            <p:nvPr/>
          </p:nvSpPr>
          <p:spPr bwMode="auto">
            <a:xfrm>
              <a:off x="5182992" y="1285989"/>
              <a:ext cx="446131" cy="641827"/>
            </a:xfrm>
            <a:custGeom>
              <a:avLst/>
              <a:gdLst>
                <a:gd name="T0" fmla="*/ 105 w 157"/>
                <a:gd name="T1" fmla="*/ 222 h 226"/>
                <a:gd name="T2" fmla="*/ 105 w 157"/>
                <a:gd name="T3" fmla="*/ 218 h 226"/>
                <a:gd name="T4" fmla="*/ 52 w 157"/>
                <a:gd name="T5" fmla="*/ 218 h 226"/>
                <a:gd name="T6" fmla="*/ 21 w 157"/>
                <a:gd name="T7" fmla="*/ 206 h 226"/>
                <a:gd name="T8" fmla="*/ 8 w 157"/>
                <a:gd name="T9" fmla="*/ 174 h 226"/>
                <a:gd name="T10" fmla="*/ 8 w 157"/>
                <a:gd name="T11" fmla="*/ 52 h 226"/>
                <a:gd name="T12" fmla="*/ 21 w 157"/>
                <a:gd name="T13" fmla="*/ 21 h 226"/>
                <a:gd name="T14" fmla="*/ 52 w 157"/>
                <a:gd name="T15" fmla="*/ 8 h 226"/>
                <a:gd name="T16" fmla="*/ 105 w 157"/>
                <a:gd name="T17" fmla="*/ 8 h 226"/>
                <a:gd name="T18" fmla="*/ 136 w 157"/>
                <a:gd name="T19" fmla="*/ 21 h 226"/>
                <a:gd name="T20" fmla="*/ 149 w 157"/>
                <a:gd name="T21" fmla="*/ 52 h 226"/>
                <a:gd name="T22" fmla="*/ 149 w 157"/>
                <a:gd name="T23" fmla="*/ 174 h 226"/>
                <a:gd name="T24" fmla="*/ 136 w 157"/>
                <a:gd name="T25" fmla="*/ 206 h 226"/>
                <a:gd name="T26" fmla="*/ 105 w 157"/>
                <a:gd name="T27" fmla="*/ 218 h 226"/>
                <a:gd name="T28" fmla="*/ 105 w 157"/>
                <a:gd name="T29" fmla="*/ 222 h 226"/>
                <a:gd name="T30" fmla="*/ 105 w 157"/>
                <a:gd name="T31" fmla="*/ 226 h 226"/>
                <a:gd name="T32" fmla="*/ 157 w 157"/>
                <a:gd name="T33" fmla="*/ 174 h 226"/>
                <a:gd name="T34" fmla="*/ 157 w 157"/>
                <a:gd name="T35" fmla="*/ 52 h 226"/>
                <a:gd name="T36" fmla="*/ 105 w 157"/>
                <a:gd name="T37" fmla="*/ 0 h 226"/>
                <a:gd name="T38" fmla="*/ 52 w 157"/>
                <a:gd name="T39" fmla="*/ 0 h 226"/>
                <a:gd name="T40" fmla="*/ 0 w 157"/>
                <a:gd name="T41" fmla="*/ 52 h 226"/>
                <a:gd name="T42" fmla="*/ 0 w 157"/>
                <a:gd name="T43" fmla="*/ 174 h 226"/>
                <a:gd name="T44" fmla="*/ 52 w 157"/>
                <a:gd name="T45" fmla="*/ 226 h 226"/>
                <a:gd name="T46" fmla="*/ 105 w 157"/>
                <a:gd name="T47" fmla="*/ 226 h 226"/>
                <a:gd name="T48" fmla="*/ 105 w 157"/>
                <a:gd name="T49" fmla="*/ 22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7" h="226">
                  <a:moveTo>
                    <a:pt x="105" y="222"/>
                  </a:moveTo>
                  <a:cubicBezTo>
                    <a:pt x="105" y="218"/>
                    <a:pt x="105" y="218"/>
                    <a:pt x="105" y="218"/>
                  </a:cubicBezTo>
                  <a:cubicBezTo>
                    <a:pt x="52" y="218"/>
                    <a:pt x="52" y="218"/>
                    <a:pt x="52" y="218"/>
                  </a:cubicBezTo>
                  <a:cubicBezTo>
                    <a:pt x="40" y="218"/>
                    <a:pt x="29" y="214"/>
                    <a:pt x="21" y="206"/>
                  </a:cubicBezTo>
                  <a:cubicBezTo>
                    <a:pt x="13" y="198"/>
                    <a:pt x="8" y="187"/>
                    <a:pt x="8" y="174"/>
                  </a:cubicBezTo>
                  <a:cubicBezTo>
                    <a:pt x="8" y="52"/>
                    <a:pt x="8" y="52"/>
                    <a:pt x="8" y="52"/>
                  </a:cubicBezTo>
                  <a:cubicBezTo>
                    <a:pt x="8" y="40"/>
                    <a:pt x="13" y="29"/>
                    <a:pt x="21" y="21"/>
                  </a:cubicBezTo>
                  <a:cubicBezTo>
                    <a:pt x="29" y="13"/>
                    <a:pt x="40" y="8"/>
                    <a:pt x="52" y="8"/>
                  </a:cubicBezTo>
                  <a:cubicBezTo>
                    <a:pt x="105" y="8"/>
                    <a:pt x="105" y="8"/>
                    <a:pt x="105" y="8"/>
                  </a:cubicBezTo>
                  <a:cubicBezTo>
                    <a:pt x="117" y="8"/>
                    <a:pt x="128" y="13"/>
                    <a:pt x="136" y="21"/>
                  </a:cubicBezTo>
                  <a:cubicBezTo>
                    <a:pt x="144" y="29"/>
                    <a:pt x="149" y="40"/>
                    <a:pt x="149" y="52"/>
                  </a:cubicBezTo>
                  <a:cubicBezTo>
                    <a:pt x="149" y="174"/>
                    <a:pt x="149" y="174"/>
                    <a:pt x="149" y="174"/>
                  </a:cubicBezTo>
                  <a:cubicBezTo>
                    <a:pt x="149" y="187"/>
                    <a:pt x="144" y="198"/>
                    <a:pt x="136" y="206"/>
                  </a:cubicBezTo>
                  <a:cubicBezTo>
                    <a:pt x="128" y="214"/>
                    <a:pt x="117" y="218"/>
                    <a:pt x="105" y="218"/>
                  </a:cubicBezTo>
                  <a:cubicBezTo>
                    <a:pt x="105" y="222"/>
                    <a:pt x="105" y="222"/>
                    <a:pt x="105" y="222"/>
                  </a:cubicBezTo>
                  <a:cubicBezTo>
                    <a:pt x="105" y="226"/>
                    <a:pt x="105" y="226"/>
                    <a:pt x="105" y="226"/>
                  </a:cubicBezTo>
                  <a:cubicBezTo>
                    <a:pt x="134" y="226"/>
                    <a:pt x="157" y="203"/>
                    <a:pt x="157" y="174"/>
                  </a:cubicBezTo>
                  <a:cubicBezTo>
                    <a:pt x="157" y="52"/>
                    <a:pt x="157" y="52"/>
                    <a:pt x="157" y="52"/>
                  </a:cubicBezTo>
                  <a:cubicBezTo>
                    <a:pt x="157" y="23"/>
                    <a:pt x="134" y="0"/>
                    <a:pt x="105" y="0"/>
                  </a:cubicBezTo>
                  <a:cubicBezTo>
                    <a:pt x="52" y="0"/>
                    <a:pt x="52" y="0"/>
                    <a:pt x="52" y="0"/>
                  </a:cubicBezTo>
                  <a:cubicBezTo>
                    <a:pt x="23" y="0"/>
                    <a:pt x="0" y="23"/>
                    <a:pt x="0" y="52"/>
                  </a:cubicBezTo>
                  <a:cubicBezTo>
                    <a:pt x="0" y="174"/>
                    <a:pt x="0" y="174"/>
                    <a:pt x="0" y="174"/>
                  </a:cubicBezTo>
                  <a:cubicBezTo>
                    <a:pt x="0" y="203"/>
                    <a:pt x="23" y="226"/>
                    <a:pt x="52" y="226"/>
                  </a:cubicBezTo>
                  <a:cubicBezTo>
                    <a:pt x="105" y="226"/>
                    <a:pt x="105" y="226"/>
                    <a:pt x="105" y="226"/>
                  </a:cubicBezTo>
                  <a:lnTo>
                    <a:pt x="105" y="222"/>
                  </a:lnTo>
                  <a:close/>
                </a:path>
              </a:pathLst>
            </a:custGeom>
            <a:solidFill>
              <a:srgbClr val="B6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 name="ï$1ïḓe"/>
            <p:cNvSpPr/>
            <p:nvPr/>
          </p:nvSpPr>
          <p:spPr bwMode="auto">
            <a:xfrm>
              <a:off x="5304789" y="1362625"/>
              <a:ext cx="202538" cy="198433"/>
            </a:xfrm>
            <a:custGeom>
              <a:avLst/>
              <a:gdLst>
                <a:gd name="T0" fmla="*/ 67 w 71"/>
                <a:gd name="T1" fmla="*/ 35 h 70"/>
                <a:gd name="T2" fmla="*/ 63 w 71"/>
                <a:gd name="T3" fmla="*/ 35 h 70"/>
                <a:gd name="T4" fmla="*/ 55 w 71"/>
                <a:gd name="T5" fmla="*/ 54 h 70"/>
                <a:gd name="T6" fmla="*/ 35 w 71"/>
                <a:gd name="T7" fmla="*/ 62 h 70"/>
                <a:gd name="T8" fmla="*/ 16 w 71"/>
                <a:gd name="T9" fmla="*/ 54 h 70"/>
                <a:gd name="T10" fmla="*/ 8 w 71"/>
                <a:gd name="T11" fmla="*/ 35 h 70"/>
                <a:gd name="T12" fmla="*/ 16 w 71"/>
                <a:gd name="T13" fmla="*/ 16 h 70"/>
                <a:gd name="T14" fmla="*/ 35 w 71"/>
                <a:gd name="T15" fmla="*/ 8 h 70"/>
                <a:gd name="T16" fmla="*/ 55 w 71"/>
                <a:gd name="T17" fmla="*/ 16 h 70"/>
                <a:gd name="T18" fmla="*/ 63 w 71"/>
                <a:gd name="T19" fmla="*/ 35 h 70"/>
                <a:gd name="T20" fmla="*/ 67 w 71"/>
                <a:gd name="T21" fmla="*/ 35 h 70"/>
                <a:gd name="T22" fmla="*/ 71 w 71"/>
                <a:gd name="T23" fmla="*/ 35 h 70"/>
                <a:gd name="T24" fmla="*/ 35 w 71"/>
                <a:gd name="T25" fmla="*/ 0 h 70"/>
                <a:gd name="T26" fmla="*/ 0 w 71"/>
                <a:gd name="T27" fmla="*/ 35 h 70"/>
                <a:gd name="T28" fmla="*/ 35 w 71"/>
                <a:gd name="T29" fmla="*/ 70 h 70"/>
                <a:gd name="T30" fmla="*/ 71 w 71"/>
                <a:gd name="T31" fmla="*/ 35 h 70"/>
                <a:gd name="T32" fmla="*/ 67 w 71"/>
                <a:gd name="T33" fmla="*/ 3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70">
                  <a:moveTo>
                    <a:pt x="67" y="35"/>
                  </a:moveTo>
                  <a:cubicBezTo>
                    <a:pt x="63" y="35"/>
                    <a:pt x="63" y="35"/>
                    <a:pt x="63" y="35"/>
                  </a:cubicBezTo>
                  <a:cubicBezTo>
                    <a:pt x="63" y="42"/>
                    <a:pt x="60" y="49"/>
                    <a:pt x="55" y="54"/>
                  </a:cubicBezTo>
                  <a:cubicBezTo>
                    <a:pt x="50" y="59"/>
                    <a:pt x="43" y="62"/>
                    <a:pt x="35" y="62"/>
                  </a:cubicBezTo>
                  <a:cubicBezTo>
                    <a:pt x="28" y="62"/>
                    <a:pt x="21" y="59"/>
                    <a:pt x="16" y="54"/>
                  </a:cubicBezTo>
                  <a:cubicBezTo>
                    <a:pt x="11" y="49"/>
                    <a:pt x="8" y="42"/>
                    <a:pt x="8" y="35"/>
                  </a:cubicBezTo>
                  <a:cubicBezTo>
                    <a:pt x="8" y="27"/>
                    <a:pt x="11" y="21"/>
                    <a:pt x="16" y="16"/>
                  </a:cubicBezTo>
                  <a:cubicBezTo>
                    <a:pt x="21" y="11"/>
                    <a:pt x="28" y="8"/>
                    <a:pt x="35" y="8"/>
                  </a:cubicBezTo>
                  <a:cubicBezTo>
                    <a:pt x="43" y="8"/>
                    <a:pt x="50" y="11"/>
                    <a:pt x="55" y="16"/>
                  </a:cubicBezTo>
                  <a:cubicBezTo>
                    <a:pt x="60" y="21"/>
                    <a:pt x="63" y="27"/>
                    <a:pt x="63" y="35"/>
                  </a:cubicBezTo>
                  <a:cubicBezTo>
                    <a:pt x="67" y="35"/>
                    <a:pt x="67" y="35"/>
                    <a:pt x="67" y="35"/>
                  </a:cubicBezTo>
                  <a:cubicBezTo>
                    <a:pt x="71" y="35"/>
                    <a:pt x="71" y="35"/>
                    <a:pt x="71" y="35"/>
                  </a:cubicBezTo>
                  <a:cubicBezTo>
                    <a:pt x="71" y="15"/>
                    <a:pt x="55" y="0"/>
                    <a:pt x="35" y="0"/>
                  </a:cubicBezTo>
                  <a:cubicBezTo>
                    <a:pt x="16" y="0"/>
                    <a:pt x="0" y="15"/>
                    <a:pt x="0" y="35"/>
                  </a:cubicBezTo>
                  <a:cubicBezTo>
                    <a:pt x="0" y="54"/>
                    <a:pt x="16" y="70"/>
                    <a:pt x="35" y="70"/>
                  </a:cubicBezTo>
                  <a:cubicBezTo>
                    <a:pt x="55" y="70"/>
                    <a:pt x="71" y="54"/>
                    <a:pt x="71" y="35"/>
                  </a:cubicBezTo>
                  <a:lnTo>
                    <a:pt x="67" y="35"/>
                  </a:lnTo>
                  <a:close/>
                </a:path>
              </a:pathLst>
            </a:custGeom>
            <a:solidFill>
              <a:srgbClr val="B6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4" name="íś1iḓé"/>
            <p:cNvSpPr/>
            <p:nvPr/>
          </p:nvSpPr>
          <p:spPr bwMode="auto">
            <a:xfrm>
              <a:off x="5267839" y="1589796"/>
              <a:ext cx="276437" cy="277806"/>
            </a:xfrm>
            <a:custGeom>
              <a:avLst/>
              <a:gdLst>
                <a:gd name="T0" fmla="*/ 93 w 97"/>
                <a:gd name="T1" fmla="*/ 49 h 98"/>
                <a:gd name="T2" fmla="*/ 89 w 97"/>
                <a:gd name="T3" fmla="*/ 49 h 98"/>
                <a:gd name="T4" fmla="*/ 77 w 97"/>
                <a:gd name="T5" fmla="*/ 78 h 98"/>
                <a:gd name="T6" fmla="*/ 48 w 97"/>
                <a:gd name="T7" fmla="*/ 90 h 98"/>
                <a:gd name="T8" fmla="*/ 20 w 97"/>
                <a:gd name="T9" fmla="*/ 78 h 98"/>
                <a:gd name="T10" fmla="*/ 8 w 97"/>
                <a:gd name="T11" fmla="*/ 49 h 98"/>
                <a:gd name="T12" fmla="*/ 20 w 97"/>
                <a:gd name="T13" fmla="*/ 20 h 98"/>
                <a:gd name="T14" fmla="*/ 48 w 97"/>
                <a:gd name="T15" fmla="*/ 8 h 98"/>
                <a:gd name="T16" fmla="*/ 77 w 97"/>
                <a:gd name="T17" fmla="*/ 20 h 98"/>
                <a:gd name="T18" fmla="*/ 89 w 97"/>
                <a:gd name="T19" fmla="*/ 49 h 98"/>
                <a:gd name="T20" fmla="*/ 93 w 97"/>
                <a:gd name="T21" fmla="*/ 49 h 98"/>
                <a:gd name="T22" fmla="*/ 97 w 97"/>
                <a:gd name="T23" fmla="*/ 49 h 98"/>
                <a:gd name="T24" fmla="*/ 48 w 97"/>
                <a:gd name="T25" fmla="*/ 0 h 98"/>
                <a:gd name="T26" fmla="*/ 0 w 97"/>
                <a:gd name="T27" fmla="*/ 49 h 98"/>
                <a:gd name="T28" fmla="*/ 48 w 97"/>
                <a:gd name="T29" fmla="*/ 98 h 98"/>
                <a:gd name="T30" fmla="*/ 97 w 97"/>
                <a:gd name="T31" fmla="*/ 49 h 98"/>
                <a:gd name="T32" fmla="*/ 93 w 97"/>
                <a:gd name="T33" fmla="*/ 4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7" h="98">
                  <a:moveTo>
                    <a:pt x="93" y="49"/>
                  </a:moveTo>
                  <a:cubicBezTo>
                    <a:pt x="89" y="49"/>
                    <a:pt x="89" y="49"/>
                    <a:pt x="89" y="49"/>
                  </a:cubicBezTo>
                  <a:cubicBezTo>
                    <a:pt x="89" y="60"/>
                    <a:pt x="85" y="71"/>
                    <a:pt x="77" y="78"/>
                  </a:cubicBezTo>
                  <a:cubicBezTo>
                    <a:pt x="70" y="85"/>
                    <a:pt x="60" y="90"/>
                    <a:pt x="48" y="90"/>
                  </a:cubicBezTo>
                  <a:cubicBezTo>
                    <a:pt x="37" y="90"/>
                    <a:pt x="27" y="85"/>
                    <a:pt x="20" y="78"/>
                  </a:cubicBezTo>
                  <a:cubicBezTo>
                    <a:pt x="12" y="71"/>
                    <a:pt x="8" y="60"/>
                    <a:pt x="8" y="49"/>
                  </a:cubicBezTo>
                  <a:cubicBezTo>
                    <a:pt x="8" y="38"/>
                    <a:pt x="12" y="28"/>
                    <a:pt x="20" y="20"/>
                  </a:cubicBezTo>
                  <a:cubicBezTo>
                    <a:pt x="27" y="13"/>
                    <a:pt x="37" y="8"/>
                    <a:pt x="48" y="8"/>
                  </a:cubicBezTo>
                  <a:cubicBezTo>
                    <a:pt x="60" y="8"/>
                    <a:pt x="70" y="13"/>
                    <a:pt x="77" y="20"/>
                  </a:cubicBezTo>
                  <a:cubicBezTo>
                    <a:pt x="85" y="28"/>
                    <a:pt x="89" y="38"/>
                    <a:pt x="89" y="49"/>
                  </a:cubicBezTo>
                  <a:cubicBezTo>
                    <a:pt x="93" y="49"/>
                    <a:pt x="93" y="49"/>
                    <a:pt x="93" y="49"/>
                  </a:cubicBezTo>
                  <a:cubicBezTo>
                    <a:pt x="97" y="49"/>
                    <a:pt x="97" y="49"/>
                    <a:pt x="97" y="49"/>
                  </a:cubicBezTo>
                  <a:cubicBezTo>
                    <a:pt x="97" y="22"/>
                    <a:pt x="75" y="0"/>
                    <a:pt x="48" y="0"/>
                  </a:cubicBezTo>
                  <a:cubicBezTo>
                    <a:pt x="22" y="0"/>
                    <a:pt x="0" y="22"/>
                    <a:pt x="0" y="49"/>
                  </a:cubicBezTo>
                  <a:cubicBezTo>
                    <a:pt x="0" y="76"/>
                    <a:pt x="22" y="98"/>
                    <a:pt x="48" y="98"/>
                  </a:cubicBezTo>
                  <a:cubicBezTo>
                    <a:pt x="75" y="98"/>
                    <a:pt x="97" y="76"/>
                    <a:pt x="97" y="49"/>
                  </a:cubicBezTo>
                  <a:lnTo>
                    <a:pt x="93" y="49"/>
                  </a:lnTo>
                  <a:close/>
                </a:path>
              </a:pathLst>
            </a:custGeom>
            <a:solidFill>
              <a:srgbClr val="B6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 name="îṥļïdê"/>
            <p:cNvSpPr/>
            <p:nvPr/>
          </p:nvSpPr>
          <p:spPr bwMode="auto">
            <a:xfrm>
              <a:off x="5339001" y="1663695"/>
              <a:ext cx="134113" cy="130008"/>
            </a:xfrm>
            <a:custGeom>
              <a:avLst/>
              <a:gdLst>
                <a:gd name="T0" fmla="*/ 43 w 47"/>
                <a:gd name="T1" fmla="*/ 23 h 46"/>
                <a:gd name="T2" fmla="*/ 39 w 47"/>
                <a:gd name="T3" fmla="*/ 23 h 46"/>
                <a:gd name="T4" fmla="*/ 34 w 47"/>
                <a:gd name="T5" fmla="*/ 34 h 46"/>
                <a:gd name="T6" fmla="*/ 23 w 47"/>
                <a:gd name="T7" fmla="*/ 38 h 46"/>
                <a:gd name="T8" fmla="*/ 13 w 47"/>
                <a:gd name="T9" fmla="*/ 34 h 46"/>
                <a:gd name="T10" fmla="*/ 8 w 47"/>
                <a:gd name="T11" fmla="*/ 23 h 46"/>
                <a:gd name="T12" fmla="*/ 13 w 47"/>
                <a:gd name="T13" fmla="*/ 12 h 46"/>
                <a:gd name="T14" fmla="*/ 23 w 47"/>
                <a:gd name="T15" fmla="*/ 8 h 46"/>
                <a:gd name="T16" fmla="*/ 34 w 47"/>
                <a:gd name="T17" fmla="*/ 12 h 46"/>
                <a:gd name="T18" fmla="*/ 39 w 47"/>
                <a:gd name="T19" fmla="*/ 23 h 46"/>
                <a:gd name="T20" fmla="*/ 43 w 47"/>
                <a:gd name="T21" fmla="*/ 23 h 46"/>
                <a:gd name="T22" fmla="*/ 47 w 47"/>
                <a:gd name="T23" fmla="*/ 23 h 46"/>
                <a:gd name="T24" fmla="*/ 23 w 47"/>
                <a:gd name="T25" fmla="*/ 0 h 46"/>
                <a:gd name="T26" fmla="*/ 0 w 47"/>
                <a:gd name="T27" fmla="*/ 23 h 46"/>
                <a:gd name="T28" fmla="*/ 23 w 47"/>
                <a:gd name="T29" fmla="*/ 46 h 46"/>
                <a:gd name="T30" fmla="*/ 47 w 47"/>
                <a:gd name="T31" fmla="*/ 23 h 46"/>
                <a:gd name="T32" fmla="*/ 43 w 47"/>
                <a:gd name="T33" fmla="*/ 2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 h="46">
                  <a:moveTo>
                    <a:pt x="43" y="23"/>
                  </a:moveTo>
                  <a:cubicBezTo>
                    <a:pt x="39" y="23"/>
                    <a:pt x="39" y="23"/>
                    <a:pt x="39" y="23"/>
                  </a:cubicBezTo>
                  <a:cubicBezTo>
                    <a:pt x="39" y="27"/>
                    <a:pt x="37" y="31"/>
                    <a:pt x="34" y="34"/>
                  </a:cubicBezTo>
                  <a:cubicBezTo>
                    <a:pt x="32" y="37"/>
                    <a:pt x="28" y="38"/>
                    <a:pt x="23" y="38"/>
                  </a:cubicBezTo>
                  <a:cubicBezTo>
                    <a:pt x="19" y="38"/>
                    <a:pt x="15" y="37"/>
                    <a:pt x="13" y="34"/>
                  </a:cubicBezTo>
                  <a:cubicBezTo>
                    <a:pt x="10" y="31"/>
                    <a:pt x="8" y="27"/>
                    <a:pt x="8" y="23"/>
                  </a:cubicBezTo>
                  <a:cubicBezTo>
                    <a:pt x="8" y="19"/>
                    <a:pt x="10" y="15"/>
                    <a:pt x="13" y="12"/>
                  </a:cubicBezTo>
                  <a:cubicBezTo>
                    <a:pt x="15" y="9"/>
                    <a:pt x="19" y="8"/>
                    <a:pt x="23" y="8"/>
                  </a:cubicBezTo>
                  <a:cubicBezTo>
                    <a:pt x="28" y="8"/>
                    <a:pt x="32" y="9"/>
                    <a:pt x="34" y="12"/>
                  </a:cubicBezTo>
                  <a:cubicBezTo>
                    <a:pt x="37" y="15"/>
                    <a:pt x="39" y="19"/>
                    <a:pt x="39" y="23"/>
                  </a:cubicBezTo>
                  <a:cubicBezTo>
                    <a:pt x="43" y="23"/>
                    <a:pt x="43" y="23"/>
                    <a:pt x="43" y="23"/>
                  </a:cubicBezTo>
                  <a:cubicBezTo>
                    <a:pt x="47" y="23"/>
                    <a:pt x="47" y="23"/>
                    <a:pt x="47" y="23"/>
                  </a:cubicBezTo>
                  <a:cubicBezTo>
                    <a:pt x="47" y="10"/>
                    <a:pt x="36" y="0"/>
                    <a:pt x="23" y="0"/>
                  </a:cubicBezTo>
                  <a:cubicBezTo>
                    <a:pt x="11" y="0"/>
                    <a:pt x="0" y="10"/>
                    <a:pt x="0" y="23"/>
                  </a:cubicBezTo>
                  <a:cubicBezTo>
                    <a:pt x="0" y="36"/>
                    <a:pt x="11" y="46"/>
                    <a:pt x="23" y="46"/>
                  </a:cubicBezTo>
                  <a:cubicBezTo>
                    <a:pt x="36" y="46"/>
                    <a:pt x="47" y="36"/>
                    <a:pt x="47" y="23"/>
                  </a:cubicBezTo>
                  <a:lnTo>
                    <a:pt x="43" y="23"/>
                  </a:lnTo>
                  <a:close/>
                </a:path>
              </a:pathLst>
            </a:custGeom>
            <a:solidFill>
              <a:srgbClr val="B6F5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nvGrpSpPr>
          <p:cNvPr id="306" name="组合 305"/>
          <p:cNvGrpSpPr/>
          <p:nvPr/>
        </p:nvGrpSpPr>
        <p:grpSpPr>
          <a:xfrm>
            <a:off x="3350854" y="241178"/>
            <a:ext cx="5341226" cy="635239"/>
            <a:chOff x="-3356638" y="-74659"/>
            <a:chExt cx="5299708" cy="630300"/>
          </a:xfrm>
        </p:grpSpPr>
        <p:sp>
          <p:nvSpPr>
            <p:cNvPr id="307" name="Text Box 7"/>
            <p:cNvSpPr txBox="1">
              <a:spLocks noChangeArrowheads="1"/>
            </p:cNvSpPr>
            <p:nvPr/>
          </p:nvSpPr>
          <p:spPr bwMode="auto">
            <a:xfrm>
              <a:off x="-739876" y="302130"/>
              <a:ext cx="2682946" cy="253511"/>
            </a:xfrm>
            <a:prstGeom prst="rect">
              <a:avLst/>
            </a:prstGeom>
            <a:noFill/>
            <a:ln w="9525">
              <a:noFill/>
              <a:miter lim="800000"/>
            </a:ln>
          </p:spPr>
          <p:txBody>
            <a:bodyPr wrap="none" lIns="46078" tIns="23040" rIns="46078" bIns="23040">
              <a:spAutoFit/>
            </a:bodyPr>
            <a:lstStyle/>
            <a:p>
              <a:pPr algn="ctr" defTabSz="1096645"/>
              <a:r>
                <a:rPr lang="en-CA" sz="1360" spc="604"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WHAT IS A TEAM</a:t>
              </a:r>
              <a:endParaRPr lang="en-CA" sz="1360" spc="604"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08" name="矩形 307"/>
            <p:cNvSpPr/>
            <p:nvPr/>
          </p:nvSpPr>
          <p:spPr>
            <a:xfrm>
              <a:off x="-3356638" y="-74659"/>
              <a:ext cx="2616762" cy="630300"/>
            </a:xfrm>
            <a:prstGeom prst="rect">
              <a:avLst/>
            </a:prstGeom>
          </p:spPr>
          <p:txBody>
            <a:bodyPr wrap="none">
              <a:spAutoFit/>
            </a:bodyPr>
            <a:lstStyle/>
            <a:p>
              <a:pPr algn="ctr" defTabSz="1096645"/>
              <a:r>
                <a:rPr lang="zh-CN" altLang="en-US" sz="3530" b="1" spc="300" dirty="0">
                  <a:solidFill>
                    <a:schemeClr val="tx1">
                      <a:lumMod val="95000"/>
                      <a:lumOff val="5000"/>
                    </a:schemeClr>
                  </a:solidFill>
                  <a:latin typeface="微软雅黑" panose="020B0503020204020204" pitchFamily="34" charset="-122"/>
                  <a:ea typeface="微软雅黑" panose="020B0503020204020204" pitchFamily="34" charset="-122"/>
                </a:rPr>
                <a:t>什么</a:t>
              </a:r>
              <a:r>
                <a:rPr lang="zh-CN" altLang="en-US" sz="3530" b="1" spc="300">
                  <a:solidFill>
                    <a:schemeClr val="tx1">
                      <a:lumMod val="95000"/>
                      <a:lumOff val="5000"/>
                    </a:schemeClr>
                  </a:solidFill>
                  <a:latin typeface="微软雅黑" panose="020B0503020204020204" pitchFamily="34" charset="-122"/>
                  <a:ea typeface="微软雅黑" panose="020B0503020204020204" pitchFamily="34" charset="-122"/>
                </a:rPr>
                <a:t>是团队</a:t>
              </a:r>
              <a:endParaRPr lang="en-CA" altLang="zh-CN" sz="3530" b="1" spc="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06"/>
                                        </p:tgtEl>
                                        <p:attrNameLst>
                                          <p:attrName>style.visibility</p:attrName>
                                        </p:attrNameLst>
                                      </p:cBhvr>
                                      <p:to>
                                        <p:strVal val="visible"/>
                                      </p:to>
                                    </p:set>
                                    <p:animEffect transition="in" filter="wipe(left)">
                                      <p:cBhvr>
                                        <p:cTn id="7" dur="500"/>
                                        <p:tgtEl>
                                          <p:spTgt spid="306"/>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up)">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171493" y="3316028"/>
            <a:ext cx="9849013" cy="2816156"/>
          </a:xfrm>
          <a:prstGeom prst="rect">
            <a:avLst/>
          </a:prstGeom>
        </p:spPr>
        <p:txBody>
          <a:bodyPr wrap="square">
            <a:spAutoFit/>
          </a:bodyPr>
          <a:lstStyle/>
          <a:p>
            <a:pPr algn="ctr">
              <a:lnSpc>
                <a:spcPct val="150000"/>
              </a:lnSpc>
            </a:pPr>
            <a:r>
              <a:rPr lang="zh-CN" altLang="en-US" sz="2800" b="1" spc="408">
                <a:solidFill>
                  <a:schemeClr val="accent4">
                    <a:lumMod val="75000"/>
                  </a:schemeClr>
                </a:solidFill>
                <a:latin typeface="+mj-ea"/>
                <a:ea typeface="+mj-ea"/>
              </a:rPr>
              <a:t>权限</a:t>
            </a:r>
            <a:r>
              <a:rPr lang="en-US" altLang="zh-CN" sz="2800" b="1" spc="408">
                <a:solidFill>
                  <a:schemeClr val="accent4">
                    <a:lumMod val="75000"/>
                  </a:schemeClr>
                </a:solidFill>
                <a:latin typeface="+mj-ea"/>
                <a:ea typeface="+mj-ea"/>
              </a:rPr>
              <a:t>(POWER)</a:t>
            </a:r>
            <a:endParaRPr lang="en-US" altLang="zh-CN" sz="2800" b="1" spc="408">
              <a:solidFill>
                <a:schemeClr val="accent4">
                  <a:lumMod val="75000"/>
                </a:schemeClr>
              </a:solidFill>
              <a:latin typeface="+mj-ea"/>
              <a:ea typeface="+mj-ea"/>
            </a:endParaRPr>
          </a:p>
          <a:p>
            <a:pPr algn="ctr">
              <a:lnSpc>
                <a:spcPct val="150000"/>
              </a:lnSpc>
            </a:pPr>
            <a:r>
              <a:rPr lang="zh-CN" altLang="en-US" sz="1600" b="1" spc="408">
                <a:latin typeface="+mj-ea"/>
                <a:ea typeface="+mj-ea"/>
              </a:rPr>
              <a:t>团队当中领导人的权力大小跟团队的发展阶段相关，一般来说，团队越成熟领导者所拥有的权力相应越小，在团队发展的初期阶段领导权是相对比较集中。团队权限 关系的两个方面</a:t>
            </a:r>
            <a:r>
              <a:rPr lang="en-US" altLang="zh-CN" sz="1600" b="1" spc="408">
                <a:latin typeface="+mj-ea"/>
                <a:ea typeface="+mj-ea"/>
              </a:rPr>
              <a:t>:</a:t>
            </a:r>
            <a:endParaRPr lang="en-US" altLang="zh-CN" sz="1400" spc="408">
              <a:latin typeface="+mj-ea"/>
              <a:ea typeface="+mj-ea"/>
            </a:endParaRPr>
          </a:p>
          <a:p>
            <a:pPr algn="ctr">
              <a:lnSpc>
                <a:spcPct val="150000"/>
              </a:lnSpc>
            </a:pPr>
            <a:r>
              <a:rPr lang="en-US" altLang="zh-CN" sz="1400" spc="408">
                <a:latin typeface="+mj-ea"/>
                <a:ea typeface="+mj-ea"/>
              </a:rPr>
              <a:t>(1)</a:t>
            </a:r>
            <a:r>
              <a:rPr lang="zh-CN" altLang="en-US" sz="1400" spc="408">
                <a:latin typeface="+mj-ea"/>
                <a:ea typeface="+mj-ea"/>
              </a:rPr>
              <a:t>整个团队在组织中拥有什么样的决定权</a:t>
            </a:r>
            <a:r>
              <a:rPr lang="en-US" altLang="zh-CN" sz="1400" spc="408">
                <a:latin typeface="+mj-ea"/>
                <a:ea typeface="+mj-ea"/>
              </a:rPr>
              <a:t>?</a:t>
            </a:r>
            <a:r>
              <a:rPr lang="zh-CN" altLang="en-US" sz="1400" spc="408">
                <a:latin typeface="+mj-ea"/>
                <a:ea typeface="+mj-ea"/>
              </a:rPr>
              <a:t>比方说财务决定权、人事决定权、信息决定权。</a:t>
            </a:r>
            <a:endParaRPr lang="zh-CN" altLang="en-US" sz="1400" spc="408">
              <a:latin typeface="+mj-ea"/>
              <a:ea typeface="+mj-ea"/>
            </a:endParaRPr>
          </a:p>
          <a:p>
            <a:pPr algn="ctr">
              <a:lnSpc>
                <a:spcPct val="150000"/>
              </a:lnSpc>
            </a:pPr>
            <a:r>
              <a:rPr lang="en-US" altLang="zh-CN" sz="1400" spc="408">
                <a:latin typeface="+mj-ea"/>
                <a:ea typeface="+mj-ea"/>
              </a:rPr>
              <a:t>(2)</a:t>
            </a:r>
            <a:r>
              <a:rPr lang="zh-CN" altLang="en-US" sz="1400" spc="408">
                <a:latin typeface="+mj-ea"/>
                <a:ea typeface="+mj-ea"/>
              </a:rPr>
              <a:t>组织的基本特征，比方说组织的规模多大，团队的数量是否足够多，组织对于团队的授权有多大，它的业务是什么类型。</a:t>
            </a:r>
            <a:endParaRPr lang="zh-CN" altLang="en-US" sz="1400" spc="408" dirty="0">
              <a:latin typeface="+mj-ea"/>
              <a:ea typeface="+mj-ea"/>
            </a:endParaRPr>
          </a:p>
        </p:txBody>
      </p:sp>
      <p:pic>
        <p:nvPicPr>
          <p:cNvPr id="8" name="图片 7"/>
          <p:cNvPicPr>
            <a:picLocks noChangeAspect="1"/>
          </p:cNvPicPr>
          <p:nvPr/>
        </p:nvPicPr>
        <p:blipFill>
          <a:blip r:embed="rId1" cstate="print"/>
          <a:stretch>
            <a:fillRect/>
          </a:stretch>
        </p:blipFill>
        <p:spPr>
          <a:xfrm>
            <a:off x="4582204" y="1423783"/>
            <a:ext cx="3027591" cy="1892245"/>
          </a:xfrm>
          <a:prstGeom prst="rect">
            <a:avLst/>
          </a:prstGeom>
          <a:effectLst>
            <a:outerShdw blurRad="50800" dist="38100" algn="l" rotWithShape="0">
              <a:prstClr val="black">
                <a:alpha val="40000"/>
              </a:prstClr>
            </a:outerShdw>
          </a:effectLst>
        </p:spPr>
      </p:pic>
      <p:grpSp>
        <p:nvGrpSpPr>
          <p:cNvPr id="9" name="组合 8"/>
          <p:cNvGrpSpPr/>
          <p:nvPr/>
        </p:nvGrpSpPr>
        <p:grpSpPr>
          <a:xfrm>
            <a:off x="3350854" y="241178"/>
            <a:ext cx="5341226" cy="635239"/>
            <a:chOff x="-3356638" y="-74659"/>
            <a:chExt cx="5299708" cy="630300"/>
          </a:xfrm>
        </p:grpSpPr>
        <p:sp>
          <p:nvSpPr>
            <p:cNvPr id="13" name="Text Box 7"/>
            <p:cNvSpPr txBox="1">
              <a:spLocks noChangeArrowheads="1"/>
            </p:cNvSpPr>
            <p:nvPr/>
          </p:nvSpPr>
          <p:spPr bwMode="auto">
            <a:xfrm>
              <a:off x="-739876" y="302130"/>
              <a:ext cx="2682946" cy="253511"/>
            </a:xfrm>
            <a:prstGeom prst="rect">
              <a:avLst/>
            </a:prstGeom>
            <a:noFill/>
            <a:ln w="9525">
              <a:noFill/>
              <a:miter lim="800000"/>
            </a:ln>
          </p:spPr>
          <p:txBody>
            <a:bodyPr wrap="none" lIns="46078" tIns="23040" rIns="46078" bIns="23040">
              <a:spAutoFit/>
            </a:bodyPr>
            <a:lstStyle/>
            <a:p>
              <a:pPr algn="ctr" defTabSz="1096645"/>
              <a:r>
                <a:rPr lang="en-CA" sz="1360" spc="604"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WHAT IS A TEAM</a:t>
              </a:r>
              <a:endParaRPr lang="en-CA" sz="1360" spc="604"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4" name="矩形 13"/>
            <p:cNvSpPr/>
            <p:nvPr/>
          </p:nvSpPr>
          <p:spPr>
            <a:xfrm>
              <a:off x="-3356638" y="-74659"/>
              <a:ext cx="2616762" cy="630300"/>
            </a:xfrm>
            <a:prstGeom prst="rect">
              <a:avLst/>
            </a:prstGeom>
          </p:spPr>
          <p:txBody>
            <a:bodyPr wrap="none">
              <a:spAutoFit/>
            </a:bodyPr>
            <a:lstStyle/>
            <a:p>
              <a:pPr algn="ctr" defTabSz="1096645"/>
              <a:r>
                <a:rPr lang="zh-CN" altLang="en-US" sz="3530" b="1" spc="300" dirty="0">
                  <a:solidFill>
                    <a:schemeClr val="tx1">
                      <a:lumMod val="95000"/>
                      <a:lumOff val="5000"/>
                    </a:schemeClr>
                  </a:solidFill>
                  <a:latin typeface="微软雅黑" panose="020B0503020204020204" pitchFamily="34" charset="-122"/>
                  <a:ea typeface="微软雅黑" panose="020B0503020204020204" pitchFamily="34" charset="-122"/>
                </a:rPr>
                <a:t>什么</a:t>
              </a:r>
              <a:r>
                <a:rPr lang="zh-CN" altLang="en-US" sz="3530" b="1" spc="300">
                  <a:solidFill>
                    <a:schemeClr val="tx1">
                      <a:lumMod val="95000"/>
                      <a:lumOff val="5000"/>
                    </a:schemeClr>
                  </a:solidFill>
                  <a:latin typeface="微软雅黑" panose="020B0503020204020204" pitchFamily="34" charset="-122"/>
                  <a:ea typeface="微软雅黑" panose="020B0503020204020204" pitchFamily="34" charset="-122"/>
                </a:rPr>
                <a:t>是团队</a:t>
              </a:r>
              <a:endParaRPr lang="en-CA" altLang="zh-CN" sz="3530" b="1" spc="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943428" y="1465398"/>
            <a:ext cx="10305143" cy="3259547"/>
          </a:xfrm>
          <a:prstGeom prst="rect">
            <a:avLst/>
          </a:prstGeom>
        </p:spPr>
        <p:txBody>
          <a:bodyPr wrap="square">
            <a:spAutoFit/>
          </a:bodyPr>
          <a:lstStyle/>
          <a:p>
            <a:pPr algn="ctr">
              <a:lnSpc>
                <a:spcPct val="150000"/>
              </a:lnSpc>
            </a:pPr>
            <a:r>
              <a:rPr lang="zh-CN" altLang="en-US" sz="2720" b="1" spc="408">
                <a:solidFill>
                  <a:schemeClr val="accent4">
                    <a:lumMod val="75000"/>
                  </a:schemeClr>
                </a:solidFill>
                <a:latin typeface="+mn-ea"/>
              </a:rPr>
              <a:t>计划</a:t>
            </a:r>
            <a:r>
              <a:rPr lang="en-US" altLang="zh-CN" sz="2720" b="1" spc="408">
                <a:solidFill>
                  <a:schemeClr val="accent4">
                    <a:lumMod val="75000"/>
                  </a:schemeClr>
                </a:solidFill>
                <a:latin typeface="+mn-ea"/>
              </a:rPr>
              <a:t>(PLAN)</a:t>
            </a:r>
            <a:endParaRPr lang="en-US" altLang="zh-CN" sz="2720" b="1" spc="408">
              <a:solidFill>
                <a:schemeClr val="accent4">
                  <a:lumMod val="75000"/>
                </a:schemeClr>
              </a:solidFill>
              <a:latin typeface="+mn-ea"/>
            </a:endParaRPr>
          </a:p>
          <a:p>
            <a:pPr algn="ctr">
              <a:lnSpc>
                <a:spcPct val="150000"/>
              </a:lnSpc>
            </a:pPr>
            <a:endParaRPr lang="en-US" altLang="zh-CN" sz="1000" b="1" spc="408">
              <a:latin typeface="+mn-ea"/>
            </a:endParaRPr>
          </a:p>
          <a:p>
            <a:pPr algn="ctr">
              <a:lnSpc>
                <a:spcPct val="150000"/>
              </a:lnSpc>
            </a:pPr>
            <a:r>
              <a:rPr lang="zh-CN" altLang="en-US" sz="2000" spc="408">
                <a:latin typeface="+mn-ea"/>
              </a:rPr>
              <a:t>计划的两层面含义</a:t>
            </a:r>
            <a:r>
              <a:rPr lang="en-US" altLang="zh-CN" sz="2000" spc="408">
                <a:latin typeface="+mn-ea"/>
              </a:rPr>
              <a:t>:</a:t>
            </a:r>
            <a:endParaRPr lang="en-US" altLang="zh-CN" sz="2000" spc="408">
              <a:latin typeface="+mn-ea"/>
            </a:endParaRPr>
          </a:p>
          <a:p>
            <a:pPr algn="ctr">
              <a:lnSpc>
                <a:spcPct val="150000"/>
              </a:lnSpc>
            </a:pPr>
            <a:r>
              <a:rPr lang="en-US" altLang="zh-CN" sz="2000" spc="408">
                <a:latin typeface="+mn-ea"/>
              </a:rPr>
              <a:t>(1)</a:t>
            </a:r>
            <a:r>
              <a:rPr lang="zh-CN" altLang="en-US" sz="2000" spc="408">
                <a:latin typeface="+mn-ea"/>
              </a:rPr>
              <a:t>目标最终的实现，需要一系列具体的行动方案，可以把计划理解成目标的具体工作的程序。</a:t>
            </a:r>
            <a:endParaRPr lang="zh-CN" altLang="en-US" sz="2000" spc="408">
              <a:latin typeface="+mn-ea"/>
            </a:endParaRPr>
          </a:p>
          <a:p>
            <a:pPr algn="ctr">
              <a:lnSpc>
                <a:spcPct val="150000"/>
              </a:lnSpc>
            </a:pPr>
            <a:r>
              <a:rPr lang="en-US" altLang="zh-CN" sz="2000" spc="408">
                <a:latin typeface="+mn-ea"/>
              </a:rPr>
              <a:t>(2)</a:t>
            </a:r>
            <a:r>
              <a:rPr lang="zh-CN" altLang="en-US" sz="2000" spc="408">
                <a:latin typeface="+mn-ea"/>
              </a:rPr>
              <a:t>提前按计划进行可以保证团队的顺利进度。只有在计划的操作下团队才会一步一步的贴近目标，从而最终实现目标。</a:t>
            </a:r>
            <a:endParaRPr lang="zh-CN" altLang="en-US" sz="2000" spc="408" dirty="0">
              <a:latin typeface="+mn-ea"/>
            </a:endParaRPr>
          </a:p>
        </p:txBody>
      </p:sp>
      <p:pic>
        <p:nvPicPr>
          <p:cNvPr id="8" name="图片 7"/>
          <p:cNvPicPr>
            <a:picLocks noChangeAspect="1"/>
          </p:cNvPicPr>
          <p:nvPr/>
        </p:nvPicPr>
        <p:blipFill>
          <a:blip r:embed="rId1" cstate="print">
            <a:extLst>
              <a:ext uri="{BEBA8EAE-BF5A-486C-A8C5-ECC9F3942E4B}">
                <a14:imgProps xmlns:a14="http://schemas.microsoft.com/office/drawing/2010/main">
                  <a14:imgLayer r:embed="rId2">
                    <a14:imgEffect>
                      <a14:brightnessContrast contrast="20000"/>
                    </a14:imgEffect>
                    <a14:imgEffect>
                      <a14:saturation sat="0"/>
                    </a14:imgEffect>
                  </a14:imgLayer>
                </a14:imgProps>
              </a:ext>
            </a:extLst>
          </a:blip>
          <a:stretch>
            <a:fillRect/>
          </a:stretch>
        </p:blipFill>
        <p:spPr>
          <a:xfrm>
            <a:off x="311945" y="4435795"/>
            <a:ext cx="3662585" cy="2088920"/>
          </a:xfrm>
          <a:prstGeom prst="rect">
            <a:avLst/>
          </a:prstGeom>
        </p:spPr>
      </p:pic>
      <p:grpSp>
        <p:nvGrpSpPr>
          <p:cNvPr id="12" name="组合 11"/>
          <p:cNvGrpSpPr/>
          <p:nvPr/>
        </p:nvGrpSpPr>
        <p:grpSpPr>
          <a:xfrm>
            <a:off x="3350854" y="241178"/>
            <a:ext cx="5341226" cy="635239"/>
            <a:chOff x="-3356638" y="-74659"/>
            <a:chExt cx="5299708" cy="630300"/>
          </a:xfrm>
        </p:grpSpPr>
        <p:sp>
          <p:nvSpPr>
            <p:cNvPr id="13" name="Text Box 7"/>
            <p:cNvSpPr txBox="1">
              <a:spLocks noChangeArrowheads="1"/>
            </p:cNvSpPr>
            <p:nvPr/>
          </p:nvSpPr>
          <p:spPr bwMode="auto">
            <a:xfrm>
              <a:off x="-739876" y="302130"/>
              <a:ext cx="2682946" cy="253511"/>
            </a:xfrm>
            <a:prstGeom prst="rect">
              <a:avLst/>
            </a:prstGeom>
            <a:noFill/>
            <a:ln w="9525">
              <a:noFill/>
              <a:miter lim="800000"/>
            </a:ln>
          </p:spPr>
          <p:txBody>
            <a:bodyPr wrap="none" lIns="46078" tIns="23040" rIns="46078" bIns="23040">
              <a:spAutoFit/>
            </a:bodyPr>
            <a:lstStyle/>
            <a:p>
              <a:pPr algn="ctr" defTabSz="1096645"/>
              <a:r>
                <a:rPr lang="en-CA" sz="1360" spc="604"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WHAT IS A TEAM</a:t>
              </a:r>
              <a:endParaRPr lang="en-CA" sz="1360" spc="604"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4" name="矩形 13"/>
            <p:cNvSpPr/>
            <p:nvPr/>
          </p:nvSpPr>
          <p:spPr>
            <a:xfrm>
              <a:off x="-3356638" y="-74659"/>
              <a:ext cx="2616762" cy="630300"/>
            </a:xfrm>
            <a:prstGeom prst="rect">
              <a:avLst/>
            </a:prstGeom>
          </p:spPr>
          <p:txBody>
            <a:bodyPr wrap="none">
              <a:spAutoFit/>
            </a:bodyPr>
            <a:lstStyle/>
            <a:p>
              <a:pPr algn="ctr" defTabSz="1096645"/>
              <a:r>
                <a:rPr lang="zh-CN" altLang="en-US" sz="3530" b="1" spc="300" dirty="0">
                  <a:solidFill>
                    <a:schemeClr val="tx1">
                      <a:lumMod val="95000"/>
                      <a:lumOff val="5000"/>
                    </a:schemeClr>
                  </a:solidFill>
                  <a:latin typeface="微软雅黑" panose="020B0503020204020204" pitchFamily="34" charset="-122"/>
                  <a:ea typeface="微软雅黑" panose="020B0503020204020204" pitchFamily="34" charset="-122"/>
                </a:rPr>
                <a:t>什么</a:t>
              </a:r>
              <a:r>
                <a:rPr lang="zh-CN" altLang="en-US" sz="3530" b="1" spc="300">
                  <a:solidFill>
                    <a:schemeClr val="tx1">
                      <a:lumMod val="95000"/>
                      <a:lumOff val="5000"/>
                    </a:schemeClr>
                  </a:solidFill>
                  <a:latin typeface="微软雅黑" panose="020B0503020204020204" pitchFamily="34" charset="-122"/>
                  <a:ea typeface="微软雅黑" panose="020B0503020204020204" pitchFamily="34" charset="-122"/>
                </a:rPr>
                <a:t>是团队</a:t>
              </a:r>
              <a:endParaRPr lang="en-CA" altLang="zh-CN" sz="3530" b="1" spc="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1" cstate="print">
            <a:extLst>
              <a:ext uri="{BEBA8EAE-BF5A-486C-A8C5-ECC9F3942E4B}">
                <a14:imgProps xmlns:a14="http://schemas.microsoft.com/office/drawing/2010/main">
                  <a14:imgLayer r:embed="rId2">
                    <a14:imgEffect>
                      <a14:artisticMarker/>
                    </a14:imgEffect>
                    <a14:imgEffect>
                      <a14:saturation sat="200000"/>
                    </a14:imgEffect>
                  </a14:imgLayer>
                </a14:imgProps>
              </a:ext>
            </a:extLst>
          </a:blip>
          <a:srcRect/>
          <a:stretch>
            <a:fillRect/>
          </a:stretch>
        </p:blipFill>
        <p:spPr>
          <a:xfrm>
            <a:off x="1871" y="0"/>
            <a:ext cx="12190411" cy="7029451"/>
          </a:xfrm>
          <a:prstGeom prst="rect">
            <a:avLst/>
          </a:prstGeom>
        </p:spPr>
      </p:pic>
      <p:grpSp>
        <p:nvGrpSpPr>
          <p:cNvPr id="20" name="组合 19"/>
          <p:cNvGrpSpPr/>
          <p:nvPr/>
        </p:nvGrpSpPr>
        <p:grpSpPr>
          <a:xfrm>
            <a:off x="3389086" y="1984048"/>
            <a:ext cx="5413828" cy="1354236"/>
            <a:chOff x="3389086" y="1984048"/>
            <a:chExt cx="5413828" cy="1354236"/>
          </a:xfrm>
        </p:grpSpPr>
        <p:sp>
          <p:nvSpPr>
            <p:cNvPr id="19" name="流程图: 过程 18"/>
            <p:cNvSpPr/>
            <p:nvPr/>
          </p:nvSpPr>
          <p:spPr>
            <a:xfrm>
              <a:off x="3389086" y="1984048"/>
              <a:ext cx="5413828" cy="1354236"/>
            </a:xfrm>
            <a:prstGeom prst="flowChartProcess">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MH_Text_1"/>
            <p:cNvSpPr/>
            <p:nvPr>
              <p:custDataLst>
                <p:tags r:id="rId3"/>
              </p:custDataLst>
            </p:nvPr>
          </p:nvSpPr>
          <p:spPr>
            <a:xfrm>
              <a:off x="3783703" y="2160667"/>
              <a:ext cx="4624595" cy="10009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algn="ctr">
                <a:lnSpc>
                  <a:spcPct val="120000"/>
                </a:lnSpc>
                <a:buClr>
                  <a:schemeClr val="accent4"/>
                </a:buClr>
              </a:pPr>
              <a:r>
                <a:rPr lang="zh-CN" altLang="en-US" sz="6000" b="1" spc="600">
                  <a:solidFill>
                    <a:schemeClr val="bg1"/>
                  </a:solidFill>
                  <a:effectLst>
                    <a:outerShdw blurRad="38100" dist="38100" dir="2700000" algn="tl">
                      <a:srgbClr val="000000">
                        <a:alpha val="43137"/>
                      </a:srgbClr>
                    </a:outerShdw>
                  </a:effectLst>
                  <a:cs typeface="+mn-ea"/>
                  <a:sym typeface="+mn-lt"/>
                </a:rPr>
                <a:t>团队的力量</a:t>
              </a:r>
              <a:endParaRPr lang="en-US" altLang="zh-CN" sz="6000" b="1" spc="600" dirty="0">
                <a:solidFill>
                  <a:schemeClr val="bg1"/>
                </a:solidFill>
                <a:effectLst>
                  <a:outerShdw blurRad="38100" dist="38100" dir="2700000" algn="tl">
                    <a:srgbClr val="000000">
                      <a:alpha val="43137"/>
                    </a:srgbClr>
                  </a:outerShdw>
                </a:effectLst>
                <a:cs typeface="+mn-ea"/>
                <a:sym typeface="+mn-lt"/>
              </a:endParaRPr>
            </a:p>
          </p:txBody>
        </p:sp>
      </p:grpSp>
      <p:sp>
        <p:nvSpPr>
          <p:cNvPr id="5" name="Text Box 7"/>
          <p:cNvSpPr txBox="1">
            <a:spLocks noChangeArrowheads="1"/>
          </p:cNvSpPr>
          <p:nvPr/>
        </p:nvSpPr>
        <p:spPr bwMode="auto">
          <a:xfrm>
            <a:off x="1164375" y="3385456"/>
            <a:ext cx="9892278" cy="415862"/>
          </a:xfrm>
          <a:prstGeom prst="rect">
            <a:avLst/>
          </a:prstGeom>
          <a:noFill/>
          <a:ln w="9525">
            <a:noFill/>
            <a:miter lim="800000"/>
          </a:ln>
        </p:spPr>
        <p:txBody>
          <a:bodyPr wrap="none" lIns="46078" tIns="23040" rIns="46078" bIns="23040">
            <a:spAutoFit/>
          </a:bodyPr>
          <a:lstStyle/>
          <a:p>
            <a:pPr algn="ctr" defTabSz="1096645"/>
            <a:r>
              <a:rPr lang="en-CA" sz="2400" spc="3000">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rPr>
              <a:t>POWER OF THE TEAM</a:t>
            </a:r>
            <a:endParaRPr lang="en-CA" sz="2400" spc="3000" dirty="0">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0">
        <p14:vortex dir="r"/>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54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4000">
                                          <p:cBhvr additive="base">
                                            <p:cTn id="7" dur="500" fill="hold"/>
                                            <p:tgtEl>
                                              <p:spTgt spid="20"/>
                                            </p:tgtEl>
                                            <p:attrNameLst>
                                              <p:attrName>ppt_x</p:attrName>
                                            </p:attrNameLst>
                                          </p:cBhvr>
                                          <p:tavLst>
                                            <p:tav tm="0">
                                              <p:val>
                                                <p:strVal val="0-#ppt_w/2"/>
                                              </p:val>
                                            </p:tav>
                                            <p:tav tm="100000">
                                              <p:val>
                                                <p:strVal val="#ppt_x"/>
                                              </p:val>
                                            </p:tav>
                                          </p:tavLst>
                                        </p:anim>
                                        <p:anim calcmode="lin" valueType="num" p14:bounceEnd="54000">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188325" y="263295"/>
            <a:ext cx="5722139" cy="635239"/>
            <a:chOff x="-3356637" y="-60268"/>
            <a:chExt cx="5677662" cy="630300"/>
          </a:xfrm>
        </p:grpSpPr>
        <p:sp>
          <p:nvSpPr>
            <p:cNvPr id="10" name="Text Box 7"/>
            <p:cNvSpPr txBox="1">
              <a:spLocks noChangeArrowheads="1"/>
            </p:cNvSpPr>
            <p:nvPr/>
          </p:nvSpPr>
          <p:spPr bwMode="auto">
            <a:xfrm>
              <a:off x="-754276" y="291327"/>
              <a:ext cx="3075301" cy="253512"/>
            </a:xfrm>
            <a:prstGeom prst="rect">
              <a:avLst/>
            </a:prstGeom>
            <a:noFill/>
            <a:ln w="9525">
              <a:noFill/>
              <a:miter lim="800000"/>
            </a:ln>
          </p:spPr>
          <p:txBody>
            <a:bodyPr wrap="none" lIns="46078" tIns="23040" rIns="46078" bIns="23040">
              <a:spAutoFit/>
            </a:bodyPr>
            <a:lstStyle/>
            <a:p>
              <a:pPr algn="ctr" defTabSz="1096645"/>
              <a:r>
                <a:rPr lang="en-CA" sz="1360" b="1" spc="604" dirty="0">
                  <a:solidFill>
                    <a:schemeClr val="tx1">
                      <a:lumMod val="95000"/>
                      <a:lumOff val="5000"/>
                    </a:schemeClr>
                  </a:solidFill>
                  <a:latin typeface="造字工房悦黑演示版常规体" pitchFamily="50" charset="-122"/>
                  <a:ea typeface="造字工房悦黑演示版常规体" pitchFamily="50" charset="-122"/>
                  <a:cs typeface="Open Sans" panose="020B0606030504020204" pitchFamily="34" charset="0"/>
                </a:rPr>
                <a:t>POWER OF THE TEAM</a:t>
              </a:r>
              <a:endParaRPr lang="en-CA" sz="1360" b="1" spc="604" dirty="0">
                <a:solidFill>
                  <a:schemeClr val="tx1">
                    <a:lumMod val="95000"/>
                    <a:lumOff val="5000"/>
                  </a:schemeClr>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1" name="矩形 10"/>
            <p:cNvSpPr/>
            <p:nvPr/>
          </p:nvSpPr>
          <p:spPr>
            <a:xfrm>
              <a:off x="-3356637" y="-60268"/>
              <a:ext cx="2616762" cy="630300"/>
            </a:xfrm>
            <a:prstGeom prst="rect">
              <a:avLst/>
            </a:prstGeom>
          </p:spPr>
          <p:txBody>
            <a:bodyPr wrap="none">
              <a:spAutoFit/>
            </a:bodyPr>
            <a:lstStyle/>
            <a:p>
              <a:pPr algn="ctr" defTabSz="1096645"/>
              <a:r>
                <a:rPr lang="zh-CN" altLang="en-US" sz="3530" b="1" spc="300" dirty="0">
                  <a:solidFill>
                    <a:schemeClr val="tx1">
                      <a:lumMod val="95000"/>
                      <a:lumOff val="5000"/>
                    </a:schemeClr>
                  </a:solidFill>
                  <a:latin typeface="微软雅黑" panose="020B0503020204020204" pitchFamily="34" charset="-122"/>
                  <a:ea typeface="微软雅黑" panose="020B0503020204020204" pitchFamily="34" charset="-122"/>
                </a:rPr>
                <a:t>团队</a:t>
              </a:r>
              <a:r>
                <a:rPr lang="zh-CN" altLang="en-US" sz="3530" b="1" spc="300">
                  <a:solidFill>
                    <a:schemeClr val="tx1">
                      <a:lumMod val="95000"/>
                      <a:lumOff val="5000"/>
                    </a:schemeClr>
                  </a:solidFill>
                  <a:latin typeface="微软雅黑" panose="020B0503020204020204" pitchFamily="34" charset="-122"/>
                  <a:ea typeface="微软雅黑" panose="020B0503020204020204" pitchFamily="34" charset="-122"/>
                </a:rPr>
                <a:t>的力量</a:t>
              </a:r>
              <a:endParaRPr lang="en-CA" altLang="zh-CN" sz="3530" b="1" spc="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sp>
        <p:nvSpPr>
          <p:cNvPr id="12" name="Rectangle 3"/>
          <p:cNvSpPr txBox="1">
            <a:spLocks noRot="1" noChangeArrowheads="1"/>
          </p:cNvSpPr>
          <p:nvPr/>
        </p:nvSpPr>
        <p:spPr>
          <a:xfrm>
            <a:off x="1068615" y="1567319"/>
            <a:ext cx="10160000" cy="3214080"/>
          </a:xfrm>
          <a:prstGeom prst="rect">
            <a:avLst/>
          </a:prstGeom>
        </p:spPr>
        <p:txBody>
          <a:bodyPr/>
          <a:lstStyle>
            <a:lvl1pPr marL="168275" indent="-168275" algn="l" defTabSz="671830" rtl="0" eaLnBrk="1" latinLnBrk="0" hangingPunct="1">
              <a:lnSpc>
                <a:spcPct val="90000"/>
              </a:lnSpc>
              <a:spcBef>
                <a:spcPts val="735"/>
              </a:spcBef>
              <a:buFont typeface="Arial" panose="020B0604020202020204" pitchFamily="34" charset="0"/>
              <a:buChar char="•"/>
              <a:defRPr sz="2060" kern="1200">
                <a:solidFill>
                  <a:schemeClr val="tx1"/>
                </a:solidFill>
                <a:latin typeface="+mn-lt"/>
                <a:ea typeface="+mn-ea"/>
                <a:cs typeface="+mn-cs"/>
              </a:defRPr>
            </a:lvl1pPr>
            <a:lvl2pPr marL="504190" indent="-168275" algn="l" defTabSz="671830" rtl="0" eaLnBrk="1" latinLnBrk="0" hangingPunct="1">
              <a:lnSpc>
                <a:spcPct val="90000"/>
              </a:lnSpc>
              <a:spcBef>
                <a:spcPts val="365"/>
              </a:spcBef>
              <a:buFont typeface="Arial" panose="020B0604020202020204" pitchFamily="34" charset="0"/>
              <a:buChar char="•"/>
              <a:defRPr sz="1765" kern="1200">
                <a:solidFill>
                  <a:schemeClr val="tx1"/>
                </a:solidFill>
                <a:latin typeface="+mn-lt"/>
                <a:ea typeface="+mn-ea"/>
                <a:cs typeface="+mn-cs"/>
              </a:defRPr>
            </a:lvl2pPr>
            <a:lvl3pPr marL="840105" indent="-168275" algn="l" defTabSz="671830" rtl="0" eaLnBrk="1" latinLnBrk="0" hangingPunct="1">
              <a:lnSpc>
                <a:spcPct val="90000"/>
              </a:lnSpc>
              <a:spcBef>
                <a:spcPts val="365"/>
              </a:spcBef>
              <a:buFont typeface="Arial" panose="020B0604020202020204" pitchFamily="34" charset="0"/>
              <a:buChar char="•"/>
              <a:defRPr sz="1470" kern="1200">
                <a:solidFill>
                  <a:schemeClr val="tx1"/>
                </a:solidFill>
                <a:latin typeface="+mn-lt"/>
                <a:ea typeface="+mn-ea"/>
                <a:cs typeface="+mn-cs"/>
              </a:defRPr>
            </a:lvl3pPr>
            <a:lvl4pPr marL="1176020" indent="-168275" algn="l" defTabSz="671830" rtl="0" eaLnBrk="1" latinLnBrk="0" hangingPunct="1">
              <a:lnSpc>
                <a:spcPct val="90000"/>
              </a:lnSpc>
              <a:spcBef>
                <a:spcPts val="365"/>
              </a:spcBef>
              <a:buFont typeface="Arial" panose="020B0604020202020204" pitchFamily="34" charset="0"/>
              <a:buChar char="•"/>
              <a:defRPr sz="1325" kern="1200">
                <a:solidFill>
                  <a:schemeClr val="tx1"/>
                </a:solidFill>
                <a:latin typeface="+mn-lt"/>
                <a:ea typeface="+mn-ea"/>
                <a:cs typeface="+mn-cs"/>
              </a:defRPr>
            </a:lvl4pPr>
            <a:lvl5pPr marL="1511935" indent="-168275" algn="l" defTabSz="671830" rtl="0" eaLnBrk="1" latinLnBrk="0" hangingPunct="1">
              <a:lnSpc>
                <a:spcPct val="90000"/>
              </a:lnSpc>
              <a:spcBef>
                <a:spcPts val="365"/>
              </a:spcBef>
              <a:buFont typeface="Arial" panose="020B0604020202020204" pitchFamily="34" charset="0"/>
              <a:buChar char="•"/>
              <a:defRPr sz="1325" kern="1200">
                <a:solidFill>
                  <a:schemeClr val="tx1"/>
                </a:solidFill>
                <a:latin typeface="+mn-lt"/>
                <a:ea typeface="+mn-ea"/>
                <a:cs typeface="+mn-cs"/>
              </a:defRPr>
            </a:lvl5pPr>
            <a:lvl6pPr marL="1847850" indent="-168275" algn="l" defTabSz="671830" rtl="0" eaLnBrk="1" latinLnBrk="0" hangingPunct="1">
              <a:lnSpc>
                <a:spcPct val="90000"/>
              </a:lnSpc>
              <a:spcBef>
                <a:spcPts val="365"/>
              </a:spcBef>
              <a:buFont typeface="Arial" panose="020B0604020202020204" pitchFamily="34" charset="0"/>
              <a:buChar char="•"/>
              <a:defRPr sz="1325" kern="1200">
                <a:solidFill>
                  <a:schemeClr val="tx1"/>
                </a:solidFill>
                <a:latin typeface="+mn-lt"/>
                <a:ea typeface="+mn-ea"/>
                <a:cs typeface="+mn-cs"/>
              </a:defRPr>
            </a:lvl6pPr>
            <a:lvl7pPr marL="2183765" indent="-168275" algn="l" defTabSz="671830" rtl="0" eaLnBrk="1" latinLnBrk="0" hangingPunct="1">
              <a:lnSpc>
                <a:spcPct val="90000"/>
              </a:lnSpc>
              <a:spcBef>
                <a:spcPts val="365"/>
              </a:spcBef>
              <a:buFont typeface="Arial" panose="020B0604020202020204" pitchFamily="34" charset="0"/>
              <a:buChar char="•"/>
              <a:defRPr sz="1325" kern="1200">
                <a:solidFill>
                  <a:schemeClr val="tx1"/>
                </a:solidFill>
                <a:latin typeface="+mn-lt"/>
                <a:ea typeface="+mn-ea"/>
                <a:cs typeface="+mn-cs"/>
              </a:defRPr>
            </a:lvl7pPr>
            <a:lvl8pPr marL="2519680" indent="-168275" algn="l" defTabSz="671830" rtl="0" eaLnBrk="1" latinLnBrk="0" hangingPunct="1">
              <a:lnSpc>
                <a:spcPct val="90000"/>
              </a:lnSpc>
              <a:spcBef>
                <a:spcPts val="365"/>
              </a:spcBef>
              <a:buFont typeface="Arial" panose="020B0604020202020204" pitchFamily="34" charset="0"/>
              <a:buChar char="•"/>
              <a:defRPr sz="1325" kern="1200">
                <a:solidFill>
                  <a:schemeClr val="tx1"/>
                </a:solidFill>
                <a:latin typeface="+mn-lt"/>
                <a:ea typeface="+mn-ea"/>
                <a:cs typeface="+mn-cs"/>
              </a:defRPr>
            </a:lvl8pPr>
            <a:lvl9pPr marL="2856230" indent="-168275" algn="l" defTabSz="671830" rtl="0" eaLnBrk="1" latinLnBrk="0" hangingPunct="1">
              <a:lnSpc>
                <a:spcPct val="90000"/>
              </a:lnSpc>
              <a:spcBef>
                <a:spcPts val="365"/>
              </a:spcBef>
              <a:buFont typeface="Arial" panose="020B0604020202020204" pitchFamily="34" charset="0"/>
              <a:buChar char="•"/>
              <a:defRPr sz="1325" kern="1200">
                <a:solidFill>
                  <a:schemeClr val="tx1"/>
                </a:solidFill>
                <a:latin typeface="+mn-lt"/>
                <a:ea typeface="+mn-ea"/>
                <a:cs typeface="+mn-cs"/>
              </a:defRPr>
            </a:lvl9pPr>
          </a:lstStyle>
          <a:p>
            <a:pPr algn="ctr">
              <a:lnSpc>
                <a:spcPct val="150000"/>
              </a:lnSpc>
              <a:buFont typeface="Wingdings" panose="05000000000000000000" pitchFamily="2" charset="2"/>
              <a:buNone/>
            </a:pPr>
            <a:r>
              <a:rPr lang="zh-CN" altLang="en-US" sz="3200" b="1" spc="300" dirty="0">
                <a:latin typeface="+mj-ea"/>
                <a:ea typeface="+mj-ea"/>
              </a:rPr>
              <a:t> </a:t>
            </a:r>
            <a:r>
              <a:rPr lang="zh-CN" altLang="en-US" sz="3200" b="1" spc="300" dirty="0">
                <a:solidFill>
                  <a:schemeClr val="accent4">
                    <a:lumMod val="75000"/>
                  </a:schemeClr>
                </a:solidFill>
                <a:latin typeface="+mj-ea"/>
                <a:ea typeface="+mj-ea"/>
              </a:rPr>
              <a:t>刘邦善用人，善用团队的力量</a:t>
            </a:r>
            <a:endParaRPr lang="zh-CN" altLang="en-US" sz="3200" b="1" spc="300" dirty="0">
              <a:solidFill>
                <a:schemeClr val="accent4">
                  <a:lumMod val="75000"/>
                </a:schemeClr>
              </a:solidFill>
              <a:latin typeface="+mj-ea"/>
              <a:ea typeface="+mj-ea"/>
            </a:endParaRPr>
          </a:p>
          <a:p>
            <a:pPr algn="ctr">
              <a:lnSpc>
                <a:spcPct val="150000"/>
              </a:lnSpc>
            </a:pPr>
            <a:r>
              <a:rPr lang="zh-CN" altLang="en-US" sz="1800" spc="300">
                <a:latin typeface="+mj-ea"/>
                <a:ea typeface="+mj-ea"/>
              </a:rPr>
              <a:t>项羽</a:t>
            </a:r>
            <a:r>
              <a:rPr lang="zh-CN" altLang="en-US" sz="1800" spc="300" dirty="0">
                <a:latin typeface="+mj-ea"/>
                <a:ea typeface="+mj-ea"/>
              </a:rPr>
              <a:t>在与刘邦争夺天下的过程中，一开始，只要他亲临战斗，则每战必克，刘邦则临战必败，但结果却是刘邦势力越来越大，而他的势力却越来越小，最终落得个被围垓下、自刎乌江的结局。他至死也没弄明白，他到底失败在什么地方，还说：</a:t>
            </a:r>
            <a:r>
              <a:rPr lang="zh-CN" altLang="en-US" sz="1800" spc="300" dirty="0">
                <a:solidFill>
                  <a:schemeClr val="accent4">
                    <a:lumMod val="75000"/>
                  </a:schemeClr>
                </a:solidFill>
                <a:latin typeface="+mj-ea"/>
                <a:ea typeface="+mj-ea"/>
              </a:rPr>
              <a:t>“此天亡我也，非战之罪也。”</a:t>
            </a:r>
            <a:endParaRPr lang="zh-CN" altLang="en-US" sz="1800" spc="300" dirty="0">
              <a:solidFill>
                <a:schemeClr val="accent4">
                  <a:lumMod val="75000"/>
                </a:schemeClr>
              </a:solidFill>
              <a:latin typeface="+mj-ea"/>
              <a:ea typeface="+mj-ea"/>
            </a:endParaRPr>
          </a:p>
          <a:p>
            <a:pPr algn="ctr">
              <a:lnSpc>
                <a:spcPct val="150000"/>
              </a:lnSpc>
            </a:pPr>
            <a:r>
              <a:rPr lang="zh-CN" altLang="en-US" sz="1800" spc="300" dirty="0">
                <a:latin typeface="+mj-ea"/>
                <a:ea typeface="+mj-ea"/>
              </a:rPr>
              <a:t>刘邦在建国后的一次庆功会上，曾向群臣解释说：“夫运筹帷幄之中，决胜千里之外，吾不如子房（张良）；镇国家，抚百姓，给饷馈，不绝粮道，吾不如萧何；连百万之众，战必胜，攻必取，吾不如韩信。三者皆人杰，吾能用之，此吾所以取天下者也。项羽有一范增而不能用，此所以为吾擒也。”</a:t>
            </a:r>
            <a:endParaRPr lang="zh-CN" altLang="en-US" sz="1800" spc="300" dirty="0">
              <a:latin typeface="+mj-ea"/>
              <a:ea typeface="+mj-ea"/>
            </a:endParaRPr>
          </a:p>
          <a:p>
            <a:pPr algn="ctr">
              <a:lnSpc>
                <a:spcPct val="150000"/>
              </a:lnSpc>
            </a:pPr>
            <a:endParaRPr lang="zh-CN" altLang="en-US" sz="1800" spc="300" dirty="0">
              <a:latin typeface="+mj-ea"/>
              <a:ea typeface="+mj-ea"/>
            </a:endParaRPr>
          </a:p>
          <a:p>
            <a:pPr algn="ctr">
              <a:lnSpc>
                <a:spcPct val="150000"/>
              </a:lnSpc>
              <a:buFont typeface="Wingdings" panose="05000000000000000000" pitchFamily="2" charset="2"/>
              <a:buNone/>
            </a:pPr>
            <a:endParaRPr lang="en-US" altLang="zh-CN" sz="1800" spc="300" dirty="0">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787123" y="2165086"/>
            <a:ext cx="8263802" cy="825419"/>
          </a:xfrm>
          <a:prstGeom prst="rect">
            <a:avLst/>
          </a:prstGeom>
        </p:spPr>
        <p:txBody>
          <a:bodyPr wrap="none">
            <a:spAutoFit/>
          </a:bodyPr>
          <a:lstStyle/>
          <a:p>
            <a:pPr>
              <a:lnSpc>
                <a:spcPct val="150000"/>
              </a:lnSpc>
              <a:buNone/>
            </a:pPr>
            <a:r>
              <a:rPr lang="zh-CN" altLang="en-US" sz="3600" b="1" spc="600" dirty="0">
                <a:solidFill>
                  <a:schemeClr val="accent4">
                    <a:lumMod val="75000"/>
                  </a:schemeClr>
                </a:solidFill>
                <a:latin typeface="+mj-ea"/>
                <a:ea typeface="+mj-ea"/>
              </a:rPr>
              <a:t>时代需要英雄，更需要伟大的团队</a:t>
            </a:r>
            <a:endParaRPr lang="zh-CN" altLang="en-US" sz="3600" b="1" spc="600" dirty="0">
              <a:solidFill>
                <a:schemeClr val="accent4">
                  <a:lumMod val="75000"/>
                </a:schemeClr>
              </a:solidFill>
              <a:latin typeface="+mj-ea"/>
              <a:ea typeface="+mj-ea"/>
            </a:endParaRPr>
          </a:p>
        </p:txBody>
      </p:sp>
      <p:sp>
        <p:nvSpPr>
          <p:cNvPr id="15" name="矩形 14"/>
          <p:cNvSpPr/>
          <p:nvPr/>
        </p:nvSpPr>
        <p:spPr>
          <a:xfrm>
            <a:off x="1787123" y="3134528"/>
            <a:ext cx="7747025" cy="1482650"/>
          </a:xfrm>
          <a:prstGeom prst="rect">
            <a:avLst/>
          </a:prstGeom>
        </p:spPr>
        <p:txBody>
          <a:bodyPr wrap="square">
            <a:spAutoFit/>
          </a:bodyPr>
          <a:lstStyle/>
          <a:p>
            <a:pPr>
              <a:lnSpc>
                <a:spcPct val="150000"/>
              </a:lnSpc>
              <a:buNone/>
            </a:pPr>
            <a:r>
              <a:rPr lang="zh-CN" altLang="en-US" sz="3200" b="1" spc="600">
                <a:solidFill>
                  <a:schemeClr val="accent4">
                    <a:lumMod val="75000"/>
                  </a:schemeClr>
                </a:solidFill>
                <a:latin typeface="+mj-ea"/>
                <a:ea typeface="+mj-ea"/>
              </a:rPr>
              <a:t>“一</a:t>
            </a:r>
            <a:r>
              <a:rPr lang="zh-CN" altLang="en-US" sz="3200" b="1" spc="600" dirty="0">
                <a:solidFill>
                  <a:schemeClr val="accent4">
                    <a:lumMod val="75000"/>
                  </a:schemeClr>
                </a:solidFill>
                <a:latin typeface="+mj-ea"/>
                <a:ea typeface="+mj-ea"/>
              </a:rPr>
              <a:t>名伟大的球星最突出能力就是让周围的队友变得更好。”</a:t>
            </a:r>
            <a:endParaRPr lang="zh-CN" altLang="en-US" sz="3200" b="1" spc="600" dirty="0">
              <a:solidFill>
                <a:schemeClr val="accent4">
                  <a:lumMod val="75000"/>
                </a:schemeClr>
              </a:solidFill>
              <a:latin typeface="+mj-ea"/>
              <a:ea typeface="+mj-ea"/>
            </a:endParaRPr>
          </a:p>
        </p:txBody>
      </p:sp>
      <p:sp>
        <p:nvSpPr>
          <p:cNvPr id="17" name="矩形 16"/>
          <p:cNvSpPr/>
          <p:nvPr/>
        </p:nvSpPr>
        <p:spPr>
          <a:xfrm>
            <a:off x="7269264" y="5062505"/>
            <a:ext cx="4153701" cy="581057"/>
          </a:xfrm>
          <a:prstGeom prst="rect">
            <a:avLst/>
          </a:prstGeom>
          <a:ln>
            <a:solidFill>
              <a:schemeClr val="bg1">
                <a:lumMod val="75000"/>
              </a:schemeClr>
            </a:solidFill>
          </a:ln>
        </p:spPr>
        <p:txBody>
          <a:bodyPr wrap="none">
            <a:spAutoFit/>
          </a:bodyPr>
          <a:lstStyle/>
          <a:p>
            <a:pPr>
              <a:lnSpc>
                <a:spcPct val="150000"/>
              </a:lnSpc>
            </a:pPr>
            <a:r>
              <a:rPr lang="zh-CN" altLang="en-US" sz="2400" spc="300" dirty="0">
                <a:solidFill>
                  <a:schemeClr val="accent4">
                    <a:lumMod val="75000"/>
                  </a:schemeClr>
                </a:solidFill>
                <a:latin typeface="+mj-ea"/>
                <a:ea typeface="+mj-ea"/>
              </a:rPr>
              <a:t>篮球之神</a:t>
            </a:r>
            <a:r>
              <a:rPr lang="en-US" altLang="zh-CN" sz="2400" spc="300" dirty="0">
                <a:solidFill>
                  <a:schemeClr val="accent4">
                    <a:lumMod val="75000"/>
                  </a:schemeClr>
                </a:solidFill>
                <a:latin typeface="+mj-ea"/>
                <a:ea typeface="+mj-ea"/>
              </a:rPr>
              <a:t>——</a:t>
            </a:r>
            <a:r>
              <a:rPr lang="zh-CN" altLang="en-US" sz="2400" spc="300" dirty="0">
                <a:solidFill>
                  <a:schemeClr val="accent4">
                    <a:lumMod val="75000"/>
                  </a:schemeClr>
                </a:solidFill>
                <a:latin typeface="+mj-ea"/>
                <a:ea typeface="+mj-ea"/>
              </a:rPr>
              <a:t>迈克尔</a:t>
            </a:r>
            <a:r>
              <a:rPr lang="en-US" altLang="zh-CN" sz="2400" spc="300" dirty="0">
                <a:solidFill>
                  <a:schemeClr val="accent4">
                    <a:lumMod val="75000"/>
                  </a:schemeClr>
                </a:solidFill>
                <a:latin typeface="+mj-ea"/>
                <a:ea typeface="+mj-ea"/>
              </a:rPr>
              <a:t>·</a:t>
            </a:r>
            <a:r>
              <a:rPr lang="zh-CN" altLang="en-US" sz="2400" spc="300" dirty="0">
                <a:solidFill>
                  <a:schemeClr val="accent4">
                    <a:lumMod val="75000"/>
                  </a:schemeClr>
                </a:solidFill>
                <a:latin typeface="+mj-ea"/>
                <a:ea typeface="+mj-ea"/>
              </a:rPr>
              <a:t>乔丹</a:t>
            </a:r>
            <a:endParaRPr lang="zh-CN" altLang="en-US" sz="3200" spc="300" dirty="0">
              <a:solidFill>
                <a:schemeClr val="accent4">
                  <a:lumMod val="75000"/>
                </a:schemeClr>
              </a:solidFill>
              <a:latin typeface="+mj-ea"/>
              <a:ea typeface="+mj-ea"/>
            </a:endParaRPr>
          </a:p>
        </p:txBody>
      </p:sp>
      <p:grpSp>
        <p:nvGrpSpPr>
          <p:cNvPr id="8" name="组合 7"/>
          <p:cNvGrpSpPr/>
          <p:nvPr/>
        </p:nvGrpSpPr>
        <p:grpSpPr>
          <a:xfrm>
            <a:off x="3188325" y="263295"/>
            <a:ext cx="5722139" cy="635239"/>
            <a:chOff x="-3356637" y="-60268"/>
            <a:chExt cx="5677662" cy="630300"/>
          </a:xfrm>
        </p:grpSpPr>
        <p:sp>
          <p:nvSpPr>
            <p:cNvPr id="9" name="Text Box 7"/>
            <p:cNvSpPr txBox="1">
              <a:spLocks noChangeArrowheads="1"/>
            </p:cNvSpPr>
            <p:nvPr/>
          </p:nvSpPr>
          <p:spPr bwMode="auto">
            <a:xfrm>
              <a:off x="-754276" y="291327"/>
              <a:ext cx="3075301" cy="253512"/>
            </a:xfrm>
            <a:prstGeom prst="rect">
              <a:avLst/>
            </a:prstGeom>
            <a:noFill/>
            <a:ln w="9525">
              <a:noFill/>
              <a:miter lim="800000"/>
            </a:ln>
          </p:spPr>
          <p:txBody>
            <a:bodyPr wrap="none" lIns="46078" tIns="23040" rIns="46078" bIns="23040">
              <a:spAutoFit/>
            </a:bodyPr>
            <a:lstStyle/>
            <a:p>
              <a:pPr algn="ctr" defTabSz="1096645"/>
              <a:r>
                <a:rPr lang="en-CA" sz="1360" b="1" spc="604" dirty="0">
                  <a:solidFill>
                    <a:schemeClr val="tx1">
                      <a:lumMod val="95000"/>
                      <a:lumOff val="5000"/>
                    </a:schemeClr>
                  </a:solidFill>
                  <a:latin typeface="造字工房悦黑演示版常规体" pitchFamily="50" charset="-122"/>
                  <a:ea typeface="造字工房悦黑演示版常规体" pitchFamily="50" charset="-122"/>
                  <a:cs typeface="Open Sans" panose="020B0606030504020204" pitchFamily="34" charset="0"/>
                </a:rPr>
                <a:t>POWER OF THE TEAM</a:t>
              </a:r>
              <a:endParaRPr lang="en-CA" sz="1360" b="1" spc="604" dirty="0">
                <a:solidFill>
                  <a:schemeClr val="tx1">
                    <a:lumMod val="95000"/>
                    <a:lumOff val="5000"/>
                  </a:schemeClr>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0" name="矩形 9"/>
            <p:cNvSpPr/>
            <p:nvPr/>
          </p:nvSpPr>
          <p:spPr>
            <a:xfrm>
              <a:off x="-3356637" y="-60268"/>
              <a:ext cx="2616762" cy="630300"/>
            </a:xfrm>
            <a:prstGeom prst="rect">
              <a:avLst/>
            </a:prstGeom>
          </p:spPr>
          <p:txBody>
            <a:bodyPr wrap="none">
              <a:spAutoFit/>
            </a:bodyPr>
            <a:lstStyle/>
            <a:p>
              <a:pPr algn="ctr" defTabSz="1096645"/>
              <a:r>
                <a:rPr lang="zh-CN" altLang="en-US" sz="3530" b="1" spc="300" dirty="0">
                  <a:solidFill>
                    <a:schemeClr val="tx1">
                      <a:lumMod val="95000"/>
                      <a:lumOff val="5000"/>
                    </a:schemeClr>
                  </a:solidFill>
                  <a:latin typeface="微软雅黑" panose="020B0503020204020204" pitchFamily="34" charset="-122"/>
                  <a:ea typeface="微软雅黑" panose="020B0503020204020204" pitchFamily="34" charset="-122"/>
                </a:rPr>
                <a:t>团队</a:t>
              </a:r>
              <a:r>
                <a:rPr lang="zh-CN" altLang="en-US" sz="3530" b="1" spc="300">
                  <a:solidFill>
                    <a:schemeClr val="tx1">
                      <a:lumMod val="95000"/>
                      <a:lumOff val="5000"/>
                    </a:schemeClr>
                  </a:solidFill>
                  <a:latin typeface="微软雅黑" panose="020B0503020204020204" pitchFamily="34" charset="-122"/>
                  <a:ea typeface="微软雅黑" panose="020B0503020204020204" pitchFamily="34" charset="-122"/>
                </a:rPr>
                <a:t>的力量</a:t>
              </a:r>
              <a:endParaRPr lang="en-CA" altLang="zh-CN" sz="3530" b="1" spc="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0-#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5">
                                            <p:txEl>
                                              <p:pRg st="0" end="0"/>
                                            </p:txEl>
                                          </p:spTgt>
                                        </p:tgtEl>
                                        <p:attrNameLst>
                                          <p:attrName>style.visibility</p:attrName>
                                        </p:attrNameLst>
                                      </p:cBhvr>
                                      <p:to>
                                        <p:strVal val="visible"/>
                                      </p:to>
                                    </p:set>
                                    <p:animEffect transition="in" filter="wipe(up)">
                                      <p:cBhvr>
                                        <p:cTn id="16" dur="500"/>
                                        <p:tgtEl>
                                          <p:spTgt spid="15">
                                            <p:txEl>
                                              <p:pRg st="0" end="0"/>
                                            </p:txEl>
                                          </p:spTgt>
                                        </p:tgtEl>
                                      </p:cBhvr>
                                    </p:animEffect>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down)">
                                      <p:cBhvr>
                                        <p:cTn id="2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1" cstate="print">
            <a:extLst>
              <a:ext uri="{BEBA8EAE-BF5A-486C-A8C5-ECC9F3942E4B}">
                <a14:imgProps xmlns:a14="http://schemas.microsoft.com/office/drawing/2010/main">
                  <a14:imgLayer r:embed="rId2">
                    <a14:imgEffect>
                      <a14:artisticMarker/>
                    </a14:imgEffect>
                    <a14:imgEffect>
                      <a14:saturation sat="200000"/>
                    </a14:imgEffect>
                  </a14:imgLayer>
                </a14:imgProps>
              </a:ext>
            </a:extLst>
          </a:blip>
          <a:srcRect/>
          <a:stretch>
            <a:fillRect/>
          </a:stretch>
        </p:blipFill>
        <p:spPr>
          <a:xfrm>
            <a:off x="1871" y="0"/>
            <a:ext cx="12190411" cy="7029451"/>
          </a:xfrm>
          <a:prstGeom prst="rect">
            <a:avLst/>
          </a:prstGeom>
        </p:spPr>
      </p:pic>
      <p:grpSp>
        <p:nvGrpSpPr>
          <p:cNvPr id="20" name="组合 19"/>
          <p:cNvGrpSpPr/>
          <p:nvPr/>
        </p:nvGrpSpPr>
        <p:grpSpPr>
          <a:xfrm>
            <a:off x="1897742" y="1867934"/>
            <a:ext cx="8425543" cy="1354236"/>
            <a:chOff x="3389086" y="1984048"/>
            <a:chExt cx="5413828" cy="1354236"/>
          </a:xfrm>
        </p:grpSpPr>
        <p:sp>
          <p:nvSpPr>
            <p:cNvPr id="19" name="流程图: 过程 18"/>
            <p:cNvSpPr/>
            <p:nvPr/>
          </p:nvSpPr>
          <p:spPr>
            <a:xfrm>
              <a:off x="3389086" y="1984048"/>
              <a:ext cx="5413828" cy="1354236"/>
            </a:xfrm>
            <a:prstGeom prst="flowChartProcess">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MH_Text_1"/>
            <p:cNvSpPr/>
            <p:nvPr>
              <p:custDataLst>
                <p:tags r:id="rId3"/>
              </p:custDataLst>
            </p:nvPr>
          </p:nvSpPr>
          <p:spPr>
            <a:xfrm>
              <a:off x="3494298" y="2143705"/>
              <a:ext cx="5203403" cy="10009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algn="ctr">
                <a:lnSpc>
                  <a:spcPct val="120000"/>
                </a:lnSpc>
                <a:buClr>
                  <a:schemeClr val="accent4"/>
                </a:buClr>
              </a:pPr>
              <a:r>
                <a:rPr lang="zh-CN" altLang="en-US" sz="6000" b="1" spc="600">
                  <a:solidFill>
                    <a:schemeClr val="bg1"/>
                  </a:solidFill>
                  <a:effectLst>
                    <a:outerShdw blurRad="38100" dist="38100" dir="2700000" algn="tl">
                      <a:srgbClr val="000000">
                        <a:alpha val="43137"/>
                      </a:srgbClr>
                    </a:outerShdw>
                  </a:effectLst>
                  <a:cs typeface="+mn-ea"/>
                  <a:sym typeface="+mn-lt"/>
                </a:rPr>
                <a:t>高效团队的基本特征</a:t>
              </a:r>
              <a:endParaRPr lang="en-US" altLang="zh-CN" sz="6000" b="1" spc="600" dirty="0">
                <a:solidFill>
                  <a:schemeClr val="bg1"/>
                </a:solidFill>
                <a:effectLst>
                  <a:outerShdw blurRad="38100" dist="38100" dir="2700000" algn="tl">
                    <a:srgbClr val="000000">
                      <a:alpha val="43137"/>
                    </a:srgbClr>
                  </a:outerShdw>
                </a:effectLst>
                <a:cs typeface="+mn-ea"/>
                <a:sym typeface="+mn-lt"/>
              </a:endParaRPr>
            </a:p>
          </p:txBody>
        </p:sp>
      </p:grpSp>
      <p:sp>
        <p:nvSpPr>
          <p:cNvPr id="5" name="Text Box 7"/>
          <p:cNvSpPr txBox="1">
            <a:spLocks noChangeArrowheads="1"/>
          </p:cNvSpPr>
          <p:nvPr/>
        </p:nvSpPr>
        <p:spPr bwMode="auto">
          <a:xfrm>
            <a:off x="-848226" y="3456669"/>
            <a:ext cx="13888451" cy="323529"/>
          </a:xfrm>
          <a:prstGeom prst="rect">
            <a:avLst/>
          </a:prstGeom>
          <a:noFill/>
          <a:ln w="9525">
            <a:noFill/>
            <a:miter lim="800000"/>
          </a:ln>
        </p:spPr>
        <p:txBody>
          <a:bodyPr wrap="square" lIns="46078" tIns="23040" rIns="46078" bIns="23040">
            <a:spAutoFit/>
          </a:bodyPr>
          <a:lstStyle/>
          <a:p>
            <a:pPr algn="ctr" defTabSz="1096645"/>
            <a:r>
              <a:rPr lang="en-US" spc="800">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rPr>
              <a:t>BASIC CHARACTERISTICSOF HIGH EFFICIENCY TEAM</a:t>
            </a:r>
            <a:endParaRPr lang="en-CA" spc="800" dirty="0">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0">
        <p14:vortex dir="r"/>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54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4000">
                                          <p:cBhvr additive="base">
                                            <p:cTn id="7" dur="500" fill="hold"/>
                                            <p:tgtEl>
                                              <p:spTgt spid="20"/>
                                            </p:tgtEl>
                                            <p:attrNameLst>
                                              <p:attrName>ppt_x</p:attrName>
                                            </p:attrNameLst>
                                          </p:cBhvr>
                                          <p:tavLst>
                                            <p:tav tm="0">
                                              <p:val>
                                                <p:strVal val="0-#ppt_w/2"/>
                                              </p:val>
                                            </p:tav>
                                            <p:tav tm="100000">
                                              <p:val>
                                                <p:strVal val="#ppt_x"/>
                                              </p:val>
                                            </p:tav>
                                          </p:tavLst>
                                        </p:anim>
                                        <p:anim calcmode="lin" valueType="num" p14:bounceEnd="54000">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83288" y="246461"/>
            <a:ext cx="7927421" cy="635239"/>
            <a:chOff x="-4099624" y="-100372"/>
            <a:chExt cx="7865800" cy="630300"/>
          </a:xfrm>
        </p:grpSpPr>
        <p:sp>
          <p:nvSpPr>
            <p:cNvPr id="8" name="Text Box 7"/>
            <p:cNvSpPr txBox="1">
              <a:spLocks noChangeArrowheads="1"/>
            </p:cNvSpPr>
            <p:nvPr/>
          </p:nvSpPr>
          <p:spPr bwMode="auto">
            <a:xfrm>
              <a:off x="418765" y="42212"/>
              <a:ext cx="3347411" cy="460854"/>
            </a:xfrm>
            <a:prstGeom prst="rect">
              <a:avLst/>
            </a:prstGeom>
            <a:noFill/>
            <a:ln w="9525">
              <a:noFill/>
              <a:miter lim="800000"/>
            </a:ln>
          </p:spPr>
          <p:txBody>
            <a:bodyPr wrap="none" lIns="46078" tIns="23040" rIns="46078" bIns="23040">
              <a:spAutoFit/>
            </a:bodyPr>
            <a:lstStyle/>
            <a:p>
              <a:pPr defTabSz="1096645"/>
              <a:r>
                <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BASIC CHARACTERISTICS </a:t>
              </a:r>
              <a:endPar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096645"/>
              <a:r>
                <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OF HIGH EFFICIENCY TEAM</a:t>
              </a:r>
              <a:endParaRPr lang="en-CA"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2" name="矩形 11"/>
            <p:cNvSpPr/>
            <p:nvPr/>
          </p:nvSpPr>
          <p:spPr>
            <a:xfrm>
              <a:off x="-4099624" y="-100372"/>
              <a:ext cx="4563585" cy="630300"/>
            </a:xfrm>
            <a:prstGeom prst="rect">
              <a:avLst/>
            </a:prstGeom>
          </p:spPr>
          <p:txBody>
            <a:bodyPr wrap="none">
              <a:spAutoFit/>
            </a:bodyPr>
            <a:lstStyle/>
            <a:p>
              <a:pPr algn="ctr" defTabSz="1096645"/>
              <a:r>
                <a:rPr lang="zh-CN" altLang="en-US" sz="3530" b="1" spc="300" dirty="0">
                  <a:solidFill>
                    <a:schemeClr val="tx1">
                      <a:lumMod val="95000"/>
                      <a:lumOff val="5000"/>
                    </a:schemeClr>
                  </a:solidFill>
                  <a:latin typeface="微软雅黑" panose="020B0503020204020204" pitchFamily="34" charset="-122"/>
                  <a:ea typeface="微软雅黑" panose="020B0503020204020204" pitchFamily="34" charset="-122"/>
                </a:rPr>
                <a:t>高效团队的</a:t>
              </a:r>
              <a:r>
                <a:rPr lang="zh-CN" altLang="en-US" sz="3530" b="1" spc="300">
                  <a:solidFill>
                    <a:schemeClr val="tx1">
                      <a:lumMod val="95000"/>
                      <a:lumOff val="5000"/>
                    </a:schemeClr>
                  </a:solidFill>
                  <a:latin typeface="微软雅黑" panose="020B0503020204020204" pitchFamily="34" charset="-122"/>
                  <a:ea typeface="微软雅黑" panose="020B0503020204020204" pitchFamily="34" charset="-122"/>
                </a:rPr>
                <a:t>基本特征</a:t>
              </a:r>
              <a:endParaRPr lang="en-CA" altLang="zh-CN" sz="3530" b="1" spc="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6090300" y="1954317"/>
            <a:ext cx="4977348" cy="1696681"/>
            <a:chOff x="6204600" y="2030517"/>
            <a:chExt cx="4977348" cy="1696681"/>
          </a:xfrm>
        </p:grpSpPr>
        <p:grpSp>
          <p:nvGrpSpPr>
            <p:cNvPr id="14" name="Group 4"/>
            <p:cNvGrpSpPr/>
            <p:nvPr/>
          </p:nvGrpSpPr>
          <p:grpSpPr>
            <a:xfrm>
              <a:off x="6204600" y="2030517"/>
              <a:ext cx="4884638" cy="1696681"/>
              <a:chOff x="12465049" y="5427663"/>
              <a:chExt cx="9286876" cy="3225800"/>
            </a:xfrm>
          </p:grpSpPr>
          <p:sp>
            <p:nvSpPr>
              <p:cNvPr id="16" name="Rectangle 14"/>
              <p:cNvSpPr/>
              <p:nvPr/>
            </p:nvSpPr>
            <p:spPr bwMode="auto">
              <a:xfrm>
                <a:off x="17102931" y="5427663"/>
                <a:ext cx="4648994" cy="3225800"/>
              </a:xfrm>
              <a:prstGeom prst="rect">
                <a:avLst/>
              </a:prstGeom>
              <a:solidFill>
                <a:schemeClr val="accent2">
                  <a:lumMod val="75000"/>
                </a:schemeClr>
              </a:solidFill>
              <a:ln w="25400">
                <a:solidFill>
                  <a:schemeClr val="tx1">
                    <a:alpha val="0"/>
                  </a:schemeClr>
                </a:solidFill>
                <a:miter lim="800000"/>
              </a:ln>
            </p:spPr>
            <p:txBody>
              <a:bodyPr lIns="0" tIns="0" rIns="0" bIns="0"/>
              <a:lstStyle/>
              <a:p>
                <a:endParaRPr lang="en-US" sz="1400" b="1" spc="300">
                  <a:latin typeface="+mj-ea"/>
                  <a:ea typeface="+mj-ea"/>
                </a:endParaRPr>
              </a:p>
            </p:txBody>
          </p:sp>
          <p:sp>
            <p:nvSpPr>
              <p:cNvPr id="17" name="Rectangle 28"/>
              <p:cNvSpPr/>
              <p:nvPr/>
            </p:nvSpPr>
            <p:spPr bwMode="auto">
              <a:xfrm>
                <a:off x="12465049" y="5427663"/>
                <a:ext cx="4647407" cy="3225800"/>
              </a:xfrm>
              <a:prstGeom prst="rect">
                <a:avLst/>
              </a:prstGeom>
              <a:blipFill dpi="0" rotWithShape="1">
                <a:blip r:embed="rId1" cstate="print"/>
                <a:srcRect/>
                <a:stretch>
                  <a:fillRect/>
                </a:stretch>
              </a:blip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342900"/>
                <a:r>
                  <a:rPr lang="en-US" sz="1400" b="1" spc="300" dirty="0">
                    <a:latin typeface="+mj-ea"/>
                    <a:ea typeface="+mj-ea"/>
                  </a:rPr>
                  <a:t> </a:t>
                </a:r>
                <a:endParaRPr lang="en-US" sz="1400" b="1" spc="300" dirty="0">
                  <a:latin typeface="+mj-ea"/>
                  <a:ea typeface="+mj-ea"/>
                </a:endParaRPr>
              </a:p>
            </p:txBody>
          </p:sp>
        </p:grpSp>
        <p:sp>
          <p:nvSpPr>
            <p:cNvPr id="15" name="AutoShape 71"/>
            <p:cNvSpPr/>
            <p:nvPr/>
          </p:nvSpPr>
          <p:spPr bwMode="auto">
            <a:xfrm>
              <a:off x="8904511" y="2169524"/>
              <a:ext cx="2277437" cy="11183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61817" tIns="61817" rIns="61817" bIns="61817"/>
            <a:lstStyle/>
            <a:p>
              <a:pPr lvl="0">
                <a:lnSpc>
                  <a:spcPct val="120000"/>
                </a:lnSpc>
                <a:spcAft>
                  <a:spcPct val="40000"/>
                </a:spcAft>
                <a:buClr>
                  <a:srgbClr val="292929"/>
                </a:buClr>
              </a:pPr>
              <a:r>
                <a:rPr lang="zh-CN" altLang="en-US" sz="2000" b="1" spc="300" dirty="0">
                  <a:solidFill>
                    <a:schemeClr val="bg1"/>
                  </a:solidFill>
                  <a:latin typeface="+mj-ea"/>
                  <a:ea typeface="+mj-ea"/>
                </a:rPr>
                <a:t>有远景再加实干就成了世界的希望</a:t>
              </a:r>
              <a:endParaRPr lang="en-US" altLang="zh-CN" sz="2000" b="1" spc="300" noProof="1">
                <a:solidFill>
                  <a:schemeClr val="bg1"/>
                </a:solidFill>
                <a:latin typeface="+mj-ea"/>
                <a:ea typeface="+mj-ea"/>
              </a:endParaRPr>
            </a:p>
          </p:txBody>
        </p:sp>
      </p:grpSp>
      <p:grpSp>
        <p:nvGrpSpPr>
          <p:cNvPr id="18" name="组合 17"/>
          <p:cNvGrpSpPr/>
          <p:nvPr/>
        </p:nvGrpSpPr>
        <p:grpSpPr>
          <a:xfrm>
            <a:off x="6098648" y="3890633"/>
            <a:ext cx="4985694" cy="1697517"/>
            <a:chOff x="6212948" y="3966833"/>
            <a:chExt cx="4985694" cy="1697517"/>
          </a:xfrm>
        </p:grpSpPr>
        <p:grpSp>
          <p:nvGrpSpPr>
            <p:cNvPr id="19" name="Group 5"/>
            <p:cNvGrpSpPr/>
            <p:nvPr/>
          </p:nvGrpSpPr>
          <p:grpSpPr>
            <a:xfrm>
              <a:off x="6212948" y="3966833"/>
              <a:ext cx="4876289" cy="1697517"/>
              <a:chOff x="12480924" y="9109069"/>
              <a:chExt cx="9271007" cy="3227388"/>
            </a:xfrm>
          </p:grpSpPr>
          <p:sp>
            <p:nvSpPr>
              <p:cNvPr id="21" name="Rectangle 17"/>
              <p:cNvSpPr/>
              <p:nvPr/>
            </p:nvSpPr>
            <p:spPr bwMode="auto">
              <a:xfrm>
                <a:off x="17102935" y="9109069"/>
                <a:ext cx="4648996" cy="3227388"/>
              </a:xfrm>
              <a:prstGeom prst="rect">
                <a:avLst/>
              </a:prstGeom>
              <a:solidFill>
                <a:schemeClr val="accent6">
                  <a:lumMod val="60000"/>
                  <a:lumOff val="40000"/>
                </a:schemeClr>
              </a:solidFill>
              <a:ln w="25400">
                <a:solidFill>
                  <a:schemeClr val="tx1">
                    <a:alpha val="0"/>
                  </a:schemeClr>
                </a:solidFill>
                <a:miter lim="800000"/>
              </a:ln>
            </p:spPr>
            <p:txBody>
              <a:bodyPr lIns="0" tIns="0" rIns="0" bIns="0"/>
              <a:lstStyle/>
              <a:p>
                <a:endParaRPr lang="en-US" sz="1400" b="1" spc="300">
                  <a:latin typeface="+mj-ea"/>
                  <a:ea typeface="+mj-ea"/>
                </a:endParaRPr>
              </a:p>
            </p:txBody>
          </p:sp>
          <p:sp>
            <p:nvSpPr>
              <p:cNvPr id="22" name="Rectangle 29"/>
              <p:cNvSpPr/>
              <p:nvPr/>
            </p:nvSpPr>
            <p:spPr bwMode="auto">
              <a:xfrm>
                <a:off x="12480924" y="9109075"/>
                <a:ext cx="4647407" cy="3224211"/>
              </a:xfrm>
              <a:prstGeom prst="rect">
                <a:avLst/>
              </a:prstGeom>
              <a:blipFill dpi="0" rotWithShape="1">
                <a:blip r:embed="rId2" cstate="print"/>
                <a:srcRect/>
                <a:stretch>
                  <a:fillRect/>
                </a:stretch>
              </a:blip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342900"/>
                <a:r>
                  <a:rPr lang="en-US" sz="1400" b="1" spc="300" dirty="0">
                    <a:latin typeface="+mj-ea"/>
                    <a:ea typeface="+mj-ea"/>
                  </a:rPr>
                  <a:t> </a:t>
                </a:r>
                <a:endParaRPr lang="en-US" sz="1400" b="1" spc="300" dirty="0">
                  <a:latin typeface="+mj-ea"/>
                  <a:ea typeface="+mj-ea"/>
                </a:endParaRPr>
              </a:p>
            </p:txBody>
          </p:sp>
        </p:grpSp>
        <p:sp>
          <p:nvSpPr>
            <p:cNvPr id="20" name="AutoShape 72"/>
            <p:cNvSpPr/>
            <p:nvPr/>
          </p:nvSpPr>
          <p:spPr bwMode="auto">
            <a:xfrm>
              <a:off x="8921205" y="4350041"/>
              <a:ext cx="2277437" cy="92943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61817" tIns="61817" rIns="61817" bIns="61817"/>
            <a:lstStyle/>
            <a:p>
              <a:pPr lvl="0">
                <a:lnSpc>
                  <a:spcPct val="120000"/>
                </a:lnSpc>
                <a:spcAft>
                  <a:spcPct val="40000"/>
                </a:spcAft>
                <a:buClr>
                  <a:srgbClr val="292929"/>
                </a:buClr>
              </a:pPr>
              <a:r>
                <a:rPr lang="zh-CN" altLang="en-US" sz="2000" b="1" spc="300" dirty="0">
                  <a:solidFill>
                    <a:schemeClr val="bg1"/>
                  </a:solidFill>
                  <a:latin typeface="+mj-ea"/>
                  <a:ea typeface="+mj-ea"/>
                </a:rPr>
                <a:t>高效的沟通、良好的合作</a:t>
              </a:r>
              <a:endParaRPr lang="en-US" altLang="zh-CN" sz="2000" b="1" spc="300" noProof="1">
                <a:solidFill>
                  <a:schemeClr val="bg1"/>
                </a:solidFill>
                <a:latin typeface="+mj-ea"/>
                <a:ea typeface="+mj-ea"/>
              </a:endParaRPr>
            </a:p>
          </p:txBody>
        </p:sp>
      </p:grpSp>
      <p:grpSp>
        <p:nvGrpSpPr>
          <p:cNvPr id="23" name="组合 22"/>
          <p:cNvGrpSpPr/>
          <p:nvPr/>
        </p:nvGrpSpPr>
        <p:grpSpPr>
          <a:xfrm>
            <a:off x="949325" y="1954317"/>
            <a:ext cx="4884772" cy="1696681"/>
            <a:chOff x="1063625" y="2030517"/>
            <a:chExt cx="4884772" cy="1696681"/>
          </a:xfrm>
        </p:grpSpPr>
        <p:grpSp>
          <p:nvGrpSpPr>
            <p:cNvPr id="24" name="Group 2"/>
            <p:cNvGrpSpPr/>
            <p:nvPr/>
          </p:nvGrpSpPr>
          <p:grpSpPr>
            <a:xfrm>
              <a:off x="1063625" y="2030517"/>
              <a:ext cx="4866421" cy="1696681"/>
              <a:chOff x="2690813" y="5427663"/>
              <a:chExt cx="9252244" cy="3225800"/>
            </a:xfrm>
          </p:grpSpPr>
          <p:sp>
            <p:nvSpPr>
              <p:cNvPr id="26" name="Rectangle 8"/>
              <p:cNvSpPr/>
              <p:nvPr/>
            </p:nvSpPr>
            <p:spPr bwMode="auto">
              <a:xfrm>
                <a:off x="7294062" y="5427663"/>
                <a:ext cx="4648995" cy="3225800"/>
              </a:xfrm>
              <a:prstGeom prst="rect">
                <a:avLst/>
              </a:prstGeom>
              <a:solidFill>
                <a:schemeClr val="accent4">
                  <a:lumMod val="75000"/>
                </a:schemeClr>
              </a:solidFill>
              <a:ln w="25400">
                <a:solidFill>
                  <a:schemeClr val="tx1">
                    <a:alpha val="0"/>
                  </a:schemeClr>
                </a:solidFill>
                <a:miter lim="800000"/>
              </a:ln>
            </p:spPr>
            <p:txBody>
              <a:bodyPr lIns="0" tIns="0" rIns="0" bIns="0"/>
              <a:lstStyle/>
              <a:p>
                <a:endParaRPr lang="en-US" sz="1400" b="1" spc="300" dirty="0">
                  <a:latin typeface="+mj-ea"/>
                  <a:ea typeface="+mj-ea"/>
                </a:endParaRPr>
              </a:p>
            </p:txBody>
          </p:sp>
          <p:sp>
            <p:nvSpPr>
              <p:cNvPr id="27" name="Rectangle 27"/>
              <p:cNvSpPr/>
              <p:nvPr/>
            </p:nvSpPr>
            <p:spPr bwMode="auto">
              <a:xfrm>
                <a:off x="2690813" y="5427663"/>
                <a:ext cx="4647407" cy="3225800"/>
              </a:xfrm>
              <a:prstGeom prst="rect">
                <a:avLst/>
              </a:prstGeom>
              <a:blipFill dpi="0" rotWithShape="1">
                <a:blip r:embed="rId3" cstate="print"/>
                <a:srcRect/>
                <a:stretch>
                  <a:fillRect/>
                </a:stretch>
              </a:blip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342900"/>
                <a:r>
                  <a:rPr lang="en-US" sz="1400" b="1" spc="300" dirty="0">
                    <a:latin typeface="+mj-ea"/>
                    <a:ea typeface="+mj-ea"/>
                  </a:rPr>
                  <a:t> </a:t>
                </a:r>
                <a:endParaRPr lang="en-US" sz="1400" b="1" spc="300" dirty="0">
                  <a:latin typeface="+mj-ea"/>
                  <a:ea typeface="+mj-ea"/>
                </a:endParaRPr>
              </a:p>
            </p:txBody>
          </p:sp>
        </p:grpSp>
        <p:sp>
          <p:nvSpPr>
            <p:cNvPr id="25" name="AutoShape 73"/>
            <p:cNvSpPr/>
            <p:nvPr/>
          </p:nvSpPr>
          <p:spPr bwMode="auto">
            <a:xfrm>
              <a:off x="3670960" y="2169524"/>
              <a:ext cx="2277437" cy="11183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61817" tIns="61817" rIns="61817" bIns="61817"/>
            <a:lstStyle/>
            <a:p>
              <a:pPr lvl="0">
                <a:lnSpc>
                  <a:spcPct val="120000"/>
                </a:lnSpc>
                <a:spcAft>
                  <a:spcPct val="40000"/>
                </a:spcAft>
                <a:buClr>
                  <a:srgbClr val="292929"/>
                </a:buClr>
              </a:pPr>
              <a:r>
                <a:rPr lang="zh-CN" altLang="en-US" sz="1600" b="1" spc="300" dirty="0">
                  <a:solidFill>
                    <a:schemeClr val="bg1"/>
                  </a:solidFill>
                  <a:latin typeface="+mj-ea"/>
                  <a:ea typeface="+mj-ea"/>
                </a:rPr>
                <a:t>工作如果没有远景就会枯燥乏味；有远景而没有实干只是一种空想</a:t>
              </a:r>
              <a:endParaRPr lang="en-US" altLang="zh-CN" sz="1600" b="1" spc="300" noProof="1">
                <a:solidFill>
                  <a:schemeClr val="bg1"/>
                </a:solidFill>
                <a:latin typeface="+mj-ea"/>
                <a:ea typeface="+mj-ea"/>
              </a:endParaRPr>
            </a:p>
          </p:txBody>
        </p:sp>
      </p:grpSp>
      <p:grpSp>
        <p:nvGrpSpPr>
          <p:cNvPr id="28" name="组合 27"/>
          <p:cNvGrpSpPr/>
          <p:nvPr/>
        </p:nvGrpSpPr>
        <p:grpSpPr>
          <a:xfrm>
            <a:off x="949325" y="3890636"/>
            <a:ext cx="4866421" cy="1697517"/>
            <a:chOff x="1063625" y="3966836"/>
            <a:chExt cx="4866421" cy="1697517"/>
          </a:xfrm>
        </p:grpSpPr>
        <p:grpSp>
          <p:nvGrpSpPr>
            <p:cNvPr id="29" name="Group 3"/>
            <p:cNvGrpSpPr/>
            <p:nvPr/>
          </p:nvGrpSpPr>
          <p:grpSpPr>
            <a:xfrm>
              <a:off x="1063625" y="3966836"/>
              <a:ext cx="4866421" cy="1697517"/>
              <a:chOff x="2690813" y="9109075"/>
              <a:chExt cx="9252244" cy="3227388"/>
            </a:xfrm>
          </p:grpSpPr>
          <p:sp>
            <p:nvSpPr>
              <p:cNvPr id="31" name="Rectangle 11"/>
              <p:cNvSpPr/>
              <p:nvPr/>
            </p:nvSpPr>
            <p:spPr bwMode="auto">
              <a:xfrm>
                <a:off x="7294062" y="9109075"/>
                <a:ext cx="4648995" cy="3227388"/>
              </a:xfrm>
              <a:prstGeom prst="rect">
                <a:avLst/>
              </a:prstGeom>
              <a:solidFill>
                <a:schemeClr val="accent1">
                  <a:lumMod val="60000"/>
                  <a:lumOff val="40000"/>
                </a:schemeClr>
              </a:solidFill>
              <a:ln w="25400">
                <a:solidFill>
                  <a:schemeClr val="tx1">
                    <a:alpha val="0"/>
                  </a:schemeClr>
                </a:solidFill>
                <a:miter lim="800000"/>
              </a:ln>
            </p:spPr>
            <p:txBody>
              <a:bodyPr lIns="0" tIns="0" rIns="0" bIns="0"/>
              <a:lstStyle/>
              <a:p>
                <a:endParaRPr lang="en-US" sz="1400" b="1" spc="300">
                  <a:latin typeface="+mj-ea"/>
                  <a:ea typeface="+mj-ea"/>
                </a:endParaRPr>
              </a:p>
            </p:txBody>
          </p:sp>
          <p:sp>
            <p:nvSpPr>
              <p:cNvPr id="32" name="Rectangle 31"/>
              <p:cNvSpPr/>
              <p:nvPr/>
            </p:nvSpPr>
            <p:spPr bwMode="auto">
              <a:xfrm>
                <a:off x="2690813" y="9115425"/>
                <a:ext cx="4647407" cy="3221038"/>
              </a:xfrm>
              <a:prstGeom prst="rect">
                <a:avLst/>
              </a:prstGeom>
              <a:blipFill dpi="0" rotWithShape="1">
                <a:blip r:embed="rId4" cstate="print"/>
                <a:srcRect/>
                <a:stretch>
                  <a:fillRect/>
                </a:stretch>
              </a:blip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342900"/>
                <a:r>
                  <a:rPr lang="en-US" sz="1400" b="1" spc="300" dirty="0">
                    <a:latin typeface="+mj-ea"/>
                    <a:ea typeface="+mj-ea"/>
                  </a:rPr>
                  <a:t> </a:t>
                </a:r>
                <a:endParaRPr lang="en-US" sz="1400" b="1" spc="300" dirty="0">
                  <a:latin typeface="+mj-ea"/>
                  <a:ea typeface="+mj-ea"/>
                </a:endParaRPr>
              </a:p>
            </p:txBody>
          </p:sp>
        </p:grpSp>
        <p:sp>
          <p:nvSpPr>
            <p:cNvPr id="30" name="AutoShape 74"/>
            <p:cNvSpPr/>
            <p:nvPr/>
          </p:nvSpPr>
          <p:spPr bwMode="auto">
            <a:xfrm>
              <a:off x="3626498" y="4352824"/>
              <a:ext cx="2279583" cy="11204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61817" tIns="61817" rIns="61817" bIns="61817"/>
            <a:lstStyle/>
            <a:p>
              <a:pPr lvl="0">
                <a:lnSpc>
                  <a:spcPct val="120000"/>
                </a:lnSpc>
                <a:spcAft>
                  <a:spcPct val="40000"/>
                </a:spcAft>
                <a:buClr>
                  <a:srgbClr val="292929"/>
                </a:buClr>
              </a:pPr>
              <a:r>
                <a:rPr lang="zh-CN" altLang="en-US" sz="2000" b="1" spc="300" dirty="0">
                  <a:solidFill>
                    <a:schemeClr val="bg1"/>
                  </a:solidFill>
                  <a:latin typeface="+mj-ea"/>
                  <a:ea typeface="+mj-ea"/>
                </a:rPr>
                <a:t>团队成员对愿景的认同度</a:t>
              </a:r>
              <a:endParaRPr lang="en-US" altLang="zh-CN" sz="2000" b="1" spc="300" noProof="1">
                <a:solidFill>
                  <a:schemeClr val="bg1"/>
                </a:solidFill>
                <a:latin typeface="+mj-ea"/>
                <a:ea typeface="+mj-ea"/>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000"/>
                                        <p:tgtEl>
                                          <p:spTgt spid="23"/>
                                        </p:tgtEl>
                                      </p:cBhvr>
                                    </p:animEffect>
                                    <p:anim calcmode="lin" valueType="num">
                                      <p:cBhvr>
                                        <p:cTn id="12" dur="1000" fill="hold"/>
                                        <p:tgtEl>
                                          <p:spTgt spid="23"/>
                                        </p:tgtEl>
                                        <p:attrNameLst>
                                          <p:attrName>ppt_x</p:attrName>
                                        </p:attrNameLst>
                                      </p:cBhvr>
                                      <p:tavLst>
                                        <p:tav tm="0">
                                          <p:val>
                                            <p:strVal val="#ppt_x"/>
                                          </p:val>
                                        </p:tav>
                                        <p:tav tm="100000">
                                          <p:val>
                                            <p:strVal val="#ppt_x"/>
                                          </p:val>
                                        </p:tav>
                                      </p:tavLst>
                                    </p:anim>
                                    <p:anim calcmode="lin" valueType="num">
                                      <p:cBhvr>
                                        <p:cTn id="13" dur="1000" fill="hold"/>
                                        <p:tgtEl>
                                          <p:spTgt spid="2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1000"/>
                                        <p:tgtEl>
                                          <p:spTgt spid="28"/>
                                        </p:tgtEl>
                                      </p:cBhvr>
                                    </p:animEffect>
                                    <p:anim calcmode="lin" valueType="num">
                                      <p:cBhvr>
                                        <p:cTn id="24" dur="1000" fill="hold"/>
                                        <p:tgtEl>
                                          <p:spTgt spid="28"/>
                                        </p:tgtEl>
                                        <p:attrNameLst>
                                          <p:attrName>ppt_x</p:attrName>
                                        </p:attrNameLst>
                                      </p:cBhvr>
                                      <p:tavLst>
                                        <p:tav tm="0">
                                          <p:val>
                                            <p:strVal val="#ppt_x"/>
                                          </p:val>
                                        </p:tav>
                                        <p:tav tm="100000">
                                          <p:val>
                                            <p:strVal val="#ppt_x"/>
                                          </p:val>
                                        </p:tav>
                                      </p:tavLst>
                                    </p:anim>
                                    <p:anim calcmode="lin" valueType="num">
                                      <p:cBhvr>
                                        <p:cTn id="25" dur="1000" fill="hold"/>
                                        <p:tgtEl>
                                          <p:spTgt spid="28"/>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1000"/>
                                        <p:tgtEl>
                                          <p:spTgt spid="18"/>
                                        </p:tgtEl>
                                      </p:cBhvr>
                                    </p:animEffect>
                                    <p:anim calcmode="lin" valueType="num">
                                      <p:cBhvr>
                                        <p:cTn id="30" dur="1000" fill="hold"/>
                                        <p:tgtEl>
                                          <p:spTgt spid="18"/>
                                        </p:tgtEl>
                                        <p:attrNameLst>
                                          <p:attrName>ppt_x</p:attrName>
                                        </p:attrNameLst>
                                      </p:cBhvr>
                                      <p:tavLst>
                                        <p:tav tm="0">
                                          <p:val>
                                            <p:strVal val="#ppt_x"/>
                                          </p:val>
                                        </p:tav>
                                        <p:tav tm="100000">
                                          <p:val>
                                            <p:strVal val="#ppt_x"/>
                                          </p:val>
                                        </p:tav>
                                      </p:tavLst>
                                    </p:anim>
                                    <p:anim calcmode="lin" valueType="num">
                                      <p:cBhvr>
                                        <p:cTn id="3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318203" y="1625727"/>
            <a:ext cx="7855318" cy="584775"/>
          </a:xfrm>
          <a:prstGeom prst="rect">
            <a:avLst/>
          </a:prstGeom>
        </p:spPr>
        <p:txBody>
          <a:bodyPr wrap="square">
            <a:spAutoFit/>
          </a:bodyPr>
          <a:lstStyle/>
          <a:p>
            <a:pPr algn="ctr"/>
            <a:r>
              <a:rPr lang="zh-CN" altLang="en-US" sz="3200" b="1" spc="300" dirty="0">
                <a:solidFill>
                  <a:schemeClr val="accent4">
                    <a:lumMod val="75000"/>
                  </a:schemeClr>
                </a:solidFill>
                <a:latin typeface="+mj-ea"/>
                <a:ea typeface="+mj-ea"/>
              </a:rPr>
              <a:t>高效的领导（智、信、仁、勇、严）</a:t>
            </a:r>
            <a:endParaRPr lang="zh-CN" altLang="en-US" sz="3200" b="1" spc="300" dirty="0">
              <a:solidFill>
                <a:schemeClr val="accent4">
                  <a:lumMod val="75000"/>
                </a:schemeClr>
              </a:solidFill>
              <a:latin typeface="+mj-ea"/>
              <a:ea typeface="+mj-ea"/>
            </a:endParaRPr>
          </a:p>
        </p:txBody>
      </p:sp>
      <p:sp>
        <p:nvSpPr>
          <p:cNvPr id="12" name="AutoShape 16"/>
          <p:cNvSpPr/>
          <p:nvPr/>
        </p:nvSpPr>
        <p:spPr bwMode="auto">
          <a:xfrm>
            <a:off x="5662485" y="3203170"/>
            <a:ext cx="5608124" cy="507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p>
            <a:pPr marL="342900" indent="-342900">
              <a:spcBef>
                <a:spcPts val="815"/>
              </a:spcBef>
              <a:buClr>
                <a:schemeClr val="accent4">
                  <a:lumMod val="75000"/>
                </a:schemeClr>
              </a:buClr>
              <a:buFont typeface="Wingdings" panose="05000000000000000000" pitchFamily="2" charset="2"/>
              <a:buChar char="Ø"/>
              <a:defRPr/>
            </a:pPr>
            <a:r>
              <a:rPr lang="zh-CN" altLang="en-US" b="1" spc="300" dirty="0">
                <a:solidFill>
                  <a:srgbClr val="2C2C2C"/>
                </a:solidFill>
                <a:latin typeface="+mj-ea"/>
                <a:ea typeface="+mj-ea"/>
                <a:cs typeface="Lato Bold" charset="0"/>
                <a:sym typeface="Lato Bold" charset="0"/>
              </a:rPr>
              <a:t>以身作则、身先士卒、凡事以团队利益重</a:t>
            </a:r>
            <a:endParaRPr lang="es-ES" b="1" spc="300" dirty="0">
              <a:latin typeface="+mj-ea"/>
              <a:ea typeface="+mj-ea"/>
              <a:cs typeface="Calibri" panose="020F0502020204030204" charset="0"/>
            </a:endParaRPr>
          </a:p>
        </p:txBody>
      </p:sp>
      <p:sp>
        <p:nvSpPr>
          <p:cNvPr id="13" name="AutoShape 17"/>
          <p:cNvSpPr/>
          <p:nvPr/>
        </p:nvSpPr>
        <p:spPr bwMode="auto">
          <a:xfrm>
            <a:off x="5662485" y="3633011"/>
            <a:ext cx="5166115" cy="507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p>
            <a:pPr marL="342900" indent="-342900">
              <a:spcBef>
                <a:spcPts val="815"/>
              </a:spcBef>
              <a:buClr>
                <a:schemeClr val="accent4">
                  <a:lumMod val="75000"/>
                </a:schemeClr>
              </a:buClr>
              <a:buFont typeface="Wingdings" panose="05000000000000000000" pitchFamily="2" charset="2"/>
              <a:buChar char="Ø"/>
              <a:defRPr/>
            </a:pPr>
            <a:r>
              <a:rPr lang="zh-CN" altLang="en-US" b="1" spc="300" dirty="0">
                <a:solidFill>
                  <a:srgbClr val="2C2C2C"/>
                </a:solidFill>
                <a:latin typeface="+mj-ea"/>
                <a:ea typeface="+mj-ea"/>
                <a:cs typeface="Lato Bold" charset="0"/>
                <a:sym typeface="Lato Bold" charset="0"/>
              </a:rPr>
              <a:t>具有较强的协调与激励他人的能力</a:t>
            </a:r>
            <a:endParaRPr lang="es-ES" b="1" spc="300" dirty="0">
              <a:latin typeface="+mj-ea"/>
              <a:ea typeface="+mj-ea"/>
              <a:cs typeface="Calibri" panose="020F0502020204030204" charset="0"/>
            </a:endParaRPr>
          </a:p>
        </p:txBody>
      </p:sp>
      <p:sp>
        <p:nvSpPr>
          <p:cNvPr id="14" name="AutoShape 18"/>
          <p:cNvSpPr/>
          <p:nvPr/>
        </p:nvSpPr>
        <p:spPr bwMode="auto">
          <a:xfrm>
            <a:off x="5662485" y="4067170"/>
            <a:ext cx="5166115" cy="507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p>
            <a:pPr marL="342900" indent="-342900">
              <a:spcBef>
                <a:spcPts val="815"/>
              </a:spcBef>
              <a:buClr>
                <a:schemeClr val="accent4">
                  <a:lumMod val="75000"/>
                </a:schemeClr>
              </a:buClr>
              <a:buFont typeface="Wingdings" panose="05000000000000000000" pitchFamily="2" charset="2"/>
              <a:buChar char="Ø"/>
              <a:defRPr/>
            </a:pPr>
            <a:r>
              <a:rPr lang="zh-CN" altLang="en-US" b="1" spc="300" dirty="0">
                <a:solidFill>
                  <a:srgbClr val="2C2C2C"/>
                </a:solidFill>
                <a:latin typeface="+mj-ea"/>
                <a:ea typeface="+mj-ea"/>
                <a:cs typeface="Lato Bold" charset="0"/>
                <a:sym typeface="Lato Bold" charset="0"/>
              </a:rPr>
              <a:t>懂得有效授权</a:t>
            </a:r>
            <a:endParaRPr lang="es-ES" b="1" spc="300" dirty="0">
              <a:latin typeface="+mj-ea"/>
              <a:ea typeface="+mj-ea"/>
              <a:cs typeface="Calibri" panose="020F0502020204030204" charset="0"/>
            </a:endParaRPr>
          </a:p>
        </p:txBody>
      </p:sp>
      <p:sp>
        <p:nvSpPr>
          <p:cNvPr id="15" name="AutoShape 22"/>
          <p:cNvSpPr/>
          <p:nvPr/>
        </p:nvSpPr>
        <p:spPr bwMode="auto">
          <a:xfrm>
            <a:off x="5662485" y="4503490"/>
            <a:ext cx="5166115" cy="507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p>
            <a:pPr marL="342900" indent="-342900">
              <a:spcBef>
                <a:spcPts val="815"/>
              </a:spcBef>
              <a:buClr>
                <a:schemeClr val="accent4">
                  <a:lumMod val="75000"/>
                </a:schemeClr>
              </a:buClr>
              <a:buFont typeface="Wingdings" panose="05000000000000000000" pitchFamily="2" charset="2"/>
              <a:buChar char="Ø"/>
              <a:defRPr/>
            </a:pPr>
            <a:r>
              <a:rPr lang="zh-CN" altLang="en-US" b="1" spc="300" dirty="0">
                <a:solidFill>
                  <a:srgbClr val="2C2C2C"/>
                </a:solidFill>
                <a:latin typeface="+mj-ea"/>
                <a:ea typeface="+mj-ea"/>
                <a:cs typeface="Lato Bold" charset="0"/>
                <a:sym typeface="Lato Bold" charset="0"/>
              </a:rPr>
              <a:t>高素质的员工，积极的工作态度</a:t>
            </a:r>
            <a:endParaRPr lang="es-ES" b="1" spc="300" dirty="0">
              <a:latin typeface="+mj-ea"/>
              <a:ea typeface="+mj-ea"/>
              <a:cs typeface="Calibri" panose="020F0502020204030204" charset="0"/>
            </a:endParaRPr>
          </a:p>
        </p:txBody>
      </p:sp>
      <p:sp>
        <p:nvSpPr>
          <p:cNvPr id="16" name="AutoShape 22"/>
          <p:cNvSpPr/>
          <p:nvPr/>
        </p:nvSpPr>
        <p:spPr bwMode="auto">
          <a:xfrm>
            <a:off x="5662485" y="4939885"/>
            <a:ext cx="5166115" cy="507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p>
            <a:pPr marL="342900" indent="-342900">
              <a:spcBef>
                <a:spcPts val="815"/>
              </a:spcBef>
              <a:buClr>
                <a:schemeClr val="accent4">
                  <a:lumMod val="75000"/>
                </a:schemeClr>
              </a:buClr>
              <a:buFont typeface="Wingdings" panose="05000000000000000000" pitchFamily="2" charset="2"/>
              <a:buChar char="Ø"/>
              <a:defRPr/>
            </a:pPr>
            <a:r>
              <a:rPr lang="zh-CN" altLang="en-US" b="1" spc="300" dirty="0">
                <a:solidFill>
                  <a:srgbClr val="2C2C2C"/>
                </a:solidFill>
                <a:latin typeface="+mj-ea"/>
                <a:ea typeface="+mj-ea"/>
                <a:cs typeface="Lato Bold" charset="0"/>
                <a:sym typeface="Lato Bold" charset="0"/>
              </a:rPr>
              <a:t>具有不同的专业知识、技能和经验</a:t>
            </a:r>
            <a:endParaRPr lang="es-ES" b="1" spc="300" dirty="0">
              <a:latin typeface="+mj-ea"/>
              <a:ea typeface="+mj-ea"/>
              <a:cs typeface="Calibri" panose="020F0502020204030204" charset="0"/>
            </a:endParaRPr>
          </a:p>
        </p:txBody>
      </p:sp>
      <p:grpSp>
        <p:nvGrpSpPr>
          <p:cNvPr id="27" name="组合 26"/>
          <p:cNvGrpSpPr/>
          <p:nvPr/>
        </p:nvGrpSpPr>
        <p:grpSpPr>
          <a:xfrm>
            <a:off x="683288" y="246461"/>
            <a:ext cx="7927421" cy="635239"/>
            <a:chOff x="-4099624" y="-100372"/>
            <a:chExt cx="7865800" cy="630300"/>
          </a:xfrm>
        </p:grpSpPr>
        <p:sp>
          <p:nvSpPr>
            <p:cNvPr id="28" name="Text Box 7"/>
            <p:cNvSpPr txBox="1">
              <a:spLocks noChangeArrowheads="1"/>
            </p:cNvSpPr>
            <p:nvPr/>
          </p:nvSpPr>
          <p:spPr bwMode="auto">
            <a:xfrm>
              <a:off x="418765" y="42212"/>
              <a:ext cx="3347411" cy="460854"/>
            </a:xfrm>
            <a:prstGeom prst="rect">
              <a:avLst/>
            </a:prstGeom>
            <a:noFill/>
            <a:ln w="9525">
              <a:noFill/>
              <a:miter lim="800000"/>
            </a:ln>
          </p:spPr>
          <p:txBody>
            <a:bodyPr wrap="none" lIns="46078" tIns="23040" rIns="46078" bIns="23040">
              <a:spAutoFit/>
            </a:bodyPr>
            <a:lstStyle/>
            <a:p>
              <a:pPr defTabSz="1096645"/>
              <a:r>
                <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BASIC CHARACTERISTICS </a:t>
              </a:r>
              <a:endPar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096645"/>
              <a:r>
                <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OF HIGH EFFICIENCY TEAM</a:t>
              </a:r>
              <a:endParaRPr lang="en-CA"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9" name="矩形 28"/>
            <p:cNvSpPr/>
            <p:nvPr/>
          </p:nvSpPr>
          <p:spPr>
            <a:xfrm>
              <a:off x="-4099624" y="-100372"/>
              <a:ext cx="4563585" cy="630300"/>
            </a:xfrm>
            <a:prstGeom prst="rect">
              <a:avLst/>
            </a:prstGeom>
          </p:spPr>
          <p:txBody>
            <a:bodyPr wrap="none">
              <a:spAutoFit/>
            </a:bodyPr>
            <a:lstStyle/>
            <a:p>
              <a:pPr algn="ctr" defTabSz="1096645"/>
              <a:r>
                <a:rPr lang="zh-CN" altLang="en-US" sz="3530" b="1" spc="300" dirty="0">
                  <a:solidFill>
                    <a:schemeClr val="tx1">
                      <a:lumMod val="95000"/>
                      <a:lumOff val="5000"/>
                    </a:schemeClr>
                  </a:solidFill>
                  <a:latin typeface="微软雅黑" panose="020B0503020204020204" pitchFamily="34" charset="-122"/>
                  <a:ea typeface="微软雅黑" panose="020B0503020204020204" pitchFamily="34" charset="-122"/>
                </a:rPr>
                <a:t>高效团队的</a:t>
              </a:r>
              <a:r>
                <a:rPr lang="zh-CN" altLang="en-US" sz="3530" b="1" spc="300">
                  <a:solidFill>
                    <a:schemeClr val="tx1">
                      <a:lumMod val="95000"/>
                      <a:lumOff val="5000"/>
                    </a:schemeClr>
                  </a:solidFill>
                  <a:latin typeface="微软雅黑" panose="020B0503020204020204" pitchFamily="34" charset="-122"/>
                  <a:ea typeface="微软雅黑" panose="020B0503020204020204" pitchFamily="34" charset="-122"/>
                </a:rPr>
                <a:t>基本特征</a:t>
              </a:r>
              <a:endParaRPr lang="en-CA" altLang="zh-CN" sz="3530" b="1" spc="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grpSp>
        <p:nvGrpSpPr>
          <p:cNvPr id="30" name="8dbca886-e68a-4e73-9f80-63c6ea06c05b"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1073364" y="2722781"/>
            <a:ext cx="3576616" cy="3195833"/>
            <a:chOff x="3261481" y="1045029"/>
            <a:chExt cx="5669038" cy="5065485"/>
          </a:xfrm>
        </p:grpSpPr>
        <p:sp>
          <p:nvSpPr>
            <p:cNvPr id="31" name="îṥ1îḋê"/>
            <p:cNvSpPr/>
            <p:nvPr/>
          </p:nvSpPr>
          <p:spPr bwMode="auto">
            <a:xfrm>
              <a:off x="8075364" y="3955174"/>
              <a:ext cx="485751" cy="782438"/>
            </a:xfrm>
            <a:custGeom>
              <a:avLst/>
              <a:gdLst>
                <a:gd name="T0" fmla="*/ 0 w 161"/>
                <a:gd name="T1" fmla="*/ 199 h 259"/>
                <a:gd name="T2" fmla="*/ 0 w 161"/>
                <a:gd name="T3" fmla="*/ 60 h 259"/>
                <a:gd name="T4" fmla="*/ 60 w 161"/>
                <a:gd name="T5" fmla="*/ 0 h 259"/>
                <a:gd name="T6" fmla="*/ 101 w 161"/>
                <a:gd name="T7" fmla="*/ 0 h 259"/>
                <a:gd name="T8" fmla="*/ 161 w 161"/>
                <a:gd name="T9" fmla="*/ 60 h 259"/>
                <a:gd name="T10" fmla="*/ 161 w 161"/>
                <a:gd name="T11" fmla="*/ 199 h 259"/>
                <a:gd name="T12" fmla="*/ 101 w 161"/>
                <a:gd name="T13" fmla="*/ 259 h 259"/>
                <a:gd name="T14" fmla="*/ 60 w 161"/>
                <a:gd name="T15" fmla="*/ 259 h 259"/>
                <a:gd name="T16" fmla="*/ 0 w 161"/>
                <a:gd name="T17" fmla="*/ 199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259">
                  <a:moveTo>
                    <a:pt x="0" y="199"/>
                  </a:moveTo>
                  <a:cubicBezTo>
                    <a:pt x="0" y="60"/>
                    <a:pt x="0" y="60"/>
                    <a:pt x="0" y="60"/>
                  </a:cubicBezTo>
                  <a:cubicBezTo>
                    <a:pt x="0" y="27"/>
                    <a:pt x="27" y="0"/>
                    <a:pt x="60" y="0"/>
                  </a:cubicBezTo>
                  <a:cubicBezTo>
                    <a:pt x="101" y="0"/>
                    <a:pt x="101" y="0"/>
                    <a:pt x="101" y="0"/>
                  </a:cubicBezTo>
                  <a:cubicBezTo>
                    <a:pt x="134" y="0"/>
                    <a:pt x="161" y="27"/>
                    <a:pt x="161" y="60"/>
                  </a:cubicBezTo>
                  <a:cubicBezTo>
                    <a:pt x="161" y="199"/>
                    <a:pt x="161" y="199"/>
                    <a:pt x="161" y="199"/>
                  </a:cubicBezTo>
                  <a:cubicBezTo>
                    <a:pt x="161" y="232"/>
                    <a:pt x="134" y="259"/>
                    <a:pt x="101" y="259"/>
                  </a:cubicBezTo>
                  <a:cubicBezTo>
                    <a:pt x="60" y="259"/>
                    <a:pt x="60" y="259"/>
                    <a:pt x="60" y="259"/>
                  </a:cubicBezTo>
                  <a:cubicBezTo>
                    <a:pt x="27" y="259"/>
                    <a:pt x="0" y="232"/>
                    <a:pt x="0" y="199"/>
                  </a:cubicBezTo>
                  <a:close/>
                </a:path>
              </a:pathLst>
            </a:custGeom>
            <a:solidFill>
              <a:srgbClr val="838385"/>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2" name="íṥ1îdé"/>
            <p:cNvSpPr/>
            <p:nvPr/>
          </p:nvSpPr>
          <p:spPr bwMode="auto">
            <a:xfrm>
              <a:off x="8325511" y="3971172"/>
              <a:ext cx="580284" cy="750442"/>
            </a:xfrm>
            <a:custGeom>
              <a:avLst/>
              <a:gdLst>
                <a:gd name="T0" fmla="*/ 192 w 192"/>
                <a:gd name="T1" fmla="*/ 67 h 249"/>
                <a:gd name="T2" fmla="*/ 133 w 192"/>
                <a:gd name="T3" fmla="*/ 0 h 249"/>
                <a:gd name="T4" fmla="*/ 132 w 192"/>
                <a:gd name="T5" fmla="*/ 0 h 249"/>
                <a:gd name="T6" fmla="*/ 130 w 192"/>
                <a:gd name="T7" fmla="*/ 0 h 249"/>
                <a:gd name="T8" fmla="*/ 129 w 192"/>
                <a:gd name="T9" fmla="*/ 0 h 249"/>
                <a:gd name="T10" fmla="*/ 128 w 192"/>
                <a:gd name="T11" fmla="*/ 0 h 249"/>
                <a:gd name="T12" fmla="*/ 126 w 192"/>
                <a:gd name="T13" fmla="*/ 0 h 249"/>
                <a:gd name="T14" fmla="*/ 125 w 192"/>
                <a:gd name="T15" fmla="*/ 0 h 249"/>
                <a:gd name="T16" fmla="*/ 124 w 192"/>
                <a:gd name="T17" fmla="*/ 0 h 249"/>
                <a:gd name="T18" fmla="*/ 122 w 192"/>
                <a:gd name="T19" fmla="*/ 0 h 249"/>
                <a:gd name="T20" fmla="*/ 121 w 192"/>
                <a:gd name="T21" fmla="*/ 0 h 249"/>
                <a:gd name="T22" fmla="*/ 119 w 192"/>
                <a:gd name="T23" fmla="*/ 0 h 249"/>
                <a:gd name="T24" fmla="*/ 118 w 192"/>
                <a:gd name="T25" fmla="*/ 0 h 249"/>
                <a:gd name="T26" fmla="*/ 117 w 192"/>
                <a:gd name="T27" fmla="*/ 0 h 249"/>
                <a:gd name="T28" fmla="*/ 115 w 192"/>
                <a:gd name="T29" fmla="*/ 0 h 249"/>
                <a:gd name="T30" fmla="*/ 114 w 192"/>
                <a:gd name="T31" fmla="*/ 0 h 249"/>
                <a:gd name="T32" fmla="*/ 112 w 192"/>
                <a:gd name="T33" fmla="*/ 0 h 249"/>
                <a:gd name="T34" fmla="*/ 111 w 192"/>
                <a:gd name="T35" fmla="*/ 0 h 249"/>
                <a:gd name="T36" fmla="*/ 110 w 192"/>
                <a:gd name="T37" fmla="*/ 0 h 249"/>
                <a:gd name="T38" fmla="*/ 108 w 192"/>
                <a:gd name="T39" fmla="*/ 0 h 249"/>
                <a:gd name="T40" fmla="*/ 107 w 192"/>
                <a:gd name="T41" fmla="*/ 0 h 249"/>
                <a:gd name="T42" fmla="*/ 49 w 192"/>
                <a:gd name="T43" fmla="*/ 11 h 249"/>
                <a:gd name="T44" fmla="*/ 49 w 192"/>
                <a:gd name="T45" fmla="*/ 239 h 249"/>
                <a:gd name="T46" fmla="*/ 107 w 192"/>
                <a:gd name="T47" fmla="*/ 249 h 249"/>
                <a:gd name="T48" fmla="*/ 108 w 192"/>
                <a:gd name="T49" fmla="*/ 249 h 249"/>
                <a:gd name="T50" fmla="*/ 110 w 192"/>
                <a:gd name="T51" fmla="*/ 249 h 249"/>
                <a:gd name="T52" fmla="*/ 111 w 192"/>
                <a:gd name="T53" fmla="*/ 249 h 249"/>
                <a:gd name="T54" fmla="*/ 112 w 192"/>
                <a:gd name="T55" fmla="*/ 249 h 249"/>
                <a:gd name="T56" fmla="*/ 114 w 192"/>
                <a:gd name="T57" fmla="*/ 249 h 249"/>
                <a:gd name="T58" fmla="*/ 115 w 192"/>
                <a:gd name="T59" fmla="*/ 249 h 249"/>
                <a:gd name="T60" fmla="*/ 117 w 192"/>
                <a:gd name="T61" fmla="*/ 249 h 249"/>
                <a:gd name="T62" fmla="*/ 118 w 192"/>
                <a:gd name="T63" fmla="*/ 249 h 249"/>
                <a:gd name="T64" fmla="*/ 119 w 192"/>
                <a:gd name="T65" fmla="*/ 249 h 249"/>
                <a:gd name="T66" fmla="*/ 121 w 192"/>
                <a:gd name="T67" fmla="*/ 249 h 249"/>
                <a:gd name="T68" fmla="*/ 122 w 192"/>
                <a:gd name="T69" fmla="*/ 249 h 249"/>
                <a:gd name="T70" fmla="*/ 124 w 192"/>
                <a:gd name="T71" fmla="*/ 249 h 249"/>
                <a:gd name="T72" fmla="*/ 125 w 192"/>
                <a:gd name="T73" fmla="*/ 249 h 249"/>
                <a:gd name="T74" fmla="*/ 126 w 192"/>
                <a:gd name="T75" fmla="*/ 249 h 249"/>
                <a:gd name="T76" fmla="*/ 128 w 192"/>
                <a:gd name="T77" fmla="*/ 249 h 249"/>
                <a:gd name="T78" fmla="*/ 129 w 192"/>
                <a:gd name="T79" fmla="*/ 249 h 249"/>
                <a:gd name="T80" fmla="*/ 130 w 192"/>
                <a:gd name="T81" fmla="*/ 249 h 249"/>
                <a:gd name="T82" fmla="*/ 132 w 192"/>
                <a:gd name="T83" fmla="*/ 249 h 249"/>
                <a:gd name="T84" fmla="*/ 133 w 192"/>
                <a:gd name="T85"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249">
                  <a:moveTo>
                    <a:pt x="134" y="249"/>
                  </a:moveTo>
                  <a:cubicBezTo>
                    <a:pt x="166" y="249"/>
                    <a:pt x="192" y="222"/>
                    <a:pt x="192" y="183"/>
                  </a:cubicBezTo>
                  <a:cubicBezTo>
                    <a:pt x="192" y="67"/>
                    <a:pt x="192" y="67"/>
                    <a:pt x="192" y="67"/>
                  </a:cubicBezTo>
                  <a:cubicBezTo>
                    <a:pt x="192" y="28"/>
                    <a:pt x="166" y="1"/>
                    <a:pt x="134" y="0"/>
                  </a:cubicBezTo>
                  <a:cubicBezTo>
                    <a:pt x="134" y="0"/>
                    <a:pt x="134" y="0"/>
                    <a:pt x="134" y="0"/>
                  </a:cubicBezTo>
                  <a:cubicBezTo>
                    <a:pt x="134" y="0"/>
                    <a:pt x="133" y="0"/>
                    <a:pt x="133" y="0"/>
                  </a:cubicBezTo>
                  <a:cubicBezTo>
                    <a:pt x="133" y="0"/>
                    <a:pt x="133" y="0"/>
                    <a:pt x="133" y="0"/>
                  </a:cubicBezTo>
                  <a:cubicBezTo>
                    <a:pt x="133" y="0"/>
                    <a:pt x="132" y="0"/>
                    <a:pt x="132" y="0"/>
                  </a:cubicBezTo>
                  <a:cubicBezTo>
                    <a:pt x="132" y="0"/>
                    <a:pt x="132" y="0"/>
                    <a:pt x="132" y="0"/>
                  </a:cubicBezTo>
                  <a:cubicBezTo>
                    <a:pt x="132" y="0"/>
                    <a:pt x="132" y="0"/>
                    <a:pt x="131" y="0"/>
                  </a:cubicBezTo>
                  <a:cubicBezTo>
                    <a:pt x="131" y="0"/>
                    <a:pt x="131" y="0"/>
                    <a:pt x="131" y="0"/>
                  </a:cubicBezTo>
                  <a:cubicBezTo>
                    <a:pt x="131" y="0"/>
                    <a:pt x="131" y="0"/>
                    <a:pt x="130" y="0"/>
                  </a:cubicBezTo>
                  <a:cubicBezTo>
                    <a:pt x="130" y="0"/>
                    <a:pt x="130" y="0"/>
                    <a:pt x="130" y="0"/>
                  </a:cubicBezTo>
                  <a:cubicBezTo>
                    <a:pt x="130" y="0"/>
                    <a:pt x="130" y="0"/>
                    <a:pt x="130" y="0"/>
                  </a:cubicBezTo>
                  <a:cubicBezTo>
                    <a:pt x="129" y="0"/>
                    <a:pt x="129" y="0"/>
                    <a:pt x="129" y="0"/>
                  </a:cubicBezTo>
                  <a:cubicBezTo>
                    <a:pt x="129" y="0"/>
                    <a:pt x="129" y="0"/>
                    <a:pt x="129" y="0"/>
                  </a:cubicBezTo>
                  <a:cubicBezTo>
                    <a:pt x="128" y="0"/>
                    <a:pt x="128" y="0"/>
                    <a:pt x="128" y="0"/>
                  </a:cubicBezTo>
                  <a:cubicBezTo>
                    <a:pt x="128" y="0"/>
                    <a:pt x="128" y="0"/>
                    <a:pt x="128" y="0"/>
                  </a:cubicBezTo>
                  <a:cubicBezTo>
                    <a:pt x="128" y="0"/>
                    <a:pt x="127" y="0"/>
                    <a:pt x="127" y="0"/>
                  </a:cubicBezTo>
                  <a:cubicBezTo>
                    <a:pt x="127" y="0"/>
                    <a:pt x="127" y="0"/>
                    <a:pt x="127" y="0"/>
                  </a:cubicBezTo>
                  <a:cubicBezTo>
                    <a:pt x="127" y="0"/>
                    <a:pt x="126" y="0"/>
                    <a:pt x="126" y="0"/>
                  </a:cubicBezTo>
                  <a:cubicBezTo>
                    <a:pt x="126" y="0"/>
                    <a:pt x="126" y="0"/>
                    <a:pt x="126" y="0"/>
                  </a:cubicBezTo>
                  <a:cubicBezTo>
                    <a:pt x="126" y="0"/>
                    <a:pt x="126" y="0"/>
                    <a:pt x="125" y="0"/>
                  </a:cubicBezTo>
                  <a:cubicBezTo>
                    <a:pt x="125" y="0"/>
                    <a:pt x="125" y="0"/>
                    <a:pt x="125" y="0"/>
                  </a:cubicBezTo>
                  <a:cubicBezTo>
                    <a:pt x="125" y="0"/>
                    <a:pt x="125" y="0"/>
                    <a:pt x="124" y="0"/>
                  </a:cubicBezTo>
                  <a:cubicBezTo>
                    <a:pt x="124" y="0"/>
                    <a:pt x="124" y="0"/>
                    <a:pt x="124" y="0"/>
                  </a:cubicBezTo>
                  <a:cubicBezTo>
                    <a:pt x="124" y="0"/>
                    <a:pt x="124" y="0"/>
                    <a:pt x="124" y="0"/>
                  </a:cubicBezTo>
                  <a:cubicBezTo>
                    <a:pt x="123" y="0"/>
                    <a:pt x="123" y="0"/>
                    <a:pt x="123" y="0"/>
                  </a:cubicBezTo>
                  <a:cubicBezTo>
                    <a:pt x="123" y="0"/>
                    <a:pt x="123" y="0"/>
                    <a:pt x="123" y="0"/>
                  </a:cubicBezTo>
                  <a:cubicBezTo>
                    <a:pt x="122" y="0"/>
                    <a:pt x="122" y="0"/>
                    <a:pt x="122" y="0"/>
                  </a:cubicBezTo>
                  <a:cubicBezTo>
                    <a:pt x="122" y="0"/>
                    <a:pt x="122" y="0"/>
                    <a:pt x="122" y="0"/>
                  </a:cubicBezTo>
                  <a:cubicBezTo>
                    <a:pt x="122" y="0"/>
                    <a:pt x="121" y="0"/>
                    <a:pt x="121" y="0"/>
                  </a:cubicBezTo>
                  <a:cubicBezTo>
                    <a:pt x="121" y="0"/>
                    <a:pt x="121" y="0"/>
                    <a:pt x="121" y="0"/>
                  </a:cubicBezTo>
                  <a:cubicBezTo>
                    <a:pt x="121" y="0"/>
                    <a:pt x="120" y="0"/>
                    <a:pt x="120" y="0"/>
                  </a:cubicBezTo>
                  <a:cubicBezTo>
                    <a:pt x="120" y="0"/>
                    <a:pt x="120" y="0"/>
                    <a:pt x="120" y="0"/>
                  </a:cubicBezTo>
                  <a:cubicBezTo>
                    <a:pt x="120" y="0"/>
                    <a:pt x="120" y="0"/>
                    <a:pt x="119" y="0"/>
                  </a:cubicBezTo>
                  <a:cubicBezTo>
                    <a:pt x="119" y="0"/>
                    <a:pt x="119" y="0"/>
                    <a:pt x="119" y="0"/>
                  </a:cubicBezTo>
                  <a:cubicBezTo>
                    <a:pt x="119" y="0"/>
                    <a:pt x="119" y="0"/>
                    <a:pt x="118" y="0"/>
                  </a:cubicBezTo>
                  <a:cubicBezTo>
                    <a:pt x="118" y="0"/>
                    <a:pt x="118" y="0"/>
                    <a:pt x="118" y="0"/>
                  </a:cubicBezTo>
                  <a:cubicBezTo>
                    <a:pt x="118" y="0"/>
                    <a:pt x="118" y="0"/>
                    <a:pt x="118" y="0"/>
                  </a:cubicBezTo>
                  <a:cubicBezTo>
                    <a:pt x="117" y="0"/>
                    <a:pt x="117" y="0"/>
                    <a:pt x="117" y="0"/>
                  </a:cubicBezTo>
                  <a:cubicBezTo>
                    <a:pt x="117" y="0"/>
                    <a:pt x="117" y="0"/>
                    <a:pt x="117" y="0"/>
                  </a:cubicBezTo>
                  <a:cubicBezTo>
                    <a:pt x="116" y="0"/>
                    <a:pt x="116" y="0"/>
                    <a:pt x="116" y="0"/>
                  </a:cubicBezTo>
                  <a:cubicBezTo>
                    <a:pt x="116" y="0"/>
                    <a:pt x="116" y="0"/>
                    <a:pt x="116" y="0"/>
                  </a:cubicBezTo>
                  <a:cubicBezTo>
                    <a:pt x="116" y="0"/>
                    <a:pt x="115" y="0"/>
                    <a:pt x="115" y="0"/>
                  </a:cubicBezTo>
                  <a:cubicBezTo>
                    <a:pt x="115" y="0"/>
                    <a:pt x="115" y="0"/>
                    <a:pt x="115" y="0"/>
                  </a:cubicBezTo>
                  <a:cubicBezTo>
                    <a:pt x="115" y="0"/>
                    <a:pt x="114" y="0"/>
                    <a:pt x="114" y="0"/>
                  </a:cubicBezTo>
                  <a:cubicBezTo>
                    <a:pt x="114" y="0"/>
                    <a:pt x="114" y="0"/>
                    <a:pt x="114" y="0"/>
                  </a:cubicBezTo>
                  <a:cubicBezTo>
                    <a:pt x="114" y="0"/>
                    <a:pt x="114" y="0"/>
                    <a:pt x="113" y="0"/>
                  </a:cubicBezTo>
                  <a:cubicBezTo>
                    <a:pt x="113" y="0"/>
                    <a:pt x="113" y="0"/>
                    <a:pt x="113" y="0"/>
                  </a:cubicBezTo>
                  <a:cubicBezTo>
                    <a:pt x="113" y="0"/>
                    <a:pt x="113" y="0"/>
                    <a:pt x="112" y="0"/>
                  </a:cubicBezTo>
                  <a:cubicBezTo>
                    <a:pt x="112" y="0"/>
                    <a:pt x="112" y="0"/>
                    <a:pt x="112" y="0"/>
                  </a:cubicBezTo>
                  <a:cubicBezTo>
                    <a:pt x="112" y="0"/>
                    <a:pt x="112" y="0"/>
                    <a:pt x="112" y="0"/>
                  </a:cubicBezTo>
                  <a:cubicBezTo>
                    <a:pt x="111" y="0"/>
                    <a:pt x="111" y="0"/>
                    <a:pt x="111" y="0"/>
                  </a:cubicBezTo>
                  <a:cubicBezTo>
                    <a:pt x="111" y="0"/>
                    <a:pt x="111" y="0"/>
                    <a:pt x="111" y="0"/>
                  </a:cubicBezTo>
                  <a:cubicBezTo>
                    <a:pt x="110" y="0"/>
                    <a:pt x="110" y="0"/>
                    <a:pt x="110" y="0"/>
                  </a:cubicBezTo>
                  <a:cubicBezTo>
                    <a:pt x="110" y="0"/>
                    <a:pt x="110" y="0"/>
                    <a:pt x="110" y="0"/>
                  </a:cubicBezTo>
                  <a:cubicBezTo>
                    <a:pt x="110" y="0"/>
                    <a:pt x="109" y="0"/>
                    <a:pt x="109" y="0"/>
                  </a:cubicBezTo>
                  <a:cubicBezTo>
                    <a:pt x="109" y="0"/>
                    <a:pt x="109" y="0"/>
                    <a:pt x="109" y="0"/>
                  </a:cubicBezTo>
                  <a:cubicBezTo>
                    <a:pt x="109" y="0"/>
                    <a:pt x="108" y="0"/>
                    <a:pt x="108" y="0"/>
                  </a:cubicBezTo>
                  <a:cubicBezTo>
                    <a:pt x="108" y="0"/>
                    <a:pt x="108" y="0"/>
                    <a:pt x="108" y="0"/>
                  </a:cubicBezTo>
                  <a:cubicBezTo>
                    <a:pt x="108" y="0"/>
                    <a:pt x="108" y="0"/>
                    <a:pt x="107" y="0"/>
                  </a:cubicBezTo>
                  <a:cubicBezTo>
                    <a:pt x="107" y="0"/>
                    <a:pt x="107" y="0"/>
                    <a:pt x="107" y="0"/>
                  </a:cubicBezTo>
                  <a:cubicBezTo>
                    <a:pt x="107" y="0"/>
                    <a:pt x="107" y="0"/>
                    <a:pt x="106" y="0"/>
                  </a:cubicBezTo>
                  <a:cubicBezTo>
                    <a:pt x="102" y="0"/>
                    <a:pt x="97" y="1"/>
                    <a:pt x="93" y="2"/>
                  </a:cubicBezTo>
                  <a:cubicBezTo>
                    <a:pt x="49" y="11"/>
                    <a:pt x="49" y="11"/>
                    <a:pt x="49" y="11"/>
                  </a:cubicBezTo>
                  <a:cubicBezTo>
                    <a:pt x="21" y="17"/>
                    <a:pt x="0" y="49"/>
                    <a:pt x="0" y="82"/>
                  </a:cubicBezTo>
                  <a:cubicBezTo>
                    <a:pt x="0" y="168"/>
                    <a:pt x="0" y="168"/>
                    <a:pt x="0" y="168"/>
                  </a:cubicBezTo>
                  <a:cubicBezTo>
                    <a:pt x="0" y="201"/>
                    <a:pt x="21" y="233"/>
                    <a:pt x="49" y="239"/>
                  </a:cubicBezTo>
                  <a:cubicBezTo>
                    <a:pt x="93" y="248"/>
                    <a:pt x="93" y="248"/>
                    <a:pt x="93" y="248"/>
                  </a:cubicBezTo>
                  <a:cubicBezTo>
                    <a:pt x="97" y="249"/>
                    <a:pt x="102" y="249"/>
                    <a:pt x="106" y="249"/>
                  </a:cubicBezTo>
                  <a:cubicBezTo>
                    <a:pt x="107" y="249"/>
                    <a:pt x="107" y="249"/>
                    <a:pt x="107" y="249"/>
                  </a:cubicBezTo>
                  <a:cubicBezTo>
                    <a:pt x="107" y="249"/>
                    <a:pt x="107" y="249"/>
                    <a:pt x="107" y="249"/>
                  </a:cubicBezTo>
                  <a:cubicBezTo>
                    <a:pt x="108" y="249"/>
                    <a:pt x="108" y="249"/>
                    <a:pt x="108" y="249"/>
                  </a:cubicBezTo>
                  <a:cubicBezTo>
                    <a:pt x="108" y="249"/>
                    <a:pt x="108" y="249"/>
                    <a:pt x="108" y="249"/>
                  </a:cubicBezTo>
                  <a:cubicBezTo>
                    <a:pt x="108" y="249"/>
                    <a:pt x="109" y="249"/>
                    <a:pt x="109" y="249"/>
                  </a:cubicBezTo>
                  <a:cubicBezTo>
                    <a:pt x="109" y="249"/>
                    <a:pt x="109" y="249"/>
                    <a:pt x="109" y="249"/>
                  </a:cubicBezTo>
                  <a:cubicBezTo>
                    <a:pt x="109" y="249"/>
                    <a:pt x="110" y="249"/>
                    <a:pt x="110" y="249"/>
                  </a:cubicBezTo>
                  <a:cubicBezTo>
                    <a:pt x="110" y="249"/>
                    <a:pt x="110" y="249"/>
                    <a:pt x="110" y="249"/>
                  </a:cubicBezTo>
                  <a:cubicBezTo>
                    <a:pt x="110" y="249"/>
                    <a:pt x="110" y="249"/>
                    <a:pt x="111" y="249"/>
                  </a:cubicBezTo>
                  <a:cubicBezTo>
                    <a:pt x="111" y="249"/>
                    <a:pt x="111" y="249"/>
                    <a:pt x="111" y="249"/>
                  </a:cubicBezTo>
                  <a:cubicBezTo>
                    <a:pt x="111" y="249"/>
                    <a:pt x="111" y="249"/>
                    <a:pt x="112" y="249"/>
                  </a:cubicBezTo>
                  <a:cubicBezTo>
                    <a:pt x="112" y="249"/>
                    <a:pt x="112" y="249"/>
                    <a:pt x="112" y="249"/>
                  </a:cubicBezTo>
                  <a:cubicBezTo>
                    <a:pt x="112" y="249"/>
                    <a:pt x="112" y="249"/>
                    <a:pt x="112" y="249"/>
                  </a:cubicBezTo>
                  <a:cubicBezTo>
                    <a:pt x="113" y="249"/>
                    <a:pt x="113" y="249"/>
                    <a:pt x="113" y="249"/>
                  </a:cubicBezTo>
                  <a:cubicBezTo>
                    <a:pt x="113" y="249"/>
                    <a:pt x="113" y="249"/>
                    <a:pt x="113" y="249"/>
                  </a:cubicBezTo>
                  <a:cubicBezTo>
                    <a:pt x="114" y="249"/>
                    <a:pt x="114" y="249"/>
                    <a:pt x="114" y="249"/>
                  </a:cubicBezTo>
                  <a:cubicBezTo>
                    <a:pt x="114" y="249"/>
                    <a:pt x="114" y="249"/>
                    <a:pt x="114" y="249"/>
                  </a:cubicBezTo>
                  <a:cubicBezTo>
                    <a:pt x="114" y="249"/>
                    <a:pt x="115" y="249"/>
                    <a:pt x="115" y="249"/>
                  </a:cubicBezTo>
                  <a:cubicBezTo>
                    <a:pt x="115" y="249"/>
                    <a:pt x="115" y="249"/>
                    <a:pt x="115" y="249"/>
                  </a:cubicBezTo>
                  <a:cubicBezTo>
                    <a:pt x="115" y="249"/>
                    <a:pt x="116" y="249"/>
                    <a:pt x="116" y="249"/>
                  </a:cubicBezTo>
                  <a:cubicBezTo>
                    <a:pt x="116" y="249"/>
                    <a:pt x="116" y="249"/>
                    <a:pt x="116" y="249"/>
                  </a:cubicBezTo>
                  <a:cubicBezTo>
                    <a:pt x="116" y="249"/>
                    <a:pt x="116" y="249"/>
                    <a:pt x="117" y="249"/>
                  </a:cubicBezTo>
                  <a:cubicBezTo>
                    <a:pt x="117" y="249"/>
                    <a:pt x="117" y="249"/>
                    <a:pt x="117" y="249"/>
                  </a:cubicBezTo>
                  <a:cubicBezTo>
                    <a:pt x="117" y="249"/>
                    <a:pt x="117" y="249"/>
                    <a:pt x="118" y="249"/>
                  </a:cubicBezTo>
                  <a:cubicBezTo>
                    <a:pt x="118" y="249"/>
                    <a:pt x="118" y="249"/>
                    <a:pt x="118" y="249"/>
                  </a:cubicBezTo>
                  <a:cubicBezTo>
                    <a:pt x="118" y="249"/>
                    <a:pt x="118" y="249"/>
                    <a:pt x="118" y="249"/>
                  </a:cubicBezTo>
                  <a:cubicBezTo>
                    <a:pt x="119" y="249"/>
                    <a:pt x="119" y="249"/>
                    <a:pt x="119" y="249"/>
                  </a:cubicBezTo>
                  <a:cubicBezTo>
                    <a:pt x="119" y="249"/>
                    <a:pt x="119" y="249"/>
                    <a:pt x="119" y="249"/>
                  </a:cubicBezTo>
                  <a:cubicBezTo>
                    <a:pt x="120" y="249"/>
                    <a:pt x="120" y="249"/>
                    <a:pt x="120" y="249"/>
                  </a:cubicBezTo>
                  <a:cubicBezTo>
                    <a:pt x="120" y="249"/>
                    <a:pt x="120" y="249"/>
                    <a:pt x="120" y="249"/>
                  </a:cubicBezTo>
                  <a:cubicBezTo>
                    <a:pt x="120" y="249"/>
                    <a:pt x="121" y="249"/>
                    <a:pt x="121" y="249"/>
                  </a:cubicBezTo>
                  <a:cubicBezTo>
                    <a:pt x="121" y="249"/>
                    <a:pt x="121" y="249"/>
                    <a:pt x="121" y="249"/>
                  </a:cubicBezTo>
                  <a:cubicBezTo>
                    <a:pt x="121" y="249"/>
                    <a:pt x="122" y="249"/>
                    <a:pt x="122" y="249"/>
                  </a:cubicBezTo>
                  <a:cubicBezTo>
                    <a:pt x="122" y="249"/>
                    <a:pt x="122" y="249"/>
                    <a:pt x="122" y="249"/>
                  </a:cubicBezTo>
                  <a:cubicBezTo>
                    <a:pt x="122" y="249"/>
                    <a:pt x="122" y="249"/>
                    <a:pt x="123" y="249"/>
                  </a:cubicBezTo>
                  <a:cubicBezTo>
                    <a:pt x="123" y="249"/>
                    <a:pt x="123" y="249"/>
                    <a:pt x="123" y="249"/>
                  </a:cubicBezTo>
                  <a:cubicBezTo>
                    <a:pt x="123" y="249"/>
                    <a:pt x="123" y="249"/>
                    <a:pt x="124" y="249"/>
                  </a:cubicBezTo>
                  <a:cubicBezTo>
                    <a:pt x="124" y="249"/>
                    <a:pt x="124" y="249"/>
                    <a:pt x="124" y="249"/>
                  </a:cubicBezTo>
                  <a:cubicBezTo>
                    <a:pt x="124" y="249"/>
                    <a:pt x="124" y="249"/>
                    <a:pt x="124" y="249"/>
                  </a:cubicBezTo>
                  <a:cubicBezTo>
                    <a:pt x="125" y="249"/>
                    <a:pt x="125" y="249"/>
                    <a:pt x="125" y="249"/>
                  </a:cubicBezTo>
                  <a:cubicBezTo>
                    <a:pt x="125" y="249"/>
                    <a:pt x="125" y="249"/>
                    <a:pt x="125" y="249"/>
                  </a:cubicBezTo>
                  <a:cubicBezTo>
                    <a:pt x="126" y="249"/>
                    <a:pt x="126" y="249"/>
                    <a:pt x="126" y="249"/>
                  </a:cubicBezTo>
                  <a:cubicBezTo>
                    <a:pt x="126" y="249"/>
                    <a:pt x="126" y="249"/>
                    <a:pt x="126" y="249"/>
                  </a:cubicBezTo>
                  <a:cubicBezTo>
                    <a:pt x="126" y="249"/>
                    <a:pt x="127" y="249"/>
                    <a:pt x="127" y="249"/>
                  </a:cubicBezTo>
                  <a:cubicBezTo>
                    <a:pt x="127" y="249"/>
                    <a:pt x="127" y="249"/>
                    <a:pt x="127" y="249"/>
                  </a:cubicBezTo>
                  <a:cubicBezTo>
                    <a:pt x="127" y="249"/>
                    <a:pt x="128" y="249"/>
                    <a:pt x="128" y="249"/>
                  </a:cubicBezTo>
                  <a:cubicBezTo>
                    <a:pt x="128" y="249"/>
                    <a:pt x="128" y="249"/>
                    <a:pt x="128" y="249"/>
                  </a:cubicBezTo>
                  <a:cubicBezTo>
                    <a:pt x="128" y="249"/>
                    <a:pt x="128" y="249"/>
                    <a:pt x="129" y="249"/>
                  </a:cubicBezTo>
                  <a:cubicBezTo>
                    <a:pt x="129" y="249"/>
                    <a:pt x="129" y="249"/>
                    <a:pt x="129" y="249"/>
                  </a:cubicBezTo>
                  <a:cubicBezTo>
                    <a:pt x="129" y="249"/>
                    <a:pt x="129" y="249"/>
                    <a:pt x="130" y="249"/>
                  </a:cubicBezTo>
                  <a:cubicBezTo>
                    <a:pt x="130" y="249"/>
                    <a:pt x="130" y="249"/>
                    <a:pt x="130" y="249"/>
                  </a:cubicBezTo>
                  <a:cubicBezTo>
                    <a:pt x="130" y="249"/>
                    <a:pt x="130" y="249"/>
                    <a:pt x="130" y="249"/>
                  </a:cubicBezTo>
                  <a:cubicBezTo>
                    <a:pt x="131" y="249"/>
                    <a:pt x="131" y="249"/>
                    <a:pt x="131" y="249"/>
                  </a:cubicBezTo>
                  <a:cubicBezTo>
                    <a:pt x="131" y="249"/>
                    <a:pt x="131" y="249"/>
                    <a:pt x="131" y="249"/>
                  </a:cubicBezTo>
                  <a:cubicBezTo>
                    <a:pt x="132" y="249"/>
                    <a:pt x="132" y="249"/>
                    <a:pt x="132" y="249"/>
                  </a:cubicBezTo>
                  <a:cubicBezTo>
                    <a:pt x="132" y="249"/>
                    <a:pt x="132" y="249"/>
                    <a:pt x="132" y="249"/>
                  </a:cubicBezTo>
                  <a:cubicBezTo>
                    <a:pt x="132" y="249"/>
                    <a:pt x="133" y="249"/>
                    <a:pt x="133" y="249"/>
                  </a:cubicBezTo>
                  <a:cubicBezTo>
                    <a:pt x="133" y="249"/>
                    <a:pt x="133" y="249"/>
                    <a:pt x="133" y="249"/>
                  </a:cubicBezTo>
                  <a:cubicBezTo>
                    <a:pt x="133" y="249"/>
                    <a:pt x="134" y="249"/>
                    <a:pt x="134" y="249"/>
                  </a:cubicBezTo>
                  <a:cubicBezTo>
                    <a:pt x="134" y="249"/>
                    <a:pt x="134" y="249"/>
                    <a:pt x="134" y="249"/>
                  </a:cubicBezTo>
                  <a:close/>
                </a:path>
              </a:pathLst>
            </a:custGeom>
            <a:solidFill>
              <a:srgbClr val="D5D5D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3" name="ïšļíḓé"/>
            <p:cNvSpPr/>
            <p:nvPr/>
          </p:nvSpPr>
          <p:spPr bwMode="auto">
            <a:xfrm>
              <a:off x="8325511" y="3952266"/>
              <a:ext cx="495932" cy="791164"/>
            </a:xfrm>
            <a:custGeom>
              <a:avLst/>
              <a:gdLst>
                <a:gd name="T0" fmla="*/ 0 w 164"/>
                <a:gd name="T1" fmla="*/ 174 h 262"/>
                <a:gd name="T2" fmla="*/ 0 w 164"/>
                <a:gd name="T3" fmla="*/ 88 h 262"/>
                <a:gd name="T4" fmla="*/ 49 w 164"/>
                <a:gd name="T5" fmla="*/ 17 h 262"/>
                <a:gd name="T6" fmla="*/ 93 w 164"/>
                <a:gd name="T7" fmla="*/ 8 h 262"/>
                <a:gd name="T8" fmla="*/ 164 w 164"/>
                <a:gd name="T9" fmla="*/ 73 h 262"/>
                <a:gd name="T10" fmla="*/ 164 w 164"/>
                <a:gd name="T11" fmla="*/ 189 h 262"/>
                <a:gd name="T12" fmla="*/ 93 w 164"/>
                <a:gd name="T13" fmla="*/ 254 h 262"/>
                <a:gd name="T14" fmla="*/ 49 w 164"/>
                <a:gd name="T15" fmla="*/ 245 h 262"/>
                <a:gd name="T16" fmla="*/ 0 w 164"/>
                <a:gd name="T17" fmla="*/ 17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4" h="262">
                  <a:moveTo>
                    <a:pt x="0" y="174"/>
                  </a:moveTo>
                  <a:cubicBezTo>
                    <a:pt x="0" y="88"/>
                    <a:pt x="0" y="88"/>
                    <a:pt x="0" y="88"/>
                  </a:cubicBezTo>
                  <a:cubicBezTo>
                    <a:pt x="0" y="55"/>
                    <a:pt x="21" y="23"/>
                    <a:pt x="49" y="17"/>
                  </a:cubicBezTo>
                  <a:cubicBezTo>
                    <a:pt x="93" y="8"/>
                    <a:pt x="93" y="8"/>
                    <a:pt x="93" y="8"/>
                  </a:cubicBezTo>
                  <a:cubicBezTo>
                    <a:pt x="130" y="0"/>
                    <a:pt x="164" y="29"/>
                    <a:pt x="164" y="73"/>
                  </a:cubicBezTo>
                  <a:cubicBezTo>
                    <a:pt x="164" y="189"/>
                    <a:pt x="164" y="189"/>
                    <a:pt x="164" y="189"/>
                  </a:cubicBezTo>
                  <a:cubicBezTo>
                    <a:pt x="164" y="233"/>
                    <a:pt x="130" y="262"/>
                    <a:pt x="93" y="254"/>
                  </a:cubicBezTo>
                  <a:cubicBezTo>
                    <a:pt x="49" y="245"/>
                    <a:pt x="49" y="245"/>
                    <a:pt x="49" y="245"/>
                  </a:cubicBezTo>
                  <a:cubicBezTo>
                    <a:pt x="21" y="239"/>
                    <a:pt x="0" y="207"/>
                    <a:pt x="0" y="174"/>
                  </a:cubicBezTo>
                  <a:close/>
                </a:path>
              </a:pathLst>
            </a:custGeom>
            <a:solidFill>
              <a:srgbClr val="A0A0A1"/>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4" name="îś1iḑê"/>
            <p:cNvSpPr/>
            <p:nvPr/>
          </p:nvSpPr>
          <p:spPr bwMode="auto">
            <a:xfrm>
              <a:off x="8053549" y="3901363"/>
              <a:ext cx="423215" cy="132346"/>
            </a:xfrm>
            <a:custGeom>
              <a:avLst/>
              <a:gdLst>
                <a:gd name="T0" fmla="*/ 0 w 140"/>
                <a:gd name="T1" fmla="*/ 22 h 44"/>
                <a:gd name="T2" fmla="*/ 0 w 140"/>
                <a:gd name="T3" fmla="*/ 22 h 44"/>
                <a:gd name="T4" fmla="*/ 22 w 140"/>
                <a:gd name="T5" fmla="*/ 0 h 44"/>
                <a:gd name="T6" fmla="*/ 118 w 140"/>
                <a:gd name="T7" fmla="*/ 0 h 44"/>
                <a:gd name="T8" fmla="*/ 140 w 140"/>
                <a:gd name="T9" fmla="*/ 22 h 44"/>
                <a:gd name="T10" fmla="*/ 140 w 140"/>
                <a:gd name="T11" fmla="*/ 22 h 44"/>
                <a:gd name="T12" fmla="*/ 118 w 140"/>
                <a:gd name="T13" fmla="*/ 44 h 44"/>
                <a:gd name="T14" fmla="*/ 22 w 140"/>
                <a:gd name="T15" fmla="*/ 44 h 44"/>
                <a:gd name="T16" fmla="*/ 0 w 140"/>
                <a:gd name="T17"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44">
                  <a:moveTo>
                    <a:pt x="0" y="22"/>
                  </a:moveTo>
                  <a:cubicBezTo>
                    <a:pt x="0" y="22"/>
                    <a:pt x="0" y="22"/>
                    <a:pt x="0" y="22"/>
                  </a:cubicBezTo>
                  <a:cubicBezTo>
                    <a:pt x="0" y="10"/>
                    <a:pt x="10" y="0"/>
                    <a:pt x="22" y="0"/>
                  </a:cubicBezTo>
                  <a:cubicBezTo>
                    <a:pt x="118" y="0"/>
                    <a:pt x="118" y="0"/>
                    <a:pt x="118" y="0"/>
                  </a:cubicBezTo>
                  <a:cubicBezTo>
                    <a:pt x="130" y="0"/>
                    <a:pt x="140" y="10"/>
                    <a:pt x="140" y="22"/>
                  </a:cubicBezTo>
                  <a:cubicBezTo>
                    <a:pt x="140" y="22"/>
                    <a:pt x="140" y="22"/>
                    <a:pt x="140" y="22"/>
                  </a:cubicBezTo>
                  <a:cubicBezTo>
                    <a:pt x="140" y="34"/>
                    <a:pt x="130" y="44"/>
                    <a:pt x="118" y="44"/>
                  </a:cubicBezTo>
                  <a:cubicBezTo>
                    <a:pt x="22" y="44"/>
                    <a:pt x="22" y="44"/>
                    <a:pt x="22" y="44"/>
                  </a:cubicBezTo>
                  <a:cubicBezTo>
                    <a:pt x="10" y="44"/>
                    <a:pt x="0" y="34"/>
                    <a:pt x="0" y="22"/>
                  </a:cubicBezTo>
                  <a:close/>
                </a:path>
              </a:pathLst>
            </a:custGeom>
            <a:solidFill>
              <a:srgbClr val="D5D5D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5" name="îśḻîďé"/>
            <p:cNvSpPr/>
            <p:nvPr/>
          </p:nvSpPr>
          <p:spPr bwMode="auto">
            <a:xfrm>
              <a:off x="8053549" y="4661986"/>
              <a:ext cx="423215" cy="132346"/>
            </a:xfrm>
            <a:custGeom>
              <a:avLst/>
              <a:gdLst>
                <a:gd name="T0" fmla="*/ 0 w 140"/>
                <a:gd name="T1" fmla="*/ 22 h 44"/>
                <a:gd name="T2" fmla="*/ 0 w 140"/>
                <a:gd name="T3" fmla="*/ 22 h 44"/>
                <a:gd name="T4" fmla="*/ 22 w 140"/>
                <a:gd name="T5" fmla="*/ 0 h 44"/>
                <a:gd name="T6" fmla="*/ 118 w 140"/>
                <a:gd name="T7" fmla="*/ 0 h 44"/>
                <a:gd name="T8" fmla="*/ 140 w 140"/>
                <a:gd name="T9" fmla="*/ 22 h 44"/>
                <a:gd name="T10" fmla="*/ 140 w 140"/>
                <a:gd name="T11" fmla="*/ 22 h 44"/>
                <a:gd name="T12" fmla="*/ 118 w 140"/>
                <a:gd name="T13" fmla="*/ 44 h 44"/>
                <a:gd name="T14" fmla="*/ 22 w 140"/>
                <a:gd name="T15" fmla="*/ 44 h 44"/>
                <a:gd name="T16" fmla="*/ 0 w 140"/>
                <a:gd name="T17"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44">
                  <a:moveTo>
                    <a:pt x="0" y="22"/>
                  </a:moveTo>
                  <a:cubicBezTo>
                    <a:pt x="0" y="22"/>
                    <a:pt x="0" y="22"/>
                    <a:pt x="0" y="22"/>
                  </a:cubicBezTo>
                  <a:cubicBezTo>
                    <a:pt x="0" y="10"/>
                    <a:pt x="10" y="0"/>
                    <a:pt x="22" y="0"/>
                  </a:cubicBezTo>
                  <a:cubicBezTo>
                    <a:pt x="118" y="0"/>
                    <a:pt x="118" y="0"/>
                    <a:pt x="118" y="0"/>
                  </a:cubicBezTo>
                  <a:cubicBezTo>
                    <a:pt x="130" y="0"/>
                    <a:pt x="140" y="10"/>
                    <a:pt x="140" y="22"/>
                  </a:cubicBezTo>
                  <a:cubicBezTo>
                    <a:pt x="140" y="22"/>
                    <a:pt x="140" y="22"/>
                    <a:pt x="140" y="22"/>
                  </a:cubicBezTo>
                  <a:cubicBezTo>
                    <a:pt x="140" y="34"/>
                    <a:pt x="130" y="44"/>
                    <a:pt x="118" y="44"/>
                  </a:cubicBezTo>
                  <a:cubicBezTo>
                    <a:pt x="22" y="44"/>
                    <a:pt x="22" y="44"/>
                    <a:pt x="22" y="44"/>
                  </a:cubicBezTo>
                  <a:cubicBezTo>
                    <a:pt x="10" y="44"/>
                    <a:pt x="0" y="34"/>
                    <a:pt x="0" y="22"/>
                  </a:cubicBezTo>
                  <a:close/>
                </a:path>
              </a:pathLst>
            </a:custGeom>
            <a:solidFill>
              <a:srgbClr val="D5D5D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6" name="íSļïḋe"/>
            <p:cNvSpPr/>
            <p:nvPr/>
          </p:nvSpPr>
          <p:spPr bwMode="auto">
            <a:xfrm>
              <a:off x="7772860" y="4067158"/>
              <a:ext cx="562832" cy="263237"/>
            </a:xfrm>
            <a:custGeom>
              <a:avLst/>
              <a:gdLst>
                <a:gd name="T0" fmla="*/ 0 w 387"/>
                <a:gd name="T1" fmla="*/ 181 h 181"/>
                <a:gd name="T2" fmla="*/ 0 w 387"/>
                <a:gd name="T3" fmla="*/ 33 h 181"/>
                <a:gd name="T4" fmla="*/ 387 w 387"/>
                <a:gd name="T5" fmla="*/ 0 h 181"/>
                <a:gd name="T6" fmla="*/ 387 w 387"/>
                <a:gd name="T7" fmla="*/ 179 h 181"/>
                <a:gd name="T8" fmla="*/ 0 w 387"/>
                <a:gd name="T9" fmla="*/ 181 h 181"/>
              </a:gdLst>
              <a:ahLst/>
              <a:cxnLst>
                <a:cxn ang="0">
                  <a:pos x="T0" y="T1"/>
                </a:cxn>
                <a:cxn ang="0">
                  <a:pos x="T2" y="T3"/>
                </a:cxn>
                <a:cxn ang="0">
                  <a:pos x="T4" y="T5"/>
                </a:cxn>
                <a:cxn ang="0">
                  <a:pos x="T6" y="T7"/>
                </a:cxn>
                <a:cxn ang="0">
                  <a:pos x="T8" y="T9"/>
                </a:cxn>
              </a:cxnLst>
              <a:rect l="0" t="0" r="r" b="b"/>
              <a:pathLst>
                <a:path w="387" h="181">
                  <a:moveTo>
                    <a:pt x="0" y="181"/>
                  </a:moveTo>
                  <a:lnTo>
                    <a:pt x="0" y="33"/>
                  </a:lnTo>
                  <a:lnTo>
                    <a:pt x="387" y="0"/>
                  </a:lnTo>
                  <a:lnTo>
                    <a:pt x="387" y="179"/>
                  </a:lnTo>
                  <a:lnTo>
                    <a:pt x="0" y="181"/>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7" name="iŝ1iḓe"/>
            <p:cNvSpPr/>
            <p:nvPr/>
          </p:nvSpPr>
          <p:spPr bwMode="auto">
            <a:xfrm>
              <a:off x="7772860" y="4372571"/>
              <a:ext cx="610825" cy="258873"/>
            </a:xfrm>
            <a:custGeom>
              <a:avLst/>
              <a:gdLst>
                <a:gd name="T0" fmla="*/ 0 w 420"/>
                <a:gd name="T1" fmla="*/ 0 h 178"/>
                <a:gd name="T2" fmla="*/ 0 w 420"/>
                <a:gd name="T3" fmla="*/ 145 h 178"/>
                <a:gd name="T4" fmla="*/ 420 w 420"/>
                <a:gd name="T5" fmla="*/ 178 h 178"/>
                <a:gd name="T6" fmla="*/ 387 w 420"/>
                <a:gd name="T7" fmla="*/ 0 h 178"/>
                <a:gd name="T8" fmla="*/ 0 w 420"/>
                <a:gd name="T9" fmla="*/ 0 h 178"/>
              </a:gdLst>
              <a:ahLst/>
              <a:cxnLst>
                <a:cxn ang="0">
                  <a:pos x="T0" y="T1"/>
                </a:cxn>
                <a:cxn ang="0">
                  <a:pos x="T2" y="T3"/>
                </a:cxn>
                <a:cxn ang="0">
                  <a:pos x="T4" y="T5"/>
                </a:cxn>
                <a:cxn ang="0">
                  <a:pos x="T6" y="T7"/>
                </a:cxn>
                <a:cxn ang="0">
                  <a:pos x="T8" y="T9"/>
                </a:cxn>
              </a:cxnLst>
              <a:rect l="0" t="0" r="r" b="b"/>
              <a:pathLst>
                <a:path w="420" h="178">
                  <a:moveTo>
                    <a:pt x="0" y="0"/>
                  </a:moveTo>
                  <a:lnTo>
                    <a:pt x="0" y="145"/>
                  </a:lnTo>
                  <a:lnTo>
                    <a:pt x="420" y="178"/>
                  </a:lnTo>
                  <a:lnTo>
                    <a:pt x="387" y="0"/>
                  </a:lnTo>
                  <a:lnTo>
                    <a:pt x="0" y="0"/>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8" name="î$ľïďe"/>
            <p:cNvSpPr/>
            <p:nvPr/>
          </p:nvSpPr>
          <p:spPr bwMode="auto">
            <a:xfrm>
              <a:off x="3606161" y="3843189"/>
              <a:ext cx="485751" cy="782438"/>
            </a:xfrm>
            <a:custGeom>
              <a:avLst/>
              <a:gdLst>
                <a:gd name="T0" fmla="*/ 161 w 161"/>
                <a:gd name="T1" fmla="*/ 60 h 259"/>
                <a:gd name="T2" fmla="*/ 161 w 161"/>
                <a:gd name="T3" fmla="*/ 199 h 259"/>
                <a:gd name="T4" fmla="*/ 101 w 161"/>
                <a:gd name="T5" fmla="*/ 259 h 259"/>
                <a:gd name="T6" fmla="*/ 60 w 161"/>
                <a:gd name="T7" fmla="*/ 259 h 259"/>
                <a:gd name="T8" fmla="*/ 0 w 161"/>
                <a:gd name="T9" fmla="*/ 199 h 259"/>
                <a:gd name="T10" fmla="*/ 0 w 161"/>
                <a:gd name="T11" fmla="*/ 60 h 259"/>
                <a:gd name="T12" fmla="*/ 60 w 161"/>
                <a:gd name="T13" fmla="*/ 0 h 259"/>
                <a:gd name="T14" fmla="*/ 101 w 161"/>
                <a:gd name="T15" fmla="*/ 0 h 259"/>
                <a:gd name="T16" fmla="*/ 161 w 161"/>
                <a:gd name="T17" fmla="*/ 6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259">
                  <a:moveTo>
                    <a:pt x="161" y="60"/>
                  </a:moveTo>
                  <a:cubicBezTo>
                    <a:pt x="161" y="199"/>
                    <a:pt x="161" y="199"/>
                    <a:pt x="161" y="199"/>
                  </a:cubicBezTo>
                  <a:cubicBezTo>
                    <a:pt x="161" y="232"/>
                    <a:pt x="134" y="259"/>
                    <a:pt x="101" y="259"/>
                  </a:cubicBezTo>
                  <a:cubicBezTo>
                    <a:pt x="60" y="259"/>
                    <a:pt x="60" y="259"/>
                    <a:pt x="60" y="259"/>
                  </a:cubicBezTo>
                  <a:cubicBezTo>
                    <a:pt x="27" y="259"/>
                    <a:pt x="0" y="232"/>
                    <a:pt x="0" y="199"/>
                  </a:cubicBezTo>
                  <a:cubicBezTo>
                    <a:pt x="0" y="60"/>
                    <a:pt x="0" y="60"/>
                    <a:pt x="0" y="60"/>
                  </a:cubicBezTo>
                  <a:cubicBezTo>
                    <a:pt x="0" y="27"/>
                    <a:pt x="27" y="0"/>
                    <a:pt x="60" y="0"/>
                  </a:cubicBezTo>
                  <a:cubicBezTo>
                    <a:pt x="101" y="0"/>
                    <a:pt x="101" y="0"/>
                    <a:pt x="101" y="0"/>
                  </a:cubicBezTo>
                  <a:cubicBezTo>
                    <a:pt x="134" y="0"/>
                    <a:pt x="161" y="27"/>
                    <a:pt x="161" y="60"/>
                  </a:cubicBezTo>
                  <a:close/>
                </a:path>
              </a:pathLst>
            </a:custGeom>
            <a:solidFill>
              <a:srgbClr val="838385"/>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9" name="išļïdè"/>
            <p:cNvSpPr/>
            <p:nvPr/>
          </p:nvSpPr>
          <p:spPr bwMode="auto">
            <a:xfrm>
              <a:off x="3261481" y="3859188"/>
              <a:ext cx="583193" cy="751897"/>
            </a:xfrm>
            <a:custGeom>
              <a:avLst/>
              <a:gdLst>
                <a:gd name="T0" fmla="*/ 0 w 193"/>
                <a:gd name="T1" fmla="*/ 183 h 249"/>
                <a:gd name="T2" fmla="*/ 59 w 193"/>
                <a:gd name="T3" fmla="*/ 249 h 249"/>
                <a:gd name="T4" fmla="*/ 60 w 193"/>
                <a:gd name="T5" fmla="*/ 249 h 249"/>
                <a:gd name="T6" fmla="*/ 62 w 193"/>
                <a:gd name="T7" fmla="*/ 249 h 249"/>
                <a:gd name="T8" fmla="*/ 63 w 193"/>
                <a:gd name="T9" fmla="*/ 249 h 249"/>
                <a:gd name="T10" fmla="*/ 64 w 193"/>
                <a:gd name="T11" fmla="*/ 249 h 249"/>
                <a:gd name="T12" fmla="*/ 66 w 193"/>
                <a:gd name="T13" fmla="*/ 249 h 249"/>
                <a:gd name="T14" fmla="*/ 67 w 193"/>
                <a:gd name="T15" fmla="*/ 249 h 249"/>
                <a:gd name="T16" fmla="*/ 69 w 193"/>
                <a:gd name="T17" fmla="*/ 249 h 249"/>
                <a:gd name="T18" fmla="*/ 70 w 193"/>
                <a:gd name="T19" fmla="*/ 249 h 249"/>
                <a:gd name="T20" fmla="*/ 71 w 193"/>
                <a:gd name="T21" fmla="*/ 249 h 249"/>
                <a:gd name="T22" fmla="*/ 73 w 193"/>
                <a:gd name="T23" fmla="*/ 249 h 249"/>
                <a:gd name="T24" fmla="*/ 74 w 193"/>
                <a:gd name="T25" fmla="*/ 249 h 249"/>
                <a:gd name="T26" fmla="*/ 76 w 193"/>
                <a:gd name="T27" fmla="*/ 249 h 249"/>
                <a:gd name="T28" fmla="*/ 77 w 193"/>
                <a:gd name="T29" fmla="*/ 249 h 249"/>
                <a:gd name="T30" fmla="*/ 78 w 193"/>
                <a:gd name="T31" fmla="*/ 249 h 249"/>
                <a:gd name="T32" fmla="*/ 80 w 193"/>
                <a:gd name="T33" fmla="*/ 249 h 249"/>
                <a:gd name="T34" fmla="*/ 81 w 193"/>
                <a:gd name="T35" fmla="*/ 249 h 249"/>
                <a:gd name="T36" fmla="*/ 83 w 193"/>
                <a:gd name="T37" fmla="*/ 249 h 249"/>
                <a:gd name="T38" fmla="*/ 84 w 193"/>
                <a:gd name="T39" fmla="*/ 249 h 249"/>
                <a:gd name="T40" fmla="*/ 85 w 193"/>
                <a:gd name="T41" fmla="*/ 249 h 249"/>
                <a:gd name="T42" fmla="*/ 143 w 193"/>
                <a:gd name="T43" fmla="*/ 239 h 249"/>
                <a:gd name="T44" fmla="*/ 143 w 193"/>
                <a:gd name="T45" fmla="*/ 11 h 249"/>
                <a:gd name="T46" fmla="*/ 85 w 193"/>
                <a:gd name="T47" fmla="*/ 0 h 249"/>
                <a:gd name="T48" fmla="*/ 84 w 193"/>
                <a:gd name="T49" fmla="*/ 0 h 249"/>
                <a:gd name="T50" fmla="*/ 83 w 193"/>
                <a:gd name="T51" fmla="*/ 0 h 249"/>
                <a:gd name="T52" fmla="*/ 81 w 193"/>
                <a:gd name="T53" fmla="*/ 0 h 249"/>
                <a:gd name="T54" fmla="*/ 80 w 193"/>
                <a:gd name="T55" fmla="*/ 0 h 249"/>
                <a:gd name="T56" fmla="*/ 78 w 193"/>
                <a:gd name="T57" fmla="*/ 0 h 249"/>
                <a:gd name="T58" fmla="*/ 77 w 193"/>
                <a:gd name="T59" fmla="*/ 0 h 249"/>
                <a:gd name="T60" fmla="*/ 76 w 193"/>
                <a:gd name="T61" fmla="*/ 0 h 249"/>
                <a:gd name="T62" fmla="*/ 74 w 193"/>
                <a:gd name="T63" fmla="*/ 0 h 249"/>
                <a:gd name="T64" fmla="*/ 73 w 193"/>
                <a:gd name="T65" fmla="*/ 0 h 249"/>
                <a:gd name="T66" fmla="*/ 71 w 193"/>
                <a:gd name="T67" fmla="*/ 0 h 249"/>
                <a:gd name="T68" fmla="*/ 70 w 193"/>
                <a:gd name="T69" fmla="*/ 0 h 249"/>
                <a:gd name="T70" fmla="*/ 69 w 193"/>
                <a:gd name="T71" fmla="*/ 0 h 249"/>
                <a:gd name="T72" fmla="*/ 67 w 193"/>
                <a:gd name="T73" fmla="*/ 0 h 249"/>
                <a:gd name="T74" fmla="*/ 66 w 193"/>
                <a:gd name="T75" fmla="*/ 0 h 249"/>
                <a:gd name="T76" fmla="*/ 64 w 193"/>
                <a:gd name="T77" fmla="*/ 0 h 249"/>
                <a:gd name="T78" fmla="*/ 63 w 193"/>
                <a:gd name="T79" fmla="*/ 0 h 249"/>
                <a:gd name="T80" fmla="*/ 62 w 193"/>
                <a:gd name="T81" fmla="*/ 0 h 249"/>
                <a:gd name="T82" fmla="*/ 60 w 193"/>
                <a:gd name="T83" fmla="*/ 0 h 249"/>
                <a:gd name="T84" fmla="*/ 59 w 193"/>
                <a:gd name="T85" fmla="*/ 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3" h="249">
                  <a:moveTo>
                    <a:pt x="58" y="0"/>
                  </a:moveTo>
                  <a:cubicBezTo>
                    <a:pt x="26" y="1"/>
                    <a:pt x="0" y="28"/>
                    <a:pt x="0" y="67"/>
                  </a:cubicBezTo>
                  <a:cubicBezTo>
                    <a:pt x="0" y="183"/>
                    <a:pt x="0" y="183"/>
                    <a:pt x="0" y="183"/>
                  </a:cubicBezTo>
                  <a:cubicBezTo>
                    <a:pt x="0" y="222"/>
                    <a:pt x="26" y="248"/>
                    <a:pt x="58" y="249"/>
                  </a:cubicBezTo>
                  <a:cubicBezTo>
                    <a:pt x="58" y="249"/>
                    <a:pt x="58" y="249"/>
                    <a:pt x="58" y="249"/>
                  </a:cubicBezTo>
                  <a:cubicBezTo>
                    <a:pt x="59" y="249"/>
                    <a:pt x="59" y="249"/>
                    <a:pt x="59" y="249"/>
                  </a:cubicBezTo>
                  <a:cubicBezTo>
                    <a:pt x="59" y="249"/>
                    <a:pt x="59" y="249"/>
                    <a:pt x="59" y="249"/>
                  </a:cubicBezTo>
                  <a:cubicBezTo>
                    <a:pt x="60" y="249"/>
                    <a:pt x="60" y="249"/>
                    <a:pt x="60" y="249"/>
                  </a:cubicBezTo>
                  <a:cubicBezTo>
                    <a:pt x="60" y="249"/>
                    <a:pt x="60" y="249"/>
                    <a:pt x="60" y="249"/>
                  </a:cubicBezTo>
                  <a:cubicBezTo>
                    <a:pt x="60" y="249"/>
                    <a:pt x="61" y="249"/>
                    <a:pt x="61" y="249"/>
                  </a:cubicBezTo>
                  <a:cubicBezTo>
                    <a:pt x="61" y="249"/>
                    <a:pt x="61" y="249"/>
                    <a:pt x="61" y="249"/>
                  </a:cubicBezTo>
                  <a:cubicBezTo>
                    <a:pt x="61" y="249"/>
                    <a:pt x="62" y="249"/>
                    <a:pt x="62" y="249"/>
                  </a:cubicBezTo>
                  <a:cubicBezTo>
                    <a:pt x="62" y="249"/>
                    <a:pt x="62" y="249"/>
                    <a:pt x="62" y="249"/>
                  </a:cubicBezTo>
                  <a:cubicBezTo>
                    <a:pt x="62" y="249"/>
                    <a:pt x="62" y="249"/>
                    <a:pt x="63" y="249"/>
                  </a:cubicBezTo>
                  <a:cubicBezTo>
                    <a:pt x="63" y="249"/>
                    <a:pt x="63" y="249"/>
                    <a:pt x="63" y="249"/>
                  </a:cubicBezTo>
                  <a:cubicBezTo>
                    <a:pt x="63" y="249"/>
                    <a:pt x="63" y="249"/>
                    <a:pt x="64" y="249"/>
                  </a:cubicBezTo>
                  <a:cubicBezTo>
                    <a:pt x="64" y="249"/>
                    <a:pt x="64" y="249"/>
                    <a:pt x="64" y="249"/>
                  </a:cubicBezTo>
                  <a:cubicBezTo>
                    <a:pt x="64" y="249"/>
                    <a:pt x="64" y="249"/>
                    <a:pt x="64" y="249"/>
                  </a:cubicBezTo>
                  <a:cubicBezTo>
                    <a:pt x="65" y="249"/>
                    <a:pt x="65" y="249"/>
                    <a:pt x="65" y="249"/>
                  </a:cubicBezTo>
                  <a:cubicBezTo>
                    <a:pt x="65" y="249"/>
                    <a:pt x="65" y="249"/>
                    <a:pt x="65" y="249"/>
                  </a:cubicBezTo>
                  <a:cubicBezTo>
                    <a:pt x="66" y="249"/>
                    <a:pt x="66" y="249"/>
                    <a:pt x="66" y="249"/>
                  </a:cubicBezTo>
                  <a:cubicBezTo>
                    <a:pt x="66" y="249"/>
                    <a:pt x="66" y="249"/>
                    <a:pt x="66" y="249"/>
                  </a:cubicBezTo>
                  <a:cubicBezTo>
                    <a:pt x="66" y="249"/>
                    <a:pt x="67" y="249"/>
                    <a:pt x="67" y="249"/>
                  </a:cubicBezTo>
                  <a:cubicBezTo>
                    <a:pt x="67" y="249"/>
                    <a:pt x="67" y="249"/>
                    <a:pt x="67" y="249"/>
                  </a:cubicBezTo>
                  <a:cubicBezTo>
                    <a:pt x="67" y="249"/>
                    <a:pt x="68" y="249"/>
                    <a:pt x="68" y="249"/>
                  </a:cubicBezTo>
                  <a:cubicBezTo>
                    <a:pt x="68" y="249"/>
                    <a:pt x="68" y="249"/>
                    <a:pt x="68" y="249"/>
                  </a:cubicBezTo>
                  <a:cubicBezTo>
                    <a:pt x="68" y="249"/>
                    <a:pt x="68" y="249"/>
                    <a:pt x="69" y="249"/>
                  </a:cubicBezTo>
                  <a:cubicBezTo>
                    <a:pt x="69" y="249"/>
                    <a:pt x="69" y="249"/>
                    <a:pt x="69" y="249"/>
                  </a:cubicBezTo>
                  <a:cubicBezTo>
                    <a:pt x="69" y="249"/>
                    <a:pt x="69" y="249"/>
                    <a:pt x="70" y="249"/>
                  </a:cubicBezTo>
                  <a:cubicBezTo>
                    <a:pt x="70" y="249"/>
                    <a:pt x="70" y="249"/>
                    <a:pt x="70" y="249"/>
                  </a:cubicBezTo>
                  <a:cubicBezTo>
                    <a:pt x="70" y="249"/>
                    <a:pt x="70" y="249"/>
                    <a:pt x="70" y="249"/>
                  </a:cubicBezTo>
                  <a:cubicBezTo>
                    <a:pt x="71" y="249"/>
                    <a:pt x="71" y="249"/>
                    <a:pt x="71" y="249"/>
                  </a:cubicBezTo>
                  <a:cubicBezTo>
                    <a:pt x="71" y="249"/>
                    <a:pt x="71" y="249"/>
                    <a:pt x="71" y="249"/>
                  </a:cubicBezTo>
                  <a:cubicBezTo>
                    <a:pt x="72" y="249"/>
                    <a:pt x="72" y="249"/>
                    <a:pt x="72" y="249"/>
                  </a:cubicBezTo>
                  <a:cubicBezTo>
                    <a:pt x="72" y="249"/>
                    <a:pt x="72" y="249"/>
                    <a:pt x="72" y="249"/>
                  </a:cubicBezTo>
                  <a:cubicBezTo>
                    <a:pt x="73" y="249"/>
                    <a:pt x="73" y="249"/>
                    <a:pt x="73" y="249"/>
                  </a:cubicBezTo>
                  <a:cubicBezTo>
                    <a:pt x="73" y="249"/>
                    <a:pt x="73" y="249"/>
                    <a:pt x="73" y="249"/>
                  </a:cubicBezTo>
                  <a:cubicBezTo>
                    <a:pt x="73" y="249"/>
                    <a:pt x="74" y="249"/>
                    <a:pt x="74" y="249"/>
                  </a:cubicBezTo>
                  <a:cubicBezTo>
                    <a:pt x="74" y="249"/>
                    <a:pt x="74" y="249"/>
                    <a:pt x="74" y="249"/>
                  </a:cubicBezTo>
                  <a:cubicBezTo>
                    <a:pt x="74" y="249"/>
                    <a:pt x="75" y="249"/>
                    <a:pt x="75" y="249"/>
                  </a:cubicBezTo>
                  <a:cubicBezTo>
                    <a:pt x="75" y="249"/>
                    <a:pt x="75" y="249"/>
                    <a:pt x="75" y="249"/>
                  </a:cubicBezTo>
                  <a:cubicBezTo>
                    <a:pt x="75" y="249"/>
                    <a:pt x="75" y="249"/>
                    <a:pt x="76" y="249"/>
                  </a:cubicBezTo>
                  <a:cubicBezTo>
                    <a:pt x="76" y="249"/>
                    <a:pt x="76" y="249"/>
                    <a:pt x="76" y="249"/>
                  </a:cubicBezTo>
                  <a:cubicBezTo>
                    <a:pt x="76" y="249"/>
                    <a:pt x="76" y="249"/>
                    <a:pt x="77" y="249"/>
                  </a:cubicBezTo>
                  <a:cubicBezTo>
                    <a:pt x="77" y="249"/>
                    <a:pt x="77" y="249"/>
                    <a:pt x="77" y="249"/>
                  </a:cubicBezTo>
                  <a:cubicBezTo>
                    <a:pt x="77" y="249"/>
                    <a:pt x="77" y="249"/>
                    <a:pt x="77" y="249"/>
                  </a:cubicBezTo>
                  <a:cubicBezTo>
                    <a:pt x="78" y="249"/>
                    <a:pt x="78" y="249"/>
                    <a:pt x="78" y="249"/>
                  </a:cubicBezTo>
                  <a:cubicBezTo>
                    <a:pt x="78" y="249"/>
                    <a:pt x="78" y="249"/>
                    <a:pt x="78" y="249"/>
                  </a:cubicBezTo>
                  <a:cubicBezTo>
                    <a:pt x="79" y="249"/>
                    <a:pt x="79" y="249"/>
                    <a:pt x="79" y="249"/>
                  </a:cubicBezTo>
                  <a:cubicBezTo>
                    <a:pt x="79" y="249"/>
                    <a:pt x="79" y="249"/>
                    <a:pt x="79" y="249"/>
                  </a:cubicBezTo>
                  <a:cubicBezTo>
                    <a:pt x="79" y="249"/>
                    <a:pt x="80" y="249"/>
                    <a:pt x="80" y="249"/>
                  </a:cubicBezTo>
                  <a:cubicBezTo>
                    <a:pt x="80" y="249"/>
                    <a:pt x="80" y="249"/>
                    <a:pt x="80" y="249"/>
                  </a:cubicBezTo>
                  <a:cubicBezTo>
                    <a:pt x="80" y="249"/>
                    <a:pt x="81" y="249"/>
                    <a:pt x="81" y="249"/>
                  </a:cubicBezTo>
                  <a:cubicBezTo>
                    <a:pt x="81" y="249"/>
                    <a:pt x="81" y="249"/>
                    <a:pt x="81" y="249"/>
                  </a:cubicBezTo>
                  <a:cubicBezTo>
                    <a:pt x="81" y="249"/>
                    <a:pt x="81" y="249"/>
                    <a:pt x="82" y="249"/>
                  </a:cubicBezTo>
                  <a:cubicBezTo>
                    <a:pt x="82" y="249"/>
                    <a:pt x="82" y="249"/>
                    <a:pt x="82" y="249"/>
                  </a:cubicBezTo>
                  <a:cubicBezTo>
                    <a:pt x="82" y="249"/>
                    <a:pt x="82" y="249"/>
                    <a:pt x="83" y="249"/>
                  </a:cubicBezTo>
                  <a:cubicBezTo>
                    <a:pt x="83" y="249"/>
                    <a:pt x="83" y="249"/>
                    <a:pt x="83" y="249"/>
                  </a:cubicBezTo>
                  <a:cubicBezTo>
                    <a:pt x="83" y="249"/>
                    <a:pt x="83" y="249"/>
                    <a:pt x="83" y="249"/>
                  </a:cubicBezTo>
                  <a:cubicBezTo>
                    <a:pt x="84" y="249"/>
                    <a:pt x="84" y="249"/>
                    <a:pt x="84" y="249"/>
                  </a:cubicBezTo>
                  <a:cubicBezTo>
                    <a:pt x="84" y="249"/>
                    <a:pt x="84" y="249"/>
                    <a:pt x="84" y="249"/>
                  </a:cubicBezTo>
                  <a:cubicBezTo>
                    <a:pt x="85" y="249"/>
                    <a:pt x="85" y="249"/>
                    <a:pt x="85" y="249"/>
                  </a:cubicBezTo>
                  <a:cubicBezTo>
                    <a:pt x="85" y="249"/>
                    <a:pt x="85" y="249"/>
                    <a:pt x="85" y="249"/>
                  </a:cubicBezTo>
                  <a:cubicBezTo>
                    <a:pt x="85" y="249"/>
                    <a:pt x="86" y="249"/>
                    <a:pt x="86" y="249"/>
                  </a:cubicBezTo>
                  <a:cubicBezTo>
                    <a:pt x="90" y="249"/>
                    <a:pt x="95" y="249"/>
                    <a:pt x="100" y="248"/>
                  </a:cubicBezTo>
                  <a:cubicBezTo>
                    <a:pt x="143" y="239"/>
                    <a:pt x="143" y="239"/>
                    <a:pt x="143" y="239"/>
                  </a:cubicBezTo>
                  <a:cubicBezTo>
                    <a:pt x="172" y="233"/>
                    <a:pt x="193" y="201"/>
                    <a:pt x="193" y="168"/>
                  </a:cubicBezTo>
                  <a:cubicBezTo>
                    <a:pt x="193" y="81"/>
                    <a:pt x="193" y="81"/>
                    <a:pt x="193" y="81"/>
                  </a:cubicBezTo>
                  <a:cubicBezTo>
                    <a:pt x="193" y="48"/>
                    <a:pt x="172" y="17"/>
                    <a:pt x="143" y="11"/>
                  </a:cubicBezTo>
                  <a:cubicBezTo>
                    <a:pt x="100" y="2"/>
                    <a:pt x="100" y="2"/>
                    <a:pt x="100" y="2"/>
                  </a:cubicBezTo>
                  <a:cubicBezTo>
                    <a:pt x="95" y="1"/>
                    <a:pt x="90" y="0"/>
                    <a:pt x="86" y="0"/>
                  </a:cubicBezTo>
                  <a:cubicBezTo>
                    <a:pt x="86" y="0"/>
                    <a:pt x="85" y="0"/>
                    <a:pt x="85" y="0"/>
                  </a:cubicBezTo>
                  <a:cubicBezTo>
                    <a:pt x="85" y="0"/>
                    <a:pt x="85" y="0"/>
                    <a:pt x="85" y="0"/>
                  </a:cubicBezTo>
                  <a:cubicBezTo>
                    <a:pt x="85" y="0"/>
                    <a:pt x="85" y="0"/>
                    <a:pt x="84" y="0"/>
                  </a:cubicBezTo>
                  <a:cubicBezTo>
                    <a:pt x="84" y="0"/>
                    <a:pt x="84" y="0"/>
                    <a:pt x="84" y="0"/>
                  </a:cubicBezTo>
                  <a:cubicBezTo>
                    <a:pt x="84" y="0"/>
                    <a:pt x="84" y="0"/>
                    <a:pt x="83" y="0"/>
                  </a:cubicBezTo>
                  <a:cubicBezTo>
                    <a:pt x="83" y="0"/>
                    <a:pt x="83" y="0"/>
                    <a:pt x="83" y="0"/>
                  </a:cubicBezTo>
                  <a:cubicBezTo>
                    <a:pt x="83" y="0"/>
                    <a:pt x="83" y="0"/>
                    <a:pt x="83" y="0"/>
                  </a:cubicBezTo>
                  <a:cubicBezTo>
                    <a:pt x="82" y="0"/>
                    <a:pt x="82" y="0"/>
                    <a:pt x="82" y="0"/>
                  </a:cubicBezTo>
                  <a:cubicBezTo>
                    <a:pt x="82" y="0"/>
                    <a:pt x="82" y="0"/>
                    <a:pt x="82" y="0"/>
                  </a:cubicBezTo>
                  <a:cubicBezTo>
                    <a:pt x="81" y="0"/>
                    <a:pt x="81" y="0"/>
                    <a:pt x="81" y="0"/>
                  </a:cubicBezTo>
                  <a:cubicBezTo>
                    <a:pt x="81" y="0"/>
                    <a:pt x="81" y="0"/>
                    <a:pt x="81" y="0"/>
                  </a:cubicBezTo>
                  <a:cubicBezTo>
                    <a:pt x="81" y="0"/>
                    <a:pt x="80" y="0"/>
                    <a:pt x="80" y="0"/>
                  </a:cubicBezTo>
                  <a:cubicBezTo>
                    <a:pt x="80" y="0"/>
                    <a:pt x="80" y="0"/>
                    <a:pt x="80" y="0"/>
                  </a:cubicBezTo>
                  <a:cubicBezTo>
                    <a:pt x="80" y="0"/>
                    <a:pt x="79" y="0"/>
                    <a:pt x="79" y="0"/>
                  </a:cubicBezTo>
                  <a:cubicBezTo>
                    <a:pt x="79" y="0"/>
                    <a:pt x="79" y="0"/>
                    <a:pt x="79" y="0"/>
                  </a:cubicBezTo>
                  <a:cubicBezTo>
                    <a:pt x="79" y="0"/>
                    <a:pt x="79" y="0"/>
                    <a:pt x="78" y="0"/>
                  </a:cubicBezTo>
                  <a:cubicBezTo>
                    <a:pt x="78" y="0"/>
                    <a:pt x="78" y="0"/>
                    <a:pt x="78" y="0"/>
                  </a:cubicBezTo>
                  <a:cubicBezTo>
                    <a:pt x="78" y="0"/>
                    <a:pt x="78" y="0"/>
                    <a:pt x="77" y="0"/>
                  </a:cubicBezTo>
                  <a:cubicBezTo>
                    <a:pt x="77" y="0"/>
                    <a:pt x="77" y="0"/>
                    <a:pt x="77" y="0"/>
                  </a:cubicBezTo>
                  <a:cubicBezTo>
                    <a:pt x="77" y="0"/>
                    <a:pt x="77" y="0"/>
                    <a:pt x="77" y="0"/>
                  </a:cubicBezTo>
                  <a:cubicBezTo>
                    <a:pt x="76" y="0"/>
                    <a:pt x="76" y="0"/>
                    <a:pt x="76" y="0"/>
                  </a:cubicBezTo>
                  <a:cubicBezTo>
                    <a:pt x="76" y="0"/>
                    <a:pt x="76" y="0"/>
                    <a:pt x="76" y="0"/>
                  </a:cubicBezTo>
                  <a:cubicBezTo>
                    <a:pt x="75" y="0"/>
                    <a:pt x="75" y="0"/>
                    <a:pt x="75" y="0"/>
                  </a:cubicBezTo>
                  <a:cubicBezTo>
                    <a:pt x="75" y="0"/>
                    <a:pt x="75" y="0"/>
                    <a:pt x="75" y="0"/>
                  </a:cubicBezTo>
                  <a:cubicBezTo>
                    <a:pt x="75" y="0"/>
                    <a:pt x="74" y="0"/>
                    <a:pt x="74" y="0"/>
                  </a:cubicBezTo>
                  <a:cubicBezTo>
                    <a:pt x="74" y="0"/>
                    <a:pt x="74" y="0"/>
                    <a:pt x="74" y="0"/>
                  </a:cubicBezTo>
                  <a:cubicBezTo>
                    <a:pt x="74" y="0"/>
                    <a:pt x="73" y="0"/>
                    <a:pt x="73" y="0"/>
                  </a:cubicBezTo>
                  <a:cubicBezTo>
                    <a:pt x="73" y="0"/>
                    <a:pt x="73" y="0"/>
                    <a:pt x="73" y="0"/>
                  </a:cubicBezTo>
                  <a:cubicBezTo>
                    <a:pt x="73" y="0"/>
                    <a:pt x="73" y="0"/>
                    <a:pt x="72" y="0"/>
                  </a:cubicBezTo>
                  <a:cubicBezTo>
                    <a:pt x="72" y="0"/>
                    <a:pt x="72" y="0"/>
                    <a:pt x="72" y="0"/>
                  </a:cubicBezTo>
                  <a:cubicBezTo>
                    <a:pt x="72" y="0"/>
                    <a:pt x="72" y="0"/>
                    <a:pt x="71" y="0"/>
                  </a:cubicBezTo>
                  <a:cubicBezTo>
                    <a:pt x="71" y="0"/>
                    <a:pt x="71" y="0"/>
                    <a:pt x="71" y="0"/>
                  </a:cubicBezTo>
                  <a:cubicBezTo>
                    <a:pt x="71" y="0"/>
                    <a:pt x="71" y="0"/>
                    <a:pt x="70" y="0"/>
                  </a:cubicBezTo>
                  <a:cubicBezTo>
                    <a:pt x="70" y="0"/>
                    <a:pt x="70" y="0"/>
                    <a:pt x="70" y="0"/>
                  </a:cubicBezTo>
                  <a:cubicBezTo>
                    <a:pt x="70" y="0"/>
                    <a:pt x="70" y="0"/>
                    <a:pt x="70" y="0"/>
                  </a:cubicBezTo>
                  <a:cubicBezTo>
                    <a:pt x="69" y="0"/>
                    <a:pt x="69" y="0"/>
                    <a:pt x="69" y="0"/>
                  </a:cubicBezTo>
                  <a:cubicBezTo>
                    <a:pt x="69" y="0"/>
                    <a:pt x="69" y="0"/>
                    <a:pt x="69" y="0"/>
                  </a:cubicBezTo>
                  <a:cubicBezTo>
                    <a:pt x="68" y="0"/>
                    <a:pt x="68" y="0"/>
                    <a:pt x="68" y="0"/>
                  </a:cubicBezTo>
                  <a:cubicBezTo>
                    <a:pt x="68" y="0"/>
                    <a:pt x="68" y="0"/>
                    <a:pt x="68" y="0"/>
                  </a:cubicBezTo>
                  <a:cubicBezTo>
                    <a:pt x="68" y="0"/>
                    <a:pt x="67" y="0"/>
                    <a:pt x="67" y="0"/>
                  </a:cubicBezTo>
                  <a:cubicBezTo>
                    <a:pt x="67" y="0"/>
                    <a:pt x="67" y="0"/>
                    <a:pt x="67" y="0"/>
                  </a:cubicBezTo>
                  <a:cubicBezTo>
                    <a:pt x="67" y="0"/>
                    <a:pt x="66" y="0"/>
                    <a:pt x="66" y="0"/>
                  </a:cubicBezTo>
                  <a:cubicBezTo>
                    <a:pt x="66" y="0"/>
                    <a:pt x="66" y="0"/>
                    <a:pt x="66" y="0"/>
                  </a:cubicBezTo>
                  <a:cubicBezTo>
                    <a:pt x="66" y="0"/>
                    <a:pt x="66" y="0"/>
                    <a:pt x="65" y="0"/>
                  </a:cubicBezTo>
                  <a:cubicBezTo>
                    <a:pt x="65" y="0"/>
                    <a:pt x="65" y="0"/>
                    <a:pt x="65" y="0"/>
                  </a:cubicBezTo>
                  <a:cubicBezTo>
                    <a:pt x="65" y="0"/>
                    <a:pt x="65" y="0"/>
                    <a:pt x="64" y="0"/>
                  </a:cubicBezTo>
                  <a:cubicBezTo>
                    <a:pt x="64" y="0"/>
                    <a:pt x="64" y="0"/>
                    <a:pt x="64" y="0"/>
                  </a:cubicBezTo>
                  <a:cubicBezTo>
                    <a:pt x="64" y="0"/>
                    <a:pt x="64" y="0"/>
                    <a:pt x="64" y="0"/>
                  </a:cubicBezTo>
                  <a:cubicBezTo>
                    <a:pt x="63" y="0"/>
                    <a:pt x="63" y="0"/>
                    <a:pt x="63" y="0"/>
                  </a:cubicBezTo>
                  <a:cubicBezTo>
                    <a:pt x="63" y="0"/>
                    <a:pt x="63" y="0"/>
                    <a:pt x="63" y="0"/>
                  </a:cubicBezTo>
                  <a:cubicBezTo>
                    <a:pt x="62" y="0"/>
                    <a:pt x="62" y="0"/>
                    <a:pt x="62" y="0"/>
                  </a:cubicBezTo>
                  <a:cubicBezTo>
                    <a:pt x="62" y="0"/>
                    <a:pt x="62" y="0"/>
                    <a:pt x="62" y="0"/>
                  </a:cubicBezTo>
                  <a:cubicBezTo>
                    <a:pt x="62" y="0"/>
                    <a:pt x="61" y="0"/>
                    <a:pt x="61" y="0"/>
                  </a:cubicBezTo>
                  <a:cubicBezTo>
                    <a:pt x="61" y="0"/>
                    <a:pt x="61" y="0"/>
                    <a:pt x="61" y="0"/>
                  </a:cubicBezTo>
                  <a:cubicBezTo>
                    <a:pt x="61" y="0"/>
                    <a:pt x="60" y="0"/>
                    <a:pt x="60" y="0"/>
                  </a:cubicBezTo>
                  <a:cubicBezTo>
                    <a:pt x="60" y="0"/>
                    <a:pt x="60" y="0"/>
                    <a:pt x="60" y="0"/>
                  </a:cubicBezTo>
                  <a:cubicBezTo>
                    <a:pt x="60" y="0"/>
                    <a:pt x="60" y="0"/>
                    <a:pt x="59" y="0"/>
                  </a:cubicBezTo>
                  <a:cubicBezTo>
                    <a:pt x="59" y="0"/>
                    <a:pt x="59" y="0"/>
                    <a:pt x="59" y="0"/>
                  </a:cubicBezTo>
                  <a:cubicBezTo>
                    <a:pt x="59" y="0"/>
                    <a:pt x="59" y="0"/>
                    <a:pt x="58" y="0"/>
                  </a:cubicBezTo>
                  <a:cubicBezTo>
                    <a:pt x="58" y="0"/>
                    <a:pt x="58" y="0"/>
                    <a:pt x="58" y="0"/>
                  </a:cubicBezTo>
                  <a:close/>
                </a:path>
              </a:pathLst>
            </a:custGeom>
            <a:solidFill>
              <a:srgbClr val="D5D5D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0" name="iṥ1idê"/>
            <p:cNvSpPr/>
            <p:nvPr/>
          </p:nvSpPr>
          <p:spPr bwMode="auto">
            <a:xfrm>
              <a:off x="3345833" y="3840281"/>
              <a:ext cx="498841" cy="791164"/>
            </a:xfrm>
            <a:custGeom>
              <a:avLst/>
              <a:gdLst>
                <a:gd name="T0" fmla="*/ 165 w 165"/>
                <a:gd name="T1" fmla="*/ 87 h 262"/>
                <a:gd name="T2" fmla="*/ 165 w 165"/>
                <a:gd name="T3" fmla="*/ 174 h 262"/>
                <a:gd name="T4" fmla="*/ 115 w 165"/>
                <a:gd name="T5" fmla="*/ 245 h 262"/>
                <a:gd name="T6" fmla="*/ 72 w 165"/>
                <a:gd name="T7" fmla="*/ 254 h 262"/>
                <a:gd name="T8" fmla="*/ 0 w 165"/>
                <a:gd name="T9" fmla="*/ 189 h 262"/>
                <a:gd name="T10" fmla="*/ 0 w 165"/>
                <a:gd name="T11" fmla="*/ 73 h 262"/>
                <a:gd name="T12" fmla="*/ 72 w 165"/>
                <a:gd name="T13" fmla="*/ 8 h 262"/>
                <a:gd name="T14" fmla="*/ 115 w 165"/>
                <a:gd name="T15" fmla="*/ 17 h 262"/>
                <a:gd name="T16" fmla="*/ 165 w 165"/>
                <a:gd name="T17" fmla="*/ 87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262">
                  <a:moveTo>
                    <a:pt x="165" y="87"/>
                  </a:moveTo>
                  <a:cubicBezTo>
                    <a:pt x="165" y="174"/>
                    <a:pt x="165" y="174"/>
                    <a:pt x="165" y="174"/>
                  </a:cubicBezTo>
                  <a:cubicBezTo>
                    <a:pt x="165" y="207"/>
                    <a:pt x="144" y="239"/>
                    <a:pt x="115" y="245"/>
                  </a:cubicBezTo>
                  <a:cubicBezTo>
                    <a:pt x="72" y="254"/>
                    <a:pt x="72" y="254"/>
                    <a:pt x="72" y="254"/>
                  </a:cubicBezTo>
                  <a:cubicBezTo>
                    <a:pt x="34" y="262"/>
                    <a:pt x="0" y="233"/>
                    <a:pt x="0" y="189"/>
                  </a:cubicBezTo>
                  <a:cubicBezTo>
                    <a:pt x="0" y="73"/>
                    <a:pt x="0" y="73"/>
                    <a:pt x="0" y="73"/>
                  </a:cubicBezTo>
                  <a:cubicBezTo>
                    <a:pt x="0" y="28"/>
                    <a:pt x="34" y="0"/>
                    <a:pt x="72" y="8"/>
                  </a:cubicBezTo>
                  <a:cubicBezTo>
                    <a:pt x="115" y="17"/>
                    <a:pt x="115" y="17"/>
                    <a:pt x="115" y="17"/>
                  </a:cubicBezTo>
                  <a:cubicBezTo>
                    <a:pt x="144" y="23"/>
                    <a:pt x="165" y="54"/>
                    <a:pt x="165" y="87"/>
                  </a:cubicBezTo>
                  <a:close/>
                </a:path>
              </a:pathLst>
            </a:custGeom>
            <a:solidFill>
              <a:srgbClr val="A0A0A1"/>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1" name="iṣļíde"/>
            <p:cNvSpPr/>
            <p:nvPr/>
          </p:nvSpPr>
          <p:spPr bwMode="auto">
            <a:xfrm>
              <a:off x="3690513" y="4547092"/>
              <a:ext cx="423215" cy="135255"/>
            </a:xfrm>
            <a:custGeom>
              <a:avLst/>
              <a:gdLst>
                <a:gd name="T0" fmla="*/ 140 w 140"/>
                <a:gd name="T1" fmla="*/ 23 h 45"/>
                <a:gd name="T2" fmla="*/ 140 w 140"/>
                <a:gd name="T3" fmla="*/ 23 h 45"/>
                <a:gd name="T4" fmla="*/ 118 w 140"/>
                <a:gd name="T5" fmla="*/ 45 h 45"/>
                <a:gd name="T6" fmla="*/ 22 w 140"/>
                <a:gd name="T7" fmla="*/ 45 h 45"/>
                <a:gd name="T8" fmla="*/ 0 w 140"/>
                <a:gd name="T9" fmla="*/ 23 h 45"/>
                <a:gd name="T10" fmla="*/ 0 w 140"/>
                <a:gd name="T11" fmla="*/ 23 h 45"/>
                <a:gd name="T12" fmla="*/ 22 w 140"/>
                <a:gd name="T13" fmla="*/ 0 h 45"/>
                <a:gd name="T14" fmla="*/ 118 w 140"/>
                <a:gd name="T15" fmla="*/ 0 h 45"/>
                <a:gd name="T16" fmla="*/ 140 w 140"/>
                <a:gd name="T17" fmla="*/ 2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45">
                  <a:moveTo>
                    <a:pt x="140" y="23"/>
                  </a:moveTo>
                  <a:cubicBezTo>
                    <a:pt x="140" y="23"/>
                    <a:pt x="140" y="23"/>
                    <a:pt x="140" y="23"/>
                  </a:cubicBezTo>
                  <a:cubicBezTo>
                    <a:pt x="140" y="35"/>
                    <a:pt x="130" y="45"/>
                    <a:pt x="118" y="45"/>
                  </a:cubicBezTo>
                  <a:cubicBezTo>
                    <a:pt x="22" y="45"/>
                    <a:pt x="22" y="45"/>
                    <a:pt x="22" y="45"/>
                  </a:cubicBezTo>
                  <a:cubicBezTo>
                    <a:pt x="10" y="45"/>
                    <a:pt x="0" y="35"/>
                    <a:pt x="0" y="23"/>
                  </a:cubicBezTo>
                  <a:cubicBezTo>
                    <a:pt x="0" y="23"/>
                    <a:pt x="0" y="23"/>
                    <a:pt x="0" y="23"/>
                  </a:cubicBezTo>
                  <a:cubicBezTo>
                    <a:pt x="0" y="10"/>
                    <a:pt x="10" y="0"/>
                    <a:pt x="22" y="0"/>
                  </a:cubicBezTo>
                  <a:cubicBezTo>
                    <a:pt x="118" y="0"/>
                    <a:pt x="118" y="0"/>
                    <a:pt x="118" y="0"/>
                  </a:cubicBezTo>
                  <a:cubicBezTo>
                    <a:pt x="130" y="0"/>
                    <a:pt x="140" y="10"/>
                    <a:pt x="140" y="23"/>
                  </a:cubicBezTo>
                  <a:close/>
                </a:path>
              </a:pathLst>
            </a:custGeom>
            <a:solidFill>
              <a:srgbClr val="D5D5D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2" name="işļídê"/>
            <p:cNvSpPr/>
            <p:nvPr/>
          </p:nvSpPr>
          <p:spPr bwMode="auto">
            <a:xfrm>
              <a:off x="3690513" y="3789379"/>
              <a:ext cx="423215" cy="132346"/>
            </a:xfrm>
            <a:custGeom>
              <a:avLst/>
              <a:gdLst>
                <a:gd name="T0" fmla="*/ 140 w 140"/>
                <a:gd name="T1" fmla="*/ 22 h 44"/>
                <a:gd name="T2" fmla="*/ 140 w 140"/>
                <a:gd name="T3" fmla="*/ 22 h 44"/>
                <a:gd name="T4" fmla="*/ 118 w 140"/>
                <a:gd name="T5" fmla="*/ 44 h 44"/>
                <a:gd name="T6" fmla="*/ 22 w 140"/>
                <a:gd name="T7" fmla="*/ 44 h 44"/>
                <a:gd name="T8" fmla="*/ 0 w 140"/>
                <a:gd name="T9" fmla="*/ 22 h 44"/>
                <a:gd name="T10" fmla="*/ 0 w 140"/>
                <a:gd name="T11" fmla="*/ 22 h 44"/>
                <a:gd name="T12" fmla="*/ 22 w 140"/>
                <a:gd name="T13" fmla="*/ 0 h 44"/>
                <a:gd name="T14" fmla="*/ 118 w 140"/>
                <a:gd name="T15" fmla="*/ 0 h 44"/>
                <a:gd name="T16" fmla="*/ 140 w 140"/>
                <a:gd name="T17"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44">
                  <a:moveTo>
                    <a:pt x="140" y="22"/>
                  </a:moveTo>
                  <a:cubicBezTo>
                    <a:pt x="140" y="22"/>
                    <a:pt x="140" y="22"/>
                    <a:pt x="140" y="22"/>
                  </a:cubicBezTo>
                  <a:cubicBezTo>
                    <a:pt x="140" y="34"/>
                    <a:pt x="130" y="44"/>
                    <a:pt x="118" y="44"/>
                  </a:cubicBezTo>
                  <a:cubicBezTo>
                    <a:pt x="22" y="44"/>
                    <a:pt x="22" y="44"/>
                    <a:pt x="22" y="44"/>
                  </a:cubicBezTo>
                  <a:cubicBezTo>
                    <a:pt x="10" y="44"/>
                    <a:pt x="0" y="34"/>
                    <a:pt x="0" y="22"/>
                  </a:cubicBezTo>
                  <a:cubicBezTo>
                    <a:pt x="0" y="22"/>
                    <a:pt x="0" y="22"/>
                    <a:pt x="0" y="22"/>
                  </a:cubicBezTo>
                  <a:cubicBezTo>
                    <a:pt x="0" y="10"/>
                    <a:pt x="10" y="0"/>
                    <a:pt x="22" y="0"/>
                  </a:cubicBezTo>
                  <a:cubicBezTo>
                    <a:pt x="118" y="0"/>
                    <a:pt x="118" y="0"/>
                    <a:pt x="118" y="0"/>
                  </a:cubicBezTo>
                  <a:cubicBezTo>
                    <a:pt x="130" y="0"/>
                    <a:pt x="140" y="10"/>
                    <a:pt x="140" y="22"/>
                  </a:cubicBezTo>
                  <a:close/>
                </a:path>
              </a:pathLst>
            </a:custGeom>
            <a:solidFill>
              <a:srgbClr val="D5D5D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3" name="íṥļïḍè"/>
            <p:cNvSpPr/>
            <p:nvPr/>
          </p:nvSpPr>
          <p:spPr bwMode="auto">
            <a:xfrm>
              <a:off x="3793771" y="4254769"/>
              <a:ext cx="600645" cy="247239"/>
            </a:xfrm>
            <a:custGeom>
              <a:avLst/>
              <a:gdLst>
                <a:gd name="T0" fmla="*/ 413 w 413"/>
                <a:gd name="T1" fmla="*/ 0 h 170"/>
                <a:gd name="T2" fmla="*/ 413 w 413"/>
                <a:gd name="T3" fmla="*/ 147 h 170"/>
                <a:gd name="T4" fmla="*/ 0 w 413"/>
                <a:gd name="T5" fmla="*/ 170 h 170"/>
                <a:gd name="T6" fmla="*/ 27 w 413"/>
                <a:gd name="T7" fmla="*/ 2 h 170"/>
                <a:gd name="T8" fmla="*/ 413 w 413"/>
                <a:gd name="T9" fmla="*/ 0 h 170"/>
              </a:gdLst>
              <a:ahLst/>
              <a:cxnLst>
                <a:cxn ang="0">
                  <a:pos x="T0" y="T1"/>
                </a:cxn>
                <a:cxn ang="0">
                  <a:pos x="T2" y="T3"/>
                </a:cxn>
                <a:cxn ang="0">
                  <a:pos x="T4" y="T5"/>
                </a:cxn>
                <a:cxn ang="0">
                  <a:pos x="T6" y="T7"/>
                </a:cxn>
                <a:cxn ang="0">
                  <a:pos x="T8" y="T9"/>
                </a:cxn>
              </a:cxnLst>
              <a:rect l="0" t="0" r="r" b="b"/>
              <a:pathLst>
                <a:path w="413" h="170">
                  <a:moveTo>
                    <a:pt x="413" y="0"/>
                  </a:moveTo>
                  <a:lnTo>
                    <a:pt x="413" y="147"/>
                  </a:lnTo>
                  <a:lnTo>
                    <a:pt x="0" y="170"/>
                  </a:lnTo>
                  <a:lnTo>
                    <a:pt x="27" y="2"/>
                  </a:lnTo>
                  <a:lnTo>
                    <a:pt x="413" y="0"/>
                  </a:lnTo>
                  <a:close/>
                </a:path>
              </a:pathLst>
            </a:custGeom>
            <a:solidFill>
              <a:srgbClr val="2E312E"/>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4" name="íšlîḍe"/>
            <p:cNvSpPr/>
            <p:nvPr/>
          </p:nvSpPr>
          <p:spPr bwMode="auto">
            <a:xfrm>
              <a:off x="3793771" y="3955174"/>
              <a:ext cx="600645" cy="257420"/>
            </a:xfrm>
            <a:custGeom>
              <a:avLst/>
              <a:gdLst>
                <a:gd name="T0" fmla="*/ 413 w 413"/>
                <a:gd name="T1" fmla="*/ 177 h 177"/>
                <a:gd name="T2" fmla="*/ 413 w 413"/>
                <a:gd name="T3" fmla="*/ 29 h 177"/>
                <a:gd name="T4" fmla="*/ 0 w 413"/>
                <a:gd name="T5" fmla="*/ 0 h 177"/>
                <a:gd name="T6" fmla="*/ 27 w 413"/>
                <a:gd name="T7" fmla="*/ 175 h 177"/>
                <a:gd name="T8" fmla="*/ 413 w 413"/>
                <a:gd name="T9" fmla="*/ 177 h 177"/>
              </a:gdLst>
              <a:ahLst/>
              <a:cxnLst>
                <a:cxn ang="0">
                  <a:pos x="T0" y="T1"/>
                </a:cxn>
                <a:cxn ang="0">
                  <a:pos x="T2" y="T3"/>
                </a:cxn>
                <a:cxn ang="0">
                  <a:pos x="T4" y="T5"/>
                </a:cxn>
                <a:cxn ang="0">
                  <a:pos x="T6" y="T7"/>
                </a:cxn>
                <a:cxn ang="0">
                  <a:pos x="T8" y="T9"/>
                </a:cxn>
              </a:cxnLst>
              <a:rect l="0" t="0" r="r" b="b"/>
              <a:pathLst>
                <a:path w="413" h="177">
                  <a:moveTo>
                    <a:pt x="413" y="177"/>
                  </a:moveTo>
                  <a:lnTo>
                    <a:pt x="413" y="29"/>
                  </a:lnTo>
                  <a:lnTo>
                    <a:pt x="0" y="0"/>
                  </a:lnTo>
                  <a:lnTo>
                    <a:pt x="27" y="175"/>
                  </a:lnTo>
                  <a:lnTo>
                    <a:pt x="413" y="177"/>
                  </a:lnTo>
                  <a:close/>
                </a:path>
              </a:pathLst>
            </a:custGeom>
            <a:solidFill>
              <a:srgbClr val="2E312E"/>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5" name="ïṣḻíďé"/>
            <p:cNvSpPr/>
            <p:nvPr/>
          </p:nvSpPr>
          <p:spPr bwMode="auto">
            <a:xfrm>
              <a:off x="5588433" y="1507511"/>
              <a:ext cx="782438" cy="485751"/>
            </a:xfrm>
            <a:custGeom>
              <a:avLst/>
              <a:gdLst>
                <a:gd name="T0" fmla="*/ 199 w 259"/>
                <a:gd name="T1" fmla="*/ 161 h 161"/>
                <a:gd name="T2" fmla="*/ 60 w 259"/>
                <a:gd name="T3" fmla="*/ 161 h 161"/>
                <a:gd name="T4" fmla="*/ 0 w 259"/>
                <a:gd name="T5" fmla="*/ 101 h 161"/>
                <a:gd name="T6" fmla="*/ 0 w 259"/>
                <a:gd name="T7" fmla="*/ 60 h 161"/>
                <a:gd name="T8" fmla="*/ 60 w 259"/>
                <a:gd name="T9" fmla="*/ 0 h 161"/>
                <a:gd name="T10" fmla="*/ 199 w 259"/>
                <a:gd name="T11" fmla="*/ 0 h 161"/>
                <a:gd name="T12" fmla="*/ 259 w 259"/>
                <a:gd name="T13" fmla="*/ 60 h 161"/>
                <a:gd name="T14" fmla="*/ 259 w 259"/>
                <a:gd name="T15" fmla="*/ 101 h 161"/>
                <a:gd name="T16" fmla="*/ 199 w 259"/>
                <a:gd name="T17"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9" h="161">
                  <a:moveTo>
                    <a:pt x="199" y="161"/>
                  </a:moveTo>
                  <a:cubicBezTo>
                    <a:pt x="60" y="161"/>
                    <a:pt x="60" y="161"/>
                    <a:pt x="60" y="161"/>
                  </a:cubicBezTo>
                  <a:cubicBezTo>
                    <a:pt x="27" y="161"/>
                    <a:pt x="0" y="134"/>
                    <a:pt x="0" y="101"/>
                  </a:cubicBezTo>
                  <a:cubicBezTo>
                    <a:pt x="0" y="60"/>
                    <a:pt x="0" y="60"/>
                    <a:pt x="0" y="60"/>
                  </a:cubicBezTo>
                  <a:cubicBezTo>
                    <a:pt x="0" y="27"/>
                    <a:pt x="27" y="0"/>
                    <a:pt x="60" y="0"/>
                  </a:cubicBezTo>
                  <a:cubicBezTo>
                    <a:pt x="199" y="0"/>
                    <a:pt x="199" y="0"/>
                    <a:pt x="199" y="0"/>
                  </a:cubicBezTo>
                  <a:cubicBezTo>
                    <a:pt x="232" y="0"/>
                    <a:pt x="259" y="27"/>
                    <a:pt x="259" y="60"/>
                  </a:cubicBezTo>
                  <a:cubicBezTo>
                    <a:pt x="259" y="101"/>
                    <a:pt x="259" y="101"/>
                    <a:pt x="259" y="101"/>
                  </a:cubicBezTo>
                  <a:cubicBezTo>
                    <a:pt x="259" y="134"/>
                    <a:pt x="232" y="161"/>
                    <a:pt x="199" y="161"/>
                  </a:cubicBezTo>
                  <a:close/>
                </a:path>
              </a:pathLst>
            </a:custGeom>
            <a:solidFill>
              <a:srgbClr val="838385"/>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6" name="işḷiďe"/>
            <p:cNvSpPr/>
            <p:nvPr/>
          </p:nvSpPr>
          <p:spPr bwMode="auto">
            <a:xfrm>
              <a:off x="5602977" y="1162831"/>
              <a:ext cx="756260" cy="580284"/>
            </a:xfrm>
            <a:custGeom>
              <a:avLst/>
              <a:gdLst>
                <a:gd name="T0" fmla="*/ 67 w 250"/>
                <a:gd name="T1" fmla="*/ 0 h 192"/>
                <a:gd name="T2" fmla="*/ 1 w 250"/>
                <a:gd name="T3" fmla="*/ 59 h 192"/>
                <a:gd name="T4" fmla="*/ 1 w 250"/>
                <a:gd name="T5" fmla="*/ 60 h 192"/>
                <a:gd name="T6" fmla="*/ 1 w 250"/>
                <a:gd name="T7" fmla="*/ 61 h 192"/>
                <a:gd name="T8" fmla="*/ 1 w 250"/>
                <a:gd name="T9" fmla="*/ 63 h 192"/>
                <a:gd name="T10" fmla="*/ 1 w 250"/>
                <a:gd name="T11" fmla="*/ 64 h 192"/>
                <a:gd name="T12" fmla="*/ 1 w 250"/>
                <a:gd name="T13" fmla="*/ 66 h 192"/>
                <a:gd name="T14" fmla="*/ 1 w 250"/>
                <a:gd name="T15" fmla="*/ 67 h 192"/>
                <a:gd name="T16" fmla="*/ 1 w 250"/>
                <a:gd name="T17" fmla="*/ 68 h 192"/>
                <a:gd name="T18" fmla="*/ 1 w 250"/>
                <a:gd name="T19" fmla="*/ 70 h 192"/>
                <a:gd name="T20" fmla="*/ 1 w 250"/>
                <a:gd name="T21" fmla="*/ 71 h 192"/>
                <a:gd name="T22" fmla="*/ 1 w 250"/>
                <a:gd name="T23" fmla="*/ 72 h 192"/>
                <a:gd name="T24" fmla="*/ 1 w 250"/>
                <a:gd name="T25" fmla="*/ 74 h 192"/>
                <a:gd name="T26" fmla="*/ 1 w 250"/>
                <a:gd name="T27" fmla="*/ 75 h 192"/>
                <a:gd name="T28" fmla="*/ 1 w 250"/>
                <a:gd name="T29" fmla="*/ 77 h 192"/>
                <a:gd name="T30" fmla="*/ 1 w 250"/>
                <a:gd name="T31" fmla="*/ 78 h 192"/>
                <a:gd name="T32" fmla="*/ 1 w 250"/>
                <a:gd name="T33" fmla="*/ 79 h 192"/>
                <a:gd name="T34" fmla="*/ 1 w 250"/>
                <a:gd name="T35" fmla="*/ 81 h 192"/>
                <a:gd name="T36" fmla="*/ 1 w 250"/>
                <a:gd name="T37" fmla="*/ 82 h 192"/>
                <a:gd name="T38" fmla="*/ 1 w 250"/>
                <a:gd name="T39" fmla="*/ 84 h 192"/>
                <a:gd name="T40" fmla="*/ 1 w 250"/>
                <a:gd name="T41" fmla="*/ 85 h 192"/>
                <a:gd name="T42" fmla="*/ 11 w 250"/>
                <a:gd name="T43" fmla="*/ 143 h 192"/>
                <a:gd name="T44" fmla="*/ 239 w 250"/>
                <a:gd name="T45" fmla="*/ 143 h 192"/>
                <a:gd name="T46" fmla="*/ 249 w 250"/>
                <a:gd name="T47" fmla="*/ 85 h 192"/>
                <a:gd name="T48" fmla="*/ 249 w 250"/>
                <a:gd name="T49" fmla="*/ 84 h 192"/>
                <a:gd name="T50" fmla="*/ 249 w 250"/>
                <a:gd name="T51" fmla="*/ 82 h 192"/>
                <a:gd name="T52" fmla="*/ 249 w 250"/>
                <a:gd name="T53" fmla="*/ 81 h 192"/>
                <a:gd name="T54" fmla="*/ 249 w 250"/>
                <a:gd name="T55" fmla="*/ 79 h 192"/>
                <a:gd name="T56" fmla="*/ 249 w 250"/>
                <a:gd name="T57" fmla="*/ 78 h 192"/>
                <a:gd name="T58" fmla="*/ 249 w 250"/>
                <a:gd name="T59" fmla="*/ 77 h 192"/>
                <a:gd name="T60" fmla="*/ 249 w 250"/>
                <a:gd name="T61" fmla="*/ 75 h 192"/>
                <a:gd name="T62" fmla="*/ 249 w 250"/>
                <a:gd name="T63" fmla="*/ 74 h 192"/>
                <a:gd name="T64" fmla="*/ 249 w 250"/>
                <a:gd name="T65" fmla="*/ 72 h 192"/>
                <a:gd name="T66" fmla="*/ 249 w 250"/>
                <a:gd name="T67" fmla="*/ 71 h 192"/>
                <a:gd name="T68" fmla="*/ 249 w 250"/>
                <a:gd name="T69" fmla="*/ 70 h 192"/>
                <a:gd name="T70" fmla="*/ 249 w 250"/>
                <a:gd name="T71" fmla="*/ 68 h 192"/>
                <a:gd name="T72" fmla="*/ 249 w 250"/>
                <a:gd name="T73" fmla="*/ 67 h 192"/>
                <a:gd name="T74" fmla="*/ 249 w 250"/>
                <a:gd name="T75" fmla="*/ 66 h 192"/>
                <a:gd name="T76" fmla="*/ 249 w 250"/>
                <a:gd name="T77" fmla="*/ 64 h 192"/>
                <a:gd name="T78" fmla="*/ 249 w 250"/>
                <a:gd name="T79" fmla="*/ 63 h 192"/>
                <a:gd name="T80" fmla="*/ 249 w 250"/>
                <a:gd name="T81" fmla="*/ 61 h 192"/>
                <a:gd name="T82" fmla="*/ 249 w 250"/>
                <a:gd name="T83" fmla="*/ 60 h 192"/>
                <a:gd name="T84" fmla="*/ 249 w 250"/>
                <a:gd name="T85" fmla="*/ 5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0" h="192">
                  <a:moveTo>
                    <a:pt x="249" y="58"/>
                  </a:moveTo>
                  <a:cubicBezTo>
                    <a:pt x="249" y="26"/>
                    <a:pt x="222" y="0"/>
                    <a:pt x="183" y="0"/>
                  </a:cubicBezTo>
                  <a:cubicBezTo>
                    <a:pt x="67" y="0"/>
                    <a:pt x="67" y="0"/>
                    <a:pt x="67" y="0"/>
                  </a:cubicBezTo>
                  <a:cubicBezTo>
                    <a:pt x="28" y="0"/>
                    <a:pt x="1" y="26"/>
                    <a:pt x="1" y="58"/>
                  </a:cubicBezTo>
                  <a:cubicBezTo>
                    <a:pt x="1" y="58"/>
                    <a:pt x="1" y="58"/>
                    <a:pt x="1" y="58"/>
                  </a:cubicBezTo>
                  <a:cubicBezTo>
                    <a:pt x="1" y="58"/>
                    <a:pt x="1" y="58"/>
                    <a:pt x="1" y="59"/>
                  </a:cubicBezTo>
                  <a:cubicBezTo>
                    <a:pt x="1" y="59"/>
                    <a:pt x="1" y="59"/>
                    <a:pt x="1" y="59"/>
                  </a:cubicBezTo>
                  <a:cubicBezTo>
                    <a:pt x="1" y="59"/>
                    <a:pt x="1" y="59"/>
                    <a:pt x="1" y="60"/>
                  </a:cubicBezTo>
                  <a:cubicBezTo>
                    <a:pt x="1" y="60"/>
                    <a:pt x="1" y="60"/>
                    <a:pt x="1" y="60"/>
                  </a:cubicBezTo>
                  <a:cubicBezTo>
                    <a:pt x="1" y="60"/>
                    <a:pt x="1" y="60"/>
                    <a:pt x="1" y="60"/>
                  </a:cubicBezTo>
                  <a:cubicBezTo>
                    <a:pt x="1" y="61"/>
                    <a:pt x="1" y="61"/>
                    <a:pt x="1" y="61"/>
                  </a:cubicBezTo>
                  <a:cubicBezTo>
                    <a:pt x="1" y="61"/>
                    <a:pt x="1" y="61"/>
                    <a:pt x="1" y="61"/>
                  </a:cubicBezTo>
                  <a:cubicBezTo>
                    <a:pt x="1" y="62"/>
                    <a:pt x="1" y="62"/>
                    <a:pt x="1" y="62"/>
                  </a:cubicBezTo>
                  <a:cubicBezTo>
                    <a:pt x="1" y="62"/>
                    <a:pt x="1" y="62"/>
                    <a:pt x="1" y="62"/>
                  </a:cubicBezTo>
                  <a:cubicBezTo>
                    <a:pt x="1" y="62"/>
                    <a:pt x="1" y="63"/>
                    <a:pt x="1" y="63"/>
                  </a:cubicBezTo>
                  <a:cubicBezTo>
                    <a:pt x="1" y="63"/>
                    <a:pt x="1" y="63"/>
                    <a:pt x="1" y="63"/>
                  </a:cubicBezTo>
                  <a:cubicBezTo>
                    <a:pt x="1" y="63"/>
                    <a:pt x="1" y="64"/>
                    <a:pt x="1" y="64"/>
                  </a:cubicBezTo>
                  <a:cubicBezTo>
                    <a:pt x="1" y="64"/>
                    <a:pt x="1" y="64"/>
                    <a:pt x="1" y="64"/>
                  </a:cubicBezTo>
                  <a:cubicBezTo>
                    <a:pt x="1" y="64"/>
                    <a:pt x="1" y="64"/>
                    <a:pt x="1" y="65"/>
                  </a:cubicBezTo>
                  <a:cubicBezTo>
                    <a:pt x="1" y="65"/>
                    <a:pt x="1" y="65"/>
                    <a:pt x="1" y="65"/>
                  </a:cubicBezTo>
                  <a:cubicBezTo>
                    <a:pt x="1" y="65"/>
                    <a:pt x="1" y="65"/>
                    <a:pt x="1" y="66"/>
                  </a:cubicBezTo>
                  <a:cubicBezTo>
                    <a:pt x="1" y="66"/>
                    <a:pt x="1" y="66"/>
                    <a:pt x="1" y="66"/>
                  </a:cubicBezTo>
                  <a:cubicBezTo>
                    <a:pt x="1" y="66"/>
                    <a:pt x="1" y="66"/>
                    <a:pt x="1" y="66"/>
                  </a:cubicBezTo>
                  <a:cubicBezTo>
                    <a:pt x="1" y="67"/>
                    <a:pt x="1" y="67"/>
                    <a:pt x="1" y="67"/>
                  </a:cubicBezTo>
                  <a:cubicBezTo>
                    <a:pt x="1" y="67"/>
                    <a:pt x="1" y="67"/>
                    <a:pt x="1" y="67"/>
                  </a:cubicBezTo>
                  <a:cubicBezTo>
                    <a:pt x="1" y="68"/>
                    <a:pt x="1" y="68"/>
                    <a:pt x="1" y="68"/>
                  </a:cubicBezTo>
                  <a:cubicBezTo>
                    <a:pt x="1" y="68"/>
                    <a:pt x="1" y="68"/>
                    <a:pt x="1" y="68"/>
                  </a:cubicBezTo>
                  <a:cubicBezTo>
                    <a:pt x="1" y="68"/>
                    <a:pt x="1" y="69"/>
                    <a:pt x="1" y="69"/>
                  </a:cubicBezTo>
                  <a:cubicBezTo>
                    <a:pt x="1" y="69"/>
                    <a:pt x="1" y="69"/>
                    <a:pt x="1" y="69"/>
                  </a:cubicBezTo>
                  <a:cubicBezTo>
                    <a:pt x="1" y="69"/>
                    <a:pt x="1" y="70"/>
                    <a:pt x="1" y="70"/>
                  </a:cubicBezTo>
                  <a:cubicBezTo>
                    <a:pt x="1" y="70"/>
                    <a:pt x="1" y="70"/>
                    <a:pt x="1" y="70"/>
                  </a:cubicBezTo>
                  <a:cubicBezTo>
                    <a:pt x="1" y="70"/>
                    <a:pt x="1" y="70"/>
                    <a:pt x="1" y="71"/>
                  </a:cubicBezTo>
                  <a:cubicBezTo>
                    <a:pt x="1" y="71"/>
                    <a:pt x="1" y="71"/>
                    <a:pt x="1" y="71"/>
                  </a:cubicBezTo>
                  <a:cubicBezTo>
                    <a:pt x="1" y="71"/>
                    <a:pt x="1" y="71"/>
                    <a:pt x="1" y="72"/>
                  </a:cubicBezTo>
                  <a:cubicBezTo>
                    <a:pt x="1" y="72"/>
                    <a:pt x="1" y="72"/>
                    <a:pt x="1" y="72"/>
                  </a:cubicBezTo>
                  <a:cubicBezTo>
                    <a:pt x="1" y="72"/>
                    <a:pt x="1" y="72"/>
                    <a:pt x="1" y="72"/>
                  </a:cubicBezTo>
                  <a:cubicBezTo>
                    <a:pt x="1" y="73"/>
                    <a:pt x="1" y="73"/>
                    <a:pt x="1" y="73"/>
                  </a:cubicBezTo>
                  <a:cubicBezTo>
                    <a:pt x="1" y="73"/>
                    <a:pt x="1" y="73"/>
                    <a:pt x="1" y="73"/>
                  </a:cubicBezTo>
                  <a:cubicBezTo>
                    <a:pt x="1" y="74"/>
                    <a:pt x="1" y="74"/>
                    <a:pt x="1" y="74"/>
                  </a:cubicBezTo>
                  <a:cubicBezTo>
                    <a:pt x="1" y="74"/>
                    <a:pt x="1" y="74"/>
                    <a:pt x="1" y="74"/>
                  </a:cubicBezTo>
                  <a:cubicBezTo>
                    <a:pt x="1" y="74"/>
                    <a:pt x="1" y="75"/>
                    <a:pt x="1" y="75"/>
                  </a:cubicBezTo>
                  <a:cubicBezTo>
                    <a:pt x="1" y="75"/>
                    <a:pt x="1" y="75"/>
                    <a:pt x="1" y="75"/>
                  </a:cubicBezTo>
                  <a:cubicBezTo>
                    <a:pt x="1" y="75"/>
                    <a:pt x="1" y="76"/>
                    <a:pt x="1" y="76"/>
                  </a:cubicBezTo>
                  <a:cubicBezTo>
                    <a:pt x="1" y="76"/>
                    <a:pt x="1" y="76"/>
                    <a:pt x="1" y="76"/>
                  </a:cubicBezTo>
                  <a:cubicBezTo>
                    <a:pt x="1" y="76"/>
                    <a:pt x="1" y="76"/>
                    <a:pt x="1" y="77"/>
                  </a:cubicBezTo>
                  <a:cubicBezTo>
                    <a:pt x="1" y="77"/>
                    <a:pt x="1" y="77"/>
                    <a:pt x="1" y="77"/>
                  </a:cubicBezTo>
                  <a:cubicBezTo>
                    <a:pt x="1" y="77"/>
                    <a:pt x="1" y="77"/>
                    <a:pt x="1" y="78"/>
                  </a:cubicBezTo>
                  <a:cubicBezTo>
                    <a:pt x="1" y="78"/>
                    <a:pt x="1" y="78"/>
                    <a:pt x="1" y="78"/>
                  </a:cubicBezTo>
                  <a:cubicBezTo>
                    <a:pt x="1" y="78"/>
                    <a:pt x="1" y="78"/>
                    <a:pt x="1" y="78"/>
                  </a:cubicBezTo>
                  <a:cubicBezTo>
                    <a:pt x="1" y="79"/>
                    <a:pt x="1" y="79"/>
                    <a:pt x="1" y="79"/>
                  </a:cubicBezTo>
                  <a:cubicBezTo>
                    <a:pt x="1" y="79"/>
                    <a:pt x="1" y="79"/>
                    <a:pt x="1" y="79"/>
                  </a:cubicBezTo>
                  <a:cubicBezTo>
                    <a:pt x="1" y="80"/>
                    <a:pt x="1" y="80"/>
                    <a:pt x="1" y="80"/>
                  </a:cubicBezTo>
                  <a:cubicBezTo>
                    <a:pt x="1" y="80"/>
                    <a:pt x="1" y="80"/>
                    <a:pt x="1" y="80"/>
                  </a:cubicBezTo>
                  <a:cubicBezTo>
                    <a:pt x="1" y="81"/>
                    <a:pt x="1" y="81"/>
                    <a:pt x="1" y="81"/>
                  </a:cubicBezTo>
                  <a:cubicBezTo>
                    <a:pt x="1" y="81"/>
                    <a:pt x="1" y="81"/>
                    <a:pt x="1" y="81"/>
                  </a:cubicBezTo>
                  <a:cubicBezTo>
                    <a:pt x="1" y="81"/>
                    <a:pt x="1" y="82"/>
                    <a:pt x="1" y="82"/>
                  </a:cubicBezTo>
                  <a:cubicBezTo>
                    <a:pt x="1" y="82"/>
                    <a:pt x="1" y="82"/>
                    <a:pt x="1" y="82"/>
                  </a:cubicBezTo>
                  <a:cubicBezTo>
                    <a:pt x="1" y="82"/>
                    <a:pt x="1" y="83"/>
                    <a:pt x="1" y="83"/>
                  </a:cubicBezTo>
                  <a:cubicBezTo>
                    <a:pt x="1" y="83"/>
                    <a:pt x="1" y="83"/>
                    <a:pt x="1" y="83"/>
                  </a:cubicBezTo>
                  <a:cubicBezTo>
                    <a:pt x="1" y="83"/>
                    <a:pt x="1" y="83"/>
                    <a:pt x="1" y="84"/>
                  </a:cubicBezTo>
                  <a:cubicBezTo>
                    <a:pt x="1" y="84"/>
                    <a:pt x="1" y="84"/>
                    <a:pt x="1" y="84"/>
                  </a:cubicBezTo>
                  <a:cubicBezTo>
                    <a:pt x="1" y="84"/>
                    <a:pt x="1" y="84"/>
                    <a:pt x="1" y="85"/>
                  </a:cubicBezTo>
                  <a:cubicBezTo>
                    <a:pt x="1" y="85"/>
                    <a:pt x="1" y="85"/>
                    <a:pt x="1" y="85"/>
                  </a:cubicBezTo>
                  <a:cubicBezTo>
                    <a:pt x="1" y="85"/>
                    <a:pt x="1" y="85"/>
                    <a:pt x="1" y="85"/>
                  </a:cubicBezTo>
                  <a:cubicBezTo>
                    <a:pt x="0" y="90"/>
                    <a:pt x="1" y="95"/>
                    <a:pt x="2" y="99"/>
                  </a:cubicBezTo>
                  <a:cubicBezTo>
                    <a:pt x="11" y="143"/>
                    <a:pt x="11" y="143"/>
                    <a:pt x="11" y="143"/>
                  </a:cubicBezTo>
                  <a:cubicBezTo>
                    <a:pt x="17" y="171"/>
                    <a:pt x="49" y="192"/>
                    <a:pt x="82" y="192"/>
                  </a:cubicBezTo>
                  <a:cubicBezTo>
                    <a:pt x="168" y="192"/>
                    <a:pt x="168" y="192"/>
                    <a:pt x="168" y="192"/>
                  </a:cubicBezTo>
                  <a:cubicBezTo>
                    <a:pt x="201" y="192"/>
                    <a:pt x="233" y="171"/>
                    <a:pt x="239" y="143"/>
                  </a:cubicBezTo>
                  <a:cubicBezTo>
                    <a:pt x="248" y="99"/>
                    <a:pt x="248" y="99"/>
                    <a:pt x="248" y="99"/>
                  </a:cubicBezTo>
                  <a:cubicBezTo>
                    <a:pt x="249" y="95"/>
                    <a:pt x="250" y="90"/>
                    <a:pt x="249" y="85"/>
                  </a:cubicBezTo>
                  <a:cubicBezTo>
                    <a:pt x="249" y="85"/>
                    <a:pt x="249" y="85"/>
                    <a:pt x="249" y="85"/>
                  </a:cubicBezTo>
                  <a:cubicBezTo>
                    <a:pt x="249" y="85"/>
                    <a:pt x="249" y="85"/>
                    <a:pt x="249" y="85"/>
                  </a:cubicBezTo>
                  <a:cubicBezTo>
                    <a:pt x="249" y="84"/>
                    <a:pt x="249" y="84"/>
                    <a:pt x="249" y="84"/>
                  </a:cubicBezTo>
                  <a:cubicBezTo>
                    <a:pt x="249" y="84"/>
                    <a:pt x="249" y="84"/>
                    <a:pt x="249" y="84"/>
                  </a:cubicBezTo>
                  <a:cubicBezTo>
                    <a:pt x="249" y="83"/>
                    <a:pt x="249" y="83"/>
                    <a:pt x="249" y="83"/>
                  </a:cubicBezTo>
                  <a:cubicBezTo>
                    <a:pt x="249" y="83"/>
                    <a:pt x="249" y="83"/>
                    <a:pt x="249" y="83"/>
                  </a:cubicBezTo>
                  <a:cubicBezTo>
                    <a:pt x="249" y="83"/>
                    <a:pt x="249" y="82"/>
                    <a:pt x="249" y="82"/>
                  </a:cubicBezTo>
                  <a:cubicBezTo>
                    <a:pt x="249" y="82"/>
                    <a:pt x="249" y="82"/>
                    <a:pt x="249" y="82"/>
                  </a:cubicBezTo>
                  <a:cubicBezTo>
                    <a:pt x="249" y="82"/>
                    <a:pt x="249" y="81"/>
                    <a:pt x="249" y="81"/>
                  </a:cubicBezTo>
                  <a:cubicBezTo>
                    <a:pt x="249" y="81"/>
                    <a:pt x="249" y="81"/>
                    <a:pt x="249" y="81"/>
                  </a:cubicBezTo>
                  <a:cubicBezTo>
                    <a:pt x="249" y="81"/>
                    <a:pt x="249" y="81"/>
                    <a:pt x="249" y="80"/>
                  </a:cubicBezTo>
                  <a:cubicBezTo>
                    <a:pt x="249" y="80"/>
                    <a:pt x="249" y="80"/>
                    <a:pt x="249" y="80"/>
                  </a:cubicBezTo>
                  <a:cubicBezTo>
                    <a:pt x="249" y="80"/>
                    <a:pt x="249" y="80"/>
                    <a:pt x="249" y="79"/>
                  </a:cubicBezTo>
                  <a:cubicBezTo>
                    <a:pt x="249" y="79"/>
                    <a:pt x="249" y="79"/>
                    <a:pt x="249" y="79"/>
                  </a:cubicBezTo>
                  <a:cubicBezTo>
                    <a:pt x="249" y="79"/>
                    <a:pt x="249" y="79"/>
                    <a:pt x="249" y="78"/>
                  </a:cubicBezTo>
                  <a:cubicBezTo>
                    <a:pt x="249" y="78"/>
                    <a:pt x="249" y="78"/>
                    <a:pt x="249" y="78"/>
                  </a:cubicBezTo>
                  <a:cubicBezTo>
                    <a:pt x="249" y="78"/>
                    <a:pt x="249" y="78"/>
                    <a:pt x="249" y="78"/>
                  </a:cubicBezTo>
                  <a:cubicBezTo>
                    <a:pt x="249" y="77"/>
                    <a:pt x="249" y="77"/>
                    <a:pt x="249" y="77"/>
                  </a:cubicBezTo>
                  <a:cubicBezTo>
                    <a:pt x="249" y="77"/>
                    <a:pt x="249" y="77"/>
                    <a:pt x="249" y="77"/>
                  </a:cubicBezTo>
                  <a:cubicBezTo>
                    <a:pt x="249" y="76"/>
                    <a:pt x="249" y="76"/>
                    <a:pt x="249" y="76"/>
                  </a:cubicBezTo>
                  <a:cubicBezTo>
                    <a:pt x="249" y="76"/>
                    <a:pt x="249" y="76"/>
                    <a:pt x="249" y="76"/>
                  </a:cubicBezTo>
                  <a:cubicBezTo>
                    <a:pt x="249" y="76"/>
                    <a:pt x="249" y="75"/>
                    <a:pt x="249" y="75"/>
                  </a:cubicBezTo>
                  <a:cubicBezTo>
                    <a:pt x="249" y="75"/>
                    <a:pt x="249" y="75"/>
                    <a:pt x="249" y="75"/>
                  </a:cubicBezTo>
                  <a:cubicBezTo>
                    <a:pt x="249" y="75"/>
                    <a:pt x="249" y="74"/>
                    <a:pt x="249" y="74"/>
                  </a:cubicBezTo>
                  <a:cubicBezTo>
                    <a:pt x="249" y="74"/>
                    <a:pt x="249" y="74"/>
                    <a:pt x="249" y="74"/>
                  </a:cubicBezTo>
                  <a:cubicBezTo>
                    <a:pt x="249" y="74"/>
                    <a:pt x="249" y="74"/>
                    <a:pt x="249" y="73"/>
                  </a:cubicBezTo>
                  <a:cubicBezTo>
                    <a:pt x="249" y="73"/>
                    <a:pt x="249" y="73"/>
                    <a:pt x="249" y="73"/>
                  </a:cubicBezTo>
                  <a:cubicBezTo>
                    <a:pt x="249" y="73"/>
                    <a:pt x="249" y="73"/>
                    <a:pt x="249" y="72"/>
                  </a:cubicBezTo>
                  <a:cubicBezTo>
                    <a:pt x="249" y="72"/>
                    <a:pt x="249" y="72"/>
                    <a:pt x="249" y="72"/>
                  </a:cubicBezTo>
                  <a:cubicBezTo>
                    <a:pt x="249" y="72"/>
                    <a:pt x="249" y="72"/>
                    <a:pt x="249" y="72"/>
                  </a:cubicBezTo>
                  <a:cubicBezTo>
                    <a:pt x="249" y="71"/>
                    <a:pt x="249" y="71"/>
                    <a:pt x="249" y="71"/>
                  </a:cubicBezTo>
                  <a:cubicBezTo>
                    <a:pt x="249" y="71"/>
                    <a:pt x="249" y="71"/>
                    <a:pt x="249" y="71"/>
                  </a:cubicBezTo>
                  <a:cubicBezTo>
                    <a:pt x="249" y="70"/>
                    <a:pt x="249" y="70"/>
                    <a:pt x="249" y="70"/>
                  </a:cubicBezTo>
                  <a:cubicBezTo>
                    <a:pt x="249" y="70"/>
                    <a:pt x="249" y="70"/>
                    <a:pt x="249" y="70"/>
                  </a:cubicBezTo>
                  <a:cubicBezTo>
                    <a:pt x="249" y="70"/>
                    <a:pt x="249" y="69"/>
                    <a:pt x="249" y="69"/>
                  </a:cubicBezTo>
                  <a:cubicBezTo>
                    <a:pt x="249" y="69"/>
                    <a:pt x="249" y="69"/>
                    <a:pt x="249" y="69"/>
                  </a:cubicBezTo>
                  <a:cubicBezTo>
                    <a:pt x="249" y="69"/>
                    <a:pt x="249" y="68"/>
                    <a:pt x="249" y="68"/>
                  </a:cubicBezTo>
                  <a:cubicBezTo>
                    <a:pt x="249" y="68"/>
                    <a:pt x="249" y="68"/>
                    <a:pt x="249" y="68"/>
                  </a:cubicBezTo>
                  <a:cubicBezTo>
                    <a:pt x="249" y="68"/>
                    <a:pt x="249" y="68"/>
                    <a:pt x="249" y="67"/>
                  </a:cubicBezTo>
                  <a:cubicBezTo>
                    <a:pt x="249" y="67"/>
                    <a:pt x="249" y="67"/>
                    <a:pt x="249" y="67"/>
                  </a:cubicBezTo>
                  <a:cubicBezTo>
                    <a:pt x="249" y="67"/>
                    <a:pt x="249" y="67"/>
                    <a:pt x="249" y="66"/>
                  </a:cubicBezTo>
                  <a:cubicBezTo>
                    <a:pt x="249" y="66"/>
                    <a:pt x="249" y="66"/>
                    <a:pt x="249" y="66"/>
                  </a:cubicBezTo>
                  <a:cubicBezTo>
                    <a:pt x="249" y="66"/>
                    <a:pt x="249" y="66"/>
                    <a:pt x="249" y="66"/>
                  </a:cubicBezTo>
                  <a:cubicBezTo>
                    <a:pt x="249" y="65"/>
                    <a:pt x="249" y="65"/>
                    <a:pt x="249" y="65"/>
                  </a:cubicBezTo>
                  <a:cubicBezTo>
                    <a:pt x="249" y="65"/>
                    <a:pt x="249" y="65"/>
                    <a:pt x="249" y="65"/>
                  </a:cubicBezTo>
                  <a:cubicBezTo>
                    <a:pt x="249" y="64"/>
                    <a:pt x="249" y="64"/>
                    <a:pt x="249" y="64"/>
                  </a:cubicBezTo>
                  <a:cubicBezTo>
                    <a:pt x="249" y="64"/>
                    <a:pt x="249" y="64"/>
                    <a:pt x="249" y="64"/>
                  </a:cubicBezTo>
                  <a:cubicBezTo>
                    <a:pt x="249" y="64"/>
                    <a:pt x="249" y="63"/>
                    <a:pt x="249" y="63"/>
                  </a:cubicBezTo>
                  <a:cubicBezTo>
                    <a:pt x="249" y="63"/>
                    <a:pt x="249" y="63"/>
                    <a:pt x="249" y="63"/>
                  </a:cubicBezTo>
                  <a:cubicBezTo>
                    <a:pt x="249" y="63"/>
                    <a:pt x="249" y="62"/>
                    <a:pt x="249" y="62"/>
                  </a:cubicBezTo>
                  <a:cubicBezTo>
                    <a:pt x="249" y="62"/>
                    <a:pt x="249" y="62"/>
                    <a:pt x="249" y="62"/>
                  </a:cubicBezTo>
                  <a:cubicBezTo>
                    <a:pt x="249" y="62"/>
                    <a:pt x="249" y="62"/>
                    <a:pt x="249" y="61"/>
                  </a:cubicBezTo>
                  <a:cubicBezTo>
                    <a:pt x="249" y="61"/>
                    <a:pt x="249" y="61"/>
                    <a:pt x="249" y="61"/>
                  </a:cubicBezTo>
                  <a:cubicBezTo>
                    <a:pt x="249" y="61"/>
                    <a:pt x="249" y="61"/>
                    <a:pt x="249" y="60"/>
                  </a:cubicBezTo>
                  <a:cubicBezTo>
                    <a:pt x="249" y="60"/>
                    <a:pt x="249" y="60"/>
                    <a:pt x="249" y="60"/>
                  </a:cubicBezTo>
                  <a:cubicBezTo>
                    <a:pt x="249" y="60"/>
                    <a:pt x="249" y="60"/>
                    <a:pt x="249" y="60"/>
                  </a:cubicBezTo>
                  <a:cubicBezTo>
                    <a:pt x="249" y="59"/>
                    <a:pt x="249" y="59"/>
                    <a:pt x="249" y="59"/>
                  </a:cubicBezTo>
                  <a:cubicBezTo>
                    <a:pt x="249" y="59"/>
                    <a:pt x="249" y="59"/>
                    <a:pt x="249" y="59"/>
                  </a:cubicBezTo>
                  <a:cubicBezTo>
                    <a:pt x="249" y="58"/>
                    <a:pt x="249" y="58"/>
                    <a:pt x="249" y="58"/>
                  </a:cubicBezTo>
                  <a:cubicBezTo>
                    <a:pt x="249" y="58"/>
                    <a:pt x="249" y="58"/>
                    <a:pt x="249" y="58"/>
                  </a:cubicBezTo>
                  <a:close/>
                </a:path>
              </a:pathLst>
            </a:custGeom>
            <a:solidFill>
              <a:srgbClr val="D5D5D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7" name="î$1íḓe"/>
            <p:cNvSpPr/>
            <p:nvPr/>
          </p:nvSpPr>
          <p:spPr bwMode="auto">
            <a:xfrm>
              <a:off x="5585525" y="1247183"/>
              <a:ext cx="791164" cy="495932"/>
            </a:xfrm>
            <a:custGeom>
              <a:avLst/>
              <a:gdLst>
                <a:gd name="T0" fmla="*/ 174 w 262"/>
                <a:gd name="T1" fmla="*/ 164 h 164"/>
                <a:gd name="T2" fmla="*/ 88 w 262"/>
                <a:gd name="T3" fmla="*/ 164 h 164"/>
                <a:gd name="T4" fmla="*/ 17 w 262"/>
                <a:gd name="T5" fmla="*/ 115 h 164"/>
                <a:gd name="T6" fmla="*/ 8 w 262"/>
                <a:gd name="T7" fmla="*/ 71 h 164"/>
                <a:gd name="T8" fmla="*/ 73 w 262"/>
                <a:gd name="T9" fmla="*/ 0 h 164"/>
                <a:gd name="T10" fmla="*/ 189 w 262"/>
                <a:gd name="T11" fmla="*/ 0 h 164"/>
                <a:gd name="T12" fmla="*/ 254 w 262"/>
                <a:gd name="T13" fmla="*/ 71 h 164"/>
                <a:gd name="T14" fmla="*/ 245 w 262"/>
                <a:gd name="T15" fmla="*/ 115 h 164"/>
                <a:gd name="T16" fmla="*/ 174 w 262"/>
                <a:gd name="T17"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2" h="164">
                  <a:moveTo>
                    <a:pt x="174" y="164"/>
                  </a:moveTo>
                  <a:cubicBezTo>
                    <a:pt x="88" y="164"/>
                    <a:pt x="88" y="164"/>
                    <a:pt x="88" y="164"/>
                  </a:cubicBezTo>
                  <a:cubicBezTo>
                    <a:pt x="55" y="164"/>
                    <a:pt x="23" y="143"/>
                    <a:pt x="17" y="115"/>
                  </a:cubicBezTo>
                  <a:cubicBezTo>
                    <a:pt x="8" y="71"/>
                    <a:pt x="8" y="71"/>
                    <a:pt x="8" y="71"/>
                  </a:cubicBezTo>
                  <a:cubicBezTo>
                    <a:pt x="0" y="34"/>
                    <a:pt x="29" y="0"/>
                    <a:pt x="73" y="0"/>
                  </a:cubicBezTo>
                  <a:cubicBezTo>
                    <a:pt x="189" y="0"/>
                    <a:pt x="189" y="0"/>
                    <a:pt x="189" y="0"/>
                  </a:cubicBezTo>
                  <a:cubicBezTo>
                    <a:pt x="233" y="0"/>
                    <a:pt x="262" y="34"/>
                    <a:pt x="254" y="71"/>
                  </a:cubicBezTo>
                  <a:cubicBezTo>
                    <a:pt x="245" y="115"/>
                    <a:pt x="245" y="115"/>
                    <a:pt x="245" y="115"/>
                  </a:cubicBezTo>
                  <a:cubicBezTo>
                    <a:pt x="239" y="143"/>
                    <a:pt x="207" y="164"/>
                    <a:pt x="174" y="164"/>
                  </a:cubicBezTo>
                  <a:close/>
                </a:path>
              </a:pathLst>
            </a:custGeom>
            <a:solidFill>
              <a:srgbClr val="A0A0A1"/>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8" name="îšḷîḋé"/>
            <p:cNvSpPr/>
            <p:nvPr/>
          </p:nvSpPr>
          <p:spPr bwMode="auto">
            <a:xfrm>
              <a:off x="5533168" y="1588954"/>
              <a:ext cx="133800" cy="426124"/>
            </a:xfrm>
            <a:custGeom>
              <a:avLst/>
              <a:gdLst>
                <a:gd name="T0" fmla="*/ 22 w 44"/>
                <a:gd name="T1" fmla="*/ 141 h 141"/>
                <a:gd name="T2" fmla="*/ 22 w 44"/>
                <a:gd name="T3" fmla="*/ 141 h 141"/>
                <a:gd name="T4" fmla="*/ 0 w 44"/>
                <a:gd name="T5" fmla="*/ 119 h 141"/>
                <a:gd name="T6" fmla="*/ 0 w 44"/>
                <a:gd name="T7" fmla="*/ 23 h 141"/>
                <a:gd name="T8" fmla="*/ 22 w 44"/>
                <a:gd name="T9" fmla="*/ 0 h 141"/>
                <a:gd name="T10" fmla="*/ 22 w 44"/>
                <a:gd name="T11" fmla="*/ 0 h 141"/>
                <a:gd name="T12" fmla="*/ 44 w 44"/>
                <a:gd name="T13" fmla="*/ 23 h 141"/>
                <a:gd name="T14" fmla="*/ 44 w 44"/>
                <a:gd name="T15" fmla="*/ 119 h 141"/>
                <a:gd name="T16" fmla="*/ 22 w 44"/>
                <a:gd name="T1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1">
                  <a:moveTo>
                    <a:pt x="22" y="141"/>
                  </a:moveTo>
                  <a:cubicBezTo>
                    <a:pt x="22" y="141"/>
                    <a:pt x="22" y="141"/>
                    <a:pt x="22" y="141"/>
                  </a:cubicBezTo>
                  <a:cubicBezTo>
                    <a:pt x="10" y="141"/>
                    <a:pt x="0" y="131"/>
                    <a:pt x="0" y="119"/>
                  </a:cubicBezTo>
                  <a:cubicBezTo>
                    <a:pt x="0" y="23"/>
                    <a:pt x="0" y="23"/>
                    <a:pt x="0" y="23"/>
                  </a:cubicBezTo>
                  <a:cubicBezTo>
                    <a:pt x="0" y="10"/>
                    <a:pt x="10" y="0"/>
                    <a:pt x="22" y="0"/>
                  </a:cubicBezTo>
                  <a:cubicBezTo>
                    <a:pt x="22" y="0"/>
                    <a:pt x="22" y="0"/>
                    <a:pt x="22" y="0"/>
                  </a:cubicBezTo>
                  <a:cubicBezTo>
                    <a:pt x="34" y="0"/>
                    <a:pt x="44" y="10"/>
                    <a:pt x="44" y="23"/>
                  </a:cubicBezTo>
                  <a:cubicBezTo>
                    <a:pt x="44" y="119"/>
                    <a:pt x="44" y="119"/>
                    <a:pt x="44" y="119"/>
                  </a:cubicBezTo>
                  <a:cubicBezTo>
                    <a:pt x="44" y="131"/>
                    <a:pt x="34" y="141"/>
                    <a:pt x="22" y="141"/>
                  </a:cubicBezTo>
                  <a:close/>
                </a:path>
              </a:pathLst>
            </a:custGeom>
            <a:solidFill>
              <a:srgbClr val="D5D5D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9" name="î$1ïďe"/>
            <p:cNvSpPr/>
            <p:nvPr/>
          </p:nvSpPr>
          <p:spPr bwMode="auto">
            <a:xfrm>
              <a:off x="6295245" y="1588954"/>
              <a:ext cx="133800" cy="426124"/>
            </a:xfrm>
            <a:custGeom>
              <a:avLst/>
              <a:gdLst>
                <a:gd name="T0" fmla="*/ 22 w 44"/>
                <a:gd name="T1" fmla="*/ 141 h 141"/>
                <a:gd name="T2" fmla="*/ 22 w 44"/>
                <a:gd name="T3" fmla="*/ 141 h 141"/>
                <a:gd name="T4" fmla="*/ 0 w 44"/>
                <a:gd name="T5" fmla="*/ 119 h 141"/>
                <a:gd name="T6" fmla="*/ 0 w 44"/>
                <a:gd name="T7" fmla="*/ 23 h 141"/>
                <a:gd name="T8" fmla="*/ 22 w 44"/>
                <a:gd name="T9" fmla="*/ 0 h 141"/>
                <a:gd name="T10" fmla="*/ 22 w 44"/>
                <a:gd name="T11" fmla="*/ 0 h 141"/>
                <a:gd name="T12" fmla="*/ 44 w 44"/>
                <a:gd name="T13" fmla="*/ 23 h 141"/>
                <a:gd name="T14" fmla="*/ 44 w 44"/>
                <a:gd name="T15" fmla="*/ 119 h 141"/>
                <a:gd name="T16" fmla="*/ 22 w 44"/>
                <a:gd name="T1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1">
                  <a:moveTo>
                    <a:pt x="22" y="141"/>
                  </a:moveTo>
                  <a:cubicBezTo>
                    <a:pt x="22" y="141"/>
                    <a:pt x="22" y="141"/>
                    <a:pt x="22" y="141"/>
                  </a:cubicBezTo>
                  <a:cubicBezTo>
                    <a:pt x="10" y="141"/>
                    <a:pt x="0" y="131"/>
                    <a:pt x="0" y="119"/>
                  </a:cubicBezTo>
                  <a:cubicBezTo>
                    <a:pt x="0" y="23"/>
                    <a:pt x="0" y="23"/>
                    <a:pt x="0" y="23"/>
                  </a:cubicBezTo>
                  <a:cubicBezTo>
                    <a:pt x="0" y="10"/>
                    <a:pt x="10" y="0"/>
                    <a:pt x="22" y="0"/>
                  </a:cubicBezTo>
                  <a:cubicBezTo>
                    <a:pt x="22" y="0"/>
                    <a:pt x="22" y="0"/>
                    <a:pt x="22" y="0"/>
                  </a:cubicBezTo>
                  <a:cubicBezTo>
                    <a:pt x="34" y="0"/>
                    <a:pt x="44" y="10"/>
                    <a:pt x="44" y="23"/>
                  </a:cubicBezTo>
                  <a:cubicBezTo>
                    <a:pt x="44" y="119"/>
                    <a:pt x="44" y="119"/>
                    <a:pt x="44" y="119"/>
                  </a:cubicBezTo>
                  <a:cubicBezTo>
                    <a:pt x="44" y="131"/>
                    <a:pt x="34" y="141"/>
                    <a:pt x="22" y="141"/>
                  </a:cubicBezTo>
                  <a:close/>
                </a:path>
              </a:pathLst>
            </a:custGeom>
            <a:solidFill>
              <a:srgbClr val="D5D5D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0" name="îṩlîḑè"/>
            <p:cNvSpPr/>
            <p:nvPr/>
          </p:nvSpPr>
          <p:spPr bwMode="auto">
            <a:xfrm>
              <a:off x="5697510" y="1658763"/>
              <a:ext cx="266146" cy="637003"/>
            </a:xfrm>
            <a:custGeom>
              <a:avLst/>
              <a:gdLst>
                <a:gd name="T0" fmla="*/ 183 w 183"/>
                <a:gd name="T1" fmla="*/ 438 h 438"/>
                <a:gd name="T2" fmla="*/ 35 w 183"/>
                <a:gd name="T3" fmla="*/ 438 h 438"/>
                <a:gd name="T4" fmla="*/ 0 w 183"/>
                <a:gd name="T5" fmla="*/ 0 h 438"/>
                <a:gd name="T6" fmla="*/ 180 w 183"/>
                <a:gd name="T7" fmla="*/ 52 h 438"/>
                <a:gd name="T8" fmla="*/ 183 w 183"/>
                <a:gd name="T9" fmla="*/ 438 h 438"/>
              </a:gdLst>
              <a:ahLst/>
              <a:cxnLst>
                <a:cxn ang="0">
                  <a:pos x="T0" y="T1"/>
                </a:cxn>
                <a:cxn ang="0">
                  <a:pos x="T2" y="T3"/>
                </a:cxn>
                <a:cxn ang="0">
                  <a:pos x="T4" y="T5"/>
                </a:cxn>
                <a:cxn ang="0">
                  <a:pos x="T6" y="T7"/>
                </a:cxn>
                <a:cxn ang="0">
                  <a:pos x="T8" y="T9"/>
                </a:cxn>
              </a:cxnLst>
              <a:rect l="0" t="0" r="r" b="b"/>
              <a:pathLst>
                <a:path w="183" h="438">
                  <a:moveTo>
                    <a:pt x="183" y="438"/>
                  </a:moveTo>
                  <a:lnTo>
                    <a:pt x="35" y="438"/>
                  </a:lnTo>
                  <a:lnTo>
                    <a:pt x="0" y="0"/>
                  </a:lnTo>
                  <a:lnTo>
                    <a:pt x="180" y="52"/>
                  </a:lnTo>
                  <a:lnTo>
                    <a:pt x="183" y="438"/>
                  </a:lnTo>
                  <a:close/>
                </a:path>
              </a:pathLst>
            </a:custGeom>
            <a:solidFill>
              <a:srgbClr val="87534E"/>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1" name="iŝ1ïḋe"/>
            <p:cNvSpPr/>
            <p:nvPr/>
          </p:nvSpPr>
          <p:spPr bwMode="auto">
            <a:xfrm>
              <a:off x="6005831" y="1687850"/>
              <a:ext cx="258873" cy="607916"/>
            </a:xfrm>
            <a:custGeom>
              <a:avLst/>
              <a:gdLst>
                <a:gd name="T0" fmla="*/ 0 w 178"/>
                <a:gd name="T1" fmla="*/ 418 h 418"/>
                <a:gd name="T2" fmla="*/ 145 w 178"/>
                <a:gd name="T3" fmla="*/ 418 h 418"/>
                <a:gd name="T4" fmla="*/ 178 w 178"/>
                <a:gd name="T5" fmla="*/ 0 h 418"/>
                <a:gd name="T6" fmla="*/ 0 w 178"/>
                <a:gd name="T7" fmla="*/ 32 h 418"/>
                <a:gd name="T8" fmla="*/ 0 w 178"/>
                <a:gd name="T9" fmla="*/ 418 h 418"/>
              </a:gdLst>
              <a:ahLst/>
              <a:cxnLst>
                <a:cxn ang="0">
                  <a:pos x="T0" y="T1"/>
                </a:cxn>
                <a:cxn ang="0">
                  <a:pos x="T2" y="T3"/>
                </a:cxn>
                <a:cxn ang="0">
                  <a:pos x="T4" y="T5"/>
                </a:cxn>
                <a:cxn ang="0">
                  <a:pos x="T6" y="T7"/>
                </a:cxn>
                <a:cxn ang="0">
                  <a:pos x="T8" y="T9"/>
                </a:cxn>
              </a:cxnLst>
              <a:rect l="0" t="0" r="r" b="b"/>
              <a:pathLst>
                <a:path w="178" h="418">
                  <a:moveTo>
                    <a:pt x="0" y="418"/>
                  </a:moveTo>
                  <a:lnTo>
                    <a:pt x="145" y="418"/>
                  </a:lnTo>
                  <a:lnTo>
                    <a:pt x="178" y="0"/>
                  </a:lnTo>
                  <a:lnTo>
                    <a:pt x="0" y="32"/>
                  </a:lnTo>
                  <a:lnTo>
                    <a:pt x="0" y="418"/>
                  </a:lnTo>
                  <a:close/>
                </a:path>
              </a:pathLst>
            </a:custGeom>
            <a:solidFill>
              <a:srgbClr val="87534E"/>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2" name="iṡļíḋe"/>
            <p:cNvSpPr/>
            <p:nvPr/>
          </p:nvSpPr>
          <p:spPr bwMode="auto">
            <a:xfrm>
              <a:off x="4358057" y="1367894"/>
              <a:ext cx="843520" cy="650093"/>
            </a:xfrm>
            <a:custGeom>
              <a:avLst/>
              <a:gdLst>
                <a:gd name="T0" fmla="*/ 230 w 279"/>
                <a:gd name="T1" fmla="*/ 163 h 215"/>
                <a:gd name="T2" fmla="*/ 98 w 279"/>
                <a:gd name="T3" fmla="*/ 205 h 215"/>
                <a:gd name="T4" fmla="*/ 22 w 279"/>
                <a:gd name="T5" fmla="*/ 165 h 215"/>
                <a:gd name="T6" fmla="*/ 10 w 279"/>
                <a:gd name="T7" fmla="*/ 127 h 215"/>
                <a:gd name="T8" fmla="*/ 50 w 279"/>
                <a:gd name="T9" fmla="*/ 52 h 215"/>
                <a:gd name="T10" fmla="*/ 182 w 279"/>
                <a:gd name="T11" fmla="*/ 10 h 215"/>
                <a:gd name="T12" fmla="*/ 257 w 279"/>
                <a:gd name="T13" fmla="*/ 49 h 215"/>
                <a:gd name="T14" fmla="*/ 270 w 279"/>
                <a:gd name="T15" fmla="*/ 88 h 215"/>
                <a:gd name="T16" fmla="*/ 230 w 279"/>
                <a:gd name="T17" fmla="*/ 163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9" h="215">
                  <a:moveTo>
                    <a:pt x="230" y="163"/>
                  </a:moveTo>
                  <a:cubicBezTo>
                    <a:pt x="98" y="205"/>
                    <a:pt x="98" y="205"/>
                    <a:pt x="98" y="205"/>
                  </a:cubicBezTo>
                  <a:cubicBezTo>
                    <a:pt x="66" y="215"/>
                    <a:pt x="32" y="197"/>
                    <a:pt x="22" y="165"/>
                  </a:cubicBezTo>
                  <a:cubicBezTo>
                    <a:pt x="10" y="127"/>
                    <a:pt x="10" y="127"/>
                    <a:pt x="10" y="127"/>
                  </a:cubicBezTo>
                  <a:cubicBezTo>
                    <a:pt x="0" y="95"/>
                    <a:pt x="18" y="61"/>
                    <a:pt x="50" y="52"/>
                  </a:cubicBezTo>
                  <a:cubicBezTo>
                    <a:pt x="182" y="10"/>
                    <a:pt x="182" y="10"/>
                    <a:pt x="182" y="10"/>
                  </a:cubicBezTo>
                  <a:cubicBezTo>
                    <a:pt x="214" y="0"/>
                    <a:pt x="248" y="18"/>
                    <a:pt x="257" y="49"/>
                  </a:cubicBezTo>
                  <a:cubicBezTo>
                    <a:pt x="270" y="88"/>
                    <a:pt x="270" y="88"/>
                    <a:pt x="270" y="88"/>
                  </a:cubicBezTo>
                  <a:cubicBezTo>
                    <a:pt x="279" y="119"/>
                    <a:pt x="262" y="153"/>
                    <a:pt x="230" y="163"/>
                  </a:cubicBezTo>
                  <a:close/>
                </a:path>
              </a:pathLst>
            </a:custGeom>
            <a:solidFill>
              <a:srgbClr val="838385"/>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3" name="iš1íḋé"/>
            <p:cNvSpPr/>
            <p:nvPr/>
          </p:nvSpPr>
          <p:spPr bwMode="auto">
            <a:xfrm>
              <a:off x="4270797" y="1045029"/>
              <a:ext cx="801345" cy="709720"/>
            </a:xfrm>
            <a:custGeom>
              <a:avLst/>
              <a:gdLst>
                <a:gd name="T0" fmla="*/ 55 w 265"/>
                <a:gd name="T1" fmla="*/ 46 h 235"/>
                <a:gd name="T2" fmla="*/ 10 w 265"/>
                <a:gd name="T3" fmla="*/ 122 h 235"/>
                <a:gd name="T4" fmla="*/ 10 w 265"/>
                <a:gd name="T5" fmla="*/ 123 h 235"/>
                <a:gd name="T6" fmla="*/ 10 w 265"/>
                <a:gd name="T7" fmla="*/ 125 h 235"/>
                <a:gd name="T8" fmla="*/ 11 w 265"/>
                <a:gd name="T9" fmla="*/ 126 h 235"/>
                <a:gd name="T10" fmla="*/ 11 w 265"/>
                <a:gd name="T11" fmla="*/ 127 h 235"/>
                <a:gd name="T12" fmla="*/ 12 w 265"/>
                <a:gd name="T13" fmla="*/ 129 h 235"/>
                <a:gd name="T14" fmla="*/ 12 w 265"/>
                <a:gd name="T15" fmla="*/ 130 h 235"/>
                <a:gd name="T16" fmla="*/ 12 w 265"/>
                <a:gd name="T17" fmla="*/ 131 h 235"/>
                <a:gd name="T18" fmla="*/ 13 w 265"/>
                <a:gd name="T19" fmla="*/ 133 h 235"/>
                <a:gd name="T20" fmla="*/ 13 w 265"/>
                <a:gd name="T21" fmla="*/ 134 h 235"/>
                <a:gd name="T22" fmla="*/ 14 w 265"/>
                <a:gd name="T23" fmla="*/ 135 h 235"/>
                <a:gd name="T24" fmla="*/ 14 w 265"/>
                <a:gd name="T25" fmla="*/ 137 h 235"/>
                <a:gd name="T26" fmla="*/ 15 w 265"/>
                <a:gd name="T27" fmla="*/ 138 h 235"/>
                <a:gd name="T28" fmla="*/ 15 w 265"/>
                <a:gd name="T29" fmla="*/ 139 h 235"/>
                <a:gd name="T30" fmla="*/ 15 w 265"/>
                <a:gd name="T31" fmla="*/ 141 h 235"/>
                <a:gd name="T32" fmla="*/ 16 w 265"/>
                <a:gd name="T33" fmla="*/ 142 h 235"/>
                <a:gd name="T34" fmla="*/ 16 w 265"/>
                <a:gd name="T35" fmla="*/ 143 h 235"/>
                <a:gd name="T36" fmla="*/ 17 w 265"/>
                <a:gd name="T37" fmla="*/ 145 h 235"/>
                <a:gd name="T38" fmla="*/ 17 w 265"/>
                <a:gd name="T39" fmla="*/ 146 h 235"/>
                <a:gd name="T40" fmla="*/ 17 w 265"/>
                <a:gd name="T41" fmla="*/ 147 h 235"/>
                <a:gd name="T42" fmla="*/ 45 w 265"/>
                <a:gd name="T43" fmla="*/ 199 h 235"/>
                <a:gd name="T44" fmla="*/ 262 w 265"/>
                <a:gd name="T45" fmla="*/ 131 h 235"/>
                <a:gd name="T46" fmla="*/ 255 w 265"/>
                <a:gd name="T47" fmla="*/ 73 h 235"/>
                <a:gd name="T48" fmla="*/ 254 w 265"/>
                <a:gd name="T49" fmla="*/ 71 h 235"/>
                <a:gd name="T50" fmla="*/ 254 w 265"/>
                <a:gd name="T51" fmla="*/ 70 h 235"/>
                <a:gd name="T52" fmla="*/ 254 w 265"/>
                <a:gd name="T53" fmla="*/ 69 h 235"/>
                <a:gd name="T54" fmla="*/ 253 w 265"/>
                <a:gd name="T55" fmla="*/ 67 h 235"/>
                <a:gd name="T56" fmla="*/ 253 w 265"/>
                <a:gd name="T57" fmla="*/ 66 h 235"/>
                <a:gd name="T58" fmla="*/ 252 w 265"/>
                <a:gd name="T59" fmla="*/ 65 h 235"/>
                <a:gd name="T60" fmla="*/ 252 w 265"/>
                <a:gd name="T61" fmla="*/ 63 h 235"/>
                <a:gd name="T62" fmla="*/ 252 w 265"/>
                <a:gd name="T63" fmla="*/ 62 h 235"/>
                <a:gd name="T64" fmla="*/ 251 w 265"/>
                <a:gd name="T65" fmla="*/ 61 h 235"/>
                <a:gd name="T66" fmla="*/ 251 w 265"/>
                <a:gd name="T67" fmla="*/ 59 h 235"/>
                <a:gd name="T68" fmla="*/ 250 w 265"/>
                <a:gd name="T69" fmla="*/ 58 h 235"/>
                <a:gd name="T70" fmla="*/ 250 w 265"/>
                <a:gd name="T71" fmla="*/ 57 h 235"/>
                <a:gd name="T72" fmla="*/ 249 w 265"/>
                <a:gd name="T73" fmla="*/ 56 h 235"/>
                <a:gd name="T74" fmla="*/ 249 w 265"/>
                <a:gd name="T75" fmla="*/ 54 h 235"/>
                <a:gd name="T76" fmla="*/ 249 w 265"/>
                <a:gd name="T77" fmla="*/ 53 h 235"/>
                <a:gd name="T78" fmla="*/ 248 w 265"/>
                <a:gd name="T79" fmla="*/ 52 h 235"/>
                <a:gd name="T80" fmla="*/ 248 w 265"/>
                <a:gd name="T81" fmla="*/ 50 h 235"/>
                <a:gd name="T82" fmla="*/ 247 w 265"/>
                <a:gd name="T83" fmla="*/ 49 h 235"/>
                <a:gd name="T84" fmla="*/ 247 w 265"/>
                <a:gd name="T85" fmla="*/ 4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5" h="235">
                  <a:moveTo>
                    <a:pt x="247" y="47"/>
                  </a:moveTo>
                  <a:cubicBezTo>
                    <a:pt x="237" y="17"/>
                    <a:pt x="203" y="0"/>
                    <a:pt x="166" y="11"/>
                  </a:cubicBezTo>
                  <a:cubicBezTo>
                    <a:pt x="55" y="46"/>
                    <a:pt x="55" y="46"/>
                    <a:pt x="55" y="46"/>
                  </a:cubicBezTo>
                  <a:cubicBezTo>
                    <a:pt x="18" y="58"/>
                    <a:pt x="0" y="91"/>
                    <a:pt x="9" y="121"/>
                  </a:cubicBezTo>
                  <a:cubicBezTo>
                    <a:pt x="9" y="121"/>
                    <a:pt x="9" y="122"/>
                    <a:pt x="9" y="122"/>
                  </a:cubicBezTo>
                  <a:cubicBezTo>
                    <a:pt x="9" y="122"/>
                    <a:pt x="10" y="122"/>
                    <a:pt x="10" y="122"/>
                  </a:cubicBezTo>
                  <a:cubicBezTo>
                    <a:pt x="10" y="122"/>
                    <a:pt x="10" y="122"/>
                    <a:pt x="10" y="123"/>
                  </a:cubicBezTo>
                  <a:cubicBezTo>
                    <a:pt x="10" y="123"/>
                    <a:pt x="10" y="123"/>
                    <a:pt x="10" y="123"/>
                  </a:cubicBezTo>
                  <a:cubicBezTo>
                    <a:pt x="10" y="123"/>
                    <a:pt x="10" y="123"/>
                    <a:pt x="10" y="123"/>
                  </a:cubicBezTo>
                  <a:cubicBezTo>
                    <a:pt x="10" y="124"/>
                    <a:pt x="10" y="124"/>
                    <a:pt x="10" y="124"/>
                  </a:cubicBezTo>
                  <a:cubicBezTo>
                    <a:pt x="10" y="124"/>
                    <a:pt x="10" y="124"/>
                    <a:pt x="10" y="124"/>
                  </a:cubicBezTo>
                  <a:cubicBezTo>
                    <a:pt x="10" y="124"/>
                    <a:pt x="10" y="125"/>
                    <a:pt x="10" y="125"/>
                  </a:cubicBezTo>
                  <a:cubicBezTo>
                    <a:pt x="10" y="125"/>
                    <a:pt x="10" y="125"/>
                    <a:pt x="11" y="125"/>
                  </a:cubicBezTo>
                  <a:cubicBezTo>
                    <a:pt x="11" y="125"/>
                    <a:pt x="11" y="125"/>
                    <a:pt x="11" y="126"/>
                  </a:cubicBezTo>
                  <a:cubicBezTo>
                    <a:pt x="11" y="126"/>
                    <a:pt x="11" y="126"/>
                    <a:pt x="11" y="126"/>
                  </a:cubicBezTo>
                  <a:cubicBezTo>
                    <a:pt x="11" y="126"/>
                    <a:pt x="11" y="126"/>
                    <a:pt x="11" y="126"/>
                  </a:cubicBezTo>
                  <a:cubicBezTo>
                    <a:pt x="11" y="127"/>
                    <a:pt x="11" y="127"/>
                    <a:pt x="11" y="127"/>
                  </a:cubicBezTo>
                  <a:cubicBezTo>
                    <a:pt x="11" y="127"/>
                    <a:pt x="11" y="127"/>
                    <a:pt x="11" y="127"/>
                  </a:cubicBezTo>
                  <a:cubicBezTo>
                    <a:pt x="11" y="128"/>
                    <a:pt x="11" y="128"/>
                    <a:pt x="11" y="128"/>
                  </a:cubicBezTo>
                  <a:cubicBezTo>
                    <a:pt x="11" y="128"/>
                    <a:pt x="11" y="128"/>
                    <a:pt x="11" y="128"/>
                  </a:cubicBezTo>
                  <a:cubicBezTo>
                    <a:pt x="12" y="128"/>
                    <a:pt x="12" y="129"/>
                    <a:pt x="12" y="129"/>
                  </a:cubicBezTo>
                  <a:cubicBezTo>
                    <a:pt x="12" y="129"/>
                    <a:pt x="12" y="129"/>
                    <a:pt x="12" y="129"/>
                  </a:cubicBezTo>
                  <a:cubicBezTo>
                    <a:pt x="12" y="129"/>
                    <a:pt x="12" y="129"/>
                    <a:pt x="12" y="130"/>
                  </a:cubicBezTo>
                  <a:cubicBezTo>
                    <a:pt x="12" y="130"/>
                    <a:pt x="12" y="130"/>
                    <a:pt x="12" y="130"/>
                  </a:cubicBezTo>
                  <a:cubicBezTo>
                    <a:pt x="12" y="130"/>
                    <a:pt x="12" y="130"/>
                    <a:pt x="12" y="130"/>
                  </a:cubicBezTo>
                  <a:cubicBezTo>
                    <a:pt x="12" y="131"/>
                    <a:pt x="12" y="131"/>
                    <a:pt x="12" y="131"/>
                  </a:cubicBezTo>
                  <a:cubicBezTo>
                    <a:pt x="12" y="131"/>
                    <a:pt x="12" y="131"/>
                    <a:pt x="12" y="131"/>
                  </a:cubicBezTo>
                  <a:cubicBezTo>
                    <a:pt x="12" y="131"/>
                    <a:pt x="13" y="132"/>
                    <a:pt x="13" y="132"/>
                  </a:cubicBezTo>
                  <a:cubicBezTo>
                    <a:pt x="13" y="132"/>
                    <a:pt x="13" y="132"/>
                    <a:pt x="13" y="132"/>
                  </a:cubicBezTo>
                  <a:cubicBezTo>
                    <a:pt x="13" y="132"/>
                    <a:pt x="13" y="133"/>
                    <a:pt x="13" y="133"/>
                  </a:cubicBezTo>
                  <a:cubicBezTo>
                    <a:pt x="13" y="133"/>
                    <a:pt x="13" y="133"/>
                    <a:pt x="13" y="133"/>
                  </a:cubicBezTo>
                  <a:cubicBezTo>
                    <a:pt x="13" y="133"/>
                    <a:pt x="13" y="133"/>
                    <a:pt x="13" y="134"/>
                  </a:cubicBezTo>
                  <a:cubicBezTo>
                    <a:pt x="13" y="134"/>
                    <a:pt x="13" y="134"/>
                    <a:pt x="13" y="134"/>
                  </a:cubicBezTo>
                  <a:cubicBezTo>
                    <a:pt x="13" y="134"/>
                    <a:pt x="13" y="134"/>
                    <a:pt x="13" y="134"/>
                  </a:cubicBezTo>
                  <a:cubicBezTo>
                    <a:pt x="13" y="135"/>
                    <a:pt x="14" y="135"/>
                    <a:pt x="14" y="135"/>
                  </a:cubicBezTo>
                  <a:cubicBezTo>
                    <a:pt x="14" y="135"/>
                    <a:pt x="14" y="135"/>
                    <a:pt x="14" y="135"/>
                  </a:cubicBezTo>
                  <a:cubicBezTo>
                    <a:pt x="14" y="135"/>
                    <a:pt x="14" y="136"/>
                    <a:pt x="14" y="136"/>
                  </a:cubicBezTo>
                  <a:cubicBezTo>
                    <a:pt x="14" y="136"/>
                    <a:pt x="14" y="136"/>
                    <a:pt x="14" y="136"/>
                  </a:cubicBezTo>
                  <a:cubicBezTo>
                    <a:pt x="14" y="136"/>
                    <a:pt x="14" y="136"/>
                    <a:pt x="14" y="137"/>
                  </a:cubicBezTo>
                  <a:cubicBezTo>
                    <a:pt x="14" y="137"/>
                    <a:pt x="14" y="137"/>
                    <a:pt x="14" y="137"/>
                  </a:cubicBezTo>
                  <a:cubicBezTo>
                    <a:pt x="14" y="137"/>
                    <a:pt x="14" y="137"/>
                    <a:pt x="14" y="138"/>
                  </a:cubicBezTo>
                  <a:cubicBezTo>
                    <a:pt x="14" y="138"/>
                    <a:pt x="14" y="138"/>
                    <a:pt x="15" y="138"/>
                  </a:cubicBezTo>
                  <a:cubicBezTo>
                    <a:pt x="15" y="138"/>
                    <a:pt x="15" y="138"/>
                    <a:pt x="15" y="138"/>
                  </a:cubicBezTo>
                  <a:cubicBezTo>
                    <a:pt x="15" y="139"/>
                    <a:pt x="15" y="139"/>
                    <a:pt x="15" y="139"/>
                  </a:cubicBezTo>
                  <a:cubicBezTo>
                    <a:pt x="15" y="139"/>
                    <a:pt x="15" y="139"/>
                    <a:pt x="15" y="139"/>
                  </a:cubicBezTo>
                  <a:cubicBezTo>
                    <a:pt x="15" y="139"/>
                    <a:pt x="15" y="140"/>
                    <a:pt x="15" y="140"/>
                  </a:cubicBezTo>
                  <a:cubicBezTo>
                    <a:pt x="15" y="140"/>
                    <a:pt x="15" y="140"/>
                    <a:pt x="15" y="140"/>
                  </a:cubicBezTo>
                  <a:cubicBezTo>
                    <a:pt x="15" y="140"/>
                    <a:pt x="15" y="140"/>
                    <a:pt x="15" y="141"/>
                  </a:cubicBezTo>
                  <a:cubicBezTo>
                    <a:pt x="15" y="141"/>
                    <a:pt x="15" y="141"/>
                    <a:pt x="15" y="141"/>
                  </a:cubicBezTo>
                  <a:cubicBezTo>
                    <a:pt x="16" y="141"/>
                    <a:pt x="16" y="141"/>
                    <a:pt x="16" y="141"/>
                  </a:cubicBezTo>
                  <a:cubicBezTo>
                    <a:pt x="16" y="142"/>
                    <a:pt x="16" y="142"/>
                    <a:pt x="16" y="142"/>
                  </a:cubicBezTo>
                  <a:cubicBezTo>
                    <a:pt x="16" y="142"/>
                    <a:pt x="16" y="142"/>
                    <a:pt x="16" y="142"/>
                  </a:cubicBezTo>
                  <a:cubicBezTo>
                    <a:pt x="16" y="143"/>
                    <a:pt x="16" y="143"/>
                    <a:pt x="16" y="143"/>
                  </a:cubicBezTo>
                  <a:cubicBezTo>
                    <a:pt x="16" y="143"/>
                    <a:pt x="16" y="143"/>
                    <a:pt x="16" y="143"/>
                  </a:cubicBezTo>
                  <a:cubicBezTo>
                    <a:pt x="16" y="143"/>
                    <a:pt x="16" y="144"/>
                    <a:pt x="16" y="144"/>
                  </a:cubicBezTo>
                  <a:cubicBezTo>
                    <a:pt x="16" y="144"/>
                    <a:pt x="16" y="144"/>
                    <a:pt x="16" y="144"/>
                  </a:cubicBezTo>
                  <a:cubicBezTo>
                    <a:pt x="17" y="144"/>
                    <a:pt x="17" y="144"/>
                    <a:pt x="17" y="145"/>
                  </a:cubicBezTo>
                  <a:cubicBezTo>
                    <a:pt x="17" y="145"/>
                    <a:pt x="17" y="145"/>
                    <a:pt x="17" y="145"/>
                  </a:cubicBezTo>
                  <a:cubicBezTo>
                    <a:pt x="17" y="145"/>
                    <a:pt x="17" y="145"/>
                    <a:pt x="17" y="145"/>
                  </a:cubicBezTo>
                  <a:cubicBezTo>
                    <a:pt x="17" y="146"/>
                    <a:pt x="17" y="146"/>
                    <a:pt x="17" y="146"/>
                  </a:cubicBezTo>
                  <a:cubicBezTo>
                    <a:pt x="17" y="146"/>
                    <a:pt x="17" y="146"/>
                    <a:pt x="17" y="146"/>
                  </a:cubicBezTo>
                  <a:cubicBezTo>
                    <a:pt x="17" y="146"/>
                    <a:pt x="17" y="147"/>
                    <a:pt x="17" y="147"/>
                  </a:cubicBezTo>
                  <a:cubicBezTo>
                    <a:pt x="17" y="147"/>
                    <a:pt x="17" y="147"/>
                    <a:pt x="17" y="147"/>
                  </a:cubicBezTo>
                  <a:cubicBezTo>
                    <a:pt x="17" y="147"/>
                    <a:pt x="18" y="148"/>
                    <a:pt x="18" y="148"/>
                  </a:cubicBezTo>
                  <a:cubicBezTo>
                    <a:pt x="19" y="152"/>
                    <a:pt x="21" y="156"/>
                    <a:pt x="23" y="161"/>
                  </a:cubicBezTo>
                  <a:cubicBezTo>
                    <a:pt x="45" y="199"/>
                    <a:pt x="45" y="199"/>
                    <a:pt x="45" y="199"/>
                  </a:cubicBezTo>
                  <a:cubicBezTo>
                    <a:pt x="59" y="225"/>
                    <a:pt x="95" y="235"/>
                    <a:pt x="127" y="225"/>
                  </a:cubicBezTo>
                  <a:cubicBezTo>
                    <a:pt x="210" y="199"/>
                    <a:pt x="210" y="199"/>
                    <a:pt x="210" y="199"/>
                  </a:cubicBezTo>
                  <a:cubicBezTo>
                    <a:pt x="241" y="190"/>
                    <a:pt x="265" y="160"/>
                    <a:pt x="262" y="131"/>
                  </a:cubicBezTo>
                  <a:cubicBezTo>
                    <a:pt x="258" y="87"/>
                    <a:pt x="258" y="87"/>
                    <a:pt x="258" y="87"/>
                  </a:cubicBezTo>
                  <a:cubicBezTo>
                    <a:pt x="257" y="82"/>
                    <a:pt x="256" y="77"/>
                    <a:pt x="255" y="73"/>
                  </a:cubicBezTo>
                  <a:cubicBezTo>
                    <a:pt x="255" y="73"/>
                    <a:pt x="255" y="73"/>
                    <a:pt x="255" y="73"/>
                  </a:cubicBezTo>
                  <a:cubicBezTo>
                    <a:pt x="255" y="73"/>
                    <a:pt x="255" y="72"/>
                    <a:pt x="255" y="72"/>
                  </a:cubicBezTo>
                  <a:cubicBezTo>
                    <a:pt x="255" y="72"/>
                    <a:pt x="255" y="72"/>
                    <a:pt x="255" y="72"/>
                  </a:cubicBezTo>
                  <a:cubicBezTo>
                    <a:pt x="255" y="72"/>
                    <a:pt x="254" y="72"/>
                    <a:pt x="254" y="71"/>
                  </a:cubicBezTo>
                  <a:cubicBezTo>
                    <a:pt x="254" y="71"/>
                    <a:pt x="254" y="71"/>
                    <a:pt x="254" y="71"/>
                  </a:cubicBezTo>
                  <a:cubicBezTo>
                    <a:pt x="254" y="71"/>
                    <a:pt x="254" y="71"/>
                    <a:pt x="254" y="71"/>
                  </a:cubicBezTo>
                  <a:cubicBezTo>
                    <a:pt x="254" y="70"/>
                    <a:pt x="254" y="70"/>
                    <a:pt x="254" y="70"/>
                  </a:cubicBezTo>
                  <a:cubicBezTo>
                    <a:pt x="254" y="70"/>
                    <a:pt x="254" y="70"/>
                    <a:pt x="254" y="70"/>
                  </a:cubicBezTo>
                  <a:cubicBezTo>
                    <a:pt x="254" y="69"/>
                    <a:pt x="254" y="69"/>
                    <a:pt x="254" y="69"/>
                  </a:cubicBezTo>
                  <a:cubicBezTo>
                    <a:pt x="254" y="69"/>
                    <a:pt x="254" y="69"/>
                    <a:pt x="254" y="69"/>
                  </a:cubicBezTo>
                  <a:cubicBezTo>
                    <a:pt x="254" y="69"/>
                    <a:pt x="254" y="68"/>
                    <a:pt x="253" y="68"/>
                  </a:cubicBezTo>
                  <a:cubicBezTo>
                    <a:pt x="253" y="68"/>
                    <a:pt x="253" y="68"/>
                    <a:pt x="253" y="68"/>
                  </a:cubicBezTo>
                  <a:cubicBezTo>
                    <a:pt x="253" y="68"/>
                    <a:pt x="253" y="68"/>
                    <a:pt x="253" y="67"/>
                  </a:cubicBezTo>
                  <a:cubicBezTo>
                    <a:pt x="253" y="67"/>
                    <a:pt x="253" y="67"/>
                    <a:pt x="253" y="67"/>
                  </a:cubicBezTo>
                  <a:cubicBezTo>
                    <a:pt x="253" y="67"/>
                    <a:pt x="253" y="67"/>
                    <a:pt x="253" y="67"/>
                  </a:cubicBezTo>
                  <a:cubicBezTo>
                    <a:pt x="253" y="66"/>
                    <a:pt x="253" y="66"/>
                    <a:pt x="253" y="66"/>
                  </a:cubicBezTo>
                  <a:cubicBezTo>
                    <a:pt x="253" y="66"/>
                    <a:pt x="253" y="66"/>
                    <a:pt x="253" y="66"/>
                  </a:cubicBezTo>
                  <a:cubicBezTo>
                    <a:pt x="253" y="66"/>
                    <a:pt x="253" y="65"/>
                    <a:pt x="253" y="65"/>
                  </a:cubicBezTo>
                  <a:cubicBezTo>
                    <a:pt x="252" y="65"/>
                    <a:pt x="252" y="65"/>
                    <a:pt x="252" y="65"/>
                  </a:cubicBezTo>
                  <a:cubicBezTo>
                    <a:pt x="252" y="65"/>
                    <a:pt x="252" y="64"/>
                    <a:pt x="252" y="64"/>
                  </a:cubicBezTo>
                  <a:cubicBezTo>
                    <a:pt x="252" y="64"/>
                    <a:pt x="252" y="64"/>
                    <a:pt x="252" y="64"/>
                  </a:cubicBezTo>
                  <a:cubicBezTo>
                    <a:pt x="252" y="64"/>
                    <a:pt x="252" y="64"/>
                    <a:pt x="252" y="63"/>
                  </a:cubicBezTo>
                  <a:cubicBezTo>
                    <a:pt x="252" y="63"/>
                    <a:pt x="252" y="63"/>
                    <a:pt x="252" y="63"/>
                  </a:cubicBezTo>
                  <a:cubicBezTo>
                    <a:pt x="252" y="63"/>
                    <a:pt x="252" y="63"/>
                    <a:pt x="252" y="63"/>
                  </a:cubicBezTo>
                  <a:cubicBezTo>
                    <a:pt x="252" y="62"/>
                    <a:pt x="252" y="62"/>
                    <a:pt x="252" y="62"/>
                  </a:cubicBezTo>
                  <a:cubicBezTo>
                    <a:pt x="251" y="62"/>
                    <a:pt x="251" y="62"/>
                    <a:pt x="251" y="62"/>
                  </a:cubicBezTo>
                  <a:cubicBezTo>
                    <a:pt x="251" y="62"/>
                    <a:pt x="251" y="61"/>
                    <a:pt x="251" y="61"/>
                  </a:cubicBezTo>
                  <a:cubicBezTo>
                    <a:pt x="251" y="61"/>
                    <a:pt x="251" y="61"/>
                    <a:pt x="251" y="61"/>
                  </a:cubicBezTo>
                  <a:cubicBezTo>
                    <a:pt x="251" y="61"/>
                    <a:pt x="251" y="61"/>
                    <a:pt x="251" y="60"/>
                  </a:cubicBezTo>
                  <a:cubicBezTo>
                    <a:pt x="251" y="60"/>
                    <a:pt x="251" y="60"/>
                    <a:pt x="251" y="60"/>
                  </a:cubicBezTo>
                  <a:cubicBezTo>
                    <a:pt x="251" y="60"/>
                    <a:pt x="251" y="60"/>
                    <a:pt x="251" y="59"/>
                  </a:cubicBezTo>
                  <a:cubicBezTo>
                    <a:pt x="251" y="59"/>
                    <a:pt x="251" y="59"/>
                    <a:pt x="251" y="59"/>
                  </a:cubicBezTo>
                  <a:cubicBezTo>
                    <a:pt x="251" y="59"/>
                    <a:pt x="250" y="59"/>
                    <a:pt x="250" y="59"/>
                  </a:cubicBezTo>
                  <a:cubicBezTo>
                    <a:pt x="250" y="58"/>
                    <a:pt x="250" y="58"/>
                    <a:pt x="250" y="58"/>
                  </a:cubicBezTo>
                  <a:cubicBezTo>
                    <a:pt x="250" y="58"/>
                    <a:pt x="250" y="58"/>
                    <a:pt x="250" y="58"/>
                  </a:cubicBezTo>
                  <a:cubicBezTo>
                    <a:pt x="250" y="58"/>
                    <a:pt x="250" y="57"/>
                    <a:pt x="250" y="57"/>
                  </a:cubicBezTo>
                  <a:cubicBezTo>
                    <a:pt x="250" y="57"/>
                    <a:pt x="250" y="57"/>
                    <a:pt x="250" y="57"/>
                  </a:cubicBezTo>
                  <a:cubicBezTo>
                    <a:pt x="250" y="57"/>
                    <a:pt x="250" y="57"/>
                    <a:pt x="250" y="56"/>
                  </a:cubicBezTo>
                  <a:cubicBezTo>
                    <a:pt x="250" y="56"/>
                    <a:pt x="250" y="56"/>
                    <a:pt x="250" y="56"/>
                  </a:cubicBezTo>
                  <a:cubicBezTo>
                    <a:pt x="250" y="56"/>
                    <a:pt x="250" y="56"/>
                    <a:pt x="249" y="56"/>
                  </a:cubicBezTo>
                  <a:cubicBezTo>
                    <a:pt x="249" y="55"/>
                    <a:pt x="249" y="55"/>
                    <a:pt x="249" y="55"/>
                  </a:cubicBezTo>
                  <a:cubicBezTo>
                    <a:pt x="249" y="55"/>
                    <a:pt x="249" y="55"/>
                    <a:pt x="249" y="55"/>
                  </a:cubicBezTo>
                  <a:cubicBezTo>
                    <a:pt x="249" y="54"/>
                    <a:pt x="249" y="54"/>
                    <a:pt x="249" y="54"/>
                  </a:cubicBezTo>
                  <a:cubicBezTo>
                    <a:pt x="249" y="54"/>
                    <a:pt x="249" y="54"/>
                    <a:pt x="249" y="54"/>
                  </a:cubicBezTo>
                  <a:cubicBezTo>
                    <a:pt x="249" y="54"/>
                    <a:pt x="249" y="53"/>
                    <a:pt x="249" y="53"/>
                  </a:cubicBezTo>
                  <a:cubicBezTo>
                    <a:pt x="249" y="53"/>
                    <a:pt x="249" y="53"/>
                    <a:pt x="249" y="53"/>
                  </a:cubicBezTo>
                  <a:cubicBezTo>
                    <a:pt x="249" y="53"/>
                    <a:pt x="249" y="53"/>
                    <a:pt x="248" y="52"/>
                  </a:cubicBezTo>
                  <a:cubicBezTo>
                    <a:pt x="248" y="52"/>
                    <a:pt x="248" y="52"/>
                    <a:pt x="248" y="52"/>
                  </a:cubicBezTo>
                  <a:cubicBezTo>
                    <a:pt x="248" y="52"/>
                    <a:pt x="248" y="52"/>
                    <a:pt x="248" y="52"/>
                  </a:cubicBezTo>
                  <a:cubicBezTo>
                    <a:pt x="248" y="51"/>
                    <a:pt x="248" y="51"/>
                    <a:pt x="248" y="51"/>
                  </a:cubicBezTo>
                  <a:cubicBezTo>
                    <a:pt x="248" y="51"/>
                    <a:pt x="248" y="51"/>
                    <a:pt x="248" y="51"/>
                  </a:cubicBezTo>
                  <a:cubicBezTo>
                    <a:pt x="248" y="51"/>
                    <a:pt x="248" y="50"/>
                    <a:pt x="248" y="50"/>
                  </a:cubicBezTo>
                  <a:cubicBezTo>
                    <a:pt x="248" y="50"/>
                    <a:pt x="248" y="50"/>
                    <a:pt x="248" y="50"/>
                  </a:cubicBezTo>
                  <a:cubicBezTo>
                    <a:pt x="248" y="50"/>
                    <a:pt x="248" y="49"/>
                    <a:pt x="248" y="49"/>
                  </a:cubicBezTo>
                  <a:cubicBezTo>
                    <a:pt x="247" y="49"/>
                    <a:pt x="247" y="49"/>
                    <a:pt x="247" y="49"/>
                  </a:cubicBezTo>
                  <a:cubicBezTo>
                    <a:pt x="247" y="49"/>
                    <a:pt x="247" y="49"/>
                    <a:pt x="247" y="48"/>
                  </a:cubicBezTo>
                  <a:cubicBezTo>
                    <a:pt x="247" y="48"/>
                    <a:pt x="247" y="48"/>
                    <a:pt x="247" y="48"/>
                  </a:cubicBezTo>
                  <a:cubicBezTo>
                    <a:pt x="247" y="48"/>
                    <a:pt x="247" y="48"/>
                    <a:pt x="247" y="48"/>
                  </a:cubicBezTo>
                  <a:cubicBezTo>
                    <a:pt x="247" y="47"/>
                    <a:pt x="247" y="47"/>
                    <a:pt x="247" y="47"/>
                  </a:cubicBezTo>
                  <a:cubicBezTo>
                    <a:pt x="247" y="47"/>
                    <a:pt x="247" y="47"/>
                    <a:pt x="247" y="47"/>
                  </a:cubicBezTo>
                  <a:close/>
                </a:path>
              </a:pathLst>
            </a:custGeom>
            <a:solidFill>
              <a:srgbClr val="D5D5D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4" name="í$líḓé"/>
            <p:cNvSpPr/>
            <p:nvPr/>
          </p:nvSpPr>
          <p:spPr bwMode="auto">
            <a:xfrm>
              <a:off x="4282431" y="1120655"/>
              <a:ext cx="789710" cy="634095"/>
            </a:xfrm>
            <a:custGeom>
              <a:avLst/>
              <a:gdLst>
                <a:gd name="T0" fmla="*/ 206 w 261"/>
                <a:gd name="T1" fmla="*/ 174 h 210"/>
                <a:gd name="T2" fmla="*/ 123 w 261"/>
                <a:gd name="T3" fmla="*/ 200 h 210"/>
                <a:gd name="T4" fmla="*/ 41 w 261"/>
                <a:gd name="T5" fmla="*/ 174 h 210"/>
                <a:gd name="T6" fmla="*/ 19 w 261"/>
                <a:gd name="T7" fmla="*/ 136 h 210"/>
                <a:gd name="T8" fmla="*/ 60 w 261"/>
                <a:gd name="T9" fmla="*/ 48 h 210"/>
                <a:gd name="T10" fmla="*/ 170 w 261"/>
                <a:gd name="T11" fmla="*/ 13 h 210"/>
                <a:gd name="T12" fmla="*/ 254 w 261"/>
                <a:gd name="T13" fmla="*/ 62 h 210"/>
                <a:gd name="T14" fmla="*/ 258 w 261"/>
                <a:gd name="T15" fmla="*/ 106 h 210"/>
                <a:gd name="T16" fmla="*/ 206 w 261"/>
                <a:gd name="T17" fmla="*/ 17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 h="210">
                  <a:moveTo>
                    <a:pt x="206" y="174"/>
                  </a:moveTo>
                  <a:cubicBezTo>
                    <a:pt x="123" y="200"/>
                    <a:pt x="123" y="200"/>
                    <a:pt x="123" y="200"/>
                  </a:cubicBezTo>
                  <a:cubicBezTo>
                    <a:pt x="91" y="210"/>
                    <a:pt x="55" y="200"/>
                    <a:pt x="41" y="174"/>
                  </a:cubicBezTo>
                  <a:cubicBezTo>
                    <a:pt x="19" y="136"/>
                    <a:pt x="19" y="136"/>
                    <a:pt x="19" y="136"/>
                  </a:cubicBezTo>
                  <a:cubicBezTo>
                    <a:pt x="0" y="102"/>
                    <a:pt x="18" y="61"/>
                    <a:pt x="60" y="48"/>
                  </a:cubicBezTo>
                  <a:cubicBezTo>
                    <a:pt x="170" y="13"/>
                    <a:pt x="170" y="13"/>
                    <a:pt x="170" y="13"/>
                  </a:cubicBezTo>
                  <a:cubicBezTo>
                    <a:pt x="213" y="0"/>
                    <a:pt x="250" y="24"/>
                    <a:pt x="254" y="62"/>
                  </a:cubicBezTo>
                  <a:cubicBezTo>
                    <a:pt x="258" y="106"/>
                    <a:pt x="258" y="106"/>
                    <a:pt x="258" y="106"/>
                  </a:cubicBezTo>
                  <a:cubicBezTo>
                    <a:pt x="261" y="135"/>
                    <a:pt x="237" y="165"/>
                    <a:pt x="206" y="174"/>
                  </a:cubicBezTo>
                  <a:close/>
                </a:path>
              </a:pathLst>
            </a:custGeom>
            <a:solidFill>
              <a:srgbClr val="A0A0A1"/>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5" name="îṡ1îḍé"/>
            <p:cNvSpPr/>
            <p:nvPr/>
          </p:nvSpPr>
          <p:spPr bwMode="auto">
            <a:xfrm>
              <a:off x="4315882" y="1642765"/>
              <a:ext cx="235604" cy="426124"/>
            </a:xfrm>
            <a:custGeom>
              <a:avLst/>
              <a:gdLst>
                <a:gd name="T0" fmla="*/ 60 w 78"/>
                <a:gd name="T1" fmla="*/ 137 h 141"/>
                <a:gd name="T2" fmla="*/ 60 w 78"/>
                <a:gd name="T3" fmla="*/ 137 h 141"/>
                <a:gd name="T4" fmla="*/ 32 w 78"/>
                <a:gd name="T5" fmla="*/ 123 h 141"/>
                <a:gd name="T6" fmla="*/ 4 w 78"/>
                <a:gd name="T7" fmla="*/ 31 h 141"/>
                <a:gd name="T8" fmla="*/ 18 w 78"/>
                <a:gd name="T9" fmla="*/ 4 h 141"/>
                <a:gd name="T10" fmla="*/ 18 w 78"/>
                <a:gd name="T11" fmla="*/ 4 h 141"/>
                <a:gd name="T12" fmla="*/ 46 w 78"/>
                <a:gd name="T13" fmla="*/ 18 h 141"/>
                <a:gd name="T14" fmla="*/ 74 w 78"/>
                <a:gd name="T15" fmla="*/ 110 h 141"/>
                <a:gd name="T16" fmla="*/ 60 w 78"/>
                <a:gd name="T17" fmla="*/ 13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141">
                  <a:moveTo>
                    <a:pt x="60" y="137"/>
                  </a:moveTo>
                  <a:cubicBezTo>
                    <a:pt x="60" y="137"/>
                    <a:pt x="60" y="137"/>
                    <a:pt x="60" y="137"/>
                  </a:cubicBezTo>
                  <a:cubicBezTo>
                    <a:pt x="48" y="141"/>
                    <a:pt x="36" y="134"/>
                    <a:pt x="32" y="123"/>
                  </a:cubicBezTo>
                  <a:cubicBezTo>
                    <a:pt x="4" y="31"/>
                    <a:pt x="4" y="31"/>
                    <a:pt x="4" y="31"/>
                  </a:cubicBezTo>
                  <a:cubicBezTo>
                    <a:pt x="0" y="20"/>
                    <a:pt x="6" y="7"/>
                    <a:pt x="18" y="4"/>
                  </a:cubicBezTo>
                  <a:cubicBezTo>
                    <a:pt x="18" y="4"/>
                    <a:pt x="18" y="4"/>
                    <a:pt x="18" y="4"/>
                  </a:cubicBezTo>
                  <a:cubicBezTo>
                    <a:pt x="30" y="0"/>
                    <a:pt x="42" y="6"/>
                    <a:pt x="46" y="18"/>
                  </a:cubicBezTo>
                  <a:cubicBezTo>
                    <a:pt x="74" y="110"/>
                    <a:pt x="74" y="110"/>
                    <a:pt x="74" y="110"/>
                  </a:cubicBezTo>
                  <a:cubicBezTo>
                    <a:pt x="78" y="121"/>
                    <a:pt x="72" y="134"/>
                    <a:pt x="60" y="137"/>
                  </a:cubicBezTo>
                  <a:close/>
                </a:path>
              </a:pathLst>
            </a:custGeom>
            <a:solidFill>
              <a:srgbClr val="D5D5D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6" name="ïSḷîḋe"/>
            <p:cNvSpPr/>
            <p:nvPr/>
          </p:nvSpPr>
          <p:spPr bwMode="auto">
            <a:xfrm>
              <a:off x="5041600" y="1417341"/>
              <a:ext cx="235604" cy="424669"/>
            </a:xfrm>
            <a:custGeom>
              <a:avLst/>
              <a:gdLst>
                <a:gd name="T0" fmla="*/ 60 w 78"/>
                <a:gd name="T1" fmla="*/ 137 h 141"/>
                <a:gd name="T2" fmla="*/ 60 w 78"/>
                <a:gd name="T3" fmla="*/ 137 h 141"/>
                <a:gd name="T4" fmla="*/ 32 w 78"/>
                <a:gd name="T5" fmla="*/ 123 h 141"/>
                <a:gd name="T6" fmla="*/ 4 w 78"/>
                <a:gd name="T7" fmla="*/ 31 h 141"/>
                <a:gd name="T8" fmla="*/ 18 w 78"/>
                <a:gd name="T9" fmla="*/ 3 h 141"/>
                <a:gd name="T10" fmla="*/ 18 w 78"/>
                <a:gd name="T11" fmla="*/ 3 h 141"/>
                <a:gd name="T12" fmla="*/ 46 w 78"/>
                <a:gd name="T13" fmla="*/ 18 h 141"/>
                <a:gd name="T14" fmla="*/ 75 w 78"/>
                <a:gd name="T15" fmla="*/ 109 h 141"/>
                <a:gd name="T16" fmla="*/ 60 w 78"/>
                <a:gd name="T17" fmla="*/ 13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141">
                  <a:moveTo>
                    <a:pt x="60" y="137"/>
                  </a:moveTo>
                  <a:cubicBezTo>
                    <a:pt x="60" y="137"/>
                    <a:pt x="60" y="137"/>
                    <a:pt x="60" y="137"/>
                  </a:cubicBezTo>
                  <a:cubicBezTo>
                    <a:pt x="49" y="141"/>
                    <a:pt x="36" y="134"/>
                    <a:pt x="32" y="123"/>
                  </a:cubicBezTo>
                  <a:cubicBezTo>
                    <a:pt x="4" y="31"/>
                    <a:pt x="4" y="31"/>
                    <a:pt x="4" y="31"/>
                  </a:cubicBezTo>
                  <a:cubicBezTo>
                    <a:pt x="0" y="19"/>
                    <a:pt x="7" y="7"/>
                    <a:pt x="18" y="3"/>
                  </a:cubicBezTo>
                  <a:cubicBezTo>
                    <a:pt x="18" y="3"/>
                    <a:pt x="18" y="3"/>
                    <a:pt x="18" y="3"/>
                  </a:cubicBezTo>
                  <a:cubicBezTo>
                    <a:pt x="30" y="0"/>
                    <a:pt x="42" y="6"/>
                    <a:pt x="46" y="18"/>
                  </a:cubicBezTo>
                  <a:cubicBezTo>
                    <a:pt x="75" y="109"/>
                    <a:pt x="75" y="109"/>
                    <a:pt x="75" y="109"/>
                  </a:cubicBezTo>
                  <a:cubicBezTo>
                    <a:pt x="78" y="121"/>
                    <a:pt x="72" y="133"/>
                    <a:pt x="60" y="137"/>
                  </a:cubicBezTo>
                  <a:close/>
                </a:path>
              </a:pathLst>
            </a:custGeom>
            <a:solidFill>
              <a:srgbClr val="D5D5D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7" name="ïṥļîḍê"/>
            <p:cNvSpPr/>
            <p:nvPr/>
          </p:nvSpPr>
          <p:spPr bwMode="auto">
            <a:xfrm>
              <a:off x="7397639" y="5217546"/>
              <a:ext cx="812979" cy="552651"/>
            </a:xfrm>
            <a:custGeom>
              <a:avLst/>
              <a:gdLst>
                <a:gd name="T0" fmla="*/ 57 w 269"/>
                <a:gd name="T1" fmla="*/ 20 h 183"/>
                <a:gd name="T2" fmla="*/ 195 w 269"/>
                <a:gd name="T3" fmla="*/ 4 h 183"/>
                <a:gd name="T4" fmla="*/ 261 w 269"/>
                <a:gd name="T5" fmla="*/ 57 h 183"/>
                <a:gd name="T6" fmla="*/ 266 w 269"/>
                <a:gd name="T7" fmla="*/ 97 h 183"/>
                <a:gd name="T8" fmla="*/ 213 w 269"/>
                <a:gd name="T9" fmla="*/ 164 h 183"/>
                <a:gd name="T10" fmla="*/ 75 w 269"/>
                <a:gd name="T11" fmla="*/ 180 h 183"/>
                <a:gd name="T12" fmla="*/ 8 w 269"/>
                <a:gd name="T13" fmla="*/ 127 h 183"/>
                <a:gd name="T14" fmla="*/ 4 w 269"/>
                <a:gd name="T15" fmla="*/ 87 h 183"/>
                <a:gd name="T16" fmla="*/ 57 w 269"/>
                <a:gd name="T17" fmla="*/ 2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9" h="183">
                  <a:moveTo>
                    <a:pt x="57" y="20"/>
                  </a:moveTo>
                  <a:cubicBezTo>
                    <a:pt x="195" y="4"/>
                    <a:pt x="195" y="4"/>
                    <a:pt x="195" y="4"/>
                  </a:cubicBezTo>
                  <a:cubicBezTo>
                    <a:pt x="227" y="0"/>
                    <a:pt x="257" y="24"/>
                    <a:pt x="261" y="57"/>
                  </a:cubicBezTo>
                  <a:cubicBezTo>
                    <a:pt x="266" y="97"/>
                    <a:pt x="266" y="97"/>
                    <a:pt x="266" y="97"/>
                  </a:cubicBezTo>
                  <a:cubicBezTo>
                    <a:pt x="269" y="130"/>
                    <a:pt x="246" y="160"/>
                    <a:pt x="213" y="164"/>
                  </a:cubicBezTo>
                  <a:cubicBezTo>
                    <a:pt x="75" y="180"/>
                    <a:pt x="75" y="180"/>
                    <a:pt x="75" y="180"/>
                  </a:cubicBezTo>
                  <a:cubicBezTo>
                    <a:pt x="42" y="183"/>
                    <a:pt x="12" y="160"/>
                    <a:pt x="8" y="127"/>
                  </a:cubicBezTo>
                  <a:cubicBezTo>
                    <a:pt x="4" y="87"/>
                    <a:pt x="4" y="87"/>
                    <a:pt x="4" y="87"/>
                  </a:cubicBezTo>
                  <a:cubicBezTo>
                    <a:pt x="0" y="54"/>
                    <a:pt x="24" y="24"/>
                    <a:pt x="57" y="20"/>
                  </a:cubicBezTo>
                  <a:close/>
                </a:path>
              </a:pathLst>
            </a:custGeom>
            <a:solidFill>
              <a:srgbClr val="838385"/>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8" name="iṡḻïḑê"/>
            <p:cNvSpPr/>
            <p:nvPr/>
          </p:nvSpPr>
          <p:spPr bwMode="auto">
            <a:xfrm>
              <a:off x="7467448" y="5473511"/>
              <a:ext cx="767894" cy="637003"/>
            </a:xfrm>
            <a:custGeom>
              <a:avLst/>
              <a:gdLst>
                <a:gd name="T0" fmla="*/ 192 w 254"/>
                <a:gd name="T1" fmla="*/ 194 h 211"/>
                <a:gd name="T2" fmla="*/ 251 w 254"/>
                <a:gd name="T3" fmla="*/ 128 h 211"/>
                <a:gd name="T4" fmla="*/ 251 w 254"/>
                <a:gd name="T5" fmla="*/ 126 h 211"/>
                <a:gd name="T6" fmla="*/ 250 w 254"/>
                <a:gd name="T7" fmla="*/ 125 h 211"/>
                <a:gd name="T8" fmla="*/ 250 w 254"/>
                <a:gd name="T9" fmla="*/ 123 h 211"/>
                <a:gd name="T10" fmla="*/ 250 w 254"/>
                <a:gd name="T11" fmla="*/ 122 h 211"/>
                <a:gd name="T12" fmla="*/ 250 w 254"/>
                <a:gd name="T13" fmla="*/ 121 h 211"/>
                <a:gd name="T14" fmla="*/ 250 w 254"/>
                <a:gd name="T15" fmla="*/ 119 h 211"/>
                <a:gd name="T16" fmla="*/ 250 w 254"/>
                <a:gd name="T17" fmla="*/ 118 h 211"/>
                <a:gd name="T18" fmla="*/ 249 w 254"/>
                <a:gd name="T19" fmla="*/ 117 h 211"/>
                <a:gd name="T20" fmla="*/ 249 w 254"/>
                <a:gd name="T21" fmla="*/ 115 h 211"/>
                <a:gd name="T22" fmla="*/ 249 w 254"/>
                <a:gd name="T23" fmla="*/ 114 h 211"/>
                <a:gd name="T24" fmla="*/ 249 w 254"/>
                <a:gd name="T25" fmla="*/ 112 h 211"/>
                <a:gd name="T26" fmla="*/ 249 w 254"/>
                <a:gd name="T27" fmla="*/ 111 h 211"/>
                <a:gd name="T28" fmla="*/ 249 w 254"/>
                <a:gd name="T29" fmla="*/ 110 h 211"/>
                <a:gd name="T30" fmla="*/ 249 w 254"/>
                <a:gd name="T31" fmla="*/ 108 h 211"/>
                <a:gd name="T32" fmla="*/ 248 w 254"/>
                <a:gd name="T33" fmla="*/ 107 h 211"/>
                <a:gd name="T34" fmla="*/ 248 w 254"/>
                <a:gd name="T35" fmla="*/ 106 h 211"/>
                <a:gd name="T36" fmla="*/ 248 w 254"/>
                <a:gd name="T37" fmla="*/ 104 h 211"/>
                <a:gd name="T38" fmla="*/ 248 w 254"/>
                <a:gd name="T39" fmla="*/ 103 h 211"/>
                <a:gd name="T40" fmla="*/ 248 w 254"/>
                <a:gd name="T41" fmla="*/ 101 h 211"/>
                <a:gd name="T42" fmla="*/ 231 w 254"/>
                <a:gd name="T43" fmla="*/ 45 h 211"/>
                <a:gd name="T44" fmla="*/ 4 w 254"/>
                <a:gd name="T45" fmla="*/ 71 h 211"/>
                <a:gd name="T46" fmla="*/ 1 w 254"/>
                <a:gd name="T47" fmla="*/ 130 h 211"/>
                <a:gd name="T48" fmla="*/ 1 w 254"/>
                <a:gd name="T49" fmla="*/ 131 h 211"/>
                <a:gd name="T50" fmla="*/ 1 w 254"/>
                <a:gd name="T51" fmla="*/ 133 h 211"/>
                <a:gd name="T52" fmla="*/ 1 w 254"/>
                <a:gd name="T53" fmla="*/ 134 h 211"/>
                <a:gd name="T54" fmla="*/ 1 w 254"/>
                <a:gd name="T55" fmla="*/ 135 h 211"/>
                <a:gd name="T56" fmla="*/ 1 w 254"/>
                <a:gd name="T57" fmla="*/ 137 h 211"/>
                <a:gd name="T58" fmla="*/ 1 w 254"/>
                <a:gd name="T59" fmla="*/ 138 h 211"/>
                <a:gd name="T60" fmla="*/ 2 w 254"/>
                <a:gd name="T61" fmla="*/ 139 h 211"/>
                <a:gd name="T62" fmla="*/ 2 w 254"/>
                <a:gd name="T63" fmla="*/ 141 h 211"/>
                <a:gd name="T64" fmla="*/ 2 w 254"/>
                <a:gd name="T65" fmla="*/ 142 h 211"/>
                <a:gd name="T66" fmla="*/ 2 w 254"/>
                <a:gd name="T67" fmla="*/ 144 h 211"/>
                <a:gd name="T68" fmla="*/ 2 w 254"/>
                <a:gd name="T69" fmla="*/ 145 h 211"/>
                <a:gd name="T70" fmla="*/ 2 w 254"/>
                <a:gd name="T71" fmla="*/ 146 h 211"/>
                <a:gd name="T72" fmla="*/ 3 w 254"/>
                <a:gd name="T73" fmla="*/ 148 h 211"/>
                <a:gd name="T74" fmla="*/ 3 w 254"/>
                <a:gd name="T75" fmla="*/ 149 h 211"/>
                <a:gd name="T76" fmla="*/ 3 w 254"/>
                <a:gd name="T77" fmla="*/ 150 h 211"/>
                <a:gd name="T78" fmla="*/ 3 w 254"/>
                <a:gd name="T79" fmla="*/ 152 h 211"/>
                <a:gd name="T80" fmla="*/ 3 w 254"/>
                <a:gd name="T81" fmla="*/ 153 h 211"/>
                <a:gd name="T82" fmla="*/ 3 w 254"/>
                <a:gd name="T83" fmla="*/ 155 h 211"/>
                <a:gd name="T84" fmla="*/ 4 w 254"/>
                <a:gd name="T85" fmla="*/ 15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4" h="211">
                  <a:moveTo>
                    <a:pt x="4" y="157"/>
                  </a:moveTo>
                  <a:cubicBezTo>
                    <a:pt x="8" y="188"/>
                    <a:pt x="38" y="211"/>
                    <a:pt x="76" y="207"/>
                  </a:cubicBezTo>
                  <a:cubicBezTo>
                    <a:pt x="192" y="194"/>
                    <a:pt x="192" y="194"/>
                    <a:pt x="192" y="194"/>
                  </a:cubicBezTo>
                  <a:cubicBezTo>
                    <a:pt x="230" y="189"/>
                    <a:pt x="254" y="160"/>
                    <a:pt x="251" y="129"/>
                  </a:cubicBezTo>
                  <a:cubicBezTo>
                    <a:pt x="251" y="128"/>
                    <a:pt x="251" y="128"/>
                    <a:pt x="251" y="128"/>
                  </a:cubicBezTo>
                  <a:cubicBezTo>
                    <a:pt x="251" y="128"/>
                    <a:pt x="251" y="128"/>
                    <a:pt x="251" y="128"/>
                  </a:cubicBezTo>
                  <a:cubicBezTo>
                    <a:pt x="251" y="127"/>
                    <a:pt x="251" y="127"/>
                    <a:pt x="251" y="127"/>
                  </a:cubicBezTo>
                  <a:cubicBezTo>
                    <a:pt x="251" y="127"/>
                    <a:pt x="251" y="127"/>
                    <a:pt x="251" y="127"/>
                  </a:cubicBezTo>
                  <a:cubicBezTo>
                    <a:pt x="251" y="127"/>
                    <a:pt x="251" y="126"/>
                    <a:pt x="251" y="126"/>
                  </a:cubicBezTo>
                  <a:cubicBezTo>
                    <a:pt x="251" y="126"/>
                    <a:pt x="251" y="126"/>
                    <a:pt x="251" y="126"/>
                  </a:cubicBezTo>
                  <a:cubicBezTo>
                    <a:pt x="251" y="126"/>
                    <a:pt x="251" y="125"/>
                    <a:pt x="250" y="125"/>
                  </a:cubicBezTo>
                  <a:cubicBezTo>
                    <a:pt x="250" y="125"/>
                    <a:pt x="250" y="125"/>
                    <a:pt x="250" y="125"/>
                  </a:cubicBezTo>
                  <a:cubicBezTo>
                    <a:pt x="250" y="125"/>
                    <a:pt x="250" y="125"/>
                    <a:pt x="250" y="124"/>
                  </a:cubicBezTo>
                  <a:cubicBezTo>
                    <a:pt x="250" y="124"/>
                    <a:pt x="250" y="124"/>
                    <a:pt x="250" y="124"/>
                  </a:cubicBezTo>
                  <a:cubicBezTo>
                    <a:pt x="250" y="124"/>
                    <a:pt x="250" y="124"/>
                    <a:pt x="250" y="123"/>
                  </a:cubicBezTo>
                  <a:cubicBezTo>
                    <a:pt x="250" y="123"/>
                    <a:pt x="250" y="123"/>
                    <a:pt x="250" y="123"/>
                  </a:cubicBezTo>
                  <a:cubicBezTo>
                    <a:pt x="250" y="123"/>
                    <a:pt x="250" y="123"/>
                    <a:pt x="250" y="123"/>
                  </a:cubicBezTo>
                  <a:cubicBezTo>
                    <a:pt x="250" y="122"/>
                    <a:pt x="250" y="122"/>
                    <a:pt x="250" y="122"/>
                  </a:cubicBezTo>
                  <a:cubicBezTo>
                    <a:pt x="250" y="122"/>
                    <a:pt x="250" y="122"/>
                    <a:pt x="250" y="122"/>
                  </a:cubicBezTo>
                  <a:cubicBezTo>
                    <a:pt x="250" y="121"/>
                    <a:pt x="250" y="121"/>
                    <a:pt x="250" y="121"/>
                  </a:cubicBezTo>
                  <a:cubicBezTo>
                    <a:pt x="250" y="121"/>
                    <a:pt x="250" y="121"/>
                    <a:pt x="250" y="121"/>
                  </a:cubicBezTo>
                  <a:cubicBezTo>
                    <a:pt x="250" y="121"/>
                    <a:pt x="250" y="120"/>
                    <a:pt x="250" y="120"/>
                  </a:cubicBezTo>
                  <a:cubicBezTo>
                    <a:pt x="250" y="120"/>
                    <a:pt x="250" y="120"/>
                    <a:pt x="250" y="120"/>
                  </a:cubicBezTo>
                  <a:cubicBezTo>
                    <a:pt x="250" y="120"/>
                    <a:pt x="250" y="119"/>
                    <a:pt x="250" y="119"/>
                  </a:cubicBezTo>
                  <a:cubicBezTo>
                    <a:pt x="250" y="119"/>
                    <a:pt x="250" y="119"/>
                    <a:pt x="250" y="119"/>
                  </a:cubicBezTo>
                  <a:cubicBezTo>
                    <a:pt x="250" y="119"/>
                    <a:pt x="250" y="119"/>
                    <a:pt x="250" y="118"/>
                  </a:cubicBezTo>
                  <a:cubicBezTo>
                    <a:pt x="250" y="118"/>
                    <a:pt x="250" y="118"/>
                    <a:pt x="250" y="118"/>
                  </a:cubicBezTo>
                  <a:cubicBezTo>
                    <a:pt x="250" y="118"/>
                    <a:pt x="250" y="118"/>
                    <a:pt x="250" y="117"/>
                  </a:cubicBezTo>
                  <a:cubicBezTo>
                    <a:pt x="250" y="117"/>
                    <a:pt x="250" y="117"/>
                    <a:pt x="250" y="117"/>
                  </a:cubicBezTo>
                  <a:cubicBezTo>
                    <a:pt x="250" y="117"/>
                    <a:pt x="250" y="117"/>
                    <a:pt x="249" y="117"/>
                  </a:cubicBezTo>
                  <a:cubicBezTo>
                    <a:pt x="249" y="116"/>
                    <a:pt x="249" y="116"/>
                    <a:pt x="249" y="116"/>
                  </a:cubicBezTo>
                  <a:cubicBezTo>
                    <a:pt x="249" y="116"/>
                    <a:pt x="249" y="116"/>
                    <a:pt x="249" y="116"/>
                  </a:cubicBezTo>
                  <a:cubicBezTo>
                    <a:pt x="249" y="116"/>
                    <a:pt x="249" y="115"/>
                    <a:pt x="249" y="115"/>
                  </a:cubicBezTo>
                  <a:cubicBezTo>
                    <a:pt x="249" y="115"/>
                    <a:pt x="249" y="115"/>
                    <a:pt x="249" y="115"/>
                  </a:cubicBezTo>
                  <a:cubicBezTo>
                    <a:pt x="249" y="115"/>
                    <a:pt x="249" y="114"/>
                    <a:pt x="249" y="114"/>
                  </a:cubicBezTo>
                  <a:cubicBezTo>
                    <a:pt x="249" y="114"/>
                    <a:pt x="249" y="114"/>
                    <a:pt x="249" y="114"/>
                  </a:cubicBezTo>
                  <a:cubicBezTo>
                    <a:pt x="249" y="114"/>
                    <a:pt x="249" y="114"/>
                    <a:pt x="249" y="113"/>
                  </a:cubicBezTo>
                  <a:cubicBezTo>
                    <a:pt x="249" y="113"/>
                    <a:pt x="249" y="113"/>
                    <a:pt x="249" y="113"/>
                  </a:cubicBezTo>
                  <a:cubicBezTo>
                    <a:pt x="249" y="113"/>
                    <a:pt x="249" y="113"/>
                    <a:pt x="249" y="112"/>
                  </a:cubicBezTo>
                  <a:cubicBezTo>
                    <a:pt x="249" y="112"/>
                    <a:pt x="249" y="112"/>
                    <a:pt x="249" y="112"/>
                  </a:cubicBezTo>
                  <a:cubicBezTo>
                    <a:pt x="249" y="112"/>
                    <a:pt x="249" y="112"/>
                    <a:pt x="249" y="112"/>
                  </a:cubicBezTo>
                  <a:cubicBezTo>
                    <a:pt x="249" y="111"/>
                    <a:pt x="249" y="111"/>
                    <a:pt x="249" y="111"/>
                  </a:cubicBezTo>
                  <a:cubicBezTo>
                    <a:pt x="249" y="111"/>
                    <a:pt x="249" y="111"/>
                    <a:pt x="249" y="111"/>
                  </a:cubicBezTo>
                  <a:cubicBezTo>
                    <a:pt x="249" y="110"/>
                    <a:pt x="249" y="110"/>
                    <a:pt x="249" y="110"/>
                  </a:cubicBezTo>
                  <a:cubicBezTo>
                    <a:pt x="249" y="110"/>
                    <a:pt x="249" y="110"/>
                    <a:pt x="249" y="110"/>
                  </a:cubicBezTo>
                  <a:cubicBezTo>
                    <a:pt x="249" y="110"/>
                    <a:pt x="249" y="109"/>
                    <a:pt x="249" y="109"/>
                  </a:cubicBezTo>
                  <a:cubicBezTo>
                    <a:pt x="249" y="109"/>
                    <a:pt x="249" y="109"/>
                    <a:pt x="249" y="109"/>
                  </a:cubicBezTo>
                  <a:cubicBezTo>
                    <a:pt x="249" y="109"/>
                    <a:pt x="249" y="108"/>
                    <a:pt x="249" y="108"/>
                  </a:cubicBezTo>
                  <a:cubicBezTo>
                    <a:pt x="249" y="108"/>
                    <a:pt x="249" y="108"/>
                    <a:pt x="248" y="108"/>
                  </a:cubicBezTo>
                  <a:cubicBezTo>
                    <a:pt x="248" y="108"/>
                    <a:pt x="248" y="108"/>
                    <a:pt x="248" y="107"/>
                  </a:cubicBezTo>
                  <a:cubicBezTo>
                    <a:pt x="248" y="107"/>
                    <a:pt x="248" y="107"/>
                    <a:pt x="248" y="107"/>
                  </a:cubicBezTo>
                  <a:cubicBezTo>
                    <a:pt x="248" y="107"/>
                    <a:pt x="248" y="107"/>
                    <a:pt x="248" y="106"/>
                  </a:cubicBezTo>
                  <a:cubicBezTo>
                    <a:pt x="248" y="106"/>
                    <a:pt x="248" y="106"/>
                    <a:pt x="248" y="106"/>
                  </a:cubicBezTo>
                  <a:cubicBezTo>
                    <a:pt x="248" y="106"/>
                    <a:pt x="248" y="106"/>
                    <a:pt x="248" y="106"/>
                  </a:cubicBezTo>
                  <a:cubicBezTo>
                    <a:pt x="248" y="105"/>
                    <a:pt x="248" y="105"/>
                    <a:pt x="248" y="105"/>
                  </a:cubicBezTo>
                  <a:cubicBezTo>
                    <a:pt x="248" y="105"/>
                    <a:pt x="248" y="105"/>
                    <a:pt x="248" y="105"/>
                  </a:cubicBezTo>
                  <a:cubicBezTo>
                    <a:pt x="248" y="104"/>
                    <a:pt x="248" y="104"/>
                    <a:pt x="248" y="104"/>
                  </a:cubicBezTo>
                  <a:cubicBezTo>
                    <a:pt x="248" y="104"/>
                    <a:pt x="248" y="104"/>
                    <a:pt x="248" y="104"/>
                  </a:cubicBezTo>
                  <a:cubicBezTo>
                    <a:pt x="248" y="104"/>
                    <a:pt x="248" y="103"/>
                    <a:pt x="248" y="103"/>
                  </a:cubicBezTo>
                  <a:cubicBezTo>
                    <a:pt x="248" y="103"/>
                    <a:pt x="248" y="103"/>
                    <a:pt x="248" y="103"/>
                  </a:cubicBezTo>
                  <a:cubicBezTo>
                    <a:pt x="248" y="103"/>
                    <a:pt x="248" y="102"/>
                    <a:pt x="248" y="102"/>
                  </a:cubicBezTo>
                  <a:cubicBezTo>
                    <a:pt x="248" y="102"/>
                    <a:pt x="248" y="102"/>
                    <a:pt x="248" y="102"/>
                  </a:cubicBezTo>
                  <a:cubicBezTo>
                    <a:pt x="248" y="102"/>
                    <a:pt x="248" y="102"/>
                    <a:pt x="248" y="101"/>
                  </a:cubicBezTo>
                  <a:cubicBezTo>
                    <a:pt x="248" y="101"/>
                    <a:pt x="248" y="101"/>
                    <a:pt x="248" y="101"/>
                  </a:cubicBezTo>
                  <a:cubicBezTo>
                    <a:pt x="247" y="96"/>
                    <a:pt x="246" y="92"/>
                    <a:pt x="245" y="87"/>
                  </a:cubicBezTo>
                  <a:cubicBezTo>
                    <a:pt x="231" y="45"/>
                    <a:pt x="231" y="45"/>
                    <a:pt x="231" y="45"/>
                  </a:cubicBezTo>
                  <a:cubicBezTo>
                    <a:pt x="221" y="18"/>
                    <a:pt x="188" y="0"/>
                    <a:pt x="155" y="4"/>
                  </a:cubicBezTo>
                  <a:cubicBezTo>
                    <a:pt x="69" y="14"/>
                    <a:pt x="69" y="14"/>
                    <a:pt x="69" y="14"/>
                  </a:cubicBezTo>
                  <a:cubicBezTo>
                    <a:pt x="36" y="18"/>
                    <a:pt x="7" y="42"/>
                    <a:pt x="4" y="71"/>
                  </a:cubicBezTo>
                  <a:cubicBezTo>
                    <a:pt x="0" y="115"/>
                    <a:pt x="0" y="115"/>
                    <a:pt x="0" y="115"/>
                  </a:cubicBezTo>
                  <a:cubicBezTo>
                    <a:pt x="0" y="120"/>
                    <a:pt x="0" y="125"/>
                    <a:pt x="0" y="129"/>
                  </a:cubicBezTo>
                  <a:cubicBezTo>
                    <a:pt x="0" y="129"/>
                    <a:pt x="1" y="130"/>
                    <a:pt x="1" y="130"/>
                  </a:cubicBezTo>
                  <a:cubicBezTo>
                    <a:pt x="1" y="130"/>
                    <a:pt x="1" y="130"/>
                    <a:pt x="1" y="130"/>
                  </a:cubicBezTo>
                  <a:cubicBezTo>
                    <a:pt x="1" y="130"/>
                    <a:pt x="1" y="131"/>
                    <a:pt x="1" y="131"/>
                  </a:cubicBezTo>
                  <a:cubicBezTo>
                    <a:pt x="1" y="131"/>
                    <a:pt x="1" y="131"/>
                    <a:pt x="1" y="131"/>
                  </a:cubicBezTo>
                  <a:cubicBezTo>
                    <a:pt x="1" y="131"/>
                    <a:pt x="1" y="131"/>
                    <a:pt x="1" y="132"/>
                  </a:cubicBezTo>
                  <a:cubicBezTo>
                    <a:pt x="1" y="132"/>
                    <a:pt x="1" y="132"/>
                    <a:pt x="1" y="132"/>
                  </a:cubicBezTo>
                  <a:cubicBezTo>
                    <a:pt x="1" y="132"/>
                    <a:pt x="1" y="132"/>
                    <a:pt x="1" y="133"/>
                  </a:cubicBezTo>
                  <a:cubicBezTo>
                    <a:pt x="1" y="133"/>
                    <a:pt x="1" y="133"/>
                    <a:pt x="1" y="133"/>
                  </a:cubicBezTo>
                  <a:cubicBezTo>
                    <a:pt x="1" y="133"/>
                    <a:pt x="1" y="133"/>
                    <a:pt x="1" y="133"/>
                  </a:cubicBezTo>
                  <a:cubicBezTo>
                    <a:pt x="1" y="134"/>
                    <a:pt x="1" y="134"/>
                    <a:pt x="1" y="134"/>
                  </a:cubicBezTo>
                  <a:cubicBezTo>
                    <a:pt x="1" y="134"/>
                    <a:pt x="1" y="134"/>
                    <a:pt x="1" y="134"/>
                  </a:cubicBezTo>
                  <a:cubicBezTo>
                    <a:pt x="1" y="134"/>
                    <a:pt x="1" y="135"/>
                    <a:pt x="1" y="135"/>
                  </a:cubicBezTo>
                  <a:cubicBezTo>
                    <a:pt x="1" y="135"/>
                    <a:pt x="1" y="135"/>
                    <a:pt x="1" y="135"/>
                  </a:cubicBezTo>
                  <a:cubicBezTo>
                    <a:pt x="1" y="135"/>
                    <a:pt x="1" y="136"/>
                    <a:pt x="1" y="136"/>
                  </a:cubicBezTo>
                  <a:cubicBezTo>
                    <a:pt x="1" y="136"/>
                    <a:pt x="1" y="136"/>
                    <a:pt x="1" y="136"/>
                  </a:cubicBezTo>
                  <a:cubicBezTo>
                    <a:pt x="1" y="136"/>
                    <a:pt x="1" y="136"/>
                    <a:pt x="1" y="137"/>
                  </a:cubicBezTo>
                  <a:cubicBezTo>
                    <a:pt x="1" y="137"/>
                    <a:pt x="1" y="137"/>
                    <a:pt x="1" y="137"/>
                  </a:cubicBezTo>
                  <a:cubicBezTo>
                    <a:pt x="1" y="137"/>
                    <a:pt x="1" y="137"/>
                    <a:pt x="1" y="138"/>
                  </a:cubicBezTo>
                  <a:cubicBezTo>
                    <a:pt x="1" y="138"/>
                    <a:pt x="1" y="138"/>
                    <a:pt x="1" y="138"/>
                  </a:cubicBezTo>
                  <a:cubicBezTo>
                    <a:pt x="1" y="138"/>
                    <a:pt x="2" y="138"/>
                    <a:pt x="2" y="138"/>
                  </a:cubicBezTo>
                  <a:cubicBezTo>
                    <a:pt x="2" y="139"/>
                    <a:pt x="2" y="139"/>
                    <a:pt x="2" y="139"/>
                  </a:cubicBezTo>
                  <a:cubicBezTo>
                    <a:pt x="2" y="139"/>
                    <a:pt x="2" y="139"/>
                    <a:pt x="2" y="139"/>
                  </a:cubicBezTo>
                  <a:cubicBezTo>
                    <a:pt x="2" y="140"/>
                    <a:pt x="2" y="140"/>
                    <a:pt x="2" y="140"/>
                  </a:cubicBezTo>
                  <a:cubicBezTo>
                    <a:pt x="2" y="140"/>
                    <a:pt x="2" y="140"/>
                    <a:pt x="2" y="140"/>
                  </a:cubicBezTo>
                  <a:cubicBezTo>
                    <a:pt x="2" y="140"/>
                    <a:pt x="2" y="141"/>
                    <a:pt x="2" y="141"/>
                  </a:cubicBezTo>
                  <a:cubicBezTo>
                    <a:pt x="2" y="141"/>
                    <a:pt x="2" y="141"/>
                    <a:pt x="2" y="141"/>
                  </a:cubicBezTo>
                  <a:cubicBezTo>
                    <a:pt x="2" y="141"/>
                    <a:pt x="2" y="142"/>
                    <a:pt x="2" y="142"/>
                  </a:cubicBezTo>
                  <a:cubicBezTo>
                    <a:pt x="2" y="142"/>
                    <a:pt x="2" y="142"/>
                    <a:pt x="2" y="142"/>
                  </a:cubicBezTo>
                  <a:cubicBezTo>
                    <a:pt x="2" y="142"/>
                    <a:pt x="2" y="142"/>
                    <a:pt x="2" y="143"/>
                  </a:cubicBezTo>
                  <a:cubicBezTo>
                    <a:pt x="2" y="143"/>
                    <a:pt x="2" y="143"/>
                    <a:pt x="2" y="143"/>
                  </a:cubicBezTo>
                  <a:cubicBezTo>
                    <a:pt x="2" y="143"/>
                    <a:pt x="2" y="143"/>
                    <a:pt x="2" y="144"/>
                  </a:cubicBezTo>
                  <a:cubicBezTo>
                    <a:pt x="2" y="144"/>
                    <a:pt x="2" y="144"/>
                    <a:pt x="2" y="144"/>
                  </a:cubicBezTo>
                  <a:cubicBezTo>
                    <a:pt x="2" y="144"/>
                    <a:pt x="2" y="144"/>
                    <a:pt x="2" y="144"/>
                  </a:cubicBezTo>
                  <a:cubicBezTo>
                    <a:pt x="2" y="145"/>
                    <a:pt x="2" y="145"/>
                    <a:pt x="2" y="145"/>
                  </a:cubicBezTo>
                  <a:cubicBezTo>
                    <a:pt x="2" y="145"/>
                    <a:pt x="2" y="145"/>
                    <a:pt x="2" y="145"/>
                  </a:cubicBezTo>
                  <a:cubicBezTo>
                    <a:pt x="2" y="146"/>
                    <a:pt x="2" y="146"/>
                    <a:pt x="2" y="146"/>
                  </a:cubicBezTo>
                  <a:cubicBezTo>
                    <a:pt x="2" y="146"/>
                    <a:pt x="2" y="146"/>
                    <a:pt x="2" y="146"/>
                  </a:cubicBezTo>
                  <a:cubicBezTo>
                    <a:pt x="2" y="146"/>
                    <a:pt x="2" y="147"/>
                    <a:pt x="2" y="147"/>
                  </a:cubicBezTo>
                  <a:cubicBezTo>
                    <a:pt x="2" y="147"/>
                    <a:pt x="3" y="147"/>
                    <a:pt x="3" y="147"/>
                  </a:cubicBezTo>
                  <a:cubicBezTo>
                    <a:pt x="3" y="147"/>
                    <a:pt x="3" y="148"/>
                    <a:pt x="3" y="148"/>
                  </a:cubicBezTo>
                  <a:cubicBezTo>
                    <a:pt x="3" y="148"/>
                    <a:pt x="3" y="148"/>
                    <a:pt x="3" y="148"/>
                  </a:cubicBezTo>
                  <a:cubicBezTo>
                    <a:pt x="3" y="148"/>
                    <a:pt x="3" y="148"/>
                    <a:pt x="3" y="149"/>
                  </a:cubicBezTo>
                  <a:cubicBezTo>
                    <a:pt x="3" y="149"/>
                    <a:pt x="3" y="149"/>
                    <a:pt x="3" y="149"/>
                  </a:cubicBezTo>
                  <a:cubicBezTo>
                    <a:pt x="3" y="149"/>
                    <a:pt x="3" y="149"/>
                    <a:pt x="3" y="149"/>
                  </a:cubicBezTo>
                  <a:cubicBezTo>
                    <a:pt x="3" y="150"/>
                    <a:pt x="3" y="150"/>
                    <a:pt x="3" y="150"/>
                  </a:cubicBezTo>
                  <a:cubicBezTo>
                    <a:pt x="3" y="150"/>
                    <a:pt x="3" y="150"/>
                    <a:pt x="3" y="150"/>
                  </a:cubicBezTo>
                  <a:cubicBezTo>
                    <a:pt x="3" y="151"/>
                    <a:pt x="3" y="151"/>
                    <a:pt x="3" y="151"/>
                  </a:cubicBezTo>
                  <a:cubicBezTo>
                    <a:pt x="3" y="151"/>
                    <a:pt x="3" y="151"/>
                    <a:pt x="3" y="151"/>
                  </a:cubicBezTo>
                  <a:cubicBezTo>
                    <a:pt x="3" y="151"/>
                    <a:pt x="3" y="152"/>
                    <a:pt x="3" y="152"/>
                  </a:cubicBezTo>
                  <a:cubicBezTo>
                    <a:pt x="3" y="152"/>
                    <a:pt x="3" y="152"/>
                    <a:pt x="3" y="152"/>
                  </a:cubicBezTo>
                  <a:cubicBezTo>
                    <a:pt x="3" y="152"/>
                    <a:pt x="3" y="153"/>
                    <a:pt x="3" y="153"/>
                  </a:cubicBezTo>
                  <a:cubicBezTo>
                    <a:pt x="3" y="153"/>
                    <a:pt x="3" y="153"/>
                    <a:pt x="3" y="153"/>
                  </a:cubicBezTo>
                  <a:cubicBezTo>
                    <a:pt x="3" y="153"/>
                    <a:pt x="3" y="153"/>
                    <a:pt x="3" y="154"/>
                  </a:cubicBezTo>
                  <a:cubicBezTo>
                    <a:pt x="3" y="154"/>
                    <a:pt x="3" y="154"/>
                    <a:pt x="3" y="154"/>
                  </a:cubicBezTo>
                  <a:cubicBezTo>
                    <a:pt x="3" y="154"/>
                    <a:pt x="3" y="154"/>
                    <a:pt x="3" y="155"/>
                  </a:cubicBezTo>
                  <a:cubicBezTo>
                    <a:pt x="3" y="155"/>
                    <a:pt x="3" y="155"/>
                    <a:pt x="3" y="155"/>
                  </a:cubicBezTo>
                  <a:cubicBezTo>
                    <a:pt x="3" y="155"/>
                    <a:pt x="3" y="155"/>
                    <a:pt x="3" y="155"/>
                  </a:cubicBezTo>
                  <a:cubicBezTo>
                    <a:pt x="3" y="156"/>
                    <a:pt x="4" y="156"/>
                    <a:pt x="4" y="156"/>
                  </a:cubicBezTo>
                  <a:cubicBezTo>
                    <a:pt x="4" y="156"/>
                    <a:pt x="4" y="156"/>
                    <a:pt x="4" y="156"/>
                  </a:cubicBezTo>
                  <a:cubicBezTo>
                    <a:pt x="4" y="157"/>
                    <a:pt x="4" y="157"/>
                    <a:pt x="4" y="157"/>
                  </a:cubicBezTo>
                  <a:close/>
                </a:path>
              </a:pathLst>
            </a:custGeom>
            <a:solidFill>
              <a:srgbClr val="D5D5D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0" name="iṩlîḋè"/>
            <p:cNvSpPr/>
            <p:nvPr/>
          </p:nvSpPr>
          <p:spPr bwMode="auto">
            <a:xfrm>
              <a:off x="7458722" y="5473511"/>
              <a:ext cx="785346" cy="555560"/>
            </a:xfrm>
            <a:custGeom>
              <a:avLst/>
              <a:gdLst>
                <a:gd name="T0" fmla="*/ 72 w 260"/>
                <a:gd name="T1" fmla="*/ 14 h 184"/>
                <a:gd name="T2" fmla="*/ 158 w 260"/>
                <a:gd name="T3" fmla="*/ 4 h 184"/>
                <a:gd name="T4" fmla="*/ 234 w 260"/>
                <a:gd name="T5" fmla="*/ 45 h 184"/>
                <a:gd name="T6" fmla="*/ 248 w 260"/>
                <a:gd name="T7" fmla="*/ 87 h 184"/>
                <a:gd name="T8" fmla="*/ 191 w 260"/>
                <a:gd name="T9" fmla="*/ 166 h 184"/>
                <a:gd name="T10" fmla="*/ 76 w 260"/>
                <a:gd name="T11" fmla="*/ 179 h 184"/>
                <a:gd name="T12" fmla="*/ 3 w 260"/>
                <a:gd name="T13" fmla="*/ 115 h 184"/>
                <a:gd name="T14" fmla="*/ 7 w 260"/>
                <a:gd name="T15" fmla="*/ 71 h 184"/>
                <a:gd name="T16" fmla="*/ 72 w 260"/>
                <a:gd name="T17" fmla="*/ 1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0" h="184">
                  <a:moveTo>
                    <a:pt x="72" y="14"/>
                  </a:moveTo>
                  <a:cubicBezTo>
                    <a:pt x="158" y="4"/>
                    <a:pt x="158" y="4"/>
                    <a:pt x="158" y="4"/>
                  </a:cubicBezTo>
                  <a:cubicBezTo>
                    <a:pt x="191" y="0"/>
                    <a:pt x="224" y="18"/>
                    <a:pt x="234" y="45"/>
                  </a:cubicBezTo>
                  <a:cubicBezTo>
                    <a:pt x="248" y="87"/>
                    <a:pt x="248" y="87"/>
                    <a:pt x="248" y="87"/>
                  </a:cubicBezTo>
                  <a:cubicBezTo>
                    <a:pt x="260" y="123"/>
                    <a:pt x="235" y="161"/>
                    <a:pt x="191" y="166"/>
                  </a:cubicBezTo>
                  <a:cubicBezTo>
                    <a:pt x="76" y="179"/>
                    <a:pt x="76" y="179"/>
                    <a:pt x="76" y="179"/>
                  </a:cubicBezTo>
                  <a:cubicBezTo>
                    <a:pt x="32" y="184"/>
                    <a:pt x="0" y="153"/>
                    <a:pt x="3" y="115"/>
                  </a:cubicBezTo>
                  <a:cubicBezTo>
                    <a:pt x="7" y="71"/>
                    <a:pt x="7" y="71"/>
                    <a:pt x="7" y="71"/>
                  </a:cubicBezTo>
                  <a:cubicBezTo>
                    <a:pt x="10" y="42"/>
                    <a:pt x="39" y="18"/>
                    <a:pt x="72" y="14"/>
                  </a:cubicBezTo>
                  <a:close/>
                </a:path>
              </a:pathLst>
            </a:custGeom>
            <a:solidFill>
              <a:srgbClr val="A0A0A1"/>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1" name="iš1íḍê"/>
            <p:cNvSpPr/>
            <p:nvPr/>
          </p:nvSpPr>
          <p:spPr bwMode="auto">
            <a:xfrm>
              <a:off x="8089907" y="5184096"/>
              <a:ext cx="175976" cy="429032"/>
            </a:xfrm>
            <a:custGeom>
              <a:avLst/>
              <a:gdLst>
                <a:gd name="T0" fmla="*/ 21 w 58"/>
                <a:gd name="T1" fmla="*/ 2 h 142"/>
                <a:gd name="T2" fmla="*/ 21 w 58"/>
                <a:gd name="T3" fmla="*/ 2 h 142"/>
                <a:gd name="T4" fmla="*/ 45 w 58"/>
                <a:gd name="T5" fmla="*/ 21 h 142"/>
                <a:gd name="T6" fmla="*/ 56 w 58"/>
                <a:gd name="T7" fmla="*/ 117 h 142"/>
                <a:gd name="T8" fmla="*/ 37 w 58"/>
                <a:gd name="T9" fmla="*/ 141 h 142"/>
                <a:gd name="T10" fmla="*/ 37 w 58"/>
                <a:gd name="T11" fmla="*/ 141 h 142"/>
                <a:gd name="T12" fmla="*/ 12 w 58"/>
                <a:gd name="T13" fmla="*/ 122 h 142"/>
                <a:gd name="T14" fmla="*/ 1 w 58"/>
                <a:gd name="T15" fmla="*/ 26 h 142"/>
                <a:gd name="T16" fmla="*/ 21 w 58"/>
                <a:gd name="T17" fmla="*/ 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142">
                  <a:moveTo>
                    <a:pt x="21" y="2"/>
                  </a:moveTo>
                  <a:cubicBezTo>
                    <a:pt x="21" y="2"/>
                    <a:pt x="21" y="2"/>
                    <a:pt x="21" y="2"/>
                  </a:cubicBezTo>
                  <a:cubicBezTo>
                    <a:pt x="33" y="0"/>
                    <a:pt x="44" y="9"/>
                    <a:pt x="45" y="21"/>
                  </a:cubicBezTo>
                  <a:cubicBezTo>
                    <a:pt x="56" y="117"/>
                    <a:pt x="56" y="117"/>
                    <a:pt x="56" y="117"/>
                  </a:cubicBezTo>
                  <a:cubicBezTo>
                    <a:pt x="58" y="129"/>
                    <a:pt x="49" y="140"/>
                    <a:pt x="37" y="141"/>
                  </a:cubicBezTo>
                  <a:cubicBezTo>
                    <a:pt x="37" y="141"/>
                    <a:pt x="37" y="141"/>
                    <a:pt x="37" y="141"/>
                  </a:cubicBezTo>
                  <a:cubicBezTo>
                    <a:pt x="25" y="142"/>
                    <a:pt x="14" y="134"/>
                    <a:pt x="12" y="122"/>
                  </a:cubicBezTo>
                  <a:cubicBezTo>
                    <a:pt x="1" y="26"/>
                    <a:pt x="1" y="26"/>
                    <a:pt x="1" y="26"/>
                  </a:cubicBezTo>
                  <a:cubicBezTo>
                    <a:pt x="0" y="14"/>
                    <a:pt x="9" y="3"/>
                    <a:pt x="21" y="2"/>
                  </a:cubicBezTo>
                  <a:close/>
                </a:path>
              </a:pathLst>
            </a:custGeom>
            <a:solidFill>
              <a:srgbClr val="D5D5D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2" name="iŝ1iḍe"/>
            <p:cNvSpPr/>
            <p:nvPr/>
          </p:nvSpPr>
          <p:spPr bwMode="auto">
            <a:xfrm>
              <a:off x="7335103" y="5271356"/>
              <a:ext cx="171613" cy="429032"/>
            </a:xfrm>
            <a:custGeom>
              <a:avLst/>
              <a:gdLst>
                <a:gd name="T0" fmla="*/ 21 w 57"/>
                <a:gd name="T1" fmla="*/ 1 h 142"/>
                <a:gd name="T2" fmla="*/ 21 w 57"/>
                <a:gd name="T3" fmla="*/ 1 h 142"/>
                <a:gd name="T4" fmla="*/ 45 w 57"/>
                <a:gd name="T5" fmla="*/ 21 h 142"/>
                <a:gd name="T6" fmla="*/ 56 w 57"/>
                <a:gd name="T7" fmla="*/ 116 h 142"/>
                <a:gd name="T8" fmla="*/ 37 w 57"/>
                <a:gd name="T9" fmla="*/ 141 h 142"/>
                <a:gd name="T10" fmla="*/ 37 w 57"/>
                <a:gd name="T11" fmla="*/ 141 h 142"/>
                <a:gd name="T12" fmla="*/ 12 w 57"/>
                <a:gd name="T13" fmla="*/ 121 h 142"/>
                <a:gd name="T14" fmla="*/ 1 w 57"/>
                <a:gd name="T15" fmla="*/ 26 h 142"/>
                <a:gd name="T16" fmla="*/ 21 w 57"/>
                <a:gd name="T17" fmla="*/ 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142">
                  <a:moveTo>
                    <a:pt x="21" y="1"/>
                  </a:moveTo>
                  <a:cubicBezTo>
                    <a:pt x="21" y="1"/>
                    <a:pt x="21" y="1"/>
                    <a:pt x="21" y="1"/>
                  </a:cubicBezTo>
                  <a:cubicBezTo>
                    <a:pt x="33" y="0"/>
                    <a:pt x="44" y="9"/>
                    <a:pt x="45" y="21"/>
                  </a:cubicBezTo>
                  <a:cubicBezTo>
                    <a:pt x="56" y="116"/>
                    <a:pt x="56" y="116"/>
                    <a:pt x="56" y="116"/>
                  </a:cubicBezTo>
                  <a:cubicBezTo>
                    <a:pt x="57" y="128"/>
                    <a:pt x="49" y="139"/>
                    <a:pt x="37" y="141"/>
                  </a:cubicBezTo>
                  <a:cubicBezTo>
                    <a:pt x="37" y="141"/>
                    <a:pt x="37" y="141"/>
                    <a:pt x="37" y="141"/>
                  </a:cubicBezTo>
                  <a:cubicBezTo>
                    <a:pt x="25" y="142"/>
                    <a:pt x="14" y="133"/>
                    <a:pt x="12" y="121"/>
                  </a:cubicBezTo>
                  <a:cubicBezTo>
                    <a:pt x="1" y="26"/>
                    <a:pt x="1" y="26"/>
                    <a:pt x="1" y="26"/>
                  </a:cubicBezTo>
                  <a:cubicBezTo>
                    <a:pt x="0" y="14"/>
                    <a:pt x="9" y="3"/>
                    <a:pt x="21" y="1"/>
                  </a:cubicBezTo>
                  <a:close/>
                </a:path>
              </a:pathLst>
            </a:custGeom>
            <a:solidFill>
              <a:srgbClr val="D5D5D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3" name="îṥļïḍé"/>
            <p:cNvSpPr/>
            <p:nvPr/>
          </p:nvSpPr>
          <p:spPr bwMode="auto">
            <a:xfrm>
              <a:off x="6887164" y="1507511"/>
              <a:ext cx="782438" cy="485751"/>
            </a:xfrm>
            <a:custGeom>
              <a:avLst/>
              <a:gdLst>
                <a:gd name="T0" fmla="*/ 199 w 259"/>
                <a:gd name="T1" fmla="*/ 161 h 161"/>
                <a:gd name="T2" fmla="*/ 60 w 259"/>
                <a:gd name="T3" fmla="*/ 161 h 161"/>
                <a:gd name="T4" fmla="*/ 0 w 259"/>
                <a:gd name="T5" fmla="*/ 101 h 161"/>
                <a:gd name="T6" fmla="*/ 0 w 259"/>
                <a:gd name="T7" fmla="*/ 60 h 161"/>
                <a:gd name="T8" fmla="*/ 60 w 259"/>
                <a:gd name="T9" fmla="*/ 0 h 161"/>
                <a:gd name="T10" fmla="*/ 199 w 259"/>
                <a:gd name="T11" fmla="*/ 0 h 161"/>
                <a:gd name="T12" fmla="*/ 259 w 259"/>
                <a:gd name="T13" fmla="*/ 60 h 161"/>
                <a:gd name="T14" fmla="*/ 259 w 259"/>
                <a:gd name="T15" fmla="*/ 101 h 161"/>
                <a:gd name="T16" fmla="*/ 199 w 259"/>
                <a:gd name="T17"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9" h="161">
                  <a:moveTo>
                    <a:pt x="199" y="161"/>
                  </a:moveTo>
                  <a:cubicBezTo>
                    <a:pt x="60" y="161"/>
                    <a:pt x="60" y="161"/>
                    <a:pt x="60" y="161"/>
                  </a:cubicBezTo>
                  <a:cubicBezTo>
                    <a:pt x="27" y="161"/>
                    <a:pt x="0" y="134"/>
                    <a:pt x="0" y="101"/>
                  </a:cubicBezTo>
                  <a:cubicBezTo>
                    <a:pt x="0" y="60"/>
                    <a:pt x="0" y="60"/>
                    <a:pt x="0" y="60"/>
                  </a:cubicBezTo>
                  <a:cubicBezTo>
                    <a:pt x="0" y="27"/>
                    <a:pt x="27" y="0"/>
                    <a:pt x="60" y="0"/>
                  </a:cubicBezTo>
                  <a:cubicBezTo>
                    <a:pt x="199" y="0"/>
                    <a:pt x="199" y="0"/>
                    <a:pt x="199" y="0"/>
                  </a:cubicBezTo>
                  <a:cubicBezTo>
                    <a:pt x="232" y="0"/>
                    <a:pt x="259" y="27"/>
                    <a:pt x="259" y="60"/>
                  </a:cubicBezTo>
                  <a:cubicBezTo>
                    <a:pt x="259" y="101"/>
                    <a:pt x="259" y="101"/>
                    <a:pt x="259" y="101"/>
                  </a:cubicBezTo>
                  <a:cubicBezTo>
                    <a:pt x="259" y="134"/>
                    <a:pt x="232" y="161"/>
                    <a:pt x="199" y="161"/>
                  </a:cubicBezTo>
                  <a:close/>
                </a:path>
              </a:pathLst>
            </a:custGeom>
            <a:solidFill>
              <a:srgbClr val="838385"/>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4" name="ïṧḷíḋè"/>
            <p:cNvSpPr/>
            <p:nvPr/>
          </p:nvSpPr>
          <p:spPr bwMode="auto">
            <a:xfrm>
              <a:off x="6900253" y="1162831"/>
              <a:ext cx="754806" cy="580284"/>
            </a:xfrm>
            <a:custGeom>
              <a:avLst/>
              <a:gdLst>
                <a:gd name="T0" fmla="*/ 67 w 250"/>
                <a:gd name="T1" fmla="*/ 0 h 192"/>
                <a:gd name="T2" fmla="*/ 1 w 250"/>
                <a:gd name="T3" fmla="*/ 59 h 192"/>
                <a:gd name="T4" fmla="*/ 1 w 250"/>
                <a:gd name="T5" fmla="*/ 60 h 192"/>
                <a:gd name="T6" fmla="*/ 1 w 250"/>
                <a:gd name="T7" fmla="*/ 61 h 192"/>
                <a:gd name="T8" fmla="*/ 1 w 250"/>
                <a:gd name="T9" fmla="*/ 63 h 192"/>
                <a:gd name="T10" fmla="*/ 1 w 250"/>
                <a:gd name="T11" fmla="*/ 64 h 192"/>
                <a:gd name="T12" fmla="*/ 1 w 250"/>
                <a:gd name="T13" fmla="*/ 66 h 192"/>
                <a:gd name="T14" fmla="*/ 1 w 250"/>
                <a:gd name="T15" fmla="*/ 67 h 192"/>
                <a:gd name="T16" fmla="*/ 1 w 250"/>
                <a:gd name="T17" fmla="*/ 68 h 192"/>
                <a:gd name="T18" fmla="*/ 1 w 250"/>
                <a:gd name="T19" fmla="*/ 70 h 192"/>
                <a:gd name="T20" fmla="*/ 1 w 250"/>
                <a:gd name="T21" fmla="*/ 71 h 192"/>
                <a:gd name="T22" fmla="*/ 1 w 250"/>
                <a:gd name="T23" fmla="*/ 72 h 192"/>
                <a:gd name="T24" fmla="*/ 1 w 250"/>
                <a:gd name="T25" fmla="*/ 74 h 192"/>
                <a:gd name="T26" fmla="*/ 1 w 250"/>
                <a:gd name="T27" fmla="*/ 75 h 192"/>
                <a:gd name="T28" fmla="*/ 1 w 250"/>
                <a:gd name="T29" fmla="*/ 77 h 192"/>
                <a:gd name="T30" fmla="*/ 1 w 250"/>
                <a:gd name="T31" fmla="*/ 78 h 192"/>
                <a:gd name="T32" fmla="*/ 1 w 250"/>
                <a:gd name="T33" fmla="*/ 79 h 192"/>
                <a:gd name="T34" fmla="*/ 1 w 250"/>
                <a:gd name="T35" fmla="*/ 81 h 192"/>
                <a:gd name="T36" fmla="*/ 1 w 250"/>
                <a:gd name="T37" fmla="*/ 82 h 192"/>
                <a:gd name="T38" fmla="*/ 1 w 250"/>
                <a:gd name="T39" fmla="*/ 84 h 192"/>
                <a:gd name="T40" fmla="*/ 1 w 250"/>
                <a:gd name="T41" fmla="*/ 85 h 192"/>
                <a:gd name="T42" fmla="*/ 11 w 250"/>
                <a:gd name="T43" fmla="*/ 143 h 192"/>
                <a:gd name="T44" fmla="*/ 239 w 250"/>
                <a:gd name="T45" fmla="*/ 143 h 192"/>
                <a:gd name="T46" fmla="*/ 249 w 250"/>
                <a:gd name="T47" fmla="*/ 85 h 192"/>
                <a:gd name="T48" fmla="*/ 249 w 250"/>
                <a:gd name="T49" fmla="*/ 84 h 192"/>
                <a:gd name="T50" fmla="*/ 249 w 250"/>
                <a:gd name="T51" fmla="*/ 82 h 192"/>
                <a:gd name="T52" fmla="*/ 249 w 250"/>
                <a:gd name="T53" fmla="*/ 81 h 192"/>
                <a:gd name="T54" fmla="*/ 249 w 250"/>
                <a:gd name="T55" fmla="*/ 79 h 192"/>
                <a:gd name="T56" fmla="*/ 249 w 250"/>
                <a:gd name="T57" fmla="*/ 78 h 192"/>
                <a:gd name="T58" fmla="*/ 249 w 250"/>
                <a:gd name="T59" fmla="*/ 77 h 192"/>
                <a:gd name="T60" fmla="*/ 249 w 250"/>
                <a:gd name="T61" fmla="*/ 75 h 192"/>
                <a:gd name="T62" fmla="*/ 249 w 250"/>
                <a:gd name="T63" fmla="*/ 74 h 192"/>
                <a:gd name="T64" fmla="*/ 249 w 250"/>
                <a:gd name="T65" fmla="*/ 72 h 192"/>
                <a:gd name="T66" fmla="*/ 249 w 250"/>
                <a:gd name="T67" fmla="*/ 71 h 192"/>
                <a:gd name="T68" fmla="*/ 249 w 250"/>
                <a:gd name="T69" fmla="*/ 70 h 192"/>
                <a:gd name="T70" fmla="*/ 249 w 250"/>
                <a:gd name="T71" fmla="*/ 68 h 192"/>
                <a:gd name="T72" fmla="*/ 249 w 250"/>
                <a:gd name="T73" fmla="*/ 67 h 192"/>
                <a:gd name="T74" fmla="*/ 249 w 250"/>
                <a:gd name="T75" fmla="*/ 66 h 192"/>
                <a:gd name="T76" fmla="*/ 249 w 250"/>
                <a:gd name="T77" fmla="*/ 64 h 192"/>
                <a:gd name="T78" fmla="*/ 249 w 250"/>
                <a:gd name="T79" fmla="*/ 63 h 192"/>
                <a:gd name="T80" fmla="*/ 249 w 250"/>
                <a:gd name="T81" fmla="*/ 61 h 192"/>
                <a:gd name="T82" fmla="*/ 249 w 250"/>
                <a:gd name="T83" fmla="*/ 60 h 192"/>
                <a:gd name="T84" fmla="*/ 249 w 250"/>
                <a:gd name="T85" fmla="*/ 5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0" h="192">
                  <a:moveTo>
                    <a:pt x="249" y="58"/>
                  </a:moveTo>
                  <a:cubicBezTo>
                    <a:pt x="249" y="26"/>
                    <a:pt x="222" y="0"/>
                    <a:pt x="183" y="0"/>
                  </a:cubicBezTo>
                  <a:cubicBezTo>
                    <a:pt x="67" y="0"/>
                    <a:pt x="67" y="0"/>
                    <a:pt x="67" y="0"/>
                  </a:cubicBezTo>
                  <a:cubicBezTo>
                    <a:pt x="28" y="0"/>
                    <a:pt x="1" y="26"/>
                    <a:pt x="1" y="58"/>
                  </a:cubicBezTo>
                  <a:cubicBezTo>
                    <a:pt x="1" y="58"/>
                    <a:pt x="1" y="58"/>
                    <a:pt x="1" y="58"/>
                  </a:cubicBezTo>
                  <a:cubicBezTo>
                    <a:pt x="1" y="58"/>
                    <a:pt x="1" y="58"/>
                    <a:pt x="1" y="59"/>
                  </a:cubicBezTo>
                  <a:cubicBezTo>
                    <a:pt x="1" y="59"/>
                    <a:pt x="1" y="59"/>
                    <a:pt x="1" y="59"/>
                  </a:cubicBezTo>
                  <a:cubicBezTo>
                    <a:pt x="1" y="59"/>
                    <a:pt x="1" y="59"/>
                    <a:pt x="1" y="60"/>
                  </a:cubicBezTo>
                  <a:cubicBezTo>
                    <a:pt x="1" y="60"/>
                    <a:pt x="1" y="60"/>
                    <a:pt x="1" y="60"/>
                  </a:cubicBezTo>
                  <a:cubicBezTo>
                    <a:pt x="1" y="60"/>
                    <a:pt x="1" y="60"/>
                    <a:pt x="1" y="60"/>
                  </a:cubicBezTo>
                  <a:cubicBezTo>
                    <a:pt x="1" y="61"/>
                    <a:pt x="1" y="61"/>
                    <a:pt x="1" y="61"/>
                  </a:cubicBezTo>
                  <a:cubicBezTo>
                    <a:pt x="1" y="61"/>
                    <a:pt x="1" y="61"/>
                    <a:pt x="1" y="61"/>
                  </a:cubicBezTo>
                  <a:cubicBezTo>
                    <a:pt x="1" y="62"/>
                    <a:pt x="1" y="62"/>
                    <a:pt x="1" y="62"/>
                  </a:cubicBezTo>
                  <a:cubicBezTo>
                    <a:pt x="1" y="62"/>
                    <a:pt x="1" y="62"/>
                    <a:pt x="1" y="62"/>
                  </a:cubicBezTo>
                  <a:cubicBezTo>
                    <a:pt x="1" y="62"/>
                    <a:pt x="1" y="63"/>
                    <a:pt x="1" y="63"/>
                  </a:cubicBezTo>
                  <a:cubicBezTo>
                    <a:pt x="1" y="63"/>
                    <a:pt x="1" y="63"/>
                    <a:pt x="1" y="63"/>
                  </a:cubicBezTo>
                  <a:cubicBezTo>
                    <a:pt x="1" y="63"/>
                    <a:pt x="1" y="64"/>
                    <a:pt x="1" y="64"/>
                  </a:cubicBezTo>
                  <a:cubicBezTo>
                    <a:pt x="1" y="64"/>
                    <a:pt x="1" y="64"/>
                    <a:pt x="1" y="64"/>
                  </a:cubicBezTo>
                  <a:cubicBezTo>
                    <a:pt x="1" y="64"/>
                    <a:pt x="1" y="64"/>
                    <a:pt x="1" y="65"/>
                  </a:cubicBezTo>
                  <a:cubicBezTo>
                    <a:pt x="1" y="65"/>
                    <a:pt x="1" y="65"/>
                    <a:pt x="1" y="65"/>
                  </a:cubicBezTo>
                  <a:cubicBezTo>
                    <a:pt x="1" y="65"/>
                    <a:pt x="1" y="65"/>
                    <a:pt x="1" y="66"/>
                  </a:cubicBezTo>
                  <a:cubicBezTo>
                    <a:pt x="1" y="66"/>
                    <a:pt x="1" y="66"/>
                    <a:pt x="1" y="66"/>
                  </a:cubicBezTo>
                  <a:cubicBezTo>
                    <a:pt x="1" y="66"/>
                    <a:pt x="1" y="66"/>
                    <a:pt x="1" y="66"/>
                  </a:cubicBezTo>
                  <a:cubicBezTo>
                    <a:pt x="1" y="67"/>
                    <a:pt x="1" y="67"/>
                    <a:pt x="1" y="67"/>
                  </a:cubicBezTo>
                  <a:cubicBezTo>
                    <a:pt x="1" y="67"/>
                    <a:pt x="1" y="67"/>
                    <a:pt x="1" y="67"/>
                  </a:cubicBezTo>
                  <a:cubicBezTo>
                    <a:pt x="1" y="68"/>
                    <a:pt x="1" y="68"/>
                    <a:pt x="1" y="68"/>
                  </a:cubicBezTo>
                  <a:cubicBezTo>
                    <a:pt x="1" y="68"/>
                    <a:pt x="1" y="68"/>
                    <a:pt x="1" y="68"/>
                  </a:cubicBezTo>
                  <a:cubicBezTo>
                    <a:pt x="1" y="68"/>
                    <a:pt x="1" y="69"/>
                    <a:pt x="1" y="69"/>
                  </a:cubicBezTo>
                  <a:cubicBezTo>
                    <a:pt x="1" y="69"/>
                    <a:pt x="1" y="69"/>
                    <a:pt x="1" y="69"/>
                  </a:cubicBezTo>
                  <a:cubicBezTo>
                    <a:pt x="1" y="69"/>
                    <a:pt x="1" y="70"/>
                    <a:pt x="1" y="70"/>
                  </a:cubicBezTo>
                  <a:cubicBezTo>
                    <a:pt x="1" y="70"/>
                    <a:pt x="1" y="70"/>
                    <a:pt x="1" y="70"/>
                  </a:cubicBezTo>
                  <a:cubicBezTo>
                    <a:pt x="1" y="70"/>
                    <a:pt x="1" y="70"/>
                    <a:pt x="1" y="71"/>
                  </a:cubicBezTo>
                  <a:cubicBezTo>
                    <a:pt x="1" y="71"/>
                    <a:pt x="1" y="71"/>
                    <a:pt x="1" y="71"/>
                  </a:cubicBezTo>
                  <a:cubicBezTo>
                    <a:pt x="1" y="71"/>
                    <a:pt x="1" y="71"/>
                    <a:pt x="1" y="72"/>
                  </a:cubicBezTo>
                  <a:cubicBezTo>
                    <a:pt x="1" y="72"/>
                    <a:pt x="1" y="72"/>
                    <a:pt x="1" y="72"/>
                  </a:cubicBezTo>
                  <a:cubicBezTo>
                    <a:pt x="1" y="72"/>
                    <a:pt x="1" y="72"/>
                    <a:pt x="1" y="72"/>
                  </a:cubicBezTo>
                  <a:cubicBezTo>
                    <a:pt x="1" y="73"/>
                    <a:pt x="1" y="73"/>
                    <a:pt x="1" y="73"/>
                  </a:cubicBezTo>
                  <a:cubicBezTo>
                    <a:pt x="1" y="73"/>
                    <a:pt x="1" y="73"/>
                    <a:pt x="1" y="73"/>
                  </a:cubicBezTo>
                  <a:cubicBezTo>
                    <a:pt x="1" y="74"/>
                    <a:pt x="1" y="74"/>
                    <a:pt x="1" y="74"/>
                  </a:cubicBezTo>
                  <a:cubicBezTo>
                    <a:pt x="1" y="74"/>
                    <a:pt x="1" y="74"/>
                    <a:pt x="1" y="74"/>
                  </a:cubicBezTo>
                  <a:cubicBezTo>
                    <a:pt x="1" y="74"/>
                    <a:pt x="1" y="75"/>
                    <a:pt x="1" y="75"/>
                  </a:cubicBezTo>
                  <a:cubicBezTo>
                    <a:pt x="1" y="75"/>
                    <a:pt x="1" y="75"/>
                    <a:pt x="1" y="75"/>
                  </a:cubicBezTo>
                  <a:cubicBezTo>
                    <a:pt x="1" y="75"/>
                    <a:pt x="1" y="76"/>
                    <a:pt x="1" y="76"/>
                  </a:cubicBezTo>
                  <a:cubicBezTo>
                    <a:pt x="1" y="76"/>
                    <a:pt x="1" y="76"/>
                    <a:pt x="1" y="76"/>
                  </a:cubicBezTo>
                  <a:cubicBezTo>
                    <a:pt x="1" y="76"/>
                    <a:pt x="1" y="76"/>
                    <a:pt x="1" y="77"/>
                  </a:cubicBezTo>
                  <a:cubicBezTo>
                    <a:pt x="1" y="77"/>
                    <a:pt x="1" y="77"/>
                    <a:pt x="1" y="77"/>
                  </a:cubicBezTo>
                  <a:cubicBezTo>
                    <a:pt x="1" y="77"/>
                    <a:pt x="1" y="77"/>
                    <a:pt x="1" y="78"/>
                  </a:cubicBezTo>
                  <a:cubicBezTo>
                    <a:pt x="1" y="78"/>
                    <a:pt x="1" y="78"/>
                    <a:pt x="1" y="78"/>
                  </a:cubicBezTo>
                  <a:cubicBezTo>
                    <a:pt x="1" y="78"/>
                    <a:pt x="1" y="78"/>
                    <a:pt x="1" y="78"/>
                  </a:cubicBezTo>
                  <a:cubicBezTo>
                    <a:pt x="1" y="79"/>
                    <a:pt x="1" y="79"/>
                    <a:pt x="1" y="79"/>
                  </a:cubicBezTo>
                  <a:cubicBezTo>
                    <a:pt x="1" y="79"/>
                    <a:pt x="1" y="79"/>
                    <a:pt x="1" y="79"/>
                  </a:cubicBezTo>
                  <a:cubicBezTo>
                    <a:pt x="1" y="80"/>
                    <a:pt x="1" y="80"/>
                    <a:pt x="1" y="80"/>
                  </a:cubicBezTo>
                  <a:cubicBezTo>
                    <a:pt x="1" y="80"/>
                    <a:pt x="1" y="80"/>
                    <a:pt x="1" y="80"/>
                  </a:cubicBezTo>
                  <a:cubicBezTo>
                    <a:pt x="1" y="81"/>
                    <a:pt x="1" y="81"/>
                    <a:pt x="1" y="81"/>
                  </a:cubicBezTo>
                  <a:cubicBezTo>
                    <a:pt x="1" y="81"/>
                    <a:pt x="1" y="81"/>
                    <a:pt x="1" y="81"/>
                  </a:cubicBezTo>
                  <a:cubicBezTo>
                    <a:pt x="1" y="81"/>
                    <a:pt x="1" y="82"/>
                    <a:pt x="1" y="82"/>
                  </a:cubicBezTo>
                  <a:cubicBezTo>
                    <a:pt x="1" y="82"/>
                    <a:pt x="1" y="82"/>
                    <a:pt x="1" y="82"/>
                  </a:cubicBezTo>
                  <a:cubicBezTo>
                    <a:pt x="1" y="82"/>
                    <a:pt x="1" y="83"/>
                    <a:pt x="1" y="83"/>
                  </a:cubicBezTo>
                  <a:cubicBezTo>
                    <a:pt x="1" y="83"/>
                    <a:pt x="1" y="83"/>
                    <a:pt x="1" y="83"/>
                  </a:cubicBezTo>
                  <a:cubicBezTo>
                    <a:pt x="1" y="83"/>
                    <a:pt x="1" y="83"/>
                    <a:pt x="1" y="84"/>
                  </a:cubicBezTo>
                  <a:cubicBezTo>
                    <a:pt x="1" y="84"/>
                    <a:pt x="1" y="84"/>
                    <a:pt x="1" y="84"/>
                  </a:cubicBezTo>
                  <a:cubicBezTo>
                    <a:pt x="1" y="84"/>
                    <a:pt x="1" y="84"/>
                    <a:pt x="1" y="85"/>
                  </a:cubicBezTo>
                  <a:cubicBezTo>
                    <a:pt x="1" y="85"/>
                    <a:pt x="1" y="85"/>
                    <a:pt x="1" y="85"/>
                  </a:cubicBezTo>
                  <a:cubicBezTo>
                    <a:pt x="1" y="85"/>
                    <a:pt x="1" y="85"/>
                    <a:pt x="1" y="85"/>
                  </a:cubicBezTo>
                  <a:cubicBezTo>
                    <a:pt x="0" y="90"/>
                    <a:pt x="1" y="95"/>
                    <a:pt x="2" y="99"/>
                  </a:cubicBezTo>
                  <a:cubicBezTo>
                    <a:pt x="11" y="143"/>
                    <a:pt x="11" y="143"/>
                    <a:pt x="11" y="143"/>
                  </a:cubicBezTo>
                  <a:cubicBezTo>
                    <a:pt x="17" y="171"/>
                    <a:pt x="49" y="192"/>
                    <a:pt x="82" y="192"/>
                  </a:cubicBezTo>
                  <a:cubicBezTo>
                    <a:pt x="168" y="192"/>
                    <a:pt x="168" y="192"/>
                    <a:pt x="168" y="192"/>
                  </a:cubicBezTo>
                  <a:cubicBezTo>
                    <a:pt x="201" y="192"/>
                    <a:pt x="233" y="171"/>
                    <a:pt x="239" y="143"/>
                  </a:cubicBezTo>
                  <a:cubicBezTo>
                    <a:pt x="248" y="99"/>
                    <a:pt x="248" y="99"/>
                    <a:pt x="248" y="99"/>
                  </a:cubicBezTo>
                  <a:cubicBezTo>
                    <a:pt x="249" y="95"/>
                    <a:pt x="250" y="90"/>
                    <a:pt x="249" y="85"/>
                  </a:cubicBezTo>
                  <a:cubicBezTo>
                    <a:pt x="249" y="85"/>
                    <a:pt x="249" y="85"/>
                    <a:pt x="249" y="85"/>
                  </a:cubicBezTo>
                  <a:cubicBezTo>
                    <a:pt x="249" y="85"/>
                    <a:pt x="249" y="85"/>
                    <a:pt x="249" y="85"/>
                  </a:cubicBezTo>
                  <a:cubicBezTo>
                    <a:pt x="249" y="84"/>
                    <a:pt x="249" y="84"/>
                    <a:pt x="249" y="84"/>
                  </a:cubicBezTo>
                  <a:cubicBezTo>
                    <a:pt x="249" y="84"/>
                    <a:pt x="249" y="84"/>
                    <a:pt x="249" y="84"/>
                  </a:cubicBezTo>
                  <a:cubicBezTo>
                    <a:pt x="249" y="83"/>
                    <a:pt x="249" y="83"/>
                    <a:pt x="249" y="83"/>
                  </a:cubicBezTo>
                  <a:cubicBezTo>
                    <a:pt x="249" y="83"/>
                    <a:pt x="249" y="83"/>
                    <a:pt x="249" y="83"/>
                  </a:cubicBezTo>
                  <a:cubicBezTo>
                    <a:pt x="249" y="83"/>
                    <a:pt x="249" y="82"/>
                    <a:pt x="249" y="82"/>
                  </a:cubicBezTo>
                  <a:cubicBezTo>
                    <a:pt x="249" y="82"/>
                    <a:pt x="249" y="82"/>
                    <a:pt x="249" y="82"/>
                  </a:cubicBezTo>
                  <a:cubicBezTo>
                    <a:pt x="249" y="82"/>
                    <a:pt x="249" y="81"/>
                    <a:pt x="249" y="81"/>
                  </a:cubicBezTo>
                  <a:cubicBezTo>
                    <a:pt x="249" y="81"/>
                    <a:pt x="249" y="81"/>
                    <a:pt x="249" y="81"/>
                  </a:cubicBezTo>
                  <a:cubicBezTo>
                    <a:pt x="249" y="81"/>
                    <a:pt x="249" y="81"/>
                    <a:pt x="249" y="80"/>
                  </a:cubicBezTo>
                  <a:cubicBezTo>
                    <a:pt x="249" y="80"/>
                    <a:pt x="249" y="80"/>
                    <a:pt x="249" y="80"/>
                  </a:cubicBezTo>
                  <a:cubicBezTo>
                    <a:pt x="249" y="80"/>
                    <a:pt x="249" y="80"/>
                    <a:pt x="249" y="79"/>
                  </a:cubicBezTo>
                  <a:cubicBezTo>
                    <a:pt x="249" y="79"/>
                    <a:pt x="249" y="79"/>
                    <a:pt x="249" y="79"/>
                  </a:cubicBezTo>
                  <a:cubicBezTo>
                    <a:pt x="249" y="79"/>
                    <a:pt x="249" y="79"/>
                    <a:pt x="249" y="78"/>
                  </a:cubicBezTo>
                  <a:cubicBezTo>
                    <a:pt x="249" y="78"/>
                    <a:pt x="249" y="78"/>
                    <a:pt x="249" y="78"/>
                  </a:cubicBezTo>
                  <a:cubicBezTo>
                    <a:pt x="249" y="78"/>
                    <a:pt x="249" y="78"/>
                    <a:pt x="249" y="78"/>
                  </a:cubicBezTo>
                  <a:cubicBezTo>
                    <a:pt x="249" y="77"/>
                    <a:pt x="249" y="77"/>
                    <a:pt x="249" y="77"/>
                  </a:cubicBezTo>
                  <a:cubicBezTo>
                    <a:pt x="249" y="77"/>
                    <a:pt x="249" y="77"/>
                    <a:pt x="249" y="77"/>
                  </a:cubicBezTo>
                  <a:cubicBezTo>
                    <a:pt x="249" y="76"/>
                    <a:pt x="249" y="76"/>
                    <a:pt x="249" y="76"/>
                  </a:cubicBezTo>
                  <a:cubicBezTo>
                    <a:pt x="249" y="76"/>
                    <a:pt x="249" y="76"/>
                    <a:pt x="249" y="76"/>
                  </a:cubicBezTo>
                  <a:cubicBezTo>
                    <a:pt x="249" y="76"/>
                    <a:pt x="249" y="75"/>
                    <a:pt x="249" y="75"/>
                  </a:cubicBezTo>
                  <a:cubicBezTo>
                    <a:pt x="249" y="75"/>
                    <a:pt x="249" y="75"/>
                    <a:pt x="249" y="75"/>
                  </a:cubicBezTo>
                  <a:cubicBezTo>
                    <a:pt x="249" y="75"/>
                    <a:pt x="249" y="74"/>
                    <a:pt x="249" y="74"/>
                  </a:cubicBezTo>
                  <a:cubicBezTo>
                    <a:pt x="249" y="74"/>
                    <a:pt x="249" y="74"/>
                    <a:pt x="249" y="74"/>
                  </a:cubicBezTo>
                  <a:cubicBezTo>
                    <a:pt x="249" y="74"/>
                    <a:pt x="249" y="74"/>
                    <a:pt x="249" y="73"/>
                  </a:cubicBezTo>
                  <a:cubicBezTo>
                    <a:pt x="249" y="73"/>
                    <a:pt x="249" y="73"/>
                    <a:pt x="249" y="73"/>
                  </a:cubicBezTo>
                  <a:cubicBezTo>
                    <a:pt x="249" y="73"/>
                    <a:pt x="249" y="73"/>
                    <a:pt x="249" y="72"/>
                  </a:cubicBezTo>
                  <a:cubicBezTo>
                    <a:pt x="249" y="72"/>
                    <a:pt x="249" y="72"/>
                    <a:pt x="249" y="72"/>
                  </a:cubicBezTo>
                  <a:cubicBezTo>
                    <a:pt x="249" y="72"/>
                    <a:pt x="249" y="72"/>
                    <a:pt x="249" y="72"/>
                  </a:cubicBezTo>
                  <a:cubicBezTo>
                    <a:pt x="249" y="71"/>
                    <a:pt x="249" y="71"/>
                    <a:pt x="249" y="71"/>
                  </a:cubicBezTo>
                  <a:cubicBezTo>
                    <a:pt x="249" y="71"/>
                    <a:pt x="249" y="71"/>
                    <a:pt x="249" y="71"/>
                  </a:cubicBezTo>
                  <a:cubicBezTo>
                    <a:pt x="249" y="70"/>
                    <a:pt x="249" y="70"/>
                    <a:pt x="249" y="70"/>
                  </a:cubicBezTo>
                  <a:cubicBezTo>
                    <a:pt x="249" y="70"/>
                    <a:pt x="249" y="70"/>
                    <a:pt x="249" y="70"/>
                  </a:cubicBezTo>
                  <a:cubicBezTo>
                    <a:pt x="249" y="70"/>
                    <a:pt x="249" y="69"/>
                    <a:pt x="249" y="69"/>
                  </a:cubicBezTo>
                  <a:cubicBezTo>
                    <a:pt x="249" y="69"/>
                    <a:pt x="249" y="69"/>
                    <a:pt x="249" y="69"/>
                  </a:cubicBezTo>
                  <a:cubicBezTo>
                    <a:pt x="249" y="69"/>
                    <a:pt x="249" y="68"/>
                    <a:pt x="249" y="68"/>
                  </a:cubicBezTo>
                  <a:cubicBezTo>
                    <a:pt x="249" y="68"/>
                    <a:pt x="249" y="68"/>
                    <a:pt x="249" y="68"/>
                  </a:cubicBezTo>
                  <a:cubicBezTo>
                    <a:pt x="249" y="68"/>
                    <a:pt x="249" y="68"/>
                    <a:pt x="249" y="67"/>
                  </a:cubicBezTo>
                  <a:cubicBezTo>
                    <a:pt x="249" y="67"/>
                    <a:pt x="249" y="67"/>
                    <a:pt x="249" y="67"/>
                  </a:cubicBezTo>
                  <a:cubicBezTo>
                    <a:pt x="249" y="67"/>
                    <a:pt x="249" y="67"/>
                    <a:pt x="249" y="66"/>
                  </a:cubicBezTo>
                  <a:cubicBezTo>
                    <a:pt x="249" y="66"/>
                    <a:pt x="249" y="66"/>
                    <a:pt x="249" y="66"/>
                  </a:cubicBezTo>
                  <a:cubicBezTo>
                    <a:pt x="249" y="66"/>
                    <a:pt x="249" y="66"/>
                    <a:pt x="249" y="66"/>
                  </a:cubicBezTo>
                  <a:cubicBezTo>
                    <a:pt x="249" y="65"/>
                    <a:pt x="249" y="65"/>
                    <a:pt x="249" y="65"/>
                  </a:cubicBezTo>
                  <a:cubicBezTo>
                    <a:pt x="249" y="65"/>
                    <a:pt x="249" y="65"/>
                    <a:pt x="249" y="65"/>
                  </a:cubicBezTo>
                  <a:cubicBezTo>
                    <a:pt x="249" y="64"/>
                    <a:pt x="249" y="64"/>
                    <a:pt x="249" y="64"/>
                  </a:cubicBezTo>
                  <a:cubicBezTo>
                    <a:pt x="249" y="64"/>
                    <a:pt x="249" y="64"/>
                    <a:pt x="249" y="64"/>
                  </a:cubicBezTo>
                  <a:cubicBezTo>
                    <a:pt x="249" y="64"/>
                    <a:pt x="249" y="63"/>
                    <a:pt x="249" y="63"/>
                  </a:cubicBezTo>
                  <a:cubicBezTo>
                    <a:pt x="249" y="63"/>
                    <a:pt x="249" y="63"/>
                    <a:pt x="249" y="63"/>
                  </a:cubicBezTo>
                  <a:cubicBezTo>
                    <a:pt x="249" y="63"/>
                    <a:pt x="249" y="62"/>
                    <a:pt x="249" y="62"/>
                  </a:cubicBezTo>
                  <a:cubicBezTo>
                    <a:pt x="249" y="62"/>
                    <a:pt x="249" y="62"/>
                    <a:pt x="249" y="62"/>
                  </a:cubicBezTo>
                  <a:cubicBezTo>
                    <a:pt x="249" y="62"/>
                    <a:pt x="249" y="62"/>
                    <a:pt x="249" y="61"/>
                  </a:cubicBezTo>
                  <a:cubicBezTo>
                    <a:pt x="249" y="61"/>
                    <a:pt x="249" y="61"/>
                    <a:pt x="249" y="61"/>
                  </a:cubicBezTo>
                  <a:cubicBezTo>
                    <a:pt x="249" y="61"/>
                    <a:pt x="249" y="61"/>
                    <a:pt x="249" y="60"/>
                  </a:cubicBezTo>
                  <a:cubicBezTo>
                    <a:pt x="249" y="60"/>
                    <a:pt x="249" y="60"/>
                    <a:pt x="249" y="60"/>
                  </a:cubicBezTo>
                  <a:cubicBezTo>
                    <a:pt x="249" y="60"/>
                    <a:pt x="249" y="60"/>
                    <a:pt x="249" y="60"/>
                  </a:cubicBezTo>
                  <a:cubicBezTo>
                    <a:pt x="249" y="59"/>
                    <a:pt x="249" y="59"/>
                    <a:pt x="249" y="59"/>
                  </a:cubicBezTo>
                  <a:cubicBezTo>
                    <a:pt x="249" y="59"/>
                    <a:pt x="249" y="59"/>
                    <a:pt x="249" y="59"/>
                  </a:cubicBezTo>
                  <a:cubicBezTo>
                    <a:pt x="249" y="58"/>
                    <a:pt x="249" y="58"/>
                    <a:pt x="249" y="58"/>
                  </a:cubicBezTo>
                  <a:cubicBezTo>
                    <a:pt x="249" y="58"/>
                    <a:pt x="249" y="58"/>
                    <a:pt x="249" y="58"/>
                  </a:cubicBezTo>
                  <a:close/>
                </a:path>
              </a:pathLst>
            </a:custGeom>
            <a:solidFill>
              <a:srgbClr val="D5D5D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5" name="îŝḷiḍê"/>
            <p:cNvSpPr/>
            <p:nvPr/>
          </p:nvSpPr>
          <p:spPr bwMode="auto">
            <a:xfrm>
              <a:off x="6881347" y="1247183"/>
              <a:ext cx="792619" cy="495932"/>
            </a:xfrm>
            <a:custGeom>
              <a:avLst/>
              <a:gdLst>
                <a:gd name="T0" fmla="*/ 174 w 262"/>
                <a:gd name="T1" fmla="*/ 164 h 164"/>
                <a:gd name="T2" fmla="*/ 88 w 262"/>
                <a:gd name="T3" fmla="*/ 164 h 164"/>
                <a:gd name="T4" fmla="*/ 17 w 262"/>
                <a:gd name="T5" fmla="*/ 115 h 164"/>
                <a:gd name="T6" fmla="*/ 8 w 262"/>
                <a:gd name="T7" fmla="*/ 71 h 164"/>
                <a:gd name="T8" fmla="*/ 73 w 262"/>
                <a:gd name="T9" fmla="*/ 0 h 164"/>
                <a:gd name="T10" fmla="*/ 189 w 262"/>
                <a:gd name="T11" fmla="*/ 0 h 164"/>
                <a:gd name="T12" fmla="*/ 254 w 262"/>
                <a:gd name="T13" fmla="*/ 71 h 164"/>
                <a:gd name="T14" fmla="*/ 245 w 262"/>
                <a:gd name="T15" fmla="*/ 115 h 164"/>
                <a:gd name="T16" fmla="*/ 174 w 262"/>
                <a:gd name="T17"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2" h="164">
                  <a:moveTo>
                    <a:pt x="174" y="164"/>
                  </a:moveTo>
                  <a:cubicBezTo>
                    <a:pt x="88" y="164"/>
                    <a:pt x="88" y="164"/>
                    <a:pt x="88" y="164"/>
                  </a:cubicBezTo>
                  <a:cubicBezTo>
                    <a:pt x="55" y="164"/>
                    <a:pt x="23" y="143"/>
                    <a:pt x="17" y="115"/>
                  </a:cubicBezTo>
                  <a:cubicBezTo>
                    <a:pt x="8" y="71"/>
                    <a:pt x="8" y="71"/>
                    <a:pt x="8" y="71"/>
                  </a:cubicBezTo>
                  <a:cubicBezTo>
                    <a:pt x="0" y="34"/>
                    <a:pt x="29" y="0"/>
                    <a:pt x="73" y="0"/>
                  </a:cubicBezTo>
                  <a:cubicBezTo>
                    <a:pt x="189" y="0"/>
                    <a:pt x="189" y="0"/>
                    <a:pt x="189" y="0"/>
                  </a:cubicBezTo>
                  <a:cubicBezTo>
                    <a:pt x="233" y="0"/>
                    <a:pt x="262" y="34"/>
                    <a:pt x="254" y="71"/>
                  </a:cubicBezTo>
                  <a:cubicBezTo>
                    <a:pt x="245" y="115"/>
                    <a:pt x="245" y="115"/>
                    <a:pt x="245" y="115"/>
                  </a:cubicBezTo>
                  <a:cubicBezTo>
                    <a:pt x="239" y="143"/>
                    <a:pt x="207" y="164"/>
                    <a:pt x="174" y="164"/>
                  </a:cubicBezTo>
                  <a:close/>
                </a:path>
              </a:pathLst>
            </a:custGeom>
            <a:solidFill>
              <a:srgbClr val="A0A0A1"/>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6" name="íṡḷíḑè"/>
            <p:cNvSpPr/>
            <p:nvPr/>
          </p:nvSpPr>
          <p:spPr bwMode="auto">
            <a:xfrm>
              <a:off x="6830444" y="1588954"/>
              <a:ext cx="132346" cy="426124"/>
            </a:xfrm>
            <a:custGeom>
              <a:avLst/>
              <a:gdLst>
                <a:gd name="T0" fmla="*/ 22 w 44"/>
                <a:gd name="T1" fmla="*/ 141 h 141"/>
                <a:gd name="T2" fmla="*/ 22 w 44"/>
                <a:gd name="T3" fmla="*/ 141 h 141"/>
                <a:gd name="T4" fmla="*/ 0 w 44"/>
                <a:gd name="T5" fmla="*/ 119 h 141"/>
                <a:gd name="T6" fmla="*/ 0 w 44"/>
                <a:gd name="T7" fmla="*/ 23 h 141"/>
                <a:gd name="T8" fmla="*/ 22 w 44"/>
                <a:gd name="T9" fmla="*/ 0 h 141"/>
                <a:gd name="T10" fmla="*/ 22 w 44"/>
                <a:gd name="T11" fmla="*/ 0 h 141"/>
                <a:gd name="T12" fmla="*/ 44 w 44"/>
                <a:gd name="T13" fmla="*/ 23 h 141"/>
                <a:gd name="T14" fmla="*/ 44 w 44"/>
                <a:gd name="T15" fmla="*/ 119 h 141"/>
                <a:gd name="T16" fmla="*/ 22 w 44"/>
                <a:gd name="T1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1">
                  <a:moveTo>
                    <a:pt x="22" y="141"/>
                  </a:moveTo>
                  <a:cubicBezTo>
                    <a:pt x="22" y="141"/>
                    <a:pt x="22" y="141"/>
                    <a:pt x="22" y="141"/>
                  </a:cubicBezTo>
                  <a:cubicBezTo>
                    <a:pt x="10" y="141"/>
                    <a:pt x="0" y="131"/>
                    <a:pt x="0" y="119"/>
                  </a:cubicBezTo>
                  <a:cubicBezTo>
                    <a:pt x="0" y="23"/>
                    <a:pt x="0" y="23"/>
                    <a:pt x="0" y="23"/>
                  </a:cubicBezTo>
                  <a:cubicBezTo>
                    <a:pt x="0" y="10"/>
                    <a:pt x="10" y="0"/>
                    <a:pt x="22" y="0"/>
                  </a:cubicBezTo>
                  <a:cubicBezTo>
                    <a:pt x="22" y="0"/>
                    <a:pt x="22" y="0"/>
                    <a:pt x="22" y="0"/>
                  </a:cubicBezTo>
                  <a:cubicBezTo>
                    <a:pt x="34" y="0"/>
                    <a:pt x="44" y="10"/>
                    <a:pt x="44" y="23"/>
                  </a:cubicBezTo>
                  <a:cubicBezTo>
                    <a:pt x="44" y="119"/>
                    <a:pt x="44" y="119"/>
                    <a:pt x="44" y="119"/>
                  </a:cubicBezTo>
                  <a:cubicBezTo>
                    <a:pt x="44" y="131"/>
                    <a:pt x="34" y="141"/>
                    <a:pt x="22" y="141"/>
                  </a:cubicBezTo>
                  <a:close/>
                </a:path>
              </a:pathLst>
            </a:custGeom>
            <a:solidFill>
              <a:srgbClr val="D5D5D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7" name="iṩlïḍé"/>
            <p:cNvSpPr/>
            <p:nvPr/>
          </p:nvSpPr>
          <p:spPr bwMode="auto">
            <a:xfrm>
              <a:off x="7591067" y="1588954"/>
              <a:ext cx="133800" cy="426124"/>
            </a:xfrm>
            <a:custGeom>
              <a:avLst/>
              <a:gdLst>
                <a:gd name="T0" fmla="*/ 22 w 44"/>
                <a:gd name="T1" fmla="*/ 141 h 141"/>
                <a:gd name="T2" fmla="*/ 22 w 44"/>
                <a:gd name="T3" fmla="*/ 141 h 141"/>
                <a:gd name="T4" fmla="*/ 0 w 44"/>
                <a:gd name="T5" fmla="*/ 119 h 141"/>
                <a:gd name="T6" fmla="*/ 0 w 44"/>
                <a:gd name="T7" fmla="*/ 23 h 141"/>
                <a:gd name="T8" fmla="*/ 22 w 44"/>
                <a:gd name="T9" fmla="*/ 0 h 141"/>
                <a:gd name="T10" fmla="*/ 22 w 44"/>
                <a:gd name="T11" fmla="*/ 0 h 141"/>
                <a:gd name="T12" fmla="*/ 44 w 44"/>
                <a:gd name="T13" fmla="*/ 23 h 141"/>
                <a:gd name="T14" fmla="*/ 44 w 44"/>
                <a:gd name="T15" fmla="*/ 119 h 141"/>
                <a:gd name="T16" fmla="*/ 22 w 44"/>
                <a:gd name="T1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1">
                  <a:moveTo>
                    <a:pt x="22" y="141"/>
                  </a:moveTo>
                  <a:cubicBezTo>
                    <a:pt x="22" y="141"/>
                    <a:pt x="22" y="141"/>
                    <a:pt x="22" y="141"/>
                  </a:cubicBezTo>
                  <a:cubicBezTo>
                    <a:pt x="10" y="141"/>
                    <a:pt x="0" y="131"/>
                    <a:pt x="0" y="119"/>
                  </a:cubicBezTo>
                  <a:cubicBezTo>
                    <a:pt x="0" y="23"/>
                    <a:pt x="0" y="23"/>
                    <a:pt x="0" y="23"/>
                  </a:cubicBezTo>
                  <a:cubicBezTo>
                    <a:pt x="0" y="10"/>
                    <a:pt x="10" y="0"/>
                    <a:pt x="22" y="0"/>
                  </a:cubicBezTo>
                  <a:cubicBezTo>
                    <a:pt x="22" y="0"/>
                    <a:pt x="22" y="0"/>
                    <a:pt x="22" y="0"/>
                  </a:cubicBezTo>
                  <a:cubicBezTo>
                    <a:pt x="34" y="0"/>
                    <a:pt x="44" y="10"/>
                    <a:pt x="44" y="23"/>
                  </a:cubicBezTo>
                  <a:cubicBezTo>
                    <a:pt x="44" y="119"/>
                    <a:pt x="44" y="119"/>
                    <a:pt x="44" y="119"/>
                  </a:cubicBezTo>
                  <a:cubicBezTo>
                    <a:pt x="44" y="131"/>
                    <a:pt x="34" y="141"/>
                    <a:pt x="22" y="141"/>
                  </a:cubicBezTo>
                  <a:close/>
                </a:path>
              </a:pathLst>
            </a:custGeom>
            <a:solidFill>
              <a:srgbClr val="D5D5D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8" name="ïSḻïḍe"/>
            <p:cNvSpPr/>
            <p:nvPr/>
          </p:nvSpPr>
          <p:spPr bwMode="auto">
            <a:xfrm>
              <a:off x="6996240" y="1684941"/>
              <a:ext cx="263237" cy="610825"/>
            </a:xfrm>
            <a:custGeom>
              <a:avLst/>
              <a:gdLst>
                <a:gd name="T0" fmla="*/ 181 w 181"/>
                <a:gd name="T1" fmla="*/ 420 h 420"/>
                <a:gd name="T2" fmla="*/ 33 w 181"/>
                <a:gd name="T3" fmla="*/ 420 h 420"/>
                <a:gd name="T4" fmla="*/ 0 w 181"/>
                <a:gd name="T5" fmla="*/ 0 h 420"/>
                <a:gd name="T6" fmla="*/ 179 w 181"/>
                <a:gd name="T7" fmla="*/ 0 h 420"/>
                <a:gd name="T8" fmla="*/ 181 w 181"/>
                <a:gd name="T9" fmla="*/ 420 h 420"/>
              </a:gdLst>
              <a:ahLst/>
              <a:cxnLst>
                <a:cxn ang="0">
                  <a:pos x="T0" y="T1"/>
                </a:cxn>
                <a:cxn ang="0">
                  <a:pos x="T2" y="T3"/>
                </a:cxn>
                <a:cxn ang="0">
                  <a:pos x="T4" y="T5"/>
                </a:cxn>
                <a:cxn ang="0">
                  <a:pos x="T6" y="T7"/>
                </a:cxn>
                <a:cxn ang="0">
                  <a:pos x="T8" y="T9"/>
                </a:cxn>
              </a:cxnLst>
              <a:rect l="0" t="0" r="r" b="b"/>
              <a:pathLst>
                <a:path w="181" h="420">
                  <a:moveTo>
                    <a:pt x="181" y="420"/>
                  </a:moveTo>
                  <a:lnTo>
                    <a:pt x="33" y="420"/>
                  </a:lnTo>
                  <a:lnTo>
                    <a:pt x="0" y="0"/>
                  </a:lnTo>
                  <a:lnTo>
                    <a:pt x="179" y="0"/>
                  </a:lnTo>
                  <a:lnTo>
                    <a:pt x="181" y="420"/>
                  </a:lnTo>
                  <a:close/>
                </a:path>
              </a:pathLst>
            </a:custGeom>
            <a:solidFill>
              <a:srgbClr val="011017"/>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9" name="ís1îḓè"/>
            <p:cNvSpPr/>
            <p:nvPr/>
          </p:nvSpPr>
          <p:spPr bwMode="auto">
            <a:xfrm>
              <a:off x="7301652" y="1684941"/>
              <a:ext cx="260328" cy="610825"/>
            </a:xfrm>
            <a:custGeom>
              <a:avLst/>
              <a:gdLst>
                <a:gd name="T0" fmla="*/ 0 w 179"/>
                <a:gd name="T1" fmla="*/ 420 h 420"/>
                <a:gd name="T2" fmla="*/ 145 w 179"/>
                <a:gd name="T3" fmla="*/ 420 h 420"/>
                <a:gd name="T4" fmla="*/ 179 w 179"/>
                <a:gd name="T5" fmla="*/ 0 h 420"/>
                <a:gd name="T6" fmla="*/ 2 w 179"/>
                <a:gd name="T7" fmla="*/ 0 h 420"/>
                <a:gd name="T8" fmla="*/ 0 w 179"/>
                <a:gd name="T9" fmla="*/ 420 h 420"/>
              </a:gdLst>
              <a:ahLst/>
              <a:cxnLst>
                <a:cxn ang="0">
                  <a:pos x="T0" y="T1"/>
                </a:cxn>
                <a:cxn ang="0">
                  <a:pos x="T2" y="T3"/>
                </a:cxn>
                <a:cxn ang="0">
                  <a:pos x="T4" y="T5"/>
                </a:cxn>
                <a:cxn ang="0">
                  <a:pos x="T6" y="T7"/>
                </a:cxn>
                <a:cxn ang="0">
                  <a:pos x="T8" y="T9"/>
                </a:cxn>
              </a:cxnLst>
              <a:rect l="0" t="0" r="r" b="b"/>
              <a:pathLst>
                <a:path w="179" h="420">
                  <a:moveTo>
                    <a:pt x="0" y="420"/>
                  </a:moveTo>
                  <a:lnTo>
                    <a:pt x="145" y="420"/>
                  </a:lnTo>
                  <a:lnTo>
                    <a:pt x="179" y="0"/>
                  </a:lnTo>
                  <a:lnTo>
                    <a:pt x="2" y="0"/>
                  </a:lnTo>
                  <a:lnTo>
                    <a:pt x="0" y="420"/>
                  </a:lnTo>
                  <a:close/>
                </a:path>
              </a:pathLst>
            </a:custGeom>
            <a:solidFill>
              <a:srgbClr val="011017"/>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0" name="îṧļîḓé"/>
            <p:cNvSpPr/>
            <p:nvPr/>
          </p:nvSpPr>
          <p:spPr bwMode="auto">
            <a:xfrm>
              <a:off x="7851395" y="2977854"/>
              <a:ext cx="779529" cy="780984"/>
            </a:xfrm>
            <a:custGeom>
              <a:avLst/>
              <a:gdLst>
                <a:gd name="T0" fmla="*/ 121 w 258"/>
                <a:gd name="T1" fmla="*/ 236 h 259"/>
                <a:gd name="T2" fmla="*/ 23 w 258"/>
                <a:gd name="T3" fmla="*/ 137 h 259"/>
                <a:gd name="T4" fmla="*/ 23 w 258"/>
                <a:gd name="T5" fmla="*/ 52 h 259"/>
                <a:gd name="T6" fmla="*/ 52 w 258"/>
                <a:gd name="T7" fmla="*/ 24 h 259"/>
                <a:gd name="T8" fmla="*/ 137 w 258"/>
                <a:gd name="T9" fmla="*/ 24 h 259"/>
                <a:gd name="T10" fmla="*/ 235 w 258"/>
                <a:gd name="T11" fmla="*/ 123 h 259"/>
                <a:gd name="T12" fmla="*/ 234 w 258"/>
                <a:gd name="T13" fmla="*/ 208 h 259"/>
                <a:gd name="T14" fmla="*/ 206 w 258"/>
                <a:gd name="T15" fmla="*/ 236 h 259"/>
                <a:gd name="T16" fmla="*/ 121 w 258"/>
                <a:gd name="T17" fmla="*/ 236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8" h="259">
                  <a:moveTo>
                    <a:pt x="121" y="236"/>
                  </a:moveTo>
                  <a:cubicBezTo>
                    <a:pt x="23" y="137"/>
                    <a:pt x="23" y="137"/>
                    <a:pt x="23" y="137"/>
                  </a:cubicBezTo>
                  <a:cubicBezTo>
                    <a:pt x="0" y="114"/>
                    <a:pt x="0" y="75"/>
                    <a:pt x="23" y="52"/>
                  </a:cubicBezTo>
                  <a:cubicBezTo>
                    <a:pt x="52" y="24"/>
                    <a:pt x="52" y="24"/>
                    <a:pt x="52" y="24"/>
                  </a:cubicBezTo>
                  <a:cubicBezTo>
                    <a:pt x="76" y="0"/>
                    <a:pt x="114" y="1"/>
                    <a:pt x="137" y="24"/>
                  </a:cubicBezTo>
                  <a:cubicBezTo>
                    <a:pt x="235" y="123"/>
                    <a:pt x="235" y="123"/>
                    <a:pt x="235" y="123"/>
                  </a:cubicBezTo>
                  <a:cubicBezTo>
                    <a:pt x="258" y="146"/>
                    <a:pt x="258" y="185"/>
                    <a:pt x="234" y="208"/>
                  </a:cubicBezTo>
                  <a:cubicBezTo>
                    <a:pt x="206" y="236"/>
                    <a:pt x="206" y="236"/>
                    <a:pt x="206" y="236"/>
                  </a:cubicBezTo>
                  <a:cubicBezTo>
                    <a:pt x="182" y="259"/>
                    <a:pt x="144" y="259"/>
                    <a:pt x="121" y="236"/>
                  </a:cubicBezTo>
                  <a:close/>
                </a:path>
              </a:pathLst>
            </a:custGeom>
            <a:solidFill>
              <a:srgbClr val="838385"/>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1" name="işliḓe"/>
            <p:cNvSpPr/>
            <p:nvPr/>
          </p:nvSpPr>
          <p:spPr bwMode="auto">
            <a:xfrm>
              <a:off x="8060821" y="2748068"/>
              <a:ext cx="805707" cy="802799"/>
            </a:xfrm>
            <a:custGeom>
              <a:avLst/>
              <a:gdLst>
                <a:gd name="T0" fmla="*/ 157 w 267"/>
                <a:gd name="T1" fmla="*/ 28 h 266"/>
                <a:gd name="T2" fmla="*/ 69 w 267"/>
                <a:gd name="T3" fmla="*/ 22 h 266"/>
                <a:gd name="T4" fmla="*/ 68 w 267"/>
                <a:gd name="T5" fmla="*/ 23 h 266"/>
                <a:gd name="T6" fmla="*/ 67 w 267"/>
                <a:gd name="T7" fmla="*/ 24 h 266"/>
                <a:gd name="T8" fmla="*/ 66 w 267"/>
                <a:gd name="T9" fmla="*/ 25 h 266"/>
                <a:gd name="T10" fmla="*/ 65 w 267"/>
                <a:gd name="T11" fmla="*/ 26 h 266"/>
                <a:gd name="T12" fmla="*/ 64 w 267"/>
                <a:gd name="T13" fmla="*/ 27 h 266"/>
                <a:gd name="T14" fmla="*/ 63 w 267"/>
                <a:gd name="T15" fmla="*/ 28 h 266"/>
                <a:gd name="T16" fmla="*/ 62 w 267"/>
                <a:gd name="T17" fmla="*/ 29 h 266"/>
                <a:gd name="T18" fmla="*/ 61 w 267"/>
                <a:gd name="T19" fmla="*/ 30 h 266"/>
                <a:gd name="T20" fmla="*/ 60 w 267"/>
                <a:gd name="T21" fmla="*/ 31 h 266"/>
                <a:gd name="T22" fmla="*/ 59 w 267"/>
                <a:gd name="T23" fmla="*/ 32 h 266"/>
                <a:gd name="T24" fmla="*/ 58 w 267"/>
                <a:gd name="T25" fmla="*/ 33 h 266"/>
                <a:gd name="T26" fmla="*/ 57 w 267"/>
                <a:gd name="T27" fmla="*/ 34 h 266"/>
                <a:gd name="T28" fmla="*/ 56 w 267"/>
                <a:gd name="T29" fmla="*/ 35 h 266"/>
                <a:gd name="T30" fmla="*/ 55 w 267"/>
                <a:gd name="T31" fmla="*/ 36 h 266"/>
                <a:gd name="T32" fmla="*/ 54 w 267"/>
                <a:gd name="T33" fmla="*/ 37 h 266"/>
                <a:gd name="T34" fmla="*/ 53 w 267"/>
                <a:gd name="T35" fmla="*/ 38 h 266"/>
                <a:gd name="T36" fmla="*/ 52 w 267"/>
                <a:gd name="T37" fmla="*/ 39 h 266"/>
                <a:gd name="T38" fmla="*/ 51 w 267"/>
                <a:gd name="T39" fmla="*/ 40 h 266"/>
                <a:gd name="T40" fmla="*/ 50 w 267"/>
                <a:gd name="T41" fmla="*/ 41 h 266"/>
                <a:gd name="T42" fmla="*/ 16 w 267"/>
                <a:gd name="T43" fmla="*/ 89 h 266"/>
                <a:gd name="T44" fmla="*/ 177 w 267"/>
                <a:gd name="T45" fmla="*/ 251 h 266"/>
                <a:gd name="T46" fmla="*/ 225 w 267"/>
                <a:gd name="T47" fmla="*/ 217 h 266"/>
                <a:gd name="T48" fmla="*/ 226 w 267"/>
                <a:gd name="T49" fmla="*/ 217 h 266"/>
                <a:gd name="T50" fmla="*/ 227 w 267"/>
                <a:gd name="T51" fmla="*/ 216 h 266"/>
                <a:gd name="T52" fmla="*/ 228 w 267"/>
                <a:gd name="T53" fmla="*/ 215 h 266"/>
                <a:gd name="T54" fmla="*/ 229 w 267"/>
                <a:gd name="T55" fmla="*/ 214 h 266"/>
                <a:gd name="T56" fmla="*/ 230 w 267"/>
                <a:gd name="T57" fmla="*/ 213 h 266"/>
                <a:gd name="T58" fmla="*/ 231 w 267"/>
                <a:gd name="T59" fmla="*/ 212 h 266"/>
                <a:gd name="T60" fmla="*/ 232 w 267"/>
                <a:gd name="T61" fmla="*/ 211 h 266"/>
                <a:gd name="T62" fmla="*/ 233 w 267"/>
                <a:gd name="T63" fmla="*/ 210 h 266"/>
                <a:gd name="T64" fmla="*/ 234 w 267"/>
                <a:gd name="T65" fmla="*/ 209 h 266"/>
                <a:gd name="T66" fmla="*/ 235 w 267"/>
                <a:gd name="T67" fmla="*/ 208 h 266"/>
                <a:gd name="T68" fmla="*/ 236 w 267"/>
                <a:gd name="T69" fmla="*/ 207 h 266"/>
                <a:gd name="T70" fmla="*/ 237 w 267"/>
                <a:gd name="T71" fmla="*/ 206 h 266"/>
                <a:gd name="T72" fmla="*/ 238 w 267"/>
                <a:gd name="T73" fmla="*/ 205 h 266"/>
                <a:gd name="T74" fmla="*/ 239 w 267"/>
                <a:gd name="T75" fmla="*/ 204 h 266"/>
                <a:gd name="T76" fmla="*/ 240 w 267"/>
                <a:gd name="T77" fmla="*/ 203 h 266"/>
                <a:gd name="T78" fmla="*/ 241 w 267"/>
                <a:gd name="T79" fmla="*/ 202 h 266"/>
                <a:gd name="T80" fmla="*/ 242 w 267"/>
                <a:gd name="T81" fmla="*/ 201 h 266"/>
                <a:gd name="T82" fmla="*/ 243 w 267"/>
                <a:gd name="T83" fmla="*/ 200 h 266"/>
                <a:gd name="T84" fmla="*/ 244 w 267"/>
                <a:gd name="T85" fmla="*/ 199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7" h="266">
                  <a:moveTo>
                    <a:pt x="245" y="198"/>
                  </a:moveTo>
                  <a:cubicBezTo>
                    <a:pt x="267" y="176"/>
                    <a:pt x="266" y="138"/>
                    <a:pt x="239" y="110"/>
                  </a:cubicBezTo>
                  <a:cubicBezTo>
                    <a:pt x="157" y="28"/>
                    <a:pt x="157" y="28"/>
                    <a:pt x="157" y="28"/>
                  </a:cubicBezTo>
                  <a:cubicBezTo>
                    <a:pt x="130" y="0"/>
                    <a:pt x="92" y="0"/>
                    <a:pt x="70" y="21"/>
                  </a:cubicBezTo>
                  <a:cubicBezTo>
                    <a:pt x="69" y="21"/>
                    <a:pt x="69" y="22"/>
                    <a:pt x="69" y="22"/>
                  </a:cubicBezTo>
                  <a:cubicBezTo>
                    <a:pt x="69" y="22"/>
                    <a:pt x="69" y="22"/>
                    <a:pt x="69" y="22"/>
                  </a:cubicBezTo>
                  <a:cubicBezTo>
                    <a:pt x="69" y="22"/>
                    <a:pt x="69" y="22"/>
                    <a:pt x="69" y="22"/>
                  </a:cubicBezTo>
                  <a:cubicBezTo>
                    <a:pt x="68" y="22"/>
                    <a:pt x="68" y="23"/>
                    <a:pt x="68" y="23"/>
                  </a:cubicBezTo>
                  <a:cubicBezTo>
                    <a:pt x="68" y="23"/>
                    <a:pt x="68" y="23"/>
                    <a:pt x="68" y="23"/>
                  </a:cubicBezTo>
                  <a:cubicBezTo>
                    <a:pt x="68" y="23"/>
                    <a:pt x="68" y="23"/>
                    <a:pt x="68" y="23"/>
                  </a:cubicBezTo>
                  <a:cubicBezTo>
                    <a:pt x="67" y="23"/>
                    <a:pt x="67" y="24"/>
                    <a:pt x="67" y="24"/>
                  </a:cubicBezTo>
                  <a:cubicBezTo>
                    <a:pt x="67" y="24"/>
                    <a:pt x="67" y="24"/>
                    <a:pt x="67" y="24"/>
                  </a:cubicBezTo>
                  <a:cubicBezTo>
                    <a:pt x="67" y="24"/>
                    <a:pt x="67" y="24"/>
                    <a:pt x="67" y="24"/>
                  </a:cubicBezTo>
                  <a:cubicBezTo>
                    <a:pt x="66" y="24"/>
                    <a:pt x="66" y="25"/>
                    <a:pt x="66" y="25"/>
                  </a:cubicBezTo>
                  <a:cubicBezTo>
                    <a:pt x="66" y="25"/>
                    <a:pt x="66" y="25"/>
                    <a:pt x="66" y="25"/>
                  </a:cubicBezTo>
                  <a:cubicBezTo>
                    <a:pt x="66" y="25"/>
                    <a:pt x="66" y="25"/>
                    <a:pt x="66" y="25"/>
                  </a:cubicBezTo>
                  <a:cubicBezTo>
                    <a:pt x="65" y="25"/>
                    <a:pt x="65" y="25"/>
                    <a:pt x="65" y="26"/>
                  </a:cubicBezTo>
                  <a:cubicBezTo>
                    <a:pt x="65" y="26"/>
                    <a:pt x="65" y="26"/>
                    <a:pt x="65" y="26"/>
                  </a:cubicBezTo>
                  <a:cubicBezTo>
                    <a:pt x="65" y="26"/>
                    <a:pt x="65" y="26"/>
                    <a:pt x="65" y="26"/>
                  </a:cubicBezTo>
                  <a:cubicBezTo>
                    <a:pt x="64" y="26"/>
                    <a:pt x="64" y="26"/>
                    <a:pt x="64" y="27"/>
                  </a:cubicBezTo>
                  <a:cubicBezTo>
                    <a:pt x="64" y="27"/>
                    <a:pt x="64" y="27"/>
                    <a:pt x="64" y="27"/>
                  </a:cubicBezTo>
                  <a:cubicBezTo>
                    <a:pt x="64" y="27"/>
                    <a:pt x="64" y="27"/>
                    <a:pt x="64" y="27"/>
                  </a:cubicBezTo>
                  <a:cubicBezTo>
                    <a:pt x="63" y="27"/>
                    <a:pt x="63" y="27"/>
                    <a:pt x="63" y="28"/>
                  </a:cubicBezTo>
                  <a:cubicBezTo>
                    <a:pt x="63" y="28"/>
                    <a:pt x="63" y="28"/>
                    <a:pt x="63" y="28"/>
                  </a:cubicBezTo>
                  <a:cubicBezTo>
                    <a:pt x="63" y="28"/>
                    <a:pt x="63" y="28"/>
                    <a:pt x="63" y="28"/>
                  </a:cubicBezTo>
                  <a:cubicBezTo>
                    <a:pt x="63" y="28"/>
                    <a:pt x="62" y="28"/>
                    <a:pt x="62" y="29"/>
                  </a:cubicBezTo>
                  <a:cubicBezTo>
                    <a:pt x="62" y="29"/>
                    <a:pt x="62" y="29"/>
                    <a:pt x="62" y="29"/>
                  </a:cubicBezTo>
                  <a:cubicBezTo>
                    <a:pt x="62" y="29"/>
                    <a:pt x="62" y="29"/>
                    <a:pt x="62" y="29"/>
                  </a:cubicBezTo>
                  <a:cubicBezTo>
                    <a:pt x="62" y="29"/>
                    <a:pt x="61" y="29"/>
                    <a:pt x="61" y="30"/>
                  </a:cubicBezTo>
                  <a:cubicBezTo>
                    <a:pt x="61" y="30"/>
                    <a:pt x="61" y="30"/>
                    <a:pt x="61" y="30"/>
                  </a:cubicBezTo>
                  <a:cubicBezTo>
                    <a:pt x="61" y="30"/>
                    <a:pt x="61" y="30"/>
                    <a:pt x="61" y="30"/>
                  </a:cubicBezTo>
                  <a:cubicBezTo>
                    <a:pt x="61" y="30"/>
                    <a:pt x="60" y="30"/>
                    <a:pt x="60" y="30"/>
                  </a:cubicBezTo>
                  <a:cubicBezTo>
                    <a:pt x="60" y="31"/>
                    <a:pt x="60" y="31"/>
                    <a:pt x="60" y="31"/>
                  </a:cubicBezTo>
                  <a:cubicBezTo>
                    <a:pt x="60" y="31"/>
                    <a:pt x="60" y="31"/>
                    <a:pt x="60" y="31"/>
                  </a:cubicBezTo>
                  <a:cubicBezTo>
                    <a:pt x="60" y="31"/>
                    <a:pt x="59" y="31"/>
                    <a:pt x="59" y="31"/>
                  </a:cubicBezTo>
                  <a:cubicBezTo>
                    <a:pt x="59" y="32"/>
                    <a:pt x="59" y="32"/>
                    <a:pt x="59" y="32"/>
                  </a:cubicBezTo>
                  <a:cubicBezTo>
                    <a:pt x="59" y="32"/>
                    <a:pt x="59" y="32"/>
                    <a:pt x="59" y="32"/>
                  </a:cubicBezTo>
                  <a:cubicBezTo>
                    <a:pt x="59" y="32"/>
                    <a:pt x="58" y="32"/>
                    <a:pt x="58" y="32"/>
                  </a:cubicBezTo>
                  <a:cubicBezTo>
                    <a:pt x="58" y="33"/>
                    <a:pt x="58" y="33"/>
                    <a:pt x="58" y="33"/>
                  </a:cubicBezTo>
                  <a:cubicBezTo>
                    <a:pt x="58" y="33"/>
                    <a:pt x="58" y="33"/>
                    <a:pt x="58" y="33"/>
                  </a:cubicBezTo>
                  <a:cubicBezTo>
                    <a:pt x="58" y="33"/>
                    <a:pt x="57" y="33"/>
                    <a:pt x="57" y="33"/>
                  </a:cubicBezTo>
                  <a:cubicBezTo>
                    <a:pt x="57" y="34"/>
                    <a:pt x="57" y="34"/>
                    <a:pt x="57" y="34"/>
                  </a:cubicBezTo>
                  <a:cubicBezTo>
                    <a:pt x="57" y="34"/>
                    <a:pt x="57" y="34"/>
                    <a:pt x="57" y="34"/>
                  </a:cubicBezTo>
                  <a:cubicBezTo>
                    <a:pt x="57" y="34"/>
                    <a:pt x="56" y="34"/>
                    <a:pt x="56" y="34"/>
                  </a:cubicBezTo>
                  <a:cubicBezTo>
                    <a:pt x="56" y="34"/>
                    <a:pt x="56" y="35"/>
                    <a:pt x="56" y="35"/>
                  </a:cubicBezTo>
                  <a:cubicBezTo>
                    <a:pt x="56" y="35"/>
                    <a:pt x="56" y="35"/>
                    <a:pt x="56" y="35"/>
                  </a:cubicBezTo>
                  <a:cubicBezTo>
                    <a:pt x="56" y="35"/>
                    <a:pt x="56" y="35"/>
                    <a:pt x="55" y="35"/>
                  </a:cubicBezTo>
                  <a:cubicBezTo>
                    <a:pt x="55" y="35"/>
                    <a:pt x="55" y="36"/>
                    <a:pt x="55" y="36"/>
                  </a:cubicBezTo>
                  <a:cubicBezTo>
                    <a:pt x="55" y="36"/>
                    <a:pt x="55" y="36"/>
                    <a:pt x="55" y="36"/>
                  </a:cubicBezTo>
                  <a:cubicBezTo>
                    <a:pt x="55" y="36"/>
                    <a:pt x="55" y="36"/>
                    <a:pt x="54" y="36"/>
                  </a:cubicBezTo>
                  <a:cubicBezTo>
                    <a:pt x="54" y="36"/>
                    <a:pt x="54" y="37"/>
                    <a:pt x="54" y="37"/>
                  </a:cubicBezTo>
                  <a:cubicBezTo>
                    <a:pt x="54" y="37"/>
                    <a:pt x="54" y="37"/>
                    <a:pt x="54" y="37"/>
                  </a:cubicBezTo>
                  <a:cubicBezTo>
                    <a:pt x="54" y="37"/>
                    <a:pt x="54" y="37"/>
                    <a:pt x="53" y="37"/>
                  </a:cubicBezTo>
                  <a:cubicBezTo>
                    <a:pt x="53" y="37"/>
                    <a:pt x="53" y="38"/>
                    <a:pt x="53" y="38"/>
                  </a:cubicBezTo>
                  <a:cubicBezTo>
                    <a:pt x="53" y="38"/>
                    <a:pt x="53" y="38"/>
                    <a:pt x="53" y="38"/>
                  </a:cubicBezTo>
                  <a:cubicBezTo>
                    <a:pt x="53" y="38"/>
                    <a:pt x="53" y="38"/>
                    <a:pt x="52" y="38"/>
                  </a:cubicBezTo>
                  <a:cubicBezTo>
                    <a:pt x="52" y="38"/>
                    <a:pt x="52" y="38"/>
                    <a:pt x="52" y="39"/>
                  </a:cubicBezTo>
                  <a:cubicBezTo>
                    <a:pt x="52" y="39"/>
                    <a:pt x="52" y="39"/>
                    <a:pt x="52" y="39"/>
                  </a:cubicBezTo>
                  <a:cubicBezTo>
                    <a:pt x="52" y="39"/>
                    <a:pt x="52" y="39"/>
                    <a:pt x="51" y="39"/>
                  </a:cubicBezTo>
                  <a:cubicBezTo>
                    <a:pt x="51" y="39"/>
                    <a:pt x="51" y="39"/>
                    <a:pt x="51" y="40"/>
                  </a:cubicBezTo>
                  <a:cubicBezTo>
                    <a:pt x="51" y="40"/>
                    <a:pt x="51" y="40"/>
                    <a:pt x="51" y="40"/>
                  </a:cubicBezTo>
                  <a:cubicBezTo>
                    <a:pt x="51" y="40"/>
                    <a:pt x="51" y="40"/>
                    <a:pt x="50" y="40"/>
                  </a:cubicBezTo>
                  <a:cubicBezTo>
                    <a:pt x="50" y="40"/>
                    <a:pt x="50" y="40"/>
                    <a:pt x="50" y="41"/>
                  </a:cubicBezTo>
                  <a:cubicBezTo>
                    <a:pt x="50" y="41"/>
                    <a:pt x="50" y="41"/>
                    <a:pt x="50" y="41"/>
                  </a:cubicBezTo>
                  <a:cubicBezTo>
                    <a:pt x="46" y="44"/>
                    <a:pt x="43" y="48"/>
                    <a:pt x="41" y="52"/>
                  </a:cubicBezTo>
                  <a:cubicBezTo>
                    <a:pt x="16" y="89"/>
                    <a:pt x="16" y="89"/>
                    <a:pt x="16" y="89"/>
                  </a:cubicBezTo>
                  <a:cubicBezTo>
                    <a:pt x="0" y="113"/>
                    <a:pt x="8" y="150"/>
                    <a:pt x="31" y="174"/>
                  </a:cubicBezTo>
                  <a:cubicBezTo>
                    <a:pt x="92" y="235"/>
                    <a:pt x="92" y="235"/>
                    <a:pt x="92" y="235"/>
                  </a:cubicBezTo>
                  <a:cubicBezTo>
                    <a:pt x="115" y="259"/>
                    <a:pt x="152" y="266"/>
                    <a:pt x="177" y="251"/>
                  </a:cubicBezTo>
                  <a:cubicBezTo>
                    <a:pt x="214" y="227"/>
                    <a:pt x="214" y="227"/>
                    <a:pt x="214" y="227"/>
                  </a:cubicBezTo>
                  <a:cubicBezTo>
                    <a:pt x="218" y="224"/>
                    <a:pt x="222" y="221"/>
                    <a:pt x="225" y="218"/>
                  </a:cubicBezTo>
                  <a:cubicBezTo>
                    <a:pt x="225" y="218"/>
                    <a:pt x="225" y="218"/>
                    <a:pt x="225" y="217"/>
                  </a:cubicBezTo>
                  <a:cubicBezTo>
                    <a:pt x="225" y="217"/>
                    <a:pt x="225" y="217"/>
                    <a:pt x="225" y="217"/>
                  </a:cubicBezTo>
                  <a:cubicBezTo>
                    <a:pt x="226" y="217"/>
                    <a:pt x="226" y="217"/>
                    <a:pt x="226" y="217"/>
                  </a:cubicBezTo>
                  <a:cubicBezTo>
                    <a:pt x="226" y="217"/>
                    <a:pt x="226" y="217"/>
                    <a:pt x="226" y="217"/>
                  </a:cubicBezTo>
                  <a:cubicBezTo>
                    <a:pt x="226" y="216"/>
                    <a:pt x="226" y="216"/>
                    <a:pt x="226" y="216"/>
                  </a:cubicBezTo>
                  <a:cubicBezTo>
                    <a:pt x="227" y="216"/>
                    <a:pt x="227" y="216"/>
                    <a:pt x="227" y="216"/>
                  </a:cubicBezTo>
                  <a:cubicBezTo>
                    <a:pt x="227" y="216"/>
                    <a:pt x="227" y="216"/>
                    <a:pt x="227" y="216"/>
                  </a:cubicBezTo>
                  <a:cubicBezTo>
                    <a:pt x="227" y="215"/>
                    <a:pt x="227" y="215"/>
                    <a:pt x="227" y="215"/>
                  </a:cubicBezTo>
                  <a:cubicBezTo>
                    <a:pt x="228" y="215"/>
                    <a:pt x="228" y="215"/>
                    <a:pt x="228" y="215"/>
                  </a:cubicBezTo>
                  <a:cubicBezTo>
                    <a:pt x="228" y="215"/>
                    <a:pt x="228" y="215"/>
                    <a:pt x="228" y="215"/>
                  </a:cubicBezTo>
                  <a:cubicBezTo>
                    <a:pt x="228" y="214"/>
                    <a:pt x="228" y="214"/>
                    <a:pt x="228" y="214"/>
                  </a:cubicBezTo>
                  <a:cubicBezTo>
                    <a:pt x="229" y="214"/>
                    <a:pt x="229" y="214"/>
                    <a:pt x="229" y="214"/>
                  </a:cubicBezTo>
                  <a:cubicBezTo>
                    <a:pt x="229" y="214"/>
                    <a:pt x="229" y="214"/>
                    <a:pt x="229" y="214"/>
                  </a:cubicBezTo>
                  <a:cubicBezTo>
                    <a:pt x="229" y="213"/>
                    <a:pt x="229" y="213"/>
                    <a:pt x="229" y="213"/>
                  </a:cubicBezTo>
                  <a:cubicBezTo>
                    <a:pt x="230" y="213"/>
                    <a:pt x="230" y="213"/>
                    <a:pt x="230" y="213"/>
                  </a:cubicBezTo>
                  <a:cubicBezTo>
                    <a:pt x="230" y="213"/>
                    <a:pt x="230" y="213"/>
                    <a:pt x="230" y="213"/>
                  </a:cubicBezTo>
                  <a:cubicBezTo>
                    <a:pt x="230" y="212"/>
                    <a:pt x="230" y="212"/>
                    <a:pt x="230" y="212"/>
                  </a:cubicBezTo>
                  <a:cubicBezTo>
                    <a:pt x="230" y="212"/>
                    <a:pt x="231" y="212"/>
                    <a:pt x="231" y="212"/>
                  </a:cubicBezTo>
                  <a:cubicBezTo>
                    <a:pt x="231" y="212"/>
                    <a:pt x="231" y="212"/>
                    <a:pt x="231" y="212"/>
                  </a:cubicBezTo>
                  <a:cubicBezTo>
                    <a:pt x="231" y="212"/>
                    <a:pt x="231" y="211"/>
                    <a:pt x="231" y="211"/>
                  </a:cubicBezTo>
                  <a:cubicBezTo>
                    <a:pt x="231" y="211"/>
                    <a:pt x="232" y="211"/>
                    <a:pt x="232" y="211"/>
                  </a:cubicBezTo>
                  <a:cubicBezTo>
                    <a:pt x="232" y="211"/>
                    <a:pt x="232" y="211"/>
                    <a:pt x="232" y="211"/>
                  </a:cubicBezTo>
                  <a:cubicBezTo>
                    <a:pt x="232" y="211"/>
                    <a:pt x="232" y="210"/>
                    <a:pt x="232" y="210"/>
                  </a:cubicBezTo>
                  <a:cubicBezTo>
                    <a:pt x="232" y="210"/>
                    <a:pt x="233" y="210"/>
                    <a:pt x="233" y="210"/>
                  </a:cubicBezTo>
                  <a:cubicBezTo>
                    <a:pt x="233" y="210"/>
                    <a:pt x="233" y="210"/>
                    <a:pt x="233" y="210"/>
                  </a:cubicBezTo>
                  <a:cubicBezTo>
                    <a:pt x="233" y="210"/>
                    <a:pt x="233" y="209"/>
                    <a:pt x="233" y="209"/>
                  </a:cubicBezTo>
                  <a:cubicBezTo>
                    <a:pt x="233" y="209"/>
                    <a:pt x="234" y="209"/>
                    <a:pt x="234" y="209"/>
                  </a:cubicBezTo>
                  <a:cubicBezTo>
                    <a:pt x="234" y="209"/>
                    <a:pt x="234" y="209"/>
                    <a:pt x="234" y="209"/>
                  </a:cubicBezTo>
                  <a:cubicBezTo>
                    <a:pt x="234" y="209"/>
                    <a:pt x="234" y="208"/>
                    <a:pt x="234" y="208"/>
                  </a:cubicBezTo>
                  <a:cubicBezTo>
                    <a:pt x="234" y="208"/>
                    <a:pt x="235" y="208"/>
                    <a:pt x="235" y="208"/>
                  </a:cubicBezTo>
                  <a:cubicBezTo>
                    <a:pt x="235" y="208"/>
                    <a:pt x="235" y="208"/>
                    <a:pt x="235" y="208"/>
                  </a:cubicBezTo>
                  <a:cubicBezTo>
                    <a:pt x="235" y="208"/>
                    <a:pt x="235" y="208"/>
                    <a:pt x="235" y="207"/>
                  </a:cubicBezTo>
                  <a:cubicBezTo>
                    <a:pt x="235" y="207"/>
                    <a:pt x="236" y="207"/>
                    <a:pt x="236" y="207"/>
                  </a:cubicBezTo>
                  <a:cubicBezTo>
                    <a:pt x="236" y="207"/>
                    <a:pt x="236" y="207"/>
                    <a:pt x="236" y="207"/>
                  </a:cubicBezTo>
                  <a:cubicBezTo>
                    <a:pt x="236" y="207"/>
                    <a:pt x="236" y="207"/>
                    <a:pt x="236" y="206"/>
                  </a:cubicBezTo>
                  <a:cubicBezTo>
                    <a:pt x="236" y="206"/>
                    <a:pt x="237" y="206"/>
                    <a:pt x="237" y="206"/>
                  </a:cubicBezTo>
                  <a:cubicBezTo>
                    <a:pt x="237" y="206"/>
                    <a:pt x="237" y="206"/>
                    <a:pt x="237" y="206"/>
                  </a:cubicBezTo>
                  <a:cubicBezTo>
                    <a:pt x="237" y="206"/>
                    <a:pt x="237" y="206"/>
                    <a:pt x="237" y="205"/>
                  </a:cubicBezTo>
                  <a:cubicBezTo>
                    <a:pt x="237" y="205"/>
                    <a:pt x="238" y="205"/>
                    <a:pt x="238" y="205"/>
                  </a:cubicBezTo>
                  <a:cubicBezTo>
                    <a:pt x="238" y="205"/>
                    <a:pt x="238" y="205"/>
                    <a:pt x="238" y="205"/>
                  </a:cubicBezTo>
                  <a:cubicBezTo>
                    <a:pt x="238" y="205"/>
                    <a:pt x="238" y="205"/>
                    <a:pt x="238" y="204"/>
                  </a:cubicBezTo>
                  <a:cubicBezTo>
                    <a:pt x="238" y="204"/>
                    <a:pt x="238" y="204"/>
                    <a:pt x="239" y="204"/>
                  </a:cubicBezTo>
                  <a:cubicBezTo>
                    <a:pt x="239" y="204"/>
                    <a:pt x="239" y="204"/>
                    <a:pt x="239" y="204"/>
                  </a:cubicBezTo>
                  <a:cubicBezTo>
                    <a:pt x="239" y="204"/>
                    <a:pt x="239" y="204"/>
                    <a:pt x="239" y="203"/>
                  </a:cubicBezTo>
                  <a:cubicBezTo>
                    <a:pt x="239" y="203"/>
                    <a:pt x="239" y="203"/>
                    <a:pt x="240" y="203"/>
                  </a:cubicBezTo>
                  <a:cubicBezTo>
                    <a:pt x="240" y="203"/>
                    <a:pt x="240" y="203"/>
                    <a:pt x="240" y="203"/>
                  </a:cubicBezTo>
                  <a:cubicBezTo>
                    <a:pt x="240" y="203"/>
                    <a:pt x="240" y="203"/>
                    <a:pt x="240" y="203"/>
                  </a:cubicBezTo>
                  <a:cubicBezTo>
                    <a:pt x="240" y="202"/>
                    <a:pt x="240" y="202"/>
                    <a:pt x="241" y="202"/>
                  </a:cubicBezTo>
                  <a:cubicBezTo>
                    <a:pt x="241" y="202"/>
                    <a:pt x="241" y="202"/>
                    <a:pt x="241" y="202"/>
                  </a:cubicBezTo>
                  <a:cubicBezTo>
                    <a:pt x="241" y="202"/>
                    <a:pt x="241" y="202"/>
                    <a:pt x="241" y="202"/>
                  </a:cubicBezTo>
                  <a:cubicBezTo>
                    <a:pt x="241" y="201"/>
                    <a:pt x="241" y="201"/>
                    <a:pt x="242" y="201"/>
                  </a:cubicBezTo>
                  <a:cubicBezTo>
                    <a:pt x="242" y="201"/>
                    <a:pt x="242" y="201"/>
                    <a:pt x="242" y="201"/>
                  </a:cubicBezTo>
                  <a:cubicBezTo>
                    <a:pt x="242" y="201"/>
                    <a:pt x="242" y="201"/>
                    <a:pt x="242" y="201"/>
                  </a:cubicBezTo>
                  <a:cubicBezTo>
                    <a:pt x="242" y="200"/>
                    <a:pt x="242" y="200"/>
                    <a:pt x="243" y="200"/>
                  </a:cubicBezTo>
                  <a:cubicBezTo>
                    <a:pt x="243" y="200"/>
                    <a:pt x="243" y="200"/>
                    <a:pt x="243" y="200"/>
                  </a:cubicBezTo>
                  <a:cubicBezTo>
                    <a:pt x="243" y="200"/>
                    <a:pt x="243" y="200"/>
                    <a:pt x="243" y="200"/>
                  </a:cubicBezTo>
                  <a:cubicBezTo>
                    <a:pt x="243" y="199"/>
                    <a:pt x="243" y="199"/>
                    <a:pt x="244" y="199"/>
                  </a:cubicBezTo>
                  <a:cubicBezTo>
                    <a:pt x="244" y="199"/>
                    <a:pt x="244" y="199"/>
                    <a:pt x="244" y="199"/>
                  </a:cubicBezTo>
                  <a:cubicBezTo>
                    <a:pt x="244" y="199"/>
                    <a:pt x="244" y="199"/>
                    <a:pt x="244" y="199"/>
                  </a:cubicBezTo>
                  <a:cubicBezTo>
                    <a:pt x="244" y="199"/>
                    <a:pt x="244" y="198"/>
                    <a:pt x="245" y="198"/>
                  </a:cubicBezTo>
                  <a:close/>
                </a:path>
              </a:pathLst>
            </a:custGeom>
            <a:solidFill>
              <a:srgbClr val="D5D5D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2" name="í$1iďê"/>
            <p:cNvSpPr/>
            <p:nvPr/>
          </p:nvSpPr>
          <p:spPr bwMode="auto">
            <a:xfrm>
              <a:off x="8060821" y="2796061"/>
              <a:ext cx="754806" cy="754806"/>
            </a:xfrm>
            <a:custGeom>
              <a:avLst/>
              <a:gdLst>
                <a:gd name="T0" fmla="*/ 92 w 250"/>
                <a:gd name="T1" fmla="*/ 219 h 250"/>
                <a:gd name="T2" fmla="*/ 31 w 250"/>
                <a:gd name="T3" fmla="*/ 158 h 250"/>
                <a:gd name="T4" fmla="*/ 16 w 250"/>
                <a:gd name="T5" fmla="*/ 73 h 250"/>
                <a:gd name="T6" fmla="*/ 41 w 250"/>
                <a:gd name="T7" fmla="*/ 36 h 250"/>
                <a:gd name="T8" fmla="*/ 137 w 250"/>
                <a:gd name="T9" fmla="*/ 32 h 250"/>
                <a:gd name="T10" fmla="*/ 219 w 250"/>
                <a:gd name="T11" fmla="*/ 114 h 250"/>
                <a:gd name="T12" fmla="*/ 214 w 250"/>
                <a:gd name="T13" fmla="*/ 211 h 250"/>
                <a:gd name="T14" fmla="*/ 177 w 250"/>
                <a:gd name="T15" fmla="*/ 235 h 250"/>
                <a:gd name="T16" fmla="*/ 92 w 250"/>
                <a:gd name="T17" fmla="*/ 219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0" h="250">
                  <a:moveTo>
                    <a:pt x="92" y="219"/>
                  </a:moveTo>
                  <a:cubicBezTo>
                    <a:pt x="31" y="158"/>
                    <a:pt x="31" y="158"/>
                    <a:pt x="31" y="158"/>
                  </a:cubicBezTo>
                  <a:cubicBezTo>
                    <a:pt x="8" y="134"/>
                    <a:pt x="0" y="97"/>
                    <a:pt x="16" y="73"/>
                  </a:cubicBezTo>
                  <a:cubicBezTo>
                    <a:pt x="41" y="36"/>
                    <a:pt x="41" y="36"/>
                    <a:pt x="41" y="36"/>
                  </a:cubicBezTo>
                  <a:cubicBezTo>
                    <a:pt x="62" y="4"/>
                    <a:pt x="106" y="0"/>
                    <a:pt x="137" y="32"/>
                  </a:cubicBezTo>
                  <a:cubicBezTo>
                    <a:pt x="219" y="114"/>
                    <a:pt x="219" y="114"/>
                    <a:pt x="219" y="114"/>
                  </a:cubicBezTo>
                  <a:cubicBezTo>
                    <a:pt x="250" y="146"/>
                    <a:pt x="246" y="190"/>
                    <a:pt x="214" y="211"/>
                  </a:cubicBezTo>
                  <a:cubicBezTo>
                    <a:pt x="177" y="235"/>
                    <a:pt x="177" y="235"/>
                    <a:pt x="177" y="235"/>
                  </a:cubicBezTo>
                  <a:cubicBezTo>
                    <a:pt x="152" y="250"/>
                    <a:pt x="115" y="243"/>
                    <a:pt x="92" y="219"/>
                  </a:cubicBezTo>
                  <a:close/>
                </a:path>
              </a:pathLst>
            </a:custGeom>
            <a:solidFill>
              <a:srgbClr val="A0A0A1"/>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3" name="ísľiḍè"/>
            <p:cNvSpPr/>
            <p:nvPr/>
          </p:nvSpPr>
          <p:spPr bwMode="auto">
            <a:xfrm>
              <a:off x="7761225" y="2961856"/>
              <a:ext cx="350498" cy="350498"/>
            </a:xfrm>
            <a:custGeom>
              <a:avLst/>
              <a:gdLst>
                <a:gd name="T0" fmla="*/ 8 w 116"/>
                <a:gd name="T1" fmla="*/ 107 h 116"/>
                <a:gd name="T2" fmla="*/ 8 w 116"/>
                <a:gd name="T3" fmla="*/ 107 h 116"/>
                <a:gd name="T4" fmla="*/ 8 w 116"/>
                <a:gd name="T5" fmla="*/ 76 h 116"/>
                <a:gd name="T6" fmla="*/ 77 w 116"/>
                <a:gd name="T7" fmla="*/ 8 h 116"/>
                <a:gd name="T8" fmla="*/ 108 w 116"/>
                <a:gd name="T9" fmla="*/ 8 h 116"/>
                <a:gd name="T10" fmla="*/ 108 w 116"/>
                <a:gd name="T11" fmla="*/ 8 h 116"/>
                <a:gd name="T12" fmla="*/ 108 w 116"/>
                <a:gd name="T13" fmla="*/ 40 h 116"/>
                <a:gd name="T14" fmla="*/ 39 w 116"/>
                <a:gd name="T15" fmla="*/ 107 h 116"/>
                <a:gd name="T16" fmla="*/ 8 w 116"/>
                <a:gd name="T17" fmla="*/ 10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116">
                  <a:moveTo>
                    <a:pt x="8" y="107"/>
                  </a:moveTo>
                  <a:cubicBezTo>
                    <a:pt x="8" y="107"/>
                    <a:pt x="8" y="107"/>
                    <a:pt x="8" y="107"/>
                  </a:cubicBezTo>
                  <a:cubicBezTo>
                    <a:pt x="0" y="98"/>
                    <a:pt x="0" y="84"/>
                    <a:pt x="8" y="76"/>
                  </a:cubicBezTo>
                  <a:cubicBezTo>
                    <a:pt x="77" y="8"/>
                    <a:pt x="77" y="8"/>
                    <a:pt x="77" y="8"/>
                  </a:cubicBezTo>
                  <a:cubicBezTo>
                    <a:pt x="85" y="0"/>
                    <a:pt x="99" y="0"/>
                    <a:pt x="108" y="8"/>
                  </a:cubicBezTo>
                  <a:cubicBezTo>
                    <a:pt x="108" y="8"/>
                    <a:pt x="108" y="8"/>
                    <a:pt x="108" y="8"/>
                  </a:cubicBezTo>
                  <a:cubicBezTo>
                    <a:pt x="116" y="17"/>
                    <a:pt x="116" y="31"/>
                    <a:pt x="108" y="40"/>
                  </a:cubicBezTo>
                  <a:cubicBezTo>
                    <a:pt x="39" y="107"/>
                    <a:pt x="39" y="107"/>
                    <a:pt x="39" y="107"/>
                  </a:cubicBezTo>
                  <a:cubicBezTo>
                    <a:pt x="31" y="116"/>
                    <a:pt x="17" y="116"/>
                    <a:pt x="8" y="107"/>
                  </a:cubicBezTo>
                  <a:close/>
                </a:path>
              </a:pathLst>
            </a:custGeom>
            <a:solidFill>
              <a:srgbClr val="D5D5D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4" name="íšlîḓè"/>
            <p:cNvSpPr/>
            <p:nvPr/>
          </p:nvSpPr>
          <p:spPr bwMode="auto">
            <a:xfrm>
              <a:off x="8296424" y="3502872"/>
              <a:ext cx="353406" cy="350498"/>
            </a:xfrm>
            <a:custGeom>
              <a:avLst/>
              <a:gdLst>
                <a:gd name="T0" fmla="*/ 8 w 117"/>
                <a:gd name="T1" fmla="*/ 107 h 116"/>
                <a:gd name="T2" fmla="*/ 8 w 117"/>
                <a:gd name="T3" fmla="*/ 107 h 116"/>
                <a:gd name="T4" fmla="*/ 8 w 117"/>
                <a:gd name="T5" fmla="*/ 76 h 116"/>
                <a:gd name="T6" fmla="*/ 77 w 117"/>
                <a:gd name="T7" fmla="*/ 8 h 116"/>
                <a:gd name="T8" fmla="*/ 108 w 117"/>
                <a:gd name="T9" fmla="*/ 8 h 116"/>
                <a:gd name="T10" fmla="*/ 108 w 117"/>
                <a:gd name="T11" fmla="*/ 8 h 116"/>
                <a:gd name="T12" fmla="*/ 108 w 117"/>
                <a:gd name="T13" fmla="*/ 39 h 116"/>
                <a:gd name="T14" fmla="*/ 40 w 117"/>
                <a:gd name="T15" fmla="*/ 107 h 116"/>
                <a:gd name="T16" fmla="*/ 8 w 117"/>
                <a:gd name="T17" fmla="*/ 10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116">
                  <a:moveTo>
                    <a:pt x="8" y="107"/>
                  </a:moveTo>
                  <a:cubicBezTo>
                    <a:pt x="8" y="107"/>
                    <a:pt x="8" y="107"/>
                    <a:pt x="8" y="107"/>
                  </a:cubicBezTo>
                  <a:cubicBezTo>
                    <a:pt x="0" y="98"/>
                    <a:pt x="0" y="84"/>
                    <a:pt x="8" y="76"/>
                  </a:cubicBezTo>
                  <a:cubicBezTo>
                    <a:pt x="77" y="8"/>
                    <a:pt x="77" y="8"/>
                    <a:pt x="77" y="8"/>
                  </a:cubicBezTo>
                  <a:cubicBezTo>
                    <a:pt x="85" y="0"/>
                    <a:pt x="99" y="0"/>
                    <a:pt x="108" y="8"/>
                  </a:cubicBezTo>
                  <a:cubicBezTo>
                    <a:pt x="108" y="8"/>
                    <a:pt x="108" y="8"/>
                    <a:pt x="108" y="8"/>
                  </a:cubicBezTo>
                  <a:cubicBezTo>
                    <a:pt x="117" y="17"/>
                    <a:pt x="116" y="31"/>
                    <a:pt x="108" y="39"/>
                  </a:cubicBezTo>
                  <a:cubicBezTo>
                    <a:pt x="40" y="107"/>
                    <a:pt x="40" y="107"/>
                    <a:pt x="40" y="107"/>
                  </a:cubicBezTo>
                  <a:cubicBezTo>
                    <a:pt x="31" y="116"/>
                    <a:pt x="17" y="115"/>
                    <a:pt x="8" y="107"/>
                  </a:cubicBezTo>
                  <a:close/>
                </a:path>
              </a:pathLst>
            </a:custGeom>
            <a:solidFill>
              <a:srgbClr val="D5D5D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5" name="ïṣļíḓê"/>
            <p:cNvSpPr/>
            <p:nvPr/>
          </p:nvSpPr>
          <p:spPr bwMode="auto">
            <a:xfrm>
              <a:off x="7691417" y="3158193"/>
              <a:ext cx="546834" cy="580284"/>
            </a:xfrm>
            <a:custGeom>
              <a:avLst/>
              <a:gdLst>
                <a:gd name="T0" fmla="*/ 102 w 376"/>
                <a:gd name="T1" fmla="*/ 399 h 399"/>
                <a:gd name="T2" fmla="*/ 0 w 376"/>
                <a:gd name="T3" fmla="*/ 295 h 399"/>
                <a:gd name="T4" fmla="*/ 249 w 376"/>
                <a:gd name="T5" fmla="*/ 0 h 399"/>
                <a:gd name="T6" fmla="*/ 376 w 376"/>
                <a:gd name="T7" fmla="*/ 127 h 399"/>
                <a:gd name="T8" fmla="*/ 102 w 376"/>
                <a:gd name="T9" fmla="*/ 399 h 399"/>
              </a:gdLst>
              <a:ahLst/>
              <a:cxnLst>
                <a:cxn ang="0">
                  <a:pos x="T0" y="T1"/>
                </a:cxn>
                <a:cxn ang="0">
                  <a:pos x="T2" y="T3"/>
                </a:cxn>
                <a:cxn ang="0">
                  <a:pos x="T4" y="T5"/>
                </a:cxn>
                <a:cxn ang="0">
                  <a:pos x="T6" y="T7"/>
                </a:cxn>
                <a:cxn ang="0">
                  <a:pos x="T8" y="T9"/>
                </a:cxn>
              </a:cxnLst>
              <a:rect l="0" t="0" r="r" b="b"/>
              <a:pathLst>
                <a:path w="376" h="399">
                  <a:moveTo>
                    <a:pt x="102" y="399"/>
                  </a:moveTo>
                  <a:lnTo>
                    <a:pt x="0" y="295"/>
                  </a:lnTo>
                  <a:lnTo>
                    <a:pt x="249" y="0"/>
                  </a:lnTo>
                  <a:lnTo>
                    <a:pt x="376" y="127"/>
                  </a:lnTo>
                  <a:lnTo>
                    <a:pt x="102" y="399"/>
                  </a:lnTo>
                  <a:close/>
                </a:path>
              </a:pathLst>
            </a:custGeom>
            <a:solidFill>
              <a:srgbClr val="2EA9BA"/>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6" name="ïṡļíḓè"/>
            <p:cNvSpPr/>
            <p:nvPr/>
          </p:nvSpPr>
          <p:spPr bwMode="auto">
            <a:xfrm>
              <a:off x="7870302" y="3376345"/>
              <a:ext cx="631186" cy="542471"/>
            </a:xfrm>
            <a:custGeom>
              <a:avLst/>
              <a:gdLst>
                <a:gd name="T0" fmla="*/ 0 w 434"/>
                <a:gd name="T1" fmla="*/ 270 h 373"/>
                <a:gd name="T2" fmla="*/ 104 w 434"/>
                <a:gd name="T3" fmla="*/ 373 h 373"/>
                <a:gd name="T4" fmla="*/ 434 w 434"/>
                <a:gd name="T5" fmla="*/ 99 h 373"/>
                <a:gd name="T6" fmla="*/ 276 w 434"/>
                <a:gd name="T7" fmla="*/ 0 h 373"/>
                <a:gd name="T8" fmla="*/ 0 w 434"/>
                <a:gd name="T9" fmla="*/ 270 h 373"/>
              </a:gdLst>
              <a:ahLst/>
              <a:cxnLst>
                <a:cxn ang="0">
                  <a:pos x="T0" y="T1"/>
                </a:cxn>
                <a:cxn ang="0">
                  <a:pos x="T2" y="T3"/>
                </a:cxn>
                <a:cxn ang="0">
                  <a:pos x="T4" y="T5"/>
                </a:cxn>
                <a:cxn ang="0">
                  <a:pos x="T6" y="T7"/>
                </a:cxn>
                <a:cxn ang="0">
                  <a:pos x="T8" y="T9"/>
                </a:cxn>
              </a:cxnLst>
              <a:rect l="0" t="0" r="r" b="b"/>
              <a:pathLst>
                <a:path w="434" h="373">
                  <a:moveTo>
                    <a:pt x="0" y="270"/>
                  </a:moveTo>
                  <a:lnTo>
                    <a:pt x="104" y="373"/>
                  </a:lnTo>
                  <a:lnTo>
                    <a:pt x="434" y="99"/>
                  </a:lnTo>
                  <a:lnTo>
                    <a:pt x="276" y="0"/>
                  </a:lnTo>
                  <a:lnTo>
                    <a:pt x="0" y="270"/>
                  </a:lnTo>
                  <a:close/>
                </a:path>
              </a:pathLst>
            </a:custGeom>
            <a:solidFill>
              <a:srgbClr val="2EA9BA"/>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7" name="îšlïḍe"/>
            <p:cNvSpPr/>
            <p:nvPr/>
          </p:nvSpPr>
          <p:spPr bwMode="auto">
            <a:xfrm>
              <a:off x="4775455" y="5088109"/>
              <a:ext cx="782438" cy="482843"/>
            </a:xfrm>
            <a:custGeom>
              <a:avLst/>
              <a:gdLst>
                <a:gd name="T0" fmla="*/ 60 w 259"/>
                <a:gd name="T1" fmla="*/ 0 h 160"/>
                <a:gd name="T2" fmla="*/ 199 w 259"/>
                <a:gd name="T3" fmla="*/ 0 h 160"/>
                <a:gd name="T4" fmla="*/ 259 w 259"/>
                <a:gd name="T5" fmla="*/ 60 h 160"/>
                <a:gd name="T6" fmla="*/ 259 w 259"/>
                <a:gd name="T7" fmla="*/ 100 h 160"/>
                <a:gd name="T8" fmla="*/ 199 w 259"/>
                <a:gd name="T9" fmla="*/ 160 h 160"/>
                <a:gd name="T10" fmla="*/ 60 w 259"/>
                <a:gd name="T11" fmla="*/ 160 h 160"/>
                <a:gd name="T12" fmla="*/ 0 w 259"/>
                <a:gd name="T13" fmla="*/ 100 h 160"/>
                <a:gd name="T14" fmla="*/ 0 w 259"/>
                <a:gd name="T15" fmla="*/ 60 h 160"/>
                <a:gd name="T16" fmla="*/ 60 w 259"/>
                <a:gd name="T17"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9" h="160">
                  <a:moveTo>
                    <a:pt x="60" y="0"/>
                  </a:moveTo>
                  <a:cubicBezTo>
                    <a:pt x="199" y="0"/>
                    <a:pt x="199" y="0"/>
                    <a:pt x="199" y="0"/>
                  </a:cubicBezTo>
                  <a:cubicBezTo>
                    <a:pt x="232" y="0"/>
                    <a:pt x="259" y="27"/>
                    <a:pt x="259" y="60"/>
                  </a:cubicBezTo>
                  <a:cubicBezTo>
                    <a:pt x="259" y="100"/>
                    <a:pt x="259" y="100"/>
                    <a:pt x="259" y="100"/>
                  </a:cubicBezTo>
                  <a:cubicBezTo>
                    <a:pt x="259" y="133"/>
                    <a:pt x="232" y="160"/>
                    <a:pt x="199" y="160"/>
                  </a:cubicBezTo>
                  <a:cubicBezTo>
                    <a:pt x="60" y="160"/>
                    <a:pt x="60" y="160"/>
                    <a:pt x="60" y="160"/>
                  </a:cubicBezTo>
                  <a:cubicBezTo>
                    <a:pt x="27" y="160"/>
                    <a:pt x="0" y="133"/>
                    <a:pt x="0" y="100"/>
                  </a:cubicBezTo>
                  <a:cubicBezTo>
                    <a:pt x="0" y="60"/>
                    <a:pt x="0" y="60"/>
                    <a:pt x="0" y="60"/>
                  </a:cubicBezTo>
                  <a:cubicBezTo>
                    <a:pt x="0" y="27"/>
                    <a:pt x="27" y="0"/>
                    <a:pt x="60" y="0"/>
                  </a:cubicBezTo>
                  <a:close/>
                </a:path>
              </a:pathLst>
            </a:custGeom>
            <a:solidFill>
              <a:srgbClr val="838385"/>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8" name="i$liḋé"/>
            <p:cNvSpPr/>
            <p:nvPr/>
          </p:nvSpPr>
          <p:spPr bwMode="auto">
            <a:xfrm>
              <a:off x="4789998" y="5335348"/>
              <a:ext cx="753351" cy="581738"/>
            </a:xfrm>
            <a:custGeom>
              <a:avLst/>
              <a:gdLst>
                <a:gd name="T0" fmla="*/ 183 w 249"/>
                <a:gd name="T1" fmla="*/ 193 h 193"/>
                <a:gd name="T2" fmla="*/ 249 w 249"/>
                <a:gd name="T3" fmla="*/ 134 h 193"/>
                <a:gd name="T4" fmla="*/ 249 w 249"/>
                <a:gd name="T5" fmla="*/ 132 h 193"/>
                <a:gd name="T6" fmla="*/ 249 w 249"/>
                <a:gd name="T7" fmla="*/ 131 h 193"/>
                <a:gd name="T8" fmla="*/ 249 w 249"/>
                <a:gd name="T9" fmla="*/ 130 h 193"/>
                <a:gd name="T10" fmla="*/ 249 w 249"/>
                <a:gd name="T11" fmla="*/ 128 h 193"/>
                <a:gd name="T12" fmla="*/ 249 w 249"/>
                <a:gd name="T13" fmla="*/ 127 h 193"/>
                <a:gd name="T14" fmla="*/ 249 w 249"/>
                <a:gd name="T15" fmla="*/ 126 h 193"/>
                <a:gd name="T16" fmla="*/ 249 w 249"/>
                <a:gd name="T17" fmla="*/ 124 h 193"/>
                <a:gd name="T18" fmla="*/ 249 w 249"/>
                <a:gd name="T19" fmla="*/ 123 h 193"/>
                <a:gd name="T20" fmla="*/ 249 w 249"/>
                <a:gd name="T21" fmla="*/ 121 h 193"/>
                <a:gd name="T22" fmla="*/ 249 w 249"/>
                <a:gd name="T23" fmla="*/ 120 h 193"/>
                <a:gd name="T24" fmla="*/ 249 w 249"/>
                <a:gd name="T25" fmla="*/ 119 h 193"/>
                <a:gd name="T26" fmla="*/ 249 w 249"/>
                <a:gd name="T27" fmla="*/ 117 h 193"/>
                <a:gd name="T28" fmla="*/ 249 w 249"/>
                <a:gd name="T29" fmla="*/ 116 h 193"/>
                <a:gd name="T30" fmla="*/ 249 w 249"/>
                <a:gd name="T31" fmla="*/ 114 h 193"/>
                <a:gd name="T32" fmla="*/ 249 w 249"/>
                <a:gd name="T33" fmla="*/ 113 h 193"/>
                <a:gd name="T34" fmla="*/ 249 w 249"/>
                <a:gd name="T35" fmla="*/ 112 h 193"/>
                <a:gd name="T36" fmla="*/ 249 w 249"/>
                <a:gd name="T37" fmla="*/ 110 h 193"/>
                <a:gd name="T38" fmla="*/ 249 w 249"/>
                <a:gd name="T39" fmla="*/ 109 h 193"/>
                <a:gd name="T40" fmla="*/ 249 w 249"/>
                <a:gd name="T41" fmla="*/ 107 h 193"/>
                <a:gd name="T42" fmla="*/ 239 w 249"/>
                <a:gd name="T43" fmla="*/ 50 h 193"/>
                <a:gd name="T44" fmla="*/ 11 w 249"/>
                <a:gd name="T45" fmla="*/ 50 h 193"/>
                <a:gd name="T46" fmla="*/ 1 w 249"/>
                <a:gd name="T47" fmla="*/ 107 h 193"/>
                <a:gd name="T48" fmla="*/ 1 w 249"/>
                <a:gd name="T49" fmla="*/ 109 h 193"/>
                <a:gd name="T50" fmla="*/ 1 w 249"/>
                <a:gd name="T51" fmla="*/ 110 h 193"/>
                <a:gd name="T52" fmla="*/ 1 w 249"/>
                <a:gd name="T53" fmla="*/ 112 h 193"/>
                <a:gd name="T54" fmla="*/ 1 w 249"/>
                <a:gd name="T55" fmla="*/ 113 h 193"/>
                <a:gd name="T56" fmla="*/ 1 w 249"/>
                <a:gd name="T57" fmla="*/ 114 h 193"/>
                <a:gd name="T58" fmla="*/ 1 w 249"/>
                <a:gd name="T59" fmla="*/ 116 h 193"/>
                <a:gd name="T60" fmla="*/ 1 w 249"/>
                <a:gd name="T61" fmla="*/ 117 h 193"/>
                <a:gd name="T62" fmla="*/ 1 w 249"/>
                <a:gd name="T63" fmla="*/ 119 h 193"/>
                <a:gd name="T64" fmla="*/ 1 w 249"/>
                <a:gd name="T65" fmla="*/ 120 h 193"/>
                <a:gd name="T66" fmla="*/ 1 w 249"/>
                <a:gd name="T67" fmla="*/ 121 h 193"/>
                <a:gd name="T68" fmla="*/ 1 w 249"/>
                <a:gd name="T69" fmla="*/ 123 h 193"/>
                <a:gd name="T70" fmla="*/ 1 w 249"/>
                <a:gd name="T71" fmla="*/ 124 h 193"/>
                <a:gd name="T72" fmla="*/ 1 w 249"/>
                <a:gd name="T73" fmla="*/ 126 h 193"/>
                <a:gd name="T74" fmla="*/ 1 w 249"/>
                <a:gd name="T75" fmla="*/ 127 h 193"/>
                <a:gd name="T76" fmla="*/ 1 w 249"/>
                <a:gd name="T77" fmla="*/ 128 h 193"/>
                <a:gd name="T78" fmla="*/ 1 w 249"/>
                <a:gd name="T79" fmla="*/ 130 h 193"/>
                <a:gd name="T80" fmla="*/ 1 w 249"/>
                <a:gd name="T81" fmla="*/ 131 h 193"/>
                <a:gd name="T82" fmla="*/ 1 w 249"/>
                <a:gd name="T83" fmla="*/ 132 h 193"/>
                <a:gd name="T84" fmla="*/ 1 w 249"/>
                <a:gd name="T85" fmla="*/ 134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9" h="193">
                  <a:moveTo>
                    <a:pt x="1" y="135"/>
                  </a:moveTo>
                  <a:cubicBezTo>
                    <a:pt x="1" y="166"/>
                    <a:pt x="28" y="193"/>
                    <a:pt x="67" y="193"/>
                  </a:cubicBezTo>
                  <a:cubicBezTo>
                    <a:pt x="183" y="193"/>
                    <a:pt x="183" y="193"/>
                    <a:pt x="183" y="193"/>
                  </a:cubicBezTo>
                  <a:cubicBezTo>
                    <a:pt x="222" y="193"/>
                    <a:pt x="249" y="166"/>
                    <a:pt x="249" y="135"/>
                  </a:cubicBezTo>
                  <a:cubicBezTo>
                    <a:pt x="249" y="135"/>
                    <a:pt x="249" y="134"/>
                    <a:pt x="249" y="134"/>
                  </a:cubicBezTo>
                  <a:cubicBezTo>
                    <a:pt x="249" y="134"/>
                    <a:pt x="249" y="134"/>
                    <a:pt x="249" y="134"/>
                  </a:cubicBezTo>
                  <a:cubicBezTo>
                    <a:pt x="249" y="134"/>
                    <a:pt x="249" y="134"/>
                    <a:pt x="249" y="133"/>
                  </a:cubicBezTo>
                  <a:cubicBezTo>
                    <a:pt x="249" y="133"/>
                    <a:pt x="249" y="133"/>
                    <a:pt x="249" y="133"/>
                  </a:cubicBezTo>
                  <a:cubicBezTo>
                    <a:pt x="249" y="133"/>
                    <a:pt x="249" y="133"/>
                    <a:pt x="249" y="132"/>
                  </a:cubicBezTo>
                  <a:cubicBezTo>
                    <a:pt x="249" y="132"/>
                    <a:pt x="249" y="132"/>
                    <a:pt x="249" y="132"/>
                  </a:cubicBezTo>
                  <a:cubicBezTo>
                    <a:pt x="249" y="132"/>
                    <a:pt x="249" y="132"/>
                    <a:pt x="249" y="132"/>
                  </a:cubicBezTo>
                  <a:cubicBezTo>
                    <a:pt x="249" y="131"/>
                    <a:pt x="249" y="131"/>
                    <a:pt x="249" y="131"/>
                  </a:cubicBezTo>
                  <a:cubicBezTo>
                    <a:pt x="249" y="131"/>
                    <a:pt x="249" y="131"/>
                    <a:pt x="249" y="131"/>
                  </a:cubicBezTo>
                  <a:cubicBezTo>
                    <a:pt x="249" y="130"/>
                    <a:pt x="249" y="130"/>
                    <a:pt x="249" y="130"/>
                  </a:cubicBezTo>
                  <a:cubicBezTo>
                    <a:pt x="249" y="130"/>
                    <a:pt x="249" y="130"/>
                    <a:pt x="249" y="130"/>
                  </a:cubicBezTo>
                  <a:cubicBezTo>
                    <a:pt x="249" y="130"/>
                    <a:pt x="249" y="129"/>
                    <a:pt x="249" y="129"/>
                  </a:cubicBezTo>
                  <a:cubicBezTo>
                    <a:pt x="249" y="129"/>
                    <a:pt x="249" y="129"/>
                    <a:pt x="249" y="129"/>
                  </a:cubicBezTo>
                  <a:cubicBezTo>
                    <a:pt x="249" y="129"/>
                    <a:pt x="249" y="128"/>
                    <a:pt x="249" y="128"/>
                  </a:cubicBezTo>
                  <a:cubicBezTo>
                    <a:pt x="249" y="128"/>
                    <a:pt x="249" y="128"/>
                    <a:pt x="249" y="128"/>
                  </a:cubicBezTo>
                  <a:cubicBezTo>
                    <a:pt x="249" y="128"/>
                    <a:pt x="249" y="128"/>
                    <a:pt x="249" y="127"/>
                  </a:cubicBezTo>
                  <a:cubicBezTo>
                    <a:pt x="249" y="127"/>
                    <a:pt x="249" y="127"/>
                    <a:pt x="249" y="127"/>
                  </a:cubicBezTo>
                  <a:cubicBezTo>
                    <a:pt x="249" y="127"/>
                    <a:pt x="249" y="127"/>
                    <a:pt x="249" y="126"/>
                  </a:cubicBezTo>
                  <a:cubicBezTo>
                    <a:pt x="249" y="126"/>
                    <a:pt x="249" y="126"/>
                    <a:pt x="249" y="126"/>
                  </a:cubicBezTo>
                  <a:cubicBezTo>
                    <a:pt x="249" y="126"/>
                    <a:pt x="249" y="126"/>
                    <a:pt x="249" y="126"/>
                  </a:cubicBezTo>
                  <a:cubicBezTo>
                    <a:pt x="249" y="125"/>
                    <a:pt x="249" y="125"/>
                    <a:pt x="249" y="125"/>
                  </a:cubicBezTo>
                  <a:cubicBezTo>
                    <a:pt x="249" y="125"/>
                    <a:pt x="249" y="125"/>
                    <a:pt x="249" y="125"/>
                  </a:cubicBezTo>
                  <a:cubicBezTo>
                    <a:pt x="249" y="124"/>
                    <a:pt x="249" y="124"/>
                    <a:pt x="249" y="124"/>
                  </a:cubicBezTo>
                  <a:cubicBezTo>
                    <a:pt x="249" y="124"/>
                    <a:pt x="249" y="124"/>
                    <a:pt x="249" y="124"/>
                  </a:cubicBezTo>
                  <a:cubicBezTo>
                    <a:pt x="249" y="123"/>
                    <a:pt x="249" y="123"/>
                    <a:pt x="249" y="123"/>
                  </a:cubicBezTo>
                  <a:cubicBezTo>
                    <a:pt x="249" y="123"/>
                    <a:pt x="249" y="123"/>
                    <a:pt x="249" y="123"/>
                  </a:cubicBezTo>
                  <a:cubicBezTo>
                    <a:pt x="249" y="123"/>
                    <a:pt x="249" y="122"/>
                    <a:pt x="249" y="122"/>
                  </a:cubicBezTo>
                  <a:cubicBezTo>
                    <a:pt x="249" y="122"/>
                    <a:pt x="249" y="122"/>
                    <a:pt x="249" y="122"/>
                  </a:cubicBezTo>
                  <a:cubicBezTo>
                    <a:pt x="249" y="122"/>
                    <a:pt x="249" y="121"/>
                    <a:pt x="249" y="121"/>
                  </a:cubicBezTo>
                  <a:cubicBezTo>
                    <a:pt x="249" y="121"/>
                    <a:pt x="249" y="121"/>
                    <a:pt x="249" y="121"/>
                  </a:cubicBezTo>
                  <a:cubicBezTo>
                    <a:pt x="249" y="121"/>
                    <a:pt x="249" y="121"/>
                    <a:pt x="249" y="120"/>
                  </a:cubicBezTo>
                  <a:cubicBezTo>
                    <a:pt x="249" y="120"/>
                    <a:pt x="249" y="120"/>
                    <a:pt x="249" y="120"/>
                  </a:cubicBezTo>
                  <a:cubicBezTo>
                    <a:pt x="249" y="120"/>
                    <a:pt x="249" y="120"/>
                    <a:pt x="249" y="119"/>
                  </a:cubicBezTo>
                  <a:cubicBezTo>
                    <a:pt x="249" y="119"/>
                    <a:pt x="249" y="119"/>
                    <a:pt x="249" y="119"/>
                  </a:cubicBezTo>
                  <a:cubicBezTo>
                    <a:pt x="249" y="119"/>
                    <a:pt x="249" y="119"/>
                    <a:pt x="249" y="119"/>
                  </a:cubicBezTo>
                  <a:cubicBezTo>
                    <a:pt x="249" y="118"/>
                    <a:pt x="249" y="118"/>
                    <a:pt x="249" y="118"/>
                  </a:cubicBezTo>
                  <a:cubicBezTo>
                    <a:pt x="249" y="118"/>
                    <a:pt x="249" y="118"/>
                    <a:pt x="249" y="118"/>
                  </a:cubicBezTo>
                  <a:cubicBezTo>
                    <a:pt x="249" y="117"/>
                    <a:pt x="249" y="117"/>
                    <a:pt x="249" y="117"/>
                  </a:cubicBezTo>
                  <a:cubicBezTo>
                    <a:pt x="249" y="117"/>
                    <a:pt x="249" y="117"/>
                    <a:pt x="249" y="117"/>
                  </a:cubicBezTo>
                  <a:cubicBezTo>
                    <a:pt x="249" y="117"/>
                    <a:pt x="249" y="116"/>
                    <a:pt x="249" y="116"/>
                  </a:cubicBezTo>
                  <a:cubicBezTo>
                    <a:pt x="249" y="116"/>
                    <a:pt x="249" y="116"/>
                    <a:pt x="249" y="116"/>
                  </a:cubicBezTo>
                  <a:cubicBezTo>
                    <a:pt x="249" y="116"/>
                    <a:pt x="249" y="115"/>
                    <a:pt x="249" y="115"/>
                  </a:cubicBezTo>
                  <a:cubicBezTo>
                    <a:pt x="249" y="115"/>
                    <a:pt x="249" y="115"/>
                    <a:pt x="249" y="115"/>
                  </a:cubicBezTo>
                  <a:cubicBezTo>
                    <a:pt x="249" y="115"/>
                    <a:pt x="249" y="115"/>
                    <a:pt x="249" y="114"/>
                  </a:cubicBezTo>
                  <a:cubicBezTo>
                    <a:pt x="249" y="114"/>
                    <a:pt x="249" y="114"/>
                    <a:pt x="249" y="114"/>
                  </a:cubicBezTo>
                  <a:cubicBezTo>
                    <a:pt x="249" y="114"/>
                    <a:pt x="249" y="114"/>
                    <a:pt x="249" y="113"/>
                  </a:cubicBezTo>
                  <a:cubicBezTo>
                    <a:pt x="249" y="113"/>
                    <a:pt x="249" y="113"/>
                    <a:pt x="249" y="113"/>
                  </a:cubicBezTo>
                  <a:cubicBezTo>
                    <a:pt x="249" y="113"/>
                    <a:pt x="249" y="113"/>
                    <a:pt x="249" y="113"/>
                  </a:cubicBezTo>
                  <a:cubicBezTo>
                    <a:pt x="249" y="112"/>
                    <a:pt x="249" y="112"/>
                    <a:pt x="249" y="112"/>
                  </a:cubicBezTo>
                  <a:cubicBezTo>
                    <a:pt x="249" y="112"/>
                    <a:pt x="249" y="112"/>
                    <a:pt x="249" y="112"/>
                  </a:cubicBezTo>
                  <a:cubicBezTo>
                    <a:pt x="249" y="111"/>
                    <a:pt x="249" y="111"/>
                    <a:pt x="249" y="111"/>
                  </a:cubicBezTo>
                  <a:cubicBezTo>
                    <a:pt x="249" y="111"/>
                    <a:pt x="249" y="111"/>
                    <a:pt x="249" y="111"/>
                  </a:cubicBezTo>
                  <a:cubicBezTo>
                    <a:pt x="249" y="111"/>
                    <a:pt x="249" y="110"/>
                    <a:pt x="249" y="110"/>
                  </a:cubicBezTo>
                  <a:cubicBezTo>
                    <a:pt x="249" y="110"/>
                    <a:pt x="249" y="110"/>
                    <a:pt x="249" y="110"/>
                  </a:cubicBezTo>
                  <a:cubicBezTo>
                    <a:pt x="249" y="110"/>
                    <a:pt x="249" y="109"/>
                    <a:pt x="249" y="109"/>
                  </a:cubicBezTo>
                  <a:cubicBezTo>
                    <a:pt x="249" y="109"/>
                    <a:pt x="249" y="109"/>
                    <a:pt x="249" y="109"/>
                  </a:cubicBezTo>
                  <a:cubicBezTo>
                    <a:pt x="249" y="109"/>
                    <a:pt x="249" y="109"/>
                    <a:pt x="249" y="108"/>
                  </a:cubicBezTo>
                  <a:cubicBezTo>
                    <a:pt x="249" y="108"/>
                    <a:pt x="249" y="108"/>
                    <a:pt x="249" y="108"/>
                  </a:cubicBezTo>
                  <a:cubicBezTo>
                    <a:pt x="249" y="108"/>
                    <a:pt x="249" y="108"/>
                    <a:pt x="249" y="107"/>
                  </a:cubicBezTo>
                  <a:cubicBezTo>
                    <a:pt x="249" y="107"/>
                    <a:pt x="249" y="107"/>
                    <a:pt x="249" y="107"/>
                  </a:cubicBezTo>
                  <a:cubicBezTo>
                    <a:pt x="249" y="102"/>
                    <a:pt x="249" y="98"/>
                    <a:pt x="248" y="93"/>
                  </a:cubicBezTo>
                  <a:cubicBezTo>
                    <a:pt x="239" y="50"/>
                    <a:pt x="239" y="50"/>
                    <a:pt x="239" y="50"/>
                  </a:cubicBezTo>
                  <a:cubicBezTo>
                    <a:pt x="233" y="21"/>
                    <a:pt x="201" y="0"/>
                    <a:pt x="168" y="0"/>
                  </a:cubicBezTo>
                  <a:cubicBezTo>
                    <a:pt x="82" y="0"/>
                    <a:pt x="82" y="0"/>
                    <a:pt x="82" y="0"/>
                  </a:cubicBezTo>
                  <a:cubicBezTo>
                    <a:pt x="49" y="0"/>
                    <a:pt x="17" y="21"/>
                    <a:pt x="11" y="50"/>
                  </a:cubicBezTo>
                  <a:cubicBezTo>
                    <a:pt x="2" y="93"/>
                    <a:pt x="2" y="93"/>
                    <a:pt x="2" y="93"/>
                  </a:cubicBezTo>
                  <a:cubicBezTo>
                    <a:pt x="1" y="98"/>
                    <a:pt x="0" y="102"/>
                    <a:pt x="1" y="107"/>
                  </a:cubicBezTo>
                  <a:cubicBezTo>
                    <a:pt x="1" y="107"/>
                    <a:pt x="1" y="107"/>
                    <a:pt x="1" y="107"/>
                  </a:cubicBezTo>
                  <a:cubicBezTo>
                    <a:pt x="1" y="108"/>
                    <a:pt x="1" y="108"/>
                    <a:pt x="1" y="108"/>
                  </a:cubicBezTo>
                  <a:cubicBezTo>
                    <a:pt x="1" y="108"/>
                    <a:pt x="1" y="108"/>
                    <a:pt x="1" y="108"/>
                  </a:cubicBezTo>
                  <a:cubicBezTo>
                    <a:pt x="1" y="109"/>
                    <a:pt x="1" y="109"/>
                    <a:pt x="1" y="109"/>
                  </a:cubicBezTo>
                  <a:cubicBezTo>
                    <a:pt x="1" y="109"/>
                    <a:pt x="1" y="109"/>
                    <a:pt x="1" y="109"/>
                  </a:cubicBezTo>
                  <a:cubicBezTo>
                    <a:pt x="1" y="109"/>
                    <a:pt x="1" y="110"/>
                    <a:pt x="1" y="110"/>
                  </a:cubicBezTo>
                  <a:cubicBezTo>
                    <a:pt x="1" y="110"/>
                    <a:pt x="1" y="110"/>
                    <a:pt x="1" y="110"/>
                  </a:cubicBezTo>
                  <a:cubicBezTo>
                    <a:pt x="1" y="110"/>
                    <a:pt x="1" y="111"/>
                    <a:pt x="1" y="111"/>
                  </a:cubicBezTo>
                  <a:cubicBezTo>
                    <a:pt x="1" y="111"/>
                    <a:pt x="1" y="111"/>
                    <a:pt x="1" y="111"/>
                  </a:cubicBezTo>
                  <a:cubicBezTo>
                    <a:pt x="1" y="111"/>
                    <a:pt x="1" y="111"/>
                    <a:pt x="1" y="112"/>
                  </a:cubicBezTo>
                  <a:cubicBezTo>
                    <a:pt x="1" y="112"/>
                    <a:pt x="1" y="112"/>
                    <a:pt x="1" y="112"/>
                  </a:cubicBezTo>
                  <a:cubicBezTo>
                    <a:pt x="1" y="112"/>
                    <a:pt x="1" y="112"/>
                    <a:pt x="1" y="113"/>
                  </a:cubicBezTo>
                  <a:cubicBezTo>
                    <a:pt x="1" y="113"/>
                    <a:pt x="1" y="113"/>
                    <a:pt x="1" y="113"/>
                  </a:cubicBezTo>
                  <a:cubicBezTo>
                    <a:pt x="1" y="113"/>
                    <a:pt x="1" y="113"/>
                    <a:pt x="1" y="113"/>
                  </a:cubicBezTo>
                  <a:cubicBezTo>
                    <a:pt x="1" y="114"/>
                    <a:pt x="1" y="114"/>
                    <a:pt x="1" y="114"/>
                  </a:cubicBezTo>
                  <a:cubicBezTo>
                    <a:pt x="1" y="114"/>
                    <a:pt x="1" y="114"/>
                    <a:pt x="1" y="114"/>
                  </a:cubicBezTo>
                  <a:cubicBezTo>
                    <a:pt x="1" y="115"/>
                    <a:pt x="1" y="115"/>
                    <a:pt x="1" y="115"/>
                  </a:cubicBezTo>
                  <a:cubicBezTo>
                    <a:pt x="1" y="115"/>
                    <a:pt x="1" y="115"/>
                    <a:pt x="1" y="115"/>
                  </a:cubicBezTo>
                  <a:cubicBezTo>
                    <a:pt x="1" y="115"/>
                    <a:pt x="1" y="116"/>
                    <a:pt x="1" y="116"/>
                  </a:cubicBezTo>
                  <a:cubicBezTo>
                    <a:pt x="1" y="116"/>
                    <a:pt x="1" y="116"/>
                    <a:pt x="1" y="116"/>
                  </a:cubicBezTo>
                  <a:cubicBezTo>
                    <a:pt x="1" y="116"/>
                    <a:pt x="1" y="117"/>
                    <a:pt x="1" y="117"/>
                  </a:cubicBezTo>
                  <a:cubicBezTo>
                    <a:pt x="1" y="117"/>
                    <a:pt x="1" y="117"/>
                    <a:pt x="1" y="117"/>
                  </a:cubicBezTo>
                  <a:cubicBezTo>
                    <a:pt x="1" y="117"/>
                    <a:pt x="1" y="117"/>
                    <a:pt x="1" y="118"/>
                  </a:cubicBezTo>
                  <a:cubicBezTo>
                    <a:pt x="1" y="118"/>
                    <a:pt x="1" y="118"/>
                    <a:pt x="1" y="118"/>
                  </a:cubicBezTo>
                  <a:cubicBezTo>
                    <a:pt x="1" y="118"/>
                    <a:pt x="1" y="118"/>
                    <a:pt x="1" y="119"/>
                  </a:cubicBezTo>
                  <a:cubicBezTo>
                    <a:pt x="1" y="119"/>
                    <a:pt x="1" y="119"/>
                    <a:pt x="1" y="119"/>
                  </a:cubicBezTo>
                  <a:cubicBezTo>
                    <a:pt x="1" y="119"/>
                    <a:pt x="1" y="119"/>
                    <a:pt x="1" y="119"/>
                  </a:cubicBezTo>
                  <a:cubicBezTo>
                    <a:pt x="1" y="120"/>
                    <a:pt x="1" y="120"/>
                    <a:pt x="1" y="120"/>
                  </a:cubicBezTo>
                  <a:cubicBezTo>
                    <a:pt x="1" y="120"/>
                    <a:pt x="1" y="120"/>
                    <a:pt x="1" y="120"/>
                  </a:cubicBezTo>
                  <a:cubicBezTo>
                    <a:pt x="1" y="121"/>
                    <a:pt x="1" y="121"/>
                    <a:pt x="1" y="121"/>
                  </a:cubicBezTo>
                  <a:cubicBezTo>
                    <a:pt x="1" y="121"/>
                    <a:pt x="1" y="121"/>
                    <a:pt x="1" y="121"/>
                  </a:cubicBezTo>
                  <a:cubicBezTo>
                    <a:pt x="1" y="121"/>
                    <a:pt x="1" y="122"/>
                    <a:pt x="1" y="122"/>
                  </a:cubicBezTo>
                  <a:cubicBezTo>
                    <a:pt x="1" y="122"/>
                    <a:pt x="1" y="122"/>
                    <a:pt x="1" y="122"/>
                  </a:cubicBezTo>
                  <a:cubicBezTo>
                    <a:pt x="1" y="122"/>
                    <a:pt x="1" y="123"/>
                    <a:pt x="1" y="123"/>
                  </a:cubicBezTo>
                  <a:cubicBezTo>
                    <a:pt x="1" y="123"/>
                    <a:pt x="1" y="123"/>
                    <a:pt x="1" y="123"/>
                  </a:cubicBezTo>
                  <a:cubicBezTo>
                    <a:pt x="1" y="123"/>
                    <a:pt x="1" y="123"/>
                    <a:pt x="1" y="124"/>
                  </a:cubicBezTo>
                  <a:cubicBezTo>
                    <a:pt x="1" y="124"/>
                    <a:pt x="1" y="124"/>
                    <a:pt x="1" y="124"/>
                  </a:cubicBezTo>
                  <a:cubicBezTo>
                    <a:pt x="1" y="124"/>
                    <a:pt x="1" y="124"/>
                    <a:pt x="1" y="125"/>
                  </a:cubicBezTo>
                  <a:cubicBezTo>
                    <a:pt x="1" y="125"/>
                    <a:pt x="1" y="125"/>
                    <a:pt x="1" y="125"/>
                  </a:cubicBezTo>
                  <a:cubicBezTo>
                    <a:pt x="1" y="125"/>
                    <a:pt x="1" y="125"/>
                    <a:pt x="1" y="126"/>
                  </a:cubicBezTo>
                  <a:cubicBezTo>
                    <a:pt x="1" y="126"/>
                    <a:pt x="1" y="126"/>
                    <a:pt x="1" y="126"/>
                  </a:cubicBezTo>
                  <a:cubicBezTo>
                    <a:pt x="1" y="126"/>
                    <a:pt x="1" y="126"/>
                    <a:pt x="1" y="126"/>
                  </a:cubicBezTo>
                  <a:cubicBezTo>
                    <a:pt x="1" y="127"/>
                    <a:pt x="1" y="127"/>
                    <a:pt x="1" y="127"/>
                  </a:cubicBezTo>
                  <a:cubicBezTo>
                    <a:pt x="1" y="127"/>
                    <a:pt x="1" y="127"/>
                    <a:pt x="1" y="127"/>
                  </a:cubicBezTo>
                  <a:cubicBezTo>
                    <a:pt x="1" y="128"/>
                    <a:pt x="1" y="128"/>
                    <a:pt x="1" y="128"/>
                  </a:cubicBezTo>
                  <a:cubicBezTo>
                    <a:pt x="1" y="128"/>
                    <a:pt x="1" y="128"/>
                    <a:pt x="1" y="128"/>
                  </a:cubicBezTo>
                  <a:cubicBezTo>
                    <a:pt x="1" y="128"/>
                    <a:pt x="1" y="129"/>
                    <a:pt x="1" y="129"/>
                  </a:cubicBezTo>
                  <a:cubicBezTo>
                    <a:pt x="1" y="129"/>
                    <a:pt x="1" y="129"/>
                    <a:pt x="1" y="129"/>
                  </a:cubicBezTo>
                  <a:cubicBezTo>
                    <a:pt x="1" y="129"/>
                    <a:pt x="1" y="130"/>
                    <a:pt x="1" y="130"/>
                  </a:cubicBezTo>
                  <a:cubicBezTo>
                    <a:pt x="1" y="130"/>
                    <a:pt x="1" y="130"/>
                    <a:pt x="1" y="130"/>
                  </a:cubicBezTo>
                  <a:cubicBezTo>
                    <a:pt x="1" y="130"/>
                    <a:pt x="1" y="130"/>
                    <a:pt x="1" y="131"/>
                  </a:cubicBezTo>
                  <a:cubicBezTo>
                    <a:pt x="1" y="131"/>
                    <a:pt x="1" y="131"/>
                    <a:pt x="1" y="131"/>
                  </a:cubicBezTo>
                  <a:cubicBezTo>
                    <a:pt x="1" y="131"/>
                    <a:pt x="1" y="131"/>
                    <a:pt x="1" y="132"/>
                  </a:cubicBezTo>
                  <a:cubicBezTo>
                    <a:pt x="1" y="132"/>
                    <a:pt x="1" y="132"/>
                    <a:pt x="1" y="132"/>
                  </a:cubicBezTo>
                  <a:cubicBezTo>
                    <a:pt x="1" y="132"/>
                    <a:pt x="1" y="132"/>
                    <a:pt x="1" y="132"/>
                  </a:cubicBezTo>
                  <a:cubicBezTo>
                    <a:pt x="1" y="133"/>
                    <a:pt x="1" y="133"/>
                    <a:pt x="1" y="133"/>
                  </a:cubicBezTo>
                  <a:cubicBezTo>
                    <a:pt x="1" y="133"/>
                    <a:pt x="1" y="133"/>
                    <a:pt x="1" y="133"/>
                  </a:cubicBezTo>
                  <a:cubicBezTo>
                    <a:pt x="1" y="134"/>
                    <a:pt x="1" y="134"/>
                    <a:pt x="1" y="134"/>
                  </a:cubicBezTo>
                  <a:cubicBezTo>
                    <a:pt x="1" y="134"/>
                    <a:pt x="1" y="134"/>
                    <a:pt x="1" y="134"/>
                  </a:cubicBezTo>
                  <a:cubicBezTo>
                    <a:pt x="1" y="134"/>
                    <a:pt x="1" y="135"/>
                    <a:pt x="1" y="135"/>
                  </a:cubicBezTo>
                  <a:close/>
                </a:path>
              </a:pathLst>
            </a:custGeom>
            <a:solidFill>
              <a:srgbClr val="D5D5D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9" name="iṥlíḋê"/>
            <p:cNvSpPr/>
            <p:nvPr/>
          </p:nvSpPr>
          <p:spPr bwMode="auto">
            <a:xfrm>
              <a:off x="4772546" y="5335348"/>
              <a:ext cx="791164" cy="497386"/>
            </a:xfrm>
            <a:custGeom>
              <a:avLst/>
              <a:gdLst>
                <a:gd name="T0" fmla="*/ 88 w 262"/>
                <a:gd name="T1" fmla="*/ 0 h 165"/>
                <a:gd name="T2" fmla="*/ 174 w 262"/>
                <a:gd name="T3" fmla="*/ 0 h 165"/>
                <a:gd name="T4" fmla="*/ 245 w 262"/>
                <a:gd name="T5" fmla="*/ 50 h 165"/>
                <a:gd name="T6" fmla="*/ 254 w 262"/>
                <a:gd name="T7" fmla="*/ 93 h 165"/>
                <a:gd name="T8" fmla="*/ 189 w 262"/>
                <a:gd name="T9" fmla="*/ 165 h 165"/>
                <a:gd name="T10" fmla="*/ 73 w 262"/>
                <a:gd name="T11" fmla="*/ 165 h 165"/>
                <a:gd name="T12" fmla="*/ 8 w 262"/>
                <a:gd name="T13" fmla="*/ 93 h 165"/>
                <a:gd name="T14" fmla="*/ 17 w 262"/>
                <a:gd name="T15" fmla="*/ 50 h 165"/>
                <a:gd name="T16" fmla="*/ 88 w 262"/>
                <a:gd name="T1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2" h="165">
                  <a:moveTo>
                    <a:pt x="88" y="0"/>
                  </a:moveTo>
                  <a:cubicBezTo>
                    <a:pt x="174" y="0"/>
                    <a:pt x="174" y="0"/>
                    <a:pt x="174" y="0"/>
                  </a:cubicBezTo>
                  <a:cubicBezTo>
                    <a:pt x="207" y="0"/>
                    <a:pt x="239" y="21"/>
                    <a:pt x="245" y="50"/>
                  </a:cubicBezTo>
                  <a:cubicBezTo>
                    <a:pt x="254" y="93"/>
                    <a:pt x="254" y="93"/>
                    <a:pt x="254" y="93"/>
                  </a:cubicBezTo>
                  <a:cubicBezTo>
                    <a:pt x="262" y="130"/>
                    <a:pt x="233" y="165"/>
                    <a:pt x="189" y="165"/>
                  </a:cubicBezTo>
                  <a:cubicBezTo>
                    <a:pt x="73" y="165"/>
                    <a:pt x="73" y="165"/>
                    <a:pt x="73" y="165"/>
                  </a:cubicBezTo>
                  <a:cubicBezTo>
                    <a:pt x="29" y="165"/>
                    <a:pt x="0" y="130"/>
                    <a:pt x="8" y="93"/>
                  </a:cubicBezTo>
                  <a:cubicBezTo>
                    <a:pt x="17" y="50"/>
                    <a:pt x="17" y="50"/>
                    <a:pt x="17" y="50"/>
                  </a:cubicBezTo>
                  <a:cubicBezTo>
                    <a:pt x="23" y="21"/>
                    <a:pt x="55" y="0"/>
                    <a:pt x="88" y="0"/>
                  </a:cubicBezTo>
                  <a:close/>
                </a:path>
              </a:pathLst>
            </a:custGeom>
            <a:solidFill>
              <a:srgbClr val="A0A0A1"/>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0" name="íṡlïḋe"/>
            <p:cNvSpPr/>
            <p:nvPr/>
          </p:nvSpPr>
          <p:spPr bwMode="auto">
            <a:xfrm>
              <a:off x="5482267" y="5066294"/>
              <a:ext cx="133800" cy="423215"/>
            </a:xfrm>
            <a:custGeom>
              <a:avLst/>
              <a:gdLst>
                <a:gd name="T0" fmla="*/ 22 w 44"/>
                <a:gd name="T1" fmla="*/ 0 h 140"/>
                <a:gd name="T2" fmla="*/ 22 w 44"/>
                <a:gd name="T3" fmla="*/ 0 h 140"/>
                <a:gd name="T4" fmla="*/ 44 w 44"/>
                <a:gd name="T5" fmla="*/ 22 h 140"/>
                <a:gd name="T6" fmla="*/ 44 w 44"/>
                <a:gd name="T7" fmla="*/ 118 h 140"/>
                <a:gd name="T8" fmla="*/ 22 w 44"/>
                <a:gd name="T9" fmla="*/ 140 h 140"/>
                <a:gd name="T10" fmla="*/ 22 w 44"/>
                <a:gd name="T11" fmla="*/ 140 h 140"/>
                <a:gd name="T12" fmla="*/ 0 w 44"/>
                <a:gd name="T13" fmla="*/ 118 h 140"/>
                <a:gd name="T14" fmla="*/ 0 w 44"/>
                <a:gd name="T15" fmla="*/ 22 h 140"/>
                <a:gd name="T16" fmla="*/ 22 w 44"/>
                <a:gd name="T1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0">
                  <a:moveTo>
                    <a:pt x="22" y="0"/>
                  </a:moveTo>
                  <a:cubicBezTo>
                    <a:pt x="22" y="0"/>
                    <a:pt x="22" y="0"/>
                    <a:pt x="22" y="0"/>
                  </a:cubicBezTo>
                  <a:cubicBezTo>
                    <a:pt x="34" y="0"/>
                    <a:pt x="44" y="10"/>
                    <a:pt x="44" y="22"/>
                  </a:cubicBezTo>
                  <a:cubicBezTo>
                    <a:pt x="44" y="118"/>
                    <a:pt x="44" y="118"/>
                    <a:pt x="44" y="118"/>
                  </a:cubicBezTo>
                  <a:cubicBezTo>
                    <a:pt x="44" y="130"/>
                    <a:pt x="34" y="140"/>
                    <a:pt x="22" y="140"/>
                  </a:cubicBezTo>
                  <a:cubicBezTo>
                    <a:pt x="22" y="140"/>
                    <a:pt x="22" y="140"/>
                    <a:pt x="22" y="140"/>
                  </a:cubicBezTo>
                  <a:cubicBezTo>
                    <a:pt x="10" y="140"/>
                    <a:pt x="0" y="130"/>
                    <a:pt x="0" y="118"/>
                  </a:cubicBezTo>
                  <a:cubicBezTo>
                    <a:pt x="0" y="22"/>
                    <a:pt x="0" y="22"/>
                    <a:pt x="0" y="22"/>
                  </a:cubicBezTo>
                  <a:cubicBezTo>
                    <a:pt x="0" y="10"/>
                    <a:pt x="10" y="0"/>
                    <a:pt x="22" y="0"/>
                  </a:cubicBezTo>
                  <a:close/>
                </a:path>
              </a:pathLst>
            </a:custGeom>
            <a:solidFill>
              <a:srgbClr val="D5D5D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1" name="íSľíḋè"/>
            <p:cNvSpPr/>
            <p:nvPr/>
          </p:nvSpPr>
          <p:spPr bwMode="auto">
            <a:xfrm>
              <a:off x="4721644" y="5066294"/>
              <a:ext cx="132346" cy="423215"/>
            </a:xfrm>
            <a:custGeom>
              <a:avLst/>
              <a:gdLst>
                <a:gd name="T0" fmla="*/ 22 w 44"/>
                <a:gd name="T1" fmla="*/ 0 h 140"/>
                <a:gd name="T2" fmla="*/ 22 w 44"/>
                <a:gd name="T3" fmla="*/ 0 h 140"/>
                <a:gd name="T4" fmla="*/ 44 w 44"/>
                <a:gd name="T5" fmla="*/ 22 h 140"/>
                <a:gd name="T6" fmla="*/ 44 w 44"/>
                <a:gd name="T7" fmla="*/ 118 h 140"/>
                <a:gd name="T8" fmla="*/ 22 w 44"/>
                <a:gd name="T9" fmla="*/ 140 h 140"/>
                <a:gd name="T10" fmla="*/ 22 w 44"/>
                <a:gd name="T11" fmla="*/ 140 h 140"/>
                <a:gd name="T12" fmla="*/ 0 w 44"/>
                <a:gd name="T13" fmla="*/ 118 h 140"/>
                <a:gd name="T14" fmla="*/ 0 w 44"/>
                <a:gd name="T15" fmla="*/ 22 h 140"/>
                <a:gd name="T16" fmla="*/ 22 w 44"/>
                <a:gd name="T1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0">
                  <a:moveTo>
                    <a:pt x="22" y="0"/>
                  </a:moveTo>
                  <a:cubicBezTo>
                    <a:pt x="22" y="0"/>
                    <a:pt x="22" y="0"/>
                    <a:pt x="22" y="0"/>
                  </a:cubicBezTo>
                  <a:cubicBezTo>
                    <a:pt x="34" y="0"/>
                    <a:pt x="44" y="10"/>
                    <a:pt x="44" y="22"/>
                  </a:cubicBezTo>
                  <a:cubicBezTo>
                    <a:pt x="44" y="118"/>
                    <a:pt x="44" y="118"/>
                    <a:pt x="44" y="118"/>
                  </a:cubicBezTo>
                  <a:cubicBezTo>
                    <a:pt x="44" y="130"/>
                    <a:pt x="34" y="140"/>
                    <a:pt x="22" y="140"/>
                  </a:cubicBezTo>
                  <a:cubicBezTo>
                    <a:pt x="22" y="140"/>
                    <a:pt x="22" y="140"/>
                    <a:pt x="22" y="140"/>
                  </a:cubicBezTo>
                  <a:cubicBezTo>
                    <a:pt x="10" y="140"/>
                    <a:pt x="0" y="130"/>
                    <a:pt x="0" y="118"/>
                  </a:cubicBezTo>
                  <a:cubicBezTo>
                    <a:pt x="0" y="22"/>
                    <a:pt x="0" y="22"/>
                    <a:pt x="0" y="22"/>
                  </a:cubicBezTo>
                  <a:cubicBezTo>
                    <a:pt x="0" y="10"/>
                    <a:pt x="10" y="0"/>
                    <a:pt x="22" y="0"/>
                  </a:cubicBezTo>
                  <a:close/>
                </a:path>
              </a:pathLst>
            </a:custGeom>
            <a:solidFill>
              <a:srgbClr val="D5D5D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2" name="íşľïḍé"/>
            <p:cNvSpPr/>
            <p:nvPr/>
          </p:nvSpPr>
          <p:spPr bwMode="auto">
            <a:xfrm>
              <a:off x="5187034" y="4785605"/>
              <a:ext cx="253056" cy="625368"/>
            </a:xfrm>
            <a:custGeom>
              <a:avLst/>
              <a:gdLst>
                <a:gd name="T0" fmla="*/ 0 w 174"/>
                <a:gd name="T1" fmla="*/ 0 h 430"/>
                <a:gd name="T2" fmla="*/ 147 w 174"/>
                <a:gd name="T3" fmla="*/ 0 h 430"/>
                <a:gd name="T4" fmla="*/ 174 w 174"/>
                <a:gd name="T5" fmla="*/ 430 h 430"/>
                <a:gd name="T6" fmla="*/ 2 w 174"/>
                <a:gd name="T7" fmla="*/ 384 h 430"/>
                <a:gd name="T8" fmla="*/ 0 w 174"/>
                <a:gd name="T9" fmla="*/ 0 h 430"/>
              </a:gdLst>
              <a:ahLst/>
              <a:cxnLst>
                <a:cxn ang="0">
                  <a:pos x="T0" y="T1"/>
                </a:cxn>
                <a:cxn ang="0">
                  <a:pos x="T2" y="T3"/>
                </a:cxn>
                <a:cxn ang="0">
                  <a:pos x="T4" y="T5"/>
                </a:cxn>
                <a:cxn ang="0">
                  <a:pos x="T6" y="T7"/>
                </a:cxn>
                <a:cxn ang="0">
                  <a:pos x="T8" y="T9"/>
                </a:cxn>
              </a:cxnLst>
              <a:rect l="0" t="0" r="r" b="b"/>
              <a:pathLst>
                <a:path w="174" h="430">
                  <a:moveTo>
                    <a:pt x="0" y="0"/>
                  </a:moveTo>
                  <a:lnTo>
                    <a:pt x="147" y="0"/>
                  </a:lnTo>
                  <a:lnTo>
                    <a:pt x="174" y="430"/>
                  </a:lnTo>
                  <a:lnTo>
                    <a:pt x="2" y="384"/>
                  </a:lnTo>
                  <a:lnTo>
                    <a:pt x="0" y="0"/>
                  </a:lnTo>
                  <a:close/>
                </a:path>
              </a:pathLst>
            </a:custGeom>
            <a:solidFill>
              <a:srgbClr val="A6764B"/>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3" name="iṥļiḑé"/>
            <p:cNvSpPr/>
            <p:nvPr/>
          </p:nvSpPr>
          <p:spPr bwMode="auto">
            <a:xfrm>
              <a:off x="4893256" y="4785605"/>
              <a:ext cx="250147" cy="591919"/>
            </a:xfrm>
            <a:custGeom>
              <a:avLst/>
              <a:gdLst>
                <a:gd name="T0" fmla="*/ 172 w 172"/>
                <a:gd name="T1" fmla="*/ 0 h 407"/>
                <a:gd name="T2" fmla="*/ 27 w 172"/>
                <a:gd name="T3" fmla="*/ 0 h 407"/>
                <a:gd name="T4" fmla="*/ 0 w 172"/>
                <a:gd name="T5" fmla="*/ 407 h 407"/>
                <a:gd name="T6" fmla="*/ 170 w 172"/>
                <a:gd name="T7" fmla="*/ 384 h 407"/>
                <a:gd name="T8" fmla="*/ 172 w 172"/>
                <a:gd name="T9" fmla="*/ 0 h 407"/>
              </a:gdLst>
              <a:ahLst/>
              <a:cxnLst>
                <a:cxn ang="0">
                  <a:pos x="T0" y="T1"/>
                </a:cxn>
                <a:cxn ang="0">
                  <a:pos x="T2" y="T3"/>
                </a:cxn>
                <a:cxn ang="0">
                  <a:pos x="T4" y="T5"/>
                </a:cxn>
                <a:cxn ang="0">
                  <a:pos x="T6" y="T7"/>
                </a:cxn>
                <a:cxn ang="0">
                  <a:pos x="T8" y="T9"/>
                </a:cxn>
              </a:cxnLst>
              <a:rect l="0" t="0" r="r" b="b"/>
              <a:pathLst>
                <a:path w="172" h="407">
                  <a:moveTo>
                    <a:pt x="172" y="0"/>
                  </a:moveTo>
                  <a:lnTo>
                    <a:pt x="27" y="0"/>
                  </a:lnTo>
                  <a:lnTo>
                    <a:pt x="0" y="407"/>
                  </a:lnTo>
                  <a:lnTo>
                    <a:pt x="170" y="384"/>
                  </a:lnTo>
                  <a:lnTo>
                    <a:pt x="172" y="0"/>
                  </a:lnTo>
                  <a:close/>
                </a:path>
              </a:pathLst>
            </a:custGeom>
            <a:solidFill>
              <a:srgbClr val="A6764B"/>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4" name="iŝľïḋe"/>
            <p:cNvSpPr/>
            <p:nvPr/>
          </p:nvSpPr>
          <p:spPr bwMode="auto">
            <a:xfrm>
              <a:off x="6113453" y="5088109"/>
              <a:ext cx="783893" cy="482843"/>
            </a:xfrm>
            <a:custGeom>
              <a:avLst/>
              <a:gdLst>
                <a:gd name="T0" fmla="*/ 60 w 259"/>
                <a:gd name="T1" fmla="*/ 0 h 160"/>
                <a:gd name="T2" fmla="*/ 199 w 259"/>
                <a:gd name="T3" fmla="*/ 0 h 160"/>
                <a:gd name="T4" fmla="*/ 259 w 259"/>
                <a:gd name="T5" fmla="*/ 60 h 160"/>
                <a:gd name="T6" fmla="*/ 259 w 259"/>
                <a:gd name="T7" fmla="*/ 100 h 160"/>
                <a:gd name="T8" fmla="*/ 199 w 259"/>
                <a:gd name="T9" fmla="*/ 160 h 160"/>
                <a:gd name="T10" fmla="*/ 60 w 259"/>
                <a:gd name="T11" fmla="*/ 160 h 160"/>
                <a:gd name="T12" fmla="*/ 0 w 259"/>
                <a:gd name="T13" fmla="*/ 100 h 160"/>
                <a:gd name="T14" fmla="*/ 0 w 259"/>
                <a:gd name="T15" fmla="*/ 60 h 160"/>
                <a:gd name="T16" fmla="*/ 60 w 259"/>
                <a:gd name="T17"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9" h="160">
                  <a:moveTo>
                    <a:pt x="60" y="0"/>
                  </a:moveTo>
                  <a:cubicBezTo>
                    <a:pt x="199" y="0"/>
                    <a:pt x="199" y="0"/>
                    <a:pt x="199" y="0"/>
                  </a:cubicBezTo>
                  <a:cubicBezTo>
                    <a:pt x="232" y="0"/>
                    <a:pt x="259" y="27"/>
                    <a:pt x="259" y="60"/>
                  </a:cubicBezTo>
                  <a:cubicBezTo>
                    <a:pt x="259" y="100"/>
                    <a:pt x="259" y="100"/>
                    <a:pt x="259" y="100"/>
                  </a:cubicBezTo>
                  <a:cubicBezTo>
                    <a:pt x="259" y="133"/>
                    <a:pt x="232" y="160"/>
                    <a:pt x="199" y="160"/>
                  </a:cubicBezTo>
                  <a:cubicBezTo>
                    <a:pt x="60" y="160"/>
                    <a:pt x="60" y="160"/>
                    <a:pt x="60" y="160"/>
                  </a:cubicBezTo>
                  <a:cubicBezTo>
                    <a:pt x="27" y="160"/>
                    <a:pt x="0" y="133"/>
                    <a:pt x="0" y="100"/>
                  </a:cubicBezTo>
                  <a:cubicBezTo>
                    <a:pt x="0" y="60"/>
                    <a:pt x="0" y="60"/>
                    <a:pt x="0" y="60"/>
                  </a:cubicBezTo>
                  <a:cubicBezTo>
                    <a:pt x="0" y="27"/>
                    <a:pt x="27" y="0"/>
                    <a:pt x="60" y="0"/>
                  </a:cubicBezTo>
                  <a:close/>
                </a:path>
              </a:pathLst>
            </a:custGeom>
            <a:solidFill>
              <a:srgbClr val="838385"/>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5" name="íṥ1ïdè"/>
            <p:cNvSpPr/>
            <p:nvPr/>
          </p:nvSpPr>
          <p:spPr bwMode="auto">
            <a:xfrm>
              <a:off x="6129450" y="5335348"/>
              <a:ext cx="751897" cy="581738"/>
            </a:xfrm>
            <a:custGeom>
              <a:avLst/>
              <a:gdLst>
                <a:gd name="T0" fmla="*/ 182 w 249"/>
                <a:gd name="T1" fmla="*/ 193 h 193"/>
                <a:gd name="T2" fmla="*/ 249 w 249"/>
                <a:gd name="T3" fmla="*/ 134 h 193"/>
                <a:gd name="T4" fmla="*/ 249 w 249"/>
                <a:gd name="T5" fmla="*/ 132 h 193"/>
                <a:gd name="T6" fmla="*/ 249 w 249"/>
                <a:gd name="T7" fmla="*/ 131 h 193"/>
                <a:gd name="T8" fmla="*/ 249 w 249"/>
                <a:gd name="T9" fmla="*/ 130 h 193"/>
                <a:gd name="T10" fmla="*/ 249 w 249"/>
                <a:gd name="T11" fmla="*/ 128 h 193"/>
                <a:gd name="T12" fmla="*/ 249 w 249"/>
                <a:gd name="T13" fmla="*/ 127 h 193"/>
                <a:gd name="T14" fmla="*/ 249 w 249"/>
                <a:gd name="T15" fmla="*/ 126 h 193"/>
                <a:gd name="T16" fmla="*/ 249 w 249"/>
                <a:gd name="T17" fmla="*/ 124 h 193"/>
                <a:gd name="T18" fmla="*/ 249 w 249"/>
                <a:gd name="T19" fmla="*/ 123 h 193"/>
                <a:gd name="T20" fmla="*/ 249 w 249"/>
                <a:gd name="T21" fmla="*/ 121 h 193"/>
                <a:gd name="T22" fmla="*/ 249 w 249"/>
                <a:gd name="T23" fmla="*/ 120 h 193"/>
                <a:gd name="T24" fmla="*/ 249 w 249"/>
                <a:gd name="T25" fmla="*/ 119 h 193"/>
                <a:gd name="T26" fmla="*/ 249 w 249"/>
                <a:gd name="T27" fmla="*/ 117 h 193"/>
                <a:gd name="T28" fmla="*/ 249 w 249"/>
                <a:gd name="T29" fmla="*/ 116 h 193"/>
                <a:gd name="T30" fmla="*/ 249 w 249"/>
                <a:gd name="T31" fmla="*/ 114 h 193"/>
                <a:gd name="T32" fmla="*/ 249 w 249"/>
                <a:gd name="T33" fmla="*/ 113 h 193"/>
                <a:gd name="T34" fmla="*/ 249 w 249"/>
                <a:gd name="T35" fmla="*/ 112 h 193"/>
                <a:gd name="T36" fmla="*/ 249 w 249"/>
                <a:gd name="T37" fmla="*/ 110 h 193"/>
                <a:gd name="T38" fmla="*/ 249 w 249"/>
                <a:gd name="T39" fmla="*/ 109 h 193"/>
                <a:gd name="T40" fmla="*/ 249 w 249"/>
                <a:gd name="T41" fmla="*/ 107 h 193"/>
                <a:gd name="T42" fmla="*/ 238 w 249"/>
                <a:gd name="T43" fmla="*/ 50 h 193"/>
                <a:gd name="T44" fmla="*/ 10 w 249"/>
                <a:gd name="T45" fmla="*/ 50 h 193"/>
                <a:gd name="T46" fmla="*/ 0 w 249"/>
                <a:gd name="T47" fmla="*/ 107 h 193"/>
                <a:gd name="T48" fmla="*/ 0 w 249"/>
                <a:gd name="T49" fmla="*/ 109 h 193"/>
                <a:gd name="T50" fmla="*/ 0 w 249"/>
                <a:gd name="T51" fmla="*/ 110 h 193"/>
                <a:gd name="T52" fmla="*/ 0 w 249"/>
                <a:gd name="T53" fmla="*/ 112 h 193"/>
                <a:gd name="T54" fmla="*/ 0 w 249"/>
                <a:gd name="T55" fmla="*/ 113 h 193"/>
                <a:gd name="T56" fmla="*/ 0 w 249"/>
                <a:gd name="T57" fmla="*/ 114 h 193"/>
                <a:gd name="T58" fmla="*/ 0 w 249"/>
                <a:gd name="T59" fmla="*/ 116 h 193"/>
                <a:gd name="T60" fmla="*/ 0 w 249"/>
                <a:gd name="T61" fmla="*/ 117 h 193"/>
                <a:gd name="T62" fmla="*/ 0 w 249"/>
                <a:gd name="T63" fmla="*/ 119 h 193"/>
                <a:gd name="T64" fmla="*/ 0 w 249"/>
                <a:gd name="T65" fmla="*/ 120 h 193"/>
                <a:gd name="T66" fmla="*/ 0 w 249"/>
                <a:gd name="T67" fmla="*/ 121 h 193"/>
                <a:gd name="T68" fmla="*/ 0 w 249"/>
                <a:gd name="T69" fmla="*/ 123 h 193"/>
                <a:gd name="T70" fmla="*/ 0 w 249"/>
                <a:gd name="T71" fmla="*/ 124 h 193"/>
                <a:gd name="T72" fmla="*/ 0 w 249"/>
                <a:gd name="T73" fmla="*/ 126 h 193"/>
                <a:gd name="T74" fmla="*/ 0 w 249"/>
                <a:gd name="T75" fmla="*/ 127 h 193"/>
                <a:gd name="T76" fmla="*/ 0 w 249"/>
                <a:gd name="T77" fmla="*/ 128 h 193"/>
                <a:gd name="T78" fmla="*/ 0 w 249"/>
                <a:gd name="T79" fmla="*/ 130 h 193"/>
                <a:gd name="T80" fmla="*/ 0 w 249"/>
                <a:gd name="T81" fmla="*/ 131 h 193"/>
                <a:gd name="T82" fmla="*/ 0 w 249"/>
                <a:gd name="T83" fmla="*/ 132 h 193"/>
                <a:gd name="T84" fmla="*/ 0 w 249"/>
                <a:gd name="T85" fmla="*/ 134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9" h="193">
                  <a:moveTo>
                    <a:pt x="0" y="135"/>
                  </a:moveTo>
                  <a:cubicBezTo>
                    <a:pt x="0" y="166"/>
                    <a:pt x="27" y="193"/>
                    <a:pt x="66" y="193"/>
                  </a:cubicBezTo>
                  <a:cubicBezTo>
                    <a:pt x="182" y="193"/>
                    <a:pt x="182" y="193"/>
                    <a:pt x="182" y="193"/>
                  </a:cubicBezTo>
                  <a:cubicBezTo>
                    <a:pt x="221" y="193"/>
                    <a:pt x="248" y="166"/>
                    <a:pt x="249" y="135"/>
                  </a:cubicBezTo>
                  <a:cubicBezTo>
                    <a:pt x="249" y="135"/>
                    <a:pt x="249" y="134"/>
                    <a:pt x="249" y="134"/>
                  </a:cubicBezTo>
                  <a:cubicBezTo>
                    <a:pt x="249" y="134"/>
                    <a:pt x="249" y="134"/>
                    <a:pt x="249" y="134"/>
                  </a:cubicBezTo>
                  <a:cubicBezTo>
                    <a:pt x="249" y="134"/>
                    <a:pt x="249" y="134"/>
                    <a:pt x="249" y="133"/>
                  </a:cubicBezTo>
                  <a:cubicBezTo>
                    <a:pt x="249" y="133"/>
                    <a:pt x="249" y="133"/>
                    <a:pt x="249" y="133"/>
                  </a:cubicBezTo>
                  <a:cubicBezTo>
                    <a:pt x="249" y="133"/>
                    <a:pt x="249" y="133"/>
                    <a:pt x="249" y="132"/>
                  </a:cubicBezTo>
                  <a:cubicBezTo>
                    <a:pt x="249" y="132"/>
                    <a:pt x="249" y="132"/>
                    <a:pt x="249" y="132"/>
                  </a:cubicBezTo>
                  <a:cubicBezTo>
                    <a:pt x="249" y="132"/>
                    <a:pt x="249" y="132"/>
                    <a:pt x="249" y="132"/>
                  </a:cubicBezTo>
                  <a:cubicBezTo>
                    <a:pt x="249" y="131"/>
                    <a:pt x="249" y="131"/>
                    <a:pt x="249" y="131"/>
                  </a:cubicBezTo>
                  <a:cubicBezTo>
                    <a:pt x="249" y="131"/>
                    <a:pt x="249" y="131"/>
                    <a:pt x="249" y="131"/>
                  </a:cubicBezTo>
                  <a:cubicBezTo>
                    <a:pt x="249" y="130"/>
                    <a:pt x="249" y="130"/>
                    <a:pt x="249" y="130"/>
                  </a:cubicBezTo>
                  <a:cubicBezTo>
                    <a:pt x="249" y="130"/>
                    <a:pt x="249" y="130"/>
                    <a:pt x="249" y="130"/>
                  </a:cubicBezTo>
                  <a:cubicBezTo>
                    <a:pt x="249" y="130"/>
                    <a:pt x="249" y="129"/>
                    <a:pt x="249" y="129"/>
                  </a:cubicBezTo>
                  <a:cubicBezTo>
                    <a:pt x="249" y="129"/>
                    <a:pt x="249" y="129"/>
                    <a:pt x="249" y="129"/>
                  </a:cubicBezTo>
                  <a:cubicBezTo>
                    <a:pt x="249" y="129"/>
                    <a:pt x="249" y="128"/>
                    <a:pt x="249" y="128"/>
                  </a:cubicBezTo>
                  <a:cubicBezTo>
                    <a:pt x="249" y="128"/>
                    <a:pt x="249" y="128"/>
                    <a:pt x="249" y="128"/>
                  </a:cubicBezTo>
                  <a:cubicBezTo>
                    <a:pt x="249" y="128"/>
                    <a:pt x="249" y="128"/>
                    <a:pt x="249" y="127"/>
                  </a:cubicBezTo>
                  <a:cubicBezTo>
                    <a:pt x="249" y="127"/>
                    <a:pt x="249" y="127"/>
                    <a:pt x="249" y="127"/>
                  </a:cubicBezTo>
                  <a:cubicBezTo>
                    <a:pt x="249" y="127"/>
                    <a:pt x="249" y="127"/>
                    <a:pt x="249" y="126"/>
                  </a:cubicBezTo>
                  <a:cubicBezTo>
                    <a:pt x="249" y="126"/>
                    <a:pt x="249" y="126"/>
                    <a:pt x="249" y="126"/>
                  </a:cubicBezTo>
                  <a:cubicBezTo>
                    <a:pt x="249" y="126"/>
                    <a:pt x="249" y="126"/>
                    <a:pt x="249" y="126"/>
                  </a:cubicBezTo>
                  <a:cubicBezTo>
                    <a:pt x="249" y="125"/>
                    <a:pt x="249" y="125"/>
                    <a:pt x="249" y="125"/>
                  </a:cubicBezTo>
                  <a:cubicBezTo>
                    <a:pt x="249" y="125"/>
                    <a:pt x="249" y="125"/>
                    <a:pt x="249" y="125"/>
                  </a:cubicBezTo>
                  <a:cubicBezTo>
                    <a:pt x="249" y="124"/>
                    <a:pt x="249" y="124"/>
                    <a:pt x="249" y="124"/>
                  </a:cubicBezTo>
                  <a:cubicBezTo>
                    <a:pt x="249" y="124"/>
                    <a:pt x="249" y="124"/>
                    <a:pt x="249" y="124"/>
                  </a:cubicBezTo>
                  <a:cubicBezTo>
                    <a:pt x="249" y="123"/>
                    <a:pt x="249" y="123"/>
                    <a:pt x="249" y="123"/>
                  </a:cubicBezTo>
                  <a:cubicBezTo>
                    <a:pt x="249" y="123"/>
                    <a:pt x="249" y="123"/>
                    <a:pt x="249" y="123"/>
                  </a:cubicBezTo>
                  <a:cubicBezTo>
                    <a:pt x="249" y="123"/>
                    <a:pt x="249" y="122"/>
                    <a:pt x="249" y="122"/>
                  </a:cubicBezTo>
                  <a:cubicBezTo>
                    <a:pt x="249" y="122"/>
                    <a:pt x="249" y="122"/>
                    <a:pt x="249" y="122"/>
                  </a:cubicBezTo>
                  <a:cubicBezTo>
                    <a:pt x="249" y="122"/>
                    <a:pt x="249" y="121"/>
                    <a:pt x="249" y="121"/>
                  </a:cubicBezTo>
                  <a:cubicBezTo>
                    <a:pt x="249" y="121"/>
                    <a:pt x="249" y="121"/>
                    <a:pt x="249" y="121"/>
                  </a:cubicBezTo>
                  <a:cubicBezTo>
                    <a:pt x="249" y="121"/>
                    <a:pt x="249" y="121"/>
                    <a:pt x="249" y="120"/>
                  </a:cubicBezTo>
                  <a:cubicBezTo>
                    <a:pt x="249" y="120"/>
                    <a:pt x="249" y="120"/>
                    <a:pt x="249" y="120"/>
                  </a:cubicBezTo>
                  <a:cubicBezTo>
                    <a:pt x="249" y="120"/>
                    <a:pt x="249" y="120"/>
                    <a:pt x="249" y="119"/>
                  </a:cubicBezTo>
                  <a:cubicBezTo>
                    <a:pt x="249" y="119"/>
                    <a:pt x="249" y="119"/>
                    <a:pt x="249" y="119"/>
                  </a:cubicBezTo>
                  <a:cubicBezTo>
                    <a:pt x="249" y="119"/>
                    <a:pt x="249" y="119"/>
                    <a:pt x="249" y="119"/>
                  </a:cubicBezTo>
                  <a:cubicBezTo>
                    <a:pt x="249" y="118"/>
                    <a:pt x="249" y="118"/>
                    <a:pt x="249" y="118"/>
                  </a:cubicBezTo>
                  <a:cubicBezTo>
                    <a:pt x="249" y="118"/>
                    <a:pt x="249" y="118"/>
                    <a:pt x="249" y="118"/>
                  </a:cubicBezTo>
                  <a:cubicBezTo>
                    <a:pt x="249" y="117"/>
                    <a:pt x="249" y="117"/>
                    <a:pt x="249" y="117"/>
                  </a:cubicBezTo>
                  <a:cubicBezTo>
                    <a:pt x="249" y="117"/>
                    <a:pt x="249" y="117"/>
                    <a:pt x="249" y="117"/>
                  </a:cubicBezTo>
                  <a:cubicBezTo>
                    <a:pt x="249" y="117"/>
                    <a:pt x="249" y="116"/>
                    <a:pt x="249" y="116"/>
                  </a:cubicBezTo>
                  <a:cubicBezTo>
                    <a:pt x="249" y="116"/>
                    <a:pt x="249" y="116"/>
                    <a:pt x="249" y="116"/>
                  </a:cubicBezTo>
                  <a:cubicBezTo>
                    <a:pt x="249" y="116"/>
                    <a:pt x="249" y="115"/>
                    <a:pt x="249" y="115"/>
                  </a:cubicBezTo>
                  <a:cubicBezTo>
                    <a:pt x="249" y="115"/>
                    <a:pt x="249" y="115"/>
                    <a:pt x="249" y="115"/>
                  </a:cubicBezTo>
                  <a:cubicBezTo>
                    <a:pt x="249" y="115"/>
                    <a:pt x="249" y="115"/>
                    <a:pt x="249" y="114"/>
                  </a:cubicBezTo>
                  <a:cubicBezTo>
                    <a:pt x="249" y="114"/>
                    <a:pt x="249" y="114"/>
                    <a:pt x="249" y="114"/>
                  </a:cubicBezTo>
                  <a:cubicBezTo>
                    <a:pt x="249" y="114"/>
                    <a:pt x="249" y="114"/>
                    <a:pt x="249" y="113"/>
                  </a:cubicBezTo>
                  <a:cubicBezTo>
                    <a:pt x="249" y="113"/>
                    <a:pt x="249" y="113"/>
                    <a:pt x="249" y="113"/>
                  </a:cubicBezTo>
                  <a:cubicBezTo>
                    <a:pt x="249" y="113"/>
                    <a:pt x="249" y="113"/>
                    <a:pt x="249" y="113"/>
                  </a:cubicBezTo>
                  <a:cubicBezTo>
                    <a:pt x="249" y="112"/>
                    <a:pt x="249" y="112"/>
                    <a:pt x="249" y="112"/>
                  </a:cubicBezTo>
                  <a:cubicBezTo>
                    <a:pt x="249" y="112"/>
                    <a:pt x="249" y="112"/>
                    <a:pt x="249" y="112"/>
                  </a:cubicBezTo>
                  <a:cubicBezTo>
                    <a:pt x="249" y="111"/>
                    <a:pt x="249" y="111"/>
                    <a:pt x="249" y="111"/>
                  </a:cubicBezTo>
                  <a:cubicBezTo>
                    <a:pt x="249" y="111"/>
                    <a:pt x="249" y="111"/>
                    <a:pt x="249" y="111"/>
                  </a:cubicBezTo>
                  <a:cubicBezTo>
                    <a:pt x="249" y="111"/>
                    <a:pt x="249" y="110"/>
                    <a:pt x="249" y="110"/>
                  </a:cubicBezTo>
                  <a:cubicBezTo>
                    <a:pt x="249" y="110"/>
                    <a:pt x="249" y="110"/>
                    <a:pt x="249" y="110"/>
                  </a:cubicBezTo>
                  <a:cubicBezTo>
                    <a:pt x="249" y="110"/>
                    <a:pt x="249" y="109"/>
                    <a:pt x="249" y="109"/>
                  </a:cubicBezTo>
                  <a:cubicBezTo>
                    <a:pt x="249" y="109"/>
                    <a:pt x="249" y="109"/>
                    <a:pt x="249" y="109"/>
                  </a:cubicBezTo>
                  <a:cubicBezTo>
                    <a:pt x="249" y="109"/>
                    <a:pt x="249" y="109"/>
                    <a:pt x="249" y="108"/>
                  </a:cubicBezTo>
                  <a:cubicBezTo>
                    <a:pt x="249" y="108"/>
                    <a:pt x="249" y="108"/>
                    <a:pt x="249" y="108"/>
                  </a:cubicBezTo>
                  <a:cubicBezTo>
                    <a:pt x="249" y="108"/>
                    <a:pt x="249" y="108"/>
                    <a:pt x="249" y="107"/>
                  </a:cubicBezTo>
                  <a:cubicBezTo>
                    <a:pt x="249" y="107"/>
                    <a:pt x="249" y="107"/>
                    <a:pt x="249" y="107"/>
                  </a:cubicBezTo>
                  <a:cubicBezTo>
                    <a:pt x="249" y="102"/>
                    <a:pt x="248" y="98"/>
                    <a:pt x="247" y="93"/>
                  </a:cubicBezTo>
                  <a:cubicBezTo>
                    <a:pt x="238" y="50"/>
                    <a:pt x="238" y="50"/>
                    <a:pt x="238" y="50"/>
                  </a:cubicBezTo>
                  <a:cubicBezTo>
                    <a:pt x="232" y="21"/>
                    <a:pt x="201" y="0"/>
                    <a:pt x="168" y="0"/>
                  </a:cubicBezTo>
                  <a:cubicBezTo>
                    <a:pt x="81" y="0"/>
                    <a:pt x="81" y="0"/>
                    <a:pt x="81" y="0"/>
                  </a:cubicBezTo>
                  <a:cubicBezTo>
                    <a:pt x="48" y="0"/>
                    <a:pt x="16" y="21"/>
                    <a:pt x="10" y="50"/>
                  </a:cubicBezTo>
                  <a:cubicBezTo>
                    <a:pt x="1" y="93"/>
                    <a:pt x="1" y="93"/>
                    <a:pt x="1" y="93"/>
                  </a:cubicBezTo>
                  <a:cubicBezTo>
                    <a:pt x="0" y="98"/>
                    <a:pt x="0" y="102"/>
                    <a:pt x="0" y="107"/>
                  </a:cubicBezTo>
                  <a:cubicBezTo>
                    <a:pt x="0" y="107"/>
                    <a:pt x="0" y="107"/>
                    <a:pt x="0" y="107"/>
                  </a:cubicBezTo>
                  <a:cubicBezTo>
                    <a:pt x="0" y="108"/>
                    <a:pt x="0" y="108"/>
                    <a:pt x="0" y="108"/>
                  </a:cubicBezTo>
                  <a:cubicBezTo>
                    <a:pt x="0" y="108"/>
                    <a:pt x="0" y="108"/>
                    <a:pt x="0" y="108"/>
                  </a:cubicBezTo>
                  <a:cubicBezTo>
                    <a:pt x="0" y="109"/>
                    <a:pt x="0" y="109"/>
                    <a:pt x="0" y="109"/>
                  </a:cubicBezTo>
                  <a:cubicBezTo>
                    <a:pt x="0" y="109"/>
                    <a:pt x="0" y="109"/>
                    <a:pt x="0" y="109"/>
                  </a:cubicBezTo>
                  <a:cubicBezTo>
                    <a:pt x="0" y="109"/>
                    <a:pt x="0" y="110"/>
                    <a:pt x="0" y="110"/>
                  </a:cubicBezTo>
                  <a:cubicBezTo>
                    <a:pt x="0" y="110"/>
                    <a:pt x="0" y="110"/>
                    <a:pt x="0" y="110"/>
                  </a:cubicBezTo>
                  <a:cubicBezTo>
                    <a:pt x="0" y="110"/>
                    <a:pt x="0" y="111"/>
                    <a:pt x="0" y="111"/>
                  </a:cubicBezTo>
                  <a:cubicBezTo>
                    <a:pt x="0" y="111"/>
                    <a:pt x="0" y="111"/>
                    <a:pt x="0" y="111"/>
                  </a:cubicBezTo>
                  <a:cubicBezTo>
                    <a:pt x="0" y="111"/>
                    <a:pt x="0" y="111"/>
                    <a:pt x="0" y="112"/>
                  </a:cubicBezTo>
                  <a:cubicBezTo>
                    <a:pt x="0" y="112"/>
                    <a:pt x="0" y="112"/>
                    <a:pt x="0" y="112"/>
                  </a:cubicBezTo>
                  <a:cubicBezTo>
                    <a:pt x="0" y="112"/>
                    <a:pt x="0" y="112"/>
                    <a:pt x="0" y="113"/>
                  </a:cubicBezTo>
                  <a:cubicBezTo>
                    <a:pt x="0" y="113"/>
                    <a:pt x="0" y="113"/>
                    <a:pt x="0" y="113"/>
                  </a:cubicBezTo>
                  <a:cubicBezTo>
                    <a:pt x="0" y="113"/>
                    <a:pt x="0" y="113"/>
                    <a:pt x="0" y="113"/>
                  </a:cubicBezTo>
                  <a:cubicBezTo>
                    <a:pt x="0" y="114"/>
                    <a:pt x="0" y="114"/>
                    <a:pt x="0" y="114"/>
                  </a:cubicBezTo>
                  <a:cubicBezTo>
                    <a:pt x="0" y="114"/>
                    <a:pt x="0" y="114"/>
                    <a:pt x="0" y="114"/>
                  </a:cubicBezTo>
                  <a:cubicBezTo>
                    <a:pt x="0" y="115"/>
                    <a:pt x="0" y="115"/>
                    <a:pt x="0" y="115"/>
                  </a:cubicBezTo>
                  <a:cubicBezTo>
                    <a:pt x="0" y="115"/>
                    <a:pt x="0" y="115"/>
                    <a:pt x="0" y="115"/>
                  </a:cubicBezTo>
                  <a:cubicBezTo>
                    <a:pt x="0" y="115"/>
                    <a:pt x="0" y="116"/>
                    <a:pt x="0" y="116"/>
                  </a:cubicBezTo>
                  <a:cubicBezTo>
                    <a:pt x="0" y="116"/>
                    <a:pt x="0" y="116"/>
                    <a:pt x="0" y="116"/>
                  </a:cubicBezTo>
                  <a:cubicBezTo>
                    <a:pt x="0" y="116"/>
                    <a:pt x="0" y="117"/>
                    <a:pt x="0" y="117"/>
                  </a:cubicBezTo>
                  <a:cubicBezTo>
                    <a:pt x="0" y="117"/>
                    <a:pt x="0" y="117"/>
                    <a:pt x="0" y="117"/>
                  </a:cubicBezTo>
                  <a:cubicBezTo>
                    <a:pt x="0" y="117"/>
                    <a:pt x="0" y="117"/>
                    <a:pt x="0" y="118"/>
                  </a:cubicBezTo>
                  <a:cubicBezTo>
                    <a:pt x="0" y="118"/>
                    <a:pt x="0" y="118"/>
                    <a:pt x="0" y="118"/>
                  </a:cubicBezTo>
                  <a:cubicBezTo>
                    <a:pt x="0" y="118"/>
                    <a:pt x="0" y="118"/>
                    <a:pt x="0" y="119"/>
                  </a:cubicBezTo>
                  <a:cubicBezTo>
                    <a:pt x="0" y="119"/>
                    <a:pt x="0" y="119"/>
                    <a:pt x="0" y="119"/>
                  </a:cubicBezTo>
                  <a:cubicBezTo>
                    <a:pt x="0" y="119"/>
                    <a:pt x="0" y="119"/>
                    <a:pt x="0" y="119"/>
                  </a:cubicBezTo>
                  <a:cubicBezTo>
                    <a:pt x="0" y="120"/>
                    <a:pt x="0" y="120"/>
                    <a:pt x="0" y="120"/>
                  </a:cubicBezTo>
                  <a:cubicBezTo>
                    <a:pt x="0" y="120"/>
                    <a:pt x="0" y="120"/>
                    <a:pt x="0" y="120"/>
                  </a:cubicBezTo>
                  <a:cubicBezTo>
                    <a:pt x="0" y="121"/>
                    <a:pt x="0" y="121"/>
                    <a:pt x="0" y="121"/>
                  </a:cubicBezTo>
                  <a:cubicBezTo>
                    <a:pt x="0" y="121"/>
                    <a:pt x="0" y="121"/>
                    <a:pt x="0" y="121"/>
                  </a:cubicBezTo>
                  <a:cubicBezTo>
                    <a:pt x="0" y="121"/>
                    <a:pt x="0" y="122"/>
                    <a:pt x="0" y="122"/>
                  </a:cubicBezTo>
                  <a:cubicBezTo>
                    <a:pt x="0" y="122"/>
                    <a:pt x="0" y="122"/>
                    <a:pt x="0" y="122"/>
                  </a:cubicBezTo>
                  <a:cubicBezTo>
                    <a:pt x="0" y="122"/>
                    <a:pt x="0" y="123"/>
                    <a:pt x="0" y="123"/>
                  </a:cubicBezTo>
                  <a:cubicBezTo>
                    <a:pt x="0" y="123"/>
                    <a:pt x="0" y="123"/>
                    <a:pt x="0" y="123"/>
                  </a:cubicBezTo>
                  <a:cubicBezTo>
                    <a:pt x="0" y="123"/>
                    <a:pt x="0" y="123"/>
                    <a:pt x="0" y="124"/>
                  </a:cubicBezTo>
                  <a:cubicBezTo>
                    <a:pt x="0" y="124"/>
                    <a:pt x="0" y="124"/>
                    <a:pt x="0" y="124"/>
                  </a:cubicBezTo>
                  <a:cubicBezTo>
                    <a:pt x="0" y="124"/>
                    <a:pt x="0" y="124"/>
                    <a:pt x="0" y="125"/>
                  </a:cubicBezTo>
                  <a:cubicBezTo>
                    <a:pt x="0" y="125"/>
                    <a:pt x="0" y="125"/>
                    <a:pt x="0" y="125"/>
                  </a:cubicBezTo>
                  <a:cubicBezTo>
                    <a:pt x="0" y="125"/>
                    <a:pt x="0" y="125"/>
                    <a:pt x="0" y="126"/>
                  </a:cubicBezTo>
                  <a:cubicBezTo>
                    <a:pt x="0" y="126"/>
                    <a:pt x="0" y="126"/>
                    <a:pt x="0" y="126"/>
                  </a:cubicBezTo>
                  <a:cubicBezTo>
                    <a:pt x="0" y="126"/>
                    <a:pt x="0" y="126"/>
                    <a:pt x="0" y="126"/>
                  </a:cubicBezTo>
                  <a:cubicBezTo>
                    <a:pt x="0" y="127"/>
                    <a:pt x="0" y="127"/>
                    <a:pt x="0" y="127"/>
                  </a:cubicBezTo>
                  <a:cubicBezTo>
                    <a:pt x="0" y="127"/>
                    <a:pt x="0" y="127"/>
                    <a:pt x="0" y="127"/>
                  </a:cubicBezTo>
                  <a:cubicBezTo>
                    <a:pt x="0" y="128"/>
                    <a:pt x="0" y="128"/>
                    <a:pt x="0" y="128"/>
                  </a:cubicBezTo>
                  <a:cubicBezTo>
                    <a:pt x="0" y="128"/>
                    <a:pt x="0" y="128"/>
                    <a:pt x="0" y="128"/>
                  </a:cubicBezTo>
                  <a:cubicBezTo>
                    <a:pt x="0" y="128"/>
                    <a:pt x="0" y="129"/>
                    <a:pt x="0" y="129"/>
                  </a:cubicBezTo>
                  <a:cubicBezTo>
                    <a:pt x="0" y="129"/>
                    <a:pt x="0" y="129"/>
                    <a:pt x="0" y="129"/>
                  </a:cubicBezTo>
                  <a:cubicBezTo>
                    <a:pt x="0" y="129"/>
                    <a:pt x="0" y="130"/>
                    <a:pt x="0" y="130"/>
                  </a:cubicBezTo>
                  <a:cubicBezTo>
                    <a:pt x="0" y="130"/>
                    <a:pt x="0" y="130"/>
                    <a:pt x="0" y="130"/>
                  </a:cubicBezTo>
                  <a:cubicBezTo>
                    <a:pt x="0" y="130"/>
                    <a:pt x="0" y="130"/>
                    <a:pt x="0" y="131"/>
                  </a:cubicBezTo>
                  <a:cubicBezTo>
                    <a:pt x="0" y="131"/>
                    <a:pt x="0" y="131"/>
                    <a:pt x="0" y="131"/>
                  </a:cubicBezTo>
                  <a:cubicBezTo>
                    <a:pt x="0" y="131"/>
                    <a:pt x="0" y="131"/>
                    <a:pt x="0" y="132"/>
                  </a:cubicBezTo>
                  <a:cubicBezTo>
                    <a:pt x="0" y="132"/>
                    <a:pt x="0" y="132"/>
                    <a:pt x="0" y="132"/>
                  </a:cubicBezTo>
                  <a:cubicBezTo>
                    <a:pt x="0" y="132"/>
                    <a:pt x="0" y="132"/>
                    <a:pt x="0" y="132"/>
                  </a:cubicBezTo>
                  <a:cubicBezTo>
                    <a:pt x="0" y="133"/>
                    <a:pt x="0" y="133"/>
                    <a:pt x="0" y="133"/>
                  </a:cubicBezTo>
                  <a:cubicBezTo>
                    <a:pt x="0" y="133"/>
                    <a:pt x="0" y="133"/>
                    <a:pt x="0" y="133"/>
                  </a:cubicBezTo>
                  <a:cubicBezTo>
                    <a:pt x="0" y="134"/>
                    <a:pt x="0" y="134"/>
                    <a:pt x="0" y="134"/>
                  </a:cubicBezTo>
                  <a:cubicBezTo>
                    <a:pt x="0" y="134"/>
                    <a:pt x="0" y="134"/>
                    <a:pt x="0" y="134"/>
                  </a:cubicBezTo>
                  <a:cubicBezTo>
                    <a:pt x="0" y="134"/>
                    <a:pt x="0" y="135"/>
                    <a:pt x="0" y="135"/>
                  </a:cubicBezTo>
                  <a:close/>
                </a:path>
              </a:pathLst>
            </a:custGeom>
            <a:solidFill>
              <a:srgbClr val="D5D5D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6" name="iŝļiḍè"/>
            <p:cNvSpPr/>
            <p:nvPr/>
          </p:nvSpPr>
          <p:spPr bwMode="auto">
            <a:xfrm>
              <a:off x="6107635" y="5335348"/>
              <a:ext cx="792619" cy="497386"/>
            </a:xfrm>
            <a:custGeom>
              <a:avLst/>
              <a:gdLst>
                <a:gd name="T0" fmla="*/ 88 w 262"/>
                <a:gd name="T1" fmla="*/ 0 h 165"/>
                <a:gd name="T2" fmla="*/ 175 w 262"/>
                <a:gd name="T3" fmla="*/ 0 h 165"/>
                <a:gd name="T4" fmla="*/ 245 w 262"/>
                <a:gd name="T5" fmla="*/ 50 h 165"/>
                <a:gd name="T6" fmla="*/ 254 w 262"/>
                <a:gd name="T7" fmla="*/ 93 h 165"/>
                <a:gd name="T8" fmla="*/ 189 w 262"/>
                <a:gd name="T9" fmla="*/ 165 h 165"/>
                <a:gd name="T10" fmla="*/ 73 w 262"/>
                <a:gd name="T11" fmla="*/ 165 h 165"/>
                <a:gd name="T12" fmla="*/ 8 w 262"/>
                <a:gd name="T13" fmla="*/ 93 h 165"/>
                <a:gd name="T14" fmla="*/ 17 w 262"/>
                <a:gd name="T15" fmla="*/ 50 h 165"/>
                <a:gd name="T16" fmla="*/ 88 w 262"/>
                <a:gd name="T1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2" h="165">
                  <a:moveTo>
                    <a:pt x="88" y="0"/>
                  </a:moveTo>
                  <a:cubicBezTo>
                    <a:pt x="175" y="0"/>
                    <a:pt x="175" y="0"/>
                    <a:pt x="175" y="0"/>
                  </a:cubicBezTo>
                  <a:cubicBezTo>
                    <a:pt x="208" y="0"/>
                    <a:pt x="239" y="21"/>
                    <a:pt x="245" y="50"/>
                  </a:cubicBezTo>
                  <a:cubicBezTo>
                    <a:pt x="254" y="93"/>
                    <a:pt x="254" y="93"/>
                    <a:pt x="254" y="93"/>
                  </a:cubicBezTo>
                  <a:cubicBezTo>
                    <a:pt x="262" y="130"/>
                    <a:pt x="233" y="165"/>
                    <a:pt x="189" y="165"/>
                  </a:cubicBezTo>
                  <a:cubicBezTo>
                    <a:pt x="73" y="165"/>
                    <a:pt x="73" y="165"/>
                    <a:pt x="73" y="165"/>
                  </a:cubicBezTo>
                  <a:cubicBezTo>
                    <a:pt x="29" y="165"/>
                    <a:pt x="0" y="130"/>
                    <a:pt x="8" y="93"/>
                  </a:cubicBezTo>
                  <a:cubicBezTo>
                    <a:pt x="17" y="50"/>
                    <a:pt x="17" y="50"/>
                    <a:pt x="17" y="50"/>
                  </a:cubicBezTo>
                  <a:cubicBezTo>
                    <a:pt x="23" y="21"/>
                    <a:pt x="55" y="0"/>
                    <a:pt x="88" y="0"/>
                  </a:cubicBezTo>
                  <a:close/>
                </a:path>
              </a:pathLst>
            </a:custGeom>
            <a:solidFill>
              <a:srgbClr val="A0A0A1"/>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7" name="ïṧḻîďè"/>
            <p:cNvSpPr/>
            <p:nvPr/>
          </p:nvSpPr>
          <p:spPr bwMode="auto">
            <a:xfrm>
              <a:off x="6818810" y="5066294"/>
              <a:ext cx="132346" cy="423215"/>
            </a:xfrm>
            <a:custGeom>
              <a:avLst/>
              <a:gdLst>
                <a:gd name="T0" fmla="*/ 22 w 44"/>
                <a:gd name="T1" fmla="*/ 0 h 140"/>
                <a:gd name="T2" fmla="*/ 22 w 44"/>
                <a:gd name="T3" fmla="*/ 0 h 140"/>
                <a:gd name="T4" fmla="*/ 44 w 44"/>
                <a:gd name="T5" fmla="*/ 22 h 140"/>
                <a:gd name="T6" fmla="*/ 44 w 44"/>
                <a:gd name="T7" fmla="*/ 118 h 140"/>
                <a:gd name="T8" fmla="*/ 22 w 44"/>
                <a:gd name="T9" fmla="*/ 140 h 140"/>
                <a:gd name="T10" fmla="*/ 22 w 44"/>
                <a:gd name="T11" fmla="*/ 140 h 140"/>
                <a:gd name="T12" fmla="*/ 0 w 44"/>
                <a:gd name="T13" fmla="*/ 118 h 140"/>
                <a:gd name="T14" fmla="*/ 0 w 44"/>
                <a:gd name="T15" fmla="*/ 22 h 140"/>
                <a:gd name="T16" fmla="*/ 22 w 44"/>
                <a:gd name="T1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0">
                  <a:moveTo>
                    <a:pt x="22" y="0"/>
                  </a:moveTo>
                  <a:cubicBezTo>
                    <a:pt x="22" y="0"/>
                    <a:pt x="22" y="0"/>
                    <a:pt x="22" y="0"/>
                  </a:cubicBezTo>
                  <a:cubicBezTo>
                    <a:pt x="34" y="0"/>
                    <a:pt x="44" y="10"/>
                    <a:pt x="44" y="22"/>
                  </a:cubicBezTo>
                  <a:cubicBezTo>
                    <a:pt x="44" y="118"/>
                    <a:pt x="44" y="118"/>
                    <a:pt x="44" y="118"/>
                  </a:cubicBezTo>
                  <a:cubicBezTo>
                    <a:pt x="44" y="130"/>
                    <a:pt x="34" y="140"/>
                    <a:pt x="22" y="140"/>
                  </a:cubicBezTo>
                  <a:cubicBezTo>
                    <a:pt x="22" y="140"/>
                    <a:pt x="22" y="140"/>
                    <a:pt x="22" y="140"/>
                  </a:cubicBezTo>
                  <a:cubicBezTo>
                    <a:pt x="10" y="140"/>
                    <a:pt x="0" y="130"/>
                    <a:pt x="0" y="118"/>
                  </a:cubicBezTo>
                  <a:cubicBezTo>
                    <a:pt x="0" y="22"/>
                    <a:pt x="0" y="22"/>
                    <a:pt x="0" y="22"/>
                  </a:cubicBezTo>
                  <a:cubicBezTo>
                    <a:pt x="0" y="10"/>
                    <a:pt x="10" y="0"/>
                    <a:pt x="22" y="0"/>
                  </a:cubicBezTo>
                  <a:close/>
                </a:path>
              </a:pathLst>
            </a:custGeom>
            <a:solidFill>
              <a:srgbClr val="D5D5D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8" name="íS1îḋé"/>
            <p:cNvSpPr/>
            <p:nvPr/>
          </p:nvSpPr>
          <p:spPr bwMode="auto">
            <a:xfrm>
              <a:off x="6056733" y="5066294"/>
              <a:ext cx="132346" cy="423215"/>
            </a:xfrm>
            <a:custGeom>
              <a:avLst/>
              <a:gdLst>
                <a:gd name="T0" fmla="*/ 22 w 44"/>
                <a:gd name="T1" fmla="*/ 0 h 140"/>
                <a:gd name="T2" fmla="*/ 22 w 44"/>
                <a:gd name="T3" fmla="*/ 0 h 140"/>
                <a:gd name="T4" fmla="*/ 44 w 44"/>
                <a:gd name="T5" fmla="*/ 22 h 140"/>
                <a:gd name="T6" fmla="*/ 44 w 44"/>
                <a:gd name="T7" fmla="*/ 118 h 140"/>
                <a:gd name="T8" fmla="*/ 22 w 44"/>
                <a:gd name="T9" fmla="*/ 140 h 140"/>
                <a:gd name="T10" fmla="*/ 22 w 44"/>
                <a:gd name="T11" fmla="*/ 140 h 140"/>
                <a:gd name="T12" fmla="*/ 0 w 44"/>
                <a:gd name="T13" fmla="*/ 118 h 140"/>
                <a:gd name="T14" fmla="*/ 0 w 44"/>
                <a:gd name="T15" fmla="*/ 22 h 140"/>
                <a:gd name="T16" fmla="*/ 22 w 44"/>
                <a:gd name="T1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0">
                  <a:moveTo>
                    <a:pt x="22" y="0"/>
                  </a:moveTo>
                  <a:cubicBezTo>
                    <a:pt x="22" y="0"/>
                    <a:pt x="22" y="0"/>
                    <a:pt x="22" y="0"/>
                  </a:cubicBezTo>
                  <a:cubicBezTo>
                    <a:pt x="34" y="0"/>
                    <a:pt x="44" y="10"/>
                    <a:pt x="44" y="22"/>
                  </a:cubicBezTo>
                  <a:cubicBezTo>
                    <a:pt x="44" y="118"/>
                    <a:pt x="44" y="118"/>
                    <a:pt x="44" y="118"/>
                  </a:cubicBezTo>
                  <a:cubicBezTo>
                    <a:pt x="44" y="130"/>
                    <a:pt x="34" y="140"/>
                    <a:pt x="22" y="140"/>
                  </a:cubicBezTo>
                  <a:cubicBezTo>
                    <a:pt x="22" y="140"/>
                    <a:pt x="22" y="140"/>
                    <a:pt x="22" y="140"/>
                  </a:cubicBezTo>
                  <a:cubicBezTo>
                    <a:pt x="10" y="140"/>
                    <a:pt x="0" y="130"/>
                    <a:pt x="0" y="118"/>
                  </a:cubicBezTo>
                  <a:cubicBezTo>
                    <a:pt x="0" y="22"/>
                    <a:pt x="0" y="22"/>
                    <a:pt x="0" y="22"/>
                  </a:cubicBezTo>
                  <a:cubicBezTo>
                    <a:pt x="0" y="10"/>
                    <a:pt x="10" y="0"/>
                    <a:pt x="22" y="0"/>
                  </a:cubicBezTo>
                  <a:close/>
                </a:path>
              </a:pathLst>
            </a:custGeom>
            <a:solidFill>
              <a:srgbClr val="D5D5D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9" name="íṩḷîḑè"/>
            <p:cNvSpPr/>
            <p:nvPr/>
          </p:nvSpPr>
          <p:spPr bwMode="auto">
            <a:xfrm>
              <a:off x="6522123" y="4785605"/>
              <a:ext cx="257420" cy="615189"/>
            </a:xfrm>
            <a:custGeom>
              <a:avLst/>
              <a:gdLst>
                <a:gd name="T0" fmla="*/ 0 w 177"/>
                <a:gd name="T1" fmla="*/ 0 h 423"/>
                <a:gd name="T2" fmla="*/ 147 w 177"/>
                <a:gd name="T3" fmla="*/ 0 h 423"/>
                <a:gd name="T4" fmla="*/ 177 w 177"/>
                <a:gd name="T5" fmla="*/ 423 h 423"/>
                <a:gd name="T6" fmla="*/ 2 w 177"/>
                <a:gd name="T7" fmla="*/ 384 h 423"/>
                <a:gd name="T8" fmla="*/ 0 w 177"/>
                <a:gd name="T9" fmla="*/ 0 h 423"/>
              </a:gdLst>
              <a:ahLst/>
              <a:cxnLst>
                <a:cxn ang="0">
                  <a:pos x="T0" y="T1"/>
                </a:cxn>
                <a:cxn ang="0">
                  <a:pos x="T2" y="T3"/>
                </a:cxn>
                <a:cxn ang="0">
                  <a:pos x="T4" y="T5"/>
                </a:cxn>
                <a:cxn ang="0">
                  <a:pos x="T6" y="T7"/>
                </a:cxn>
                <a:cxn ang="0">
                  <a:pos x="T8" y="T9"/>
                </a:cxn>
              </a:cxnLst>
              <a:rect l="0" t="0" r="r" b="b"/>
              <a:pathLst>
                <a:path w="177" h="423">
                  <a:moveTo>
                    <a:pt x="0" y="0"/>
                  </a:moveTo>
                  <a:lnTo>
                    <a:pt x="147" y="0"/>
                  </a:lnTo>
                  <a:lnTo>
                    <a:pt x="177" y="423"/>
                  </a:lnTo>
                  <a:lnTo>
                    <a:pt x="2" y="384"/>
                  </a:lnTo>
                  <a:lnTo>
                    <a:pt x="0" y="0"/>
                  </a:lnTo>
                  <a:close/>
                </a:path>
              </a:pathLst>
            </a:custGeom>
            <a:solidFill>
              <a:srgbClr val="AF6C65"/>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90" name="îṥḷiḓé"/>
            <p:cNvSpPr/>
            <p:nvPr/>
          </p:nvSpPr>
          <p:spPr bwMode="auto">
            <a:xfrm>
              <a:off x="6219619" y="4785605"/>
              <a:ext cx="260328" cy="651547"/>
            </a:xfrm>
            <a:custGeom>
              <a:avLst/>
              <a:gdLst>
                <a:gd name="T0" fmla="*/ 179 w 179"/>
                <a:gd name="T1" fmla="*/ 0 h 448"/>
                <a:gd name="T2" fmla="*/ 33 w 179"/>
                <a:gd name="T3" fmla="*/ 0 h 448"/>
                <a:gd name="T4" fmla="*/ 0 w 179"/>
                <a:gd name="T5" fmla="*/ 448 h 448"/>
                <a:gd name="T6" fmla="*/ 179 w 179"/>
                <a:gd name="T7" fmla="*/ 384 h 448"/>
                <a:gd name="T8" fmla="*/ 179 w 179"/>
                <a:gd name="T9" fmla="*/ 0 h 448"/>
              </a:gdLst>
              <a:ahLst/>
              <a:cxnLst>
                <a:cxn ang="0">
                  <a:pos x="T0" y="T1"/>
                </a:cxn>
                <a:cxn ang="0">
                  <a:pos x="T2" y="T3"/>
                </a:cxn>
                <a:cxn ang="0">
                  <a:pos x="T4" y="T5"/>
                </a:cxn>
                <a:cxn ang="0">
                  <a:pos x="T6" y="T7"/>
                </a:cxn>
                <a:cxn ang="0">
                  <a:pos x="T8" y="T9"/>
                </a:cxn>
              </a:cxnLst>
              <a:rect l="0" t="0" r="r" b="b"/>
              <a:pathLst>
                <a:path w="179" h="448">
                  <a:moveTo>
                    <a:pt x="179" y="0"/>
                  </a:moveTo>
                  <a:lnTo>
                    <a:pt x="33" y="0"/>
                  </a:lnTo>
                  <a:lnTo>
                    <a:pt x="0" y="448"/>
                  </a:lnTo>
                  <a:lnTo>
                    <a:pt x="179" y="384"/>
                  </a:lnTo>
                  <a:lnTo>
                    <a:pt x="179" y="0"/>
                  </a:lnTo>
                  <a:close/>
                </a:path>
              </a:pathLst>
            </a:custGeom>
            <a:solidFill>
              <a:srgbClr val="AF6C65"/>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91" name="íṥḻïḓê"/>
            <p:cNvSpPr/>
            <p:nvPr/>
          </p:nvSpPr>
          <p:spPr bwMode="auto">
            <a:xfrm>
              <a:off x="3614887" y="2436838"/>
              <a:ext cx="487206" cy="782438"/>
            </a:xfrm>
            <a:custGeom>
              <a:avLst/>
              <a:gdLst>
                <a:gd name="T0" fmla="*/ 161 w 161"/>
                <a:gd name="T1" fmla="*/ 60 h 259"/>
                <a:gd name="T2" fmla="*/ 161 w 161"/>
                <a:gd name="T3" fmla="*/ 199 h 259"/>
                <a:gd name="T4" fmla="*/ 101 w 161"/>
                <a:gd name="T5" fmla="*/ 259 h 259"/>
                <a:gd name="T6" fmla="*/ 60 w 161"/>
                <a:gd name="T7" fmla="*/ 259 h 259"/>
                <a:gd name="T8" fmla="*/ 0 w 161"/>
                <a:gd name="T9" fmla="*/ 199 h 259"/>
                <a:gd name="T10" fmla="*/ 0 w 161"/>
                <a:gd name="T11" fmla="*/ 60 h 259"/>
                <a:gd name="T12" fmla="*/ 60 w 161"/>
                <a:gd name="T13" fmla="*/ 0 h 259"/>
                <a:gd name="T14" fmla="*/ 101 w 161"/>
                <a:gd name="T15" fmla="*/ 0 h 259"/>
                <a:gd name="T16" fmla="*/ 161 w 161"/>
                <a:gd name="T17" fmla="*/ 6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259">
                  <a:moveTo>
                    <a:pt x="161" y="60"/>
                  </a:moveTo>
                  <a:cubicBezTo>
                    <a:pt x="161" y="199"/>
                    <a:pt x="161" y="199"/>
                    <a:pt x="161" y="199"/>
                  </a:cubicBezTo>
                  <a:cubicBezTo>
                    <a:pt x="161" y="232"/>
                    <a:pt x="134" y="259"/>
                    <a:pt x="101" y="259"/>
                  </a:cubicBezTo>
                  <a:cubicBezTo>
                    <a:pt x="60" y="259"/>
                    <a:pt x="60" y="259"/>
                    <a:pt x="60" y="259"/>
                  </a:cubicBezTo>
                  <a:cubicBezTo>
                    <a:pt x="27" y="259"/>
                    <a:pt x="0" y="232"/>
                    <a:pt x="0" y="199"/>
                  </a:cubicBezTo>
                  <a:cubicBezTo>
                    <a:pt x="0" y="60"/>
                    <a:pt x="0" y="60"/>
                    <a:pt x="0" y="60"/>
                  </a:cubicBezTo>
                  <a:cubicBezTo>
                    <a:pt x="0" y="27"/>
                    <a:pt x="27" y="0"/>
                    <a:pt x="60" y="0"/>
                  </a:cubicBezTo>
                  <a:cubicBezTo>
                    <a:pt x="101" y="0"/>
                    <a:pt x="101" y="0"/>
                    <a:pt x="101" y="0"/>
                  </a:cubicBezTo>
                  <a:cubicBezTo>
                    <a:pt x="134" y="0"/>
                    <a:pt x="161" y="27"/>
                    <a:pt x="161" y="60"/>
                  </a:cubicBezTo>
                  <a:close/>
                </a:path>
              </a:pathLst>
            </a:custGeom>
            <a:solidFill>
              <a:srgbClr val="838385"/>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92" name="ïšliḋê"/>
            <p:cNvSpPr/>
            <p:nvPr/>
          </p:nvSpPr>
          <p:spPr bwMode="auto">
            <a:xfrm>
              <a:off x="3270207" y="2452835"/>
              <a:ext cx="583193" cy="750442"/>
            </a:xfrm>
            <a:custGeom>
              <a:avLst/>
              <a:gdLst>
                <a:gd name="T0" fmla="*/ 0 w 193"/>
                <a:gd name="T1" fmla="*/ 182 h 249"/>
                <a:gd name="T2" fmla="*/ 59 w 193"/>
                <a:gd name="T3" fmla="*/ 249 h 249"/>
                <a:gd name="T4" fmla="*/ 60 w 193"/>
                <a:gd name="T5" fmla="*/ 249 h 249"/>
                <a:gd name="T6" fmla="*/ 62 w 193"/>
                <a:gd name="T7" fmla="*/ 249 h 249"/>
                <a:gd name="T8" fmla="*/ 63 w 193"/>
                <a:gd name="T9" fmla="*/ 249 h 249"/>
                <a:gd name="T10" fmla="*/ 64 w 193"/>
                <a:gd name="T11" fmla="*/ 249 h 249"/>
                <a:gd name="T12" fmla="*/ 66 w 193"/>
                <a:gd name="T13" fmla="*/ 249 h 249"/>
                <a:gd name="T14" fmla="*/ 67 w 193"/>
                <a:gd name="T15" fmla="*/ 249 h 249"/>
                <a:gd name="T16" fmla="*/ 69 w 193"/>
                <a:gd name="T17" fmla="*/ 249 h 249"/>
                <a:gd name="T18" fmla="*/ 70 w 193"/>
                <a:gd name="T19" fmla="*/ 249 h 249"/>
                <a:gd name="T20" fmla="*/ 71 w 193"/>
                <a:gd name="T21" fmla="*/ 249 h 249"/>
                <a:gd name="T22" fmla="*/ 73 w 193"/>
                <a:gd name="T23" fmla="*/ 249 h 249"/>
                <a:gd name="T24" fmla="*/ 74 w 193"/>
                <a:gd name="T25" fmla="*/ 249 h 249"/>
                <a:gd name="T26" fmla="*/ 76 w 193"/>
                <a:gd name="T27" fmla="*/ 249 h 249"/>
                <a:gd name="T28" fmla="*/ 77 w 193"/>
                <a:gd name="T29" fmla="*/ 249 h 249"/>
                <a:gd name="T30" fmla="*/ 78 w 193"/>
                <a:gd name="T31" fmla="*/ 249 h 249"/>
                <a:gd name="T32" fmla="*/ 80 w 193"/>
                <a:gd name="T33" fmla="*/ 249 h 249"/>
                <a:gd name="T34" fmla="*/ 81 w 193"/>
                <a:gd name="T35" fmla="*/ 249 h 249"/>
                <a:gd name="T36" fmla="*/ 83 w 193"/>
                <a:gd name="T37" fmla="*/ 249 h 249"/>
                <a:gd name="T38" fmla="*/ 84 w 193"/>
                <a:gd name="T39" fmla="*/ 249 h 249"/>
                <a:gd name="T40" fmla="*/ 85 w 193"/>
                <a:gd name="T41" fmla="*/ 249 h 249"/>
                <a:gd name="T42" fmla="*/ 143 w 193"/>
                <a:gd name="T43" fmla="*/ 238 h 249"/>
                <a:gd name="T44" fmla="*/ 143 w 193"/>
                <a:gd name="T45" fmla="*/ 10 h 249"/>
                <a:gd name="T46" fmla="*/ 85 w 193"/>
                <a:gd name="T47" fmla="*/ 0 h 249"/>
                <a:gd name="T48" fmla="*/ 84 w 193"/>
                <a:gd name="T49" fmla="*/ 0 h 249"/>
                <a:gd name="T50" fmla="*/ 83 w 193"/>
                <a:gd name="T51" fmla="*/ 0 h 249"/>
                <a:gd name="T52" fmla="*/ 81 w 193"/>
                <a:gd name="T53" fmla="*/ 0 h 249"/>
                <a:gd name="T54" fmla="*/ 80 w 193"/>
                <a:gd name="T55" fmla="*/ 0 h 249"/>
                <a:gd name="T56" fmla="*/ 78 w 193"/>
                <a:gd name="T57" fmla="*/ 0 h 249"/>
                <a:gd name="T58" fmla="*/ 77 w 193"/>
                <a:gd name="T59" fmla="*/ 0 h 249"/>
                <a:gd name="T60" fmla="*/ 76 w 193"/>
                <a:gd name="T61" fmla="*/ 0 h 249"/>
                <a:gd name="T62" fmla="*/ 74 w 193"/>
                <a:gd name="T63" fmla="*/ 0 h 249"/>
                <a:gd name="T64" fmla="*/ 73 w 193"/>
                <a:gd name="T65" fmla="*/ 0 h 249"/>
                <a:gd name="T66" fmla="*/ 71 w 193"/>
                <a:gd name="T67" fmla="*/ 0 h 249"/>
                <a:gd name="T68" fmla="*/ 70 w 193"/>
                <a:gd name="T69" fmla="*/ 0 h 249"/>
                <a:gd name="T70" fmla="*/ 69 w 193"/>
                <a:gd name="T71" fmla="*/ 0 h 249"/>
                <a:gd name="T72" fmla="*/ 67 w 193"/>
                <a:gd name="T73" fmla="*/ 0 h 249"/>
                <a:gd name="T74" fmla="*/ 66 w 193"/>
                <a:gd name="T75" fmla="*/ 0 h 249"/>
                <a:gd name="T76" fmla="*/ 64 w 193"/>
                <a:gd name="T77" fmla="*/ 0 h 249"/>
                <a:gd name="T78" fmla="*/ 63 w 193"/>
                <a:gd name="T79" fmla="*/ 0 h 249"/>
                <a:gd name="T80" fmla="*/ 62 w 193"/>
                <a:gd name="T81" fmla="*/ 0 h 249"/>
                <a:gd name="T82" fmla="*/ 60 w 193"/>
                <a:gd name="T83" fmla="*/ 0 h 249"/>
                <a:gd name="T84" fmla="*/ 59 w 193"/>
                <a:gd name="T85" fmla="*/ 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3" h="249">
                  <a:moveTo>
                    <a:pt x="58" y="0"/>
                  </a:moveTo>
                  <a:cubicBezTo>
                    <a:pt x="26" y="0"/>
                    <a:pt x="0" y="27"/>
                    <a:pt x="0" y="66"/>
                  </a:cubicBezTo>
                  <a:cubicBezTo>
                    <a:pt x="0" y="182"/>
                    <a:pt x="0" y="182"/>
                    <a:pt x="0" y="182"/>
                  </a:cubicBezTo>
                  <a:cubicBezTo>
                    <a:pt x="0" y="221"/>
                    <a:pt x="26" y="248"/>
                    <a:pt x="58" y="249"/>
                  </a:cubicBezTo>
                  <a:cubicBezTo>
                    <a:pt x="58" y="249"/>
                    <a:pt x="58" y="249"/>
                    <a:pt x="58" y="249"/>
                  </a:cubicBezTo>
                  <a:cubicBezTo>
                    <a:pt x="59" y="249"/>
                    <a:pt x="59" y="249"/>
                    <a:pt x="59" y="249"/>
                  </a:cubicBezTo>
                  <a:cubicBezTo>
                    <a:pt x="59" y="249"/>
                    <a:pt x="59" y="249"/>
                    <a:pt x="59" y="249"/>
                  </a:cubicBezTo>
                  <a:cubicBezTo>
                    <a:pt x="60" y="249"/>
                    <a:pt x="60" y="249"/>
                    <a:pt x="60" y="249"/>
                  </a:cubicBezTo>
                  <a:cubicBezTo>
                    <a:pt x="60" y="249"/>
                    <a:pt x="60" y="249"/>
                    <a:pt x="60" y="249"/>
                  </a:cubicBezTo>
                  <a:cubicBezTo>
                    <a:pt x="60" y="249"/>
                    <a:pt x="61" y="249"/>
                    <a:pt x="61" y="249"/>
                  </a:cubicBezTo>
                  <a:cubicBezTo>
                    <a:pt x="61" y="249"/>
                    <a:pt x="61" y="249"/>
                    <a:pt x="61" y="249"/>
                  </a:cubicBezTo>
                  <a:cubicBezTo>
                    <a:pt x="61" y="249"/>
                    <a:pt x="62" y="249"/>
                    <a:pt x="62" y="249"/>
                  </a:cubicBezTo>
                  <a:cubicBezTo>
                    <a:pt x="62" y="249"/>
                    <a:pt x="62" y="249"/>
                    <a:pt x="62" y="249"/>
                  </a:cubicBezTo>
                  <a:cubicBezTo>
                    <a:pt x="62" y="249"/>
                    <a:pt x="62" y="249"/>
                    <a:pt x="63" y="249"/>
                  </a:cubicBezTo>
                  <a:cubicBezTo>
                    <a:pt x="63" y="249"/>
                    <a:pt x="63" y="249"/>
                    <a:pt x="63" y="249"/>
                  </a:cubicBezTo>
                  <a:cubicBezTo>
                    <a:pt x="63" y="249"/>
                    <a:pt x="63" y="249"/>
                    <a:pt x="64" y="249"/>
                  </a:cubicBezTo>
                  <a:cubicBezTo>
                    <a:pt x="64" y="249"/>
                    <a:pt x="64" y="249"/>
                    <a:pt x="64" y="249"/>
                  </a:cubicBezTo>
                  <a:cubicBezTo>
                    <a:pt x="64" y="249"/>
                    <a:pt x="64" y="249"/>
                    <a:pt x="64" y="249"/>
                  </a:cubicBezTo>
                  <a:cubicBezTo>
                    <a:pt x="65" y="249"/>
                    <a:pt x="65" y="249"/>
                    <a:pt x="65" y="249"/>
                  </a:cubicBezTo>
                  <a:cubicBezTo>
                    <a:pt x="65" y="249"/>
                    <a:pt x="65" y="249"/>
                    <a:pt x="65" y="249"/>
                  </a:cubicBezTo>
                  <a:cubicBezTo>
                    <a:pt x="66" y="249"/>
                    <a:pt x="66" y="249"/>
                    <a:pt x="66" y="249"/>
                  </a:cubicBezTo>
                  <a:cubicBezTo>
                    <a:pt x="66" y="249"/>
                    <a:pt x="66" y="249"/>
                    <a:pt x="66" y="249"/>
                  </a:cubicBezTo>
                  <a:cubicBezTo>
                    <a:pt x="66" y="249"/>
                    <a:pt x="67" y="249"/>
                    <a:pt x="67" y="249"/>
                  </a:cubicBezTo>
                  <a:cubicBezTo>
                    <a:pt x="67" y="249"/>
                    <a:pt x="67" y="249"/>
                    <a:pt x="67" y="249"/>
                  </a:cubicBezTo>
                  <a:cubicBezTo>
                    <a:pt x="67" y="249"/>
                    <a:pt x="68" y="249"/>
                    <a:pt x="68" y="249"/>
                  </a:cubicBezTo>
                  <a:cubicBezTo>
                    <a:pt x="68" y="249"/>
                    <a:pt x="68" y="249"/>
                    <a:pt x="68" y="249"/>
                  </a:cubicBezTo>
                  <a:cubicBezTo>
                    <a:pt x="68" y="249"/>
                    <a:pt x="68" y="249"/>
                    <a:pt x="69" y="249"/>
                  </a:cubicBezTo>
                  <a:cubicBezTo>
                    <a:pt x="69" y="249"/>
                    <a:pt x="69" y="249"/>
                    <a:pt x="69" y="249"/>
                  </a:cubicBezTo>
                  <a:cubicBezTo>
                    <a:pt x="69" y="249"/>
                    <a:pt x="69" y="249"/>
                    <a:pt x="70" y="249"/>
                  </a:cubicBezTo>
                  <a:cubicBezTo>
                    <a:pt x="70" y="249"/>
                    <a:pt x="70" y="249"/>
                    <a:pt x="70" y="249"/>
                  </a:cubicBezTo>
                  <a:cubicBezTo>
                    <a:pt x="70" y="249"/>
                    <a:pt x="70" y="249"/>
                    <a:pt x="70" y="249"/>
                  </a:cubicBezTo>
                  <a:cubicBezTo>
                    <a:pt x="71" y="249"/>
                    <a:pt x="71" y="249"/>
                    <a:pt x="71" y="249"/>
                  </a:cubicBezTo>
                  <a:cubicBezTo>
                    <a:pt x="71" y="249"/>
                    <a:pt x="71" y="249"/>
                    <a:pt x="71" y="249"/>
                  </a:cubicBezTo>
                  <a:cubicBezTo>
                    <a:pt x="72" y="249"/>
                    <a:pt x="72" y="249"/>
                    <a:pt x="72" y="249"/>
                  </a:cubicBezTo>
                  <a:cubicBezTo>
                    <a:pt x="72" y="249"/>
                    <a:pt x="72" y="249"/>
                    <a:pt x="72" y="249"/>
                  </a:cubicBezTo>
                  <a:cubicBezTo>
                    <a:pt x="72" y="249"/>
                    <a:pt x="73" y="249"/>
                    <a:pt x="73" y="249"/>
                  </a:cubicBezTo>
                  <a:cubicBezTo>
                    <a:pt x="73" y="249"/>
                    <a:pt x="73" y="249"/>
                    <a:pt x="73" y="249"/>
                  </a:cubicBezTo>
                  <a:cubicBezTo>
                    <a:pt x="73" y="249"/>
                    <a:pt x="74" y="249"/>
                    <a:pt x="74" y="249"/>
                  </a:cubicBezTo>
                  <a:cubicBezTo>
                    <a:pt x="74" y="249"/>
                    <a:pt x="74" y="249"/>
                    <a:pt x="74" y="249"/>
                  </a:cubicBezTo>
                  <a:cubicBezTo>
                    <a:pt x="74" y="249"/>
                    <a:pt x="74" y="249"/>
                    <a:pt x="75" y="249"/>
                  </a:cubicBezTo>
                  <a:cubicBezTo>
                    <a:pt x="75" y="249"/>
                    <a:pt x="75" y="249"/>
                    <a:pt x="75" y="249"/>
                  </a:cubicBezTo>
                  <a:cubicBezTo>
                    <a:pt x="75" y="249"/>
                    <a:pt x="75" y="249"/>
                    <a:pt x="76" y="249"/>
                  </a:cubicBezTo>
                  <a:cubicBezTo>
                    <a:pt x="76" y="249"/>
                    <a:pt x="76" y="249"/>
                    <a:pt x="76" y="249"/>
                  </a:cubicBezTo>
                  <a:cubicBezTo>
                    <a:pt x="76" y="249"/>
                    <a:pt x="76" y="249"/>
                    <a:pt x="76" y="249"/>
                  </a:cubicBezTo>
                  <a:cubicBezTo>
                    <a:pt x="77" y="249"/>
                    <a:pt x="77" y="249"/>
                    <a:pt x="77" y="249"/>
                  </a:cubicBezTo>
                  <a:cubicBezTo>
                    <a:pt x="77" y="249"/>
                    <a:pt x="77" y="249"/>
                    <a:pt x="77" y="249"/>
                  </a:cubicBezTo>
                  <a:cubicBezTo>
                    <a:pt x="78" y="249"/>
                    <a:pt x="78" y="249"/>
                    <a:pt x="78" y="249"/>
                  </a:cubicBezTo>
                  <a:cubicBezTo>
                    <a:pt x="78" y="249"/>
                    <a:pt x="78" y="249"/>
                    <a:pt x="78" y="249"/>
                  </a:cubicBezTo>
                  <a:cubicBezTo>
                    <a:pt x="78" y="249"/>
                    <a:pt x="79" y="249"/>
                    <a:pt x="79" y="249"/>
                  </a:cubicBezTo>
                  <a:cubicBezTo>
                    <a:pt x="79" y="249"/>
                    <a:pt x="79" y="249"/>
                    <a:pt x="79" y="249"/>
                  </a:cubicBezTo>
                  <a:cubicBezTo>
                    <a:pt x="79" y="249"/>
                    <a:pt x="80" y="249"/>
                    <a:pt x="80" y="249"/>
                  </a:cubicBezTo>
                  <a:cubicBezTo>
                    <a:pt x="80" y="249"/>
                    <a:pt x="80" y="249"/>
                    <a:pt x="80" y="249"/>
                  </a:cubicBezTo>
                  <a:cubicBezTo>
                    <a:pt x="80" y="249"/>
                    <a:pt x="81" y="249"/>
                    <a:pt x="81" y="249"/>
                  </a:cubicBezTo>
                  <a:cubicBezTo>
                    <a:pt x="81" y="249"/>
                    <a:pt x="81" y="249"/>
                    <a:pt x="81" y="249"/>
                  </a:cubicBezTo>
                  <a:cubicBezTo>
                    <a:pt x="81" y="249"/>
                    <a:pt x="81" y="249"/>
                    <a:pt x="82" y="249"/>
                  </a:cubicBezTo>
                  <a:cubicBezTo>
                    <a:pt x="82" y="249"/>
                    <a:pt x="82" y="249"/>
                    <a:pt x="82" y="249"/>
                  </a:cubicBezTo>
                  <a:cubicBezTo>
                    <a:pt x="82" y="249"/>
                    <a:pt x="82" y="249"/>
                    <a:pt x="83" y="249"/>
                  </a:cubicBezTo>
                  <a:cubicBezTo>
                    <a:pt x="83" y="249"/>
                    <a:pt x="83" y="249"/>
                    <a:pt x="83" y="249"/>
                  </a:cubicBezTo>
                  <a:cubicBezTo>
                    <a:pt x="83" y="249"/>
                    <a:pt x="83" y="249"/>
                    <a:pt x="83" y="249"/>
                  </a:cubicBezTo>
                  <a:cubicBezTo>
                    <a:pt x="84" y="249"/>
                    <a:pt x="84" y="249"/>
                    <a:pt x="84" y="249"/>
                  </a:cubicBezTo>
                  <a:cubicBezTo>
                    <a:pt x="84" y="249"/>
                    <a:pt x="84" y="249"/>
                    <a:pt x="84" y="249"/>
                  </a:cubicBezTo>
                  <a:cubicBezTo>
                    <a:pt x="85" y="249"/>
                    <a:pt x="85" y="249"/>
                    <a:pt x="85" y="249"/>
                  </a:cubicBezTo>
                  <a:cubicBezTo>
                    <a:pt x="85" y="249"/>
                    <a:pt x="85" y="249"/>
                    <a:pt x="85" y="249"/>
                  </a:cubicBezTo>
                  <a:cubicBezTo>
                    <a:pt x="85" y="249"/>
                    <a:pt x="86" y="249"/>
                    <a:pt x="86" y="249"/>
                  </a:cubicBezTo>
                  <a:cubicBezTo>
                    <a:pt x="90" y="249"/>
                    <a:pt x="95" y="248"/>
                    <a:pt x="100" y="247"/>
                  </a:cubicBezTo>
                  <a:cubicBezTo>
                    <a:pt x="143" y="238"/>
                    <a:pt x="143" y="238"/>
                    <a:pt x="143" y="238"/>
                  </a:cubicBezTo>
                  <a:cubicBezTo>
                    <a:pt x="172" y="232"/>
                    <a:pt x="193" y="201"/>
                    <a:pt x="193" y="168"/>
                  </a:cubicBezTo>
                  <a:cubicBezTo>
                    <a:pt x="193" y="81"/>
                    <a:pt x="193" y="81"/>
                    <a:pt x="193" y="81"/>
                  </a:cubicBezTo>
                  <a:cubicBezTo>
                    <a:pt x="193" y="48"/>
                    <a:pt x="172" y="16"/>
                    <a:pt x="143" y="10"/>
                  </a:cubicBezTo>
                  <a:cubicBezTo>
                    <a:pt x="100" y="1"/>
                    <a:pt x="100" y="1"/>
                    <a:pt x="100" y="1"/>
                  </a:cubicBezTo>
                  <a:cubicBezTo>
                    <a:pt x="95" y="0"/>
                    <a:pt x="90" y="0"/>
                    <a:pt x="86" y="0"/>
                  </a:cubicBezTo>
                  <a:cubicBezTo>
                    <a:pt x="86" y="0"/>
                    <a:pt x="85" y="0"/>
                    <a:pt x="85" y="0"/>
                  </a:cubicBezTo>
                  <a:cubicBezTo>
                    <a:pt x="85" y="0"/>
                    <a:pt x="85" y="0"/>
                    <a:pt x="85" y="0"/>
                  </a:cubicBezTo>
                  <a:cubicBezTo>
                    <a:pt x="85" y="0"/>
                    <a:pt x="85" y="0"/>
                    <a:pt x="84" y="0"/>
                  </a:cubicBezTo>
                  <a:cubicBezTo>
                    <a:pt x="84" y="0"/>
                    <a:pt x="84" y="0"/>
                    <a:pt x="84" y="0"/>
                  </a:cubicBezTo>
                  <a:cubicBezTo>
                    <a:pt x="84" y="0"/>
                    <a:pt x="84" y="0"/>
                    <a:pt x="83" y="0"/>
                  </a:cubicBezTo>
                  <a:cubicBezTo>
                    <a:pt x="83" y="0"/>
                    <a:pt x="83" y="0"/>
                    <a:pt x="83" y="0"/>
                  </a:cubicBezTo>
                  <a:cubicBezTo>
                    <a:pt x="83" y="0"/>
                    <a:pt x="83" y="0"/>
                    <a:pt x="83" y="0"/>
                  </a:cubicBezTo>
                  <a:cubicBezTo>
                    <a:pt x="82" y="0"/>
                    <a:pt x="82" y="0"/>
                    <a:pt x="82" y="0"/>
                  </a:cubicBezTo>
                  <a:cubicBezTo>
                    <a:pt x="82" y="0"/>
                    <a:pt x="82" y="0"/>
                    <a:pt x="82" y="0"/>
                  </a:cubicBezTo>
                  <a:cubicBezTo>
                    <a:pt x="81" y="0"/>
                    <a:pt x="81" y="0"/>
                    <a:pt x="81" y="0"/>
                  </a:cubicBezTo>
                  <a:cubicBezTo>
                    <a:pt x="81" y="0"/>
                    <a:pt x="81" y="0"/>
                    <a:pt x="81" y="0"/>
                  </a:cubicBezTo>
                  <a:cubicBezTo>
                    <a:pt x="81" y="0"/>
                    <a:pt x="80" y="0"/>
                    <a:pt x="80" y="0"/>
                  </a:cubicBezTo>
                  <a:cubicBezTo>
                    <a:pt x="80" y="0"/>
                    <a:pt x="80" y="0"/>
                    <a:pt x="80" y="0"/>
                  </a:cubicBezTo>
                  <a:cubicBezTo>
                    <a:pt x="80" y="0"/>
                    <a:pt x="79" y="0"/>
                    <a:pt x="79" y="0"/>
                  </a:cubicBezTo>
                  <a:cubicBezTo>
                    <a:pt x="79" y="0"/>
                    <a:pt x="79" y="0"/>
                    <a:pt x="79" y="0"/>
                  </a:cubicBezTo>
                  <a:cubicBezTo>
                    <a:pt x="79" y="0"/>
                    <a:pt x="78" y="0"/>
                    <a:pt x="78" y="0"/>
                  </a:cubicBezTo>
                  <a:cubicBezTo>
                    <a:pt x="78" y="0"/>
                    <a:pt x="78" y="0"/>
                    <a:pt x="78" y="0"/>
                  </a:cubicBezTo>
                  <a:cubicBezTo>
                    <a:pt x="78" y="0"/>
                    <a:pt x="78" y="0"/>
                    <a:pt x="77" y="0"/>
                  </a:cubicBezTo>
                  <a:cubicBezTo>
                    <a:pt x="77" y="0"/>
                    <a:pt x="77" y="0"/>
                    <a:pt x="77" y="0"/>
                  </a:cubicBezTo>
                  <a:cubicBezTo>
                    <a:pt x="77" y="0"/>
                    <a:pt x="77" y="0"/>
                    <a:pt x="76" y="0"/>
                  </a:cubicBezTo>
                  <a:cubicBezTo>
                    <a:pt x="76" y="0"/>
                    <a:pt x="76" y="0"/>
                    <a:pt x="76" y="0"/>
                  </a:cubicBezTo>
                  <a:cubicBezTo>
                    <a:pt x="76" y="0"/>
                    <a:pt x="76" y="0"/>
                    <a:pt x="76" y="0"/>
                  </a:cubicBezTo>
                  <a:cubicBezTo>
                    <a:pt x="75" y="0"/>
                    <a:pt x="75" y="0"/>
                    <a:pt x="75" y="0"/>
                  </a:cubicBezTo>
                  <a:cubicBezTo>
                    <a:pt x="75" y="0"/>
                    <a:pt x="75" y="0"/>
                    <a:pt x="75" y="0"/>
                  </a:cubicBezTo>
                  <a:cubicBezTo>
                    <a:pt x="74" y="0"/>
                    <a:pt x="74" y="0"/>
                    <a:pt x="74" y="0"/>
                  </a:cubicBezTo>
                  <a:cubicBezTo>
                    <a:pt x="74" y="0"/>
                    <a:pt x="74" y="0"/>
                    <a:pt x="74" y="0"/>
                  </a:cubicBezTo>
                  <a:cubicBezTo>
                    <a:pt x="74" y="0"/>
                    <a:pt x="73" y="0"/>
                    <a:pt x="73" y="0"/>
                  </a:cubicBezTo>
                  <a:cubicBezTo>
                    <a:pt x="73" y="0"/>
                    <a:pt x="73" y="0"/>
                    <a:pt x="73" y="0"/>
                  </a:cubicBezTo>
                  <a:cubicBezTo>
                    <a:pt x="73" y="0"/>
                    <a:pt x="72" y="0"/>
                    <a:pt x="72" y="0"/>
                  </a:cubicBezTo>
                  <a:cubicBezTo>
                    <a:pt x="72" y="0"/>
                    <a:pt x="72" y="0"/>
                    <a:pt x="72" y="0"/>
                  </a:cubicBezTo>
                  <a:cubicBezTo>
                    <a:pt x="72" y="0"/>
                    <a:pt x="72" y="0"/>
                    <a:pt x="71" y="0"/>
                  </a:cubicBezTo>
                  <a:cubicBezTo>
                    <a:pt x="71" y="0"/>
                    <a:pt x="71" y="0"/>
                    <a:pt x="71" y="0"/>
                  </a:cubicBezTo>
                  <a:cubicBezTo>
                    <a:pt x="71" y="0"/>
                    <a:pt x="71" y="0"/>
                    <a:pt x="70" y="0"/>
                  </a:cubicBezTo>
                  <a:cubicBezTo>
                    <a:pt x="70" y="0"/>
                    <a:pt x="70" y="0"/>
                    <a:pt x="70" y="0"/>
                  </a:cubicBezTo>
                  <a:cubicBezTo>
                    <a:pt x="70" y="0"/>
                    <a:pt x="70" y="0"/>
                    <a:pt x="70" y="0"/>
                  </a:cubicBezTo>
                  <a:cubicBezTo>
                    <a:pt x="69" y="0"/>
                    <a:pt x="69" y="0"/>
                    <a:pt x="69" y="0"/>
                  </a:cubicBezTo>
                  <a:cubicBezTo>
                    <a:pt x="69" y="0"/>
                    <a:pt x="69" y="0"/>
                    <a:pt x="69" y="0"/>
                  </a:cubicBezTo>
                  <a:cubicBezTo>
                    <a:pt x="68" y="0"/>
                    <a:pt x="68" y="0"/>
                    <a:pt x="68" y="0"/>
                  </a:cubicBezTo>
                  <a:cubicBezTo>
                    <a:pt x="68" y="0"/>
                    <a:pt x="68" y="0"/>
                    <a:pt x="68" y="0"/>
                  </a:cubicBezTo>
                  <a:cubicBezTo>
                    <a:pt x="68" y="0"/>
                    <a:pt x="67" y="0"/>
                    <a:pt x="67" y="0"/>
                  </a:cubicBezTo>
                  <a:cubicBezTo>
                    <a:pt x="67" y="0"/>
                    <a:pt x="67" y="0"/>
                    <a:pt x="67" y="0"/>
                  </a:cubicBezTo>
                  <a:cubicBezTo>
                    <a:pt x="67" y="0"/>
                    <a:pt x="66" y="0"/>
                    <a:pt x="66" y="0"/>
                  </a:cubicBezTo>
                  <a:cubicBezTo>
                    <a:pt x="66" y="0"/>
                    <a:pt x="66" y="0"/>
                    <a:pt x="66" y="0"/>
                  </a:cubicBezTo>
                  <a:cubicBezTo>
                    <a:pt x="66" y="0"/>
                    <a:pt x="66" y="0"/>
                    <a:pt x="65" y="0"/>
                  </a:cubicBezTo>
                  <a:cubicBezTo>
                    <a:pt x="65" y="0"/>
                    <a:pt x="65" y="0"/>
                    <a:pt x="65" y="0"/>
                  </a:cubicBezTo>
                  <a:cubicBezTo>
                    <a:pt x="65" y="0"/>
                    <a:pt x="65" y="0"/>
                    <a:pt x="64" y="0"/>
                  </a:cubicBezTo>
                  <a:cubicBezTo>
                    <a:pt x="64" y="0"/>
                    <a:pt x="64" y="0"/>
                    <a:pt x="64" y="0"/>
                  </a:cubicBezTo>
                  <a:cubicBezTo>
                    <a:pt x="64" y="0"/>
                    <a:pt x="64" y="0"/>
                    <a:pt x="64" y="0"/>
                  </a:cubicBezTo>
                  <a:cubicBezTo>
                    <a:pt x="63" y="0"/>
                    <a:pt x="63" y="0"/>
                    <a:pt x="63" y="0"/>
                  </a:cubicBezTo>
                  <a:cubicBezTo>
                    <a:pt x="63" y="0"/>
                    <a:pt x="63" y="0"/>
                    <a:pt x="63" y="0"/>
                  </a:cubicBezTo>
                  <a:cubicBezTo>
                    <a:pt x="62" y="0"/>
                    <a:pt x="62" y="0"/>
                    <a:pt x="62" y="0"/>
                  </a:cubicBezTo>
                  <a:cubicBezTo>
                    <a:pt x="62" y="0"/>
                    <a:pt x="62" y="0"/>
                    <a:pt x="62" y="0"/>
                  </a:cubicBezTo>
                  <a:cubicBezTo>
                    <a:pt x="62" y="0"/>
                    <a:pt x="61" y="0"/>
                    <a:pt x="61" y="0"/>
                  </a:cubicBezTo>
                  <a:cubicBezTo>
                    <a:pt x="61" y="0"/>
                    <a:pt x="61" y="0"/>
                    <a:pt x="61" y="0"/>
                  </a:cubicBezTo>
                  <a:cubicBezTo>
                    <a:pt x="61" y="0"/>
                    <a:pt x="60" y="0"/>
                    <a:pt x="60" y="0"/>
                  </a:cubicBezTo>
                  <a:cubicBezTo>
                    <a:pt x="60" y="0"/>
                    <a:pt x="60" y="0"/>
                    <a:pt x="60" y="0"/>
                  </a:cubicBezTo>
                  <a:cubicBezTo>
                    <a:pt x="60" y="0"/>
                    <a:pt x="60" y="0"/>
                    <a:pt x="59" y="0"/>
                  </a:cubicBezTo>
                  <a:cubicBezTo>
                    <a:pt x="59" y="0"/>
                    <a:pt x="59" y="0"/>
                    <a:pt x="59" y="0"/>
                  </a:cubicBezTo>
                  <a:cubicBezTo>
                    <a:pt x="59" y="0"/>
                    <a:pt x="59" y="0"/>
                    <a:pt x="58" y="0"/>
                  </a:cubicBezTo>
                  <a:cubicBezTo>
                    <a:pt x="58" y="0"/>
                    <a:pt x="58" y="0"/>
                    <a:pt x="58" y="0"/>
                  </a:cubicBezTo>
                  <a:close/>
                </a:path>
              </a:pathLst>
            </a:custGeom>
            <a:solidFill>
              <a:srgbClr val="D5D5D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93" name="îṥḻiḓè"/>
            <p:cNvSpPr/>
            <p:nvPr/>
          </p:nvSpPr>
          <p:spPr bwMode="auto">
            <a:xfrm>
              <a:off x="3354559" y="2431020"/>
              <a:ext cx="498841" cy="791164"/>
            </a:xfrm>
            <a:custGeom>
              <a:avLst/>
              <a:gdLst>
                <a:gd name="T0" fmla="*/ 165 w 165"/>
                <a:gd name="T1" fmla="*/ 88 h 262"/>
                <a:gd name="T2" fmla="*/ 165 w 165"/>
                <a:gd name="T3" fmla="*/ 175 h 262"/>
                <a:gd name="T4" fmla="*/ 115 w 165"/>
                <a:gd name="T5" fmla="*/ 245 h 262"/>
                <a:gd name="T6" fmla="*/ 72 w 165"/>
                <a:gd name="T7" fmla="*/ 254 h 262"/>
                <a:gd name="T8" fmla="*/ 0 w 165"/>
                <a:gd name="T9" fmla="*/ 189 h 262"/>
                <a:gd name="T10" fmla="*/ 0 w 165"/>
                <a:gd name="T11" fmla="*/ 73 h 262"/>
                <a:gd name="T12" fmla="*/ 72 w 165"/>
                <a:gd name="T13" fmla="*/ 8 h 262"/>
                <a:gd name="T14" fmla="*/ 115 w 165"/>
                <a:gd name="T15" fmla="*/ 17 h 262"/>
                <a:gd name="T16" fmla="*/ 165 w 165"/>
                <a:gd name="T17" fmla="*/ 88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262">
                  <a:moveTo>
                    <a:pt x="165" y="88"/>
                  </a:moveTo>
                  <a:cubicBezTo>
                    <a:pt x="165" y="175"/>
                    <a:pt x="165" y="175"/>
                    <a:pt x="165" y="175"/>
                  </a:cubicBezTo>
                  <a:cubicBezTo>
                    <a:pt x="165" y="208"/>
                    <a:pt x="144" y="239"/>
                    <a:pt x="115" y="245"/>
                  </a:cubicBezTo>
                  <a:cubicBezTo>
                    <a:pt x="72" y="254"/>
                    <a:pt x="72" y="254"/>
                    <a:pt x="72" y="254"/>
                  </a:cubicBezTo>
                  <a:cubicBezTo>
                    <a:pt x="34" y="262"/>
                    <a:pt x="0" y="233"/>
                    <a:pt x="0" y="189"/>
                  </a:cubicBezTo>
                  <a:cubicBezTo>
                    <a:pt x="0" y="73"/>
                    <a:pt x="0" y="73"/>
                    <a:pt x="0" y="73"/>
                  </a:cubicBezTo>
                  <a:cubicBezTo>
                    <a:pt x="0" y="29"/>
                    <a:pt x="34" y="0"/>
                    <a:pt x="72" y="8"/>
                  </a:cubicBezTo>
                  <a:cubicBezTo>
                    <a:pt x="115" y="17"/>
                    <a:pt x="115" y="17"/>
                    <a:pt x="115" y="17"/>
                  </a:cubicBezTo>
                  <a:cubicBezTo>
                    <a:pt x="144" y="23"/>
                    <a:pt x="165" y="55"/>
                    <a:pt x="165" y="88"/>
                  </a:cubicBezTo>
                  <a:close/>
                </a:path>
              </a:pathLst>
            </a:custGeom>
            <a:solidFill>
              <a:srgbClr val="A0A0A1"/>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94" name="išlíḍé"/>
            <p:cNvSpPr/>
            <p:nvPr/>
          </p:nvSpPr>
          <p:spPr bwMode="auto">
            <a:xfrm>
              <a:off x="3699239" y="3140741"/>
              <a:ext cx="423215" cy="132346"/>
            </a:xfrm>
            <a:custGeom>
              <a:avLst/>
              <a:gdLst>
                <a:gd name="T0" fmla="*/ 140 w 140"/>
                <a:gd name="T1" fmla="*/ 22 h 44"/>
                <a:gd name="T2" fmla="*/ 140 w 140"/>
                <a:gd name="T3" fmla="*/ 22 h 44"/>
                <a:gd name="T4" fmla="*/ 118 w 140"/>
                <a:gd name="T5" fmla="*/ 44 h 44"/>
                <a:gd name="T6" fmla="*/ 22 w 140"/>
                <a:gd name="T7" fmla="*/ 44 h 44"/>
                <a:gd name="T8" fmla="*/ 0 w 140"/>
                <a:gd name="T9" fmla="*/ 22 h 44"/>
                <a:gd name="T10" fmla="*/ 0 w 140"/>
                <a:gd name="T11" fmla="*/ 22 h 44"/>
                <a:gd name="T12" fmla="*/ 22 w 140"/>
                <a:gd name="T13" fmla="*/ 0 h 44"/>
                <a:gd name="T14" fmla="*/ 118 w 140"/>
                <a:gd name="T15" fmla="*/ 0 h 44"/>
                <a:gd name="T16" fmla="*/ 140 w 140"/>
                <a:gd name="T17"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44">
                  <a:moveTo>
                    <a:pt x="140" y="22"/>
                  </a:moveTo>
                  <a:cubicBezTo>
                    <a:pt x="140" y="22"/>
                    <a:pt x="140" y="22"/>
                    <a:pt x="140" y="22"/>
                  </a:cubicBezTo>
                  <a:cubicBezTo>
                    <a:pt x="140" y="34"/>
                    <a:pt x="130" y="44"/>
                    <a:pt x="118" y="44"/>
                  </a:cubicBezTo>
                  <a:cubicBezTo>
                    <a:pt x="22" y="44"/>
                    <a:pt x="22" y="44"/>
                    <a:pt x="22" y="44"/>
                  </a:cubicBezTo>
                  <a:cubicBezTo>
                    <a:pt x="10" y="44"/>
                    <a:pt x="0" y="34"/>
                    <a:pt x="0" y="22"/>
                  </a:cubicBezTo>
                  <a:cubicBezTo>
                    <a:pt x="0" y="22"/>
                    <a:pt x="0" y="22"/>
                    <a:pt x="0" y="22"/>
                  </a:cubicBezTo>
                  <a:cubicBezTo>
                    <a:pt x="0" y="10"/>
                    <a:pt x="10" y="0"/>
                    <a:pt x="22" y="0"/>
                  </a:cubicBezTo>
                  <a:cubicBezTo>
                    <a:pt x="118" y="0"/>
                    <a:pt x="118" y="0"/>
                    <a:pt x="118" y="0"/>
                  </a:cubicBezTo>
                  <a:cubicBezTo>
                    <a:pt x="130" y="0"/>
                    <a:pt x="140" y="10"/>
                    <a:pt x="140" y="22"/>
                  </a:cubicBezTo>
                  <a:close/>
                </a:path>
              </a:pathLst>
            </a:custGeom>
            <a:solidFill>
              <a:srgbClr val="D5D5D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95" name="îṥ1iḍê"/>
            <p:cNvSpPr/>
            <p:nvPr/>
          </p:nvSpPr>
          <p:spPr bwMode="auto">
            <a:xfrm>
              <a:off x="3699239" y="2380118"/>
              <a:ext cx="423215" cy="132346"/>
            </a:xfrm>
            <a:custGeom>
              <a:avLst/>
              <a:gdLst>
                <a:gd name="T0" fmla="*/ 140 w 140"/>
                <a:gd name="T1" fmla="*/ 22 h 44"/>
                <a:gd name="T2" fmla="*/ 140 w 140"/>
                <a:gd name="T3" fmla="*/ 22 h 44"/>
                <a:gd name="T4" fmla="*/ 118 w 140"/>
                <a:gd name="T5" fmla="*/ 44 h 44"/>
                <a:gd name="T6" fmla="*/ 22 w 140"/>
                <a:gd name="T7" fmla="*/ 44 h 44"/>
                <a:gd name="T8" fmla="*/ 0 w 140"/>
                <a:gd name="T9" fmla="*/ 22 h 44"/>
                <a:gd name="T10" fmla="*/ 0 w 140"/>
                <a:gd name="T11" fmla="*/ 22 h 44"/>
                <a:gd name="T12" fmla="*/ 22 w 140"/>
                <a:gd name="T13" fmla="*/ 0 h 44"/>
                <a:gd name="T14" fmla="*/ 118 w 140"/>
                <a:gd name="T15" fmla="*/ 0 h 44"/>
                <a:gd name="T16" fmla="*/ 140 w 140"/>
                <a:gd name="T17"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44">
                  <a:moveTo>
                    <a:pt x="140" y="22"/>
                  </a:moveTo>
                  <a:cubicBezTo>
                    <a:pt x="140" y="22"/>
                    <a:pt x="140" y="22"/>
                    <a:pt x="140" y="22"/>
                  </a:cubicBezTo>
                  <a:cubicBezTo>
                    <a:pt x="140" y="34"/>
                    <a:pt x="130" y="44"/>
                    <a:pt x="118" y="44"/>
                  </a:cubicBezTo>
                  <a:cubicBezTo>
                    <a:pt x="22" y="44"/>
                    <a:pt x="22" y="44"/>
                    <a:pt x="22" y="44"/>
                  </a:cubicBezTo>
                  <a:cubicBezTo>
                    <a:pt x="10" y="44"/>
                    <a:pt x="0" y="34"/>
                    <a:pt x="0" y="22"/>
                  </a:cubicBezTo>
                  <a:cubicBezTo>
                    <a:pt x="0" y="22"/>
                    <a:pt x="0" y="22"/>
                    <a:pt x="0" y="22"/>
                  </a:cubicBezTo>
                  <a:cubicBezTo>
                    <a:pt x="0" y="10"/>
                    <a:pt x="10" y="0"/>
                    <a:pt x="22" y="0"/>
                  </a:cubicBezTo>
                  <a:cubicBezTo>
                    <a:pt x="118" y="0"/>
                    <a:pt x="118" y="0"/>
                    <a:pt x="118" y="0"/>
                  </a:cubicBezTo>
                  <a:cubicBezTo>
                    <a:pt x="130" y="0"/>
                    <a:pt x="140" y="10"/>
                    <a:pt x="140" y="22"/>
                  </a:cubicBezTo>
                  <a:close/>
                </a:path>
              </a:pathLst>
            </a:custGeom>
            <a:solidFill>
              <a:srgbClr val="D5D5D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96" name="îṥ1iḋè"/>
            <p:cNvSpPr/>
            <p:nvPr/>
          </p:nvSpPr>
          <p:spPr bwMode="auto">
            <a:xfrm>
              <a:off x="3777774" y="2844055"/>
              <a:ext cx="625368" cy="254511"/>
            </a:xfrm>
            <a:custGeom>
              <a:avLst/>
              <a:gdLst>
                <a:gd name="T0" fmla="*/ 430 w 430"/>
                <a:gd name="T1" fmla="*/ 0 h 175"/>
                <a:gd name="T2" fmla="*/ 430 w 430"/>
                <a:gd name="T3" fmla="*/ 148 h 175"/>
                <a:gd name="T4" fmla="*/ 0 w 430"/>
                <a:gd name="T5" fmla="*/ 175 h 175"/>
                <a:gd name="T6" fmla="*/ 44 w 430"/>
                <a:gd name="T7" fmla="*/ 2 h 175"/>
                <a:gd name="T8" fmla="*/ 430 w 430"/>
                <a:gd name="T9" fmla="*/ 0 h 175"/>
              </a:gdLst>
              <a:ahLst/>
              <a:cxnLst>
                <a:cxn ang="0">
                  <a:pos x="T0" y="T1"/>
                </a:cxn>
                <a:cxn ang="0">
                  <a:pos x="T2" y="T3"/>
                </a:cxn>
                <a:cxn ang="0">
                  <a:pos x="T4" y="T5"/>
                </a:cxn>
                <a:cxn ang="0">
                  <a:pos x="T6" y="T7"/>
                </a:cxn>
                <a:cxn ang="0">
                  <a:pos x="T8" y="T9"/>
                </a:cxn>
              </a:cxnLst>
              <a:rect l="0" t="0" r="r" b="b"/>
              <a:pathLst>
                <a:path w="430" h="175">
                  <a:moveTo>
                    <a:pt x="430" y="0"/>
                  </a:moveTo>
                  <a:lnTo>
                    <a:pt x="430" y="148"/>
                  </a:lnTo>
                  <a:lnTo>
                    <a:pt x="0" y="175"/>
                  </a:lnTo>
                  <a:lnTo>
                    <a:pt x="44" y="2"/>
                  </a:lnTo>
                  <a:lnTo>
                    <a:pt x="430" y="0"/>
                  </a:lnTo>
                  <a:close/>
                </a:path>
              </a:pathLst>
            </a:custGeom>
            <a:solidFill>
              <a:srgbClr val="522E57"/>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97" name="íślíḑè"/>
            <p:cNvSpPr/>
            <p:nvPr/>
          </p:nvSpPr>
          <p:spPr bwMode="auto">
            <a:xfrm>
              <a:off x="3811224" y="2551731"/>
              <a:ext cx="591919" cy="250147"/>
            </a:xfrm>
            <a:custGeom>
              <a:avLst/>
              <a:gdLst>
                <a:gd name="T0" fmla="*/ 407 w 407"/>
                <a:gd name="T1" fmla="*/ 172 h 172"/>
                <a:gd name="T2" fmla="*/ 407 w 407"/>
                <a:gd name="T3" fmla="*/ 27 h 172"/>
                <a:gd name="T4" fmla="*/ 0 w 407"/>
                <a:gd name="T5" fmla="*/ 0 h 172"/>
                <a:gd name="T6" fmla="*/ 21 w 407"/>
                <a:gd name="T7" fmla="*/ 172 h 172"/>
                <a:gd name="T8" fmla="*/ 407 w 407"/>
                <a:gd name="T9" fmla="*/ 172 h 172"/>
              </a:gdLst>
              <a:ahLst/>
              <a:cxnLst>
                <a:cxn ang="0">
                  <a:pos x="T0" y="T1"/>
                </a:cxn>
                <a:cxn ang="0">
                  <a:pos x="T2" y="T3"/>
                </a:cxn>
                <a:cxn ang="0">
                  <a:pos x="T4" y="T5"/>
                </a:cxn>
                <a:cxn ang="0">
                  <a:pos x="T6" y="T7"/>
                </a:cxn>
                <a:cxn ang="0">
                  <a:pos x="T8" y="T9"/>
                </a:cxn>
              </a:cxnLst>
              <a:rect l="0" t="0" r="r" b="b"/>
              <a:pathLst>
                <a:path w="407" h="172">
                  <a:moveTo>
                    <a:pt x="407" y="172"/>
                  </a:moveTo>
                  <a:lnTo>
                    <a:pt x="407" y="27"/>
                  </a:lnTo>
                  <a:lnTo>
                    <a:pt x="0" y="0"/>
                  </a:lnTo>
                  <a:lnTo>
                    <a:pt x="21" y="172"/>
                  </a:lnTo>
                  <a:lnTo>
                    <a:pt x="407" y="172"/>
                  </a:lnTo>
                  <a:close/>
                </a:path>
              </a:pathLst>
            </a:custGeom>
            <a:solidFill>
              <a:srgbClr val="522E57"/>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98" name="îslïde"/>
            <p:cNvSpPr/>
            <p:nvPr/>
          </p:nvSpPr>
          <p:spPr bwMode="auto">
            <a:xfrm>
              <a:off x="4071552" y="1933634"/>
              <a:ext cx="4048897" cy="3230101"/>
            </a:xfrm>
            <a:custGeom>
              <a:avLst/>
              <a:gdLst>
                <a:gd name="T0" fmla="*/ 1277 w 1340"/>
                <a:gd name="T1" fmla="*/ 1070 h 1070"/>
                <a:gd name="T2" fmla="*/ 63 w 1340"/>
                <a:gd name="T3" fmla="*/ 1070 h 1070"/>
                <a:gd name="T4" fmla="*/ 0 w 1340"/>
                <a:gd name="T5" fmla="*/ 1007 h 1070"/>
                <a:gd name="T6" fmla="*/ 0 w 1340"/>
                <a:gd name="T7" fmla="*/ 63 h 1070"/>
                <a:gd name="T8" fmla="*/ 63 w 1340"/>
                <a:gd name="T9" fmla="*/ 0 h 1070"/>
                <a:gd name="T10" fmla="*/ 1277 w 1340"/>
                <a:gd name="T11" fmla="*/ 0 h 1070"/>
                <a:gd name="T12" fmla="*/ 1340 w 1340"/>
                <a:gd name="T13" fmla="*/ 63 h 1070"/>
                <a:gd name="T14" fmla="*/ 1340 w 1340"/>
                <a:gd name="T15" fmla="*/ 1007 h 1070"/>
                <a:gd name="T16" fmla="*/ 1277 w 1340"/>
                <a:gd name="T17" fmla="*/ 107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0" h="1070">
                  <a:moveTo>
                    <a:pt x="1277" y="1070"/>
                  </a:moveTo>
                  <a:cubicBezTo>
                    <a:pt x="63" y="1070"/>
                    <a:pt x="63" y="1070"/>
                    <a:pt x="63" y="1070"/>
                  </a:cubicBezTo>
                  <a:cubicBezTo>
                    <a:pt x="29" y="1070"/>
                    <a:pt x="0" y="1041"/>
                    <a:pt x="0" y="1007"/>
                  </a:cubicBezTo>
                  <a:cubicBezTo>
                    <a:pt x="0" y="63"/>
                    <a:pt x="0" y="63"/>
                    <a:pt x="0" y="63"/>
                  </a:cubicBezTo>
                  <a:cubicBezTo>
                    <a:pt x="0" y="29"/>
                    <a:pt x="29" y="0"/>
                    <a:pt x="63" y="0"/>
                  </a:cubicBezTo>
                  <a:cubicBezTo>
                    <a:pt x="1277" y="0"/>
                    <a:pt x="1277" y="0"/>
                    <a:pt x="1277" y="0"/>
                  </a:cubicBezTo>
                  <a:cubicBezTo>
                    <a:pt x="1311" y="0"/>
                    <a:pt x="1340" y="29"/>
                    <a:pt x="1340" y="63"/>
                  </a:cubicBezTo>
                  <a:cubicBezTo>
                    <a:pt x="1340" y="1007"/>
                    <a:pt x="1340" y="1007"/>
                    <a:pt x="1340" y="1007"/>
                  </a:cubicBezTo>
                  <a:cubicBezTo>
                    <a:pt x="1340" y="1041"/>
                    <a:pt x="1311" y="1070"/>
                    <a:pt x="1277" y="1070"/>
                  </a:cubicBezTo>
                  <a:close/>
                </a:path>
              </a:pathLst>
            </a:custGeom>
            <a:solidFill>
              <a:srgbClr val="EAEAEB"/>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99" name="îṣḷídê"/>
            <p:cNvSpPr/>
            <p:nvPr/>
          </p:nvSpPr>
          <p:spPr bwMode="auto">
            <a:xfrm>
              <a:off x="4225712" y="3750111"/>
              <a:ext cx="664636" cy="637003"/>
            </a:xfrm>
            <a:custGeom>
              <a:avLst/>
              <a:gdLst>
                <a:gd name="T0" fmla="*/ 168 w 457"/>
                <a:gd name="T1" fmla="*/ 438 h 438"/>
                <a:gd name="T2" fmla="*/ 0 w 457"/>
                <a:gd name="T3" fmla="*/ 216 h 438"/>
                <a:gd name="T4" fmla="*/ 289 w 457"/>
                <a:gd name="T5" fmla="*/ 0 h 438"/>
                <a:gd name="T6" fmla="*/ 457 w 457"/>
                <a:gd name="T7" fmla="*/ 222 h 438"/>
                <a:gd name="T8" fmla="*/ 168 w 457"/>
                <a:gd name="T9" fmla="*/ 438 h 438"/>
              </a:gdLst>
              <a:ahLst/>
              <a:cxnLst>
                <a:cxn ang="0">
                  <a:pos x="T0" y="T1"/>
                </a:cxn>
                <a:cxn ang="0">
                  <a:pos x="T2" y="T3"/>
                </a:cxn>
                <a:cxn ang="0">
                  <a:pos x="T4" y="T5"/>
                </a:cxn>
                <a:cxn ang="0">
                  <a:pos x="T6" y="T7"/>
                </a:cxn>
                <a:cxn ang="0">
                  <a:pos x="T8" y="T9"/>
                </a:cxn>
              </a:cxnLst>
              <a:rect l="0" t="0" r="r" b="b"/>
              <a:pathLst>
                <a:path w="457" h="438">
                  <a:moveTo>
                    <a:pt x="168" y="438"/>
                  </a:moveTo>
                  <a:lnTo>
                    <a:pt x="0" y="216"/>
                  </a:lnTo>
                  <a:lnTo>
                    <a:pt x="289" y="0"/>
                  </a:lnTo>
                  <a:lnTo>
                    <a:pt x="457" y="222"/>
                  </a:lnTo>
                  <a:lnTo>
                    <a:pt x="168" y="438"/>
                  </a:lnTo>
                  <a:close/>
                </a:path>
              </a:pathLst>
            </a:custGeom>
            <a:solidFill>
              <a:srgbClr val="F9F9FA"/>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00" name="îş1íḋe"/>
            <p:cNvSpPr/>
            <p:nvPr/>
          </p:nvSpPr>
          <p:spPr bwMode="auto">
            <a:xfrm>
              <a:off x="4587844" y="3847553"/>
              <a:ext cx="199246" cy="250147"/>
            </a:xfrm>
            <a:custGeom>
              <a:avLst/>
              <a:gdLst>
                <a:gd name="T0" fmla="*/ 123 w 137"/>
                <a:gd name="T1" fmla="*/ 172 h 172"/>
                <a:gd name="T2" fmla="*/ 0 w 137"/>
                <a:gd name="T3" fmla="*/ 10 h 172"/>
                <a:gd name="T4" fmla="*/ 17 w 137"/>
                <a:gd name="T5" fmla="*/ 0 h 172"/>
                <a:gd name="T6" fmla="*/ 137 w 137"/>
                <a:gd name="T7" fmla="*/ 161 h 172"/>
                <a:gd name="T8" fmla="*/ 123 w 137"/>
                <a:gd name="T9" fmla="*/ 172 h 172"/>
              </a:gdLst>
              <a:ahLst/>
              <a:cxnLst>
                <a:cxn ang="0">
                  <a:pos x="T0" y="T1"/>
                </a:cxn>
                <a:cxn ang="0">
                  <a:pos x="T2" y="T3"/>
                </a:cxn>
                <a:cxn ang="0">
                  <a:pos x="T4" y="T5"/>
                </a:cxn>
                <a:cxn ang="0">
                  <a:pos x="T6" y="T7"/>
                </a:cxn>
                <a:cxn ang="0">
                  <a:pos x="T8" y="T9"/>
                </a:cxn>
              </a:cxnLst>
              <a:rect l="0" t="0" r="r" b="b"/>
              <a:pathLst>
                <a:path w="137" h="172">
                  <a:moveTo>
                    <a:pt x="123" y="172"/>
                  </a:moveTo>
                  <a:lnTo>
                    <a:pt x="0" y="10"/>
                  </a:lnTo>
                  <a:lnTo>
                    <a:pt x="17" y="0"/>
                  </a:lnTo>
                  <a:lnTo>
                    <a:pt x="137" y="161"/>
                  </a:lnTo>
                  <a:lnTo>
                    <a:pt x="123" y="172"/>
                  </a:lnTo>
                  <a:close/>
                </a:path>
              </a:pathLst>
            </a:custGeom>
            <a:solidFill>
              <a:srgbClr val="C1C1C2"/>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01" name="îṧļíḓé"/>
            <p:cNvSpPr/>
            <p:nvPr/>
          </p:nvSpPr>
          <p:spPr bwMode="auto">
            <a:xfrm>
              <a:off x="4534034" y="3889728"/>
              <a:ext cx="159978" cy="202154"/>
            </a:xfrm>
            <a:custGeom>
              <a:avLst/>
              <a:gdLst>
                <a:gd name="T0" fmla="*/ 95 w 110"/>
                <a:gd name="T1" fmla="*/ 139 h 139"/>
                <a:gd name="T2" fmla="*/ 0 w 110"/>
                <a:gd name="T3" fmla="*/ 10 h 139"/>
                <a:gd name="T4" fmla="*/ 14 w 110"/>
                <a:gd name="T5" fmla="*/ 0 h 139"/>
                <a:gd name="T6" fmla="*/ 110 w 110"/>
                <a:gd name="T7" fmla="*/ 126 h 139"/>
                <a:gd name="T8" fmla="*/ 95 w 110"/>
                <a:gd name="T9" fmla="*/ 139 h 139"/>
              </a:gdLst>
              <a:ahLst/>
              <a:cxnLst>
                <a:cxn ang="0">
                  <a:pos x="T0" y="T1"/>
                </a:cxn>
                <a:cxn ang="0">
                  <a:pos x="T2" y="T3"/>
                </a:cxn>
                <a:cxn ang="0">
                  <a:pos x="T4" y="T5"/>
                </a:cxn>
                <a:cxn ang="0">
                  <a:pos x="T6" y="T7"/>
                </a:cxn>
                <a:cxn ang="0">
                  <a:pos x="T8" y="T9"/>
                </a:cxn>
              </a:cxnLst>
              <a:rect l="0" t="0" r="r" b="b"/>
              <a:pathLst>
                <a:path w="110" h="139">
                  <a:moveTo>
                    <a:pt x="95" y="139"/>
                  </a:moveTo>
                  <a:lnTo>
                    <a:pt x="0" y="10"/>
                  </a:lnTo>
                  <a:lnTo>
                    <a:pt x="14" y="0"/>
                  </a:lnTo>
                  <a:lnTo>
                    <a:pt x="110" y="126"/>
                  </a:lnTo>
                  <a:lnTo>
                    <a:pt x="95" y="139"/>
                  </a:lnTo>
                  <a:close/>
                </a:path>
              </a:pathLst>
            </a:custGeom>
            <a:solidFill>
              <a:srgbClr val="C1C1C2"/>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02" name="ïṡlíḓè"/>
            <p:cNvSpPr/>
            <p:nvPr/>
          </p:nvSpPr>
          <p:spPr bwMode="auto">
            <a:xfrm>
              <a:off x="4475860" y="3931905"/>
              <a:ext cx="199246" cy="250147"/>
            </a:xfrm>
            <a:custGeom>
              <a:avLst/>
              <a:gdLst>
                <a:gd name="T0" fmla="*/ 123 w 137"/>
                <a:gd name="T1" fmla="*/ 172 h 172"/>
                <a:gd name="T2" fmla="*/ 0 w 137"/>
                <a:gd name="T3" fmla="*/ 10 h 172"/>
                <a:gd name="T4" fmla="*/ 15 w 137"/>
                <a:gd name="T5" fmla="*/ 0 h 172"/>
                <a:gd name="T6" fmla="*/ 137 w 137"/>
                <a:gd name="T7" fmla="*/ 162 h 172"/>
                <a:gd name="T8" fmla="*/ 123 w 137"/>
                <a:gd name="T9" fmla="*/ 172 h 172"/>
              </a:gdLst>
              <a:ahLst/>
              <a:cxnLst>
                <a:cxn ang="0">
                  <a:pos x="T0" y="T1"/>
                </a:cxn>
                <a:cxn ang="0">
                  <a:pos x="T2" y="T3"/>
                </a:cxn>
                <a:cxn ang="0">
                  <a:pos x="T4" y="T5"/>
                </a:cxn>
                <a:cxn ang="0">
                  <a:pos x="T6" y="T7"/>
                </a:cxn>
                <a:cxn ang="0">
                  <a:pos x="T8" y="T9"/>
                </a:cxn>
              </a:cxnLst>
              <a:rect l="0" t="0" r="r" b="b"/>
              <a:pathLst>
                <a:path w="137" h="172">
                  <a:moveTo>
                    <a:pt x="123" y="172"/>
                  </a:moveTo>
                  <a:lnTo>
                    <a:pt x="0" y="10"/>
                  </a:lnTo>
                  <a:lnTo>
                    <a:pt x="15" y="0"/>
                  </a:lnTo>
                  <a:lnTo>
                    <a:pt x="137" y="162"/>
                  </a:lnTo>
                  <a:lnTo>
                    <a:pt x="123" y="172"/>
                  </a:lnTo>
                  <a:close/>
                </a:path>
              </a:pathLst>
            </a:custGeom>
            <a:solidFill>
              <a:srgbClr val="C1C1C2"/>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03" name="išlïďè"/>
            <p:cNvSpPr/>
            <p:nvPr/>
          </p:nvSpPr>
          <p:spPr bwMode="auto">
            <a:xfrm>
              <a:off x="4419140" y="3971172"/>
              <a:ext cx="162887" cy="205063"/>
            </a:xfrm>
            <a:custGeom>
              <a:avLst/>
              <a:gdLst>
                <a:gd name="T0" fmla="*/ 97 w 112"/>
                <a:gd name="T1" fmla="*/ 141 h 141"/>
                <a:gd name="T2" fmla="*/ 0 w 112"/>
                <a:gd name="T3" fmla="*/ 12 h 141"/>
                <a:gd name="T4" fmla="*/ 16 w 112"/>
                <a:gd name="T5" fmla="*/ 0 h 141"/>
                <a:gd name="T6" fmla="*/ 112 w 112"/>
                <a:gd name="T7" fmla="*/ 128 h 141"/>
                <a:gd name="T8" fmla="*/ 97 w 112"/>
                <a:gd name="T9" fmla="*/ 141 h 141"/>
              </a:gdLst>
              <a:ahLst/>
              <a:cxnLst>
                <a:cxn ang="0">
                  <a:pos x="T0" y="T1"/>
                </a:cxn>
                <a:cxn ang="0">
                  <a:pos x="T2" y="T3"/>
                </a:cxn>
                <a:cxn ang="0">
                  <a:pos x="T4" y="T5"/>
                </a:cxn>
                <a:cxn ang="0">
                  <a:pos x="T6" y="T7"/>
                </a:cxn>
                <a:cxn ang="0">
                  <a:pos x="T8" y="T9"/>
                </a:cxn>
              </a:cxnLst>
              <a:rect l="0" t="0" r="r" b="b"/>
              <a:pathLst>
                <a:path w="112" h="141">
                  <a:moveTo>
                    <a:pt x="97" y="141"/>
                  </a:moveTo>
                  <a:lnTo>
                    <a:pt x="0" y="12"/>
                  </a:lnTo>
                  <a:lnTo>
                    <a:pt x="16" y="0"/>
                  </a:lnTo>
                  <a:lnTo>
                    <a:pt x="112" y="128"/>
                  </a:lnTo>
                  <a:lnTo>
                    <a:pt x="97" y="141"/>
                  </a:lnTo>
                  <a:close/>
                </a:path>
              </a:pathLst>
            </a:custGeom>
            <a:solidFill>
              <a:srgbClr val="C1C1C2"/>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04" name="íšľiḑé"/>
            <p:cNvSpPr/>
            <p:nvPr/>
          </p:nvSpPr>
          <p:spPr bwMode="auto">
            <a:xfrm>
              <a:off x="7077683" y="3242545"/>
              <a:ext cx="653002" cy="600645"/>
            </a:xfrm>
            <a:custGeom>
              <a:avLst/>
              <a:gdLst>
                <a:gd name="T0" fmla="*/ 320 w 449"/>
                <a:gd name="T1" fmla="*/ 0 h 413"/>
                <a:gd name="T2" fmla="*/ 449 w 449"/>
                <a:gd name="T3" fmla="*/ 247 h 413"/>
                <a:gd name="T4" fmla="*/ 129 w 449"/>
                <a:gd name="T5" fmla="*/ 413 h 413"/>
                <a:gd name="T6" fmla="*/ 0 w 449"/>
                <a:gd name="T7" fmla="*/ 166 h 413"/>
                <a:gd name="T8" fmla="*/ 320 w 449"/>
                <a:gd name="T9" fmla="*/ 0 h 413"/>
              </a:gdLst>
              <a:ahLst/>
              <a:cxnLst>
                <a:cxn ang="0">
                  <a:pos x="T0" y="T1"/>
                </a:cxn>
                <a:cxn ang="0">
                  <a:pos x="T2" y="T3"/>
                </a:cxn>
                <a:cxn ang="0">
                  <a:pos x="T4" y="T5"/>
                </a:cxn>
                <a:cxn ang="0">
                  <a:pos x="T6" y="T7"/>
                </a:cxn>
                <a:cxn ang="0">
                  <a:pos x="T8" y="T9"/>
                </a:cxn>
              </a:cxnLst>
              <a:rect l="0" t="0" r="r" b="b"/>
              <a:pathLst>
                <a:path w="449" h="413">
                  <a:moveTo>
                    <a:pt x="320" y="0"/>
                  </a:moveTo>
                  <a:lnTo>
                    <a:pt x="449" y="247"/>
                  </a:lnTo>
                  <a:lnTo>
                    <a:pt x="129" y="413"/>
                  </a:lnTo>
                  <a:lnTo>
                    <a:pt x="0" y="166"/>
                  </a:lnTo>
                  <a:lnTo>
                    <a:pt x="32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05" name="isľiḓè"/>
            <p:cNvSpPr/>
            <p:nvPr/>
          </p:nvSpPr>
          <p:spPr bwMode="auto">
            <a:xfrm>
              <a:off x="7180942" y="3481058"/>
              <a:ext cx="159978" cy="274872"/>
            </a:xfrm>
            <a:custGeom>
              <a:avLst/>
              <a:gdLst>
                <a:gd name="T0" fmla="*/ 17 w 110"/>
                <a:gd name="T1" fmla="*/ 0 h 189"/>
                <a:gd name="T2" fmla="*/ 110 w 110"/>
                <a:gd name="T3" fmla="*/ 181 h 189"/>
                <a:gd name="T4" fmla="*/ 93 w 110"/>
                <a:gd name="T5" fmla="*/ 189 h 189"/>
                <a:gd name="T6" fmla="*/ 0 w 110"/>
                <a:gd name="T7" fmla="*/ 9 h 189"/>
                <a:gd name="T8" fmla="*/ 17 w 110"/>
                <a:gd name="T9" fmla="*/ 0 h 189"/>
              </a:gdLst>
              <a:ahLst/>
              <a:cxnLst>
                <a:cxn ang="0">
                  <a:pos x="T0" y="T1"/>
                </a:cxn>
                <a:cxn ang="0">
                  <a:pos x="T2" y="T3"/>
                </a:cxn>
                <a:cxn ang="0">
                  <a:pos x="T4" y="T5"/>
                </a:cxn>
                <a:cxn ang="0">
                  <a:pos x="T6" y="T7"/>
                </a:cxn>
                <a:cxn ang="0">
                  <a:pos x="T8" y="T9"/>
                </a:cxn>
              </a:cxnLst>
              <a:rect l="0" t="0" r="r" b="b"/>
              <a:pathLst>
                <a:path w="110" h="189">
                  <a:moveTo>
                    <a:pt x="17" y="0"/>
                  </a:moveTo>
                  <a:lnTo>
                    <a:pt x="110" y="181"/>
                  </a:lnTo>
                  <a:lnTo>
                    <a:pt x="93" y="189"/>
                  </a:lnTo>
                  <a:lnTo>
                    <a:pt x="0" y="9"/>
                  </a:lnTo>
                  <a:lnTo>
                    <a:pt x="17" y="0"/>
                  </a:lnTo>
                  <a:close/>
                </a:path>
              </a:pathLst>
            </a:custGeom>
            <a:solidFill>
              <a:srgbClr val="C1C1C2"/>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06" name="íSḻiḑê"/>
            <p:cNvSpPr/>
            <p:nvPr/>
          </p:nvSpPr>
          <p:spPr bwMode="auto">
            <a:xfrm>
              <a:off x="7271111" y="3502872"/>
              <a:ext cx="130891" cy="219607"/>
            </a:xfrm>
            <a:custGeom>
              <a:avLst/>
              <a:gdLst>
                <a:gd name="T0" fmla="*/ 17 w 90"/>
                <a:gd name="T1" fmla="*/ 0 h 151"/>
                <a:gd name="T2" fmla="*/ 90 w 90"/>
                <a:gd name="T3" fmla="*/ 143 h 151"/>
                <a:gd name="T4" fmla="*/ 73 w 90"/>
                <a:gd name="T5" fmla="*/ 151 h 151"/>
                <a:gd name="T6" fmla="*/ 0 w 90"/>
                <a:gd name="T7" fmla="*/ 8 h 151"/>
                <a:gd name="T8" fmla="*/ 17 w 90"/>
                <a:gd name="T9" fmla="*/ 0 h 151"/>
              </a:gdLst>
              <a:ahLst/>
              <a:cxnLst>
                <a:cxn ang="0">
                  <a:pos x="T0" y="T1"/>
                </a:cxn>
                <a:cxn ang="0">
                  <a:pos x="T2" y="T3"/>
                </a:cxn>
                <a:cxn ang="0">
                  <a:pos x="T4" y="T5"/>
                </a:cxn>
                <a:cxn ang="0">
                  <a:pos x="T6" y="T7"/>
                </a:cxn>
                <a:cxn ang="0">
                  <a:pos x="T8" y="T9"/>
                </a:cxn>
              </a:cxnLst>
              <a:rect l="0" t="0" r="r" b="b"/>
              <a:pathLst>
                <a:path w="90" h="151">
                  <a:moveTo>
                    <a:pt x="17" y="0"/>
                  </a:moveTo>
                  <a:lnTo>
                    <a:pt x="90" y="143"/>
                  </a:lnTo>
                  <a:lnTo>
                    <a:pt x="73" y="151"/>
                  </a:lnTo>
                  <a:lnTo>
                    <a:pt x="0" y="8"/>
                  </a:lnTo>
                  <a:lnTo>
                    <a:pt x="17" y="0"/>
                  </a:lnTo>
                  <a:close/>
                </a:path>
              </a:pathLst>
            </a:custGeom>
            <a:solidFill>
              <a:srgbClr val="C1C1C2"/>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07" name="ï$ľîdé"/>
            <p:cNvSpPr/>
            <p:nvPr/>
          </p:nvSpPr>
          <p:spPr bwMode="auto">
            <a:xfrm>
              <a:off x="7304561" y="3415612"/>
              <a:ext cx="159978" cy="274872"/>
            </a:xfrm>
            <a:custGeom>
              <a:avLst/>
              <a:gdLst>
                <a:gd name="T0" fmla="*/ 17 w 110"/>
                <a:gd name="T1" fmla="*/ 0 h 189"/>
                <a:gd name="T2" fmla="*/ 110 w 110"/>
                <a:gd name="T3" fmla="*/ 180 h 189"/>
                <a:gd name="T4" fmla="*/ 94 w 110"/>
                <a:gd name="T5" fmla="*/ 189 h 189"/>
                <a:gd name="T6" fmla="*/ 0 w 110"/>
                <a:gd name="T7" fmla="*/ 10 h 189"/>
                <a:gd name="T8" fmla="*/ 17 w 110"/>
                <a:gd name="T9" fmla="*/ 0 h 189"/>
              </a:gdLst>
              <a:ahLst/>
              <a:cxnLst>
                <a:cxn ang="0">
                  <a:pos x="T0" y="T1"/>
                </a:cxn>
                <a:cxn ang="0">
                  <a:pos x="T2" y="T3"/>
                </a:cxn>
                <a:cxn ang="0">
                  <a:pos x="T4" y="T5"/>
                </a:cxn>
                <a:cxn ang="0">
                  <a:pos x="T6" y="T7"/>
                </a:cxn>
                <a:cxn ang="0">
                  <a:pos x="T8" y="T9"/>
                </a:cxn>
              </a:cxnLst>
              <a:rect l="0" t="0" r="r" b="b"/>
              <a:pathLst>
                <a:path w="110" h="189">
                  <a:moveTo>
                    <a:pt x="17" y="0"/>
                  </a:moveTo>
                  <a:lnTo>
                    <a:pt x="110" y="180"/>
                  </a:lnTo>
                  <a:lnTo>
                    <a:pt x="94" y="189"/>
                  </a:lnTo>
                  <a:lnTo>
                    <a:pt x="0" y="10"/>
                  </a:lnTo>
                  <a:lnTo>
                    <a:pt x="17" y="0"/>
                  </a:lnTo>
                  <a:close/>
                </a:path>
              </a:pathLst>
            </a:custGeom>
            <a:solidFill>
              <a:srgbClr val="C1C1C2"/>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08" name="ïsḻíḍe"/>
            <p:cNvSpPr/>
            <p:nvPr/>
          </p:nvSpPr>
          <p:spPr bwMode="auto">
            <a:xfrm>
              <a:off x="7394730" y="3438881"/>
              <a:ext cx="133800" cy="221060"/>
            </a:xfrm>
            <a:custGeom>
              <a:avLst/>
              <a:gdLst>
                <a:gd name="T0" fmla="*/ 17 w 92"/>
                <a:gd name="T1" fmla="*/ 0 h 152"/>
                <a:gd name="T2" fmla="*/ 92 w 92"/>
                <a:gd name="T3" fmla="*/ 141 h 152"/>
                <a:gd name="T4" fmla="*/ 75 w 92"/>
                <a:gd name="T5" fmla="*/ 152 h 152"/>
                <a:gd name="T6" fmla="*/ 0 w 92"/>
                <a:gd name="T7" fmla="*/ 9 h 152"/>
                <a:gd name="T8" fmla="*/ 17 w 92"/>
                <a:gd name="T9" fmla="*/ 0 h 152"/>
              </a:gdLst>
              <a:ahLst/>
              <a:cxnLst>
                <a:cxn ang="0">
                  <a:pos x="T0" y="T1"/>
                </a:cxn>
                <a:cxn ang="0">
                  <a:pos x="T2" y="T3"/>
                </a:cxn>
                <a:cxn ang="0">
                  <a:pos x="T4" y="T5"/>
                </a:cxn>
                <a:cxn ang="0">
                  <a:pos x="T6" y="T7"/>
                </a:cxn>
                <a:cxn ang="0">
                  <a:pos x="T8" y="T9"/>
                </a:cxn>
              </a:cxnLst>
              <a:rect l="0" t="0" r="r" b="b"/>
              <a:pathLst>
                <a:path w="92" h="152">
                  <a:moveTo>
                    <a:pt x="17" y="0"/>
                  </a:moveTo>
                  <a:lnTo>
                    <a:pt x="92" y="141"/>
                  </a:lnTo>
                  <a:lnTo>
                    <a:pt x="75" y="152"/>
                  </a:lnTo>
                  <a:lnTo>
                    <a:pt x="0" y="9"/>
                  </a:lnTo>
                  <a:lnTo>
                    <a:pt x="17" y="0"/>
                  </a:lnTo>
                  <a:close/>
                </a:path>
              </a:pathLst>
            </a:custGeom>
            <a:solidFill>
              <a:srgbClr val="C1C1C2"/>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09" name="îŝ1ïďè"/>
            <p:cNvSpPr/>
            <p:nvPr/>
          </p:nvSpPr>
          <p:spPr bwMode="auto">
            <a:xfrm>
              <a:off x="5277204" y="4342030"/>
              <a:ext cx="631186" cy="660273"/>
            </a:xfrm>
            <a:custGeom>
              <a:avLst/>
              <a:gdLst>
                <a:gd name="T0" fmla="*/ 228 w 434"/>
                <a:gd name="T1" fmla="*/ 454 h 454"/>
                <a:gd name="T2" fmla="*/ 0 w 434"/>
                <a:gd name="T3" fmla="*/ 297 h 454"/>
                <a:gd name="T4" fmla="*/ 204 w 434"/>
                <a:gd name="T5" fmla="*/ 0 h 454"/>
                <a:gd name="T6" fmla="*/ 434 w 434"/>
                <a:gd name="T7" fmla="*/ 158 h 454"/>
                <a:gd name="T8" fmla="*/ 228 w 434"/>
                <a:gd name="T9" fmla="*/ 454 h 454"/>
              </a:gdLst>
              <a:ahLst/>
              <a:cxnLst>
                <a:cxn ang="0">
                  <a:pos x="T0" y="T1"/>
                </a:cxn>
                <a:cxn ang="0">
                  <a:pos x="T2" y="T3"/>
                </a:cxn>
                <a:cxn ang="0">
                  <a:pos x="T4" y="T5"/>
                </a:cxn>
                <a:cxn ang="0">
                  <a:pos x="T6" y="T7"/>
                </a:cxn>
                <a:cxn ang="0">
                  <a:pos x="T8" y="T9"/>
                </a:cxn>
              </a:cxnLst>
              <a:rect l="0" t="0" r="r" b="b"/>
              <a:pathLst>
                <a:path w="434" h="454">
                  <a:moveTo>
                    <a:pt x="228" y="454"/>
                  </a:moveTo>
                  <a:lnTo>
                    <a:pt x="0" y="297"/>
                  </a:lnTo>
                  <a:lnTo>
                    <a:pt x="204" y="0"/>
                  </a:lnTo>
                  <a:lnTo>
                    <a:pt x="434" y="158"/>
                  </a:lnTo>
                  <a:lnTo>
                    <a:pt x="228" y="45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10" name="îṣlïḋé"/>
            <p:cNvSpPr/>
            <p:nvPr/>
          </p:nvSpPr>
          <p:spPr bwMode="auto">
            <a:xfrm>
              <a:off x="5554984" y="4445288"/>
              <a:ext cx="260328" cy="186156"/>
            </a:xfrm>
            <a:custGeom>
              <a:avLst/>
              <a:gdLst>
                <a:gd name="T0" fmla="*/ 168 w 179"/>
                <a:gd name="T1" fmla="*/ 128 h 128"/>
                <a:gd name="T2" fmla="*/ 0 w 179"/>
                <a:gd name="T3" fmla="*/ 14 h 128"/>
                <a:gd name="T4" fmla="*/ 10 w 179"/>
                <a:gd name="T5" fmla="*/ 0 h 128"/>
                <a:gd name="T6" fmla="*/ 179 w 179"/>
                <a:gd name="T7" fmla="*/ 114 h 128"/>
                <a:gd name="T8" fmla="*/ 168 w 179"/>
                <a:gd name="T9" fmla="*/ 128 h 128"/>
              </a:gdLst>
              <a:ahLst/>
              <a:cxnLst>
                <a:cxn ang="0">
                  <a:pos x="T0" y="T1"/>
                </a:cxn>
                <a:cxn ang="0">
                  <a:pos x="T2" y="T3"/>
                </a:cxn>
                <a:cxn ang="0">
                  <a:pos x="T4" y="T5"/>
                </a:cxn>
                <a:cxn ang="0">
                  <a:pos x="T6" y="T7"/>
                </a:cxn>
                <a:cxn ang="0">
                  <a:pos x="T8" y="T9"/>
                </a:cxn>
              </a:cxnLst>
              <a:rect l="0" t="0" r="r" b="b"/>
              <a:pathLst>
                <a:path w="179" h="128">
                  <a:moveTo>
                    <a:pt x="168" y="128"/>
                  </a:moveTo>
                  <a:lnTo>
                    <a:pt x="0" y="14"/>
                  </a:lnTo>
                  <a:lnTo>
                    <a:pt x="10" y="0"/>
                  </a:lnTo>
                  <a:lnTo>
                    <a:pt x="179" y="114"/>
                  </a:lnTo>
                  <a:lnTo>
                    <a:pt x="168" y="128"/>
                  </a:lnTo>
                  <a:close/>
                </a:path>
              </a:pathLst>
            </a:custGeom>
            <a:solidFill>
              <a:srgbClr val="C1C1C2"/>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11" name="iŝļïḋé"/>
            <p:cNvSpPr/>
            <p:nvPr/>
          </p:nvSpPr>
          <p:spPr bwMode="auto">
            <a:xfrm>
              <a:off x="5515716" y="4502008"/>
              <a:ext cx="207972" cy="154161"/>
            </a:xfrm>
            <a:custGeom>
              <a:avLst/>
              <a:gdLst>
                <a:gd name="T0" fmla="*/ 133 w 143"/>
                <a:gd name="T1" fmla="*/ 106 h 106"/>
                <a:gd name="T2" fmla="*/ 0 w 143"/>
                <a:gd name="T3" fmla="*/ 14 h 106"/>
                <a:gd name="T4" fmla="*/ 10 w 143"/>
                <a:gd name="T5" fmla="*/ 0 h 106"/>
                <a:gd name="T6" fmla="*/ 143 w 143"/>
                <a:gd name="T7" fmla="*/ 91 h 106"/>
                <a:gd name="T8" fmla="*/ 133 w 143"/>
                <a:gd name="T9" fmla="*/ 106 h 106"/>
              </a:gdLst>
              <a:ahLst/>
              <a:cxnLst>
                <a:cxn ang="0">
                  <a:pos x="T0" y="T1"/>
                </a:cxn>
                <a:cxn ang="0">
                  <a:pos x="T2" y="T3"/>
                </a:cxn>
                <a:cxn ang="0">
                  <a:pos x="T4" y="T5"/>
                </a:cxn>
                <a:cxn ang="0">
                  <a:pos x="T6" y="T7"/>
                </a:cxn>
                <a:cxn ang="0">
                  <a:pos x="T8" y="T9"/>
                </a:cxn>
              </a:cxnLst>
              <a:rect l="0" t="0" r="r" b="b"/>
              <a:pathLst>
                <a:path w="143" h="106">
                  <a:moveTo>
                    <a:pt x="133" y="106"/>
                  </a:moveTo>
                  <a:lnTo>
                    <a:pt x="0" y="14"/>
                  </a:lnTo>
                  <a:lnTo>
                    <a:pt x="10" y="0"/>
                  </a:lnTo>
                  <a:lnTo>
                    <a:pt x="143" y="91"/>
                  </a:lnTo>
                  <a:lnTo>
                    <a:pt x="133" y="106"/>
                  </a:lnTo>
                  <a:close/>
                </a:path>
              </a:pathLst>
            </a:custGeom>
            <a:solidFill>
              <a:srgbClr val="C1C1C2"/>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12" name="íSlíďé"/>
            <p:cNvSpPr/>
            <p:nvPr/>
          </p:nvSpPr>
          <p:spPr bwMode="auto">
            <a:xfrm>
              <a:off x="5476449" y="4558727"/>
              <a:ext cx="257420" cy="190520"/>
            </a:xfrm>
            <a:custGeom>
              <a:avLst/>
              <a:gdLst>
                <a:gd name="T0" fmla="*/ 166 w 177"/>
                <a:gd name="T1" fmla="*/ 131 h 131"/>
                <a:gd name="T2" fmla="*/ 0 w 177"/>
                <a:gd name="T3" fmla="*/ 17 h 131"/>
                <a:gd name="T4" fmla="*/ 10 w 177"/>
                <a:gd name="T5" fmla="*/ 0 h 131"/>
                <a:gd name="T6" fmla="*/ 177 w 177"/>
                <a:gd name="T7" fmla="*/ 115 h 131"/>
                <a:gd name="T8" fmla="*/ 166 w 177"/>
                <a:gd name="T9" fmla="*/ 131 h 131"/>
              </a:gdLst>
              <a:ahLst/>
              <a:cxnLst>
                <a:cxn ang="0">
                  <a:pos x="T0" y="T1"/>
                </a:cxn>
                <a:cxn ang="0">
                  <a:pos x="T2" y="T3"/>
                </a:cxn>
                <a:cxn ang="0">
                  <a:pos x="T4" y="T5"/>
                </a:cxn>
                <a:cxn ang="0">
                  <a:pos x="T6" y="T7"/>
                </a:cxn>
                <a:cxn ang="0">
                  <a:pos x="T8" y="T9"/>
                </a:cxn>
              </a:cxnLst>
              <a:rect l="0" t="0" r="r" b="b"/>
              <a:pathLst>
                <a:path w="177" h="131">
                  <a:moveTo>
                    <a:pt x="166" y="131"/>
                  </a:moveTo>
                  <a:lnTo>
                    <a:pt x="0" y="17"/>
                  </a:lnTo>
                  <a:lnTo>
                    <a:pt x="10" y="0"/>
                  </a:lnTo>
                  <a:lnTo>
                    <a:pt x="177" y="115"/>
                  </a:lnTo>
                  <a:lnTo>
                    <a:pt x="166" y="131"/>
                  </a:lnTo>
                  <a:close/>
                </a:path>
              </a:pathLst>
            </a:custGeom>
            <a:solidFill>
              <a:srgbClr val="C1C1C2"/>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13" name="ïšḻïdè"/>
            <p:cNvSpPr/>
            <p:nvPr/>
          </p:nvSpPr>
          <p:spPr bwMode="auto">
            <a:xfrm>
              <a:off x="5434273" y="4616901"/>
              <a:ext cx="207972" cy="157069"/>
            </a:xfrm>
            <a:custGeom>
              <a:avLst/>
              <a:gdLst>
                <a:gd name="T0" fmla="*/ 133 w 143"/>
                <a:gd name="T1" fmla="*/ 108 h 108"/>
                <a:gd name="T2" fmla="*/ 0 w 143"/>
                <a:gd name="T3" fmla="*/ 16 h 108"/>
                <a:gd name="T4" fmla="*/ 12 w 143"/>
                <a:gd name="T5" fmla="*/ 0 h 108"/>
                <a:gd name="T6" fmla="*/ 143 w 143"/>
                <a:gd name="T7" fmla="*/ 91 h 108"/>
                <a:gd name="T8" fmla="*/ 133 w 143"/>
                <a:gd name="T9" fmla="*/ 108 h 108"/>
              </a:gdLst>
              <a:ahLst/>
              <a:cxnLst>
                <a:cxn ang="0">
                  <a:pos x="T0" y="T1"/>
                </a:cxn>
                <a:cxn ang="0">
                  <a:pos x="T2" y="T3"/>
                </a:cxn>
                <a:cxn ang="0">
                  <a:pos x="T4" y="T5"/>
                </a:cxn>
                <a:cxn ang="0">
                  <a:pos x="T6" y="T7"/>
                </a:cxn>
                <a:cxn ang="0">
                  <a:pos x="T8" y="T9"/>
                </a:cxn>
              </a:cxnLst>
              <a:rect l="0" t="0" r="r" b="b"/>
              <a:pathLst>
                <a:path w="143" h="108">
                  <a:moveTo>
                    <a:pt x="133" y="108"/>
                  </a:moveTo>
                  <a:lnTo>
                    <a:pt x="0" y="16"/>
                  </a:lnTo>
                  <a:lnTo>
                    <a:pt x="12" y="0"/>
                  </a:lnTo>
                  <a:lnTo>
                    <a:pt x="143" y="91"/>
                  </a:lnTo>
                  <a:lnTo>
                    <a:pt x="133" y="108"/>
                  </a:lnTo>
                  <a:close/>
                </a:path>
              </a:pathLst>
            </a:custGeom>
            <a:solidFill>
              <a:srgbClr val="C1C1C2"/>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14" name="ïṣḷíḍê"/>
            <p:cNvSpPr/>
            <p:nvPr/>
          </p:nvSpPr>
          <p:spPr bwMode="auto">
            <a:xfrm>
              <a:off x="6424682" y="4468558"/>
              <a:ext cx="820251" cy="589010"/>
            </a:xfrm>
            <a:custGeom>
              <a:avLst/>
              <a:gdLst>
                <a:gd name="T0" fmla="*/ 44 w 271"/>
                <a:gd name="T1" fmla="*/ 2 h 195"/>
                <a:gd name="T2" fmla="*/ 257 w 271"/>
                <a:gd name="T3" fmla="*/ 46 h 195"/>
                <a:gd name="T4" fmla="*/ 269 w 271"/>
                <a:gd name="T5" fmla="*/ 64 h 195"/>
                <a:gd name="T6" fmla="*/ 245 w 271"/>
                <a:gd name="T7" fmla="*/ 181 h 195"/>
                <a:gd name="T8" fmla="*/ 227 w 271"/>
                <a:gd name="T9" fmla="*/ 193 h 195"/>
                <a:gd name="T10" fmla="*/ 13 w 271"/>
                <a:gd name="T11" fmla="*/ 149 h 195"/>
                <a:gd name="T12" fmla="*/ 1 w 271"/>
                <a:gd name="T13" fmla="*/ 131 h 195"/>
                <a:gd name="T14" fmla="*/ 26 w 271"/>
                <a:gd name="T15" fmla="*/ 14 h 195"/>
                <a:gd name="T16" fmla="*/ 44 w 271"/>
                <a:gd name="T17" fmla="*/ 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1" h="195">
                  <a:moveTo>
                    <a:pt x="44" y="2"/>
                  </a:moveTo>
                  <a:cubicBezTo>
                    <a:pt x="257" y="46"/>
                    <a:pt x="257" y="46"/>
                    <a:pt x="257" y="46"/>
                  </a:cubicBezTo>
                  <a:cubicBezTo>
                    <a:pt x="266" y="48"/>
                    <a:pt x="271" y="56"/>
                    <a:pt x="269" y="64"/>
                  </a:cubicBezTo>
                  <a:cubicBezTo>
                    <a:pt x="245" y="181"/>
                    <a:pt x="245" y="181"/>
                    <a:pt x="245" y="181"/>
                  </a:cubicBezTo>
                  <a:cubicBezTo>
                    <a:pt x="243" y="190"/>
                    <a:pt x="235" y="195"/>
                    <a:pt x="227" y="193"/>
                  </a:cubicBezTo>
                  <a:cubicBezTo>
                    <a:pt x="13" y="149"/>
                    <a:pt x="13" y="149"/>
                    <a:pt x="13" y="149"/>
                  </a:cubicBezTo>
                  <a:cubicBezTo>
                    <a:pt x="5" y="147"/>
                    <a:pt x="0" y="139"/>
                    <a:pt x="1" y="131"/>
                  </a:cubicBezTo>
                  <a:cubicBezTo>
                    <a:pt x="26" y="14"/>
                    <a:pt x="26" y="14"/>
                    <a:pt x="26" y="14"/>
                  </a:cubicBezTo>
                  <a:cubicBezTo>
                    <a:pt x="27" y="5"/>
                    <a:pt x="36" y="0"/>
                    <a:pt x="44" y="2"/>
                  </a:cubicBez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15" name="íṩlîḋe"/>
            <p:cNvSpPr/>
            <p:nvPr/>
          </p:nvSpPr>
          <p:spPr bwMode="auto">
            <a:xfrm>
              <a:off x="6510488" y="4308580"/>
              <a:ext cx="769349" cy="331591"/>
            </a:xfrm>
            <a:custGeom>
              <a:avLst/>
              <a:gdLst>
                <a:gd name="T0" fmla="*/ 22 w 255"/>
                <a:gd name="T1" fmla="*/ 1 h 110"/>
                <a:gd name="T2" fmla="*/ 246 w 255"/>
                <a:gd name="T3" fmla="*/ 48 h 110"/>
                <a:gd name="T4" fmla="*/ 254 w 255"/>
                <a:gd name="T5" fmla="*/ 59 h 110"/>
                <a:gd name="T6" fmla="*/ 245 w 255"/>
                <a:gd name="T7" fmla="*/ 101 h 110"/>
                <a:gd name="T8" fmla="*/ 233 w 255"/>
                <a:gd name="T9" fmla="*/ 109 h 110"/>
                <a:gd name="T10" fmla="*/ 9 w 255"/>
                <a:gd name="T11" fmla="*/ 62 h 110"/>
                <a:gd name="T12" fmla="*/ 1 w 255"/>
                <a:gd name="T13" fmla="*/ 50 h 110"/>
                <a:gd name="T14" fmla="*/ 10 w 255"/>
                <a:gd name="T15" fmla="*/ 9 h 110"/>
                <a:gd name="T16" fmla="*/ 22 w 255"/>
                <a:gd name="T17" fmla="*/ 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 h="110">
                  <a:moveTo>
                    <a:pt x="22" y="1"/>
                  </a:moveTo>
                  <a:cubicBezTo>
                    <a:pt x="246" y="48"/>
                    <a:pt x="246" y="48"/>
                    <a:pt x="246" y="48"/>
                  </a:cubicBezTo>
                  <a:cubicBezTo>
                    <a:pt x="251" y="49"/>
                    <a:pt x="255" y="54"/>
                    <a:pt x="254" y="59"/>
                  </a:cubicBezTo>
                  <a:cubicBezTo>
                    <a:pt x="245" y="101"/>
                    <a:pt x="245" y="101"/>
                    <a:pt x="245" y="101"/>
                  </a:cubicBezTo>
                  <a:cubicBezTo>
                    <a:pt x="244" y="106"/>
                    <a:pt x="238" y="110"/>
                    <a:pt x="233" y="109"/>
                  </a:cubicBezTo>
                  <a:cubicBezTo>
                    <a:pt x="9" y="62"/>
                    <a:pt x="9" y="62"/>
                    <a:pt x="9" y="62"/>
                  </a:cubicBezTo>
                  <a:cubicBezTo>
                    <a:pt x="4" y="61"/>
                    <a:pt x="0" y="56"/>
                    <a:pt x="1" y="50"/>
                  </a:cubicBezTo>
                  <a:cubicBezTo>
                    <a:pt x="10" y="9"/>
                    <a:pt x="10" y="9"/>
                    <a:pt x="10" y="9"/>
                  </a:cubicBezTo>
                  <a:cubicBezTo>
                    <a:pt x="11" y="3"/>
                    <a:pt x="16" y="0"/>
                    <a:pt x="22" y="1"/>
                  </a:cubicBez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16" name="îSḻïḍè"/>
            <p:cNvSpPr/>
            <p:nvPr/>
          </p:nvSpPr>
          <p:spPr bwMode="auto">
            <a:xfrm>
              <a:off x="6507580" y="4330395"/>
              <a:ext cx="766440" cy="331591"/>
            </a:xfrm>
            <a:custGeom>
              <a:avLst/>
              <a:gdLst>
                <a:gd name="T0" fmla="*/ 21 w 254"/>
                <a:gd name="T1" fmla="*/ 1 h 110"/>
                <a:gd name="T2" fmla="*/ 245 w 254"/>
                <a:gd name="T3" fmla="*/ 48 h 110"/>
                <a:gd name="T4" fmla="*/ 253 w 254"/>
                <a:gd name="T5" fmla="*/ 59 h 110"/>
                <a:gd name="T6" fmla="*/ 244 w 254"/>
                <a:gd name="T7" fmla="*/ 101 h 110"/>
                <a:gd name="T8" fmla="*/ 233 w 254"/>
                <a:gd name="T9" fmla="*/ 109 h 110"/>
                <a:gd name="T10" fmla="*/ 8 w 254"/>
                <a:gd name="T11" fmla="*/ 62 h 110"/>
                <a:gd name="T12" fmla="*/ 1 w 254"/>
                <a:gd name="T13" fmla="*/ 50 h 110"/>
                <a:gd name="T14" fmla="*/ 9 w 254"/>
                <a:gd name="T15" fmla="*/ 9 h 110"/>
                <a:gd name="T16" fmla="*/ 21 w 254"/>
                <a:gd name="T17" fmla="*/ 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4" h="110">
                  <a:moveTo>
                    <a:pt x="21" y="1"/>
                  </a:moveTo>
                  <a:cubicBezTo>
                    <a:pt x="245" y="48"/>
                    <a:pt x="245" y="48"/>
                    <a:pt x="245" y="48"/>
                  </a:cubicBezTo>
                  <a:cubicBezTo>
                    <a:pt x="251" y="49"/>
                    <a:pt x="254" y="54"/>
                    <a:pt x="253" y="59"/>
                  </a:cubicBezTo>
                  <a:cubicBezTo>
                    <a:pt x="244" y="101"/>
                    <a:pt x="244" y="101"/>
                    <a:pt x="244" y="101"/>
                  </a:cubicBezTo>
                  <a:cubicBezTo>
                    <a:pt x="243" y="107"/>
                    <a:pt x="238" y="110"/>
                    <a:pt x="233" y="109"/>
                  </a:cubicBezTo>
                  <a:cubicBezTo>
                    <a:pt x="8" y="62"/>
                    <a:pt x="8" y="62"/>
                    <a:pt x="8" y="62"/>
                  </a:cubicBezTo>
                  <a:cubicBezTo>
                    <a:pt x="3" y="61"/>
                    <a:pt x="0" y="56"/>
                    <a:pt x="1" y="50"/>
                  </a:cubicBezTo>
                  <a:cubicBezTo>
                    <a:pt x="9" y="9"/>
                    <a:pt x="9" y="9"/>
                    <a:pt x="9" y="9"/>
                  </a:cubicBezTo>
                  <a:cubicBezTo>
                    <a:pt x="10" y="3"/>
                    <a:pt x="16" y="0"/>
                    <a:pt x="21" y="1"/>
                  </a:cubicBez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17" name="isḻiďè"/>
            <p:cNvSpPr/>
            <p:nvPr/>
          </p:nvSpPr>
          <p:spPr bwMode="auto">
            <a:xfrm>
              <a:off x="6536667" y="4356574"/>
              <a:ext cx="708267" cy="277780"/>
            </a:xfrm>
            <a:custGeom>
              <a:avLst/>
              <a:gdLst>
                <a:gd name="T0" fmla="*/ 17 w 234"/>
                <a:gd name="T1" fmla="*/ 1 h 92"/>
                <a:gd name="T2" fmla="*/ 226 w 234"/>
                <a:gd name="T3" fmla="*/ 44 h 92"/>
                <a:gd name="T4" fmla="*/ 233 w 234"/>
                <a:gd name="T5" fmla="*/ 54 h 92"/>
                <a:gd name="T6" fmla="*/ 226 w 234"/>
                <a:gd name="T7" fmla="*/ 85 h 92"/>
                <a:gd name="T8" fmla="*/ 217 w 234"/>
                <a:gd name="T9" fmla="*/ 91 h 92"/>
                <a:gd name="T10" fmla="*/ 7 w 234"/>
                <a:gd name="T11" fmla="*/ 48 h 92"/>
                <a:gd name="T12" fmla="*/ 1 w 234"/>
                <a:gd name="T13" fmla="*/ 38 h 92"/>
                <a:gd name="T14" fmla="*/ 7 w 234"/>
                <a:gd name="T15" fmla="*/ 7 h 92"/>
                <a:gd name="T16" fmla="*/ 17 w 234"/>
                <a:gd name="T17" fmla="*/ 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4" h="92">
                  <a:moveTo>
                    <a:pt x="17" y="1"/>
                  </a:moveTo>
                  <a:cubicBezTo>
                    <a:pt x="226" y="44"/>
                    <a:pt x="226" y="44"/>
                    <a:pt x="226" y="44"/>
                  </a:cubicBezTo>
                  <a:cubicBezTo>
                    <a:pt x="231" y="45"/>
                    <a:pt x="234" y="50"/>
                    <a:pt x="233" y="54"/>
                  </a:cubicBezTo>
                  <a:cubicBezTo>
                    <a:pt x="226" y="85"/>
                    <a:pt x="226" y="85"/>
                    <a:pt x="226" y="85"/>
                  </a:cubicBezTo>
                  <a:cubicBezTo>
                    <a:pt x="226" y="89"/>
                    <a:pt x="221" y="92"/>
                    <a:pt x="217" y="91"/>
                  </a:cubicBezTo>
                  <a:cubicBezTo>
                    <a:pt x="7" y="48"/>
                    <a:pt x="7" y="48"/>
                    <a:pt x="7" y="48"/>
                  </a:cubicBezTo>
                  <a:cubicBezTo>
                    <a:pt x="3" y="47"/>
                    <a:pt x="0" y="42"/>
                    <a:pt x="1" y="38"/>
                  </a:cubicBezTo>
                  <a:cubicBezTo>
                    <a:pt x="7" y="7"/>
                    <a:pt x="7" y="7"/>
                    <a:pt x="7" y="7"/>
                  </a:cubicBezTo>
                  <a:cubicBezTo>
                    <a:pt x="8" y="3"/>
                    <a:pt x="13" y="0"/>
                    <a:pt x="17" y="1"/>
                  </a:cubicBezTo>
                  <a:close/>
                </a:path>
              </a:pathLst>
            </a:custGeom>
            <a:solidFill>
              <a:srgbClr val="18738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18" name="iśḷíďê"/>
            <p:cNvSpPr/>
            <p:nvPr/>
          </p:nvSpPr>
          <p:spPr bwMode="auto">
            <a:xfrm>
              <a:off x="6727186" y="4423473"/>
              <a:ext cx="363586" cy="151252"/>
            </a:xfrm>
            <a:custGeom>
              <a:avLst/>
              <a:gdLst>
                <a:gd name="T0" fmla="*/ 0 w 250"/>
                <a:gd name="T1" fmla="*/ 77 h 104"/>
                <a:gd name="T2" fmla="*/ 131 w 250"/>
                <a:gd name="T3" fmla="*/ 104 h 104"/>
                <a:gd name="T4" fmla="*/ 250 w 250"/>
                <a:gd name="T5" fmla="*/ 27 h 104"/>
                <a:gd name="T6" fmla="*/ 119 w 250"/>
                <a:gd name="T7" fmla="*/ 0 h 104"/>
                <a:gd name="T8" fmla="*/ 0 w 250"/>
                <a:gd name="T9" fmla="*/ 77 h 104"/>
              </a:gdLst>
              <a:ahLst/>
              <a:cxnLst>
                <a:cxn ang="0">
                  <a:pos x="T0" y="T1"/>
                </a:cxn>
                <a:cxn ang="0">
                  <a:pos x="T2" y="T3"/>
                </a:cxn>
                <a:cxn ang="0">
                  <a:pos x="T4" y="T5"/>
                </a:cxn>
                <a:cxn ang="0">
                  <a:pos x="T6" y="T7"/>
                </a:cxn>
                <a:cxn ang="0">
                  <a:pos x="T8" y="T9"/>
                </a:cxn>
              </a:cxnLst>
              <a:rect l="0" t="0" r="r" b="b"/>
              <a:pathLst>
                <a:path w="250" h="104">
                  <a:moveTo>
                    <a:pt x="0" y="77"/>
                  </a:moveTo>
                  <a:lnTo>
                    <a:pt x="131" y="104"/>
                  </a:lnTo>
                  <a:lnTo>
                    <a:pt x="250" y="27"/>
                  </a:lnTo>
                  <a:lnTo>
                    <a:pt x="119" y="0"/>
                  </a:lnTo>
                  <a:lnTo>
                    <a:pt x="0" y="77"/>
                  </a:lnTo>
                  <a:close/>
                </a:path>
              </a:pathLst>
            </a:custGeom>
            <a:solidFill>
              <a:srgbClr val="2EA9BA"/>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19" name="îşļïďé"/>
            <p:cNvSpPr/>
            <p:nvPr/>
          </p:nvSpPr>
          <p:spPr bwMode="auto">
            <a:xfrm>
              <a:off x="6539575" y="4356574"/>
              <a:ext cx="161433" cy="130891"/>
            </a:xfrm>
            <a:custGeom>
              <a:avLst/>
              <a:gdLst>
                <a:gd name="T0" fmla="*/ 53 w 53"/>
                <a:gd name="T1" fmla="*/ 8 h 43"/>
                <a:gd name="T2" fmla="*/ 16 w 53"/>
                <a:gd name="T3" fmla="*/ 1 h 43"/>
                <a:gd name="T4" fmla="*/ 6 w 53"/>
                <a:gd name="T5" fmla="*/ 7 h 43"/>
                <a:gd name="T6" fmla="*/ 0 w 53"/>
                <a:gd name="T7" fmla="*/ 38 h 43"/>
                <a:gd name="T8" fmla="*/ 0 w 53"/>
                <a:gd name="T9" fmla="*/ 43 h 43"/>
                <a:gd name="T10" fmla="*/ 53 w 53"/>
                <a:gd name="T11" fmla="*/ 8 h 43"/>
              </a:gdLst>
              <a:ahLst/>
              <a:cxnLst>
                <a:cxn ang="0">
                  <a:pos x="T0" y="T1"/>
                </a:cxn>
                <a:cxn ang="0">
                  <a:pos x="T2" y="T3"/>
                </a:cxn>
                <a:cxn ang="0">
                  <a:pos x="T4" y="T5"/>
                </a:cxn>
                <a:cxn ang="0">
                  <a:pos x="T6" y="T7"/>
                </a:cxn>
                <a:cxn ang="0">
                  <a:pos x="T8" y="T9"/>
                </a:cxn>
                <a:cxn ang="0">
                  <a:pos x="T10" y="T11"/>
                </a:cxn>
              </a:cxnLst>
              <a:rect l="0" t="0" r="r" b="b"/>
              <a:pathLst>
                <a:path w="53" h="43">
                  <a:moveTo>
                    <a:pt x="53" y="8"/>
                  </a:moveTo>
                  <a:cubicBezTo>
                    <a:pt x="16" y="1"/>
                    <a:pt x="16" y="1"/>
                    <a:pt x="16" y="1"/>
                  </a:cubicBezTo>
                  <a:cubicBezTo>
                    <a:pt x="12" y="0"/>
                    <a:pt x="7" y="3"/>
                    <a:pt x="6" y="7"/>
                  </a:cubicBezTo>
                  <a:cubicBezTo>
                    <a:pt x="0" y="38"/>
                    <a:pt x="0" y="38"/>
                    <a:pt x="0" y="38"/>
                  </a:cubicBezTo>
                  <a:cubicBezTo>
                    <a:pt x="0" y="39"/>
                    <a:pt x="0" y="41"/>
                    <a:pt x="0" y="43"/>
                  </a:cubicBezTo>
                  <a:lnTo>
                    <a:pt x="53" y="8"/>
                  </a:lnTo>
                  <a:close/>
                </a:path>
              </a:pathLst>
            </a:custGeom>
            <a:solidFill>
              <a:srgbClr val="2EA9BA"/>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20" name="ïşlîḍê"/>
            <p:cNvSpPr/>
            <p:nvPr/>
          </p:nvSpPr>
          <p:spPr bwMode="auto">
            <a:xfrm>
              <a:off x="7116951" y="4538366"/>
              <a:ext cx="120711" cy="95987"/>
            </a:xfrm>
            <a:custGeom>
              <a:avLst/>
              <a:gdLst>
                <a:gd name="T0" fmla="*/ 0 w 40"/>
                <a:gd name="T1" fmla="*/ 26 h 32"/>
                <a:gd name="T2" fmla="*/ 25 w 40"/>
                <a:gd name="T3" fmla="*/ 31 h 32"/>
                <a:gd name="T4" fmla="*/ 34 w 40"/>
                <a:gd name="T5" fmla="*/ 25 h 32"/>
                <a:gd name="T6" fmla="*/ 40 w 40"/>
                <a:gd name="T7" fmla="*/ 0 h 32"/>
                <a:gd name="T8" fmla="*/ 0 w 40"/>
                <a:gd name="T9" fmla="*/ 26 h 32"/>
              </a:gdLst>
              <a:ahLst/>
              <a:cxnLst>
                <a:cxn ang="0">
                  <a:pos x="T0" y="T1"/>
                </a:cxn>
                <a:cxn ang="0">
                  <a:pos x="T2" y="T3"/>
                </a:cxn>
                <a:cxn ang="0">
                  <a:pos x="T4" y="T5"/>
                </a:cxn>
                <a:cxn ang="0">
                  <a:pos x="T6" y="T7"/>
                </a:cxn>
                <a:cxn ang="0">
                  <a:pos x="T8" y="T9"/>
                </a:cxn>
              </a:cxnLst>
              <a:rect l="0" t="0" r="r" b="b"/>
              <a:pathLst>
                <a:path w="40" h="32">
                  <a:moveTo>
                    <a:pt x="0" y="26"/>
                  </a:moveTo>
                  <a:cubicBezTo>
                    <a:pt x="25" y="31"/>
                    <a:pt x="25" y="31"/>
                    <a:pt x="25" y="31"/>
                  </a:cubicBezTo>
                  <a:cubicBezTo>
                    <a:pt x="29" y="32"/>
                    <a:pt x="34" y="29"/>
                    <a:pt x="34" y="25"/>
                  </a:cubicBezTo>
                  <a:cubicBezTo>
                    <a:pt x="40" y="0"/>
                    <a:pt x="40" y="0"/>
                    <a:pt x="40" y="0"/>
                  </a:cubicBezTo>
                  <a:lnTo>
                    <a:pt x="0" y="26"/>
                  </a:lnTo>
                  <a:close/>
                </a:path>
              </a:pathLst>
            </a:custGeom>
            <a:solidFill>
              <a:srgbClr val="2EA9BA"/>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21" name="íşḷiďê"/>
            <p:cNvSpPr/>
            <p:nvPr/>
          </p:nvSpPr>
          <p:spPr bwMode="auto">
            <a:xfrm>
              <a:off x="6727186" y="4852505"/>
              <a:ext cx="157069" cy="90169"/>
            </a:xfrm>
            <a:custGeom>
              <a:avLst/>
              <a:gdLst>
                <a:gd name="T0" fmla="*/ 11 w 108"/>
                <a:gd name="T1" fmla="*/ 0 h 62"/>
                <a:gd name="T2" fmla="*/ 108 w 108"/>
                <a:gd name="T3" fmla="*/ 20 h 62"/>
                <a:gd name="T4" fmla="*/ 100 w 108"/>
                <a:gd name="T5" fmla="*/ 62 h 62"/>
                <a:gd name="T6" fmla="*/ 0 w 108"/>
                <a:gd name="T7" fmla="*/ 41 h 62"/>
                <a:gd name="T8" fmla="*/ 11 w 108"/>
                <a:gd name="T9" fmla="*/ 0 h 62"/>
              </a:gdLst>
              <a:ahLst/>
              <a:cxnLst>
                <a:cxn ang="0">
                  <a:pos x="T0" y="T1"/>
                </a:cxn>
                <a:cxn ang="0">
                  <a:pos x="T2" y="T3"/>
                </a:cxn>
                <a:cxn ang="0">
                  <a:pos x="T4" y="T5"/>
                </a:cxn>
                <a:cxn ang="0">
                  <a:pos x="T6" y="T7"/>
                </a:cxn>
                <a:cxn ang="0">
                  <a:pos x="T8" y="T9"/>
                </a:cxn>
              </a:cxnLst>
              <a:rect l="0" t="0" r="r" b="b"/>
              <a:pathLst>
                <a:path w="108" h="62">
                  <a:moveTo>
                    <a:pt x="11" y="0"/>
                  </a:moveTo>
                  <a:lnTo>
                    <a:pt x="108" y="20"/>
                  </a:lnTo>
                  <a:lnTo>
                    <a:pt x="100" y="62"/>
                  </a:lnTo>
                  <a:lnTo>
                    <a:pt x="0" y="41"/>
                  </a:lnTo>
                  <a:lnTo>
                    <a:pt x="11" y="0"/>
                  </a:lnTo>
                  <a:close/>
                </a:path>
              </a:pathLst>
            </a:custGeom>
            <a:solidFill>
              <a:srgbClr val="386E8A"/>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22" name="ïşļîḑê"/>
            <p:cNvSpPr/>
            <p:nvPr/>
          </p:nvSpPr>
          <p:spPr bwMode="auto">
            <a:xfrm>
              <a:off x="6794086" y="4928131"/>
              <a:ext cx="78535" cy="42176"/>
            </a:xfrm>
            <a:custGeom>
              <a:avLst/>
              <a:gdLst>
                <a:gd name="T0" fmla="*/ 0 w 54"/>
                <a:gd name="T1" fmla="*/ 18 h 29"/>
                <a:gd name="T2" fmla="*/ 50 w 54"/>
                <a:gd name="T3" fmla="*/ 29 h 29"/>
                <a:gd name="T4" fmla="*/ 54 w 54"/>
                <a:gd name="T5" fmla="*/ 10 h 29"/>
                <a:gd name="T6" fmla="*/ 4 w 54"/>
                <a:gd name="T7" fmla="*/ 0 h 29"/>
                <a:gd name="T8" fmla="*/ 0 w 54"/>
                <a:gd name="T9" fmla="*/ 18 h 29"/>
              </a:gdLst>
              <a:ahLst/>
              <a:cxnLst>
                <a:cxn ang="0">
                  <a:pos x="T0" y="T1"/>
                </a:cxn>
                <a:cxn ang="0">
                  <a:pos x="T2" y="T3"/>
                </a:cxn>
                <a:cxn ang="0">
                  <a:pos x="T4" y="T5"/>
                </a:cxn>
                <a:cxn ang="0">
                  <a:pos x="T6" y="T7"/>
                </a:cxn>
                <a:cxn ang="0">
                  <a:pos x="T8" y="T9"/>
                </a:cxn>
              </a:cxnLst>
              <a:rect l="0" t="0" r="r" b="b"/>
              <a:pathLst>
                <a:path w="54" h="29">
                  <a:moveTo>
                    <a:pt x="0" y="18"/>
                  </a:moveTo>
                  <a:lnTo>
                    <a:pt x="50" y="29"/>
                  </a:lnTo>
                  <a:lnTo>
                    <a:pt x="54" y="10"/>
                  </a:lnTo>
                  <a:lnTo>
                    <a:pt x="4" y="0"/>
                  </a:lnTo>
                  <a:lnTo>
                    <a:pt x="0" y="18"/>
                  </a:lnTo>
                  <a:close/>
                </a:path>
              </a:pathLst>
            </a:custGeom>
            <a:solidFill>
              <a:srgbClr val="011017"/>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23" name="îŝḷíḋe"/>
            <p:cNvSpPr/>
            <p:nvPr/>
          </p:nvSpPr>
          <p:spPr bwMode="auto">
            <a:xfrm>
              <a:off x="6724278" y="4912134"/>
              <a:ext cx="75626" cy="42176"/>
            </a:xfrm>
            <a:custGeom>
              <a:avLst/>
              <a:gdLst>
                <a:gd name="T0" fmla="*/ 0 w 52"/>
                <a:gd name="T1" fmla="*/ 19 h 29"/>
                <a:gd name="T2" fmla="*/ 48 w 52"/>
                <a:gd name="T3" fmla="*/ 29 h 29"/>
                <a:gd name="T4" fmla="*/ 52 w 52"/>
                <a:gd name="T5" fmla="*/ 11 h 29"/>
                <a:gd name="T6" fmla="*/ 2 w 52"/>
                <a:gd name="T7" fmla="*/ 0 h 29"/>
                <a:gd name="T8" fmla="*/ 0 w 52"/>
                <a:gd name="T9" fmla="*/ 19 h 29"/>
              </a:gdLst>
              <a:ahLst/>
              <a:cxnLst>
                <a:cxn ang="0">
                  <a:pos x="T0" y="T1"/>
                </a:cxn>
                <a:cxn ang="0">
                  <a:pos x="T2" y="T3"/>
                </a:cxn>
                <a:cxn ang="0">
                  <a:pos x="T4" y="T5"/>
                </a:cxn>
                <a:cxn ang="0">
                  <a:pos x="T6" y="T7"/>
                </a:cxn>
                <a:cxn ang="0">
                  <a:pos x="T8" y="T9"/>
                </a:cxn>
              </a:cxnLst>
              <a:rect l="0" t="0" r="r" b="b"/>
              <a:pathLst>
                <a:path w="52" h="29">
                  <a:moveTo>
                    <a:pt x="0" y="19"/>
                  </a:moveTo>
                  <a:lnTo>
                    <a:pt x="48" y="29"/>
                  </a:lnTo>
                  <a:lnTo>
                    <a:pt x="52" y="11"/>
                  </a:lnTo>
                  <a:lnTo>
                    <a:pt x="2" y="0"/>
                  </a:lnTo>
                  <a:lnTo>
                    <a:pt x="0" y="19"/>
                  </a:lnTo>
                  <a:close/>
                </a:path>
              </a:pathLst>
            </a:custGeom>
            <a:solidFill>
              <a:srgbClr val="011017"/>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24" name="isľiďè"/>
            <p:cNvSpPr/>
            <p:nvPr/>
          </p:nvSpPr>
          <p:spPr bwMode="auto">
            <a:xfrm>
              <a:off x="7080592" y="4836508"/>
              <a:ext cx="55265" cy="55265"/>
            </a:xfrm>
            <a:custGeom>
              <a:avLst/>
              <a:gdLst>
                <a:gd name="T0" fmla="*/ 0 w 38"/>
                <a:gd name="T1" fmla="*/ 31 h 38"/>
                <a:gd name="T2" fmla="*/ 7 w 38"/>
                <a:gd name="T3" fmla="*/ 0 h 38"/>
                <a:gd name="T4" fmla="*/ 38 w 38"/>
                <a:gd name="T5" fmla="*/ 7 h 38"/>
                <a:gd name="T6" fmla="*/ 31 w 38"/>
                <a:gd name="T7" fmla="*/ 38 h 38"/>
                <a:gd name="T8" fmla="*/ 0 w 38"/>
                <a:gd name="T9" fmla="*/ 31 h 38"/>
              </a:gdLst>
              <a:ahLst/>
              <a:cxnLst>
                <a:cxn ang="0">
                  <a:pos x="T0" y="T1"/>
                </a:cxn>
                <a:cxn ang="0">
                  <a:pos x="T2" y="T3"/>
                </a:cxn>
                <a:cxn ang="0">
                  <a:pos x="T4" y="T5"/>
                </a:cxn>
                <a:cxn ang="0">
                  <a:pos x="T6" y="T7"/>
                </a:cxn>
                <a:cxn ang="0">
                  <a:pos x="T8" y="T9"/>
                </a:cxn>
              </a:cxnLst>
              <a:rect l="0" t="0" r="r" b="b"/>
              <a:pathLst>
                <a:path w="38" h="38">
                  <a:moveTo>
                    <a:pt x="0" y="31"/>
                  </a:moveTo>
                  <a:lnTo>
                    <a:pt x="7" y="0"/>
                  </a:lnTo>
                  <a:lnTo>
                    <a:pt x="38" y="7"/>
                  </a:lnTo>
                  <a:lnTo>
                    <a:pt x="31" y="38"/>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25" name="íŝ1iďè"/>
            <p:cNvSpPr/>
            <p:nvPr/>
          </p:nvSpPr>
          <p:spPr bwMode="auto">
            <a:xfrm>
              <a:off x="7074774" y="4827781"/>
              <a:ext cx="69809" cy="69809"/>
            </a:xfrm>
            <a:custGeom>
              <a:avLst/>
              <a:gdLst>
                <a:gd name="T0" fmla="*/ 15 w 48"/>
                <a:gd name="T1" fmla="*/ 10 h 48"/>
                <a:gd name="T2" fmla="*/ 38 w 48"/>
                <a:gd name="T3" fmla="*/ 15 h 48"/>
                <a:gd name="T4" fmla="*/ 33 w 48"/>
                <a:gd name="T5" fmla="*/ 37 h 48"/>
                <a:gd name="T6" fmla="*/ 11 w 48"/>
                <a:gd name="T7" fmla="*/ 33 h 48"/>
                <a:gd name="T8" fmla="*/ 15 w 48"/>
                <a:gd name="T9" fmla="*/ 10 h 48"/>
                <a:gd name="T10" fmla="*/ 8 w 48"/>
                <a:gd name="T11" fmla="*/ 0 h 48"/>
                <a:gd name="T12" fmla="*/ 0 w 48"/>
                <a:gd name="T13" fmla="*/ 40 h 48"/>
                <a:gd name="T14" fmla="*/ 40 w 48"/>
                <a:gd name="T15" fmla="*/ 48 h 48"/>
                <a:gd name="T16" fmla="*/ 48 w 48"/>
                <a:gd name="T17" fmla="*/ 8 h 48"/>
                <a:gd name="T18" fmla="*/ 8 w 48"/>
                <a:gd name="T19" fmla="*/ 0 h 48"/>
                <a:gd name="T20" fmla="*/ 8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5" y="10"/>
                  </a:moveTo>
                  <a:lnTo>
                    <a:pt x="38" y="15"/>
                  </a:lnTo>
                  <a:lnTo>
                    <a:pt x="33" y="37"/>
                  </a:lnTo>
                  <a:lnTo>
                    <a:pt x="11" y="33"/>
                  </a:lnTo>
                  <a:lnTo>
                    <a:pt x="15" y="10"/>
                  </a:lnTo>
                  <a:close/>
                  <a:moveTo>
                    <a:pt x="8" y="0"/>
                  </a:moveTo>
                  <a:lnTo>
                    <a:pt x="0" y="40"/>
                  </a:lnTo>
                  <a:lnTo>
                    <a:pt x="40" y="48"/>
                  </a:lnTo>
                  <a:lnTo>
                    <a:pt x="48" y="8"/>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26" name="ïṩḷiḓê"/>
            <p:cNvSpPr/>
            <p:nvPr/>
          </p:nvSpPr>
          <p:spPr bwMode="auto">
            <a:xfrm>
              <a:off x="7074774" y="4827781"/>
              <a:ext cx="69809" cy="69809"/>
            </a:xfrm>
            <a:custGeom>
              <a:avLst/>
              <a:gdLst>
                <a:gd name="T0" fmla="*/ 15 w 48"/>
                <a:gd name="T1" fmla="*/ 10 h 48"/>
                <a:gd name="T2" fmla="*/ 38 w 48"/>
                <a:gd name="T3" fmla="*/ 15 h 48"/>
                <a:gd name="T4" fmla="*/ 33 w 48"/>
                <a:gd name="T5" fmla="*/ 37 h 48"/>
                <a:gd name="T6" fmla="*/ 11 w 48"/>
                <a:gd name="T7" fmla="*/ 33 h 48"/>
                <a:gd name="T8" fmla="*/ 15 w 48"/>
                <a:gd name="T9" fmla="*/ 10 h 48"/>
                <a:gd name="T10" fmla="*/ 8 w 48"/>
                <a:gd name="T11" fmla="*/ 0 h 48"/>
                <a:gd name="T12" fmla="*/ 0 w 48"/>
                <a:gd name="T13" fmla="*/ 40 h 48"/>
                <a:gd name="T14" fmla="*/ 40 w 48"/>
                <a:gd name="T15" fmla="*/ 48 h 48"/>
                <a:gd name="T16" fmla="*/ 48 w 48"/>
                <a:gd name="T17" fmla="*/ 8 h 48"/>
                <a:gd name="T18" fmla="*/ 8 w 48"/>
                <a:gd name="T19" fmla="*/ 0 h 48"/>
                <a:gd name="T20" fmla="*/ 8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5" y="10"/>
                  </a:moveTo>
                  <a:lnTo>
                    <a:pt x="38" y="15"/>
                  </a:lnTo>
                  <a:lnTo>
                    <a:pt x="33" y="37"/>
                  </a:lnTo>
                  <a:lnTo>
                    <a:pt x="11" y="33"/>
                  </a:lnTo>
                  <a:lnTo>
                    <a:pt x="15" y="10"/>
                  </a:lnTo>
                  <a:moveTo>
                    <a:pt x="8" y="0"/>
                  </a:moveTo>
                  <a:lnTo>
                    <a:pt x="0" y="40"/>
                  </a:lnTo>
                  <a:lnTo>
                    <a:pt x="40" y="48"/>
                  </a:lnTo>
                  <a:lnTo>
                    <a:pt x="48" y="8"/>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127" name="îšľïḍe"/>
            <p:cNvSpPr/>
            <p:nvPr/>
          </p:nvSpPr>
          <p:spPr bwMode="auto">
            <a:xfrm>
              <a:off x="7026781" y="4824873"/>
              <a:ext cx="53811" cy="53811"/>
            </a:xfrm>
            <a:custGeom>
              <a:avLst/>
              <a:gdLst>
                <a:gd name="T0" fmla="*/ 0 w 37"/>
                <a:gd name="T1" fmla="*/ 31 h 37"/>
                <a:gd name="T2" fmla="*/ 6 w 37"/>
                <a:gd name="T3" fmla="*/ 0 h 37"/>
                <a:gd name="T4" fmla="*/ 37 w 37"/>
                <a:gd name="T5" fmla="*/ 6 h 37"/>
                <a:gd name="T6" fmla="*/ 29 w 37"/>
                <a:gd name="T7" fmla="*/ 37 h 37"/>
                <a:gd name="T8" fmla="*/ 0 w 37"/>
                <a:gd name="T9" fmla="*/ 31 h 37"/>
              </a:gdLst>
              <a:ahLst/>
              <a:cxnLst>
                <a:cxn ang="0">
                  <a:pos x="T0" y="T1"/>
                </a:cxn>
                <a:cxn ang="0">
                  <a:pos x="T2" y="T3"/>
                </a:cxn>
                <a:cxn ang="0">
                  <a:pos x="T4" y="T5"/>
                </a:cxn>
                <a:cxn ang="0">
                  <a:pos x="T6" y="T7"/>
                </a:cxn>
                <a:cxn ang="0">
                  <a:pos x="T8" y="T9"/>
                </a:cxn>
              </a:cxnLst>
              <a:rect l="0" t="0" r="r" b="b"/>
              <a:pathLst>
                <a:path w="37" h="37">
                  <a:moveTo>
                    <a:pt x="0" y="31"/>
                  </a:moveTo>
                  <a:lnTo>
                    <a:pt x="6" y="0"/>
                  </a:lnTo>
                  <a:lnTo>
                    <a:pt x="37" y="6"/>
                  </a:lnTo>
                  <a:lnTo>
                    <a:pt x="29"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28" name="íSlîḋè"/>
            <p:cNvSpPr/>
            <p:nvPr/>
          </p:nvSpPr>
          <p:spPr bwMode="auto">
            <a:xfrm>
              <a:off x="7018055" y="4816147"/>
              <a:ext cx="68355" cy="69809"/>
            </a:xfrm>
            <a:custGeom>
              <a:avLst/>
              <a:gdLst>
                <a:gd name="T0" fmla="*/ 14 w 47"/>
                <a:gd name="T1" fmla="*/ 10 h 48"/>
                <a:gd name="T2" fmla="*/ 37 w 47"/>
                <a:gd name="T3" fmla="*/ 14 h 48"/>
                <a:gd name="T4" fmla="*/ 33 w 47"/>
                <a:gd name="T5" fmla="*/ 37 h 48"/>
                <a:gd name="T6" fmla="*/ 10 w 47"/>
                <a:gd name="T7" fmla="*/ 33 h 48"/>
                <a:gd name="T8" fmla="*/ 14 w 47"/>
                <a:gd name="T9" fmla="*/ 10 h 48"/>
                <a:gd name="T10" fmla="*/ 8 w 47"/>
                <a:gd name="T11" fmla="*/ 0 h 48"/>
                <a:gd name="T12" fmla="*/ 0 w 47"/>
                <a:gd name="T13" fmla="*/ 39 h 48"/>
                <a:gd name="T14" fmla="*/ 39 w 47"/>
                <a:gd name="T15" fmla="*/ 48 h 48"/>
                <a:gd name="T16" fmla="*/ 47 w 47"/>
                <a:gd name="T17" fmla="*/ 8 h 48"/>
                <a:gd name="T18" fmla="*/ 8 w 47"/>
                <a:gd name="T19" fmla="*/ 0 h 48"/>
                <a:gd name="T20" fmla="*/ 8 w 47"/>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8">
                  <a:moveTo>
                    <a:pt x="14" y="10"/>
                  </a:moveTo>
                  <a:lnTo>
                    <a:pt x="37" y="14"/>
                  </a:lnTo>
                  <a:lnTo>
                    <a:pt x="33" y="37"/>
                  </a:lnTo>
                  <a:lnTo>
                    <a:pt x="10" y="33"/>
                  </a:lnTo>
                  <a:lnTo>
                    <a:pt x="14" y="10"/>
                  </a:lnTo>
                  <a:close/>
                  <a:moveTo>
                    <a:pt x="8" y="0"/>
                  </a:moveTo>
                  <a:lnTo>
                    <a:pt x="0" y="39"/>
                  </a:lnTo>
                  <a:lnTo>
                    <a:pt x="39" y="48"/>
                  </a:lnTo>
                  <a:lnTo>
                    <a:pt x="47" y="8"/>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29" name="ïṥḷiḑè"/>
            <p:cNvSpPr/>
            <p:nvPr/>
          </p:nvSpPr>
          <p:spPr bwMode="auto">
            <a:xfrm>
              <a:off x="7018055" y="4816147"/>
              <a:ext cx="68355" cy="69809"/>
            </a:xfrm>
            <a:custGeom>
              <a:avLst/>
              <a:gdLst>
                <a:gd name="T0" fmla="*/ 14 w 47"/>
                <a:gd name="T1" fmla="*/ 10 h 48"/>
                <a:gd name="T2" fmla="*/ 37 w 47"/>
                <a:gd name="T3" fmla="*/ 14 h 48"/>
                <a:gd name="T4" fmla="*/ 33 w 47"/>
                <a:gd name="T5" fmla="*/ 37 h 48"/>
                <a:gd name="T6" fmla="*/ 10 w 47"/>
                <a:gd name="T7" fmla="*/ 33 h 48"/>
                <a:gd name="T8" fmla="*/ 14 w 47"/>
                <a:gd name="T9" fmla="*/ 10 h 48"/>
                <a:gd name="T10" fmla="*/ 8 w 47"/>
                <a:gd name="T11" fmla="*/ 0 h 48"/>
                <a:gd name="T12" fmla="*/ 0 w 47"/>
                <a:gd name="T13" fmla="*/ 39 h 48"/>
                <a:gd name="T14" fmla="*/ 39 w 47"/>
                <a:gd name="T15" fmla="*/ 48 h 48"/>
                <a:gd name="T16" fmla="*/ 47 w 47"/>
                <a:gd name="T17" fmla="*/ 8 h 48"/>
                <a:gd name="T18" fmla="*/ 8 w 47"/>
                <a:gd name="T19" fmla="*/ 0 h 48"/>
                <a:gd name="T20" fmla="*/ 8 w 47"/>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8">
                  <a:moveTo>
                    <a:pt x="14" y="10"/>
                  </a:moveTo>
                  <a:lnTo>
                    <a:pt x="37" y="14"/>
                  </a:lnTo>
                  <a:lnTo>
                    <a:pt x="33" y="37"/>
                  </a:lnTo>
                  <a:lnTo>
                    <a:pt x="10" y="33"/>
                  </a:lnTo>
                  <a:lnTo>
                    <a:pt x="14" y="10"/>
                  </a:lnTo>
                  <a:moveTo>
                    <a:pt x="8" y="0"/>
                  </a:moveTo>
                  <a:lnTo>
                    <a:pt x="0" y="39"/>
                  </a:lnTo>
                  <a:lnTo>
                    <a:pt x="39" y="48"/>
                  </a:lnTo>
                  <a:lnTo>
                    <a:pt x="47" y="8"/>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130" name="íś1íḓe"/>
            <p:cNvSpPr/>
            <p:nvPr/>
          </p:nvSpPr>
          <p:spPr bwMode="auto">
            <a:xfrm>
              <a:off x="6968608" y="4813238"/>
              <a:ext cx="55265" cy="53811"/>
            </a:xfrm>
            <a:custGeom>
              <a:avLst/>
              <a:gdLst>
                <a:gd name="T0" fmla="*/ 0 w 38"/>
                <a:gd name="T1" fmla="*/ 31 h 37"/>
                <a:gd name="T2" fmla="*/ 7 w 38"/>
                <a:gd name="T3" fmla="*/ 0 h 37"/>
                <a:gd name="T4" fmla="*/ 38 w 38"/>
                <a:gd name="T5" fmla="*/ 6 h 37"/>
                <a:gd name="T6" fmla="*/ 32 w 38"/>
                <a:gd name="T7" fmla="*/ 37 h 37"/>
                <a:gd name="T8" fmla="*/ 0 w 38"/>
                <a:gd name="T9" fmla="*/ 31 h 37"/>
              </a:gdLst>
              <a:ahLst/>
              <a:cxnLst>
                <a:cxn ang="0">
                  <a:pos x="T0" y="T1"/>
                </a:cxn>
                <a:cxn ang="0">
                  <a:pos x="T2" y="T3"/>
                </a:cxn>
                <a:cxn ang="0">
                  <a:pos x="T4" y="T5"/>
                </a:cxn>
                <a:cxn ang="0">
                  <a:pos x="T6" y="T7"/>
                </a:cxn>
                <a:cxn ang="0">
                  <a:pos x="T8" y="T9"/>
                </a:cxn>
              </a:cxnLst>
              <a:rect l="0" t="0" r="r" b="b"/>
              <a:pathLst>
                <a:path w="38" h="37">
                  <a:moveTo>
                    <a:pt x="0" y="31"/>
                  </a:moveTo>
                  <a:lnTo>
                    <a:pt x="7" y="0"/>
                  </a:lnTo>
                  <a:lnTo>
                    <a:pt x="38" y="6"/>
                  </a:lnTo>
                  <a:lnTo>
                    <a:pt x="32"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31" name="ïŝ1iḑe"/>
            <p:cNvSpPr/>
            <p:nvPr/>
          </p:nvSpPr>
          <p:spPr bwMode="auto">
            <a:xfrm>
              <a:off x="6962790" y="4807421"/>
              <a:ext cx="66900" cy="65446"/>
            </a:xfrm>
            <a:custGeom>
              <a:avLst/>
              <a:gdLst>
                <a:gd name="T0" fmla="*/ 15 w 46"/>
                <a:gd name="T1" fmla="*/ 8 h 45"/>
                <a:gd name="T2" fmla="*/ 36 w 46"/>
                <a:gd name="T3" fmla="*/ 14 h 45"/>
                <a:gd name="T4" fmla="*/ 31 w 46"/>
                <a:gd name="T5" fmla="*/ 35 h 45"/>
                <a:gd name="T6" fmla="*/ 9 w 46"/>
                <a:gd name="T7" fmla="*/ 31 h 45"/>
                <a:gd name="T8" fmla="*/ 15 w 46"/>
                <a:gd name="T9" fmla="*/ 8 h 45"/>
                <a:gd name="T10" fmla="*/ 7 w 46"/>
                <a:gd name="T11" fmla="*/ 0 h 45"/>
                <a:gd name="T12" fmla="*/ 0 w 46"/>
                <a:gd name="T13" fmla="*/ 37 h 45"/>
                <a:gd name="T14" fmla="*/ 38 w 46"/>
                <a:gd name="T15" fmla="*/ 45 h 45"/>
                <a:gd name="T16" fmla="*/ 46 w 46"/>
                <a:gd name="T17" fmla="*/ 6 h 45"/>
                <a:gd name="T18" fmla="*/ 7 w 46"/>
                <a:gd name="T19" fmla="*/ 0 h 45"/>
                <a:gd name="T20" fmla="*/ 7 w 46"/>
                <a:gd name="T2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5">
                  <a:moveTo>
                    <a:pt x="15" y="8"/>
                  </a:moveTo>
                  <a:lnTo>
                    <a:pt x="36" y="14"/>
                  </a:lnTo>
                  <a:lnTo>
                    <a:pt x="31" y="35"/>
                  </a:lnTo>
                  <a:lnTo>
                    <a:pt x="9" y="31"/>
                  </a:lnTo>
                  <a:lnTo>
                    <a:pt x="15" y="8"/>
                  </a:lnTo>
                  <a:close/>
                  <a:moveTo>
                    <a:pt x="7" y="0"/>
                  </a:moveTo>
                  <a:lnTo>
                    <a:pt x="0" y="37"/>
                  </a:lnTo>
                  <a:lnTo>
                    <a:pt x="38" y="45"/>
                  </a:lnTo>
                  <a:lnTo>
                    <a:pt x="46" y="6"/>
                  </a:lnTo>
                  <a:lnTo>
                    <a:pt x="7" y="0"/>
                  </a:lnTo>
                  <a:lnTo>
                    <a:pt x="7"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32" name="iṩḻïḓè"/>
            <p:cNvSpPr/>
            <p:nvPr/>
          </p:nvSpPr>
          <p:spPr bwMode="auto">
            <a:xfrm>
              <a:off x="6962790" y="4807421"/>
              <a:ext cx="66900" cy="65446"/>
            </a:xfrm>
            <a:custGeom>
              <a:avLst/>
              <a:gdLst>
                <a:gd name="T0" fmla="*/ 15 w 46"/>
                <a:gd name="T1" fmla="*/ 8 h 45"/>
                <a:gd name="T2" fmla="*/ 36 w 46"/>
                <a:gd name="T3" fmla="*/ 14 h 45"/>
                <a:gd name="T4" fmla="*/ 31 w 46"/>
                <a:gd name="T5" fmla="*/ 35 h 45"/>
                <a:gd name="T6" fmla="*/ 9 w 46"/>
                <a:gd name="T7" fmla="*/ 31 h 45"/>
                <a:gd name="T8" fmla="*/ 15 w 46"/>
                <a:gd name="T9" fmla="*/ 8 h 45"/>
                <a:gd name="T10" fmla="*/ 7 w 46"/>
                <a:gd name="T11" fmla="*/ 0 h 45"/>
                <a:gd name="T12" fmla="*/ 0 w 46"/>
                <a:gd name="T13" fmla="*/ 37 h 45"/>
                <a:gd name="T14" fmla="*/ 38 w 46"/>
                <a:gd name="T15" fmla="*/ 45 h 45"/>
                <a:gd name="T16" fmla="*/ 46 w 46"/>
                <a:gd name="T17" fmla="*/ 6 h 45"/>
                <a:gd name="T18" fmla="*/ 7 w 46"/>
                <a:gd name="T19" fmla="*/ 0 h 45"/>
                <a:gd name="T20" fmla="*/ 7 w 46"/>
                <a:gd name="T2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5">
                  <a:moveTo>
                    <a:pt x="15" y="8"/>
                  </a:moveTo>
                  <a:lnTo>
                    <a:pt x="36" y="14"/>
                  </a:lnTo>
                  <a:lnTo>
                    <a:pt x="31" y="35"/>
                  </a:lnTo>
                  <a:lnTo>
                    <a:pt x="9" y="31"/>
                  </a:lnTo>
                  <a:lnTo>
                    <a:pt x="15" y="8"/>
                  </a:lnTo>
                  <a:moveTo>
                    <a:pt x="7" y="0"/>
                  </a:moveTo>
                  <a:lnTo>
                    <a:pt x="0" y="37"/>
                  </a:lnTo>
                  <a:lnTo>
                    <a:pt x="38" y="45"/>
                  </a:lnTo>
                  <a:lnTo>
                    <a:pt x="46" y="6"/>
                  </a:lnTo>
                  <a:lnTo>
                    <a:pt x="7" y="0"/>
                  </a:lnTo>
                  <a:lnTo>
                    <a:pt x="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133" name="ïśḷíḓê"/>
            <p:cNvSpPr/>
            <p:nvPr/>
          </p:nvSpPr>
          <p:spPr bwMode="auto">
            <a:xfrm>
              <a:off x="6685010" y="4752156"/>
              <a:ext cx="280689" cy="103259"/>
            </a:xfrm>
            <a:custGeom>
              <a:avLst/>
              <a:gdLst>
                <a:gd name="T0" fmla="*/ 0 w 193"/>
                <a:gd name="T1" fmla="*/ 31 h 71"/>
                <a:gd name="T2" fmla="*/ 6 w 193"/>
                <a:gd name="T3" fmla="*/ 0 h 71"/>
                <a:gd name="T4" fmla="*/ 193 w 193"/>
                <a:gd name="T5" fmla="*/ 40 h 71"/>
                <a:gd name="T6" fmla="*/ 187 w 193"/>
                <a:gd name="T7" fmla="*/ 71 h 71"/>
                <a:gd name="T8" fmla="*/ 0 w 193"/>
                <a:gd name="T9" fmla="*/ 31 h 71"/>
              </a:gdLst>
              <a:ahLst/>
              <a:cxnLst>
                <a:cxn ang="0">
                  <a:pos x="T0" y="T1"/>
                </a:cxn>
                <a:cxn ang="0">
                  <a:pos x="T2" y="T3"/>
                </a:cxn>
                <a:cxn ang="0">
                  <a:pos x="T4" y="T5"/>
                </a:cxn>
                <a:cxn ang="0">
                  <a:pos x="T6" y="T7"/>
                </a:cxn>
                <a:cxn ang="0">
                  <a:pos x="T8" y="T9"/>
                </a:cxn>
              </a:cxnLst>
              <a:rect l="0" t="0" r="r" b="b"/>
              <a:pathLst>
                <a:path w="193" h="71">
                  <a:moveTo>
                    <a:pt x="0" y="31"/>
                  </a:moveTo>
                  <a:lnTo>
                    <a:pt x="6" y="0"/>
                  </a:lnTo>
                  <a:lnTo>
                    <a:pt x="193" y="40"/>
                  </a:lnTo>
                  <a:lnTo>
                    <a:pt x="187" y="71"/>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34" name="ïṧľïḋè"/>
            <p:cNvSpPr/>
            <p:nvPr/>
          </p:nvSpPr>
          <p:spPr bwMode="auto">
            <a:xfrm>
              <a:off x="6679192" y="4746338"/>
              <a:ext cx="293778" cy="114894"/>
            </a:xfrm>
            <a:custGeom>
              <a:avLst/>
              <a:gdLst>
                <a:gd name="T0" fmla="*/ 15 w 202"/>
                <a:gd name="T1" fmla="*/ 10 h 79"/>
                <a:gd name="T2" fmla="*/ 46 w 202"/>
                <a:gd name="T3" fmla="*/ 17 h 79"/>
                <a:gd name="T4" fmla="*/ 83 w 202"/>
                <a:gd name="T5" fmla="*/ 25 h 79"/>
                <a:gd name="T6" fmla="*/ 123 w 202"/>
                <a:gd name="T7" fmla="*/ 33 h 79"/>
                <a:gd name="T8" fmla="*/ 162 w 202"/>
                <a:gd name="T9" fmla="*/ 42 h 79"/>
                <a:gd name="T10" fmla="*/ 193 w 202"/>
                <a:gd name="T11" fmla="*/ 48 h 79"/>
                <a:gd name="T12" fmla="*/ 187 w 202"/>
                <a:gd name="T13" fmla="*/ 71 h 79"/>
                <a:gd name="T14" fmla="*/ 158 w 202"/>
                <a:gd name="T15" fmla="*/ 62 h 79"/>
                <a:gd name="T16" fmla="*/ 118 w 202"/>
                <a:gd name="T17" fmla="*/ 56 h 79"/>
                <a:gd name="T18" fmla="*/ 79 w 202"/>
                <a:gd name="T19" fmla="*/ 48 h 79"/>
                <a:gd name="T20" fmla="*/ 39 w 202"/>
                <a:gd name="T21" fmla="*/ 40 h 79"/>
                <a:gd name="T22" fmla="*/ 10 w 202"/>
                <a:gd name="T23" fmla="*/ 33 h 79"/>
                <a:gd name="T24" fmla="*/ 15 w 202"/>
                <a:gd name="T25" fmla="*/ 10 h 79"/>
                <a:gd name="T26" fmla="*/ 8 w 202"/>
                <a:gd name="T27" fmla="*/ 0 h 79"/>
                <a:gd name="T28" fmla="*/ 0 w 202"/>
                <a:gd name="T29" fmla="*/ 40 h 79"/>
                <a:gd name="T30" fmla="*/ 39 w 202"/>
                <a:gd name="T31" fmla="*/ 48 h 79"/>
                <a:gd name="T32" fmla="*/ 77 w 202"/>
                <a:gd name="T33" fmla="*/ 56 h 79"/>
                <a:gd name="T34" fmla="*/ 116 w 202"/>
                <a:gd name="T35" fmla="*/ 62 h 79"/>
                <a:gd name="T36" fmla="*/ 156 w 202"/>
                <a:gd name="T37" fmla="*/ 71 h 79"/>
                <a:gd name="T38" fmla="*/ 195 w 202"/>
                <a:gd name="T39" fmla="*/ 79 h 79"/>
                <a:gd name="T40" fmla="*/ 202 w 202"/>
                <a:gd name="T41" fmla="*/ 42 h 79"/>
                <a:gd name="T42" fmla="*/ 164 w 202"/>
                <a:gd name="T43" fmla="*/ 33 h 79"/>
                <a:gd name="T44" fmla="*/ 125 w 202"/>
                <a:gd name="T45" fmla="*/ 25 h 79"/>
                <a:gd name="T46" fmla="*/ 85 w 202"/>
                <a:gd name="T47" fmla="*/ 17 h 79"/>
                <a:gd name="T48" fmla="*/ 46 w 202"/>
                <a:gd name="T49" fmla="*/ 8 h 79"/>
                <a:gd name="T50" fmla="*/ 8 w 202"/>
                <a:gd name="T51" fmla="*/ 0 h 79"/>
                <a:gd name="T52" fmla="*/ 8 w 202"/>
                <a:gd name="T53"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2" h="79">
                  <a:moveTo>
                    <a:pt x="15" y="10"/>
                  </a:moveTo>
                  <a:lnTo>
                    <a:pt x="46" y="17"/>
                  </a:lnTo>
                  <a:lnTo>
                    <a:pt x="83" y="25"/>
                  </a:lnTo>
                  <a:lnTo>
                    <a:pt x="123" y="33"/>
                  </a:lnTo>
                  <a:lnTo>
                    <a:pt x="162" y="42"/>
                  </a:lnTo>
                  <a:lnTo>
                    <a:pt x="193" y="48"/>
                  </a:lnTo>
                  <a:lnTo>
                    <a:pt x="187" y="71"/>
                  </a:lnTo>
                  <a:lnTo>
                    <a:pt x="158" y="62"/>
                  </a:lnTo>
                  <a:lnTo>
                    <a:pt x="118" y="56"/>
                  </a:lnTo>
                  <a:lnTo>
                    <a:pt x="79" y="48"/>
                  </a:lnTo>
                  <a:lnTo>
                    <a:pt x="39" y="40"/>
                  </a:lnTo>
                  <a:lnTo>
                    <a:pt x="10" y="33"/>
                  </a:lnTo>
                  <a:lnTo>
                    <a:pt x="15" y="10"/>
                  </a:lnTo>
                  <a:close/>
                  <a:moveTo>
                    <a:pt x="8" y="0"/>
                  </a:moveTo>
                  <a:lnTo>
                    <a:pt x="0" y="40"/>
                  </a:lnTo>
                  <a:lnTo>
                    <a:pt x="39" y="48"/>
                  </a:lnTo>
                  <a:lnTo>
                    <a:pt x="77" y="56"/>
                  </a:lnTo>
                  <a:lnTo>
                    <a:pt x="116" y="62"/>
                  </a:lnTo>
                  <a:lnTo>
                    <a:pt x="156" y="71"/>
                  </a:lnTo>
                  <a:lnTo>
                    <a:pt x="195" y="79"/>
                  </a:lnTo>
                  <a:lnTo>
                    <a:pt x="202" y="42"/>
                  </a:lnTo>
                  <a:lnTo>
                    <a:pt x="164" y="33"/>
                  </a:lnTo>
                  <a:lnTo>
                    <a:pt x="125" y="25"/>
                  </a:lnTo>
                  <a:lnTo>
                    <a:pt x="85" y="17"/>
                  </a:lnTo>
                  <a:lnTo>
                    <a:pt x="46" y="8"/>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35" name="îšḻíḓè"/>
            <p:cNvSpPr/>
            <p:nvPr/>
          </p:nvSpPr>
          <p:spPr bwMode="auto">
            <a:xfrm>
              <a:off x="6679192" y="4746338"/>
              <a:ext cx="293778" cy="114894"/>
            </a:xfrm>
            <a:custGeom>
              <a:avLst/>
              <a:gdLst>
                <a:gd name="T0" fmla="*/ 15 w 202"/>
                <a:gd name="T1" fmla="*/ 10 h 79"/>
                <a:gd name="T2" fmla="*/ 46 w 202"/>
                <a:gd name="T3" fmla="*/ 17 h 79"/>
                <a:gd name="T4" fmla="*/ 83 w 202"/>
                <a:gd name="T5" fmla="*/ 25 h 79"/>
                <a:gd name="T6" fmla="*/ 123 w 202"/>
                <a:gd name="T7" fmla="*/ 33 h 79"/>
                <a:gd name="T8" fmla="*/ 162 w 202"/>
                <a:gd name="T9" fmla="*/ 42 h 79"/>
                <a:gd name="T10" fmla="*/ 193 w 202"/>
                <a:gd name="T11" fmla="*/ 48 h 79"/>
                <a:gd name="T12" fmla="*/ 187 w 202"/>
                <a:gd name="T13" fmla="*/ 71 h 79"/>
                <a:gd name="T14" fmla="*/ 158 w 202"/>
                <a:gd name="T15" fmla="*/ 62 h 79"/>
                <a:gd name="T16" fmla="*/ 118 w 202"/>
                <a:gd name="T17" fmla="*/ 56 h 79"/>
                <a:gd name="T18" fmla="*/ 79 w 202"/>
                <a:gd name="T19" fmla="*/ 48 h 79"/>
                <a:gd name="T20" fmla="*/ 39 w 202"/>
                <a:gd name="T21" fmla="*/ 40 h 79"/>
                <a:gd name="T22" fmla="*/ 10 w 202"/>
                <a:gd name="T23" fmla="*/ 33 h 79"/>
                <a:gd name="T24" fmla="*/ 15 w 202"/>
                <a:gd name="T25" fmla="*/ 10 h 79"/>
                <a:gd name="T26" fmla="*/ 8 w 202"/>
                <a:gd name="T27" fmla="*/ 0 h 79"/>
                <a:gd name="T28" fmla="*/ 0 w 202"/>
                <a:gd name="T29" fmla="*/ 40 h 79"/>
                <a:gd name="T30" fmla="*/ 39 w 202"/>
                <a:gd name="T31" fmla="*/ 48 h 79"/>
                <a:gd name="T32" fmla="*/ 77 w 202"/>
                <a:gd name="T33" fmla="*/ 56 h 79"/>
                <a:gd name="T34" fmla="*/ 116 w 202"/>
                <a:gd name="T35" fmla="*/ 62 h 79"/>
                <a:gd name="T36" fmla="*/ 156 w 202"/>
                <a:gd name="T37" fmla="*/ 71 h 79"/>
                <a:gd name="T38" fmla="*/ 195 w 202"/>
                <a:gd name="T39" fmla="*/ 79 h 79"/>
                <a:gd name="T40" fmla="*/ 202 w 202"/>
                <a:gd name="T41" fmla="*/ 42 h 79"/>
                <a:gd name="T42" fmla="*/ 164 w 202"/>
                <a:gd name="T43" fmla="*/ 33 h 79"/>
                <a:gd name="T44" fmla="*/ 125 w 202"/>
                <a:gd name="T45" fmla="*/ 25 h 79"/>
                <a:gd name="T46" fmla="*/ 85 w 202"/>
                <a:gd name="T47" fmla="*/ 17 h 79"/>
                <a:gd name="T48" fmla="*/ 46 w 202"/>
                <a:gd name="T49" fmla="*/ 8 h 79"/>
                <a:gd name="T50" fmla="*/ 8 w 202"/>
                <a:gd name="T51" fmla="*/ 0 h 79"/>
                <a:gd name="T52" fmla="*/ 8 w 202"/>
                <a:gd name="T53"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2" h="79">
                  <a:moveTo>
                    <a:pt x="15" y="10"/>
                  </a:moveTo>
                  <a:lnTo>
                    <a:pt x="46" y="17"/>
                  </a:lnTo>
                  <a:lnTo>
                    <a:pt x="83" y="25"/>
                  </a:lnTo>
                  <a:lnTo>
                    <a:pt x="123" y="33"/>
                  </a:lnTo>
                  <a:lnTo>
                    <a:pt x="162" y="42"/>
                  </a:lnTo>
                  <a:lnTo>
                    <a:pt x="193" y="48"/>
                  </a:lnTo>
                  <a:lnTo>
                    <a:pt x="187" y="71"/>
                  </a:lnTo>
                  <a:lnTo>
                    <a:pt x="158" y="62"/>
                  </a:lnTo>
                  <a:lnTo>
                    <a:pt x="118" y="56"/>
                  </a:lnTo>
                  <a:lnTo>
                    <a:pt x="79" y="48"/>
                  </a:lnTo>
                  <a:lnTo>
                    <a:pt x="39" y="40"/>
                  </a:lnTo>
                  <a:lnTo>
                    <a:pt x="10" y="33"/>
                  </a:lnTo>
                  <a:lnTo>
                    <a:pt x="15" y="10"/>
                  </a:lnTo>
                  <a:moveTo>
                    <a:pt x="8" y="0"/>
                  </a:moveTo>
                  <a:lnTo>
                    <a:pt x="0" y="40"/>
                  </a:lnTo>
                  <a:lnTo>
                    <a:pt x="39" y="48"/>
                  </a:lnTo>
                  <a:lnTo>
                    <a:pt x="77" y="56"/>
                  </a:lnTo>
                  <a:lnTo>
                    <a:pt x="116" y="62"/>
                  </a:lnTo>
                  <a:lnTo>
                    <a:pt x="156" y="71"/>
                  </a:lnTo>
                  <a:lnTo>
                    <a:pt x="195" y="79"/>
                  </a:lnTo>
                  <a:lnTo>
                    <a:pt x="202" y="42"/>
                  </a:lnTo>
                  <a:lnTo>
                    <a:pt x="164" y="33"/>
                  </a:lnTo>
                  <a:lnTo>
                    <a:pt x="125" y="25"/>
                  </a:lnTo>
                  <a:lnTo>
                    <a:pt x="85" y="17"/>
                  </a:lnTo>
                  <a:lnTo>
                    <a:pt x="46" y="8"/>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136" name="ïs1idé"/>
            <p:cNvSpPr/>
            <p:nvPr/>
          </p:nvSpPr>
          <p:spPr bwMode="auto">
            <a:xfrm>
              <a:off x="6628291" y="4743429"/>
              <a:ext cx="53811" cy="50903"/>
            </a:xfrm>
            <a:custGeom>
              <a:avLst/>
              <a:gdLst>
                <a:gd name="T0" fmla="*/ 0 w 37"/>
                <a:gd name="T1" fmla="*/ 29 h 35"/>
                <a:gd name="T2" fmla="*/ 8 w 37"/>
                <a:gd name="T3" fmla="*/ 0 h 35"/>
                <a:gd name="T4" fmla="*/ 37 w 37"/>
                <a:gd name="T5" fmla="*/ 6 h 35"/>
                <a:gd name="T6" fmla="*/ 31 w 37"/>
                <a:gd name="T7" fmla="*/ 35 h 35"/>
                <a:gd name="T8" fmla="*/ 0 w 37"/>
                <a:gd name="T9" fmla="*/ 29 h 35"/>
              </a:gdLst>
              <a:ahLst/>
              <a:cxnLst>
                <a:cxn ang="0">
                  <a:pos x="T0" y="T1"/>
                </a:cxn>
                <a:cxn ang="0">
                  <a:pos x="T2" y="T3"/>
                </a:cxn>
                <a:cxn ang="0">
                  <a:pos x="T4" y="T5"/>
                </a:cxn>
                <a:cxn ang="0">
                  <a:pos x="T6" y="T7"/>
                </a:cxn>
                <a:cxn ang="0">
                  <a:pos x="T8" y="T9"/>
                </a:cxn>
              </a:cxnLst>
              <a:rect l="0" t="0" r="r" b="b"/>
              <a:pathLst>
                <a:path w="37" h="35">
                  <a:moveTo>
                    <a:pt x="0" y="29"/>
                  </a:moveTo>
                  <a:lnTo>
                    <a:pt x="8" y="0"/>
                  </a:lnTo>
                  <a:lnTo>
                    <a:pt x="37" y="6"/>
                  </a:lnTo>
                  <a:lnTo>
                    <a:pt x="31" y="35"/>
                  </a:lnTo>
                  <a:lnTo>
                    <a:pt x="0" y="29"/>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37" name="ïṡľiḍê"/>
            <p:cNvSpPr/>
            <p:nvPr/>
          </p:nvSpPr>
          <p:spPr bwMode="auto">
            <a:xfrm>
              <a:off x="6621019" y="4734703"/>
              <a:ext cx="69809" cy="69809"/>
            </a:xfrm>
            <a:custGeom>
              <a:avLst/>
              <a:gdLst>
                <a:gd name="T0" fmla="*/ 15 w 48"/>
                <a:gd name="T1" fmla="*/ 10 h 48"/>
                <a:gd name="T2" fmla="*/ 38 w 48"/>
                <a:gd name="T3" fmla="*/ 14 h 48"/>
                <a:gd name="T4" fmla="*/ 34 w 48"/>
                <a:gd name="T5" fmla="*/ 37 h 48"/>
                <a:gd name="T6" fmla="*/ 11 w 48"/>
                <a:gd name="T7" fmla="*/ 33 h 48"/>
                <a:gd name="T8" fmla="*/ 15 w 48"/>
                <a:gd name="T9" fmla="*/ 10 h 48"/>
                <a:gd name="T10" fmla="*/ 9 w 48"/>
                <a:gd name="T11" fmla="*/ 0 h 48"/>
                <a:gd name="T12" fmla="*/ 0 w 48"/>
                <a:gd name="T13" fmla="*/ 39 h 48"/>
                <a:gd name="T14" fmla="*/ 40 w 48"/>
                <a:gd name="T15" fmla="*/ 48 h 48"/>
                <a:gd name="T16" fmla="*/ 48 w 48"/>
                <a:gd name="T17" fmla="*/ 8 h 48"/>
                <a:gd name="T18" fmla="*/ 9 w 48"/>
                <a:gd name="T19" fmla="*/ 0 h 48"/>
                <a:gd name="T20" fmla="*/ 9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5" y="10"/>
                  </a:moveTo>
                  <a:lnTo>
                    <a:pt x="38" y="14"/>
                  </a:lnTo>
                  <a:lnTo>
                    <a:pt x="34" y="37"/>
                  </a:lnTo>
                  <a:lnTo>
                    <a:pt x="11" y="33"/>
                  </a:lnTo>
                  <a:lnTo>
                    <a:pt x="15" y="10"/>
                  </a:lnTo>
                  <a:close/>
                  <a:moveTo>
                    <a:pt x="9" y="0"/>
                  </a:moveTo>
                  <a:lnTo>
                    <a:pt x="0" y="39"/>
                  </a:lnTo>
                  <a:lnTo>
                    <a:pt x="40" y="48"/>
                  </a:lnTo>
                  <a:lnTo>
                    <a:pt x="48" y="8"/>
                  </a:lnTo>
                  <a:lnTo>
                    <a:pt x="9" y="0"/>
                  </a:lnTo>
                  <a:lnTo>
                    <a:pt x="9"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38" name="ísḷíḍè"/>
            <p:cNvSpPr/>
            <p:nvPr/>
          </p:nvSpPr>
          <p:spPr bwMode="auto">
            <a:xfrm>
              <a:off x="6621019" y="4734703"/>
              <a:ext cx="69809" cy="69809"/>
            </a:xfrm>
            <a:custGeom>
              <a:avLst/>
              <a:gdLst>
                <a:gd name="T0" fmla="*/ 15 w 48"/>
                <a:gd name="T1" fmla="*/ 10 h 48"/>
                <a:gd name="T2" fmla="*/ 38 w 48"/>
                <a:gd name="T3" fmla="*/ 14 h 48"/>
                <a:gd name="T4" fmla="*/ 34 w 48"/>
                <a:gd name="T5" fmla="*/ 37 h 48"/>
                <a:gd name="T6" fmla="*/ 11 w 48"/>
                <a:gd name="T7" fmla="*/ 33 h 48"/>
                <a:gd name="T8" fmla="*/ 15 w 48"/>
                <a:gd name="T9" fmla="*/ 10 h 48"/>
                <a:gd name="T10" fmla="*/ 9 w 48"/>
                <a:gd name="T11" fmla="*/ 0 h 48"/>
                <a:gd name="T12" fmla="*/ 0 w 48"/>
                <a:gd name="T13" fmla="*/ 39 h 48"/>
                <a:gd name="T14" fmla="*/ 40 w 48"/>
                <a:gd name="T15" fmla="*/ 48 h 48"/>
                <a:gd name="T16" fmla="*/ 48 w 48"/>
                <a:gd name="T17" fmla="*/ 8 h 48"/>
                <a:gd name="T18" fmla="*/ 9 w 48"/>
                <a:gd name="T19" fmla="*/ 0 h 48"/>
                <a:gd name="T20" fmla="*/ 9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5" y="10"/>
                  </a:moveTo>
                  <a:lnTo>
                    <a:pt x="38" y="14"/>
                  </a:lnTo>
                  <a:lnTo>
                    <a:pt x="34" y="37"/>
                  </a:lnTo>
                  <a:lnTo>
                    <a:pt x="11" y="33"/>
                  </a:lnTo>
                  <a:lnTo>
                    <a:pt x="15" y="10"/>
                  </a:lnTo>
                  <a:moveTo>
                    <a:pt x="9" y="0"/>
                  </a:moveTo>
                  <a:lnTo>
                    <a:pt x="0" y="39"/>
                  </a:lnTo>
                  <a:lnTo>
                    <a:pt x="40" y="48"/>
                  </a:lnTo>
                  <a:lnTo>
                    <a:pt x="48" y="8"/>
                  </a:lnTo>
                  <a:lnTo>
                    <a:pt x="9" y="0"/>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139" name="îşļiḑê"/>
            <p:cNvSpPr/>
            <p:nvPr/>
          </p:nvSpPr>
          <p:spPr bwMode="auto">
            <a:xfrm>
              <a:off x="6573026" y="4731795"/>
              <a:ext cx="55265" cy="53811"/>
            </a:xfrm>
            <a:custGeom>
              <a:avLst/>
              <a:gdLst>
                <a:gd name="T0" fmla="*/ 0 w 38"/>
                <a:gd name="T1" fmla="*/ 29 h 37"/>
                <a:gd name="T2" fmla="*/ 6 w 38"/>
                <a:gd name="T3" fmla="*/ 0 h 37"/>
                <a:gd name="T4" fmla="*/ 38 w 38"/>
                <a:gd name="T5" fmla="*/ 6 h 37"/>
                <a:gd name="T6" fmla="*/ 31 w 38"/>
                <a:gd name="T7" fmla="*/ 37 h 37"/>
                <a:gd name="T8" fmla="*/ 0 w 38"/>
                <a:gd name="T9" fmla="*/ 29 h 37"/>
              </a:gdLst>
              <a:ahLst/>
              <a:cxnLst>
                <a:cxn ang="0">
                  <a:pos x="T0" y="T1"/>
                </a:cxn>
                <a:cxn ang="0">
                  <a:pos x="T2" y="T3"/>
                </a:cxn>
                <a:cxn ang="0">
                  <a:pos x="T4" y="T5"/>
                </a:cxn>
                <a:cxn ang="0">
                  <a:pos x="T6" y="T7"/>
                </a:cxn>
                <a:cxn ang="0">
                  <a:pos x="T8" y="T9"/>
                </a:cxn>
              </a:cxnLst>
              <a:rect l="0" t="0" r="r" b="b"/>
              <a:pathLst>
                <a:path w="38" h="37">
                  <a:moveTo>
                    <a:pt x="0" y="29"/>
                  </a:moveTo>
                  <a:lnTo>
                    <a:pt x="6" y="0"/>
                  </a:lnTo>
                  <a:lnTo>
                    <a:pt x="38" y="6"/>
                  </a:lnTo>
                  <a:lnTo>
                    <a:pt x="31" y="37"/>
                  </a:lnTo>
                  <a:lnTo>
                    <a:pt x="0" y="29"/>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40" name="îSľîḍé"/>
            <p:cNvSpPr/>
            <p:nvPr/>
          </p:nvSpPr>
          <p:spPr bwMode="auto">
            <a:xfrm>
              <a:off x="6564300" y="4721614"/>
              <a:ext cx="69809" cy="69809"/>
            </a:xfrm>
            <a:custGeom>
              <a:avLst/>
              <a:gdLst>
                <a:gd name="T0" fmla="*/ 15 w 48"/>
                <a:gd name="T1" fmla="*/ 11 h 48"/>
                <a:gd name="T2" fmla="*/ 37 w 48"/>
                <a:gd name="T3" fmla="*/ 15 h 48"/>
                <a:gd name="T4" fmla="*/ 33 w 48"/>
                <a:gd name="T5" fmla="*/ 38 h 48"/>
                <a:gd name="T6" fmla="*/ 10 w 48"/>
                <a:gd name="T7" fmla="*/ 34 h 48"/>
                <a:gd name="T8" fmla="*/ 15 w 48"/>
                <a:gd name="T9" fmla="*/ 11 h 48"/>
                <a:gd name="T10" fmla="*/ 8 w 48"/>
                <a:gd name="T11" fmla="*/ 0 h 48"/>
                <a:gd name="T12" fmla="*/ 0 w 48"/>
                <a:gd name="T13" fmla="*/ 40 h 48"/>
                <a:gd name="T14" fmla="*/ 39 w 48"/>
                <a:gd name="T15" fmla="*/ 48 h 48"/>
                <a:gd name="T16" fmla="*/ 48 w 48"/>
                <a:gd name="T17" fmla="*/ 9 h 48"/>
                <a:gd name="T18" fmla="*/ 8 w 48"/>
                <a:gd name="T19" fmla="*/ 0 h 48"/>
                <a:gd name="T20" fmla="*/ 8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5" y="11"/>
                  </a:moveTo>
                  <a:lnTo>
                    <a:pt x="37" y="15"/>
                  </a:lnTo>
                  <a:lnTo>
                    <a:pt x="33" y="38"/>
                  </a:lnTo>
                  <a:lnTo>
                    <a:pt x="10" y="34"/>
                  </a:lnTo>
                  <a:lnTo>
                    <a:pt x="15" y="11"/>
                  </a:lnTo>
                  <a:close/>
                  <a:moveTo>
                    <a:pt x="8" y="0"/>
                  </a:moveTo>
                  <a:lnTo>
                    <a:pt x="0" y="40"/>
                  </a:lnTo>
                  <a:lnTo>
                    <a:pt x="39" y="48"/>
                  </a:lnTo>
                  <a:lnTo>
                    <a:pt x="48" y="9"/>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41" name="íŝļîďé"/>
            <p:cNvSpPr/>
            <p:nvPr/>
          </p:nvSpPr>
          <p:spPr bwMode="auto">
            <a:xfrm>
              <a:off x="6564300" y="4721614"/>
              <a:ext cx="69809" cy="69809"/>
            </a:xfrm>
            <a:custGeom>
              <a:avLst/>
              <a:gdLst>
                <a:gd name="T0" fmla="*/ 15 w 48"/>
                <a:gd name="T1" fmla="*/ 11 h 48"/>
                <a:gd name="T2" fmla="*/ 37 w 48"/>
                <a:gd name="T3" fmla="*/ 15 h 48"/>
                <a:gd name="T4" fmla="*/ 33 w 48"/>
                <a:gd name="T5" fmla="*/ 38 h 48"/>
                <a:gd name="T6" fmla="*/ 10 w 48"/>
                <a:gd name="T7" fmla="*/ 34 h 48"/>
                <a:gd name="T8" fmla="*/ 15 w 48"/>
                <a:gd name="T9" fmla="*/ 11 h 48"/>
                <a:gd name="T10" fmla="*/ 8 w 48"/>
                <a:gd name="T11" fmla="*/ 0 h 48"/>
                <a:gd name="T12" fmla="*/ 0 w 48"/>
                <a:gd name="T13" fmla="*/ 40 h 48"/>
                <a:gd name="T14" fmla="*/ 39 w 48"/>
                <a:gd name="T15" fmla="*/ 48 h 48"/>
                <a:gd name="T16" fmla="*/ 48 w 48"/>
                <a:gd name="T17" fmla="*/ 9 h 48"/>
                <a:gd name="T18" fmla="*/ 8 w 48"/>
                <a:gd name="T19" fmla="*/ 0 h 48"/>
                <a:gd name="T20" fmla="*/ 8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5" y="11"/>
                  </a:moveTo>
                  <a:lnTo>
                    <a:pt x="37" y="15"/>
                  </a:lnTo>
                  <a:lnTo>
                    <a:pt x="33" y="38"/>
                  </a:lnTo>
                  <a:lnTo>
                    <a:pt x="10" y="34"/>
                  </a:lnTo>
                  <a:lnTo>
                    <a:pt x="15" y="11"/>
                  </a:lnTo>
                  <a:moveTo>
                    <a:pt x="8" y="0"/>
                  </a:moveTo>
                  <a:lnTo>
                    <a:pt x="0" y="40"/>
                  </a:lnTo>
                  <a:lnTo>
                    <a:pt x="39" y="48"/>
                  </a:lnTo>
                  <a:lnTo>
                    <a:pt x="48" y="9"/>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142" name="iṥliḍè"/>
            <p:cNvSpPr/>
            <p:nvPr/>
          </p:nvSpPr>
          <p:spPr bwMode="auto">
            <a:xfrm>
              <a:off x="6516306" y="4718705"/>
              <a:ext cx="53811" cy="55265"/>
            </a:xfrm>
            <a:custGeom>
              <a:avLst/>
              <a:gdLst>
                <a:gd name="T0" fmla="*/ 0 w 37"/>
                <a:gd name="T1" fmla="*/ 32 h 38"/>
                <a:gd name="T2" fmla="*/ 6 w 37"/>
                <a:gd name="T3" fmla="*/ 0 h 38"/>
                <a:gd name="T4" fmla="*/ 37 w 37"/>
                <a:gd name="T5" fmla="*/ 7 h 38"/>
                <a:gd name="T6" fmla="*/ 31 w 37"/>
                <a:gd name="T7" fmla="*/ 38 h 38"/>
                <a:gd name="T8" fmla="*/ 0 w 37"/>
                <a:gd name="T9" fmla="*/ 32 h 38"/>
              </a:gdLst>
              <a:ahLst/>
              <a:cxnLst>
                <a:cxn ang="0">
                  <a:pos x="T0" y="T1"/>
                </a:cxn>
                <a:cxn ang="0">
                  <a:pos x="T2" y="T3"/>
                </a:cxn>
                <a:cxn ang="0">
                  <a:pos x="T4" y="T5"/>
                </a:cxn>
                <a:cxn ang="0">
                  <a:pos x="T6" y="T7"/>
                </a:cxn>
                <a:cxn ang="0">
                  <a:pos x="T8" y="T9"/>
                </a:cxn>
              </a:cxnLst>
              <a:rect l="0" t="0" r="r" b="b"/>
              <a:pathLst>
                <a:path w="37" h="38">
                  <a:moveTo>
                    <a:pt x="0" y="32"/>
                  </a:moveTo>
                  <a:lnTo>
                    <a:pt x="6" y="0"/>
                  </a:lnTo>
                  <a:lnTo>
                    <a:pt x="37" y="7"/>
                  </a:lnTo>
                  <a:lnTo>
                    <a:pt x="31" y="38"/>
                  </a:lnTo>
                  <a:lnTo>
                    <a:pt x="0" y="32"/>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43" name="íšľîḍe"/>
            <p:cNvSpPr/>
            <p:nvPr/>
          </p:nvSpPr>
          <p:spPr bwMode="auto">
            <a:xfrm>
              <a:off x="6510488" y="4709979"/>
              <a:ext cx="65446" cy="69809"/>
            </a:xfrm>
            <a:custGeom>
              <a:avLst/>
              <a:gdLst>
                <a:gd name="T0" fmla="*/ 14 w 45"/>
                <a:gd name="T1" fmla="*/ 11 h 48"/>
                <a:gd name="T2" fmla="*/ 35 w 45"/>
                <a:gd name="T3" fmla="*/ 15 h 48"/>
                <a:gd name="T4" fmla="*/ 31 w 45"/>
                <a:gd name="T5" fmla="*/ 38 h 48"/>
                <a:gd name="T6" fmla="*/ 8 w 45"/>
                <a:gd name="T7" fmla="*/ 33 h 48"/>
                <a:gd name="T8" fmla="*/ 14 w 45"/>
                <a:gd name="T9" fmla="*/ 11 h 48"/>
                <a:gd name="T10" fmla="*/ 6 w 45"/>
                <a:gd name="T11" fmla="*/ 0 h 48"/>
                <a:gd name="T12" fmla="*/ 0 w 45"/>
                <a:gd name="T13" fmla="*/ 40 h 48"/>
                <a:gd name="T14" fmla="*/ 37 w 45"/>
                <a:gd name="T15" fmla="*/ 48 h 48"/>
                <a:gd name="T16" fmla="*/ 45 w 45"/>
                <a:gd name="T17" fmla="*/ 8 h 48"/>
                <a:gd name="T18" fmla="*/ 6 w 45"/>
                <a:gd name="T19" fmla="*/ 0 h 48"/>
                <a:gd name="T20" fmla="*/ 6 w 45"/>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8">
                  <a:moveTo>
                    <a:pt x="14" y="11"/>
                  </a:moveTo>
                  <a:lnTo>
                    <a:pt x="35" y="15"/>
                  </a:lnTo>
                  <a:lnTo>
                    <a:pt x="31" y="38"/>
                  </a:lnTo>
                  <a:lnTo>
                    <a:pt x="8" y="33"/>
                  </a:lnTo>
                  <a:lnTo>
                    <a:pt x="14" y="11"/>
                  </a:lnTo>
                  <a:close/>
                  <a:moveTo>
                    <a:pt x="6" y="0"/>
                  </a:moveTo>
                  <a:lnTo>
                    <a:pt x="0" y="40"/>
                  </a:lnTo>
                  <a:lnTo>
                    <a:pt x="37" y="48"/>
                  </a:lnTo>
                  <a:lnTo>
                    <a:pt x="45" y="8"/>
                  </a:lnTo>
                  <a:lnTo>
                    <a:pt x="6" y="0"/>
                  </a:lnTo>
                  <a:lnTo>
                    <a:pt x="6"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44" name="îṡľîďê"/>
            <p:cNvSpPr/>
            <p:nvPr/>
          </p:nvSpPr>
          <p:spPr bwMode="auto">
            <a:xfrm>
              <a:off x="6510488" y="4709979"/>
              <a:ext cx="65446" cy="69809"/>
            </a:xfrm>
            <a:custGeom>
              <a:avLst/>
              <a:gdLst>
                <a:gd name="T0" fmla="*/ 14 w 45"/>
                <a:gd name="T1" fmla="*/ 11 h 48"/>
                <a:gd name="T2" fmla="*/ 35 w 45"/>
                <a:gd name="T3" fmla="*/ 15 h 48"/>
                <a:gd name="T4" fmla="*/ 31 w 45"/>
                <a:gd name="T5" fmla="*/ 38 h 48"/>
                <a:gd name="T6" fmla="*/ 8 w 45"/>
                <a:gd name="T7" fmla="*/ 33 h 48"/>
                <a:gd name="T8" fmla="*/ 14 w 45"/>
                <a:gd name="T9" fmla="*/ 11 h 48"/>
                <a:gd name="T10" fmla="*/ 6 w 45"/>
                <a:gd name="T11" fmla="*/ 0 h 48"/>
                <a:gd name="T12" fmla="*/ 0 w 45"/>
                <a:gd name="T13" fmla="*/ 40 h 48"/>
                <a:gd name="T14" fmla="*/ 37 w 45"/>
                <a:gd name="T15" fmla="*/ 48 h 48"/>
                <a:gd name="T16" fmla="*/ 45 w 45"/>
                <a:gd name="T17" fmla="*/ 8 h 48"/>
                <a:gd name="T18" fmla="*/ 6 w 45"/>
                <a:gd name="T19" fmla="*/ 0 h 48"/>
                <a:gd name="T20" fmla="*/ 6 w 45"/>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8">
                  <a:moveTo>
                    <a:pt x="14" y="11"/>
                  </a:moveTo>
                  <a:lnTo>
                    <a:pt x="35" y="15"/>
                  </a:lnTo>
                  <a:lnTo>
                    <a:pt x="31" y="38"/>
                  </a:lnTo>
                  <a:lnTo>
                    <a:pt x="8" y="33"/>
                  </a:lnTo>
                  <a:lnTo>
                    <a:pt x="14" y="11"/>
                  </a:lnTo>
                  <a:moveTo>
                    <a:pt x="6" y="0"/>
                  </a:moveTo>
                  <a:lnTo>
                    <a:pt x="0" y="40"/>
                  </a:lnTo>
                  <a:lnTo>
                    <a:pt x="37" y="48"/>
                  </a:lnTo>
                  <a:lnTo>
                    <a:pt x="45" y="8"/>
                  </a:lnTo>
                  <a:lnTo>
                    <a:pt x="6" y="0"/>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145" name="ïŝļiḑê"/>
            <p:cNvSpPr/>
            <p:nvPr/>
          </p:nvSpPr>
          <p:spPr bwMode="auto">
            <a:xfrm>
              <a:off x="7093681" y="4779788"/>
              <a:ext cx="53811" cy="53811"/>
            </a:xfrm>
            <a:custGeom>
              <a:avLst/>
              <a:gdLst>
                <a:gd name="T0" fmla="*/ 0 w 37"/>
                <a:gd name="T1" fmla="*/ 31 h 37"/>
                <a:gd name="T2" fmla="*/ 6 w 37"/>
                <a:gd name="T3" fmla="*/ 0 h 37"/>
                <a:gd name="T4" fmla="*/ 37 w 37"/>
                <a:gd name="T5" fmla="*/ 6 h 37"/>
                <a:gd name="T6" fmla="*/ 31 w 37"/>
                <a:gd name="T7" fmla="*/ 37 h 37"/>
                <a:gd name="T8" fmla="*/ 0 w 37"/>
                <a:gd name="T9" fmla="*/ 31 h 37"/>
              </a:gdLst>
              <a:ahLst/>
              <a:cxnLst>
                <a:cxn ang="0">
                  <a:pos x="T0" y="T1"/>
                </a:cxn>
                <a:cxn ang="0">
                  <a:pos x="T2" y="T3"/>
                </a:cxn>
                <a:cxn ang="0">
                  <a:pos x="T4" y="T5"/>
                </a:cxn>
                <a:cxn ang="0">
                  <a:pos x="T6" y="T7"/>
                </a:cxn>
                <a:cxn ang="0">
                  <a:pos x="T8" y="T9"/>
                </a:cxn>
              </a:cxnLst>
              <a:rect l="0" t="0" r="r" b="b"/>
              <a:pathLst>
                <a:path w="37" h="37">
                  <a:moveTo>
                    <a:pt x="0" y="31"/>
                  </a:moveTo>
                  <a:lnTo>
                    <a:pt x="6" y="0"/>
                  </a:lnTo>
                  <a:lnTo>
                    <a:pt x="37" y="6"/>
                  </a:lnTo>
                  <a:lnTo>
                    <a:pt x="31"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46" name="íṡ1îḓé"/>
            <p:cNvSpPr/>
            <p:nvPr/>
          </p:nvSpPr>
          <p:spPr bwMode="auto">
            <a:xfrm>
              <a:off x="7086409" y="4773970"/>
              <a:ext cx="69809" cy="65446"/>
            </a:xfrm>
            <a:custGeom>
              <a:avLst/>
              <a:gdLst>
                <a:gd name="T0" fmla="*/ 15 w 48"/>
                <a:gd name="T1" fmla="*/ 8 h 45"/>
                <a:gd name="T2" fmla="*/ 38 w 48"/>
                <a:gd name="T3" fmla="*/ 14 h 45"/>
                <a:gd name="T4" fmla="*/ 34 w 48"/>
                <a:gd name="T5" fmla="*/ 35 h 45"/>
                <a:gd name="T6" fmla="*/ 11 w 48"/>
                <a:gd name="T7" fmla="*/ 31 h 45"/>
                <a:gd name="T8" fmla="*/ 15 w 48"/>
                <a:gd name="T9" fmla="*/ 8 h 45"/>
                <a:gd name="T10" fmla="*/ 9 w 48"/>
                <a:gd name="T11" fmla="*/ 0 h 45"/>
                <a:gd name="T12" fmla="*/ 0 w 48"/>
                <a:gd name="T13" fmla="*/ 37 h 45"/>
                <a:gd name="T14" fmla="*/ 40 w 48"/>
                <a:gd name="T15" fmla="*/ 45 h 45"/>
                <a:gd name="T16" fmla="*/ 48 w 48"/>
                <a:gd name="T17" fmla="*/ 6 h 45"/>
                <a:gd name="T18" fmla="*/ 9 w 48"/>
                <a:gd name="T19" fmla="*/ 0 h 45"/>
                <a:gd name="T20" fmla="*/ 9 w 48"/>
                <a:gd name="T2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5">
                  <a:moveTo>
                    <a:pt x="15" y="8"/>
                  </a:moveTo>
                  <a:lnTo>
                    <a:pt x="38" y="14"/>
                  </a:lnTo>
                  <a:lnTo>
                    <a:pt x="34" y="35"/>
                  </a:lnTo>
                  <a:lnTo>
                    <a:pt x="11" y="31"/>
                  </a:lnTo>
                  <a:lnTo>
                    <a:pt x="15" y="8"/>
                  </a:lnTo>
                  <a:close/>
                  <a:moveTo>
                    <a:pt x="9" y="0"/>
                  </a:moveTo>
                  <a:lnTo>
                    <a:pt x="0" y="37"/>
                  </a:lnTo>
                  <a:lnTo>
                    <a:pt x="40" y="45"/>
                  </a:lnTo>
                  <a:lnTo>
                    <a:pt x="48" y="6"/>
                  </a:lnTo>
                  <a:lnTo>
                    <a:pt x="9" y="0"/>
                  </a:lnTo>
                  <a:lnTo>
                    <a:pt x="9"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47" name="iṧlidê"/>
            <p:cNvSpPr/>
            <p:nvPr/>
          </p:nvSpPr>
          <p:spPr bwMode="auto">
            <a:xfrm>
              <a:off x="7086409" y="4773970"/>
              <a:ext cx="69809" cy="65446"/>
            </a:xfrm>
            <a:custGeom>
              <a:avLst/>
              <a:gdLst>
                <a:gd name="T0" fmla="*/ 15 w 48"/>
                <a:gd name="T1" fmla="*/ 8 h 45"/>
                <a:gd name="T2" fmla="*/ 38 w 48"/>
                <a:gd name="T3" fmla="*/ 14 h 45"/>
                <a:gd name="T4" fmla="*/ 34 w 48"/>
                <a:gd name="T5" fmla="*/ 35 h 45"/>
                <a:gd name="T6" fmla="*/ 11 w 48"/>
                <a:gd name="T7" fmla="*/ 31 h 45"/>
                <a:gd name="T8" fmla="*/ 15 w 48"/>
                <a:gd name="T9" fmla="*/ 8 h 45"/>
                <a:gd name="T10" fmla="*/ 9 w 48"/>
                <a:gd name="T11" fmla="*/ 0 h 45"/>
                <a:gd name="T12" fmla="*/ 0 w 48"/>
                <a:gd name="T13" fmla="*/ 37 h 45"/>
                <a:gd name="T14" fmla="*/ 40 w 48"/>
                <a:gd name="T15" fmla="*/ 45 h 45"/>
                <a:gd name="T16" fmla="*/ 48 w 48"/>
                <a:gd name="T17" fmla="*/ 6 h 45"/>
                <a:gd name="T18" fmla="*/ 9 w 48"/>
                <a:gd name="T19" fmla="*/ 0 h 45"/>
                <a:gd name="T20" fmla="*/ 9 w 48"/>
                <a:gd name="T2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5">
                  <a:moveTo>
                    <a:pt x="15" y="8"/>
                  </a:moveTo>
                  <a:lnTo>
                    <a:pt x="38" y="14"/>
                  </a:lnTo>
                  <a:lnTo>
                    <a:pt x="34" y="35"/>
                  </a:lnTo>
                  <a:lnTo>
                    <a:pt x="11" y="31"/>
                  </a:lnTo>
                  <a:lnTo>
                    <a:pt x="15" y="8"/>
                  </a:lnTo>
                  <a:moveTo>
                    <a:pt x="9" y="0"/>
                  </a:moveTo>
                  <a:lnTo>
                    <a:pt x="0" y="37"/>
                  </a:lnTo>
                  <a:lnTo>
                    <a:pt x="40" y="45"/>
                  </a:lnTo>
                  <a:lnTo>
                    <a:pt x="48" y="6"/>
                  </a:lnTo>
                  <a:lnTo>
                    <a:pt x="9" y="0"/>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148" name="iṥļiďé"/>
            <p:cNvSpPr/>
            <p:nvPr/>
          </p:nvSpPr>
          <p:spPr bwMode="auto">
            <a:xfrm>
              <a:off x="7038416" y="4768153"/>
              <a:ext cx="52356" cy="53811"/>
            </a:xfrm>
            <a:custGeom>
              <a:avLst/>
              <a:gdLst>
                <a:gd name="T0" fmla="*/ 0 w 36"/>
                <a:gd name="T1" fmla="*/ 31 h 37"/>
                <a:gd name="T2" fmla="*/ 6 w 36"/>
                <a:gd name="T3" fmla="*/ 0 h 37"/>
                <a:gd name="T4" fmla="*/ 36 w 36"/>
                <a:gd name="T5" fmla="*/ 6 h 37"/>
                <a:gd name="T6" fmla="*/ 29 w 36"/>
                <a:gd name="T7" fmla="*/ 37 h 37"/>
                <a:gd name="T8" fmla="*/ 0 w 36"/>
                <a:gd name="T9" fmla="*/ 31 h 37"/>
              </a:gdLst>
              <a:ahLst/>
              <a:cxnLst>
                <a:cxn ang="0">
                  <a:pos x="T0" y="T1"/>
                </a:cxn>
                <a:cxn ang="0">
                  <a:pos x="T2" y="T3"/>
                </a:cxn>
                <a:cxn ang="0">
                  <a:pos x="T4" y="T5"/>
                </a:cxn>
                <a:cxn ang="0">
                  <a:pos x="T6" y="T7"/>
                </a:cxn>
                <a:cxn ang="0">
                  <a:pos x="T8" y="T9"/>
                </a:cxn>
              </a:cxnLst>
              <a:rect l="0" t="0" r="r" b="b"/>
              <a:pathLst>
                <a:path w="36" h="37">
                  <a:moveTo>
                    <a:pt x="0" y="31"/>
                  </a:moveTo>
                  <a:lnTo>
                    <a:pt x="6" y="0"/>
                  </a:lnTo>
                  <a:lnTo>
                    <a:pt x="36" y="6"/>
                  </a:lnTo>
                  <a:lnTo>
                    <a:pt x="29"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49" name="îsļide"/>
            <p:cNvSpPr/>
            <p:nvPr/>
          </p:nvSpPr>
          <p:spPr bwMode="auto">
            <a:xfrm>
              <a:off x="7029690" y="4760882"/>
              <a:ext cx="69809" cy="66900"/>
            </a:xfrm>
            <a:custGeom>
              <a:avLst/>
              <a:gdLst>
                <a:gd name="T0" fmla="*/ 15 w 48"/>
                <a:gd name="T1" fmla="*/ 9 h 46"/>
                <a:gd name="T2" fmla="*/ 37 w 48"/>
                <a:gd name="T3" fmla="*/ 15 h 46"/>
                <a:gd name="T4" fmla="*/ 33 w 48"/>
                <a:gd name="T5" fmla="*/ 38 h 46"/>
                <a:gd name="T6" fmla="*/ 10 w 48"/>
                <a:gd name="T7" fmla="*/ 32 h 46"/>
                <a:gd name="T8" fmla="*/ 15 w 48"/>
                <a:gd name="T9" fmla="*/ 9 h 46"/>
                <a:gd name="T10" fmla="*/ 8 w 48"/>
                <a:gd name="T11" fmla="*/ 0 h 46"/>
                <a:gd name="T12" fmla="*/ 0 w 48"/>
                <a:gd name="T13" fmla="*/ 38 h 46"/>
                <a:gd name="T14" fmla="*/ 39 w 48"/>
                <a:gd name="T15" fmla="*/ 46 h 46"/>
                <a:gd name="T16" fmla="*/ 48 w 48"/>
                <a:gd name="T17" fmla="*/ 9 h 46"/>
                <a:gd name="T18" fmla="*/ 8 w 48"/>
                <a:gd name="T19" fmla="*/ 0 h 46"/>
                <a:gd name="T20" fmla="*/ 8 w 48"/>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6">
                  <a:moveTo>
                    <a:pt x="15" y="9"/>
                  </a:moveTo>
                  <a:lnTo>
                    <a:pt x="37" y="15"/>
                  </a:lnTo>
                  <a:lnTo>
                    <a:pt x="33" y="38"/>
                  </a:lnTo>
                  <a:lnTo>
                    <a:pt x="10" y="32"/>
                  </a:lnTo>
                  <a:lnTo>
                    <a:pt x="15" y="9"/>
                  </a:lnTo>
                  <a:close/>
                  <a:moveTo>
                    <a:pt x="8" y="0"/>
                  </a:moveTo>
                  <a:lnTo>
                    <a:pt x="0" y="38"/>
                  </a:lnTo>
                  <a:lnTo>
                    <a:pt x="39" y="46"/>
                  </a:lnTo>
                  <a:lnTo>
                    <a:pt x="48" y="9"/>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50" name="íŝḷïḑe"/>
            <p:cNvSpPr/>
            <p:nvPr/>
          </p:nvSpPr>
          <p:spPr bwMode="auto">
            <a:xfrm>
              <a:off x="7029690" y="4760882"/>
              <a:ext cx="69809" cy="66900"/>
            </a:xfrm>
            <a:custGeom>
              <a:avLst/>
              <a:gdLst>
                <a:gd name="T0" fmla="*/ 15 w 48"/>
                <a:gd name="T1" fmla="*/ 9 h 46"/>
                <a:gd name="T2" fmla="*/ 37 w 48"/>
                <a:gd name="T3" fmla="*/ 15 h 46"/>
                <a:gd name="T4" fmla="*/ 33 w 48"/>
                <a:gd name="T5" fmla="*/ 38 h 46"/>
                <a:gd name="T6" fmla="*/ 10 w 48"/>
                <a:gd name="T7" fmla="*/ 32 h 46"/>
                <a:gd name="T8" fmla="*/ 15 w 48"/>
                <a:gd name="T9" fmla="*/ 9 h 46"/>
                <a:gd name="T10" fmla="*/ 8 w 48"/>
                <a:gd name="T11" fmla="*/ 0 h 46"/>
                <a:gd name="T12" fmla="*/ 0 w 48"/>
                <a:gd name="T13" fmla="*/ 38 h 46"/>
                <a:gd name="T14" fmla="*/ 39 w 48"/>
                <a:gd name="T15" fmla="*/ 46 h 46"/>
                <a:gd name="T16" fmla="*/ 48 w 48"/>
                <a:gd name="T17" fmla="*/ 9 h 46"/>
                <a:gd name="T18" fmla="*/ 8 w 48"/>
                <a:gd name="T19" fmla="*/ 0 h 46"/>
                <a:gd name="T20" fmla="*/ 8 w 48"/>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6">
                  <a:moveTo>
                    <a:pt x="15" y="9"/>
                  </a:moveTo>
                  <a:lnTo>
                    <a:pt x="37" y="15"/>
                  </a:lnTo>
                  <a:lnTo>
                    <a:pt x="33" y="38"/>
                  </a:lnTo>
                  <a:lnTo>
                    <a:pt x="10" y="32"/>
                  </a:lnTo>
                  <a:lnTo>
                    <a:pt x="15" y="9"/>
                  </a:lnTo>
                  <a:moveTo>
                    <a:pt x="8" y="0"/>
                  </a:moveTo>
                  <a:lnTo>
                    <a:pt x="0" y="38"/>
                  </a:lnTo>
                  <a:lnTo>
                    <a:pt x="39" y="46"/>
                  </a:lnTo>
                  <a:lnTo>
                    <a:pt x="48" y="9"/>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151" name="iS1iḓe"/>
            <p:cNvSpPr/>
            <p:nvPr/>
          </p:nvSpPr>
          <p:spPr bwMode="auto">
            <a:xfrm>
              <a:off x="6981696" y="4755064"/>
              <a:ext cx="53811" cy="55265"/>
            </a:xfrm>
            <a:custGeom>
              <a:avLst/>
              <a:gdLst>
                <a:gd name="T0" fmla="*/ 0 w 37"/>
                <a:gd name="T1" fmla="*/ 31 h 38"/>
                <a:gd name="T2" fmla="*/ 6 w 37"/>
                <a:gd name="T3" fmla="*/ 0 h 38"/>
                <a:gd name="T4" fmla="*/ 37 w 37"/>
                <a:gd name="T5" fmla="*/ 7 h 38"/>
                <a:gd name="T6" fmla="*/ 31 w 37"/>
                <a:gd name="T7" fmla="*/ 38 h 38"/>
                <a:gd name="T8" fmla="*/ 0 w 37"/>
                <a:gd name="T9" fmla="*/ 31 h 38"/>
              </a:gdLst>
              <a:ahLst/>
              <a:cxnLst>
                <a:cxn ang="0">
                  <a:pos x="T0" y="T1"/>
                </a:cxn>
                <a:cxn ang="0">
                  <a:pos x="T2" y="T3"/>
                </a:cxn>
                <a:cxn ang="0">
                  <a:pos x="T4" y="T5"/>
                </a:cxn>
                <a:cxn ang="0">
                  <a:pos x="T6" y="T7"/>
                </a:cxn>
                <a:cxn ang="0">
                  <a:pos x="T8" y="T9"/>
                </a:cxn>
              </a:cxnLst>
              <a:rect l="0" t="0" r="r" b="b"/>
              <a:pathLst>
                <a:path w="37" h="38">
                  <a:moveTo>
                    <a:pt x="0" y="31"/>
                  </a:moveTo>
                  <a:lnTo>
                    <a:pt x="6" y="0"/>
                  </a:lnTo>
                  <a:lnTo>
                    <a:pt x="37" y="7"/>
                  </a:lnTo>
                  <a:lnTo>
                    <a:pt x="31" y="38"/>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52" name="íṣ1îḍé"/>
            <p:cNvSpPr/>
            <p:nvPr/>
          </p:nvSpPr>
          <p:spPr bwMode="auto">
            <a:xfrm>
              <a:off x="6972970" y="4749247"/>
              <a:ext cx="68355" cy="66900"/>
            </a:xfrm>
            <a:custGeom>
              <a:avLst/>
              <a:gdLst>
                <a:gd name="T0" fmla="*/ 14 w 47"/>
                <a:gd name="T1" fmla="*/ 11 h 46"/>
                <a:gd name="T2" fmla="*/ 37 w 47"/>
                <a:gd name="T3" fmla="*/ 15 h 46"/>
                <a:gd name="T4" fmla="*/ 33 w 47"/>
                <a:gd name="T5" fmla="*/ 38 h 46"/>
                <a:gd name="T6" fmla="*/ 10 w 47"/>
                <a:gd name="T7" fmla="*/ 31 h 46"/>
                <a:gd name="T8" fmla="*/ 14 w 47"/>
                <a:gd name="T9" fmla="*/ 11 h 46"/>
                <a:gd name="T10" fmla="*/ 8 w 47"/>
                <a:gd name="T11" fmla="*/ 0 h 46"/>
                <a:gd name="T12" fmla="*/ 0 w 47"/>
                <a:gd name="T13" fmla="*/ 40 h 46"/>
                <a:gd name="T14" fmla="*/ 39 w 47"/>
                <a:gd name="T15" fmla="*/ 46 h 46"/>
                <a:gd name="T16" fmla="*/ 47 w 47"/>
                <a:gd name="T17" fmla="*/ 8 h 46"/>
                <a:gd name="T18" fmla="*/ 8 w 47"/>
                <a:gd name="T19" fmla="*/ 0 h 46"/>
                <a:gd name="T20" fmla="*/ 8 w 47"/>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6">
                  <a:moveTo>
                    <a:pt x="14" y="11"/>
                  </a:moveTo>
                  <a:lnTo>
                    <a:pt x="37" y="15"/>
                  </a:lnTo>
                  <a:lnTo>
                    <a:pt x="33" y="38"/>
                  </a:lnTo>
                  <a:lnTo>
                    <a:pt x="10" y="31"/>
                  </a:lnTo>
                  <a:lnTo>
                    <a:pt x="14" y="11"/>
                  </a:lnTo>
                  <a:close/>
                  <a:moveTo>
                    <a:pt x="8" y="0"/>
                  </a:moveTo>
                  <a:lnTo>
                    <a:pt x="0" y="40"/>
                  </a:lnTo>
                  <a:lnTo>
                    <a:pt x="39" y="46"/>
                  </a:lnTo>
                  <a:lnTo>
                    <a:pt x="47" y="8"/>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53" name="ïṩlîḑè"/>
            <p:cNvSpPr/>
            <p:nvPr/>
          </p:nvSpPr>
          <p:spPr bwMode="auto">
            <a:xfrm>
              <a:off x="6972970" y="4749247"/>
              <a:ext cx="68355" cy="66900"/>
            </a:xfrm>
            <a:custGeom>
              <a:avLst/>
              <a:gdLst>
                <a:gd name="T0" fmla="*/ 14 w 47"/>
                <a:gd name="T1" fmla="*/ 11 h 46"/>
                <a:gd name="T2" fmla="*/ 37 w 47"/>
                <a:gd name="T3" fmla="*/ 15 h 46"/>
                <a:gd name="T4" fmla="*/ 33 w 47"/>
                <a:gd name="T5" fmla="*/ 38 h 46"/>
                <a:gd name="T6" fmla="*/ 10 w 47"/>
                <a:gd name="T7" fmla="*/ 31 h 46"/>
                <a:gd name="T8" fmla="*/ 14 w 47"/>
                <a:gd name="T9" fmla="*/ 11 h 46"/>
                <a:gd name="T10" fmla="*/ 8 w 47"/>
                <a:gd name="T11" fmla="*/ 0 h 46"/>
                <a:gd name="T12" fmla="*/ 0 w 47"/>
                <a:gd name="T13" fmla="*/ 40 h 46"/>
                <a:gd name="T14" fmla="*/ 39 w 47"/>
                <a:gd name="T15" fmla="*/ 46 h 46"/>
                <a:gd name="T16" fmla="*/ 47 w 47"/>
                <a:gd name="T17" fmla="*/ 8 h 46"/>
                <a:gd name="T18" fmla="*/ 8 w 47"/>
                <a:gd name="T19" fmla="*/ 0 h 46"/>
                <a:gd name="T20" fmla="*/ 8 w 47"/>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6">
                  <a:moveTo>
                    <a:pt x="14" y="11"/>
                  </a:moveTo>
                  <a:lnTo>
                    <a:pt x="37" y="15"/>
                  </a:lnTo>
                  <a:lnTo>
                    <a:pt x="33" y="38"/>
                  </a:lnTo>
                  <a:lnTo>
                    <a:pt x="10" y="31"/>
                  </a:lnTo>
                  <a:lnTo>
                    <a:pt x="14" y="11"/>
                  </a:lnTo>
                  <a:moveTo>
                    <a:pt x="8" y="0"/>
                  </a:moveTo>
                  <a:lnTo>
                    <a:pt x="0" y="40"/>
                  </a:lnTo>
                  <a:lnTo>
                    <a:pt x="39" y="46"/>
                  </a:lnTo>
                  <a:lnTo>
                    <a:pt x="47" y="8"/>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154" name="íṧḻïḑè"/>
            <p:cNvSpPr/>
            <p:nvPr/>
          </p:nvSpPr>
          <p:spPr bwMode="auto">
            <a:xfrm>
              <a:off x="6923522" y="4743429"/>
              <a:ext cx="55265" cy="53811"/>
            </a:xfrm>
            <a:custGeom>
              <a:avLst/>
              <a:gdLst>
                <a:gd name="T0" fmla="*/ 0 w 38"/>
                <a:gd name="T1" fmla="*/ 31 h 37"/>
                <a:gd name="T2" fmla="*/ 7 w 38"/>
                <a:gd name="T3" fmla="*/ 0 h 37"/>
                <a:gd name="T4" fmla="*/ 38 w 38"/>
                <a:gd name="T5" fmla="*/ 6 h 37"/>
                <a:gd name="T6" fmla="*/ 31 w 38"/>
                <a:gd name="T7" fmla="*/ 37 h 37"/>
                <a:gd name="T8" fmla="*/ 0 w 38"/>
                <a:gd name="T9" fmla="*/ 31 h 37"/>
              </a:gdLst>
              <a:ahLst/>
              <a:cxnLst>
                <a:cxn ang="0">
                  <a:pos x="T0" y="T1"/>
                </a:cxn>
                <a:cxn ang="0">
                  <a:pos x="T2" y="T3"/>
                </a:cxn>
                <a:cxn ang="0">
                  <a:pos x="T4" y="T5"/>
                </a:cxn>
                <a:cxn ang="0">
                  <a:pos x="T6" y="T7"/>
                </a:cxn>
                <a:cxn ang="0">
                  <a:pos x="T8" y="T9"/>
                </a:cxn>
              </a:cxnLst>
              <a:rect l="0" t="0" r="r" b="b"/>
              <a:pathLst>
                <a:path w="38" h="37">
                  <a:moveTo>
                    <a:pt x="0" y="31"/>
                  </a:moveTo>
                  <a:lnTo>
                    <a:pt x="7" y="0"/>
                  </a:lnTo>
                  <a:lnTo>
                    <a:pt x="38" y="6"/>
                  </a:lnTo>
                  <a:lnTo>
                    <a:pt x="31"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55" name="í$liḍe"/>
            <p:cNvSpPr/>
            <p:nvPr/>
          </p:nvSpPr>
          <p:spPr bwMode="auto">
            <a:xfrm>
              <a:off x="6917705" y="4737612"/>
              <a:ext cx="66900" cy="69809"/>
            </a:xfrm>
            <a:custGeom>
              <a:avLst/>
              <a:gdLst>
                <a:gd name="T0" fmla="*/ 15 w 46"/>
                <a:gd name="T1" fmla="*/ 10 h 48"/>
                <a:gd name="T2" fmla="*/ 38 w 46"/>
                <a:gd name="T3" fmla="*/ 14 h 48"/>
                <a:gd name="T4" fmla="*/ 31 w 46"/>
                <a:gd name="T5" fmla="*/ 37 h 48"/>
                <a:gd name="T6" fmla="*/ 8 w 46"/>
                <a:gd name="T7" fmla="*/ 33 h 48"/>
                <a:gd name="T8" fmla="*/ 15 w 46"/>
                <a:gd name="T9" fmla="*/ 10 h 48"/>
                <a:gd name="T10" fmla="*/ 8 w 46"/>
                <a:gd name="T11" fmla="*/ 0 h 48"/>
                <a:gd name="T12" fmla="*/ 0 w 46"/>
                <a:gd name="T13" fmla="*/ 39 h 48"/>
                <a:gd name="T14" fmla="*/ 38 w 46"/>
                <a:gd name="T15" fmla="*/ 48 h 48"/>
                <a:gd name="T16" fmla="*/ 46 w 46"/>
                <a:gd name="T17" fmla="*/ 8 h 48"/>
                <a:gd name="T18" fmla="*/ 8 w 46"/>
                <a:gd name="T19" fmla="*/ 0 h 48"/>
                <a:gd name="T20" fmla="*/ 8 w 46"/>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8">
                  <a:moveTo>
                    <a:pt x="15" y="10"/>
                  </a:moveTo>
                  <a:lnTo>
                    <a:pt x="38" y="14"/>
                  </a:lnTo>
                  <a:lnTo>
                    <a:pt x="31" y="37"/>
                  </a:lnTo>
                  <a:lnTo>
                    <a:pt x="8" y="33"/>
                  </a:lnTo>
                  <a:lnTo>
                    <a:pt x="15" y="10"/>
                  </a:lnTo>
                  <a:close/>
                  <a:moveTo>
                    <a:pt x="8" y="0"/>
                  </a:moveTo>
                  <a:lnTo>
                    <a:pt x="0" y="39"/>
                  </a:lnTo>
                  <a:lnTo>
                    <a:pt x="38" y="48"/>
                  </a:lnTo>
                  <a:lnTo>
                    <a:pt x="46" y="8"/>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56" name="ïṡ1ide"/>
            <p:cNvSpPr/>
            <p:nvPr/>
          </p:nvSpPr>
          <p:spPr bwMode="auto">
            <a:xfrm>
              <a:off x="6917705" y="4737612"/>
              <a:ext cx="66900" cy="69809"/>
            </a:xfrm>
            <a:custGeom>
              <a:avLst/>
              <a:gdLst>
                <a:gd name="T0" fmla="*/ 15 w 46"/>
                <a:gd name="T1" fmla="*/ 10 h 48"/>
                <a:gd name="T2" fmla="*/ 38 w 46"/>
                <a:gd name="T3" fmla="*/ 14 h 48"/>
                <a:gd name="T4" fmla="*/ 31 w 46"/>
                <a:gd name="T5" fmla="*/ 37 h 48"/>
                <a:gd name="T6" fmla="*/ 8 w 46"/>
                <a:gd name="T7" fmla="*/ 33 h 48"/>
                <a:gd name="T8" fmla="*/ 15 w 46"/>
                <a:gd name="T9" fmla="*/ 10 h 48"/>
                <a:gd name="T10" fmla="*/ 8 w 46"/>
                <a:gd name="T11" fmla="*/ 0 h 48"/>
                <a:gd name="T12" fmla="*/ 0 w 46"/>
                <a:gd name="T13" fmla="*/ 39 h 48"/>
                <a:gd name="T14" fmla="*/ 38 w 46"/>
                <a:gd name="T15" fmla="*/ 48 h 48"/>
                <a:gd name="T16" fmla="*/ 46 w 46"/>
                <a:gd name="T17" fmla="*/ 8 h 48"/>
                <a:gd name="T18" fmla="*/ 8 w 46"/>
                <a:gd name="T19" fmla="*/ 0 h 48"/>
                <a:gd name="T20" fmla="*/ 8 w 46"/>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8">
                  <a:moveTo>
                    <a:pt x="15" y="10"/>
                  </a:moveTo>
                  <a:lnTo>
                    <a:pt x="38" y="14"/>
                  </a:lnTo>
                  <a:lnTo>
                    <a:pt x="31" y="37"/>
                  </a:lnTo>
                  <a:lnTo>
                    <a:pt x="8" y="33"/>
                  </a:lnTo>
                  <a:lnTo>
                    <a:pt x="15" y="10"/>
                  </a:lnTo>
                  <a:moveTo>
                    <a:pt x="8" y="0"/>
                  </a:moveTo>
                  <a:lnTo>
                    <a:pt x="0" y="39"/>
                  </a:lnTo>
                  <a:lnTo>
                    <a:pt x="38" y="48"/>
                  </a:lnTo>
                  <a:lnTo>
                    <a:pt x="46" y="8"/>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157" name="îšḷíḓe"/>
            <p:cNvSpPr/>
            <p:nvPr/>
          </p:nvSpPr>
          <p:spPr bwMode="auto">
            <a:xfrm>
              <a:off x="6866803" y="4731795"/>
              <a:ext cx="53811" cy="53811"/>
            </a:xfrm>
            <a:custGeom>
              <a:avLst/>
              <a:gdLst>
                <a:gd name="T0" fmla="*/ 0 w 37"/>
                <a:gd name="T1" fmla="*/ 31 h 37"/>
                <a:gd name="T2" fmla="*/ 6 w 37"/>
                <a:gd name="T3" fmla="*/ 0 h 37"/>
                <a:gd name="T4" fmla="*/ 37 w 37"/>
                <a:gd name="T5" fmla="*/ 6 h 37"/>
                <a:gd name="T6" fmla="*/ 31 w 37"/>
                <a:gd name="T7" fmla="*/ 37 h 37"/>
                <a:gd name="T8" fmla="*/ 0 w 37"/>
                <a:gd name="T9" fmla="*/ 31 h 37"/>
              </a:gdLst>
              <a:ahLst/>
              <a:cxnLst>
                <a:cxn ang="0">
                  <a:pos x="T0" y="T1"/>
                </a:cxn>
                <a:cxn ang="0">
                  <a:pos x="T2" y="T3"/>
                </a:cxn>
                <a:cxn ang="0">
                  <a:pos x="T4" y="T5"/>
                </a:cxn>
                <a:cxn ang="0">
                  <a:pos x="T6" y="T7"/>
                </a:cxn>
                <a:cxn ang="0">
                  <a:pos x="T8" y="T9"/>
                </a:cxn>
              </a:cxnLst>
              <a:rect l="0" t="0" r="r" b="b"/>
              <a:pathLst>
                <a:path w="37" h="37">
                  <a:moveTo>
                    <a:pt x="0" y="31"/>
                  </a:moveTo>
                  <a:lnTo>
                    <a:pt x="6" y="0"/>
                  </a:lnTo>
                  <a:lnTo>
                    <a:pt x="37" y="6"/>
                  </a:lnTo>
                  <a:lnTo>
                    <a:pt x="31"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58" name="îšḷïdé"/>
            <p:cNvSpPr/>
            <p:nvPr/>
          </p:nvSpPr>
          <p:spPr bwMode="auto">
            <a:xfrm>
              <a:off x="6860986" y="4725977"/>
              <a:ext cx="68355" cy="68355"/>
            </a:xfrm>
            <a:custGeom>
              <a:avLst/>
              <a:gdLst>
                <a:gd name="T0" fmla="*/ 14 w 47"/>
                <a:gd name="T1" fmla="*/ 10 h 47"/>
                <a:gd name="T2" fmla="*/ 37 w 47"/>
                <a:gd name="T3" fmla="*/ 14 h 47"/>
                <a:gd name="T4" fmla="*/ 33 w 47"/>
                <a:gd name="T5" fmla="*/ 37 h 47"/>
                <a:gd name="T6" fmla="*/ 10 w 47"/>
                <a:gd name="T7" fmla="*/ 33 h 47"/>
                <a:gd name="T8" fmla="*/ 14 w 47"/>
                <a:gd name="T9" fmla="*/ 10 h 47"/>
                <a:gd name="T10" fmla="*/ 8 w 47"/>
                <a:gd name="T11" fmla="*/ 0 h 47"/>
                <a:gd name="T12" fmla="*/ 0 w 47"/>
                <a:gd name="T13" fmla="*/ 39 h 47"/>
                <a:gd name="T14" fmla="*/ 39 w 47"/>
                <a:gd name="T15" fmla="*/ 47 h 47"/>
                <a:gd name="T16" fmla="*/ 47 w 47"/>
                <a:gd name="T17" fmla="*/ 8 h 47"/>
                <a:gd name="T18" fmla="*/ 8 w 47"/>
                <a:gd name="T19" fmla="*/ 0 h 47"/>
                <a:gd name="T20" fmla="*/ 8 w 47"/>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14" y="10"/>
                  </a:moveTo>
                  <a:lnTo>
                    <a:pt x="37" y="14"/>
                  </a:lnTo>
                  <a:lnTo>
                    <a:pt x="33" y="37"/>
                  </a:lnTo>
                  <a:lnTo>
                    <a:pt x="10" y="33"/>
                  </a:lnTo>
                  <a:lnTo>
                    <a:pt x="14" y="10"/>
                  </a:lnTo>
                  <a:close/>
                  <a:moveTo>
                    <a:pt x="8" y="0"/>
                  </a:moveTo>
                  <a:lnTo>
                    <a:pt x="0" y="39"/>
                  </a:lnTo>
                  <a:lnTo>
                    <a:pt x="39" y="47"/>
                  </a:lnTo>
                  <a:lnTo>
                    <a:pt x="47" y="8"/>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59" name="ïṥ1íḍê"/>
            <p:cNvSpPr/>
            <p:nvPr/>
          </p:nvSpPr>
          <p:spPr bwMode="auto">
            <a:xfrm>
              <a:off x="6860986" y="4725977"/>
              <a:ext cx="68355" cy="68355"/>
            </a:xfrm>
            <a:custGeom>
              <a:avLst/>
              <a:gdLst>
                <a:gd name="T0" fmla="*/ 14 w 47"/>
                <a:gd name="T1" fmla="*/ 10 h 47"/>
                <a:gd name="T2" fmla="*/ 37 w 47"/>
                <a:gd name="T3" fmla="*/ 14 h 47"/>
                <a:gd name="T4" fmla="*/ 33 w 47"/>
                <a:gd name="T5" fmla="*/ 37 h 47"/>
                <a:gd name="T6" fmla="*/ 10 w 47"/>
                <a:gd name="T7" fmla="*/ 33 h 47"/>
                <a:gd name="T8" fmla="*/ 14 w 47"/>
                <a:gd name="T9" fmla="*/ 10 h 47"/>
                <a:gd name="T10" fmla="*/ 8 w 47"/>
                <a:gd name="T11" fmla="*/ 0 h 47"/>
                <a:gd name="T12" fmla="*/ 0 w 47"/>
                <a:gd name="T13" fmla="*/ 39 h 47"/>
                <a:gd name="T14" fmla="*/ 39 w 47"/>
                <a:gd name="T15" fmla="*/ 47 h 47"/>
                <a:gd name="T16" fmla="*/ 47 w 47"/>
                <a:gd name="T17" fmla="*/ 8 h 47"/>
                <a:gd name="T18" fmla="*/ 8 w 47"/>
                <a:gd name="T19" fmla="*/ 0 h 47"/>
                <a:gd name="T20" fmla="*/ 8 w 47"/>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14" y="10"/>
                  </a:moveTo>
                  <a:lnTo>
                    <a:pt x="37" y="14"/>
                  </a:lnTo>
                  <a:lnTo>
                    <a:pt x="33" y="37"/>
                  </a:lnTo>
                  <a:lnTo>
                    <a:pt x="10" y="33"/>
                  </a:lnTo>
                  <a:lnTo>
                    <a:pt x="14" y="10"/>
                  </a:lnTo>
                  <a:moveTo>
                    <a:pt x="8" y="0"/>
                  </a:moveTo>
                  <a:lnTo>
                    <a:pt x="0" y="39"/>
                  </a:lnTo>
                  <a:lnTo>
                    <a:pt x="39" y="47"/>
                  </a:lnTo>
                  <a:lnTo>
                    <a:pt x="47" y="8"/>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160" name="íśľîḓè"/>
            <p:cNvSpPr/>
            <p:nvPr/>
          </p:nvSpPr>
          <p:spPr bwMode="auto">
            <a:xfrm>
              <a:off x="6811538" y="4718705"/>
              <a:ext cx="52356" cy="55265"/>
            </a:xfrm>
            <a:custGeom>
              <a:avLst/>
              <a:gdLst>
                <a:gd name="T0" fmla="*/ 0 w 36"/>
                <a:gd name="T1" fmla="*/ 32 h 38"/>
                <a:gd name="T2" fmla="*/ 7 w 36"/>
                <a:gd name="T3" fmla="*/ 0 h 38"/>
                <a:gd name="T4" fmla="*/ 36 w 36"/>
                <a:gd name="T5" fmla="*/ 9 h 38"/>
                <a:gd name="T6" fmla="*/ 29 w 36"/>
                <a:gd name="T7" fmla="*/ 38 h 38"/>
                <a:gd name="T8" fmla="*/ 0 w 36"/>
                <a:gd name="T9" fmla="*/ 32 h 38"/>
              </a:gdLst>
              <a:ahLst/>
              <a:cxnLst>
                <a:cxn ang="0">
                  <a:pos x="T0" y="T1"/>
                </a:cxn>
                <a:cxn ang="0">
                  <a:pos x="T2" y="T3"/>
                </a:cxn>
                <a:cxn ang="0">
                  <a:pos x="T4" y="T5"/>
                </a:cxn>
                <a:cxn ang="0">
                  <a:pos x="T6" y="T7"/>
                </a:cxn>
                <a:cxn ang="0">
                  <a:pos x="T8" y="T9"/>
                </a:cxn>
              </a:cxnLst>
              <a:rect l="0" t="0" r="r" b="b"/>
              <a:pathLst>
                <a:path w="36" h="38">
                  <a:moveTo>
                    <a:pt x="0" y="32"/>
                  </a:moveTo>
                  <a:lnTo>
                    <a:pt x="7" y="0"/>
                  </a:lnTo>
                  <a:lnTo>
                    <a:pt x="36" y="9"/>
                  </a:lnTo>
                  <a:lnTo>
                    <a:pt x="29" y="38"/>
                  </a:lnTo>
                  <a:lnTo>
                    <a:pt x="0" y="32"/>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61" name="ïṡ1iḓê"/>
            <p:cNvSpPr/>
            <p:nvPr/>
          </p:nvSpPr>
          <p:spPr bwMode="auto">
            <a:xfrm>
              <a:off x="6802812" y="4712888"/>
              <a:ext cx="69809" cy="69809"/>
            </a:xfrm>
            <a:custGeom>
              <a:avLst/>
              <a:gdLst>
                <a:gd name="T0" fmla="*/ 15 w 48"/>
                <a:gd name="T1" fmla="*/ 11 h 48"/>
                <a:gd name="T2" fmla="*/ 38 w 48"/>
                <a:gd name="T3" fmla="*/ 15 h 48"/>
                <a:gd name="T4" fmla="*/ 33 w 48"/>
                <a:gd name="T5" fmla="*/ 38 h 48"/>
                <a:gd name="T6" fmla="*/ 11 w 48"/>
                <a:gd name="T7" fmla="*/ 33 h 48"/>
                <a:gd name="T8" fmla="*/ 15 w 48"/>
                <a:gd name="T9" fmla="*/ 11 h 48"/>
                <a:gd name="T10" fmla="*/ 8 w 48"/>
                <a:gd name="T11" fmla="*/ 0 h 48"/>
                <a:gd name="T12" fmla="*/ 0 w 48"/>
                <a:gd name="T13" fmla="*/ 40 h 48"/>
                <a:gd name="T14" fmla="*/ 40 w 48"/>
                <a:gd name="T15" fmla="*/ 48 h 48"/>
                <a:gd name="T16" fmla="*/ 48 w 48"/>
                <a:gd name="T17" fmla="*/ 9 h 48"/>
                <a:gd name="T18" fmla="*/ 8 w 48"/>
                <a:gd name="T19" fmla="*/ 0 h 48"/>
                <a:gd name="T20" fmla="*/ 8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5" y="11"/>
                  </a:moveTo>
                  <a:lnTo>
                    <a:pt x="38" y="15"/>
                  </a:lnTo>
                  <a:lnTo>
                    <a:pt x="33" y="38"/>
                  </a:lnTo>
                  <a:lnTo>
                    <a:pt x="11" y="33"/>
                  </a:lnTo>
                  <a:lnTo>
                    <a:pt x="15" y="11"/>
                  </a:lnTo>
                  <a:close/>
                  <a:moveTo>
                    <a:pt x="8" y="0"/>
                  </a:moveTo>
                  <a:lnTo>
                    <a:pt x="0" y="40"/>
                  </a:lnTo>
                  <a:lnTo>
                    <a:pt x="40" y="48"/>
                  </a:lnTo>
                  <a:lnTo>
                    <a:pt x="48" y="9"/>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62" name="îşľiďé"/>
            <p:cNvSpPr/>
            <p:nvPr/>
          </p:nvSpPr>
          <p:spPr bwMode="auto">
            <a:xfrm>
              <a:off x="6802812" y="4712888"/>
              <a:ext cx="69809" cy="69809"/>
            </a:xfrm>
            <a:custGeom>
              <a:avLst/>
              <a:gdLst>
                <a:gd name="T0" fmla="*/ 15 w 48"/>
                <a:gd name="T1" fmla="*/ 11 h 48"/>
                <a:gd name="T2" fmla="*/ 38 w 48"/>
                <a:gd name="T3" fmla="*/ 15 h 48"/>
                <a:gd name="T4" fmla="*/ 33 w 48"/>
                <a:gd name="T5" fmla="*/ 38 h 48"/>
                <a:gd name="T6" fmla="*/ 11 w 48"/>
                <a:gd name="T7" fmla="*/ 33 h 48"/>
                <a:gd name="T8" fmla="*/ 15 w 48"/>
                <a:gd name="T9" fmla="*/ 11 h 48"/>
                <a:gd name="T10" fmla="*/ 8 w 48"/>
                <a:gd name="T11" fmla="*/ 0 h 48"/>
                <a:gd name="T12" fmla="*/ 0 w 48"/>
                <a:gd name="T13" fmla="*/ 40 h 48"/>
                <a:gd name="T14" fmla="*/ 40 w 48"/>
                <a:gd name="T15" fmla="*/ 48 h 48"/>
                <a:gd name="T16" fmla="*/ 48 w 48"/>
                <a:gd name="T17" fmla="*/ 9 h 48"/>
                <a:gd name="T18" fmla="*/ 8 w 48"/>
                <a:gd name="T19" fmla="*/ 0 h 48"/>
                <a:gd name="T20" fmla="*/ 8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5" y="11"/>
                  </a:moveTo>
                  <a:lnTo>
                    <a:pt x="38" y="15"/>
                  </a:lnTo>
                  <a:lnTo>
                    <a:pt x="33" y="38"/>
                  </a:lnTo>
                  <a:lnTo>
                    <a:pt x="11" y="33"/>
                  </a:lnTo>
                  <a:lnTo>
                    <a:pt x="15" y="11"/>
                  </a:lnTo>
                  <a:moveTo>
                    <a:pt x="8" y="0"/>
                  </a:moveTo>
                  <a:lnTo>
                    <a:pt x="0" y="40"/>
                  </a:lnTo>
                  <a:lnTo>
                    <a:pt x="40" y="48"/>
                  </a:lnTo>
                  <a:lnTo>
                    <a:pt x="48" y="9"/>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163" name="îšḻîḋé"/>
            <p:cNvSpPr/>
            <p:nvPr/>
          </p:nvSpPr>
          <p:spPr bwMode="auto">
            <a:xfrm>
              <a:off x="6754818" y="4709979"/>
              <a:ext cx="53811" cy="50903"/>
            </a:xfrm>
            <a:custGeom>
              <a:avLst/>
              <a:gdLst>
                <a:gd name="T0" fmla="*/ 0 w 37"/>
                <a:gd name="T1" fmla="*/ 29 h 35"/>
                <a:gd name="T2" fmla="*/ 6 w 37"/>
                <a:gd name="T3" fmla="*/ 0 h 35"/>
                <a:gd name="T4" fmla="*/ 37 w 37"/>
                <a:gd name="T5" fmla="*/ 6 h 35"/>
                <a:gd name="T6" fmla="*/ 31 w 37"/>
                <a:gd name="T7" fmla="*/ 35 h 35"/>
                <a:gd name="T8" fmla="*/ 0 w 37"/>
                <a:gd name="T9" fmla="*/ 29 h 35"/>
              </a:gdLst>
              <a:ahLst/>
              <a:cxnLst>
                <a:cxn ang="0">
                  <a:pos x="T0" y="T1"/>
                </a:cxn>
                <a:cxn ang="0">
                  <a:pos x="T2" y="T3"/>
                </a:cxn>
                <a:cxn ang="0">
                  <a:pos x="T4" y="T5"/>
                </a:cxn>
                <a:cxn ang="0">
                  <a:pos x="T6" y="T7"/>
                </a:cxn>
                <a:cxn ang="0">
                  <a:pos x="T8" y="T9"/>
                </a:cxn>
              </a:cxnLst>
              <a:rect l="0" t="0" r="r" b="b"/>
              <a:pathLst>
                <a:path w="37" h="35">
                  <a:moveTo>
                    <a:pt x="0" y="29"/>
                  </a:moveTo>
                  <a:lnTo>
                    <a:pt x="6" y="0"/>
                  </a:lnTo>
                  <a:lnTo>
                    <a:pt x="37" y="6"/>
                  </a:lnTo>
                  <a:lnTo>
                    <a:pt x="31" y="35"/>
                  </a:lnTo>
                  <a:lnTo>
                    <a:pt x="0" y="29"/>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64" name="îṣ1îḋê"/>
            <p:cNvSpPr/>
            <p:nvPr/>
          </p:nvSpPr>
          <p:spPr bwMode="auto">
            <a:xfrm>
              <a:off x="6746092" y="4701253"/>
              <a:ext cx="68355" cy="69809"/>
            </a:xfrm>
            <a:custGeom>
              <a:avLst/>
              <a:gdLst>
                <a:gd name="T0" fmla="*/ 14 w 47"/>
                <a:gd name="T1" fmla="*/ 10 h 48"/>
                <a:gd name="T2" fmla="*/ 37 w 47"/>
                <a:gd name="T3" fmla="*/ 14 h 48"/>
                <a:gd name="T4" fmla="*/ 33 w 47"/>
                <a:gd name="T5" fmla="*/ 37 h 48"/>
                <a:gd name="T6" fmla="*/ 10 w 47"/>
                <a:gd name="T7" fmla="*/ 33 h 48"/>
                <a:gd name="T8" fmla="*/ 14 w 47"/>
                <a:gd name="T9" fmla="*/ 10 h 48"/>
                <a:gd name="T10" fmla="*/ 8 w 47"/>
                <a:gd name="T11" fmla="*/ 0 h 48"/>
                <a:gd name="T12" fmla="*/ 0 w 47"/>
                <a:gd name="T13" fmla="*/ 39 h 48"/>
                <a:gd name="T14" fmla="*/ 39 w 47"/>
                <a:gd name="T15" fmla="*/ 48 h 48"/>
                <a:gd name="T16" fmla="*/ 47 w 47"/>
                <a:gd name="T17" fmla="*/ 8 h 48"/>
                <a:gd name="T18" fmla="*/ 8 w 47"/>
                <a:gd name="T19" fmla="*/ 0 h 48"/>
                <a:gd name="T20" fmla="*/ 8 w 47"/>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8">
                  <a:moveTo>
                    <a:pt x="14" y="10"/>
                  </a:moveTo>
                  <a:lnTo>
                    <a:pt x="37" y="14"/>
                  </a:lnTo>
                  <a:lnTo>
                    <a:pt x="33" y="37"/>
                  </a:lnTo>
                  <a:lnTo>
                    <a:pt x="10" y="33"/>
                  </a:lnTo>
                  <a:lnTo>
                    <a:pt x="14" y="10"/>
                  </a:lnTo>
                  <a:close/>
                  <a:moveTo>
                    <a:pt x="8" y="0"/>
                  </a:moveTo>
                  <a:lnTo>
                    <a:pt x="0" y="39"/>
                  </a:lnTo>
                  <a:lnTo>
                    <a:pt x="39" y="48"/>
                  </a:lnTo>
                  <a:lnTo>
                    <a:pt x="47" y="8"/>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65" name="ïṣḻiḓé"/>
            <p:cNvSpPr/>
            <p:nvPr/>
          </p:nvSpPr>
          <p:spPr bwMode="auto">
            <a:xfrm>
              <a:off x="6746092" y="4701253"/>
              <a:ext cx="68355" cy="69809"/>
            </a:xfrm>
            <a:custGeom>
              <a:avLst/>
              <a:gdLst>
                <a:gd name="T0" fmla="*/ 14 w 47"/>
                <a:gd name="T1" fmla="*/ 10 h 48"/>
                <a:gd name="T2" fmla="*/ 37 w 47"/>
                <a:gd name="T3" fmla="*/ 14 h 48"/>
                <a:gd name="T4" fmla="*/ 33 w 47"/>
                <a:gd name="T5" fmla="*/ 37 h 48"/>
                <a:gd name="T6" fmla="*/ 10 w 47"/>
                <a:gd name="T7" fmla="*/ 33 h 48"/>
                <a:gd name="T8" fmla="*/ 14 w 47"/>
                <a:gd name="T9" fmla="*/ 10 h 48"/>
                <a:gd name="T10" fmla="*/ 8 w 47"/>
                <a:gd name="T11" fmla="*/ 0 h 48"/>
                <a:gd name="T12" fmla="*/ 0 w 47"/>
                <a:gd name="T13" fmla="*/ 39 h 48"/>
                <a:gd name="T14" fmla="*/ 39 w 47"/>
                <a:gd name="T15" fmla="*/ 48 h 48"/>
                <a:gd name="T16" fmla="*/ 47 w 47"/>
                <a:gd name="T17" fmla="*/ 8 h 48"/>
                <a:gd name="T18" fmla="*/ 8 w 47"/>
                <a:gd name="T19" fmla="*/ 0 h 48"/>
                <a:gd name="T20" fmla="*/ 8 w 47"/>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8">
                  <a:moveTo>
                    <a:pt x="14" y="10"/>
                  </a:moveTo>
                  <a:lnTo>
                    <a:pt x="37" y="14"/>
                  </a:lnTo>
                  <a:lnTo>
                    <a:pt x="33" y="37"/>
                  </a:lnTo>
                  <a:lnTo>
                    <a:pt x="10" y="33"/>
                  </a:lnTo>
                  <a:lnTo>
                    <a:pt x="14" y="10"/>
                  </a:lnTo>
                  <a:moveTo>
                    <a:pt x="8" y="0"/>
                  </a:moveTo>
                  <a:lnTo>
                    <a:pt x="0" y="39"/>
                  </a:lnTo>
                  <a:lnTo>
                    <a:pt x="39" y="48"/>
                  </a:lnTo>
                  <a:lnTo>
                    <a:pt x="47" y="8"/>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166" name="îS1íḑè"/>
            <p:cNvSpPr/>
            <p:nvPr/>
          </p:nvSpPr>
          <p:spPr bwMode="auto">
            <a:xfrm>
              <a:off x="6696645" y="4698344"/>
              <a:ext cx="55265" cy="53811"/>
            </a:xfrm>
            <a:custGeom>
              <a:avLst/>
              <a:gdLst>
                <a:gd name="T0" fmla="*/ 0 w 38"/>
                <a:gd name="T1" fmla="*/ 29 h 37"/>
                <a:gd name="T2" fmla="*/ 7 w 38"/>
                <a:gd name="T3" fmla="*/ 0 h 37"/>
                <a:gd name="T4" fmla="*/ 38 w 38"/>
                <a:gd name="T5" fmla="*/ 6 h 37"/>
                <a:gd name="T6" fmla="*/ 32 w 38"/>
                <a:gd name="T7" fmla="*/ 37 h 37"/>
                <a:gd name="T8" fmla="*/ 0 w 38"/>
                <a:gd name="T9" fmla="*/ 29 h 37"/>
              </a:gdLst>
              <a:ahLst/>
              <a:cxnLst>
                <a:cxn ang="0">
                  <a:pos x="T0" y="T1"/>
                </a:cxn>
                <a:cxn ang="0">
                  <a:pos x="T2" y="T3"/>
                </a:cxn>
                <a:cxn ang="0">
                  <a:pos x="T4" y="T5"/>
                </a:cxn>
                <a:cxn ang="0">
                  <a:pos x="T6" y="T7"/>
                </a:cxn>
                <a:cxn ang="0">
                  <a:pos x="T8" y="T9"/>
                </a:cxn>
              </a:cxnLst>
              <a:rect l="0" t="0" r="r" b="b"/>
              <a:pathLst>
                <a:path w="38" h="37">
                  <a:moveTo>
                    <a:pt x="0" y="29"/>
                  </a:moveTo>
                  <a:lnTo>
                    <a:pt x="7" y="0"/>
                  </a:lnTo>
                  <a:lnTo>
                    <a:pt x="38" y="6"/>
                  </a:lnTo>
                  <a:lnTo>
                    <a:pt x="32" y="37"/>
                  </a:lnTo>
                  <a:lnTo>
                    <a:pt x="0" y="29"/>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67" name="iṥlïḋe"/>
            <p:cNvSpPr/>
            <p:nvPr/>
          </p:nvSpPr>
          <p:spPr bwMode="auto">
            <a:xfrm>
              <a:off x="6690827" y="4689618"/>
              <a:ext cx="66900" cy="68355"/>
            </a:xfrm>
            <a:custGeom>
              <a:avLst/>
              <a:gdLst>
                <a:gd name="T0" fmla="*/ 15 w 46"/>
                <a:gd name="T1" fmla="*/ 10 h 47"/>
                <a:gd name="T2" fmla="*/ 38 w 46"/>
                <a:gd name="T3" fmla="*/ 14 h 47"/>
                <a:gd name="T4" fmla="*/ 31 w 46"/>
                <a:gd name="T5" fmla="*/ 37 h 47"/>
                <a:gd name="T6" fmla="*/ 9 w 46"/>
                <a:gd name="T7" fmla="*/ 33 h 47"/>
                <a:gd name="T8" fmla="*/ 15 w 46"/>
                <a:gd name="T9" fmla="*/ 10 h 47"/>
                <a:gd name="T10" fmla="*/ 9 w 46"/>
                <a:gd name="T11" fmla="*/ 0 h 47"/>
                <a:gd name="T12" fmla="*/ 0 w 46"/>
                <a:gd name="T13" fmla="*/ 39 h 47"/>
                <a:gd name="T14" fmla="*/ 38 w 46"/>
                <a:gd name="T15" fmla="*/ 47 h 47"/>
                <a:gd name="T16" fmla="*/ 46 w 46"/>
                <a:gd name="T17" fmla="*/ 8 h 47"/>
                <a:gd name="T18" fmla="*/ 9 w 46"/>
                <a:gd name="T19" fmla="*/ 0 h 47"/>
                <a:gd name="T20" fmla="*/ 9 w 46"/>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7">
                  <a:moveTo>
                    <a:pt x="15" y="10"/>
                  </a:moveTo>
                  <a:lnTo>
                    <a:pt x="38" y="14"/>
                  </a:lnTo>
                  <a:lnTo>
                    <a:pt x="31" y="37"/>
                  </a:lnTo>
                  <a:lnTo>
                    <a:pt x="9" y="33"/>
                  </a:lnTo>
                  <a:lnTo>
                    <a:pt x="15" y="10"/>
                  </a:lnTo>
                  <a:close/>
                  <a:moveTo>
                    <a:pt x="9" y="0"/>
                  </a:moveTo>
                  <a:lnTo>
                    <a:pt x="0" y="39"/>
                  </a:lnTo>
                  <a:lnTo>
                    <a:pt x="38" y="47"/>
                  </a:lnTo>
                  <a:lnTo>
                    <a:pt x="46" y="8"/>
                  </a:lnTo>
                  <a:lnTo>
                    <a:pt x="9" y="0"/>
                  </a:lnTo>
                  <a:lnTo>
                    <a:pt x="9"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68" name="iṣļíḓé"/>
            <p:cNvSpPr/>
            <p:nvPr/>
          </p:nvSpPr>
          <p:spPr bwMode="auto">
            <a:xfrm>
              <a:off x="6690827" y="4689618"/>
              <a:ext cx="66900" cy="68355"/>
            </a:xfrm>
            <a:custGeom>
              <a:avLst/>
              <a:gdLst>
                <a:gd name="T0" fmla="*/ 15 w 46"/>
                <a:gd name="T1" fmla="*/ 10 h 47"/>
                <a:gd name="T2" fmla="*/ 38 w 46"/>
                <a:gd name="T3" fmla="*/ 14 h 47"/>
                <a:gd name="T4" fmla="*/ 31 w 46"/>
                <a:gd name="T5" fmla="*/ 37 h 47"/>
                <a:gd name="T6" fmla="*/ 9 w 46"/>
                <a:gd name="T7" fmla="*/ 33 h 47"/>
                <a:gd name="T8" fmla="*/ 15 w 46"/>
                <a:gd name="T9" fmla="*/ 10 h 47"/>
                <a:gd name="T10" fmla="*/ 9 w 46"/>
                <a:gd name="T11" fmla="*/ 0 h 47"/>
                <a:gd name="T12" fmla="*/ 0 w 46"/>
                <a:gd name="T13" fmla="*/ 39 h 47"/>
                <a:gd name="T14" fmla="*/ 38 w 46"/>
                <a:gd name="T15" fmla="*/ 47 h 47"/>
                <a:gd name="T16" fmla="*/ 46 w 46"/>
                <a:gd name="T17" fmla="*/ 8 h 47"/>
                <a:gd name="T18" fmla="*/ 9 w 46"/>
                <a:gd name="T19" fmla="*/ 0 h 47"/>
                <a:gd name="T20" fmla="*/ 9 w 46"/>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7">
                  <a:moveTo>
                    <a:pt x="15" y="10"/>
                  </a:moveTo>
                  <a:lnTo>
                    <a:pt x="38" y="14"/>
                  </a:lnTo>
                  <a:lnTo>
                    <a:pt x="31" y="37"/>
                  </a:lnTo>
                  <a:lnTo>
                    <a:pt x="9" y="33"/>
                  </a:lnTo>
                  <a:lnTo>
                    <a:pt x="15" y="10"/>
                  </a:lnTo>
                  <a:moveTo>
                    <a:pt x="9" y="0"/>
                  </a:moveTo>
                  <a:lnTo>
                    <a:pt x="0" y="39"/>
                  </a:lnTo>
                  <a:lnTo>
                    <a:pt x="38" y="47"/>
                  </a:lnTo>
                  <a:lnTo>
                    <a:pt x="46" y="8"/>
                  </a:lnTo>
                  <a:lnTo>
                    <a:pt x="9" y="0"/>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169" name="ïŝ1îde"/>
            <p:cNvSpPr/>
            <p:nvPr/>
          </p:nvSpPr>
          <p:spPr bwMode="auto">
            <a:xfrm>
              <a:off x="6639926" y="4686710"/>
              <a:ext cx="53811" cy="53811"/>
            </a:xfrm>
            <a:custGeom>
              <a:avLst/>
              <a:gdLst>
                <a:gd name="T0" fmla="*/ 0 w 37"/>
                <a:gd name="T1" fmla="*/ 31 h 37"/>
                <a:gd name="T2" fmla="*/ 6 w 37"/>
                <a:gd name="T3" fmla="*/ 0 h 37"/>
                <a:gd name="T4" fmla="*/ 37 w 37"/>
                <a:gd name="T5" fmla="*/ 6 h 37"/>
                <a:gd name="T6" fmla="*/ 31 w 37"/>
                <a:gd name="T7" fmla="*/ 37 h 37"/>
                <a:gd name="T8" fmla="*/ 0 w 37"/>
                <a:gd name="T9" fmla="*/ 31 h 37"/>
              </a:gdLst>
              <a:ahLst/>
              <a:cxnLst>
                <a:cxn ang="0">
                  <a:pos x="T0" y="T1"/>
                </a:cxn>
                <a:cxn ang="0">
                  <a:pos x="T2" y="T3"/>
                </a:cxn>
                <a:cxn ang="0">
                  <a:pos x="T4" y="T5"/>
                </a:cxn>
                <a:cxn ang="0">
                  <a:pos x="T6" y="T7"/>
                </a:cxn>
                <a:cxn ang="0">
                  <a:pos x="T8" y="T9"/>
                </a:cxn>
              </a:cxnLst>
              <a:rect l="0" t="0" r="r" b="b"/>
              <a:pathLst>
                <a:path w="37" h="37">
                  <a:moveTo>
                    <a:pt x="0" y="31"/>
                  </a:moveTo>
                  <a:lnTo>
                    <a:pt x="6" y="0"/>
                  </a:lnTo>
                  <a:lnTo>
                    <a:pt x="37" y="6"/>
                  </a:lnTo>
                  <a:lnTo>
                    <a:pt x="31"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70" name="ís1iḋe"/>
            <p:cNvSpPr/>
            <p:nvPr/>
          </p:nvSpPr>
          <p:spPr bwMode="auto">
            <a:xfrm>
              <a:off x="6634108" y="4676530"/>
              <a:ext cx="69809" cy="69809"/>
            </a:xfrm>
            <a:custGeom>
              <a:avLst/>
              <a:gdLst>
                <a:gd name="T0" fmla="*/ 14 w 48"/>
                <a:gd name="T1" fmla="*/ 11 h 48"/>
                <a:gd name="T2" fmla="*/ 37 w 48"/>
                <a:gd name="T3" fmla="*/ 15 h 48"/>
                <a:gd name="T4" fmla="*/ 33 w 48"/>
                <a:gd name="T5" fmla="*/ 38 h 48"/>
                <a:gd name="T6" fmla="*/ 10 w 48"/>
                <a:gd name="T7" fmla="*/ 34 h 48"/>
                <a:gd name="T8" fmla="*/ 14 w 48"/>
                <a:gd name="T9" fmla="*/ 11 h 48"/>
                <a:gd name="T10" fmla="*/ 8 w 48"/>
                <a:gd name="T11" fmla="*/ 0 h 48"/>
                <a:gd name="T12" fmla="*/ 0 w 48"/>
                <a:gd name="T13" fmla="*/ 40 h 48"/>
                <a:gd name="T14" fmla="*/ 39 w 48"/>
                <a:gd name="T15" fmla="*/ 48 h 48"/>
                <a:gd name="T16" fmla="*/ 48 w 48"/>
                <a:gd name="T17" fmla="*/ 9 h 48"/>
                <a:gd name="T18" fmla="*/ 8 w 48"/>
                <a:gd name="T19" fmla="*/ 0 h 48"/>
                <a:gd name="T20" fmla="*/ 8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4" y="11"/>
                  </a:moveTo>
                  <a:lnTo>
                    <a:pt x="37" y="15"/>
                  </a:lnTo>
                  <a:lnTo>
                    <a:pt x="33" y="38"/>
                  </a:lnTo>
                  <a:lnTo>
                    <a:pt x="10" y="34"/>
                  </a:lnTo>
                  <a:lnTo>
                    <a:pt x="14" y="11"/>
                  </a:lnTo>
                  <a:close/>
                  <a:moveTo>
                    <a:pt x="8" y="0"/>
                  </a:moveTo>
                  <a:lnTo>
                    <a:pt x="0" y="40"/>
                  </a:lnTo>
                  <a:lnTo>
                    <a:pt x="39" y="48"/>
                  </a:lnTo>
                  <a:lnTo>
                    <a:pt x="48" y="9"/>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71" name="iṡlîḑê"/>
            <p:cNvSpPr/>
            <p:nvPr/>
          </p:nvSpPr>
          <p:spPr bwMode="auto">
            <a:xfrm>
              <a:off x="6634108" y="4676530"/>
              <a:ext cx="69809" cy="69809"/>
            </a:xfrm>
            <a:custGeom>
              <a:avLst/>
              <a:gdLst>
                <a:gd name="T0" fmla="*/ 14 w 48"/>
                <a:gd name="T1" fmla="*/ 11 h 48"/>
                <a:gd name="T2" fmla="*/ 37 w 48"/>
                <a:gd name="T3" fmla="*/ 15 h 48"/>
                <a:gd name="T4" fmla="*/ 33 w 48"/>
                <a:gd name="T5" fmla="*/ 38 h 48"/>
                <a:gd name="T6" fmla="*/ 10 w 48"/>
                <a:gd name="T7" fmla="*/ 34 h 48"/>
                <a:gd name="T8" fmla="*/ 14 w 48"/>
                <a:gd name="T9" fmla="*/ 11 h 48"/>
                <a:gd name="T10" fmla="*/ 8 w 48"/>
                <a:gd name="T11" fmla="*/ 0 h 48"/>
                <a:gd name="T12" fmla="*/ 0 w 48"/>
                <a:gd name="T13" fmla="*/ 40 h 48"/>
                <a:gd name="T14" fmla="*/ 39 w 48"/>
                <a:gd name="T15" fmla="*/ 48 h 48"/>
                <a:gd name="T16" fmla="*/ 48 w 48"/>
                <a:gd name="T17" fmla="*/ 9 h 48"/>
                <a:gd name="T18" fmla="*/ 8 w 48"/>
                <a:gd name="T19" fmla="*/ 0 h 48"/>
                <a:gd name="T20" fmla="*/ 8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4" y="11"/>
                  </a:moveTo>
                  <a:lnTo>
                    <a:pt x="37" y="15"/>
                  </a:lnTo>
                  <a:lnTo>
                    <a:pt x="33" y="38"/>
                  </a:lnTo>
                  <a:lnTo>
                    <a:pt x="10" y="34"/>
                  </a:lnTo>
                  <a:lnTo>
                    <a:pt x="14" y="11"/>
                  </a:lnTo>
                  <a:moveTo>
                    <a:pt x="8" y="0"/>
                  </a:moveTo>
                  <a:lnTo>
                    <a:pt x="0" y="40"/>
                  </a:lnTo>
                  <a:lnTo>
                    <a:pt x="39" y="48"/>
                  </a:lnTo>
                  <a:lnTo>
                    <a:pt x="48" y="9"/>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172" name="î$líḑé"/>
            <p:cNvSpPr/>
            <p:nvPr/>
          </p:nvSpPr>
          <p:spPr bwMode="auto">
            <a:xfrm>
              <a:off x="6527941" y="4661986"/>
              <a:ext cx="53811" cy="53811"/>
            </a:xfrm>
            <a:custGeom>
              <a:avLst/>
              <a:gdLst>
                <a:gd name="T0" fmla="*/ 0 w 37"/>
                <a:gd name="T1" fmla="*/ 31 h 37"/>
                <a:gd name="T2" fmla="*/ 6 w 37"/>
                <a:gd name="T3" fmla="*/ 0 h 37"/>
                <a:gd name="T4" fmla="*/ 37 w 37"/>
                <a:gd name="T5" fmla="*/ 6 h 37"/>
                <a:gd name="T6" fmla="*/ 31 w 37"/>
                <a:gd name="T7" fmla="*/ 37 h 37"/>
                <a:gd name="T8" fmla="*/ 0 w 37"/>
                <a:gd name="T9" fmla="*/ 31 h 37"/>
              </a:gdLst>
              <a:ahLst/>
              <a:cxnLst>
                <a:cxn ang="0">
                  <a:pos x="T0" y="T1"/>
                </a:cxn>
                <a:cxn ang="0">
                  <a:pos x="T2" y="T3"/>
                </a:cxn>
                <a:cxn ang="0">
                  <a:pos x="T4" y="T5"/>
                </a:cxn>
                <a:cxn ang="0">
                  <a:pos x="T6" y="T7"/>
                </a:cxn>
                <a:cxn ang="0">
                  <a:pos x="T8" y="T9"/>
                </a:cxn>
              </a:cxnLst>
              <a:rect l="0" t="0" r="r" b="b"/>
              <a:pathLst>
                <a:path w="37" h="37">
                  <a:moveTo>
                    <a:pt x="0" y="31"/>
                  </a:moveTo>
                  <a:lnTo>
                    <a:pt x="6" y="0"/>
                  </a:lnTo>
                  <a:lnTo>
                    <a:pt x="37" y="6"/>
                  </a:lnTo>
                  <a:lnTo>
                    <a:pt x="31"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73" name="îŝľïḍé"/>
            <p:cNvSpPr/>
            <p:nvPr/>
          </p:nvSpPr>
          <p:spPr bwMode="auto">
            <a:xfrm>
              <a:off x="6519214" y="4656169"/>
              <a:ext cx="69809" cy="65446"/>
            </a:xfrm>
            <a:custGeom>
              <a:avLst/>
              <a:gdLst>
                <a:gd name="T0" fmla="*/ 14 w 48"/>
                <a:gd name="T1" fmla="*/ 8 h 45"/>
                <a:gd name="T2" fmla="*/ 37 w 48"/>
                <a:gd name="T3" fmla="*/ 14 h 45"/>
                <a:gd name="T4" fmla="*/ 33 w 48"/>
                <a:gd name="T5" fmla="*/ 37 h 45"/>
                <a:gd name="T6" fmla="*/ 10 w 48"/>
                <a:gd name="T7" fmla="*/ 31 h 45"/>
                <a:gd name="T8" fmla="*/ 14 w 48"/>
                <a:gd name="T9" fmla="*/ 8 h 45"/>
                <a:gd name="T10" fmla="*/ 8 w 48"/>
                <a:gd name="T11" fmla="*/ 0 h 45"/>
                <a:gd name="T12" fmla="*/ 0 w 48"/>
                <a:gd name="T13" fmla="*/ 37 h 45"/>
                <a:gd name="T14" fmla="*/ 39 w 48"/>
                <a:gd name="T15" fmla="*/ 45 h 45"/>
                <a:gd name="T16" fmla="*/ 48 w 48"/>
                <a:gd name="T17" fmla="*/ 6 h 45"/>
                <a:gd name="T18" fmla="*/ 8 w 48"/>
                <a:gd name="T19" fmla="*/ 0 h 45"/>
                <a:gd name="T20" fmla="*/ 8 w 48"/>
                <a:gd name="T2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5">
                  <a:moveTo>
                    <a:pt x="14" y="8"/>
                  </a:moveTo>
                  <a:lnTo>
                    <a:pt x="37" y="14"/>
                  </a:lnTo>
                  <a:lnTo>
                    <a:pt x="33" y="37"/>
                  </a:lnTo>
                  <a:lnTo>
                    <a:pt x="10" y="31"/>
                  </a:lnTo>
                  <a:lnTo>
                    <a:pt x="14" y="8"/>
                  </a:lnTo>
                  <a:close/>
                  <a:moveTo>
                    <a:pt x="8" y="0"/>
                  </a:moveTo>
                  <a:lnTo>
                    <a:pt x="0" y="37"/>
                  </a:lnTo>
                  <a:lnTo>
                    <a:pt x="39" y="45"/>
                  </a:lnTo>
                  <a:lnTo>
                    <a:pt x="48" y="6"/>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74" name="íṩḻíḋe"/>
            <p:cNvSpPr/>
            <p:nvPr/>
          </p:nvSpPr>
          <p:spPr bwMode="auto">
            <a:xfrm>
              <a:off x="6519214" y="4656169"/>
              <a:ext cx="69809" cy="65446"/>
            </a:xfrm>
            <a:custGeom>
              <a:avLst/>
              <a:gdLst>
                <a:gd name="T0" fmla="*/ 14 w 48"/>
                <a:gd name="T1" fmla="*/ 8 h 45"/>
                <a:gd name="T2" fmla="*/ 37 w 48"/>
                <a:gd name="T3" fmla="*/ 14 h 45"/>
                <a:gd name="T4" fmla="*/ 33 w 48"/>
                <a:gd name="T5" fmla="*/ 37 h 45"/>
                <a:gd name="T6" fmla="*/ 10 w 48"/>
                <a:gd name="T7" fmla="*/ 31 h 45"/>
                <a:gd name="T8" fmla="*/ 14 w 48"/>
                <a:gd name="T9" fmla="*/ 8 h 45"/>
                <a:gd name="T10" fmla="*/ 8 w 48"/>
                <a:gd name="T11" fmla="*/ 0 h 45"/>
                <a:gd name="T12" fmla="*/ 0 w 48"/>
                <a:gd name="T13" fmla="*/ 37 h 45"/>
                <a:gd name="T14" fmla="*/ 39 w 48"/>
                <a:gd name="T15" fmla="*/ 45 h 45"/>
                <a:gd name="T16" fmla="*/ 48 w 48"/>
                <a:gd name="T17" fmla="*/ 6 h 45"/>
                <a:gd name="T18" fmla="*/ 8 w 48"/>
                <a:gd name="T19" fmla="*/ 0 h 45"/>
                <a:gd name="T20" fmla="*/ 8 w 48"/>
                <a:gd name="T2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5">
                  <a:moveTo>
                    <a:pt x="14" y="8"/>
                  </a:moveTo>
                  <a:lnTo>
                    <a:pt x="37" y="14"/>
                  </a:lnTo>
                  <a:lnTo>
                    <a:pt x="33" y="37"/>
                  </a:lnTo>
                  <a:lnTo>
                    <a:pt x="10" y="31"/>
                  </a:lnTo>
                  <a:lnTo>
                    <a:pt x="14" y="8"/>
                  </a:lnTo>
                  <a:moveTo>
                    <a:pt x="8" y="0"/>
                  </a:moveTo>
                  <a:lnTo>
                    <a:pt x="0" y="37"/>
                  </a:lnTo>
                  <a:lnTo>
                    <a:pt x="39" y="45"/>
                  </a:lnTo>
                  <a:lnTo>
                    <a:pt x="48" y="6"/>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175" name="îşḻïďé"/>
            <p:cNvSpPr/>
            <p:nvPr/>
          </p:nvSpPr>
          <p:spPr bwMode="auto">
            <a:xfrm>
              <a:off x="7105316" y="4721614"/>
              <a:ext cx="53811" cy="55265"/>
            </a:xfrm>
            <a:custGeom>
              <a:avLst/>
              <a:gdLst>
                <a:gd name="T0" fmla="*/ 0 w 37"/>
                <a:gd name="T1" fmla="*/ 32 h 38"/>
                <a:gd name="T2" fmla="*/ 6 w 37"/>
                <a:gd name="T3" fmla="*/ 0 h 38"/>
                <a:gd name="T4" fmla="*/ 37 w 37"/>
                <a:gd name="T5" fmla="*/ 7 h 38"/>
                <a:gd name="T6" fmla="*/ 31 w 37"/>
                <a:gd name="T7" fmla="*/ 38 h 38"/>
                <a:gd name="T8" fmla="*/ 0 w 37"/>
                <a:gd name="T9" fmla="*/ 32 h 38"/>
              </a:gdLst>
              <a:ahLst/>
              <a:cxnLst>
                <a:cxn ang="0">
                  <a:pos x="T0" y="T1"/>
                </a:cxn>
                <a:cxn ang="0">
                  <a:pos x="T2" y="T3"/>
                </a:cxn>
                <a:cxn ang="0">
                  <a:pos x="T4" y="T5"/>
                </a:cxn>
                <a:cxn ang="0">
                  <a:pos x="T6" y="T7"/>
                </a:cxn>
                <a:cxn ang="0">
                  <a:pos x="T8" y="T9"/>
                </a:cxn>
              </a:cxnLst>
              <a:rect l="0" t="0" r="r" b="b"/>
              <a:pathLst>
                <a:path w="37" h="38">
                  <a:moveTo>
                    <a:pt x="0" y="32"/>
                  </a:moveTo>
                  <a:lnTo>
                    <a:pt x="6" y="0"/>
                  </a:lnTo>
                  <a:lnTo>
                    <a:pt x="37" y="7"/>
                  </a:lnTo>
                  <a:lnTo>
                    <a:pt x="31" y="38"/>
                  </a:lnTo>
                  <a:lnTo>
                    <a:pt x="0" y="32"/>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76" name="íšľiḓê"/>
            <p:cNvSpPr/>
            <p:nvPr/>
          </p:nvSpPr>
          <p:spPr bwMode="auto">
            <a:xfrm>
              <a:off x="7099499" y="4715796"/>
              <a:ext cx="65446" cy="66900"/>
            </a:xfrm>
            <a:custGeom>
              <a:avLst/>
              <a:gdLst>
                <a:gd name="T0" fmla="*/ 14 w 45"/>
                <a:gd name="T1" fmla="*/ 11 h 46"/>
                <a:gd name="T2" fmla="*/ 37 w 45"/>
                <a:gd name="T3" fmla="*/ 15 h 46"/>
                <a:gd name="T4" fmla="*/ 31 w 45"/>
                <a:gd name="T5" fmla="*/ 38 h 46"/>
                <a:gd name="T6" fmla="*/ 10 w 45"/>
                <a:gd name="T7" fmla="*/ 31 h 46"/>
                <a:gd name="T8" fmla="*/ 14 w 45"/>
                <a:gd name="T9" fmla="*/ 11 h 46"/>
                <a:gd name="T10" fmla="*/ 8 w 45"/>
                <a:gd name="T11" fmla="*/ 0 h 46"/>
                <a:gd name="T12" fmla="*/ 0 w 45"/>
                <a:gd name="T13" fmla="*/ 40 h 46"/>
                <a:gd name="T14" fmla="*/ 39 w 45"/>
                <a:gd name="T15" fmla="*/ 46 h 46"/>
                <a:gd name="T16" fmla="*/ 45 w 45"/>
                <a:gd name="T17" fmla="*/ 9 h 46"/>
                <a:gd name="T18" fmla="*/ 8 w 45"/>
                <a:gd name="T19" fmla="*/ 0 h 46"/>
                <a:gd name="T20" fmla="*/ 8 w 45"/>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6">
                  <a:moveTo>
                    <a:pt x="14" y="11"/>
                  </a:moveTo>
                  <a:lnTo>
                    <a:pt x="37" y="15"/>
                  </a:lnTo>
                  <a:lnTo>
                    <a:pt x="31" y="38"/>
                  </a:lnTo>
                  <a:lnTo>
                    <a:pt x="10" y="31"/>
                  </a:lnTo>
                  <a:lnTo>
                    <a:pt x="14" y="11"/>
                  </a:lnTo>
                  <a:close/>
                  <a:moveTo>
                    <a:pt x="8" y="0"/>
                  </a:moveTo>
                  <a:lnTo>
                    <a:pt x="0" y="40"/>
                  </a:lnTo>
                  <a:lnTo>
                    <a:pt x="39" y="46"/>
                  </a:lnTo>
                  <a:lnTo>
                    <a:pt x="45" y="9"/>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77" name="iṩ1îḓè"/>
            <p:cNvSpPr/>
            <p:nvPr/>
          </p:nvSpPr>
          <p:spPr bwMode="auto">
            <a:xfrm>
              <a:off x="7099499" y="4715796"/>
              <a:ext cx="65446" cy="66900"/>
            </a:xfrm>
            <a:custGeom>
              <a:avLst/>
              <a:gdLst>
                <a:gd name="T0" fmla="*/ 14 w 45"/>
                <a:gd name="T1" fmla="*/ 11 h 46"/>
                <a:gd name="T2" fmla="*/ 37 w 45"/>
                <a:gd name="T3" fmla="*/ 15 h 46"/>
                <a:gd name="T4" fmla="*/ 31 w 45"/>
                <a:gd name="T5" fmla="*/ 38 h 46"/>
                <a:gd name="T6" fmla="*/ 10 w 45"/>
                <a:gd name="T7" fmla="*/ 31 h 46"/>
                <a:gd name="T8" fmla="*/ 14 w 45"/>
                <a:gd name="T9" fmla="*/ 11 h 46"/>
                <a:gd name="T10" fmla="*/ 8 w 45"/>
                <a:gd name="T11" fmla="*/ 0 h 46"/>
                <a:gd name="T12" fmla="*/ 0 w 45"/>
                <a:gd name="T13" fmla="*/ 40 h 46"/>
                <a:gd name="T14" fmla="*/ 39 w 45"/>
                <a:gd name="T15" fmla="*/ 46 h 46"/>
                <a:gd name="T16" fmla="*/ 45 w 45"/>
                <a:gd name="T17" fmla="*/ 9 h 46"/>
                <a:gd name="T18" fmla="*/ 8 w 45"/>
                <a:gd name="T19" fmla="*/ 0 h 46"/>
                <a:gd name="T20" fmla="*/ 8 w 45"/>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6">
                  <a:moveTo>
                    <a:pt x="14" y="11"/>
                  </a:moveTo>
                  <a:lnTo>
                    <a:pt x="37" y="15"/>
                  </a:lnTo>
                  <a:lnTo>
                    <a:pt x="31" y="38"/>
                  </a:lnTo>
                  <a:lnTo>
                    <a:pt x="10" y="31"/>
                  </a:lnTo>
                  <a:lnTo>
                    <a:pt x="14" y="11"/>
                  </a:lnTo>
                  <a:moveTo>
                    <a:pt x="8" y="0"/>
                  </a:moveTo>
                  <a:lnTo>
                    <a:pt x="0" y="40"/>
                  </a:lnTo>
                  <a:lnTo>
                    <a:pt x="39" y="46"/>
                  </a:lnTo>
                  <a:lnTo>
                    <a:pt x="45" y="9"/>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178" name="íṩ1ídè"/>
            <p:cNvSpPr/>
            <p:nvPr/>
          </p:nvSpPr>
          <p:spPr bwMode="auto">
            <a:xfrm>
              <a:off x="7047142" y="4709979"/>
              <a:ext cx="55265" cy="55265"/>
            </a:xfrm>
            <a:custGeom>
              <a:avLst/>
              <a:gdLst>
                <a:gd name="T0" fmla="*/ 0 w 38"/>
                <a:gd name="T1" fmla="*/ 31 h 38"/>
                <a:gd name="T2" fmla="*/ 9 w 38"/>
                <a:gd name="T3" fmla="*/ 0 h 38"/>
                <a:gd name="T4" fmla="*/ 38 w 38"/>
                <a:gd name="T5" fmla="*/ 6 h 38"/>
                <a:gd name="T6" fmla="*/ 32 w 38"/>
                <a:gd name="T7" fmla="*/ 38 h 38"/>
                <a:gd name="T8" fmla="*/ 0 w 38"/>
                <a:gd name="T9" fmla="*/ 31 h 38"/>
              </a:gdLst>
              <a:ahLst/>
              <a:cxnLst>
                <a:cxn ang="0">
                  <a:pos x="T0" y="T1"/>
                </a:cxn>
                <a:cxn ang="0">
                  <a:pos x="T2" y="T3"/>
                </a:cxn>
                <a:cxn ang="0">
                  <a:pos x="T4" y="T5"/>
                </a:cxn>
                <a:cxn ang="0">
                  <a:pos x="T6" y="T7"/>
                </a:cxn>
                <a:cxn ang="0">
                  <a:pos x="T8" y="T9"/>
                </a:cxn>
              </a:cxnLst>
              <a:rect l="0" t="0" r="r" b="b"/>
              <a:pathLst>
                <a:path w="38" h="38">
                  <a:moveTo>
                    <a:pt x="0" y="31"/>
                  </a:moveTo>
                  <a:lnTo>
                    <a:pt x="9" y="0"/>
                  </a:lnTo>
                  <a:lnTo>
                    <a:pt x="38" y="6"/>
                  </a:lnTo>
                  <a:lnTo>
                    <a:pt x="32" y="38"/>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79" name="ïṥļíďê"/>
            <p:cNvSpPr/>
            <p:nvPr/>
          </p:nvSpPr>
          <p:spPr bwMode="auto">
            <a:xfrm>
              <a:off x="7041325" y="4704162"/>
              <a:ext cx="69809" cy="69809"/>
            </a:xfrm>
            <a:custGeom>
              <a:avLst/>
              <a:gdLst>
                <a:gd name="T0" fmla="*/ 15 w 48"/>
                <a:gd name="T1" fmla="*/ 10 h 48"/>
                <a:gd name="T2" fmla="*/ 38 w 48"/>
                <a:gd name="T3" fmla="*/ 15 h 48"/>
                <a:gd name="T4" fmla="*/ 34 w 48"/>
                <a:gd name="T5" fmla="*/ 37 h 48"/>
                <a:gd name="T6" fmla="*/ 11 w 48"/>
                <a:gd name="T7" fmla="*/ 33 h 48"/>
                <a:gd name="T8" fmla="*/ 15 w 48"/>
                <a:gd name="T9" fmla="*/ 10 h 48"/>
                <a:gd name="T10" fmla="*/ 9 w 48"/>
                <a:gd name="T11" fmla="*/ 0 h 48"/>
                <a:gd name="T12" fmla="*/ 0 w 48"/>
                <a:gd name="T13" fmla="*/ 39 h 48"/>
                <a:gd name="T14" fmla="*/ 40 w 48"/>
                <a:gd name="T15" fmla="*/ 48 h 48"/>
                <a:gd name="T16" fmla="*/ 48 w 48"/>
                <a:gd name="T17" fmla="*/ 8 h 48"/>
                <a:gd name="T18" fmla="*/ 9 w 48"/>
                <a:gd name="T19" fmla="*/ 0 h 48"/>
                <a:gd name="T20" fmla="*/ 9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5" y="10"/>
                  </a:moveTo>
                  <a:lnTo>
                    <a:pt x="38" y="15"/>
                  </a:lnTo>
                  <a:lnTo>
                    <a:pt x="34" y="37"/>
                  </a:lnTo>
                  <a:lnTo>
                    <a:pt x="11" y="33"/>
                  </a:lnTo>
                  <a:lnTo>
                    <a:pt x="15" y="10"/>
                  </a:lnTo>
                  <a:close/>
                  <a:moveTo>
                    <a:pt x="9" y="0"/>
                  </a:moveTo>
                  <a:lnTo>
                    <a:pt x="0" y="39"/>
                  </a:lnTo>
                  <a:lnTo>
                    <a:pt x="40" y="48"/>
                  </a:lnTo>
                  <a:lnTo>
                    <a:pt x="48" y="8"/>
                  </a:lnTo>
                  <a:lnTo>
                    <a:pt x="9" y="0"/>
                  </a:lnTo>
                  <a:lnTo>
                    <a:pt x="9"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80" name="iṧ1idé"/>
            <p:cNvSpPr/>
            <p:nvPr/>
          </p:nvSpPr>
          <p:spPr bwMode="auto">
            <a:xfrm>
              <a:off x="7041325" y="4704162"/>
              <a:ext cx="69809" cy="69809"/>
            </a:xfrm>
            <a:custGeom>
              <a:avLst/>
              <a:gdLst>
                <a:gd name="T0" fmla="*/ 15 w 48"/>
                <a:gd name="T1" fmla="*/ 10 h 48"/>
                <a:gd name="T2" fmla="*/ 38 w 48"/>
                <a:gd name="T3" fmla="*/ 15 h 48"/>
                <a:gd name="T4" fmla="*/ 34 w 48"/>
                <a:gd name="T5" fmla="*/ 37 h 48"/>
                <a:gd name="T6" fmla="*/ 11 w 48"/>
                <a:gd name="T7" fmla="*/ 33 h 48"/>
                <a:gd name="T8" fmla="*/ 15 w 48"/>
                <a:gd name="T9" fmla="*/ 10 h 48"/>
                <a:gd name="T10" fmla="*/ 9 w 48"/>
                <a:gd name="T11" fmla="*/ 0 h 48"/>
                <a:gd name="T12" fmla="*/ 0 w 48"/>
                <a:gd name="T13" fmla="*/ 39 h 48"/>
                <a:gd name="T14" fmla="*/ 40 w 48"/>
                <a:gd name="T15" fmla="*/ 48 h 48"/>
                <a:gd name="T16" fmla="*/ 48 w 48"/>
                <a:gd name="T17" fmla="*/ 8 h 48"/>
                <a:gd name="T18" fmla="*/ 9 w 48"/>
                <a:gd name="T19" fmla="*/ 0 h 48"/>
                <a:gd name="T20" fmla="*/ 9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5" y="10"/>
                  </a:moveTo>
                  <a:lnTo>
                    <a:pt x="38" y="15"/>
                  </a:lnTo>
                  <a:lnTo>
                    <a:pt x="34" y="37"/>
                  </a:lnTo>
                  <a:lnTo>
                    <a:pt x="11" y="33"/>
                  </a:lnTo>
                  <a:lnTo>
                    <a:pt x="15" y="10"/>
                  </a:lnTo>
                  <a:moveTo>
                    <a:pt x="9" y="0"/>
                  </a:moveTo>
                  <a:lnTo>
                    <a:pt x="0" y="39"/>
                  </a:lnTo>
                  <a:lnTo>
                    <a:pt x="40" y="48"/>
                  </a:lnTo>
                  <a:lnTo>
                    <a:pt x="48" y="8"/>
                  </a:lnTo>
                  <a:lnTo>
                    <a:pt x="9" y="0"/>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181" name="iṧlïdé"/>
            <p:cNvSpPr/>
            <p:nvPr/>
          </p:nvSpPr>
          <p:spPr bwMode="auto">
            <a:xfrm>
              <a:off x="6993331" y="4698344"/>
              <a:ext cx="53811" cy="53811"/>
            </a:xfrm>
            <a:custGeom>
              <a:avLst/>
              <a:gdLst>
                <a:gd name="T0" fmla="*/ 0 w 37"/>
                <a:gd name="T1" fmla="*/ 31 h 37"/>
                <a:gd name="T2" fmla="*/ 6 w 37"/>
                <a:gd name="T3" fmla="*/ 0 h 37"/>
                <a:gd name="T4" fmla="*/ 37 w 37"/>
                <a:gd name="T5" fmla="*/ 6 h 37"/>
                <a:gd name="T6" fmla="*/ 31 w 37"/>
                <a:gd name="T7" fmla="*/ 37 h 37"/>
                <a:gd name="T8" fmla="*/ 0 w 37"/>
                <a:gd name="T9" fmla="*/ 31 h 37"/>
              </a:gdLst>
              <a:ahLst/>
              <a:cxnLst>
                <a:cxn ang="0">
                  <a:pos x="T0" y="T1"/>
                </a:cxn>
                <a:cxn ang="0">
                  <a:pos x="T2" y="T3"/>
                </a:cxn>
                <a:cxn ang="0">
                  <a:pos x="T4" y="T5"/>
                </a:cxn>
                <a:cxn ang="0">
                  <a:pos x="T6" y="T7"/>
                </a:cxn>
                <a:cxn ang="0">
                  <a:pos x="T8" y="T9"/>
                </a:cxn>
              </a:cxnLst>
              <a:rect l="0" t="0" r="r" b="b"/>
              <a:pathLst>
                <a:path w="37" h="37">
                  <a:moveTo>
                    <a:pt x="0" y="31"/>
                  </a:moveTo>
                  <a:lnTo>
                    <a:pt x="6" y="0"/>
                  </a:lnTo>
                  <a:lnTo>
                    <a:pt x="37" y="6"/>
                  </a:lnTo>
                  <a:lnTo>
                    <a:pt x="31"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82" name="íṩḻîḓe"/>
            <p:cNvSpPr/>
            <p:nvPr/>
          </p:nvSpPr>
          <p:spPr bwMode="auto">
            <a:xfrm>
              <a:off x="6984605" y="4692527"/>
              <a:ext cx="69809" cy="68355"/>
            </a:xfrm>
            <a:custGeom>
              <a:avLst/>
              <a:gdLst>
                <a:gd name="T0" fmla="*/ 14 w 48"/>
                <a:gd name="T1" fmla="*/ 10 h 47"/>
                <a:gd name="T2" fmla="*/ 37 w 48"/>
                <a:gd name="T3" fmla="*/ 14 h 47"/>
                <a:gd name="T4" fmla="*/ 33 w 48"/>
                <a:gd name="T5" fmla="*/ 37 h 47"/>
                <a:gd name="T6" fmla="*/ 10 w 48"/>
                <a:gd name="T7" fmla="*/ 33 h 47"/>
                <a:gd name="T8" fmla="*/ 14 w 48"/>
                <a:gd name="T9" fmla="*/ 10 h 47"/>
                <a:gd name="T10" fmla="*/ 8 w 48"/>
                <a:gd name="T11" fmla="*/ 0 h 47"/>
                <a:gd name="T12" fmla="*/ 0 w 48"/>
                <a:gd name="T13" fmla="*/ 39 h 47"/>
                <a:gd name="T14" fmla="*/ 39 w 48"/>
                <a:gd name="T15" fmla="*/ 47 h 47"/>
                <a:gd name="T16" fmla="*/ 48 w 48"/>
                <a:gd name="T17" fmla="*/ 8 h 47"/>
                <a:gd name="T18" fmla="*/ 8 w 48"/>
                <a:gd name="T19" fmla="*/ 0 h 47"/>
                <a:gd name="T20" fmla="*/ 8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14" y="10"/>
                  </a:moveTo>
                  <a:lnTo>
                    <a:pt x="37" y="14"/>
                  </a:lnTo>
                  <a:lnTo>
                    <a:pt x="33" y="37"/>
                  </a:lnTo>
                  <a:lnTo>
                    <a:pt x="10" y="33"/>
                  </a:lnTo>
                  <a:lnTo>
                    <a:pt x="14" y="10"/>
                  </a:lnTo>
                  <a:close/>
                  <a:moveTo>
                    <a:pt x="8" y="0"/>
                  </a:moveTo>
                  <a:lnTo>
                    <a:pt x="0" y="39"/>
                  </a:lnTo>
                  <a:lnTo>
                    <a:pt x="39" y="47"/>
                  </a:lnTo>
                  <a:lnTo>
                    <a:pt x="48" y="8"/>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83" name="îṣļíďê"/>
            <p:cNvSpPr/>
            <p:nvPr/>
          </p:nvSpPr>
          <p:spPr bwMode="auto">
            <a:xfrm>
              <a:off x="6984605" y="4692527"/>
              <a:ext cx="69809" cy="68355"/>
            </a:xfrm>
            <a:custGeom>
              <a:avLst/>
              <a:gdLst>
                <a:gd name="T0" fmla="*/ 14 w 48"/>
                <a:gd name="T1" fmla="*/ 10 h 47"/>
                <a:gd name="T2" fmla="*/ 37 w 48"/>
                <a:gd name="T3" fmla="*/ 14 h 47"/>
                <a:gd name="T4" fmla="*/ 33 w 48"/>
                <a:gd name="T5" fmla="*/ 37 h 47"/>
                <a:gd name="T6" fmla="*/ 10 w 48"/>
                <a:gd name="T7" fmla="*/ 33 h 47"/>
                <a:gd name="T8" fmla="*/ 14 w 48"/>
                <a:gd name="T9" fmla="*/ 10 h 47"/>
                <a:gd name="T10" fmla="*/ 8 w 48"/>
                <a:gd name="T11" fmla="*/ 0 h 47"/>
                <a:gd name="T12" fmla="*/ 0 w 48"/>
                <a:gd name="T13" fmla="*/ 39 h 47"/>
                <a:gd name="T14" fmla="*/ 39 w 48"/>
                <a:gd name="T15" fmla="*/ 47 h 47"/>
                <a:gd name="T16" fmla="*/ 48 w 48"/>
                <a:gd name="T17" fmla="*/ 8 h 47"/>
                <a:gd name="T18" fmla="*/ 8 w 48"/>
                <a:gd name="T19" fmla="*/ 0 h 47"/>
                <a:gd name="T20" fmla="*/ 8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14" y="10"/>
                  </a:moveTo>
                  <a:lnTo>
                    <a:pt x="37" y="14"/>
                  </a:lnTo>
                  <a:lnTo>
                    <a:pt x="33" y="37"/>
                  </a:lnTo>
                  <a:lnTo>
                    <a:pt x="10" y="33"/>
                  </a:lnTo>
                  <a:lnTo>
                    <a:pt x="14" y="10"/>
                  </a:lnTo>
                  <a:moveTo>
                    <a:pt x="8" y="0"/>
                  </a:moveTo>
                  <a:lnTo>
                    <a:pt x="0" y="39"/>
                  </a:lnTo>
                  <a:lnTo>
                    <a:pt x="39" y="47"/>
                  </a:lnTo>
                  <a:lnTo>
                    <a:pt x="48" y="8"/>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184" name="ïṡḻídè"/>
            <p:cNvSpPr/>
            <p:nvPr/>
          </p:nvSpPr>
          <p:spPr bwMode="auto">
            <a:xfrm>
              <a:off x="6936612" y="4689618"/>
              <a:ext cx="53811" cy="50903"/>
            </a:xfrm>
            <a:custGeom>
              <a:avLst/>
              <a:gdLst>
                <a:gd name="T0" fmla="*/ 0 w 37"/>
                <a:gd name="T1" fmla="*/ 29 h 35"/>
                <a:gd name="T2" fmla="*/ 6 w 37"/>
                <a:gd name="T3" fmla="*/ 0 h 35"/>
                <a:gd name="T4" fmla="*/ 37 w 37"/>
                <a:gd name="T5" fmla="*/ 6 h 35"/>
                <a:gd name="T6" fmla="*/ 31 w 37"/>
                <a:gd name="T7" fmla="*/ 35 h 35"/>
                <a:gd name="T8" fmla="*/ 0 w 37"/>
                <a:gd name="T9" fmla="*/ 29 h 35"/>
              </a:gdLst>
              <a:ahLst/>
              <a:cxnLst>
                <a:cxn ang="0">
                  <a:pos x="T0" y="T1"/>
                </a:cxn>
                <a:cxn ang="0">
                  <a:pos x="T2" y="T3"/>
                </a:cxn>
                <a:cxn ang="0">
                  <a:pos x="T4" y="T5"/>
                </a:cxn>
                <a:cxn ang="0">
                  <a:pos x="T6" y="T7"/>
                </a:cxn>
                <a:cxn ang="0">
                  <a:pos x="T8" y="T9"/>
                </a:cxn>
              </a:cxnLst>
              <a:rect l="0" t="0" r="r" b="b"/>
              <a:pathLst>
                <a:path w="37" h="35">
                  <a:moveTo>
                    <a:pt x="0" y="29"/>
                  </a:moveTo>
                  <a:lnTo>
                    <a:pt x="6" y="0"/>
                  </a:lnTo>
                  <a:lnTo>
                    <a:pt x="37" y="6"/>
                  </a:lnTo>
                  <a:lnTo>
                    <a:pt x="31" y="35"/>
                  </a:lnTo>
                  <a:lnTo>
                    <a:pt x="0" y="29"/>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85" name="ïšḻîďe"/>
            <p:cNvSpPr/>
            <p:nvPr/>
          </p:nvSpPr>
          <p:spPr bwMode="auto">
            <a:xfrm>
              <a:off x="6929340" y="4679438"/>
              <a:ext cx="66900" cy="69809"/>
            </a:xfrm>
            <a:custGeom>
              <a:avLst/>
              <a:gdLst>
                <a:gd name="T0" fmla="*/ 15 w 46"/>
                <a:gd name="T1" fmla="*/ 11 h 48"/>
                <a:gd name="T2" fmla="*/ 36 w 46"/>
                <a:gd name="T3" fmla="*/ 15 h 48"/>
                <a:gd name="T4" fmla="*/ 32 w 46"/>
                <a:gd name="T5" fmla="*/ 38 h 48"/>
                <a:gd name="T6" fmla="*/ 9 w 46"/>
                <a:gd name="T7" fmla="*/ 34 h 48"/>
                <a:gd name="T8" fmla="*/ 15 w 46"/>
                <a:gd name="T9" fmla="*/ 11 h 48"/>
                <a:gd name="T10" fmla="*/ 7 w 46"/>
                <a:gd name="T11" fmla="*/ 0 h 48"/>
                <a:gd name="T12" fmla="*/ 0 w 46"/>
                <a:gd name="T13" fmla="*/ 40 h 48"/>
                <a:gd name="T14" fmla="*/ 38 w 46"/>
                <a:gd name="T15" fmla="*/ 48 h 48"/>
                <a:gd name="T16" fmla="*/ 46 w 46"/>
                <a:gd name="T17" fmla="*/ 9 h 48"/>
                <a:gd name="T18" fmla="*/ 7 w 46"/>
                <a:gd name="T19" fmla="*/ 0 h 48"/>
                <a:gd name="T20" fmla="*/ 7 w 46"/>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8">
                  <a:moveTo>
                    <a:pt x="15" y="11"/>
                  </a:moveTo>
                  <a:lnTo>
                    <a:pt x="36" y="15"/>
                  </a:lnTo>
                  <a:lnTo>
                    <a:pt x="32" y="38"/>
                  </a:lnTo>
                  <a:lnTo>
                    <a:pt x="9" y="34"/>
                  </a:lnTo>
                  <a:lnTo>
                    <a:pt x="15" y="11"/>
                  </a:lnTo>
                  <a:close/>
                  <a:moveTo>
                    <a:pt x="7" y="0"/>
                  </a:moveTo>
                  <a:lnTo>
                    <a:pt x="0" y="40"/>
                  </a:lnTo>
                  <a:lnTo>
                    <a:pt x="38" y="48"/>
                  </a:lnTo>
                  <a:lnTo>
                    <a:pt x="46" y="9"/>
                  </a:lnTo>
                  <a:lnTo>
                    <a:pt x="7" y="0"/>
                  </a:lnTo>
                  <a:lnTo>
                    <a:pt x="7"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86" name="îšľíḑê"/>
            <p:cNvSpPr/>
            <p:nvPr/>
          </p:nvSpPr>
          <p:spPr bwMode="auto">
            <a:xfrm>
              <a:off x="6929340" y="4679438"/>
              <a:ext cx="66900" cy="69809"/>
            </a:xfrm>
            <a:custGeom>
              <a:avLst/>
              <a:gdLst>
                <a:gd name="T0" fmla="*/ 15 w 46"/>
                <a:gd name="T1" fmla="*/ 11 h 48"/>
                <a:gd name="T2" fmla="*/ 36 w 46"/>
                <a:gd name="T3" fmla="*/ 15 h 48"/>
                <a:gd name="T4" fmla="*/ 32 w 46"/>
                <a:gd name="T5" fmla="*/ 38 h 48"/>
                <a:gd name="T6" fmla="*/ 9 w 46"/>
                <a:gd name="T7" fmla="*/ 34 h 48"/>
                <a:gd name="T8" fmla="*/ 15 w 46"/>
                <a:gd name="T9" fmla="*/ 11 h 48"/>
                <a:gd name="T10" fmla="*/ 7 w 46"/>
                <a:gd name="T11" fmla="*/ 0 h 48"/>
                <a:gd name="T12" fmla="*/ 0 w 46"/>
                <a:gd name="T13" fmla="*/ 40 h 48"/>
                <a:gd name="T14" fmla="*/ 38 w 46"/>
                <a:gd name="T15" fmla="*/ 48 h 48"/>
                <a:gd name="T16" fmla="*/ 46 w 46"/>
                <a:gd name="T17" fmla="*/ 9 h 48"/>
                <a:gd name="T18" fmla="*/ 7 w 46"/>
                <a:gd name="T19" fmla="*/ 0 h 48"/>
                <a:gd name="T20" fmla="*/ 7 w 46"/>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8">
                  <a:moveTo>
                    <a:pt x="15" y="11"/>
                  </a:moveTo>
                  <a:lnTo>
                    <a:pt x="36" y="15"/>
                  </a:lnTo>
                  <a:lnTo>
                    <a:pt x="32" y="38"/>
                  </a:lnTo>
                  <a:lnTo>
                    <a:pt x="9" y="34"/>
                  </a:lnTo>
                  <a:lnTo>
                    <a:pt x="15" y="11"/>
                  </a:lnTo>
                  <a:moveTo>
                    <a:pt x="7" y="0"/>
                  </a:moveTo>
                  <a:lnTo>
                    <a:pt x="0" y="40"/>
                  </a:lnTo>
                  <a:lnTo>
                    <a:pt x="38" y="48"/>
                  </a:lnTo>
                  <a:lnTo>
                    <a:pt x="46" y="9"/>
                  </a:lnTo>
                  <a:lnTo>
                    <a:pt x="7" y="0"/>
                  </a:lnTo>
                  <a:lnTo>
                    <a:pt x="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187" name="iṥlîdé"/>
            <p:cNvSpPr/>
            <p:nvPr/>
          </p:nvSpPr>
          <p:spPr bwMode="auto">
            <a:xfrm>
              <a:off x="6878438" y="4676530"/>
              <a:ext cx="55265" cy="55265"/>
            </a:xfrm>
            <a:custGeom>
              <a:avLst/>
              <a:gdLst>
                <a:gd name="T0" fmla="*/ 0 w 38"/>
                <a:gd name="T1" fmla="*/ 29 h 38"/>
                <a:gd name="T2" fmla="*/ 6 w 38"/>
                <a:gd name="T3" fmla="*/ 0 h 38"/>
                <a:gd name="T4" fmla="*/ 38 w 38"/>
                <a:gd name="T5" fmla="*/ 7 h 38"/>
                <a:gd name="T6" fmla="*/ 31 w 38"/>
                <a:gd name="T7" fmla="*/ 38 h 38"/>
                <a:gd name="T8" fmla="*/ 0 w 38"/>
                <a:gd name="T9" fmla="*/ 29 h 38"/>
              </a:gdLst>
              <a:ahLst/>
              <a:cxnLst>
                <a:cxn ang="0">
                  <a:pos x="T0" y="T1"/>
                </a:cxn>
                <a:cxn ang="0">
                  <a:pos x="T2" y="T3"/>
                </a:cxn>
                <a:cxn ang="0">
                  <a:pos x="T4" y="T5"/>
                </a:cxn>
                <a:cxn ang="0">
                  <a:pos x="T6" y="T7"/>
                </a:cxn>
                <a:cxn ang="0">
                  <a:pos x="T8" y="T9"/>
                </a:cxn>
              </a:cxnLst>
              <a:rect l="0" t="0" r="r" b="b"/>
              <a:pathLst>
                <a:path w="38" h="38">
                  <a:moveTo>
                    <a:pt x="0" y="29"/>
                  </a:moveTo>
                  <a:lnTo>
                    <a:pt x="6" y="0"/>
                  </a:lnTo>
                  <a:lnTo>
                    <a:pt x="38" y="7"/>
                  </a:lnTo>
                  <a:lnTo>
                    <a:pt x="31" y="38"/>
                  </a:lnTo>
                  <a:lnTo>
                    <a:pt x="0" y="29"/>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88" name="í$ḷîďè"/>
            <p:cNvSpPr/>
            <p:nvPr/>
          </p:nvSpPr>
          <p:spPr bwMode="auto">
            <a:xfrm>
              <a:off x="6872621" y="4667804"/>
              <a:ext cx="66900" cy="69809"/>
            </a:xfrm>
            <a:custGeom>
              <a:avLst/>
              <a:gdLst>
                <a:gd name="T0" fmla="*/ 14 w 46"/>
                <a:gd name="T1" fmla="*/ 10 h 48"/>
                <a:gd name="T2" fmla="*/ 37 w 46"/>
                <a:gd name="T3" fmla="*/ 15 h 48"/>
                <a:gd name="T4" fmla="*/ 31 w 46"/>
                <a:gd name="T5" fmla="*/ 37 h 48"/>
                <a:gd name="T6" fmla="*/ 10 w 46"/>
                <a:gd name="T7" fmla="*/ 33 h 48"/>
                <a:gd name="T8" fmla="*/ 14 w 46"/>
                <a:gd name="T9" fmla="*/ 10 h 48"/>
                <a:gd name="T10" fmla="*/ 8 w 46"/>
                <a:gd name="T11" fmla="*/ 0 h 48"/>
                <a:gd name="T12" fmla="*/ 0 w 46"/>
                <a:gd name="T13" fmla="*/ 40 h 48"/>
                <a:gd name="T14" fmla="*/ 39 w 46"/>
                <a:gd name="T15" fmla="*/ 48 h 48"/>
                <a:gd name="T16" fmla="*/ 46 w 46"/>
                <a:gd name="T17" fmla="*/ 8 h 48"/>
                <a:gd name="T18" fmla="*/ 8 w 46"/>
                <a:gd name="T19" fmla="*/ 0 h 48"/>
                <a:gd name="T20" fmla="*/ 8 w 46"/>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8">
                  <a:moveTo>
                    <a:pt x="14" y="10"/>
                  </a:moveTo>
                  <a:lnTo>
                    <a:pt x="37" y="15"/>
                  </a:lnTo>
                  <a:lnTo>
                    <a:pt x="31" y="37"/>
                  </a:lnTo>
                  <a:lnTo>
                    <a:pt x="10" y="33"/>
                  </a:lnTo>
                  <a:lnTo>
                    <a:pt x="14" y="10"/>
                  </a:lnTo>
                  <a:close/>
                  <a:moveTo>
                    <a:pt x="8" y="0"/>
                  </a:moveTo>
                  <a:lnTo>
                    <a:pt x="0" y="40"/>
                  </a:lnTo>
                  <a:lnTo>
                    <a:pt x="39" y="48"/>
                  </a:lnTo>
                  <a:lnTo>
                    <a:pt x="46" y="8"/>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89" name="iṧḷiḋé"/>
            <p:cNvSpPr/>
            <p:nvPr/>
          </p:nvSpPr>
          <p:spPr bwMode="auto">
            <a:xfrm>
              <a:off x="6872621" y="4667804"/>
              <a:ext cx="66900" cy="69809"/>
            </a:xfrm>
            <a:custGeom>
              <a:avLst/>
              <a:gdLst>
                <a:gd name="T0" fmla="*/ 14 w 46"/>
                <a:gd name="T1" fmla="*/ 10 h 48"/>
                <a:gd name="T2" fmla="*/ 37 w 46"/>
                <a:gd name="T3" fmla="*/ 15 h 48"/>
                <a:gd name="T4" fmla="*/ 31 w 46"/>
                <a:gd name="T5" fmla="*/ 37 h 48"/>
                <a:gd name="T6" fmla="*/ 10 w 46"/>
                <a:gd name="T7" fmla="*/ 33 h 48"/>
                <a:gd name="T8" fmla="*/ 14 w 46"/>
                <a:gd name="T9" fmla="*/ 10 h 48"/>
                <a:gd name="T10" fmla="*/ 8 w 46"/>
                <a:gd name="T11" fmla="*/ 0 h 48"/>
                <a:gd name="T12" fmla="*/ 0 w 46"/>
                <a:gd name="T13" fmla="*/ 40 h 48"/>
                <a:gd name="T14" fmla="*/ 39 w 46"/>
                <a:gd name="T15" fmla="*/ 48 h 48"/>
                <a:gd name="T16" fmla="*/ 46 w 46"/>
                <a:gd name="T17" fmla="*/ 8 h 48"/>
                <a:gd name="T18" fmla="*/ 8 w 46"/>
                <a:gd name="T19" fmla="*/ 0 h 48"/>
                <a:gd name="T20" fmla="*/ 8 w 46"/>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8">
                  <a:moveTo>
                    <a:pt x="14" y="10"/>
                  </a:moveTo>
                  <a:lnTo>
                    <a:pt x="37" y="15"/>
                  </a:lnTo>
                  <a:lnTo>
                    <a:pt x="31" y="37"/>
                  </a:lnTo>
                  <a:lnTo>
                    <a:pt x="10" y="33"/>
                  </a:lnTo>
                  <a:lnTo>
                    <a:pt x="14" y="10"/>
                  </a:lnTo>
                  <a:moveTo>
                    <a:pt x="8" y="0"/>
                  </a:moveTo>
                  <a:lnTo>
                    <a:pt x="0" y="40"/>
                  </a:lnTo>
                  <a:lnTo>
                    <a:pt x="39" y="48"/>
                  </a:lnTo>
                  <a:lnTo>
                    <a:pt x="46" y="8"/>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190" name="îṣḷïďè"/>
            <p:cNvSpPr/>
            <p:nvPr/>
          </p:nvSpPr>
          <p:spPr bwMode="auto">
            <a:xfrm>
              <a:off x="6821718" y="4664895"/>
              <a:ext cx="53811" cy="53811"/>
            </a:xfrm>
            <a:custGeom>
              <a:avLst/>
              <a:gdLst>
                <a:gd name="T0" fmla="*/ 0 w 37"/>
                <a:gd name="T1" fmla="*/ 31 h 37"/>
                <a:gd name="T2" fmla="*/ 8 w 37"/>
                <a:gd name="T3" fmla="*/ 0 h 37"/>
                <a:gd name="T4" fmla="*/ 37 w 37"/>
                <a:gd name="T5" fmla="*/ 6 h 37"/>
                <a:gd name="T6" fmla="*/ 31 w 37"/>
                <a:gd name="T7" fmla="*/ 37 h 37"/>
                <a:gd name="T8" fmla="*/ 0 w 37"/>
                <a:gd name="T9" fmla="*/ 31 h 37"/>
              </a:gdLst>
              <a:ahLst/>
              <a:cxnLst>
                <a:cxn ang="0">
                  <a:pos x="T0" y="T1"/>
                </a:cxn>
                <a:cxn ang="0">
                  <a:pos x="T2" y="T3"/>
                </a:cxn>
                <a:cxn ang="0">
                  <a:pos x="T4" y="T5"/>
                </a:cxn>
                <a:cxn ang="0">
                  <a:pos x="T6" y="T7"/>
                </a:cxn>
                <a:cxn ang="0">
                  <a:pos x="T8" y="T9"/>
                </a:cxn>
              </a:cxnLst>
              <a:rect l="0" t="0" r="r" b="b"/>
              <a:pathLst>
                <a:path w="37" h="37">
                  <a:moveTo>
                    <a:pt x="0" y="31"/>
                  </a:moveTo>
                  <a:lnTo>
                    <a:pt x="8" y="0"/>
                  </a:lnTo>
                  <a:lnTo>
                    <a:pt x="37" y="6"/>
                  </a:lnTo>
                  <a:lnTo>
                    <a:pt x="31"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91" name="îŝļïďê"/>
            <p:cNvSpPr/>
            <p:nvPr/>
          </p:nvSpPr>
          <p:spPr bwMode="auto">
            <a:xfrm>
              <a:off x="6814447" y="4656169"/>
              <a:ext cx="69809" cy="69809"/>
            </a:xfrm>
            <a:custGeom>
              <a:avLst/>
              <a:gdLst>
                <a:gd name="T0" fmla="*/ 15 w 48"/>
                <a:gd name="T1" fmla="*/ 10 h 48"/>
                <a:gd name="T2" fmla="*/ 38 w 48"/>
                <a:gd name="T3" fmla="*/ 14 h 48"/>
                <a:gd name="T4" fmla="*/ 34 w 48"/>
                <a:gd name="T5" fmla="*/ 37 h 48"/>
                <a:gd name="T6" fmla="*/ 11 w 48"/>
                <a:gd name="T7" fmla="*/ 33 h 48"/>
                <a:gd name="T8" fmla="*/ 15 w 48"/>
                <a:gd name="T9" fmla="*/ 10 h 48"/>
                <a:gd name="T10" fmla="*/ 9 w 48"/>
                <a:gd name="T11" fmla="*/ 0 h 48"/>
                <a:gd name="T12" fmla="*/ 0 w 48"/>
                <a:gd name="T13" fmla="*/ 39 h 48"/>
                <a:gd name="T14" fmla="*/ 40 w 48"/>
                <a:gd name="T15" fmla="*/ 48 h 48"/>
                <a:gd name="T16" fmla="*/ 48 w 48"/>
                <a:gd name="T17" fmla="*/ 8 h 48"/>
                <a:gd name="T18" fmla="*/ 9 w 48"/>
                <a:gd name="T19" fmla="*/ 0 h 48"/>
                <a:gd name="T20" fmla="*/ 9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5" y="10"/>
                  </a:moveTo>
                  <a:lnTo>
                    <a:pt x="38" y="14"/>
                  </a:lnTo>
                  <a:lnTo>
                    <a:pt x="34" y="37"/>
                  </a:lnTo>
                  <a:lnTo>
                    <a:pt x="11" y="33"/>
                  </a:lnTo>
                  <a:lnTo>
                    <a:pt x="15" y="10"/>
                  </a:lnTo>
                  <a:close/>
                  <a:moveTo>
                    <a:pt x="9" y="0"/>
                  </a:moveTo>
                  <a:lnTo>
                    <a:pt x="0" y="39"/>
                  </a:lnTo>
                  <a:lnTo>
                    <a:pt x="40" y="48"/>
                  </a:lnTo>
                  <a:lnTo>
                    <a:pt x="48" y="8"/>
                  </a:lnTo>
                  <a:lnTo>
                    <a:pt x="9" y="0"/>
                  </a:lnTo>
                  <a:lnTo>
                    <a:pt x="9"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92" name="îsḻîḋè"/>
            <p:cNvSpPr/>
            <p:nvPr/>
          </p:nvSpPr>
          <p:spPr bwMode="auto">
            <a:xfrm>
              <a:off x="6814447" y="4656169"/>
              <a:ext cx="69809" cy="69809"/>
            </a:xfrm>
            <a:custGeom>
              <a:avLst/>
              <a:gdLst>
                <a:gd name="T0" fmla="*/ 15 w 48"/>
                <a:gd name="T1" fmla="*/ 10 h 48"/>
                <a:gd name="T2" fmla="*/ 38 w 48"/>
                <a:gd name="T3" fmla="*/ 14 h 48"/>
                <a:gd name="T4" fmla="*/ 34 w 48"/>
                <a:gd name="T5" fmla="*/ 37 h 48"/>
                <a:gd name="T6" fmla="*/ 11 w 48"/>
                <a:gd name="T7" fmla="*/ 33 h 48"/>
                <a:gd name="T8" fmla="*/ 15 w 48"/>
                <a:gd name="T9" fmla="*/ 10 h 48"/>
                <a:gd name="T10" fmla="*/ 9 w 48"/>
                <a:gd name="T11" fmla="*/ 0 h 48"/>
                <a:gd name="T12" fmla="*/ 0 w 48"/>
                <a:gd name="T13" fmla="*/ 39 h 48"/>
                <a:gd name="T14" fmla="*/ 40 w 48"/>
                <a:gd name="T15" fmla="*/ 48 h 48"/>
                <a:gd name="T16" fmla="*/ 48 w 48"/>
                <a:gd name="T17" fmla="*/ 8 h 48"/>
                <a:gd name="T18" fmla="*/ 9 w 48"/>
                <a:gd name="T19" fmla="*/ 0 h 48"/>
                <a:gd name="T20" fmla="*/ 9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5" y="10"/>
                  </a:moveTo>
                  <a:lnTo>
                    <a:pt x="38" y="14"/>
                  </a:lnTo>
                  <a:lnTo>
                    <a:pt x="34" y="37"/>
                  </a:lnTo>
                  <a:lnTo>
                    <a:pt x="11" y="33"/>
                  </a:lnTo>
                  <a:lnTo>
                    <a:pt x="15" y="10"/>
                  </a:lnTo>
                  <a:moveTo>
                    <a:pt x="9" y="0"/>
                  </a:moveTo>
                  <a:lnTo>
                    <a:pt x="0" y="39"/>
                  </a:lnTo>
                  <a:lnTo>
                    <a:pt x="40" y="48"/>
                  </a:lnTo>
                  <a:lnTo>
                    <a:pt x="48" y="8"/>
                  </a:lnTo>
                  <a:lnTo>
                    <a:pt x="9" y="0"/>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193" name="îṡliďê"/>
            <p:cNvSpPr/>
            <p:nvPr/>
          </p:nvSpPr>
          <p:spPr bwMode="auto">
            <a:xfrm>
              <a:off x="6766453" y="4653260"/>
              <a:ext cx="55265" cy="53811"/>
            </a:xfrm>
            <a:custGeom>
              <a:avLst/>
              <a:gdLst>
                <a:gd name="T0" fmla="*/ 0 w 38"/>
                <a:gd name="T1" fmla="*/ 31 h 37"/>
                <a:gd name="T2" fmla="*/ 6 w 38"/>
                <a:gd name="T3" fmla="*/ 0 h 37"/>
                <a:gd name="T4" fmla="*/ 38 w 38"/>
                <a:gd name="T5" fmla="*/ 6 h 37"/>
                <a:gd name="T6" fmla="*/ 31 w 38"/>
                <a:gd name="T7" fmla="*/ 37 h 37"/>
                <a:gd name="T8" fmla="*/ 0 w 38"/>
                <a:gd name="T9" fmla="*/ 31 h 37"/>
              </a:gdLst>
              <a:ahLst/>
              <a:cxnLst>
                <a:cxn ang="0">
                  <a:pos x="T0" y="T1"/>
                </a:cxn>
                <a:cxn ang="0">
                  <a:pos x="T2" y="T3"/>
                </a:cxn>
                <a:cxn ang="0">
                  <a:pos x="T4" y="T5"/>
                </a:cxn>
                <a:cxn ang="0">
                  <a:pos x="T6" y="T7"/>
                </a:cxn>
                <a:cxn ang="0">
                  <a:pos x="T8" y="T9"/>
                </a:cxn>
              </a:cxnLst>
              <a:rect l="0" t="0" r="r" b="b"/>
              <a:pathLst>
                <a:path w="38" h="37">
                  <a:moveTo>
                    <a:pt x="0" y="31"/>
                  </a:moveTo>
                  <a:lnTo>
                    <a:pt x="6" y="0"/>
                  </a:lnTo>
                  <a:lnTo>
                    <a:pt x="38" y="6"/>
                  </a:lnTo>
                  <a:lnTo>
                    <a:pt x="31"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94" name="î$ḻîḍe"/>
            <p:cNvSpPr/>
            <p:nvPr/>
          </p:nvSpPr>
          <p:spPr bwMode="auto">
            <a:xfrm>
              <a:off x="6757727" y="4643079"/>
              <a:ext cx="69809" cy="69809"/>
            </a:xfrm>
            <a:custGeom>
              <a:avLst/>
              <a:gdLst>
                <a:gd name="T0" fmla="*/ 15 w 48"/>
                <a:gd name="T1" fmla="*/ 11 h 48"/>
                <a:gd name="T2" fmla="*/ 37 w 48"/>
                <a:gd name="T3" fmla="*/ 15 h 48"/>
                <a:gd name="T4" fmla="*/ 33 w 48"/>
                <a:gd name="T5" fmla="*/ 38 h 48"/>
                <a:gd name="T6" fmla="*/ 10 w 48"/>
                <a:gd name="T7" fmla="*/ 34 h 48"/>
                <a:gd name="T8" fmla="*/ 15 w 48"/>
                <a:gd name="T9" fmla="*/ 11 h 48"/>
                <a:gd name="T10" fmla="*/ 8 w 48"/>
                <a:gd name="T11" fmla="*/ 0 h 48"/>
                <a:gd name="T12" fmla="*/ 0 w 48"/>
                <a:gd name="T13" fmla="*/ 40 h 48"/>
                <a:gd name="T14" fmla="*/ 39 w 48"/>
                <a:gd name="T15" fmla="*/ 48 h 48"/>
                <a:gd name="T16" fmla="*/ 48 w 48"/>
                <a:gd name="T17" fmla="*/ 9 h 48"/>
                <a:gd name="T18" fmla="*/ 8 w 48"/>
                <a:gd name="T19" fmla="*/ 0 h 48"/>
                <a:gd name="T20" fmla="*/ 8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5" y="11"/>
                  </a:moveTo>
                  <a:lnTo>
                    <a:pt x="37" y="15"/>
                  </a:lnTo>
                  <a:lnTo>
                    <a:pt x="33" y="38"/>
                  </a:lnTo>
                  <a:lnTo>
                    <a:pt x="10" y="34"/>
                  </a:lnTo>
                  <a:lnTo>
                    <a:pt x="15" y="11"/>
                  </a:lnTo>
                  <a:close/>
                  <a:moveTo>
                    <a:pt x="8" y="0"/>
                  </a:moveTo>
                  <a:lnTo>
                    <a:pt x="0" y="40"/>
                  </a:lnTo>
                  <a:lnTo>
                    <a:pt x="39" y="48"/>
                  </a:lnTo>
                  <a:lnTo>
                    <a:pt x="48" y="9"/>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95" name="iṥļïḓe"/>
            <p:cNvSpPr/>
            <p:nvPr/>
          </p:nvSpPr>
          <p:spPr bwMode="auto">
            <a:xfrm>
              <a:off x="6757727" y="4643079"/>
              <a:ext cx="69809" cy="69809"/>
            </a:xfrm>
            <a:custGeom>
              <a:avLst/>
              <a:gdLst>
                <a:gd name="T0" fmla="*/ 15 w 48"/>
                <a:gd name="T1" fmla="*/ 11 h 48"/>
                <a:gd name="T2" fmla="*/ 37 w 48"/>
                <a:gd name="T3" fmla="*/ 15 h 48"/>
                <a:gd name="T4" fmla="*/ 33 w 48"/>
                <a:gd name="T5" fmla="*/ 38 h 48"/>
                <a:gd name="T6" fmla="*/ 10 w 48"/>
                <a:gd name="T7" fmla="*/ 34 h 48"/>
                <a:gd name="T8" fmla="*/ 15 w 48"/>
                <a:gd name="T9" fmla="*/ 11 h 48"/>
                <a:gd name="T10" fmla="*/ 8 w 48"/>
                <a:gd name="T11" fmla="*/ 0 h 48"/>
                <a:gd name="T12" fmla="*/ 0 w 48"/>
                <a:gd name="T13" fmla="*/ 40 h 48"/>
                <a:gd name="T14" fmla="*/ 39 w 48"/>
                <a:gd name="T15" fmla="*/ 48 h 48"/>
                <a:gd name="T16" fmla="*/ 48 w 48"/>
                <a:gd name="T17" fmla="*/ 9 h 48"/>
                <a:gd name="T18" fmla="*/ 8 w 48"/>
                <a:gd name="T19" fmla="*/ 0 h 48"/>
                <a:gd name="T20" fmla="*/ 8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5" y="11"/>
                  </a:moveTo>
                  <a:lnTo>
                    <a:pt x="37" y="15"/>
                  </a:lnTo>
                  <a:lnTo>
                    <a:pt x="33" y="38"/>
                  </a:lnTo>
                  <a:lnTo>
                    <a:pt x="10" y="34"/>
                  </a:lnTo>
                  <a:lnTo>
                    <a:pt x="15" y="11"/>
                  </a:lnTo>
                  <a:moveTo>
                    <a:pt x="8" y="0"/>
                  </a:moveTo>
                  <a:lnTo>
                    <a:pt x="0" y="40"/>
                  </a:lnTo>
                  <a:lnTo>
                    <a:pt x="39" y="48"/>
                  </a:lnTo>
                  <a:lnTo>
                    <a:pt x="48" y="9"/>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196" name="i$ļïḓè"/>
            <p:cNvSpPr/>
            <p:nvPr/>
          </p:nvSpPr>
          <p:spPr bwMode="auto">
            <a:xfrm>
              <a:off x="6709734" y="4640170"/>
              <a:ext cx="53811" cy="55265"/>
            </a:xfrm>
            <a:custGeom>
              <a:avLst/>
              <a:gdLst>
                <a:gd name="T0" fmla="*/ 0 w 37"/>
                <a:gd name="T1" fmla="*/ 32 h 38"/>
                <a:gd name="T2" fmla="*/ 6 w 37"/>
                <a:gd name="T3" fmla="*/ 0 h 38"/>
                <a:gd name="T4" fmla="*/ 37 w 37"/>
                <a:gd name="T5" fmla="*/ 7 h 38"/>
                <a:gd name="T6" fmla="*/ 31 w 37"/>
                <a:gd name="T7" fmla="*/ 38 h 38"/>
                <a:gd name="T8" fmla="*/ 0 w 37"/>
                <a:gd name="T9" fmla="*/ 32 h 38"/>
              </a:gdLst>
              <a:ahLst/>
              <a:cxnLst>
                <a:cxn ang="0">
                  <a:pos x="T0" y="T1"/>
                </a:cxn>
                <a:cxn ang="0">
                  <a:pos x="T2" y="T3"/>
                </a:cxn>
                <a:cxn ang="0">
                  <a:pos x="T4" y="T5"/>
                </a:cxn>
                <a:cxn ang="0">
                  <a:pos x="T6" y="T7"/>
                </a:cxn>
                <a:cxn ang="0">
                  <a:pos x="T8" y="T9"/>
                </a:cxn>
              </a:cxnLst>
              <a:rect l="0" t="0" r="r" b="b"/>
              <a:pathLst>
                <a:path w="37" h="38">
                  <a:moveTo>
                    <a:pt x="0" y="32"/>
                  </a:moveTo>
                  <a:lnTo>
                    <a:pt x="6" y="0"/>
                  </a:lnTo>
                  <a:lnTo>
                    <a:pt x="37" y="7"/>
                  </a:lnTo>
                  <a:lnTo>
                    <a:pt x="31" y="38"/>
                  </a:lnTo>
                  <a:lnTo>
                    <a:pt x="0" y="32"/>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97" name="iṩlïdé"/>
            <p:cNvSpPr/>
            <p:nvPr/>
          </p:nvSpPr>
          <p:spPr bwMode="auto">
            <a:xfrm>
              <a:off x="6703917" y="4634353"/>
              <a:ext cx="65446" cy="66900"/>
            </a:xfrm>
            <a:custGeom>
              <a:avLst/>
              <a:gdLst>
                <a:gd name="T0" fmla="*/ 14 w 45"/>
                <a:gd name="T1" fmla="*/ 9 h 46"/>
                <a:gd name="T2" fmla="*/ 37 w 45"/>
                <a:gd name="T3" fmla="*/ 15 h 46"/>
                <a:gd name="T4" fmla="*/ 31 w 45"/>
                <a:gd name="T5" fmla="*/ 36 h 46"/>
                <a:gd name="T6" fmla="*/ 8 w 45"/>
                <a:gd name="T7" fmla="*/ 31 h 46"/>
                <a:gd name="T8" fmla="*/ 14 w 45"/>
                <a:gd name="T9" fmla="*/ 9 h 46"/>
                <a:gd name="T10" fmla="*/ 6 w 45"/>
                <a:gd name="T11" fmla="*/ 0 h 46"/>
                <a:gd name="T12" fmla="*/ 0 w 45"/>
                <a:gd name="T13" fmla="*/ 38 h 46"/>
                <a:gd name="T14" fmla="*/ 37 w 45"/>
                <a:gd name="T15" fmla="*/ 46 h 46"/>
                <a:gd name="T16" fmla="*/ 45 w 45"/>
                <a:gd name="T17" fmla="*/ 6 h 46"/>
                <a:gd name="T18" fmla="*/ 6 w 45"/>
                <a:gd name="T19" fmla="*/ 0 h 46"/>
                <a:gd name="T20" fmla="*/ 6 w 45"/>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6">
                  <a:moveTo>
                    <a:pt x="14" y="9"/>
                  </a:moveTo>
                  <a:lnTo>
                    <a:pt x="37" y="15"/>
                  </a:lnTo>
                  <a:lnTo>
                    <a:pt x="31" y="36"/>
                  </a:lnTo>
                  <a:lnTo>
                    <a:pt x="8" y="31"/>
                  </a:lnTo>
                  <a:lnTo>
                    <a:pt x="14" y="9"/>
                  </a:lnTo>
                  <a:close/>
                  <a:moveTo>
                    <a:pt x="6" y="0"/>
                  </a:moveTo>
                  <a:lnTo>
                    <a:pt x="0" y="38"/>
                  </a:lnTo>
                  <a:lnTo>
                    <a:pt x="37" y="46"/>
                  </a:lnTo>
                  <a:lnTo>
                    <a:pt x="45" y="6"/>
                  </a:lnTo>
                  <a:lnTo>
                    <a:pt x="6" y="0"/>
                  </a:lnTo>
                  <a:lnTo>
                    <a:pt x="6"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198" name="íṩļíḑê"/>
            <p:cNvSpPr/>
            <p:nvPr/>
          </p:nvSpPr>
          <p:spPr bwMode="auto">
            <a:xfrm>
              <a:off x="6703917" y="4634353"/>
              <a:ext cx="65446" cy="66900"/>
            </a:xfrm>
            <a:custGeom>
              <a:avLst/>
              <a:gdLst>
                <a:gd name="T0" fmla="*/ 14 w 45"/>
                <a:gd name="T1" fmla="*/ 9 h 46"/>
                <a:gd name="T2" fmla="*/ 37 w 45"/>
                <a:gd name="T3" fmla="*/ 15 h 46"/>
                <a:gd name="T4" fmla="*/ 31 w 45"/>
                <a:gd name="T5" fmla="*/ 36 h 46"/>
                <a:gd name="T6" fmla="*/ 8 w 45"/>
                <a:gd name="T7" fmla="*/ 31 h 46"/>
                <a:gd name="T8" fmla="*/ 14 w 45"/>
                <a:gd name="T9" fmla="*/ 9 h 46"/>
                <a:gd name="T10" fmla="*/ 6 w 45"/>
                <a:gd name="T11" fmla="*/ 0 h 46"/>
                <a:gd name="T12" fmla="*/ 0 w 45"/>
                <a:gd name="T13" fmla="*/ 38 h 46"/>
                <a:gd name="T14" fmla="*/ 37 w 45"/>
                <a:gd name="T15" fmla="*/ 46 h 46"/>
                <a:gd name="T16" fmla="*/ 45 w 45"/>
                <a:gd name="T17" fmla="*/ 6 h 46"/>
                <a:gd name="T18" fmla="*/ 6 w 45"/>
                <a:gd name="T19" fmla="*/ 0 h 46"/>
                <a:gd name="T20" fmla="*/ 6 w 45"/>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6">
                  <a:moveTo>
                    <a:pt x="14" y="9"/>
                  </a:moveTo>
                  <a:lnTo>
                    <a:pt x="37" y="15"/>
                  </a:lnTo>
                  <a:lnTo>
                    <a:pt x="31" y="36"/>
                  </a:lnTo>
                  <a:lnTo>
                    <a:pt x="8" y="31"/>
                  </a:lnTo>
                  <a:lnTo>
                    <a:pt x="14" y="9"/>
                  </a:lnTo>
                  <a:moveTo>
                    <a:pt x="6" y="0"/>
                  </a:moveTo>
                  <a:lnTo>
                    <a:pt x="0" y="38"/>
                  </a:lnTo>
                  <a:lnTo>
                    <a:pt x="37" y="46"/>
                  </a:lnTo>
                  <a:lnTo>
                    <a:pt x="45" y="6"/>
                  </a:lnTo>
                  <a:lnTo>
                    <a:pt x="6" y="0"/>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199" name="íṥļïḍé"/>
            <p:cNvSpPr/>
            <p:nvPr/>
          </p:nvSpPr>
          <p:spPr bwMode="auto">
            <a:xfrm>
              <a:off x="6651560" y="4628536"/>
              <a:ext cx="55265" cy="53811"/>
            </a:xfrm>
            <a:custGeom>
              <a:avLst/>
              <a:gdLst>
                <a:gd name="T0" fmla="*/ 0 w 38"/>
                <a:gd name="T1" fmla="*/ 31 h 37"/>
                <a:gd name="T2" fmla="*/ 7 w 38"/>
                <a:gd name="T3" fmla="*/ 0 h 37"/>
                <a:gd name="T4" fmla="*/ 38 w 38"/>
                <a:gd name="T5" fmla="*/ 6 h 37"/>
                <a:gd name="T6" fmla="*/ 31 w 38"/>
                <a:gd name="T7" fmla="*/ 37 h 37"/>
                <a:gd name="T8" fmla="*/ 0 w 38"/>
                <a:gd name="T9" fmla="*/ 31 h 37"/>
              </a:gdLst>
              <a:ahLst/>
              <a:cxnLst>
                <a:cxn ang="0">
                  <a:pos x="T0" y="T1"/>
                </a:cxn>
                <a:cxn ang="0">
                  <a:pos x="T2" y="T3"/>
                </a:cxn>
                <a:cxn ang="0">
                  <a:pos x="T4" y="T5"/>
                </a:cxn>
                <a:cxn ang="0">
                  <a:pos x="T6" y="T7"/>
                </a:cxn>
                <a:cxn ang="0">
                  <a:pos x="T8" y="T9"/>
                </a:cxn>
              </a:cxnLst>
              <a:rect l="0" t="0" r="r" b="b"/>
              <a:pathLst>
                <a:path w="38" h="37">
                  <a:moveTo>
                    <a:pt x="0" y="31"/>
                  </a:moveTo>
                  <a:lnTo>
                    <a:pt x="7" y="0"/>
                  </a:lnTo>
                  <a:lnTo>
                    <a:pt x="38" y="6"/>
                  </a:lnTo>
                  <a:lnTo>
                    <a:pt x="31"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00" name="íSlíḓè"/>
            <p:cNvSpPr/>
            <p:nvPr/>
          </p:nvSpPr>
          <p:spPr bwMode="auto">
            <a:xfrm>
              <a:off x="6645743" y="4622718"/>
              <a:ext cx="66900" cy="66900"/>
            </a:xfrm>
            <a:custGeom>
              <a:avLst/>
              <a:gdLst>
                <a:gd name="T0" fmla="*/ 15 w 46"/>
                <a:gd name="T1" fmla="*/ 8 h 46"/>
                <a:gd name="T2" fmla="*/ 38 w 46"/>
                <a:gd name="T3" fmla="*/ 14 h 46"/>
                <a:gd name="T4" fmla="*/ 31 w 46"/>
                <a:gd name="T5" fmla="*/ 37 h 46"/>
                <a:gd name="T6" fmla="*/ 11 w 46"/>
                <a:gd name="T7" fmla="*/ 31 h 46"/>
                <a:gd name="T8" fmla="*/ 15 w 46"/>
                <a:gd name="T9" fmla="*/ 8 h 46"/>
                <a:gd name="T10" fmla="*/ 8 w 46"/>
                <a:gd name="T11" fmla="*/ 0 h 46"/>
                <a:gd name="T12" fmla="*/ 0 w 46"/>
                <a:gd name="T13" fmla="*/ 37 h 46"/>
                <a:gd name="T14" fmla="*/ 40 w 46"/>
                <a:gd name="T15" fmla="*/ 46 h 46"/>
                <a:gd name="T16" fmla="*/ 46 w 46"/>
                <a:gd name="T17" fmla="*/ 8 h 46"/>
                <a:gd name="T18" fmla="*/ 8 w 46"/>
                <a:gd name="T19" fmla="*/ 0 h 46"/>
                <a:gd name="T20" fmla="*/ 8 w 46"/>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6">
                  <a:moveTo>
                    <a:pt x="15" y="8"/>
                  </a:moveTo>
                  <a:lnTo>
                    <a:pt x="38" y="14"/>
                  </a:lnTo>
                  <a:lnTo>
                    <a:pt x="31" y="37"/>
                  </a:lnTo>
                  <a:lnTo>
                    <a:pt x="11" y="31"/>
                  </a:lnTo>
                  <a:lnTo>
                    <a:pt x="15" y="8"/>
                  </a:lnTo>
                  <a:close/>
                  <a:moveTo>
                    <a:pt x="8" y="0"/>
                  </a:moveTo>
                  <a:lnTo>
                    <a:pt x="0" y="37"/>
                  </a:lnTo>
                  <a:lnTo>
                    <a:pt x="40" y="46"/>
                  </a:lnTo>
                  <a:lnTo>
                    <a:pt x="46" y="8"/>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01" name="íŝľïḍê"/>
            <p:cNvSpPr/>
            <p:nvPr/>
          </p:nvSpPr>
          <p:spPr bwMode="auto">
            <a:xfrm>
              <a:off x="6645743" y="4622718"/>
              <a:ext cx="66900" cy="66900"/>
            </a:xfrm>
            <a:custGeom>
              <a:avLst/>
              <a:gdLst>
                <a:gd name="T0" fmla="*/ 15 w 46"/>
                <a:gd name="T1" fmla="*/ 8 h 46"/>
                <a:gd name="T2" fmla="*/ 38 w 46"/>
                <a:gd name="T3" fmla="*/ 14 h 46"/>
                <a:gd name="T4" fmla="*/ 31 w 46"/>
                <a:gd name="T5" fmla="*/ 37 h 46"/>
                <a:gd name="T6" fmla="*/ 11 w 46"/>
                <a:gd name="T7" fmla="*/ 31 h 46"/>
                <a:gd name="T8" fmla="*/ 15 w 46"/>
                <a:gd name="T9" fmla="*/ 8 h 46"/>
                <a:gd name="T10" fmla="*/ 8 w 46"/>
                <a:gd name="T11" fmla="*/ 0 h 46"/>
                <a:gd name="T12" fmla="*/ 0 w 46"/>
                <a:gd name="T13" fmla="*/ 37 h 46"/>
                <a:gd name="T14" fmla="*/ 40 w 46"/>
                <a:gd name="T15" fmla="*/ 46 h 46"/>
                <a:gd name="T16" fmla="*/ 46 w 46"/>
                <a:gd name="T17" fmla="*/ 8 h 46"/>
                <a:gd name="T18" fmla="*/ 8 w 46"/>
                <a:gd name="T19" fmla="*/ 0 h 46"/>
                <a:gd name="T20" fmla="*/ 8 w 46"/>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6">
                  <a:moveTo>
                    <a:pt x="15" y="8"/>
                  </a:moveTo>
                  <a:lnTo>
                    <a:pt x="38" y="14"/>
                  </a:lnTo>
                  <a:lnTo>
                    <a:pt x="31" y="37"/>
                  </a:lnTo>
                  <a:lnTo>
                    <a:pt x="11" y="31"/>
                  </a:lnTo>
                  <a:lnTo>
                    <a:pt x="15" y="8"/>
                  </a:lnTo>
                  <a:moveTo>
                    <a:pt x="8" y="0"/>
                  </a:moveTo>
                  <a:lnTo>
                    <a:pt x="0" y="37"/>
                  </a:lnTo>
                  <a:lnTo>
                    <a:pt x="40" y="46"/>
                  </a:lnTo>
                  <a:lnTo>
                    <a:pt x="46" y="8"/>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202" name="ïṣļidè"/>
            <p:cNvSpPr/>
            <p:nvPr/>
          </p:nvSpPr>
          <p:spPr bwMode="auto">
            <a:xfrm>
              <a:off x="6586114" y="4616901"/>
              <a:ext cx="62537" cy="111985"/>
            </a:xfrm>
            <a:custGeom>
              <a:avLst/>
              <a:gdLst>
                <a:gd name="T0" fmla="*/ 0 w 43"/>
                <a:gd name="T1" fmla="*/ 70 h 77"/>
                <a:gd name="T2" fmla="*/ 14 w 43"/>
                <a:gd name="T3" fmla="*/ 0 h 77"/>
                <a:gd name="T4" fmla="*/ 43 w 43"/>
                <a:gd name="T5" fmla="*/ 6 h 77"/>
                <a:gd name="T6" fmla="*/ 29 w 43"/>
                <a:gd name="T7" fmla="*/ 77 h 77"/>
                <a:gd name="T8" fmla="*/ 0 w 43"/>
                <a:gd name="T9" fmla="*/ 70 h 77"/>
              </a:gdLst>
              <a:ahLst/>
              <a:cxnLst>
                <a:cxn ang="0">
                  <a:pos x="T0" y="T1"/>
                </a:cxn>
                <a:cxn ang="0">
                  <a:pos x="T2" y="T3"/>
                </a:cxn>
                <a:cxn ang="0">
                  <a:pos x="T4" y="T5"/>
                </a:cxn>
                <a:cxn ang="0">
                  <a:pos x="T6" y="T7"/>
                </a:cxn>
                <a:cxn ang="0">
                  <a:pos x="T8" y="T9"/>
                </a:cxn>
              </a:cxnLst>
              <a:rect l="0" t="0" r="r" b="b"/>
              <a:pathLst>
                <a:path w="43" h="77">
                  <a:moveTo>
                    <a:pt x="0" y="70"/>
                  </a:moveTo>
                  <a:lnTo>
                    <a:pt x="14" y="0"/>
                  </a:lnTo>
                  <a:lnTo>
                    <a:pt x="43" y="6"/>
                  </a:lnTo>
                  <a:lnTo>
                    <a:pt x="29" y="77"/>
                  </a:lnTo>
                  <a:lnTo>
                    <a:pt x="0" y="70"/>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03" name="îṧ1iḋe"/>
            <p:cNvSpPr/>
            <p:nvPr/>
          </p:nvSpPr>
          <p:spPr bwMode="auto">
            <a:xfrm>
              <a:off x="6575934" y="4611084"/>
              <a:ext cx="81443" cy="123620"/>
            </a:xfrm>
            <a:custGeom>
              <a:avLst/>
              <a:gdLst>
                <a:gd name="T0" fmla="*/ 23 w 56"/>
                <a:gd name="T1" fmla="*/ 8 h 85"/>
                <a:gd name="T2" fmla="*/ 46 w 56"/>
                <a:gd name="T3" fmla="*/ 14 h 85"/>
                <a:gd name="T4" fmla="*/ 40 w 56"/>
                <a:gd name="T5" fmla="*/ 45 h 85"/>
                <a:gd name="T6" fmla="*/ 34 w 56"/>
                <a:gd name="T7" fmla="*/ 74 h 85"/>
                <a:gd name="T8" fmla="*/ 11 w 56"/>
                <a:gd name="T9" fmla="*/ 70 h 85"/>
                <a:gd name="T10" fmla="*/ 17 w 56"/>
                <a:gd name="T11" fmla="*/ 39 h 85"/>
                <a:gd name="T12" fmla="*/ 23 w 56"/>
                <a:gd name="T13" fmla="*/ 8 h 85"/>
                <a:gd name="T14" fmla="*/ 17 w 56"/>
                <a:gd name="T15" fmla="*/ 0 h 85"/>
                <a:gd name="T16" fmla="*/ 9 w 56"/>
                <a:gd name="T17" fmla="*/ 37 h 85"/>
                <a:gd name="T18" fmla="*/ 0 w 56"/>
                <a:gd name="T19" fmla="*/ 76 h 85"/>
                <a:gd name="T20" fmla="*/ 40 w 56"/>
                <a:gd name="T21" fmla="*/ 85 h 85"/>
                <a:gd name="T22" fmla="*/ 48 w 56"/>
                <a:gd name="T23" fmla="*/ 45 h 85"/>
                <a:gd name="T24" fmla="*/ 56 w 56"/>
                <a:gd name="T25" fmla="*/ 8 h 85"/>
                <a:gd name="T26" fmla="*/ 17 w 56"/>
                <a:gd name="T27" fmla="*/ 0 h 85"/>
                <a:gd name="T28" fmla="*/ 17 w 56"/>
                <a:gd name="T2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 h="85">
                  <a:moveTo>
                    <a:pt x="23" y="8"/>
                  </a:moveTo>
                  <a:lnTo>
                    <a:pt x="46" y="14"/>
                  </a:lnTo>
                  <a:lnTo>
                    <a:pt x="40" y="45"/>
                  </a:lnTo>
                  <a:lnTo>
                    <a:pt x="34" y="74"/>
                  </a:lnTo>
                  <a:lnTo>
                    <a:pt x="11" y="70"/>
                  </a:lnTo>
                  <a:lnTo>
                    <a:pt x="17" y="39"/>
                  </a:lnTo>
                  <a:lnTo>
                    <a:pt x="23" y="8"/>
                  </a:lnTo>
                  <a:close/>
                  <a:moveTo>
                    <a:pt x="17" y="0"/>
                  </a:moveTo>
                  <a:lnTo>
                    <a:pt x="9" y="37"/>
                  </a:lnTo>
                  <a:lnTo>
                    <a:pt x="0" y="76"/>
                  </a:lnTo>
                  <a:lnTo>
                    <a:pt x="40" y="85"/>
                  </a:lnTo>
                  <a:lnTo>
                    <a:pt x="48" y="45"/>
                  </a:lnTo>
                  <a:lnTo>
                    <a:pt x="56" y="8"/>
                  </a:lnTo>
                  <a:lnTo>
                    <a:pt x="17" y="0"/>
                  </a:lnTo>
                  <a:lnTo>
                    <a:pt x="17"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04" name="íşḻîḍe"/>
            <p:cNvSpPr/>
            <p:nvPr/>
          </p:nvSpPr>
          <p:spPr bwMode="auto">
            <a:xfrm>
              <a:off x="6575934" y="4611084"/>
              <a:ext cx="81443" cy="123620"/>
            </a:xfrm>
            <a:custGeom>
              <a:avLst/>
              <a:gdLst>
                <a:gd name="T0" fmla="*/ 23 w 56"/>
                <a:gd name="T1" fmla="*/ 8 h 85"/>
                <a:gd name="T2" fmla="*/ 46 w 56"/>
                <a:gd name="T3" fmla="*/ 14 h 85"/>
                <a:gd name="T4" fmla="*/ 40 w 56"/>
                <a:gd name="T5" fmla="*/ 45 h 85"/>
                <a:gd name="T6" fmla="*/ 34 w 56"/>
                <a:gd name="T7" fmla="*/ 74 h 85"/>
                <a:gd name="T8" fmla="*/ 11 w 56"/>
                <a:gd name="T9" fmla="*/ 70 h 85"/>
                <a:gd name="T10" fmla="*/ 17 w 56"/>
                <a:gd name="T11" fmla="*/ 39 h 85"/>
                <a:gd name="T12" fmla="*/ 23 w 56"/>
                <a:gd name="T13" fmla="*/ 8 h 85"/>
                <a:gd name="T14" fmla="*/ 17 w 56"/>
                <a:gd name="T15" fmla="*/ 0 h 85"/>
                <a:gd name="T16" fmla="*/ 9 w 56"/>
                <a:gd name="T17" fmla="*/ 37 h 85"/>
                <a:gd name="T18" fmla="*/ 0 w 56"/>
                <a:gd name="T19" fmla="*/ 76 h 85"/>
                <a:gd name="T20" fmla="*/ 40 w 56"/>
                <a:gd name="T21" fmla="*/ 85 h 85"/>
                <a:gd name="T22" fmla="*/ 48 w 56"/>
                <a:gd name="T23" fmla="*/ 45 h 85"/>
                <a:gd name="T24" fmla="*/ 56 w 56"/>
                <a:gd name="T25" fmla="*/ 8 h 85"/>
                <a:gd name="T26" fmla="*/ 17 w 56"/>
                <a:gd name="T27" fmla="*/ 0 h 85"/>
                <a:gd name="T28" fmla="*/ 17 w 56"/>
                <a:gd name="T2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 h="85">
                  <a:moveTo>
                    <a:pt x="23" y="8"/>
                  </a:moveTo>
                  <a:lnTo>
                    <a:pt x="46" y="14"/>
                  </a:lnTo>
                  <a:lnTo>
                    <a:pt x="40" y="45"/>
                  </a:lnTo>
                  <a:lnTo>
                    <a:pt x="34" y="74"/>
                  </a:lnTo>
                  <a:lnTo>
                    <a:pt x="11" y="70"/>
                  </a:lnTo>
                  <a:lnTo>
                    <a:pt x="17" y="39"/>
                  </a:lnTo>
                  <a:lnTo>
                    <a:pt x="23" y="8"/>
                  </a:lnTo>
                  <a:moveTo>
                    <a:pt x="17" y="0"/>
                  </a:moveTo>
                  <a:lnTo>
                    <a:pt x="9" y="37"/>
                  </a:lnTo>
                  <a:lnTo>
                    <a:pt x="0" y="76"/>
                  </a:lnTo>
                  <a:lnTo>
                    <a:pt x="40" y="85"/>
                  </a:lnTo>
                  <a:lnTo>
                    <a:pt x="48" y="45"/>
                  </a:lnTo>
                  <a:lnTo>
                    <a:pt x="56" y="8"/>
                  </a:lnTo>
                  <a:lnTo>
                    <a:pt x="17" y="0"/>
                  </a:lnTo>
                  <a:lnTo>
                    <a:pt x="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205" name="íṡḻïḓê"/>
            <p:cNvSpPr/>
            <p:nvPr/>
          </p:nvSpPr>
          <p:spPr bwMode="auto">
            <a:xfrm>
              <a:off x="6539575" y="4605266"/>
              <a:ext cx="55265" cy="53811"/>
            </a:xfrm>
            <a:custGeom>
              <a:avLst/>
              <a:gdLst>
                <a:gd name="T0" fmla="*/ 0 w 38"/>
                <a:gd name="T1" fmla="*/ 31 h 37"/>
                <a:gd name="T2" fmla="*/ 7 w 38"/>
                <a:gd name="T3" fmla="*/ 0 h 37"/>
                <a:gd name="T4" fmla="*/ 38 w 38"/>
                <a:gd name="T5" fmla="*/ 6 h 37"/>
                <a:gd name="T6" fmla="*/ 32 w 38"/>
                <a:gd name="T7" fmla="*/ 37 h 37"/>
                <a:gd name="T8" fmla="*/ 0 w 38"/>
                <a:gd name="T9" fmla="*/ 31 h 37"/>
              </a:gdLst>
              <a:ahLst/>
              <a:cxnLst>
                <a:cxn ang="0">
                  <a:pos x="T0" y="T1"/>
                </a:cxn>
                <a:cxn ang="0">
                  <a:pos x="T2" y="T3"/>
                </a:cxn>
                <a:cxn ang="0">
                  <a:pos x="T4" y="T5"/>
                </a:cxn>
                <a:cxn ang="0">
                  <a:pos x="T6" y="T7"/>
                </a:cxn>
                <a:cxn ang="0">
                  <a:pos x="T8" y="T9"/>
                </a:cxn>
              </a:cxnLst>
              <a:rect l="0" t="0" r="r" b="b"/>
              <a:pathLst>
                <a:path w="38" h="37">
                  <a:moveTo>
                    <a:pt x="0" y="31"/>
                  </a:moveTo>
                  <a:lnTo>
                    <a:pt x="7" y="0"/>
                  </a:lnTo>
                  <a:lnTo>
                    <a:pt x="38" y="6"/>
                  </a:lnTo>
                  <a:lnTo>
                    <a:pt x="32"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06" name="iṣḷiḍè"/>
            <p:cNvSpPr/>
            <p:nvPr/>
          </p:nvSpPr>
          <p:spPr bwMode="auto">
            <a:xfrm>
              <a:off x="6530849" y="4597995"/>
              <a:ext cx="69809" cy="66900"/>
            </a:xfrm>
            <a:custGeom>
              <a:avLst/>
              <a:gdLst>
                <a:gd name="T0" fmla="*/ 15 w 48"/>
                <a:gd name="T1" fmla="*/ 11 h 46"/>
                <a:gd name="T2" fmla="*/ 38 w 48"/>
                <a:gd name="T3" fmla="*/ 15 h 46"/>
                <a:gd name="T4" fmla="*/ 33 w 48"/>
                <a:gd name="T5" fmla="*/ 38 h 46"/>
                <a:gd name="T6" fmla="*/ 11 w 48"/>
                <a:gd name="T7" fmla="*/ 31 h 46"/>
                <a:gd name="T8" fmla="*/ 15 w 48"/>
                <a:gd name="T9" fmla="*/ 11 h 46"/>
                <a:gd name="T10" fmla="*/ 8 w 48"/>
                <a:gd name="T11" fmla="*/ 0 h 46"/>
                <a:gd name="T12" fmla="*/ 0 w 48"/>
                <a:gd name="T13" fmla="*/ 40 h 46"/>
                <a:gd name="T14" fmla="*/ 40 w 48"/>
                <a:gd name="T15" fmla="*/ 46 h 46"/>
                <a:gd name="T16" fmla="*/ 48 w 48"/>
                <a:gd name="T17" fmla="*/ 9 h 46"/>
                <a:gd name="T18" fmla="*/ 8 w 48"/>
                <a:gd name="T19" fmla="*/ 0 h 46"/>
                <a:gd name="T20" fmla="*/ 8 w 48"/>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6">
                  <a:moveTo>
                    <a:pt x="15" y="11"/>
                  </a:moveTo>
                  <a:lnTo>
                    <a:pt x="38" y="15"/>
                  </a:lnTo>
                  <a:lnTo>
                    <a:pt x="33" y="38"/>
                  </a:lnTo>
                  <a:lnTo>
                    <a:pt x="11" y="31"/>
                  </a:lnTo>
                  <a:lnTo>
                    <a:pt x="15" y="11"/>
                  </a:lnTo>
                  <a:close/>
                  <a:moveTo>
                    <a:pt x="8" y="0"/>
                  </a:moveTo>
                  <a:lnTo>
                    <a:pt x="0" y="40"/>
                  </a:lnTo>
                  <a:lnTo>
                    <a:pt x="40" y="46"/>
                  </a:lnTo>
                  <a:lnTo>
                    <a:pt x="48" y="9"/>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07" name="íṩḻîḍe"/>
            <p:cNvSpPr/>
            <p:nvPr/>
          </p:nvSpPr>
          <p:spPr bwMode="auto">
            <a:xfrm>
              <a:off x="6530849" y="4597995"/>
              <a:ext cx="69809" cy="66900"/>
            </a:xfrm>
            <a:custGeom>
              <a:avLst/>
              <a:gdLst>
                <a:gd name="T0" fmla="*/ 15 w 48"/>
                <a:gd name="T1" fmla="*/ 11 h 46"/>
                <a:gd name="T2" fmla="*/ 38 w 48"/>
                <a:gd name="T3" fmla="*/ 15 h 46"/>
                <a:gd name="T4" fmla="*/ 33 w 48"/>
                <a:gd name="T5" fmla="*/ 38 h 46"/>
                <a:gd name="T6" fmla="*/ 11 w 48"/>
                <a:gd name="T7" fmla="*/ 31 h 46"/>
                <a:gd name="T8" fmla="*/ 15 w 48"/>
                <a:gd name="T9" fmla="*/ 11 h 46"/>
                <a:gd name="T10" fmla="*/ 8 w 48"/>
                <a:gd name="T11" fmla="*/ 0 h 46"/>
                <a:gd name="T12" fmla="*/ 0 w 48"/>
                <a:gd name="T13" fmla="*/ 40 h 46"/>
                <a:gd name="T14" fmla="*/ 40 w 48"/>
                <a:gd name="T15" fmla="*/ 46 h 46"/>
                <a:gd name="T16" fmla="*/ 48 w 48"/>
                <a:gd name="T17" fmla="*/ 9 h 46"/>
                <a:gd name="T18" fmla="*/ 8 w 48"/>
                <a:gd name="T19" fmla="*/ 0 h 46"/>
                <a:gd name="T20" fmla="*/ 8 w 48"/>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6">
                  <a:moveTo>
                    <a:pt x="15" y="11"/>
                  </a:moveTo>
                  <a:lnTo>
                    <a:pt x="38" y="15"/>
                  </a:lnTo>
                  <a:lnTo>
                    <a:pt x="33" y="38"/>
                  </a:lnTo>
                  <a:lnTo>
                    <a:pt x="11" y="31"/>
                  </a:lnTo>
                  <a:lnTo>
                    <a:pt x="15" y="11"/>
                  </a:lnTo>
                  <a:moveTo>
                    <a:pt x="8" y="0"/>
                  </a:moveTo>
                  <a:lnTo>
                    <a:pt x="0" y="40"/>
                  </a:lnTo>
                  <a:lnTo>
                    <a:pt x="40" y="46"/>
                  </a:lnTo>
                  <a:lnTo>
                    <a:pt x="48" y="9"/>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208" name="íśļiḋé"/>
            <p:cNvSpPr/>
            <p:nvPr/>
          </p:nvSpPr>
          <p:spPr bwMode="auto">
            <a:xfrm>
              <a:off x="7004966" y="4643079"/>
              <a:ext cx="167250" cy="75626"/>
            </a:xfrm>
            <a:custGeom>
              <a:avLst/>
              <a:gdLst>
                <a:gd name="T0" fmla="*/ 0 w 115"/>
                <a:gd name="T1" fmla="*/ 30 h 52"/>
                <a:gd name="T2" fmla="*/ 7 w 115"/>
                <a:gd name="T3" fmla="*/ 0 h 52"/>
                <a:gd name="T4" fmla="*/ 115 w 115"/>
                <a:gd name="T5" fmla="*/ 23 h 52"/>
                <a:gd name="T6" fmla="*/ 108 w 115"/>
                <a:gd name="T7" fmla="*/ 52 h 52"/>
                <a:gd name="T8" fmla="*/ 0 w 115"/>
                <a:gd name="T9" fmla="*/ 30 h 52"/>
              </a:gdLst>
              <a:ahLst/>
              <a:cxnLst>
                <a:cxn ang="0">
                  <a:pos x="T0" y="T1"/>
                </a:cxn>
                <a:cxn ang="0">
                  <a:pos x="T2" y="T3"/>
                </a:cxn>
                <a:cxn ang="0">
                  <a:pos x="T4" y="T5"/>
                </a:cxn>
                <a:cxn ang="0">
                  <a:pos x="T6" y="T7"/>
                </a:cxn>
                <a:cxn ang="0">
                  <a:pos x="T8" y="T9"/>
                </a:cxn>
              </a:cxnLst>
              <a:rect l="0" t="0" r="r" b="b"/>
              <a:pathLst>
                <a:path w="115" h="52">
                  <a:moveTo>
                    <a:pt x="0" y="30"/>
                  </a:moveTo>
                  <a:lnTo>
                    <a:pt x="7" y="0"/>
                  </a:lnTo>
                  <a:lnTo>
                    <a:pt x="115" y="23"/>
                  </a:lnTo>
                  <a:lnTo>
                    <a:pt x="108" y="52"/>
                  </a:lnTo>
                  <a:lnTo>
                    <a:pt x="0" y="30"/>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09" name="íSḷidê"/>
            <p:cNvSpPr/>
            <p:nvPr/>
          </p:nvSpPr>
          <p:spPr bwMode="auto">
            <a:xfrm>
              <a:off x="6996240" y="4634353"/>
              <a:ext cx="181794" cy="94533"/>
            </a:xfrm>
            <a:custGeom>
              <a:avLst/>
              <a:gdLst>
                <a:gd name="T0" fmla="*/ 15 w 125"/>
                <a:gd name="T1" fmla="*/ 11 h 65"/>
                <a:gd name="T2" fmla="*/ 46 w 125"/>
                <a:gd name="T3" fmla="*/ 17 h 65"/>
                <a:gd name="T4" fmla="*/ 85 w 125"/>
                <a:gd name="T5" fmla="*/ 25 h 65"/>
                <a:gd name="T6" fmla="*/ 116 w 125"/>
                <a:gd name="T7" fmla="*/ 31 h 65"/>
                <a:gd name="T8" fmla="*/ 110 w 125"/>
                <a:gd name="T9" fmla="*/ 54 h 65"/>
                <a:gd name="T10" fmla="*/ 81 w 125"/>
                <a:gd name="T11" fmla="*/ 48 h 65"/>
                <a:gd name="T12" fmla="*/ 42 w 125"/>
                <a:gd name="T13" fmla="*/ 40 h 65"/>
                <a:gd name="T14" fmla="*/ 11 w 125"/>
                <a:gd name="T15" fmla="*/ 33 h 65"/>
                <a:gd name="T16" fmla="*/ 15 w 125"/>
                <a:gd name="T17" fmla="*/ 11 h 65"/>
                <a:gd name="T18" fmla="*/ 8 w 125"/>
                <a:gd name="T19" fmla="*/ 0 h 65"/>
                <a:gd name="T20" fmla="*/ 0 w 125"/>
                <a:gd name="T21" fmla="*/ 40 h 65"/>
                <a:gd name="T22" fmla="*/ 40 w 125"/>
                <a:gd name="T23" fmla="*/ 48 h 65"/>
                <a:gd name="T24" fmla="*/ 79 w 125"/>
                <a:gd name="T25" fmla="*/ 56 h 65"/>
                <a:gd name="T26" fmla="*/ 116 w 125"/>
                <a:gd name="T27" fmla="*/ 65 h 65"/>
                <a:gd name="T28" fmla="*/ 125 w 125"/>
                <a:gd name="T29" fmla="*/ 25 h 65"/>
                <a:gd name="T30" fmla="*/ 87 w 125"/>
                <a:gd name="T31" fmla="*/ 17 h 65"/>
                <a:gd name="T32" fmla="*/ 48 w 125"/>
                <a:gd name="T33" fmla="*/ 9 h 65"/>
                <a:gd name="T34" fmla="*/ 8 w 125"/>
                <a:gd name="T35" fmla="*/ 0 h 65"/>
                <a:gd name="T36" fmla="*/ 8 w 125"/>
                <a:gd name="T37"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65">
                  <a:moveTo>
                    <a:pt x="15" y="11"/>
                  </a:moveTo>
                  <a:lnTo>
                    <a:pt x="46" y="17"/>
                  </a:lnTo>
                  <a:lnTo>
                    <a:pt x="85" y="25"/>
                  </a:lnTo>
                  <a:lnTo>
                    <a:pt x="116" y="31"/>
                  </a:lnTo>
                  <a:lnTo>
                    <a:pt x="110" y="54"/>
                  </a:lnTo>
                  <a:lnTo>
                    <a:pt x="81" y="48"/>
                  </a:lnTo>
                  <a:lnTo>
                    <a:pt x="42" y="40"/>
                  </a:lnTo>
                  <a:lnTo>
                    <a:pt x="11" y="33"/>
                  </a:lnTo>
                  <a:lnTo>
                    <a:pt x="15" y="11"/>
                  </a:lnTo>
                  <a:close/>
                  <a:moveTo>
                    <a:pt x="8" y="0"/>
                  </a:moveTo>
                  <a:lnTo>
                    <a:pt x="0" y="40"/>
                  </a:lnTo>
                  <a:lnTo>
                    <a:pt x="40" y="48"/>
                  </a:lnTo>
                  <a:lnTo>
                    <a:pt x="79" y="56"/>
                  </a:lnTo>
                  <a:lnTo>
                    <a:pt x="116" y="65"/>
                  </a:lnTo>
                  <a:lnTo>
                    <a:pt x="125" y="25"/>
                  </a:lnTo>
                  <a:lnTo>
                    <a:pt x="87" y="17"/>
                  </a:lnTo>
                  <a:lnTo>
                    <a:pt x="48" y="9"/>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10" name="íṧliḑe"/>
            <p:cNvSpPr/>
            <p:nvPr/>
          </p:nvSpPr>
          <p:spPr bwMode="auto">
            <a:xfrm>
              <a:off x="6996240" y="4634353"/>
              <a:ext cx="181794" cy="94533"/>
            </a:xfrm>
            <a:custGeom>
              <a:avLst/>
              <a:gdLst>
                <a:gd name="T0" fmla="*/ 15 w 125"/>
                <a:gd name="T1" fmla="*/ 11 h 65"/>
                <a:gd name="T2" fmla="*/ 46 w 125"/>
                <a:gd name="T3" fmla="*/ 17 h 65"/>
                <a:gd name="T4" fmla="*/ 85 w 125"/>
                <a:gd name="T5" fmla="*/ 25 h 65"/>
                <a:gd name="T6" fmla="*/ 116 w 125"/>
                <a:gd name="T7" fmla="*/ 31 h 65"/>
                <a:gd name="T8" fmla="*/ 110 w 125"/>
                <a:gd name="T9" fmla="*/ 54 h 65"/>
                <a:gd name="T10" fmla="*/ 81 w 125"/>
                <a:gd name="T11" fmla="*/ 48 h 65"/>
                <a:gd name="T12" fmla="*/ 42 w 125"/>
                <a:gd name="T13" fmla="*/ 40 h 65"/>
                <a:gd name="T14" fmla="*/ 11 w 125"/>
                <a:gd name="T15" fmla="*/ 33 h 65"/>
                <a:gd name="T16" fmla="*/ 15 w 125"/>
                <a:gd name="T17" fmla="*/ 11 h 65"/>
                <a:gd name="T18" fmla="*/ 8 w 125"/>
                <a:gd name="T19" fmla="*/ 0 h 65"/>
                <a:gd name="T20" fmla="*/ 0 w 125"/>
                <a:gd name="T21" fmla="*/ 40 h 65"/>
                <a:gd name="T22" fmla="*/ 40 w 125"/>
                <a:gd name="T23" fmla="*/ 48 h 65"/>
                <a:gd name="T24" fmla="*/ 79 w 125"/>
                <a:gd name="T25" fmla="*/ 56 h 65"/>
                <a:gd name="T26" fmla="*/ 116 w 125"/>
                <a:gd name="T27" fmla="*/ 65 h 65"/>
                <a:gd name="T28" fmla="*/ 125 w 125"/>
                <a:gd name="T29" fmla="*/ 25 h 65"/>
                <a:gd name="T30" fmla="*/ 87 w 125"/>
                <a:gd name="T31" fmla="*/ 17 h 65"/>
                <a:gd name="T32" fmla="*/ 48 w 125"/>
                <a:gd name="T33" fmla="*/ 9 h 65"/>
                <a:gd name="T34" fmla="*/ 8 w 125"/>
                <a:gd name="T35" fmla="*/ 0 h 65"/>
                <a:gd name="T36" fmla="*/ 8 w 125"/>
                <a:gd name="T37"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65">
                  <a:moveTo>
                    <a:pt x="15" y="11"/>
                  </a:moveTo>
                  <a:lnTo>
                    <a:pt x="46" y="17"/>
                  </a:lnTo>
                  <a:lnTo>
                    <a:pt x="85" y="25"/>
                  </a:lnTo>
                  <a:lnTo>
                    <a:pt x="116" y="31"/>
                  </a:lnTo>
                  <a:lnTo>
                    <a:pt x="110" y="54"/>
                  </a:lnTo>
                  <a:lnTo>
                    <a:pt x="81" y="48"/>
                  </a:lnTo>
                  <a:lnTo>
                    <a:pt x="42" y="40"/>
                  </a:lnTo>
                  <a:lnTo>
                    <a:pt x="11" y="33"/>
                  </a:lnTo>
                  <a:lnTo>
                    <a:pt x="15" y="11"/>
                  </a:lnTo>
                  <a:moveTo>
                    <a:pt x="8" y="0"/>
                  </a:moveTo>
                  <a:lnTo>
                    <a:pt x="0" y="40"/>
                  </a:lnTo>
                  <a:lnTo>
                    <a:pt x="40" y="48"/>
                  </a:lnTo>
                  <a:lnTo>
                    <a:pt x="79" y="56"/>
                  </a:lnTo>
                  <a:lnTo>
                    <a:pt x="116" y="65"/>
                  </a:lnTo>
                  <a:lnTo>
                    <a:pt x="125" y="25"/>
                  </a:lnTo>
                  <a:lnTo>
                    <a:pt x="87" y="17"/>
                  </a:lnTo>
                  <a:lnTo>
                    <a:pt x="48" y="9"/>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211" name="iṧḻïďè"/>
            <p:cNvSpPr/>
            <p:nvPr/>
          </p:nvSpPr>
          <p:spPr bwMode="auto">
            <a:xfrm>
              <a:off x="6948247" y="4631444"/>
              <a:ext cx="53811" cy="55265"/>
            </a:xfrm>
            <a:custGeom>
              <a:avLst/>
              <a:gdLst>
                <a:gd name="T0" fmla="*/ 0 w 37"/>
                <a:gd name="T1" fmla="*/ 31 h 38"/>
                <a:gd name="T2" fmla="*/ 6 w 37"/>
                <a:gd name="T3" fmla="*/ 0 h 38"/>
                <a:gd name="T4" fmla="*/ 37 w 37"/>
                <a:gd name="T5" fmla="*/ 6 h 38"/>
                <a:gd name="T6" fmla="*/ 31 w 37"/>
                <a:gd name="T7" fmla="*/ 38 h 38"/>
                <a:gd name="T8" fmla="*/ 0 w 37"/>
                <a:gd name="T9" fmla="*/ 31 h 38"/>
              </a:gdLst>
              <a:ahLst/>
              <a:cxnLst>
                <a:cxn ang="0">
                  <a:pos x="T0" y="T1"/>
                </a:cxn>
                <a:cxn ang="0">
                  <a:pos x="T2" y="T3"/>
                </a:cxn>
                <a:cxn ang="0">
                  <a:pos x="T4" y="T5"/>
                </a:cxn>
                <a:cxn ang="0">
                  <a:pos x="T6" y="T7"/>
                </a:cxn>
                <a:cxn ang="0">
                  <a:pos x="T8" y="T9"/>
                </a:cxn>
              </a:cxnLst>
              <a:rect l="0" t="0" r="r" b="b"/>
              <a:pathLst>
                <a:path w="37" h="38">
                  <a:moveTo>
                    <a:pt x="0" y="31"/>
                  </a:moveTo>
                  <a:lnTo>
                    <a:pt x="6" y="0"/>
                  </a:lnTo>
                  <a:lnTo>
                    <a:pt x="37" y="6"/>
                  </a:lnTo>
                  <a:lnTo>
                    <a:pt x="31" y="38"/>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12" name="îṥľïďê"/>
            <p:cNvSpPr/>
            <p:nvPr/>
          </p:nvSpPr>
          <p:spPr bwMode="auto">
            <a:xfrm>
              <a:off x="6939521" y="4622718"/>
              <a:ext cx="68355" cy="69809"/>
            </a:xfrm>
            <a:custGeom>
              <a:avLst/>
              <a:gdLst>
                <a:gd name="T0" fmla="*/ 14 w 47"/>
                <a:gd name="T1" fmla="*/ 10 h 48"/>
                <a:gd name="T2" fmla="*/ 37 w 47"/>
                <a:gd name="T3" fmla="*/ 14 h 48"/>
                <a:gd name="T4" fmla="*/ 33 w 47"/>
                <a:gd name="T5" fmla="*/ 37 h 48"/>
                <a:gd name="T6" fmla="*/ 10 w 47"/>
                <a:gd name="T7" fmla="*/ 33 h 48"/>
                <a:gd name="T8" fmla="*/ 14 w 47"/>
                <a:gd name="T9" fmla="*/ 10 h 48"/>
                <a:gd name="T10" fmla="*/ 8 w 47"/>
                <a:gd name="T11" fmla="*/ 0 h 48"/>
                <a:gd name="T12" fmla="*/ 0 w 47"/>
                <a:gd name="T13" fmla="*/ 39 h 48"/>
                <a:gd name="T14" fmla="*/ 39 w 47"/>
                <a:gd name="T15" fmla="*/ 48 h 48"/>
                <a:gd name="T16" fmla="*/ 47 w 47"/>
                <a:gd name="T17" fmla="*/ 8 h 48"/>
                <a:gd name="T18" fmla="*/ 8 w 47"/>
                <a:gd name="T19" fmla="*/ 0 h 48"/>
                <a:gd name="T20" fmla="*/ 8 w 47"/>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8">
                  <a:moveTo>
                    <a:pt x="14" y="10"/>
                  </a:moveTo>
                  <a:lnTo>
                    <a:pt x="37" y="14"/>
                  </a:lnTo>
                  <a:lnTo>
                    <a:pt x="33" y="37"/>
                  </a:lnTo>
                  <a:lnTo>
                    <a:pt x="10" y="33"/>
                  </a:lnTo>
                  <a:lnTo>
                    <a:pt x="14" y="10"/>
                  </a:lnTo>
                  <a:close/>
                  <a:moveTo>
                    <a:pt x="8" y="0"/>
                  </a:moveTo>
                  <a:lnTo>
                    <a:pt x="0" y="39"/>
                  </a:lnTo>
                  <a:lnTo>
                    <a:pt x="39" y="48"/>
                  </a:lnTo>
                  <a:lnTo>
                    <a:pt x="47" y="8"/>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13" name="iṧľïḋe"/>
            <p:cNvSpPr/>
            <p:nvPr/>
          </p:nvSpPr>
          <p:spPr bwMode="auto">
            <a:xfrm>
              <a:off x="6939521" y="4622718"/>
              <a:ext cx="68355" cy="69809"/>
            </a:xfrm>
            <a:custGeom>
              <a:avLst/>
              <a:gdLst>
                <a:gd name="T0" fmla="*/ 14 w 47"/>
                <a:gd name="T1" fmla="*/ 10 h 48"/>
                <a:gd name="T2" fmla="*/ 37 w 47"/>
                <a:gd name="T3" fmla="*/ 14 h 48"/>
                <a:gd name="T4" fmla="*/ 33 w 47"/>
                <a:gd name="T5" fmla="*/ 37 h 48"/>
                <a:gd name="T6" fmla="*/ 10 w 47"/>
                <a:gd name="T7" fmla="*/ 33 h 48"/>
                <a:gd name="T8" fmla="*/ 14 w 47"/>
                <a:gd name="T9" fmla="*/ 10 h 48"/>
                <a:gd name="T10" fmla="*/ 8 w 47"/>
                <a:gd name="T11" fmla="*/ 0 h 48"/>
                <a:gd name="T12" fmla="*/ 0 w 47"/>
                <a:gd name="T13" fmla="*/ 39 h 48"/>
                <a:gd name="T14" fmla="*/ 39 w 47"/>
                <a:gd name="T15" fmla="*/ 48 h 48"/>
                <a:gd name="T16" fmla="*/ 47 w 47"/>
                <a:gd name="T17" fmla="*/ 8 h 48"/>
                <a:gd name="T18" fmla="*/ 8 w 47"/>
                <a:gd name="T19" fmla="*/ 0 h 48"/>
                <a:gd name="T20" fmla="*/ 8 w 47"/>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8">
                  <a:moveTo>
                    <a:pt x="14" y="10"/>
                  </a:moveTo>
                  <a:lnTo>
                    <a:pt x="37" y="14"/>
                  </a:lnTo>
                  <a:lnTo>
                    <a:pt x="33" y="37"/>
                  </a:lnTo>
                  <a:lnTo>
                    <a:pt x="10" y="33"/>
                  </a:lnTo>
                  <a:lnTo>
                    <a:pt x="14" y="10"/>
                  </a:lnTo>
                  <a:moveTo>
                    <a:pt x="8" y="0"/>
                  </a:moveTo>
                  <a:lnTo>
                    <a:pt x="0" y="39"/>
                  </a:lnTo>
                  <a:lnTo>
                    <a:pt x="39" y="48"/>
                  </a:lnTo>
                  <a:lnTo>
                    <a:pt x="47" y="8"/>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214" name="îś1íḑé"/>
            <p:cNvSpPr/>
            <p:nvPr/>
          </p:nvSpPr>
          <p:spPr bwMode="auto">
            <a:xfrm>
              <a:off x="6890073" y="4619810"/>
              <a:ext cx="55265" cy="53811"/>
            </a:xfrm>
            <a:custGeom>
              <a:avLst/>
              <a:gdLst>
                <a:gd name="T0" fmla="*/ 0 w 38"/>
                <a:gd name="T1" fmla="*/ 31 h 37"/>
                <a:gd name="T2" fmla="*/ 7 w 38"/>
                <a:gd name="T3" fmla="*/ 0 h 37"/>
                <a:gd name="T4" fmla="*/ 38 w 38"/>
                <a:gd name="T5" fmla="*/ 6 h 37"/>
                <a:gd name="T6" fmla="*/ 32 w 38"/>
                <a:gd name="T7" fmla="*/ 37 h 37"/>
                <a:gd name="T8" fmla="*/ 0 w 38"/>
                <a:gd name="T9" fmla="*/ 31 h 37"/>
              </a:gdLst>
              <a:ahLst/>
              <a:cxnLst>
                <a:cxn ang="0">
                  <a:pos x="T0" y="T1"/>
                </a:cxn>
                <a:cxn ang="0">
                  <a:pos x="T2" y="T3"/>
                </a:cxn>
                <a:cxn ang="0">
                  <a:pos x="T4" y="T5"/>
                </a:cxn>
                <a:cxn ang="0">
                  <a:pos x="T6" y="T7"/>
                </a:cxn>
                <a:cxn ang="0">
                  <a:pos x="T8" y="T9"/>
                </a:cxn>
              </a:cxnLst>
              <a:rect l="0" t="0" r="r" b="b"/>
              <a:pathLst>
                <a:path w="38" h="37">
                  <a:moveTo>
                    <a:pt x="0" y="31"/>
                  </a:moveTo>
                  <a:lnTo>
                    <a:pt x="7" y="0"/>
                  </a:lnTo>
                  <a:lnTo>
                    <a:pt x="38" y="6"/>
                  </a:lnTo>
                  <a:lnTo>
                    <a:pt x="32"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15" name="ïşļïḑé"/>
            <p:cNvSpPr/>
            <p:nvPr/>
          </p:nvSpPr>
          <p:spPr bwMode="auto">
            <a:xfrm>
              <a:off x="6884256" y="4613992"/>
              <a:ext cx="66900" cy="65446"/>
            </a:xfrm>
            <a:custGeom>
              <a:avLst/>
              <a:gdLst>
                <a:gd name="T0" fmla="*/ 15 w 46"/>
                <a:gd name="T1" fmla="*/ 8 h 45"/>
                <a:gd name="T2" fmla="*/ 38 w 46"/>
                <a:gd name="T3" fmla="*/ 14 h 45"/>
                <a:gd name="T4" fmla="*/ 31 w 46"/>
                <a:gd name="T5" fmla="*/ 35 h 45"/>
                <a:gd name="T6" fmla="*/ 9 w 46"/>
                <a:gd name="T7" fmla="*/ 31 h 45"/>
                <a:gd name="T8" fmla="*/ 15 w 46"/>
                <a:gd name="T9" fmla="*/ 8 h 45"/>
                <a:gd name="T10" fmla="*/ 9 w 46"/>
                <a:gd name="T11" fmla="*/ 0 h 45"/>
                <a:gd name="T12" fmla="*/ 0 w 46"/>
                <a:gd name="T13" fmla="*/ 37 h 45"/>
                <a:gd name="T14" fmla="*/ 38 w 46"/>
                <a:gd name="T15" fmla="*/ 45 h 45"/>
                <a:gd name="T16" fmla="*/ 46 w 46"/>
                <a:gd name="T17" fmla="*/ 6 h 45"/>
                <a:gd name="T18" fmla="*/ 9 w 46"/>
                <a:gd name="T19" fmla="*/ 0 h 45"/>
                <a:gd name="T20" fmla="*/ 9 w 46"/>
                <a:gd name="T2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5">
                  <a:moveTo>
                    <a:pt x="15" y="8"/>
                  </a:moveTo>
                  <a:lnTo>
                    <a:pt x="38" y="14"/>
                  </a:lnTo>
                  <a:lnTo>
                    <a:pt x="31" y="35"/>
                  </a:lnTo>
                  <a:lnTo>
                    <a:pt x="9" y="31"/>
                  </a:lnTo>
                  <a:lnTo>
                    <a:pt x="15" y="8"/>
                  </a:lnTo>
                  <a:close/>
                  <a:moveTo>
                    <a:pt x="9" y="0"/>
                  </a:moveTo>
                  <a:lnTo>
                    <a:pt x="0" y="37"/>
                  </a:lnTo>
                  <a:lnTo>
                    <a:pt x="38" y="45"/>
                  </a:lnTo>
                  <a:lnTo>
                    <a:pt x="46" y="6"/>
                  </a:lnTo>
                  <a:lnTo>
                    <a:pt x="9" y="0"/>
                  </a:lnTo>
                  <a:lnTo>
                    <a:pt x="9"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16" name="iśḻïḑé"/>
            <p:cNvSpPr/>
            <p:nvPr/>
          </p:nvSpPr>
          <p:spPr bwMode="auto">
            <a:xfrm>
              <a:off x="6884256" y="4613992"/>
              <a:ext cx="66900" cy="65446"/>
            </a:xfrm>
            <a:custGeom>
              <a:avLst/>
              <a:gdLst>
                <a:gd name="T0" fmla="*/ 15 w 46"/>
                <a:gd name="T1" fmla="*/ 8 h 45"/>
                <a:gd name="T2" fmla="*/ 38 w 46"/>
                <a:gd name="T3" fmla="*/ 14 h 45"/>
                <a:gd name="T4" fmla="*/ 31 w 46"/>
                <a:gd name="T5" fmla="*/ 35 h 45"/>
                <a:gd name="T6" fmla="*/ 9 w 46"/>
                <a:gd name="T7" fmla="*/ 31 h 45"/>
                <a:gd name="T8" fmla="*/ 15 w 46"/>
                <a:gd name="T9" fmla="*/ 8 h 45"/>
                <a:gd name="T10" fmla="*/ 9 w 46"/>
                <a:gd name="T11" fmla="*/ 0 h 45"/>
                <a:gd name="T12" fmla="*/ 0 w 46"/>
                <a:gd name="T13" fmla="*/ 37 h 45"/>
                <a:gd name="T14" fmla="*/ 38 w 46"/>
                <a:gd name="T15" fmla="*/ 45 h 45"/>
                <a:gd name="T16" fmla="*/ 46 w 46"/>
                <a:gd name="T17" fmla="*/ 6 h 45"/>
                <a:gd name="T18" fmla="*/ 9 w 46"/>
                <a:gd name="T19" fmla="*/ 0 h 45"/>
                <a:gd name="T20" fmla="*/ 9 w 46"/>
                <a:gd name="T2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5">
                  <a:moveTo>
                    <a:pt x="15" y="8"/>
                  </a:moveTo>
                  <a:lnTo>
                    <a:pt x="38" y="14"/>
                  </a:lnTo>
                  <a:lnTo>
                    <a:pt x="31" y="35"/>
                  </a:lnTo>
                  <a:lnTo>
                    <a:pt x="9" y="31"/>
                  </a:lnTo>
                  <a:lnTo>
                    <a:pt x="15" y="8"/>
                  </a:lnTo>
                  <a:moveTo>
                    <a:pt x="9" y="0"/>
                  </a:moveTo>
                  <a:lnTo>
                    <a:pt x="0" y="37"/>
                  </a:lnTo>
                  <a:lnTo>
                    <a:pt x="38" y="45"/>
                  </a:lnTo>
                  <a:lnTo>
                    <a:pt x="46" y="6"/>
                  </a:lnTo>
                  <a:lnTo>
                    <a:pt x="9" y="0"/>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217" name="iṥľiḍé"/>
            <p:cNvSpPr/>
            <p:nvPr/>
          </p:nvSpPr>
          <p:spPr bwMode="auto">
            <a:xfrm>
              <a:off x="6833353" y="4608175"/>
              <a:ext cx="53811" cy="53811"/>
            </a:xfrm>
            <a:custGeom>
              <a:avLst/>
              <a:gdLst>
                <a:gd name="T0" fmla="*/ 0 w 37"/>
                <a:gd name="T1" fmla="*/ 31 h 37"/>
                <a:gd name="T2" fmla="*/ 6 w 37"/>
                <a:gd name="T3" fmla="*/ 0 h 37"/>
                <a:gd name="T4" fmla="*/ 37 w 37"/>
                <a:gd name="T5" fmla="*/ 6 h 37"/>
                <a:gd name="T6" fmla="*/ 31 w 37"/>
                <a:gd name="T7" fmla="*/ 37 h 37"/>
                <a:gd name="T8" fmla="*/ 0 w 37"/>
                <a:gd name="T9" fmla="*/ 31 h 37"/>
              </a:gdLst>
              <a:ahLst/>
              <a:cxnLst>
                <a:cxn ang="0">
                  <a:pos x="T0" y="T1"/>
                </a:cxn>
                <a:cxn ang="0">
                  <a:pos x="T2" y="T3"/>
                </a:cxn>
                <a:cxn ang="0">
                  <a:pos x="T4" y="T5"/>
                </a:cxn>
                <a:cxn ang="0">
                  <a:pos x="T6" y="T7"/>
                </a:cxn>
                <a:cxn ang="0">
                  <a:pos x="T8" y="T9"/>
                </a:cxn>
              </a:cxnLst>
              <a:rect l="0" t="0" r="r" b="b"/>
              <a:pathLst>
                <a:path w="37" h="37">
                  <a:moveTo>
                    <a:pt x="0" y="31"/>
                  </a:moveTo>
                  <a:lnTo>
                    <a:pt x="6" y="0"/>
                  </a:lnTo>
                  <a:lnTo>
                    <a:pt x="37" y="6"/>
                  </a:lnTo>
                  <a:lnTo>
                    <a:pt x="31"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18" name="iŝlïdè"/>
            <p:cNvSpPr/>
            <p:nvPr/>
          </p:nvSpPr>
          <p:spPr bwMode="auto">
            <a:xfrm>
              <a:off x="6827536" y="4600904"/>
              <a:ext cx="69809" cy="66900"/>
            </a:xfrm>
            <a:custGeom>
              <a:avLst/>
              <a:gdLst>
                <a:gd name="T0" fmla="*/ 14 w 48"/>
                <a:gd name="T1" fmla="*/ 9 h 46"/>
                <a:gd name="T2" fmla="*/ 37 w 48"/>
                <a:gd name="T3" fmla="*/ 15 h 46"/>
                <a:gd name="T4" fmla="*/ 33 w 48"/>
                <a:gd name="T5" fmla="*/ 38 h 46"/>
                <a:gd name="T6" fmla="*/ 10 w 48"/>
                <a:gd name="T7" fmla="*/ 32 h 46"/>
                <a:gd name="T8" fmla="*/ 14 w 48"/>
                <a:gd name="T9" fmla="*/ 9 h 46"/>
                <a:gd name="T10" fmla="*/ 8 w 48"/>
                <a:gd name="T11" fmla="*/ 0 h 46"/>
                <a:gd name="T12" fmla="*/ 0 w 48"/>
                <a:gd name="T13" fmla="*/ 38 h 46"/>
                <a:gd name="T14" fmla="*/ 39 w 48"/>
                <a:gd name="T15" fmla="*/ 46 h 46"/>
                <a:gd name="T16" fmla="*/ 48 w 48"/>
                <a:gd name="T17" fmla="*/ 9 h 46"/>
                <a:gd name="T18" fmla="*/ 8 w 48"/>
                <a:gd name="T19" fmla="*/ 0 h 46"/>
                <a:gd name="T20" fmla="*/ 8 w 48"/>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6">
                  <a:moveTo>
                    <a:pt x="14" y="9"/>
                  </a:moveTo>
                  <a:lnTo>
                    <a:pt x="37" y="15"/>
                  </a:lnTo>
                  <a:lnTo>
                    <a:pt x="33" y="38"/>
                  </a:lnTo>
                  <a:lnTo>
                    <a:pt x="10" y="32"/>
                  </a:lnTo>
                  <a:lnTo>
                    <a:pt x="14" y="9"/>
                  </a:lnTo>
                  <a:close/>
                  <a:moveTo>
                    <a:pt x="8" y="0"/>
                  </a:moveTo>
                  <a:lnTo>
                    <a:pt x="0" y="38"/>
                  </a:lnTo>
                  <a:lnTo>
                    <a:pt x="39" y="46"/>
                  </a:lnTo>
                  <a:lnTo>
                    <a:pt x="48" y="9"/>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19" name="íṥļiḍe"/>
            <p:cNvSpPr/>
            <p:nvPr/>
          </p:nvSpPr>
          <p:spPr bwMode="auto">
            <a:xfrm>
              <a:off x="6827536" y="4600904"/>
              <a:ext cx="69809" cy="66900"/>
            </a:xfrm>
            <a:custGeom>
              <a:avLst/>
              <a:gdLst>
                <a:gd name="T0" fmla="*/ 14 w 48"/>
                <a:gd name="T1" fmla="*/ 9 h 46"/>
                <a:gd name="T2" fmla="*/ 37 w 48"/>
                <a:gd name="T3" fmla="*/ 15 h 46"/>
                <a:gd name="T4" fmla="*/ 33 w 48"/>
                <a:gd name="T5" fmla="*/ 38 h 46"/>
                <a:gd name="T6" fmla="*/ 10 w 48"/>
                <a:gd name="T7" fmla="*/ 32 h 46"/>
                <a:gd name="T8" fmla="*/ 14 w 48"/>
                <a:gd name="T9" fmla="*/ 9 h 46"/>
                <a:gd name="T10" fmla="*/ 8 w 48"/>
                <a:gd name="T11" fmla="*/ 0 h 46"/>
                <a:gd name="T12" fmla="*/ 0 w 48"/>
                <a:gd name="T13" fmla="*/ 38 h 46"/>
                <a:gd name="T14" fmla="*/ 39 w 48"/>
                <a:gd name="T15" fmla="*/ 46 h 46"/>
                <a:gd name="T16" fmla="*/ 48 w 48"/>
                <a:gd name="T17" fmla="*/ 9 h 46"/>
                <a:gd name="T18" fmla="*/ 8 w 48"/>
                <a:gd name="T19" fmla="*/ 0 h 46"/>
                <a:gd name="T20" fmla="*/ 8 w 48"/>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6">
                  <a:moveTo>
                    <a:pt x="14" y="9"/>
                  </a:moveTo>
                  <a:lnTo>
                    <a:pt x="37" y="15"/>
                  </a:lnTo>
                  <a:lnTo>
                    <a:pt x="33" y="38"/>
                  </a:lnTo>
                  <a:lnTo>
                    <a:pt x="10" y="32"/>
                  </a:lnTo>
                  <a:lnTo>
                    <a:pt x="14" y="9"/>
                  </a:lnTo>
                  <a:moveTo>
                    <a:pt x="8" y="0"/>
                  </a:moveTo>
                  <a:lnTo>
                    <a:pt x="0" y="38"/>
                  </a:lnTo>
                  <a:lnTo>
                    <a:pt x="39" y="46"/>
                  </a:lnTo>
                  <a:lnTo>
                    <a:pt x="48" y="9"/>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220" name="ïŝlíḓê"/>
            <p:cNvSpPr/>
            <p:nvPr/>
          </p:nvSpPr>
          <p:spPr bwMode="auto">
            <a:xfrm>
              <a:off x="6779543" y="4595086"/>
              <a:ext cx="53811" cy="55265"/>
            </a:xfrm>
            <a:custGeom>
              <a:avLst/>
              <a:gdLst>
                <a:gd name="T0" fmla="*/ 0 w 37"/>
                <a:gd name="T1" fmla="*/ 31 h 38"/>
                <a:gd name="T2" fmla="*/ 6 w 37"/>
                <a:gd name="T3" fmla="*/ 0 h 38"/>
                <a:gd name="T4" fmla="*/ 37 w 37"/>
                <a:gd name="T5" fmla="*/ 7 h 38"/>
                <a:gd name="T6" fmla="*/ 29 w 37"/>
                <a:gd name="T7" fmla="*/ 38 h 38"/>
                <a:gd name="T8" fmla="*/ 0 w 37"/>
                <a:gd name="T9" fmla="*/ 31 h 38"/>
              </a:gdLst>
              <a:ahLst/>
              <a:cxnLst>
                <a:cxn ang="0">
                  <a:pos x="T0" y="T1"/>
                </a:cxn>
                <a:cxn ang="0">
                  <a:pos x="T2" y="T3"/>
                </a:cxn>
                <a:cxn ang="0">
                  <a:pos x="T4" y="T5"/>
                </a:cxn>
                <a:cxn ang="0">
                  <a:pos x="T6" y="T7"/>
                </a:cxn>
                <a:cxn ang="0">
                  <a:pos x="T8" y="T9"/>
                </a:cxn>
              </a:cxnLst>
              <a:rect l="0" t="0" r="r" b="b"/>
              <a:pathLst>
                <a:path w="37" h="38">
                  <a:moveTo>
                    <a:pt x="0" y="31"/>
                  </a:moveTo>
                  <a:lnTo>
                    <a:pt x="6" y="0"/>
                  </a:lnTo>
                  <a:lnTo>
                    <a:pt x="37" y="7"/>
                  </a:lnTo>
                  <a:lnTo>
                    <a:pt x="29" y="38"/>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21" name="ïŝ1ïḓé"/>
            <p:cNvSpPr/>
            <p:nvPr/>
          </p:nvSpPr>
          <p:spPr bwMode="auto">
            <a:xfrm>
              <a:off x="6769362" y="4589269"/>
              <a:ext cx="69809" cy="66900"/>
            </a:xfrm>
            <a:custGeom>
              <a:avLst/>
              <a:gdLst>
                <a:gd name="T0" fmla="*/ 15 w 48"/>
                <a:gd name="T1" fmla="*/ 8 h 46"/>
                <a:gd name="T2" fmla="*/ 38 w 48"/>
                <a:gd name="T3" fmla="*/ 15 h 46"/>
                <a:gd name="T4" fmla="*/ 34 w 48"/>
                <a:gd name="T5" fmla="*/ 37 h 46"/>
                <a:gd name="T6" fmla="*/ 11 w 48"/>
                <a:gd name="T7" fmla="*/ 31 h 46"/>
                <a:gd name="T8" fmla="*/ 15 w 48"/>
                <a:gd name="T9" fmla="*/ 8 h 46"/>
                <a:gd name="T10" fmla="*/ 9 w 48"/>
                <a:gd name="T11" fmla="*/ 0 h 46"/>
                <a:gd name="T12" fmla="*/ 0 w 48"/>
                <a:gd name="T13" fmla="*/ 37 h 46"/>
                <a:gd name="T14" fmla="*/ 40 w 48"/>
                <a:gd name="T15" fmla="*/ 46 h 46"/>
                <a:gd name="T16" fmla="*/ 48 w 48"/>
                <a:gd name="T17" fmla="*/ 8 h 46"/>
                <a:gd name="T18" fmla="*/ 9 w 48"/>
                <a:gd name="T19" fmla="*/ 0 h 46"/>
                <a:gd name="T20" fmla="*/ 9 w 48"/>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6">
                  <a:moveTo>
                    <a:pt x="15" y="8"/>
                  </a:moveTo>
                  <a:lnTo>
                    <a:pt x="38" y="15"/>
                  </a:lnTo>
                  <a:lnTo>
                    <a:pt x="34" y="37"/>
                  </a:lnTo>
                  <a:lnTo>
                    <a:pt x="11" y="31"/>
                  </a:lnTo>
                  <a:lnTo>
                    <a:pt x="15" y="8"/>
                  </a:lnTo>
                  <a:close/>
                  <a:moveTo>
                    <a:pt x="9" y="0"/>
                  </a:moveTo>
                  <a:lnTo>
                    <a:pt x="0" y="37"/>
                  </a:lnTo>
                  <a:lnTo>
                    <a:pt x="40" y="46"/>
                  </a:lnTo>
                  <a:lnTo>
                    <a:pt x="48" y="8"/>
                  </a:lnTo>
                  <a:lnTo>
                    <a:pt x="9" y="0"/>
                  </a:lnTo>
                  <a:lnTo>
                    <a:pt x="9"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22" name="ïs1ïḓé"/>
            <p:cNvSpPr/>
            <p:nvPr/>
          </p:nvSpPr>
          <p:spPr bwMode="auto">
            <a:xfrm>
              <a:off x="6769362" y="4589269"/>
              <a:ext cx="69809" cy="66900"/>
            </a:xfrm>
            <a:custGeom>
              <a:avLst/>
              <a:gdLst>
                <a:gd name="T0" fmla="*/ 15 w 48"/>
                <a:gd name="T1" fmla="*/ 8 h 46"/>
                <a:gd name="T2" fmla="*/ 38 w 48"/>
                <a:gd name="T3" fmla="*/ 15 h 46"/>
                <a:gd name="T4" fmla="*/ 34 w 48"/>
                <a:gd name="T5" fmla="*/ 37 h 46"/>
                <a:gd name="T6" fmla="*/ 11 w 48"/>
                <a:gd name="T7" fmla="*/ 31 h 46"/>
                <a:gd name="T8" fmla="*/ 15 w 48"/>
                <a:gd name="T9" fmla="*/ 8 h 46"/>
                <a:gd name="T10" fmla="*/ 9 w 48"/>
                <a:gd name="T11" fmla="*/ 0 h 46"/>
                <a:gd name="T12" fmla="*/ 0 w 48"/>
                <a:gd name="T13" fmla="*/ 37 h 46"/>
                <a:gd name="T14" fmla="*/ 40 w 48"/>
                <a:gd name="T15" fmla="*/ 46 h 46"/>
                <a:gd name="T16" fmla="*/ 48 w 48"/>
                <a:gd name="T17" fmla="*/ 8 h 46"/>
                <a:gd name="T18" fmla="*/ 9 w 48"/>
                <a:gd name="T19" fmla="*/ 0 h 46"/>
                <a:gd name="T20" fmla="*/ 9 w 48"/>
                <a:gd name="T2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6">
                  <a:moveTo>
                    <a:pt x="15" y="8"/>
                  </a:moveTo>
                  <a:lnTo>
                    <a:pt x="38" y="15"/>
                  </a:lnTo>
                  <a:lnTo>
                    <a:pt x="34" y="37"/>
                  </a:lnTo>
                  <a:lnTo>
                    <a:pt x="11" y="31"/>
                  </a:lnTo>
                  <a:lnTo>
                    <a:pt x="15" y="8"/>
                  </a:lnTo>
                  <a:moveTo>
                    <a:pt x="9" y="0"/>
                  </a:moveTo>
                  <a:lnTo>
                    <a:pt x="0" y="37"/>
                  </a:lnTo>
                  <a:lnTo>
                    <a:pt x="40" y="46"/>
                  </a:lnTo>
                  <a:lnTo>
                    <a:pt x="48" y="8"/>
                  </a:lnTo>
                  <a:lnTo>
                    <a:pt x="9" y="0"/>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223" name="ïṩḻíḋê"/>
            <p:cNvSpPr/>
            <p:nvPr/>
          </p:nvSpPr>
          <p:spPr bwMode="auto">
            <a:xfrm>
              <a:off x="6721369" y="4583451"/>
              <a:ext cx="53811" cy="53811"/>
            </a:xfrm>
            <a:custGeom>
              <a:avLst/>
              <a:gdLst>
                <a:gd name="T0" fmla="*/ 0 w 37"/>
                <a:gd name="T1" fmla="*/ 31 h 37"/>
                <a:gd name="T2" fmla="*/ 6 w 37"/>
                <a:gd name="T3" fmla="*/ 0 h 37"/>
                <a:gd name="T4" fmla="*/ 37 w 37"/>
                <a:gd name="T5" fmla="*/ 6 h 37"/>
                <a:gd name="T6" fmla="*/ 31 w 37"/>
                <a:gd name="T7" fmla="*/ 37 h 37"/>
                <a:gd name="T8" fmla="*/ 0 w 37"/>
                <a:gd name="T9" fmla="*/ 31 h 37"/>
              </a:gdLst>
              <a:ahLst/>
              <a:cxnLst>
                <a:cxn ang="0">
                  <a:pos x="T0" y="T1"/>
                </a:cxn>
                <a:cxn ang="0">
                  <a:pos x="T2" y="T3"/>
                </a:cxn>
                <a:cxn ang="0">
                  <a:pos x="T4" y="T5"/>
                </a:cxn>
                <a:cxn ang="0">
                  <a:pos x="T6" y="T7"/>
                </a:cxn>
                <a:cxn ang="0">
                  <a:pos x="T8" y="T9"/>
                </a:cxn>
              </a:cxnLst>
              <a:rect l="0" t="0" r="r" b="b"/>
              <a:pathLst>
                <a:path w="37" h="37">
                  <a:moveTo>
                    <a:pt x="0" y="31"/>
                  </a:moveTo>
                  <a:lnTo>
                    <a:pt x="6" y="0"/>
                  </a:lnTo>
                  <a:lnTo>
                    <a:pt x="37" y="6"/>
                  </a:lnTo>
                  <a:lnTo>
                    <a:pt x="31"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24" name="íSḷíḑê"/>
            <p:cNvSpPr/>
            <p:nvPr/>
          </p:nvSpPr>
          <p:spPr bwMode="auto">
            <a:xfrm>
              <a:off x="6712643" y="4577634"/>
              <a:ext cx="69809" cy="65446"/>
            </a:xfrm>
            <a:custGeom>
              <a:avLst/>
              <a:gdLst>
                <a:gd name="T0" fmla="*/ 14 w 48"/>
                <a:gd name="T1" fmla="*/ 10 h 45"/>
                <a:gd name="T2" fmla="*/ 37 w 48"/>
                <a:gd name="T3" fmla="*/ 14 h 45"/>
                <a:gd name="T4" fmla="*/ 33 w 48"/>
                <a:gd name="T5" fmla="*/ 37 h 45"/>
                <a:gd name="T6" fmla="*/ 10 w 48"/>
                <a:gd name="T7" fmla="*/ 31 h 45"/>
                <a:gd name="T8" fmla="*/ 14 w 48"/>
                <a:gd name="T9" fmla="*/ 10 h 45"/>
                <a:gd name="T10" fmla="*/ 8 w 48"/>
                <a:gd name="T11" fmla="*/ 0 h 45"/>
                <a:gd name="T12" fmla="*/ 0 w 48"/>
                <a:gd name="T13" fmla="*/ 39 h 45"/>
                <a:gd name="T14" fmla="*/ 39 w 48"/>
                <a:gd name="T15" fmla="*/ 45 h 45"/>
                <a:gd name="T16" fmla="*/ 48 w 48"/>
                <a:gd name="T17" fmla="*/ 8 h 45"/>
                <a:gd name="T18" fmla="*/ 8 w 48"/>
                <a:gd name="T19" fmla="*/ 0 h 45"/>
                <a:gd name="T20" fmla="*/ 8 w 48"/>
                <a:gd name="T2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5">
                  <a:moveTo>
                    <a:pt x="14" y="10"/>
                  </a:moveTo>
                  <a:lnTo>
                    <a:pt x="37" y="14"/>
                  </a:lnTo>
                  <a:lnTo>
                    <a:pt x="33" y="37"/>
                  </a:lnTo>
                  <a:lnTo>
                    <a:pt x="10" y="31"/>
                  </a:lnTo>
                  <a:lnTo>
                    <a:pt x="14" y="10"/>
                  </a:lnTo>
                  <a:close/>
                  <a:moveTo>
                    <a:pt x="8" y="0"/>
                  </a:moveTo>
                  <a:lnTo>
                    <a:pt x="0" y="39"/>
                  </a:lnTo>
                  <a:lnTo>
                    <a:pt x="39" y="45"/>
                  </a:lnTo>
                  <a:lnTo>
                    <a:pt x="48" y="8"/>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25" name="iSḷîdê"/>
            <p:cNvSpPr/>
            <p:nvPr/>
          </p:nvSpPr>
          <p:spPr bwMode="auto">
            <a:xfrm>
              <a:off x="6712643" y="4577634"/>
              <a:ext cx="69809" cy="65446"/>
            </a:xfrm>
            <a:custGeom>
              <a:avLst/>
              <a:gdLst>
                <a:gd name="T0" fmla="*/ 14 w 48"/>
                <a:gd name="T1" fmla="*/ 10 h 45"/>
                <a:gd name="T2" fmla="*/ 37 w 48"/>
                <a:gd name="T3" fmla="*/ 14 h 45"/>
                <a:gd name="T4" fmla="*/ 33 w 48"/>
                <a:gd name="T5" fmla="*/ 37 h 45"/>
                <a:gd name="T6" fmla="*/ 10 w 48"/>
                <a:gd name="T7" fmla="*/ 31 h 45"/>
                <a:gd name="T8" fmla="*/ 14 w 48"/>
                <a:gd name="T9" fmla="*/ 10 h 45"/>
                <a:gd name="T10" fmla="*/ 8 w 48"/>
                <a:gd name="T11" fmla="*/ 0 h 45"/>
                <a:gd name="T12" fmla="*/ 0 w 48"/>
                <a:gd name="T13" fmla="*/ 39 h 45"/>
                <a:gd name="T14" fmla="*/ 39 w 48"/>
                <a:gd name="T15" fmla="*/ 45 h 45"/>
                <a:gd name="T16" fmla="*/ 48 w 48"/>
                <a:gd name="T17" fmla="*/ 8 h 45"/>
                <a:gd name="T18" fmla="*/ 8 w 48"/>
                <a:gd name="T19" fmla="*/ 0 h 45"/>
                <a:gd name="T20" fmla="*/ 8 w 48"/>
                <a:gd name="T2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5">
                  <a:moveTo>
                    <a:pt x="14" y="10"/>
                  </a:moveTo>
                  <a:lnTo>
                    <a:pt x="37" y="14"/>
                  </a:lnTo>
                  <a:lnTo>
                    <a:pt x="33" y="37"/>
                  </a:lnTo>
                  <a:lnTo>
                    <a:pt x="10" y="31"/>
                  </a:lnTo>
                  <a:lnTo>
                    <a:pt x="14" y="10"/>
                  </a:lnTo>
                  <a:moveTo>
                    <a:pt x="8" y="0"/>
                  </a:moveTo>
                  <a:lnTo>
                    <a:pt x="0" y="39"/>
                  </a:lnTo>
                  <a:lnTo>
                    <a:pt x="39" y="45"/>
                  </a:lnTo>
                  <a:lnTo>
                    <a:pt x="48" y="8"/>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226" name="íṧḷíḍé"/>
            <p:cNvSpPr/>
            <p:nvPr/>
          </p:nvSpPr>
          <p:spPr bwMode="auto">
            <a:xfrm>
              <a:off x="6664649" y="4571817"/>
              <a:ext cx="53811" cy="53811"/>
            </a:xfrm>
            <a:custGeom>
              <a:avLst/>
              <a:gdLst>
                <a:gd name="T0" fmla="*/ 0 w 37"/>
                <a:gd name="T1" fmla="*/ 31 h 37"/>
                <a:gd name="T2" fmla="*/ 6 w 37"/>
                <a:gd name="T3" fmla="*/ 0 h 37"/>
                <a:gd name="T4" fmla="*/ 37 w 37"/>
                <a:gd name="T5" fmla="*/ 6 h 37"/>
                <a:gd name="T6" fmla="*/ 31 w 37"/>
                <a:gd name="T7" fmla="*/ 37 h 37"/>
                <a:gd name="T8" fmla="*/ 0 w 37"/>
                <a:gd name="T9" fmla="*/ 31 h 37"/>
              </a:gdLst>
              <a:ahLst/>
              <a:cxnLst>
                <a:cxn ang="0">
                  <a:pos x="T0" y="T1"/>
                </a:cxn>
                <a:cxn ang="0">
                  <a:pos x="T2" y="T3"/>
                </a:cxn>
                <a:cxn ang="0">
                  <a:pos x="T4" y="T5"/>
                </a:cxn>
                <a:cxn ang="0">
                  <a:pos x="T6" y="T7"/>
                </a:cxn>
                <a:cxn ang="0">
                  <a:pos x="T8" y="T9"/>
                </a:cxn>
              </a:cxnLst>
              <a:rect l="0" t="0" r="r" b="b"/>
              <a:pathLst>
                <a:path w="37" h="37">
                  <a:moveTo>
                    <a:pt x="0" y="31"/>
                  </a:moveTo>
                  <a:lnTo>
                    <a:pt x="6" y="0"/>
                  </a:lnTo>
                  <a:lnTo>
                    <a:pt x="37" y="6"/>
                  </a:lnTo>
                  <a:lnTo>
                    <a:pt x="31"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27" name="îs1îdê"/>
            <p:cNvSpPr/>
            <p:nvPr/>
          </p:nvSpPr>
          <p:spPr bwMode="auto">
            <a:xfrm>
              <a:off x="6657378" y="4565999"/>
              <a:ext cx="66900" cy="68355"/>
            </a:xfrm>
            <a:custGeom>
              <a:avLst/>
              <a:gdLst>
                <a:gd name="T0" fmla="*/ 15 w 46"/>
                <a:gd name="T1" fmla="*/ 10 h 47"/>
                <a:gd name="T2" fmla="*/ 38 w 46"/>
                <a:gd name="T3" fmla="*/ 14 h 47"/>
                <a:gd name="T4" fmla="*/ 32 w 46"/>
                <a:gd name="T5" fmla="*/ 37 h 47"/>
                <a:gd name="T6" fmla="*/ 9 w 46"/>
                <a:gd name="T7" fmla="*/ 33 h 47"/>
                <a:gd name="T8" fmla="*/ 15 w 46"/>
                <a:gd name="T9" fmla="*/ 10 h 47"/>
                <a:gd name="T10" fmla="*/ 9 w 46"/>
                <a:gd name="T11" fmla="*/ 0 h 47"/>
                <a:gd name="T12" fmla="*/ 0 w 46"/>
                <a:gd name="T13" fmla="*/ 39 h 47"/>
                <a:gd name="T14" fmla="*/ 38 w 46"/>
                <a:gd name="T15" fmla="*/ 47 h 47"/>
                <a:gd name="T16" fmla="*/ 46 w 46"/>
                <a:gd name="T17" fmla="*/ 8 h 47"/>
                <a:gd name="T18" fmla="*/ 9 w 46"/>
                <a:gd name="T19" fmla="*/ 0 h 47"/>
                <a:gd name="T20" fmla="*/ 9 w 46"/>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7">
                  <a:moveTo>
                    <a:pt x="15" y="10"/>
                  </a:moveTo>
                  <a:lnTo>
                    <a:pt x="38" y="14"/>
                  </a:lnTo>
                  <a:lnTo>
                    <a:pt x="32" y="37"/>
                  </a:lnTo>
                  <a:lnTo>
                    <a:pt x="9" y="33"/>
                  </a:lnTo>
                  <a:lnTo>
                    <a:pt x="15" y="10"/>
                  </a:lnTo>
                  <a:close/>
                  <a:moveTo>
                    <a:pt x="9" y="0"/>
                  </a:moveTo>
                  <a:lnTo>
                    <a:pt x="0" y="39"/>
                  </a:lnTo>
                  <a:lnTo>
                    <a:pt x="38" y="47"/>
                  </a:lnTo>
                  <a:lnTo>
                    <a:pt x="46" y="8"/>
                  </a:lnTo>
                  <a:lnTo>
                    <a:pt x="9" y="0"/>
                  </a:lnTo>
                  <a:lnTo>
                    <a:pt x="9"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28" name="iṣḷïḍe"/>
            <p:cNvSpPr/>
            <p:nvPr/>
          </p:nvSpPr>
          <p:spPr bwMode="auto">
            <a:xfrm>
              <a:off x="6657378" y="4565999"/>
              <a:ext cx="66900" cy="68355"/>
            </a:xfrm>
            <a:custGeom>
              <a:avLst/>
              <a:gdLst>
                <a:gd name="T0" fmla="*/ 15 w 46"/>
                <a:gd name="T1" fmla="*/ 10 h 47"/>
                <a:gd name="T2" fmla="*/ 38 w 46"/>
                <a:gd name="T3" fmla="*/ 14 h 47"/>
                <a:gd name="T4" fmla="*/ 32 w 46"/>
                <a:gd name="T5" fmla="*/ 37 h 47"/>
                <a:gd name="T6" fmla="*/ 9 w 46"/>
                <a:gd name="T7" fmla="*/ 33 h 47"/>
                <a:gd name="T8" fmla="*/ 15 w 46"/>
                <a:gd name="T9" fmla="*/ 10 h 47"/>
                <a:gd name="T10" fmla="*/ 9 w 46"/>
                <a:gd name="T11" fmla="*/ 0 h 47"/>
                <a:gd name="T12" fmla="*/ 0 w 46"/>
                <a:gd name="T13" fmla="*/ 39 h 47"/>
                <a:gd name="T14" fmla="*/ 38 w 46"/>
                <a:gd name="T15" fmla="*/ 47 h 47"/>
                <a:gd name="T16" fmla="*/ 46 w 46"/>
                <a:gd name="T17" fmla="*/ 8 h 47"/>
                <a:gd name="T18" fmla="*/ 9 w 46"/>
                <a:gd name="T19" fmla="*/ 0 h 47"/>
                <a:gd name="T20" fmla="*/ 9 w 46"/>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7">
                  <a:moveTo>
                    <a:pt x="15" y="10"/>
                  </a:moveTo>
                  <a:lnTo>
                    <a:pt x="38" y="14"/>
                  </a:lnTo>
                  <a:lnTo>
                    <a:pt x="32" y="37"/>
                  </a:lnTo>
                  <a:lnTo>
                    <a:pt x="9" y="33"/>
                  </a:lnTo>
                  <a:lnTo>
                    <a:pt x="15" y="10"/>
                  </a:lnTo>
                  <a:moveTo>
                    <a:pt x="9" y="0"/>
                  </a:moveTo>
                  <a:lnTo>
                    <a:pt x="0" y="39"/>
                  </a:lnTo>
                  <a:lnTo>
                    <a:pt x="38" y="47"/>
                  </a:lnTo>
                  <a:lnTo>
                    <a:pt x="46" y="8"/>
                  </a:lnTo>
                  <a:lnTo>
                    <a:pt x="9" y="0"/>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229" name="íṩľíďê"/>
            <p:cNvSpPr/>
            <p:nvPr/>
          </p:nvSpPr>
          <p:spPr bwMode="auto">
            <a:xfrm>
              <a:off x="6606475" y="4558727"/>
              <a:ext cx="55265" cy="55265"/>
            </a:xfrm>
            <a:custGeom>
              <a:avLst/>
              <a:gdLst>
                <a:gd name="T0" fmla="*/ 0 w 38"/>
                <a:gd name="T1" fmla="*/ 32 h 38"/>
                <a:gd name="T2" fmla="*/ 6 w 38"/>
                <a:gd name="T3" fmla="*/ 0 h 38"/>
                <a:gd name="T4" fmla="*/ 38 w 38"/>
                <a:gd name="T5" fmla="*/ 7 h 38"/>
                <a:gd name="T6" fmla="*/ 31 w 38"/>
                <a:gd name="T7" fmla="*/ 38 h 38"/>
                <a:gd name="T8" fmla="*/ 0 w 38"/>
                <a:gd name="T9" fmla="*/ 32 h 38"/>
              </a:gdLst>
              <a:ahLst/>
              <a:cxnLst>
                <a:cxn ang="0">
                  <a:pos x="T0" y="T1"/>
                </a:cxn>
                <a:cxn ang="0">
                  <a:pos x="T2" y="T3"/>
                </a:cxn>
                <a:cxn ang="0">
                  <a:pos x="T4" y="T5"/>
                </a:cxn>
                <a:cxn ang="0">
                  <a:pos x="T6" y="T7"/>
                </a:cxn>
                <a:cxn ang="0">
                  <a:pos x="T8" y="T9"/>
                </a:cxn>
              </a:cxnLst>
              <a:rect l="0" t="0" r="r" b="b"/>
              <a:pathLst>
                <a:path w="38" h="38">
                  <a:moveTo>
                    <a:pt x="0" y="32"/>
                  </a:moveTo>
                  <a:lnTo>
                    <a:pt x="6" y="0"/>
                  </a:lnTo>
                  <a:lnTo>
                    <a:pt x="38" y="7"/>
                  </a:lnTo>
                  <a:lnTo>
                    <a:pt x="31" y="38"/>
                  </a:lnTo>
                  <a:lnTo>
                    <a:pt x="0" y="32"/>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30" name="iṩ1iďé"/>
            <p:cNvSpPr/>
            <p:nvPr/>
          </p:nvSpPr>
          <p:spPr bwMode="auto">
            <a:xfrm>
              <a:off x="6600658" y="4552910"/>
              <a:ext cx="69809" cy="69809"/>
            </a:xfrm>
            <a:custGeom>
              <a:avLst/>
              <a:gdLst>
                <a:gd name="T0" fmla="*/ 14 w 48"/>
                <a:gd name="T1" fmla="*/ 11 h 48"/>
                <a:gd name="T2" fmla="*/ 37 w 48"/>
                <a:gd name="T3" fmla="*/ 15 h 48"/>
                <a:gd name="T4" fmla="*/ 33 w 48"/>
                <a:gd name="T5" fmla="*/ 38 h 48"/>
                <a:gd name="T6" fmla="*/ 10 w 48"/>
                <a:gd name="T7" fmla="*/ 33 h 48"/>
                <a:gd name="T8" fmla="*/ 14 w 48"/>
                <a:gd name="T9" fmla="*/ 11 h 48"/>
                <a:gd name="T10" fmla="*/ 8 w 48"/>
                <a:gd name="T11" fmla="*/ 0 h 48"/>
                <a:gd name="T12" fmla="*/ 0 w 48"/>
                <a:gd name="T13" fmla="*/ 40 h 48"/>
                <a:gd name="T14" fmla="*/ 39 w 48"/>
                <a:gd name="T15" fmla="*/ 48 h 48"/>
                <a:gd name="T16" fmla="*/ 48 w 48"/>
                <a:gd name="T17" fmla="*/ 9 h 48"/>
                <a:gd name="T18" fmla="*/ 8 w 48"/>
                <a:gd name="T19" fmla="*/ 0 h 48"/>
                <a:gd name="T20" fmla="*/ 8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4" y="11"/>
                  </a:moveTo>
                  <a:lnTo>
                    <a:pt x="37" y="15"/>
                  </a:lnTo>
                  <a:lnTo>
                    <a:pt x="33" y="38"/>
                  </a:lnTo>
                  <a:lnTo>
                    <a:pt x="10" y="33"/>
                  </a:lnTo>
                  <a:lnTo>
                    <a:pt x="14" y="11"/>
                  </a:lnTo>
                  <a:close/>
                  <a:moveTo>
                    <a:pt x="8" y="0"/>
                  </a:moveTo>
                  <a:lnTo>
                    <a:pt x="0" y="40"/>
                  </a:lnTo>
                  <a:lnTo>
                    <a:pt x="39" y="48"/>
                  </a:lnTo>
                  <a:lnTo>
                    <a:pt x="48" y="9"/>
                  </a:lnTo>
                  <a:lnTo>
                    <a:pt x="8" y="0"/>
                  </a:lnTo>
                  <a:lnTo>
                    <a:pt x="8"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31" name="ï$1iḍê"/>
            <p:cNvSpPr/>
            <p:nvPr/>
          </p:nvSpPr>
          <p:spPr bwMode="auto">
            <a:xfrm>
              <a:off x="6600658" y="4552910"/>
              <a:ext cx="69809" cy="69809"/>
            </a:xfrm>
            <a:custGeom>
              <a:avLst/>
              <a:gdLst>
                <a:gd name="T0" fmla="*/ 14 w 48"/>
                <a:gd name="T1" fmla="*/ 11 h 48"/>
                <a:gd name="T2" fmla="*/ 37 w 48"/>
                <a:gd name="T3" fmla="*/ 15 h 48"/>
                <a:gd name="T4" fmla="*/ 33 w 48"/>
                <a:gd name="T5" fmla="*/ 38 h 48"/>
                <a:gd name="T6" fmla="*/ 10 w 48"/>
                <a:gd name="T7" fmla="*/ 33 h 48"/>
                <a:gd name="T8" fmla="*/ 14 w 48"/>
                <a:gd name="T9" fmla="*/ 11 h 48"/>
                <a:gd name="T10" fmla="*/ 8 w 48"/>
                <a:gd name="T11" fmla="*/ 0 h 48"/>
                <a:gd name="T12" fmla="*/ 0 w 48"/>
                <a:gd name="T13" fmla="*/ 40 h 48"/>
                <a:gd name="T14" fmla="*/ 39 w 48"/>
                <a:gd name="T15" fmla="*/ 48 h 48"/>
                <a:gd name="T16" fmla="*/ 48 w 48"/>
                <a:gd name="T17" fmla="*/ 9 h 48"/>
                <a:gd name="T18" fmla="*/ 8 w 48"/>
                <a:gd name="T19" fmla="*/ 0 h 48"/>
                <a:gd name="T20" fmla="*/ 8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4" y="11"/>
                  </a:moveTo>
                  <a:lnTo>
                    <a:pt x="37" y="15"/>
                  </a:lnTo>
                  <a:lnTo>
                    <a:pt x="33" y="38"/>
                  </a:lnTo>
                  <a:lnTo>
                    <a:pt x="10" y="33"/>
                  </a:lnTo>
                  <a:lnTo>
                    <a:pt x="14" y="11"/>
                  </a:lnTo>
                  <a:moveTo>
                    <a:pt x="8" y="0"/>
                  </a:moveTo>
                  <a:lnTo>
                    <a:pt x="0" y="40"/>
                  </a:lnTo>
                  <a:lnTo>
                    <a:pt x="39" y="48"/>
                  </a:lnTo>
                  <a:lnTo>
                    <a:pt x="48" y="9"/>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232" name="iṡ1iḓe"/>
            <p:cNvSpPr/>
            <p:nvPr/>
          </p:nvSpPr>
          <p:spPr bwMode="auto">
            <a:xfrm>
              <a:off x="6552665" y="4547092"/>
              <a:ext cx="53811" cy="53811"/>
            </a:xfrm>
            <a:custGeom>
              <a:avLst/>
              <a:gdLst>
                <a:gd name="T0" fmla="*/ 0 w 37"/>
                <a:gd name="T1" fmla="*/ 31 h 37"/>
                <a:gd name="T2" fmla="*/ 6 w 37"/>
                <a:gd name="T3" fmla="*/ 0 h 37"/>
                <a:gd name="T4" fmla="*/ 37 w 37"/>
                <a:gd name="T5" fmla="*/ 8 h 37"/>
                <a:gd name="T6" fmla="*/ 29 w 37"/>
                <a:gd name="T7" fmla="*/ 37 h 37"/>
                <a:gd name="T8" fmla="*/ 0 w 37"/>
                <a:gd name="T9" fmla="*/ 31 h 37"/>
              </a:gdLst>
              <a:ahLst/>
              <a:cxnLst>
                <a:cxn ang="0">
                  <a:pos x="T0" y="T1"/>
                </a:cxn>
                <a:cxn ang="0">
                  <a:pos x="T2" y="T3"/>
                </a:cxn>
                <a:cxn ang="0">
                  <a:pos x="T4" y="T5"/>
                </a:cxn>
                <a:cxn ang="0">
                  <a:pos x="T6" y="T7"/>
                </a:cxn>
                <a:cxn ang="0">
                  <a:pos x="T8" y="T9"/>
                </a:cxn>
              </a:cxnLst>
              <a:rect l="0" t="0" r="r" b="b"/>
              <a:pathLst>
                <a:path w="37" h="37">
                  <a:moveTo>
                    <a:pt x="0" y="31"/>
                  </a:moveTo>
                  <a:lnTo>
                    <a:pt x="6" y="0"/>
                  </a:lnTo>
                  <a:lnTo>
                    <a:pt x="37" y="8"/>
                  </a:lnTo>
                  <a:lnTo>
                    <a:pt x="29" y="37"/>
                  </a:lnTo>
                  <a:lnTo>
                    <a:pt x="0" y="31"/>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33" name="ïṧ1ïḋe"/>
            <p:cNvSpPr/>
            <p:nvPr/>
          </p:nvSpPr>
          <p:spPr bwMode="auto">
            <a:xfrm>
              <a:off x="6542484" y="4541275"/>
              <a:ext cx="69809" cy="69809"/>
            </a:xfrm>
            <a:custGeom>
              <a:avLst/>
              <a:gdLst>
                <a:gd name="T0" fmla="*/ 15 w 48"/>
                <a:gd name="T1" fmla="*/ 10 h 48"/>
                <a:gd name="T2" fmla="*/ 38 w 48"/>
                <a:gd name="T3" fmla="*/ 14 h 48"/>
                <a:gd name="T4" fmla="*/ 34 w 48"/>
                <a:gd name="T5" fmla="*/ 37 h 48"/>
                <a:gd name="T6" fmla="*/ 11 w 48"/>
                <a:gd name="T7" fmla="*/ 33 h 48"/>
                <a:gd name="T8" fmla="*/ 15 w 48"/>
                <a:gd name="T9" fmla="*/ 10 h 48"/>
                <a:gd name="T10" fmla="*/ 9 w 48"/>
                <a:gd name="T11" fmla="*/ 0 h 48"/>
                <a:gd name="T12" fmla="*/ 0 w 48"/>
                <a:gd name="T13" fmla="*/ 39 h 48"/>
                <a:gd name="T14" fmla="*/ 40 w 48"/>
                <a:gd name="T15" fmla="*/ 48 h 48"/>
                <a:gd name="T16" fmla="*/ 48 w 48"/>
                <a:gd name="T17" fmla="*/ 8 h 48"/>
                <a:gd name="T18" fmla="*/ 9 w 48"/>
                <a:gd name="T19" fmla="*/ 0 h 48"/>
                <a:gd name="T20" fmla="*/ 9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5" y="10"/>
                  </a:moveTo>
                  <a:lnTo>
                    <a:pt x="38" y="14"/>
                  </a:lnTo>
                  <a:lnTo>
                    <a:pt x="34" y="37"/>
                  </a:lnTo>
                  <a:lnTo>
                    <a:pt x="11" y="33"/>
                  </a:lnTo>
                  <a:lnTo>
                    <a:pt x="15" y="10"/>
                  </a:lnTo>
                  <a:close/>
                  <a:moveTo>
                    <a:pt x="9" y="0"/>
                  </a:moveTo>
                  <a:lnTo>
                    <a:pt x="0" y="39"/>
                  </a:lnTo>
                  <a:lnTo>
                    <a:pt x="40" y="48"/>
                  </a:lnTo>
                  <a:lnTo>
                    <a:pt x="48" y="8"/>
                  </a:lnTo>
                  <a:lnTo>
                    <a:pt x="9" y="0"/>
                  </a:lnTo>
                  <a:lnTo>
                    <a:pt x="9"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34" name="iśḷïḋé"/>
            <p:cNvSpPr/>
            <p:nvPr/>
          </p:nvSpPr>
          <p:spPr bwMode="auto">
            <a:xfrm>
              <a:off x="6542484" y="4541275"/>
              <a:ext cx="69809" cy="69809"/>
            </a:xfrm>
            <a:custGeom>
              <a:avLst/>
              <a:gdLst>
                <a:gd name="T0" fmla="*/ 15 w 48"/>
                <a:gd name="T1" fmla="*/ 10 h 48"/>
                <a:gd name="T2" fmla="*/ 38 w 48"/>
                <a:gd name="T3" fmla="*/ 14 h 48"/>
                <a:gd name="T4" fmla="*/ 34 w 48"/>
                <a:gd name="T5" fmla="*/ 37 h 48"/>
                <a:gd name="T6" fmla="*/ 11 w 48"/>
                <a:gd name="T7" fmla="*/ 33 h 48"/>
                <a:gd name="T8" fmla="*/ 15 w 48"/>
                <a:gd name="T9" fmla="*/ 10 h 48"/>
                <a:gd name="T10" fmla="*/ 9 w 48"/>
                <a:gd name="T11" fmla="*/ 0 h 48"/>
                <a:gd name="T12" fmla="*/ 0 w 48"/>
                <a:gd name="T13" fmla="*/ 39 h 48"/>
                <a:gd name="T14" fmla="*/ 40 w 48"/>
                <a:gd name="T15" fmla="*/ 48 h 48"/>
                <a:gd name="T16" fmla="*/ 48 w 48"/>
                <a:gd name="T17" fmla="*/ 8 h 48"/>
                <a:gd name="T18" fmla="*/ 9 w 48"/>
                <a:gd name="T19" fmla="*/ 0 h 48"/>
                <a:gd name="T20" fmla="*/ 9 w 48"/>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15" y="10"/>
                  </a:moveTo>
                  <a:lnTo>
                    <a:pt x="38" y="14"/>
                  </a:lnTo>
                  <a:lnTo>
                    <a:pt x="34" y="37"/>
                  </a:lnTo>
                  <a:lnTo>
                    <a:pt x="11" y="33"/>
                  </a:lnTo>
                  <a:lnTo>
                    <a:pt x="15" y="10"/>
                  </a:lnTo>
                  <a:moveTo>
                    <a:pt x="9" y="0"/>
                  </a:moveTo>
                  <a:lnTo>
                    <a:pt x="0" y="39"/>
                  </a:lnTo>
                  <a:lnTo>
                    <a:pt x="40" y="48"/>
                  </a:lnTo>
                  <a:lnTo>
                    <a:pt x="48" y="8"/>
                  </a:lnTo>
                  <a:lnTo>
                    <a:pt x="9" y="0"/>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235" name="îšḻïḋe"/>
            <p:cNvSpPr/>
            <p:nvPr/>
          </p:nvSpPr>
          <p:spPr bwMode="auto">
            <a:xfrm>
              <a:off x="4327517" y="4196595"/>
              <a:ext cx="381038" cy="495932"/>
            </a:xfrm>
            <a:custGeom>
              <a:avLst/>
              <a:gdLst>
                <a:gd name="T0" fmla="*/ 116 w 126"/>
                <a:gd name="T1" fmla="*/ 164 h 164"/>
                <a:gd name="T2" fmla="*/ 11 w 126"/>
                <a:gd name="T3" fmla="*/ 164 h 164"/>
                <a:gd name="T4" fmla="*/ 0 w 126"/>
                <a:gd name="T5" fmla="*/ 154 h 164"/>
                <a:gd name="T6" fmla="*/ 0 w 126"/>
                <a:gd name="T7" fmla="*/ 10 h 164"/>
                <a:gd name="T8" fmla="*/ 11 w 126"/>
                <a:gd name="T9" fmla="*/ 0 h 164"/>
                <a:gd name="T10" fmla="*/ 116 w 126"/>
                <a:gd name="T11" fmla="*/ 0 h 164"/>
                <a:gd name="T12" fmla="*/ 126 w 126"/>
                <a:gd name="T13" fmla="*/ 10 h 164"/>
                <a:gd name="T14" fmla="*/ 126 w 126"/>
                <a:gd name="T15" fmla="*/ 154 h 164"/>
                <a:gd name="T16" fmla="*/ 116 w 126"/>
                <a:gd name="T17"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164">
                  <a:moveTo>
                    <a:pt x="116" y="164"/>
                  </a:moveTo>
                  <a:cubicBezTo>
                    <a:pt x="11" y="164"/>
                    <a:pt x="11" y="164"/>
                    <a:pt x="11" y="164"/>
                  </a:cubicBezTo>
                  <a:cubicBezTo>
                    <a:pt x="5" y="164"/>
                    <a:pt x="0" y="160"/>
                    <a:pt x="0" y="154"/>
                  </a:cubicBezTo>
                  <a:cubicBezTo>
                    <a:pt x="0" y="10"/>
                    <a:pt x="0" y="10"/>
                    <a:pt x="0" y="10"/>
                  </a:cubicBezTo>
                  <a:cubicBezTo>
                    <a:pt x="0" y="4"/>
                    <a:pt x="5" y="0"/>
                    <a:pt x="11" y="0"/>
                  </a:cubicBezTo>
                  <a:cubicBezTo>
                    <a:pt x="116" y="0"/>
                    <a:pt x="116" y="0"/>
                    <a:pt x="116" y="0"/>
                  </a:cubicBezTo>
                  <a:cubicBezTo>
                    <a:pt x="122" y="0"/>
                    <a:pt x="126" y="4"/>
                    <a:pt x="126" y="10"/>
                  </a:cubicBezTo>
                  <a:cubicBezTo>
                    <a:pt x="126" y="154"/>
                    <a:pt x="126" y="154"/>
                    <a:pt x="126" y="154"/>
                  </a:cubicBezTo>
                  <a:cubicBezTo>
                    <a:pt x="126" y="160"/>
                    <a:pt x="122" y="164"/>
                    <a:pt x="116" y="164"/>
                  </a:cubicBezTo>
                  <a:close/>
                </a:path>
              </a:pathLst>
            </a:custGeom>
            <a:solidFill>
              <a:srgbClr val="2E312E"/>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36" name="îŝlíḓê"/>
            <p:cNvSpPr/>
            <p:nvPr/>
          </p:nvSpPr>
          <p:spPr bwMode="auto">
            <a:xfrm>
              <a:off x="4388599" y="4235863"/>
              <a:ext cx="277780" cy="420306"/>
            </a:xfrm>
            <a:custGeom>
              <a:avLst/>
              <a:gdLst>
                <a:gd name="T0" fmla="*/ 84 w 92"/>
                <a:gd name="T1" fmla="*/ 139 h 139"/>
                <a:gd name="T2" fmla="*/ 8 w 92"/>
                <a:gd name="T3" fmla="*/ 139 h 139"/>
                <a:gd name="T4" fmla="*/ 0 w 92"/>
                <a:gd name="T5" fmla="*/ 131 h 139"/>
                <a:gd name="T6" fmla="*/ 0 w 92"/>
                <a:gd name="T7" fmla="*/ 8 h 139"/>
                <a:gd name="T8" fmla="*/ 8 w 92"/>
                <a:gd name="T9" fmla="*/ 0 h 139"/>
                <a:gd name="T10" fmla="*/ 84 w 92"/>
                <a:gd name="T11" fmla="*/ 0 h 139"/>
                <a:gd name="T12" fmla="*/ 92 w 92"/>
                <a:gd name="T13" fmla="*/ 8 h 139"/>
                <a:gd name="T14" fmla="*/ 92 w 92"/>
                <a:gd name="T15" fmla="*/ 131 h 139"/>
                <a:gd name="T16" fmla="*/ 84 w 92"/>
                <a:gd name="T17"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139">
                  <a:moveTo>
                    <a:pt x="84" y="139"/>
                  </a:moveTo>
                  <a:cubicBezTo>
                    <a:pt x="8" y="139"/>
                    <a:pt x="8" y="139"/>
                    <a:pt x="8" y="139"/>
                  </a:cubicBezTo>
                  <a:cubicBezTo>
                    <a:pt x="3" y="139"/>
                    <a:pt x="0" y="135"/>
                    <a:pt x="0" y="131"/>
                  </a:cubicBezTo>
                  <a:cubicBezTo>
                    <a:pt x="0" y="8"/>
                    <a:pt x="0" y="8"/>
                    <a:pt x="0" y="8"/>
                  </a:cubicBezTo>
                  <a:cubicBezTo>
                    <a:pt x="0" y="3"/>
                    <a:pt x="3" y="0"/>
                    <a:pt x="8" y="0"/>
                  </a:cubicBezTo>
                  <a:cubicBezTo>
                    <a:pt x="84" y="0"/>
                    <a:pt x="84" y="0"/>
                    <a:pt x="84" y="0"/>
                  </a:cubicBezTo>
                  <a:cubicBezTo>
                    <a:pt x="89" y="0"/>
                    <a:pt x="92" y="3"/>
                    <a:pt x="92" y="8"/>
                  </a:cubicBezTo>
                  <a:cubicBezTo>
                    <a:pt x="92" y="131"/>
                    <a:pt x="92" y="131"/>
                    <a:pt x="92" y="131"/>
                  </a:cubicBezTo>
                  <a:cubicBezTo>
                    <a:pt x="92" y="135"/>
                    <a:pt x="89" y="139"/>
                    <a:pt x="84" y="139"/>
                  </a:cubicBezTo>
                  <a:close/>
                </a:path>
              </a:pathLst>
            </a:custGeom>
            <a:solidFill>
              <a:srgbClr val="111211"/>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37" name="ïšlïḓê"/>
            <p:cNvSpPr/>
            <p:nvPr/>
          </p:nvSpPr>
          <p:spPr bwMode="auto">
            <a:xfrm>
              <a:off x="4394416" y="4241680"/>
              <a:ext cx="266146" cy="405763"/>
            </a:xfrm>
            <a:custGeom>
              <a:avLst/>
              <a:gdLst>
                <a:gd name="T0" fmla="*/ 80 w 88"/>
                <a:gd name="T1" fmla="*/ 134 h 134"/>
                <a:gd name="T2" fmla="*/ 8 w 88"/>
                <a:gd name="T3" fmla="*/ 134 h 134"/>
                <a:gd name="T4" fmla="*/ 0 w 88"/>
                <a:gd name="T5" fmla="*/ 127 h 134"/>
                <a:gd name="T6" fmla="*/ 0 w 88"/>
                <a:gd name="T7" fmla="*/ 8 h 134"/>
                <a:gd name="T8" fmla="*/ 8 w 88"/>
                <a:gd name="T9" fmla="*/ 0 h 134"/>
                <a:gd name="T10" fmla="*/ 80 w 88"/>
                <a:gd name="T11" fmla="*/ 0 h 134"/>
                <a:gd name="T12" fmla="*/ 88 w 88"/>
                <a:gd name="T13" fmla="*/ 8 h 134"/>
                <a:gd name="T14" fmla="*/ 88 w 88"/>
                <a:gd name="T15" fmla="*/ 127 h 134"/>
                <a:gd name="T16" fmla="*/ 80 w 88"/>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34">
                  <a:moveTo>
                    <a:pt x="80" y="134"/>
                  </a:moveTo>
                  <a:cubicBezTo>
                    <a:pt x="8" y="134"/>
                    <a:pt x="8" y="134"/>
                    <a:pt x="8" y="134"/>
                  </a:cubicBezTo>
                  <a:cubicBezTo>
                    <a:pt x="3" y="134"/>
                    <a:pt x="0" y="131"/>
                    <a:pt x="0" y="127"/>
                  </a:cubicBezTo>
                  <a:cubicBezTo>
                    <a:pt x="0" y="8"/>
                    <a:pt x="0" y="8"/>
                    <a:pt x="0" y="8"/>
                  </a:cubicBezTo>
                  <a:cubicBezTo>
                    <a:pt x="0" y="3"/>
                    <a:pt x="3" y="0"/>
                    <a:pt x="8" y="0"/>
                  </a:cubicBezTo>
                  <a:cubicBezTo>
                    <a:pt x="80" y="0"/>
                    <a:pt x="80" y="0"/>
                    <a:pt x="80" y="0"/>
                  </a:cubicBezTo>
                  <a:cubicBezTo>
                    <a:pt x="84" y="0"/>
                    <a:pt x="88" y="3"/>
                    <a:pt x="88" y="8"/>
                  </a:cubicBezTo>
                  <a:cubicBezTo>
                    <a:pt x="88" y="127"/>
                    <a:pt x="88" y="127"/>
                    <a:pt x="88" y="127"/>
                  </a:cubicBezTo>
                  <a:cubicBezTo>
                    <a:pt x="88" y="131"/>
                    <a:pt x="84" y="134"/>
                    <a:pt x="80" y="134"/>
                  </a:cubicBezTo>
                  <a:close/>
                </a:path>
              </a:pathLst>
            </a:custGeom>
            <a:solidFill>
              <a:srgbClr val="2EA9BA"/>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38" name="ï$ḷiḓe"/>
            <p:cNvSpPr/>
            <p:nvPr/>
          </p:nvSpPr>
          <p:spPr bwMode="auto">
            <a:xfrm>
              <a:off x="4394416" y="4241680"/>
              <a:ext cx="66900" cy="66900"/>
            </a:xfrm>
            <a:custGeom>
              <a:avLst/>
              <a:gdLst>
                <a:gd name="T0" fmla="*/ 22 w 22"/>
                <a:gd name="T1" fmla="*/ 0 h 22"/>
                <a:gd name="T2" fmla="*/ 8 w 22"/>
                <a:gd name="T3" fmla="*/ 0 h 22"/>
                <a:gd name="T4" fmla="*/ 0 w 22"/>
                <a:gd name="T5" fmla="*/ 8 h 22"/>
                <a:gd name="T6" fmla="*/ 0 w 22"/>
                <a:gd name="T7" fmla="*/ 22 h 22"/>
                <a:gd name="T8" fmla="*/ 22 w 22"/>
                <a:gd name="T9" fmla="*/ 0 h 22"/>
              </a:gdLst>
              <a:ahLst/>
              <a:cxnLst>
                <a:cxn ang="0">
                  <a:pos x="T0" y="T1"/>
                </a:cxn>
                <a:cxn ang="0">
                  <a:pos x="T2" y="T3"/>
                </a:cxn>
                <a:cxn ang="0">
                  <a:pos x="T4" y="T5"/>
                </a:cxn>
                <a:cxn ang="0">
                  <a:pos x="T6" y="T7"/>
                </a:cxn>
                <a:cxn ang="0">
                  <a:pos x="T8" y="T9"/>
                </a:cxn>
              </a:cxnLst>
              <a:rect l="0" t="0" r="r" b="b"/>
              <a:pathLst>
                <a:path w="22" h="22">
                  <a:moveTo>
                    <a:pt x="22" y="0"/>
                  </a:moveTo>
                  <a:cubicBezTo>
                    <a:pt x="8" y="0"/>
                    <a:pt x="8" y="0"/>
                    <a:pt x="8" y="0"/>
                  </a:cubicBezTo>
                  <a:cubicBezTo>
                    <a:pt x="3" y="0"/>
                    <a:pt x="0" y="3"/>
                    <a:pt x="0" y="8"/>
                  </a:cubicBezTo>
                  <a:cubicBezTo>
                    <a:pt x="0" y="22"/>
                    <a:pt x="0" y="22"/>
                    <a:pt x="0" y="22"/>
                  </a:cubicBezTo>
                  <a:cubicBezTo>
                    <a:pt x="7" y="15"/>
                    <a:pt x="15" y="7"/>
                    <a:pt x="22" y="0"/>
                  </a:cubicBezTo>
                  <a:close/>
                </a:path>
              </a:pathLst>
            </a:custGeom>
            <a:solidFill>
              <a:srgbClr val="237F8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39" name="îśliḓé"/>
            <p:cNvSpPr/>
            <p:nvPr/>
          </p:nvSpPr>
          <p:spPr bwMode="auto">
            <a:xfrm>
              <a:off x="4394416" y="4254769"/>
              <a:ext cx="266146" cy="359224"/>
            </a:xfrm>
            <a:custGeom>
              <a:avLst/>
              <a:gdLst>
                <a:gd name="T0" fmla="*/ 88 w 88"/>
                <a:gd name="T1" fmla="*/ 31 h 119"/>
                <a:gd name="T2" fmla="*/ 88 w 88"/>
                <a:gd name="T3" fmla="*/ 4 h 119"/>
                <a:gd name="T4" fmla="*/ 87 w 88"/>
                <a:gd name="T5" fmla="*/ 0 h 119"/>
                <a:gd name="T6" fmla="*/ 0 w 88"/>
                <a:gd name="T7" fmla="*/ 86 h 119"/>
                <a:gd name="T8" fmla="*/ 0 w 88"/>
                <a:gd name="T9" fmla="*/ 119 h 119"/>
                <a:gd name="T10" fmla="*/ 88 w 88"/>
                <a:gd name="T11" fmla="*/ 31 h 119"/>
              </a:gdLst>
              <a:ahLst/>
              <a:cxnLst>
                <a:cxn ang="0">
                  <a:pos x="T0" y="T1"/>
                </a:cxn>
                <a:cxn ang="0">
                  <a:pos x="T2" y="T3"/>
                </a:cxn>
                <a:cxn ang="0">
                  <a:pos x="T4" y="T5"/>
                </a:cxn>
                <a:cxn ang="0">
                  <a:pos x="T6" y="T7"/>
                </a:cxn>
                <a:cxn ang="0">
                  <a:pos x="T8" y="T9"/>
                </a:cxn>
                <a:cxn ang="0">
                  <a:pos x="T10" y="T11"/>
                </a:cxn>
              </a:cxnLst>
              <a:rect l="0" t="0" r="r" b="b"/>
              <a:pathLst>
                <a:path w="88" h="119">
                  <a:moveTo>
                    <a:pt x="88" y="31"/>
                  </a:moveTo>
                  <a:cubicBezTo>
                    <a:pt x="88" y="4"/>
                    <a:pt x="88" y="4"/>
                    <a:pt x="88" y="4"/>
                  </a:cubicBezTo>
                  <a:cubicBezTo>
                    <a:pt x="88" y="2"/>
                    <a:pt x="87" y="1"/>
                    <a:pt x="87" y="0"/>
                  </a:cubicBezTo>
                  <a:cubicBezTo>
                    <a:pt x="58" y="28"/>
                    <a:pt x="29" y="57"/>
                    <a:pt x="0" y="86"/>
                  </a:cubicBezTo>
                  <a:cubicBezTo>
                    <a:pt x="0" y="119"/>
                    <a:pt x="0" y="119"/>
                    <a:pt x="0" y="119"/>
                  </a:cubicBezTo>
                  <a:cubicBezTo>
                    <a:pt x="29" y="89"/>
                    <a:pt x="59" y="60"/>
                    <a:pt x="88" y="31"/>
                  </a:cubicBezTo>
                  <a:close/>
                </a:path>
              </a:pathLst>
            </a:custGeom>
            <a:solidFill>
              <a:srgbClr val="237F8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40" name="ïSḻíḓé"/>
            <p:cNvSpPr/>
            <p:nvPr/>
          </p:nvSpPr>
          <p:spPr bwMode="auto">
            <a:xfrm>
              <a:off x="4564574" y="4552910"/>
              <a:ext cx="95987" cy="94533"/>
            </a:xfrm>
            <a:custGeom>
              <a:avLst/>
              <a:gdLst>
                <a:gd name="T0" fmla="*/ 0 w 32"/>
                <a:gd name="T1" fmla="*/ 31 h 31"/>
                <a:gd name="T2" fmla="*/ 24 w 32"/>
                <a:gd name="T3" fmla="*/ 31 h 31"/>
                <a:gd name="T4" fmla="*/ 32 w 32"/>
                <a:gd name="T5" fmla="*/ 24 h 31"/>
                <a:gd name="T6" fmla="*/ 32 w 32"/>
                <a:gd name="T7" fmla="*/ 0 h 31"/>
                <a:gd name="T8" fmla="*/ 0 w 32"/>
                <a:gd name="T9" fmla="*/ 31 h 31"/>
              </a:gdLst>
              <a:ahLst/>
              <a:cxnLst>
                <a:cxn ang="0">
                  <a:pos x="T0" y="T1"/>
                </a:cxn>
                <a:cxn ang="0">
                  <a:pos x="T2" y="T3"/>
                </a:cxn>
                <a:cxn ang="0">
                  <a:pos x="T4" y="T5"/>
                </a:cxn>
                <a:cxn ang="0">
                  <a:pos x="T6" y="T7"/>
                </a:cxn>
                <a:cxn ang="0">
                  <a:pos x="T8" y="T9"/>
                </a:cxn>
              </a:cxnLst>
              <a:rect l="0" t="0" r="r" b="b"/>
              <a:pathLst>
                <a:path w="32" h="31">
                  <a:moveTo>
                    <a:pt x="0" y="31"/>
                  </a:moveTo>
                  <a:cubicBezTo>
                    <a:pt x="24" y="31"/>
                    <a:pt x="24" y="31"/>
                    <a:pt x="24" y="31"/>
                  </a:cubicBezTo>
                  <a:cubicBezTo>
                    <a:pt x="28" y="31"/>
                    <a:pt x="32" y="28"/>
                    <a:pt x="32" y="24"/>
                  </a:cubicBezTo>
                  <a:cubicBezTo>
                    <a:pt x="32" y="0"/>
                    <a:pt x="32" y="0"/>
                    <a:pt x="32" y="0"/>
                  </a:cubicBezTo>
                  <a:cubicBezTo>
                    <a:pt x="21" y="10"/>
                    <a:pt x="11" y="21"/>
                    <a:pt x="0" y="31"/>
                  </a:cubicBezTo>
                  <a:close/>
                </a:path>
              </a:pathLst>
            </a:custGeom>
            <a:solidFill>
              <a:srgbClr val="237F8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41" name="iS1iḑe"/>
            <p:cNvSpPr/>
            <p:nvPr/>
          </p:nvSpPr>
          <p:spPr bwMode="auto">
            <a:xfrm>
              <a:off x="4340605" y="4426381"/>
              <a:ext cx="36359" cy="36359"/>
            </a:xfrm>
            <a:prstGeom prst="ellipse">
              <a:avLst/>
            </a:prstGeom>
            <a:solidFill>
              <a:srgbClr val="F9F9FA"/>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42" name="ïṩ1iďè"/>
            <p:cNvSpPr/>
            <p:nvPr/>
          </p:nvSpPr>
          <p:spPr bwMode="auto">
            <a:xfrm>
              <a:off x="4349331" y="4435107"/>
              <a:ext cx="21816" cy="21816"/>
            </a:xfrm>
            <a:prstGeom prst="ellipse">
              <a:avLst/>
            </a:prstGeom>
            <a:solidFill>
              <a:srgbClr val="2E312E"/>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43" name="ïśļîḓe"/>
            <p:cNvSpPr/>
            <p:nvPr/>
          </p:nvSpPr>
          <p:spPr bwMode="auto">
            <a:xfrm>
              <a:off x="6796995" y="2164875"/>
              <a:ext cx="751897" cy="453756"/>
            </a:xfrm>
            <a:custGeom>
              <a:avLst/>
              <a:gdLst>
                <a:gd name="T0" fmla="*/ 233 w 249"/>
                <a:gd name="T1" fmla="*/ 150 h 150"/>
                <a:gd name="T2" fmla="*/ 15 w 249"/>
                <a:gd name="T3" fmla="*/ 150 h 150"/>
                <a:gd name="T4" fmla="*/ 0 w 249"/>
                <a:gd name="T5" fmla="*/ 135 h 150"/>
                <a:gd name="T6" fmla="*/ 0 w 249"/>
                <a:gd name="T7" fmla="*/ 15 h 150"/>
                <a:gd name="T8" fmla="*/ 15 w 249"/>
                <a:gd name="T9" fmla="*/ 0 h 150"/>
                <a:gd name="T10" fmla="*/ 233 w 249"/>
                <a:gd name="T11" fmla="*/ 0 h 150"/>
                <a:gd name="T12" fmla="*/ 249 w 249"/>
                <a:gd name="T13" fmla="*/ 15 h 150"/>
                <a:gd name="T14" fmla="*/ 249 w 249"/>
                <a:gd name="T15" fmla="*/ 135 h 150"/>
                <a:gd name="T16" fmla="*/ 233 w 249"/>
                <a:gd name="T17"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9" h="150">
                  <a:moveTo>
                    <a:pt x="233" y="150"/>
                  </a:moveTo>
                  <a:cubicBezTo>
                    <a:pt x="15" y="150"/>
                    <a:pt x="15" y="150"/>
                    <a:pt x="15" y="150"/>
                  </a:cubicBezTo>
                  <a:cubicBezTo>
                    <a:pt x="7" y="150"/>
                    <a:pt x="0" y="144"/>
                    <a:pt x="0" y="135"/>
                  </a:cubicBezTo>
                  <a:cubicBezTo>
                    <a:pt x="0" y="15"/>
                    <a:pt x="0" y="15"/>
                    <a:pt x="0" y="15"/>
                  </a:cubicBezTo>
                  <a:cubicBezTo>
                    <a:pt x="0" y="7"/>
                    <a:pt x="7" y="0"/>
                    <a:pt x="15" y="0"/>
                  </a:cubicBezTo>
                  <a:cubicBezTo>
                    <a:pt x="233" y="0"/>
                    <a:pt x="233" y="0"/>
                    <a:pt x="233" y="0"/>
                  </a:cubicBezTo>
                  <a:cubicBezTo>
                    <a:pt x="242" y="0"/>
                    <a:pt x="249" y="7"/>
                    <a:pt x="249" y="15"/>
                  </a:cubicBezTo>
                  <a:cubicBezTo>
                    <a:pt x="249" y="135"/>
                    <a:pt x="249" y="135"/>
                    <a:pt x="249" y="135"/>
                  </a:cubicBezTo>
                  <a:cubicBezTo>
                    <a:pt x="249" y="144"/>
                    <a:pt x="242" y="150"/>
                    <a:pt x="233" y="150"/>
                  </a:cubicBez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44" name="ïślïḋê"/>
            <p:cNvSpPr/>
            <p:nvPr/>
          </p:nvSpPr>
          <p:spPr bwMode="auto">
            <a:xfrm>
              <a:off x="6796995" y="2593906"/>
              <a:ext cx="751897" cy="187611"/>
            </a:xfrm>
            <a:custGeom>
              <a:avLst/>
              <a:gdLst>
                <a:gd name="T0" fmla="*/ 239 w 249"/>
                <a:gd name="T1" fmla="*/ 62 h 62"/>
                <a:gd name="T2" fmla="*/ 10 w 249"/>
                <a:gd name="T3" fmla="*/ 62 h 62"/>
                <a:gd name="T4" fmla="*/ 0 w 249"/>
                <a:gd name="T5" fmla="*/ 52 h 62"/>
                <a:gd name="T6" fmla="*/ 0 w 249"/>
                <a:gd name="T7" fmla="*/ 10 h 62"/>
                <a:gd name="T8" fmla="*/ 10 w 249"/>
                <a:gd name="T9" fmla="*/ 0 h 62"/>
                <a:gd name="T10" fmla="*/ 239 w 249"/>
                <a:gd name="T11" fmla="*/ 0 h 62"/>
                <a:gd name="T12" fmla="*/ 249 w 249"/>
                <a:gd name="T13" fmla="*/ 10 h 62"/>
                <a:gd name="T14" fmla="*/ 249 w 249"/>
                <a:gd name="T15" fmla="*/ 52 h 62"/>
                <a:gd name="T16" fmla="*/ 239 w 249"/>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9" h="62">
                  <a:moveTo>
                    <a:pt x="239" y="62"/>
                  </a:moveTo>
                  <a:cubicBezTo>
                    <a:pt x="10" y="62"/>
                    <a:pt x="10" y="62"/>
                    <a:pt x="10" y="62"/>
                  </a:cubicBezTo>
                  <a:cubicBezTo>
                    <a:pt x="4" y="62"/>
                    <a:pt x="0" y="58"/>
                    <a:pt x="0" y="52"/>
                  </a:cubicBezTo>
                  <a:cubicBezTo>
                    <a:pt x="0" y="10"/>
                    <a:pt x="0" y="10"/>
                    <a:pt x="0" y="10"/>
                  </a:cubicBezTo>
                  <a:cubicBezTo>
                    <a:pt x="0" y="4"/>
                    <a:pt x="4" y="0"/>
                    <a:pt x="10" y="0"/>
                  </a:cubicBezTo>
                  <a:cubicBezTo>
                    <a:pt x="239" y="0"/>
                    <a:pt x="239" y="0"/>
                    <a:pt x="239" y="0"/>
                  </a:cubicBezTo>
                  <a:cubicBezTo>
                    <a:pt x="244" y="0"/>
                    <a:pt x="249" y="4"/>
                    <a:pt x="249" y="10"/>
                  </a:cubicBezTo>
                  <a:cubicBezTo>
                    <a:pt x="249" y="52"/>
                    <a:pt x="249" y="52"/>
                    <a:pt x="249" y="52"/>
                  </a:cubicBezTo>
                  <a:cubicBezTo>
                    <a:pt x="249" y="58"/>
                    <a:pt x="244" y="62"/>
                    <a:pt x="239" y="62"/>
                  </a:cubicBez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45" name="ïṥḻîḍé"/>
            <p:cNvSpPr/>
            <p:nvPr/>
          </p:nvSpPr>
          <p:spPr bwMode="auto">
            <a:xfrm>
              <a:off x="6796995" y="2570637"/>
              <a:ext cx="751897" cy="189065"/>
            </a:xfrm>
            <a:custGeom>
              <a:avLst/>
              <a:gdLst>
                <a:gd name="T0" fmla="*/ 239 w 249"/>
                <a:gd name="T1" fmla="*/ 63 h 63"/>
                <a:gd name="T2" fmla="*/ 10 w 249"/>
                <a:gd name="T3" fmla="*/ 63 h 63"/>
                <a:gd name="T4" fmla="*/ 0 w 249"/>
                <a:gd name="T5" fmla="*/ 53 h 63"/>
                <a:gd name="T6" fmla="*/ 0 w 249"/>
                <a:gd name="T7" fmla="*/ 10 h 63"/>
                <a:gd name="T8" fmla="*/ 10 w 249"/>
                <a:gd name="T9" fmla="*/ 0 h 63"/>
                <a:gd name="T10" fmla="*/ 239 w 249"/>
                <a:gd name="T11" fmla="*/ 0 h 63"/>
                <a:gd name="T12" fmla="*/ 249 w 249"/>
                <a:gd name="T13" fmla="*/ 10 h 63"/>
                <a:gd name="T14" fmla="*/ 249 w 249"/>
                <a:gd name="T15" fmla="*/ 53 h 63"/>
                <a:gd name="T16" fmla="*/ 239 w 249"/>
                <a:gd name="T1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9" h="63">
                  <a:moveTo>
                    <a:pt x="239" y="63"/>
                  </a:moveTo>
                  <a:cubicBezTo>
                    <a:pt x="10" y="63"/>
                    <a:pt x="10" y="63"/>
                    <a:pt x="10" y="63"/>
                  </a:cubicBezTo>
                  <a:cubicBezTo>
                    <a:pt x="4" y="63"/>
                    <a:pt x="0" y="59"/>
                    <a:pt x="0" y="53"/>
                  </a:cubicBezTo>
                  <a:cubicBezTo>
                    <a:pt x="0" y="10"/>
                    <a:pt x="0" y="10"/>
                    <a:pt x="0" y="10"/>
                  </a:cubicBezTo>
                  <a:cubicBezTo>
                    <a:pt x="0" y="5"/>
                    <a:pt x="4" y="0"/>
                    <a:pt x="10" y="0"/>
                  </a:cubicBezTo>
                  <a:cubicBezTo>
                    <a:pt x="239" y="0"/>
                    <a:pt x="239" y="0"/>
                    <a:pt x="239" y="0"/>
                  </a:cubicBezTo>
                  <a:cubicBezTo>
                    <a:pt x="244" y="0"/>
                    <a:pt x="249" y="5"/>
                    <a:pt x="249" y="10"/>
                  </a:cubicBezTo>
                  <a:cubicBezTo>
                    <a:pt x="249" y="53"/>
                    <a:pt x="249" y="53"/>
                    <a:pt x="249" y="53"/>
                  </a:cubicBezTo>
                  <a:cubicBezTo>
                    <a:pt x="249" y="59"/>
                    <a:pt x="244" y="63"/>
                    <a:pt x="239" y="63"/>
                  </a:cubicBez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46" name="ïṩlîďé"/>
            <p:cNvSpPr/>
            <p:nvPr/>
          </p:nvSpPr>
          <p:spPr bwMode="auto">
            <a:xfrm>
              <a:off x="6824627" y="2593906"/>
              <a:ext cx="695177" cy="145435"/>
            </a:xfrm>
            <a:custGeom>
              <a:avLst/>
              <a:gdLst>
                <a:gd name="T0" fmla="*/ 222 w 230"/>
                <a:gd name="T1" fmla="*/ 48 h 48"/>
                <a:gd name="T2" fmla="*/ 8 w 230"/>
                <a:gd name="T3" fmla="*/ 48 h 48"/>
                <a:gd name="T4" fmla="*/ 0 w 230"/>
                <a:gd name="T5" fmla="*/ 39 h 48"/>
                <a:gd name="T6" fmla="*/ 0 w 230"/>
                <a:gd name="T7" fmla="*/ 8 h 48"/>
                <a:gd name="T8" fmla="*/ 8 w 230"/>
                <a:gd name="T9" fmla="*/ 0 h 48"/>
                <a:gd name="T10" fmla="*/ 222 w 230"/>
                <a:gd name="T11" fmla="*/ 0 h 48"/>
                <a:gd name="T12" fmla="*/ 230 w 230"/>
                <a:gd name="T13" fmla="*/ 8 h 48"/>
                <a:gd name="T14" fmla="*/ 230 w 230"/>
                <a:gd name="T15" fmla="*/ 39 h 48"/>
                <a:gd name="T16" fmla="*/ 222 w 230"/>
                <a:gd name="T17"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48">
                  <a:moveTo>
                    <a:pt x="222" y="48"/>
                  </a:moveTo>
                  <a:cubicBezTo>
                    <a:pt x="8" y="48"/>
                    <a:pt x="8" y="48"/>
                    <a:pt x="8" y="48"/>
                  </a:cubicBezTo>
                  <a:cubicBezTo>
                    <a:pt x="4" y="48"/>
                    <a:pt x="0" y="44"/>
                    <a:pt x="0" y="39"/>
                  </a:cubicBezTo>
                  <a:cubicBezTo>
                    <a:pt x="0" y="8"/>
                    <a:pt x="0" y="8"/>
                    <a:pt x="0" y="8"/>
                  </a:cubicBezTo>
                  <a:cubicBezTo>
                    <a:pt x="0" y="3"/>
                    <a:pt x="4" y="0"/>
                    <a:pt x="8" y="0"/>
                  </a:cubicBezTo>
                  <a:cubicBezTo>
                    <a:pt x="222" y="0"/>
                    <a:pt x="222" y="0"/>
                    <a:pt x="222" y="0"/>
                  </a:cubicBezTo>
                  <a:cubicBezTo>
                    <a:pt x="227" y="0"/>
                    <a:pt x="230" y="3"/>
                    <a:pt x="230" y="8"/>
                  </a:cubicBezTo>
                  <a:cubicBezTo>
                    <a:pt x="230" y="39"/>
                    <a:pt x="230" y="39"/>
                    <a:pt x="230" y="39"/>
                  </a:cubicBezTo>
                  <a:cubicBezTo>
                    <a:pt x="230" y="44"/>
                    <a:pt x="227" y="48"/>
                    <a:pt x="222" y="48"/>
                  </a:cubicBezTo>
                  <a:close/>
                </a:path>
              </a:pathLst>
            </a:custGeom>
            <a:solidFill>
              <a:srgbClr val="2EA9BA"/>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47" name="ïşļîḍè"/>
            <p:cNvSpPr/>
            <p:nvPr/>
          </p:nvSpPr>
          <p:spPr bwMode="auto">
            <a:xfrm>
              <a:off x="6984605" y="2593906"/>
              <a:ext cx="338863" cy="145435"/>
            </a:xfrm>
            <a:custGeom>
              <a:avLst/>
              <a:gdLst>
                <a:gd name="T0" fmla="*/ 233 w 233"/>
                <a:gd name="T1" fmla="*/ 0 h 100"/>
                <a:gd name="T2" fmla="*/ 100 w 233"/>
                <a:gd name="T3" fmla="*/ 0 h 100"/>
                <a:gd name="T4" fmla="*/ 0 w 233"/>
                <a:gd name="T5" fmla="*/ 100 h 100"/>
                <a:gd name="T6" fmla="*/ 133 w 233"/>
                <a:gd name="T7" fmla="*/ 100 h 100"/>
                <a:gd name="T8" fmla="*/ 233 w 233"/>
                <a:gd name="T9" fmla="*/ 0 h 100"/>
              </a:gdLst>
              <a:ahLst/>
              <a:cxnLst>
                <a:cxn ang="0">
                  <a:pos x="T0" y="T1"/>
                </a:cxn>
                <a:cxn ang="0">
                  <a:pos x="T2" y="T3"/>
                </a:cxn>
                <a:cxn ang="0">
                  <a:pos x="T4" y="T5"/>
                </a:cxn>
                <a:cxn ang="0">
                  <a:pos x="T6" y="T7"/>
                </a:cxn>
                <a:cxn ang="0">
                  <a:pos x="T8" y="T9"/>
                </a:cxn>
              </a:cxnLst>
              <a:rect l="0" t="0" r="r" b="b"/>
              <a:pathLst>
                <a:path w="233" h="100">
                  <a:moveTo>
                    <a:pt x="233" y="0"/>
                  </a:moveTo>
                  <a:lnTo>
                    <a:pt x="100" y="0"/>
                  </a:lnTo>
                  <a:lnTo>
                    <a:pt x="0" y="100"/>
                  </a:lnTo>
                  <a:lnTo>
                    <a:pt x="133" y="100"/>
                  </a:lnTo>
                  <a:lnTo>
                    <a:pt x="233" y="0"/>
                  </a:lnTo>
                  <a:close/>
                </a:path>
              </a:pathLst>
            </a:custGeom>
            <a:solidFill>
              <a:srgbClr val="42BEC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48" name="iṩľïḋè"/>
            <p:cNvSpPr/>
            <p:nvPr/>
          </p:nvSpPr>
          <p:spPr bwMode="auto">
            <a:xfrm>
              <a:off x="7383096" y="2602632"/>
              <a:ext cx="136708" cy="136708"/>
            </a:xfrm>
            <a:custGeom>
              <a:avLst/>
              <a:gdLst>
                <a:gd name="T0" fmla="*/ 0 w 45"/>
                <a:gd name="T1" fmla="*/ 45 h 45"/>
                <a:gd name="T2" fmla="*/ 37 w 45"/>
                <a:gd name="T3" fmla="*/ 45 h 45"/>
                <a:gd name="T4" fmla="*/ 45 w 45"/>
                <a:gd name="T5" fmla="*/ 36 h 45"/>
                <a:gd name="T6" fmla="*/ 45 w 45"/>
                <a:gd name="T7" fmla="*/ 5 h 45"/>
                <a:gd name="T8" fmla="*/ 44 w 45"/>
                <a:gd name="T9" fmla="*/ 0 h 45"/>
                <a:gd name="T10" fmla="*/ 0 w 45"/>
                <a:gd name="T11" fmla="*/ 45 h 45"/>
              </a:gdLst>
              <a:ahLst/>
              <a:cxnLst>
                <a:cxn ang="0">
                  <a:pos x="T0" y="T1"/>
                </a:cxn>
                <a:cxn ang="0">
                  <a:pos x="T2" y="T3"/>
                </a:cxn>
                <a:cxn ang="0">
                  <a:pos x="T4" y="T5"/>
                </a:cxn>
                <a:cxn ang="0">
                  <a:pos x="T6" y="T7"/>
                </a:cxn>
                <a:cxn ang="0">
                  <a:pos x="T8" y="T9"/>
                </a:cxn>
                <a:cxn ang="0">
                  <a:pos x="T10" y="T11"/>
                </a:cxn>
              </a:cxnLst>
              <a:rect l="0" t="0" r="r" b="b"/>
              <a:pathLst>
                <a:path w="45" h="45">
                  <a:moveTo>
                    <a:pt x="0" y="45"/>
                  </a:moveTo>
                  <a:cubicBezTo>
                    <a:pt x="37" y="45"/>
                    <a:pt x="37" y="45"/>
                    <a:pt x="37" y="45"/>
                  </a:cubicBezTo>
                  <a:cubicBezTo>
                    <a:pt x="42" y="45"/>
                    <a:pt x="45" y="41"/>
                    <a:pt x="45" y="36"/>
                  </a:cubicBezTo>
                  <a:cubicBezTo>
                    <a:pt x="45" y="5"/>
                    <a:pt x="45" y="5"/>
                    <a:pt x="45" y="5"/>
                  </a:cubicBezTo>
                  <a:cubicBezTo>
                    <a:pt x="45" y="3"/>
                    <a:pt x="45" y="2"/>
                    <a:pt x="44" y="0"/>
                  </a:cubicBezTo>
                  <a:lnTo>
                    <a:pt x="0" y="45"/>
                  </a:lnTo>
                  <a:close/>
                </a:path>
              </a:pathLst>
            </a:custGeom>
            <a:solidFill>
              <a:srgbClr val="42BEC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49" name="iślïḑè"/>
            <p:cNvSpPr/>
            <p:nvPr/>
          </p:nvSpPr>
          <p:spPr bwMode="auto">
            <a:xfrm>
              <a:off x="6824627" y="2593906"/>
              <a:ext cx="98895" cy="100350"/>
            </a:xfrm>
            <a:custGeom>
              <a:avLst/>
              <a:gdLst>
                <a:gd name="T0" fmla="*/ 33 w 33"/>
                <a:gd name="T1" fmla="*/ 0 h 33"/>
                <a:gd name="T2" fmla="*/ 8 w 33"/>
                <a:gd name="T3" fmla="*/ 0 h 33"/>
                <a:gd name="T4" fmla="*/ 0 w 33"/>
                <a:gd name="T5" fmla="*/ 8 h 33"/>
                <a:gd name="T6" fmla="*/ 0 w 33"/>
                <a:gd name="T7" fmla="*/ 33 h 33"/>
                <a:gd name="T8" fmla="*/ 33 w 33"/>
                <a:gd name="T9" fmla="*/ 0 h 33"/>
              </a:gdLst>
              <a:ahLst/>
              <a:cxnLst>
                <a:cxn ang="0">
                  <a:pos x="T0" y="T1"/>
                </a:cxn>
                <a:cxn ang="0">
                  <a:pos x="T2" y="T3"/>
                </a:cxn>
                <a:cxn ang="0">
                  <a:pos x="T4" y="T5"/>
                </a:cxn>
                <a:cxn ang="0">
                  <a:pos x="T6" y="T7"/>
                </a:cxn>
                <a:cxn ang="0">
                  <a:pos x="T8" y="T9"/>
                </a:cxn>
              </a:cxnLst>
              <a:rect l="0" t="0" r="r" b="b"/>
              <a:pathLst>
                <a:path w="33" h="33">
                  <a:moveTo>
                    <a:pt x="33" y="0"/>
                  </a:moveTo>
                  <a:cubicBezTo>
                    <a:pt x="8" y="0"/>
                    <a:pt x="8" y="0"/>
                    <a:pt x="8" y="0"/>
                  </a:cubicBezTo>
                  <a:cubicBezTo>
                    <a:pt x="4" y="0"/>
                    <a:pt x="0" y="3"/>
                    <a:pt x="0" y="8"/>
                  </a:cubicBezTo>
                  <a:cubicBezTo>
                    <a:pt x="0" y="33"/>
                    <a:pt x="0" y="33"/>
                    <a:pt x="0" y="33"/>
                  </a:cubicBezTo>
                  <a:lnTo>
                    <a:pt x="33" y="0"/>
                  </a:lnTo>
                  <a:close/>
                </a:path>
              </a:pathLst>
            </a:custGeom>
            <a:solidFill>
              <a:srgbClr val="42BEC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50" name="ísḻiḋe"/>
            <p:cNvSpPr/>
            <p:nvPr/>
          </p:nvSpPr>
          <p:spPr bwMode="auto">
            <a:xfrm>
              <a:off x="7099499" y="2223049"/>
              <a:ext cx="145435" cy="62537"/>
            </a:xfrm>
            <a:prstGeom prst="rect">
              <a:avLst/>
            </a:prstGeom>
            <a:solidFill>
              <a:srgbClr val="386E8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251" name="ís1íḍé"/>
            <p:cNvSpPr/>
            <p:nvPr/>
          </p:nvSpPr>
          <p:spPr bwMode="auto">
            <a:xfrm>
              <a:off x="7099499" y="2195416"/>
              <a:ext cx="72717" cy="27633"/>
            </a:xfrm>
            <a:prstGeom prst="rect">
              <a:avLst/>
            </a:prstGeom>
            <a:solidFill>
              <a:srgbClr val="01101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252" name="i$ľïḓê"/>
            <p:cNvSpPr/>
            <p:nvPr/>
          </p:nvSpPr>
          <p:spPr bwMode="auto">
            <a:xfrm>
              <a:off x="7172216" y="2195416"/>
              <a:ext cx="72717" cy="27633"/>
            </a:xfrm>
            <a:prstGeom prst="rect">
              <a:avLst/>
            </a:prstGeom>
            <a:solidFill>
              <a:srgbClr val="01101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253" name="íṡḻïḓé"/>
            <p:cNvSpPr/>
            <p:nvPr/>
          </p:nvSpPr>
          <p:spPr bwMode="auto">
            <a:xfrm>
              <a:off x="6860986" y="2327762"/>
              <a:ext cx="45085" cy="46539"/>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254" name="îšľíḓe"/>
            <p:cNvSpPr/>
            <p:nvPr/>
          </p:nvSpPr>
          <p:spPr bwMode="auto">
            <a:xfrm>
              <a:off x="6853714" y="2321944"/>
              <a:ext cx="58174" cy="58174"/>
            </a:xfrm>
            <a:custGeom>
              <a:avLst/>
              <a:gdLst>
                <a:gd name="T0" fmla="*/ 32 w 40"/>
                <a:gd name="T1" fmla="*/ 9 h 40"/>
                <a:gd name="T2" fmla="*/ 32 w 40"/>
                <a:gd name="T3" fmla="*/ 31 h 40"/>
                <a:gd name="T4" fmla="*/ 9 w 40"/>
                <a:gd name="T5" fmla="*/ 31 h 40"/>
                <a:gd name="T6" fmla="*/ 9 w 40"/>
                <a:gd name="T7" fmla="*/ 9 h 40"/>
                <a:gd name="T8" fmla="*/ 32 w 40"/>
                <a:gd name="T9" fmla="*/ 9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9"/>
                  </a:moveTo>
                  <a:lnTo>
                    <a:pt x="32" y="31"/>
                  </a:lnTo>
                  <a:lnTo>
                    <a:pt x="9" y="31"/>
                  </a:lnTo>
                  <a:lnTo>
                    <a:pt x="9" y="9"/>
                  </a:lnTo>
                  <a:lnTo>
                    <a:pt x="32" y="9"/>
                  </a:lnTo>
                  <a:close/>
                  <a:moveTo>
                    <a:pt x="40" y="0"/>
                  </a:moveTo>
                  <a:lnTo>
                    <a:pt x="0" y="0"/>
                  </a:lnTo>
                  <a:lnTo>
                    <a:pt x="0" y="40"/>
                  </a:lnTo>
                  <a:lnTo>
                    <a:pt x="40" y="40"/>
                  </a:lnTo>
                  <a:lnTo>
                    <a:pt x="40" y="0"/>
                  </a:lnTo>
                  <a:lnTo>
                    <a:pt x="40"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55" name="îşḻïḍé"/>
            <p:cNvSpPr/>
            <p:nvPr/>
          </p:nvSpPr>
          <p:spPr bwMode="auto">
            <a:xfrm>
              <a:off x="6853714" y="2321944"/>
              <a:ext cx="58174" cy="58174"/>
            </a:xfrm>
            <a:custGeom>
              <a:avLst/>
              <a:gdLst>
                <a:gd name="T0" fmla="*/ 32 w 40"/>
                <a:gd name="T1" fmla="*/ 9 h 40"/>
                <a:gd name="T2" fmla="*/ 32 w 40"/>
                <a:gd name="T3" fmla="*/ 31 h 40"/>
                <a:gd name="T4" fmla="*/ 9 w 40"/>
                <a:gd name="T5" fmla="*/ 31 h 40"/>
                <a:gd name="T6" fmla="*/ 9 w 40"/>
                <a:gd name="T7" fmla="*/ 9 h 40"/>
                <a:gd name="T8" fmla="*/ 32 w 40"/>
                <a:gd name="T9" fmla="*/ 9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9"/>
                  </a:moveTo>
                  <a:lnTo>
                    <a:pt x="32" y="31"/>
                  </a:lnTo>
                  <a:lnTo>
                    <a:pt x="9" y="31"/>
                  </a:lnTo>
                  <a:lnTo>
                    <a:pt x="9" y="9"/>
                  </a:lnTo>
                  <a:lnTo>
                    <a:pt x="32" y="9"/>
                  </a:lnTo>
                  <a:moveTo>
                    <a:pt x="40" y="0"/>
                  </a:moveTo>
                  <a:lnTo>
                    <a:pt x="0" y="0"/>
                  </a:lnTo>
                  <a:lnTo>
                    <a:pt x="0" y="40"/>
                  </a:lnTo>
                  <a:lnTo>
                    <a:pt x="40" y="40"/>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256" name="ïŝḷîḋè"/>
            <p:cNvSpPr/>
            <p:nvPr/>
          </p:nvSpPr>
          <p:spPr bwMode="auto">
            <a:xfrm>
              <a:off x="6917705" y="2327762"/>
              <a:ext cx="45085" cy="46539"/>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257" name="íṧ1ïḓe"/>
            <p:cNvSpPr/>
            <p:nvPr/>
          </p:nvSpPr>
          <p:spPr bwMode="auto">
            <a:xfrm>
              <a:off x="6911888" y="2321944"/>
              <a:ext cx="56720" cy="58174"/>
            </a:xfrm>
            <a:custGeom>
              <a:avLst/>
              <a:gdLst>
                <a:gd name="T0" fmla="*/ 31 w 39"/>
                <a:gd name="T1" fmla="*/ 9 h 40"/>
                <a:gd name="T2" fmla="*/ 31 w 39"/>
                <a:gd name="T3" fmla="*/ 31 h 40"/>
                <a:gd name="T4" fmla="*/ 8 w 39"/>
                <a:gd name="T5" fmla="*/ 31 h 40"/>
                <a:gd name="T6" fmla="*/ 8 w 39"/>
                <a:gd name="T7" fmla="*/ 9 h 40"/>
                <a:gd name="T8" fmla="*/ 31 w 39"/>
                <a:gd name="T9" fmla="*/ 9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9"/>
                  </a:moveTo>
                  <a:lnTo>
                    <a:pt x="31" y="31"/>
                  </a:lnTo>
                  <a:lnTo>
                    <a:pt x="8" y="31"/>
                  </a:lnTo>
                  <a:lnTo>
                    <a:pt x="8" y="9"/>
                  </a:lnTo>
                  <a:lnTo>
                    <a:pt x="31" y="9"/>
                  </a:lnTo>
                  <a:close/>
                  <a:moveTo>
                    <a:pt x="39" y="0"/>
                  </a:moveTo>
                  <a:lnTo>
                    <a:pt x="0" y="0"/>
                  </a:lnTo>
                  <a:lnTo>
                    <a:pt x="0" y="40"/>
                  </a:lnTo>
                  <a:lnTo>
                    <a:pt x="39" y="40"/>
                  </a:lnTo>
                  <a:lnTo>
                    <a:pt x="39" y="0"/>
                  </a:lnTo>
                  <a:lnTo>
                    <a:pt x="39"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58" name="i$ľíḑe"/>
            <p:cNvSpPr/>
            <p:nvPr/>
          </p:nvSpPr>
          <p:spPr bwMode="auto">
            <a:xfrm>
              <a:off x="6911888" y="2321944"/>
              <a:ext cx="56720" cy="58174"/>
            </a:xfrm>
            <a:custGeom>
              <a:avLst/>
              <a:gdLst>
                <a:gd name="T0" fmla="*/ 31 w 39"/>
                <a:gd name="T1" fmla="*/ 9 h 40"/>
                <a:gd name="T2" fmla="*/ 31 w 39"/>
                <a:gd name="T3" fmla="*/ 31 h 40"/>
                <a:gd name="T4" fmla="*/ 8 w 39"/>
                <a:gd name="T5" fmla="*/ 31 h 40"/>
                <a:gd name="T6" fmla="*/ 8 w 39"/>
                <a:gd name="T7" fmla="*/ 9 h 40"/>
                <a:gd name="T8" fmla="*/ 31 w 39"/>
                <a:gd name="T9" fmla="*/ 9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9"/>
                  </a:moveTo>
                  <a:lnTo>
                    <a:pt x="31" y="31"/>
                  </a:lnTo>
                  <a:lnTo>
                    <a:pt x="8" y="31"/>
                  </a:lnTo>
                  <a:lnTo>
                    <a:pt x="8" y="9"/>
                  </a:lnTo>
                  <a:lnTo>
                    <a:pt x="31" y="9"/>
                  </a:lnTo>
                  <a:moveTo>
                    <a:pt x="39" y="0"/>
                  </a:moveTo>
                  <a:lnTo>
                    <a:pt x="0" y="0"/>
                  </a:lnTo>
                  <a:lnTo>
                    <a:pt x="0" y="40"/>
                  </a:lnTo>
                  <a:lnTo>
                    <a:pt x="39" y="40"/>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259" name="íṩliḑè"/>
            <p:cNvSpPr/>
            <p:nvPr/>
          </p:nvSpPr>
          <p:spPr bwMode="auto">
            <a:xfrm>
              <a:off x="6975879" y="2327762"/>
              <a:ext cx="45085" cy="46539"/>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260" name="îšľïḓè"/>
            <p:cNvSpPr/>
            <p:nvPr/>
          </p:nvSpPr>
          <p:spPr bwMode="auto">
            <a:xfrm>
              <a:off x="6968608" y="2321944"/>
              <a:ext cx="58174" cy="58174"/>
            </a:xfrm>
            <a:custGeom>
              <a:avLst/>
              <a:gdLst>
                <a:gd name="T0" fmla="*/ 32 w 40"/>
                <a:gd name="T1" fmla="*/ 9 h 40"/>
                <a:gd name="T2" fmla="*/ 32 w 40"/>
                <a:gd name="T3" fmla="*/ 31 h 40"/>
                <a:gd name="T4" fmla="*/ 9 w 40"/>
                <a:gd name="T5" fmla="*/ 31 h 40"/>
                <a:gd name="T6" fmla="*/ 9 w 40"/>
                <a:gd name="T7" fmla="*/ 9 h 40"/>
                <a:gd name="T8" fmla="*/ 32 w 40"/>
                <a:gd name="T9" fmla="*/ 9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9"/>
                  </a:moveTo>
                  <a:lnTo>
                    <a:pt x="32" y="31"/>
                  </a:lnTo>
                  <a:lnTo>
                    <a:pt x="9" y="31"/>
                  </a:lnTo>
                  <a:lnTo>
                    <a:pt x="9" y="9"/>
                  </a:lnTo>
                  <a:lnTo>
                    <a:pt x="32" y="9"/>
                  </a:lnTo>
                  <a:close/>
                  <a:moveTo>
                    <a:pt x="40" y="0"/>
                  </a:moveTo>
                  <a:lnTo>
                    <a:pt x="0" y="0"/>
                  </a:lnTo>
                  <a:lnTo>
                    <a:pt x="0" y="40"/>
                  </a:lnTo>
                  <a:lnTo>
                    <a:pt x="40" y="40"/>
                  </a:lnTo>
                  <a:lnTo>
                    <a:pt x="40" y="0"/>
                  </a:lnTo>
                  <a:lnTo>
                    <a:pt x="40"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61" name="îṡḷïďe"/>
            <p:cNvSpPr/>
            <p:nvPr/>
          </p:nvSpPr>
          <p:spPr bwMode="auto">
            <a:xfrm>
              <a:off x="6968608" y="2321944"/>
              <a:ext cx="58174" cy="58174"/>
            </a:xfrm>
            <a:custGeom>
              <a:avLst/>
              <a:gdLst>
                <a:gd name="T0" fmla="*/ 32 w 40"/>
                <a:gd name="T1" fmla="*/ 9 h 40"/>
                <a:gd name="T2" fmla="*/ 32 w 40"/>
                <a:gd name="T3" fmla="*/ 31 h 40"/>
                <a:gd name="T4" fmla="*/ 9 w 40"/>
                <a:gd name="T5" fmla="*/ 31 h 40"/>
                <a:gd name="T6" fmla="*/ 9 w 40"/>
                <a:gd name="T7" fmla="*/ 9 h 40"/>
                <a:gd name="T8" fmla="*/ 32 w 40"/>
                <a:gd name="T9" fmla="*/ 9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9"/>
                  </a:moveTo>
                  <a:lnTo>
                    <a:pt x="32" y="31"/>
                  </a:lnTo>
                  <a:lnTo>
                    <a:pt x="9" y="31"/>
                  </a:lnTo>
                  <a:lnTo>
                    <a:pt x="9" y="9"/>
                  </a:lnTo>
                  <a:lnTo>
                    <a:pt x="32" y="9"/>
                  </a:lnTo>
                  <a:moveTo>
                    <a:pt x="40" y="0"/>
                  </a:moveTo>
                  <a:lnTo>
                    <a:pt x="0" y="0"/>
                  </a:lnTo>
                  <a:lnTo>
                    <a:pt x="0" y="40"/>
                  </a:lnTo>
                  <a:lnTo>
                    <a:pt x="40" y="40"/>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262" name="iṧ1îḑe"/>
            <p:cNvSpPr/>
            <p:nvPr/>
          </p:nvSpPr>
          <p:spPr bwMode="auto">
            <a:xfrm>
              <a:off x="7032599" y="2327762"/>
              <a:ext cx="277780" cy="46539"/>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263" name="îṣ1íḋè"/>
            <p:cNvSpPr/>
            <p:nvPr/>
          </p:nvSpPr>
          <p:spPr bwMode="auto">
            <a:xfrm>
              <a:off x="7026781" y="2321944"/>
              <a:ext cx="289415" cy="58174"/>
            </a:xfrm>
            <a:custGeom>
              <a:avLst/>
              <a:gdLst>
                <a:gd name="T0" fmla="*/ 191 w 199"/>
                <a:gd name="T1" fmla="*/ 9 h 40"/>
                <a:gd name="T2" fmla="*/ 191 w 199"/>
                <a:gd name="T3" fmla="*/ 31 h 40"/>
                <a:gd name="T4" fmla="*/ 160 w 199"/>
                <a:gd name="T5" fmla="*/ 31 h 40"/>
                <a:gd name="T6" fmla="*/ 120 w 199"/>
                <a:gd name="T7" fmla="*/ 31 h 40"/>
                <a:gd name="T8" fmla="*/ 81 w 199"/>
                <a:gd name="T9" fmla="*/ 31 h 40"/>
                <a:gd name="T10" fmla="*/ 41 w 199"/>
                <a:gd name="T11" fmla="*/ 31 h 40"/>
                <a:gd name="T12" fmla="*/ 8 w 199"/>
                <a:gd name="T13" fmla="*/ 31 h 40"/>
                <a:gd name="T14" fmla="*/ 8 w 199"/>
                <a:gd name="T15" fmla="*/ 9 h 40"/>
                <a:gd name="T16" fmla="*/ 41 w 199"/>
                <a:gd name="T17" fmla="*/ 9 h 40"/>
                <a:gd name="T18" fmla="*/ 81 w 199"/>
                <a:gd name="T19" fmla="*/ 9 h 40"/>
                <a:gd name="T20" fmla="*/ 120 w 199"/>
                <a:gd name="T21" fmla="*/ 9 h 40"/>
                <a:gd name="T22" fmla="*/ 160 w 199"/>
                <a:gd name="T23" fmla="*/ 9 h 40"/>
                <a:gd name="T24" fmla="*/ 191 w 199"/>
                <a:gd name="T25" fmla="*/ 9 h 40"/>
                <a:gd name="T26" fmla="*/ 199 w 199"/>
                <a:gd name="T27" fmla="*/ 0 h 40"/>
                <a:gd name="T28" fmla="*/ 160 w 199"/>
                <a:gd name="T29" fmla="*/ 0 h 40"/>
                <a:gd name="T30" fmla="*/ 120 w 199"/>
                <a:gd name="T31" fmla="*/ 0 h 40"/>
                <a:gd name="T32" fmla="*/ 81 w 199"/>
                <a:gd name="T33" fmla="*/ 0 h 40"/>
                <a:gd name="T34" fmla="*/ 41 w 199"/>
                <a:gd name="T35" fmla="*/ 0 h 40"/>
                <a:gd name="T36" fmla="*/ 0 w 199"/>
                <a:gd name="T37" fmla="*/ 0 h 40"/>
                <a:gd name="T38" fmla="*/ 0 w 199"/>
                <a:gd name="T39" fmla="*/ 40 h 40"/>
                <a:gd name="T40" fmla="*/ 41 w 199"/>
                <a:gd name="T41" fmla="*/ 40 h 40"/>
                <a:gd name="T42" fmla="*/ 81 w 199"/>
                <a:gd name="T43" fmla="*/ 40 h 40"/>
                <a:gd name="T44" fmla="*/ 120 w 199"/>
                <a:gd name="T45" fmla="*/ 40 h 40"/>
                <a:gd name="T46" fmla="*/ 160 w 199"/>
                <a:gd name="T47" fmla="*/ 40 h 40"/>
                <a:gd name="T48" fmla="*/ 199 w 199"/>
                <a:gd name="T49" fmla="*/ 40 h 40"/>
                <a:gd name="T50" fmla="*/ 199 w 199"/>
                <a:gd name="T51" fmla="*/ 0 h 40"/>
                <a:gd name="T52" fmla="*/ 199 w 199"/>
                <a:gd name="T5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9" h="40">
                  <a:moveTo>
                    <a:pt x="191" y="9"/>
                  </a:moveTo>
                  <a:lnTo>
                    <a:pt x="191" y="31"/>
                  </a:lnTo>
                  <a:lnTo>
                    <a:pt x="160" y="31"/>
                  </a:lnTo>
                  <a:lnTo>
                    <a:pt x="120" y="31"/>
                  </a:lnTo>
                  <a:lnTo>
                    <a:pt x="81" y="31"/>
                  </a:lnTo>
                  <a:lnTo>
                    <a:pt x="41" y="31"/>
                  </a:lnTo>
                  <a:lnTo>
                    <a:pt x="8" y="31"/>
                  </a:lnTo>
                  <a:lnTo>
                    <a:pt x="8" y="9"/>
                  </a:lnTo>
                  <a:lnTo>
                    <a:pt x="41" y="9"/>
                  </a:lnTo>
                  <a:lnTo>
                    <a:pt x="81" y="9"/>
                  </a:lnTo>
                  <a:lnTo>
                    <a:pt x="120" y="9"/>
                  </a:lnTo>
                  <a:lnTo>
                    <a:pt x="160" y="9"/>
                  </a:lnTo>
                  <a:lnTo>
                    <a:pt x="191" y="9"/>
                  </a:lnTo>
                  <a:close/>
                  <a:moveTo>
                    <a:pt x="199" y="0"/>
                  </a:moveTo>
                  <a:lnTo>
                    <a:pt x="160" y="0"/>
                  </a:lnTo>
                  <a:lnTo>
                    <a:pt x="120" y="0"/>
                  </a:lnTo>
                  <a:lnTo>
                    <a:pt x="81" y="0"/>
                  </a:lnTo>
                  <a:lnTo>
                    <a:pt x="41" y="0"/>
                  </a:lnTo>
                  <a:lnTo>
                    <a:pt x="0" y="0"/>
                  </a:lnTo>
                  <a:lnTo>
                    <a:pt x="0" y="40"/>
                  </a:lnTo>
                  <a:lnTo>
                    <a:pt x="41" y="40"/>
                  </a:lnTo>
                  <a:lnTo>
                    <a:pt x="81" y="40"/>
                  </a:lnTo>
                  <a:lnTo>
                    <a:pt x="120" y="40"/>
                  </a:lnTo>
                  <a:lnTo>
                    <a:pt x="160" y="40"/>
                  </a:lnTo>
                  <a:lnTo>
                    <a:pt x="199" y="40"/>
                  </a:lnTo>
                  <a:lnTo>
                    <a:pt x="199" y="0"/>
                  </a:lnTo>
                  <a:lnTo>
                    <a:pt x="199"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64" name="îsľîḍê"/>
            <p:cNvSpPr/>
            <p:nvPr/>
          </p:nvSpPr>
          <p:spPr bwMode="auto">
            <a:xfrm>
              <a:off x="7026781" y="2321944"/>
              <a:ext cx="289415" cy="58174"/>
            </a:xfrm>
            <a:custGeom>
              <a:avLst/>
              <a:gdLst>
                <a:gd name="T0" fmla="*/ 191 w 199"/>
                <a:gd name="T1" fmla="*/ 9 h 40"/>
                <a:gd name="T2" fmla="*/ 191 w 199"/>
                <a:gd name="T3" fmla="*/ 31 h 40"/>
                <a:gd name="T4" fmla="*/ 160 w 199"/>
                <a:gd name="T5" fmla="*/ 31 h 40"/>
                <a:gd name="T6" fmla="*/ 120 w 199"/>
                <a:gd name="T7" fmla="*/ 31 h 40"/>
                <a:gd name="T8" fmla="*/ 81 w 199"/>
                <a:gd name="T9" fmla="*/ 31 h 40"/>
                <a:gd name="T10" fmla="*/ 41 w 199"/>
                <a:gd name="T11" fmla="*/ 31 h 40"/>
                <a:gd name="T12" fmla="*/ 8 w 199"/>
                <a:gd name="T13" fmla="*/ 31 h 40"/>
                <a:gd name="T14" fmla="*/ 8 w 199"/>
                <a:gd name="T15" fmla="*/ 9 h 40"/>
                <a:gd name="T16" fmla="*/ 41 w 199"/>
                <a:gd name="T17" fmla="*/ 9 h 40"/>
                <a:gd name="T18" fmla="*/ 81 w 199"/>
                <a:gd name="T19" fmla="*/ 9 h 40"/>
                <a:gd name="T20" fmla="*/ 120 w 199"/>
                <a:gd name="T21" fmla="*/ 9 h 40"/>
                <a:gd name="T22" fmla="*/ 160 w 199"/>
                <a:gd name="T23" fmla="*/ 9 h 40"/>
                <a:gd name="T24" fmla="*/ 191 w 199"/>
                <a:gd name="T25" fmla="*/ 9 h 40"/>
                <a:gd name="T26" fmla="*/ 199 w 199"/>
                <a:gd name="T27" fmla="*/ 0 h 40"/>
                <a:gd name="T28" fmla="*/ 160 w 199"/>
                <a:gd name="T29" fmla="*/ 0 h 40"/>
                <a:gd name="T30" fmla="*/ 120 w 199"/>
                <a:gd name="T31" fmla="*/ 0 h 40"/>
                <a:gd name="T32" fmla="*/ 81 w 199"/>
                <a:gd name="T33" fmla="*/ 0 h 40"/>
                <a:gd name="T34" fmla="*/ 41 w 199"/>
                <a:gd name="T35" fmla="*/ 0 h 40"/>
                <a:gd name="T36" fmla="*/ 0 w 199"/>
                <a:gd name="T37" fmla="*/ 0 h 40"/>
                <a:gd name="T38" fmla="*/ 0 w 199"/>
                <a:gd name="T39" fmla="*/ 40 h 40"/>
                <a:gd name="T40" fmla="*/ 41 w 199"/>
                <a:gd name="T41" fmla="*/ 40 h 40"/>
                <a:gd name="T42" fmla="*/ 81 w 199"/>
                <a:gd name="T43" fmla="*/ 40 h 40"/>
                <a:gd name="T44" fmla="*/ 120 w 199"/>
                <a:gd name="T45" fmla="*/ 40 h 40"/>
                <a:gd name="T46" fmla="*/ 160 w 199"/>
                <a:gd name="T47" fmla="*/ 40 h 40"/>
                <a:gd name="T48" fmla="*/ 199 w 199"/>
                <a:gd name="T49" fmla="*/ 40 h 40"/>
                <a:gd name="T50" fmla="*/ 199 w 199"/>
                <a:gd name="T51" fmla="*/ 0 h 40"/>
                <a:gd name="T52" fmla="*/ 199 w 199"/>
                <a:gd name="T5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9" h="40">
                  <a:moveTo>
                    <a:pt x="191" y="9"/>
                  </a:moveTo>
                  <a:lnTo>
                    <a:pt x="191" y="31"/>
                  </a:lnTo>
                  <a:lnTo>
                    <a:pt x="160" y="31"/>
                  </a:lnTo>
                  <a:lnTo>
                    <a:pt x="120" y="31"/>
                  </a:lnTo>
                  <a:lnTo>
                    <a:pt x="81" y="31"/>
                  </a:lnTo>
                  <a:lnTo>
                    <a:pt x="41" y="31"/>
                  </a:lnTo>
                  <a:lnTo>
                    <a:pt x="8" y="31"/>
                  </a:lnTo>
                  <a:lnTo>
                    <a:pt x="8" y="9"/>
                  </a:lnTo>
                  <a:lnTo>
                    <a:pt x="41" y="9"/>
                  </a:lnTo>
                  <a:lnTo>
                    <a:pt x="81" y="9"/>
                  </a:lnTo>
                  <a:lnTo>
                    <a:pt x="120" y="9"/>
                  </a:lnTo>
                  <a:lnTo>
                    <a:pt x="160" y="9"/>
                  </a:lnTo>
                  <a:lnTo>
                    <a:pt x="191" y="9"/>
                  </a:lnTo>
                  <a:moveTo>
                    <a:pt x="199" y="0"/>
                  </a:moveTo>
                  <a:lnTo>
                    <a:pt x="160" y="0"/>
                  </a:lnTo>
                  <a:lnTo>
                    <a:pt x="120" y="0"/>
                  </a:lnTo>
                  <a:lnTo>
                    <a:pt x="81" y="0"/>
                  </a:lnTo>
                  <a:lnTo>
                    <a:pt x="41" y="0"/>
                  </a:lnTo>
                  <a:lnTo>
                    <a:pt x="0" y="0"/>
                  </a:lnTo>
                  <a:lnTo>
                    <a:pt x="0" y="40"/>
                  </a:lnTo>
                  <a:lnTo>
                    <a:pt x="41" y="40"/>
                  </a:lnTo>
                  <a:lnTo>
                    <a:pt x="81" y="40"/>
                  </a:lnTo>
                  <a:lnTo>
                    <a:pt x="120" y="40"/>
                  </a:lnTo>
                  <a:lnTo>
                    <a:pt x="160" y="40"/>
                  </a:lnTo>
                  <a:lnTo>
                    <a:pt x="199" y="40"/>
                  </a:lnTo>
                  <a:lnTo>
                    <a:pt x="199" y="0"/>
                  </a:lnTo>
                  <a:lnTo>
                    <a:pt x="1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265" name="íŝ1íďè"/>
            <p:cNvSpPr/>
            <p:nvPr/>
          </p:nvSpPr>
          <p:spPr bwMode="auto">
            <a:xfrm>
              <a:off x="7323468" y="2327762"/>
              <a:ext cx="45085" cy="46539"/>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266" name="ïṡ1îḋè"/>
            <p:cNvSpPr/>
            <p:nvPr/>
          </p:nvSpPr>
          <p:spPr bwMode="auto">
            <a:xfrm>
              <a:off x="7316196" y="2321944"/>
              <a:ext cx="58174" cy="58174"/>
            </a:xfrm>
            <a:custGeom>
              <a:avLst/>
              <a:gdLst>
                <a:gd name="T0" fmla="*/ 32 w 40"/>
                <a:gd name="T1" fmla="*/ 9 h 40"/>
                <a:gd name="T2" fmla="*/ 32 w 40"/>
                <a:gd name="T3" fmla="*/ 31 h 40"/>
                <a:gd name="T4" fmla="*/ 9 w 40"/>
                <a:gd name="T5" fmla="*/ 31 h 40"/>
                <a:gd name="T6" fmla="*/ 9 w 40"/>
                <a:gd name="T7" fmla="*/ 9 h 40"/>
                <a:gd name="T8" fmla="*/ 32 w 40"/>
                <a:gd name="T9" fmla="*/ 9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9"/>
                  </a:moveTo>
                  <a:lnTo>
                    <a:pt x="32" y="31"/>
                  </a:lnTo>
                  <a:lnTo>
                    <a:pt x="9" y="31"/>
                  </a:lnTo>
                  <a:lnTo>
                    <a:pt x="9" y="9"/>
                  </a:lnTo>
                  <a:lnTo>
                    <a:pt x="32" y="9"/>
                  </a:lnTo>
                  <a:close/>
                  <a:moveTo>
                    <a:pt x="40" y="0"/>
                  </a:moveTo>
                  <a:lnTo>
                    <a:pt x="0" y="0"/>
                  </a:lnTo>
                  <a:lnTo>
                    <a:pt x="0" y="40"/>
                  </a:lnTo>
                  <a:lnTo>
                    <a:pt x="40" y="40"/>
                  </a:lnTo>
                  <a:lnTo>
                    <a:pt x="40" y="0"/>
                  </a:lnTo>
                  <a:lnTo>
                    <a:pt x="40"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67" name="i$líḋé"/>
            <p:cNvSpPr/>
            <p:nvPr/>
          </p:nvSpPr>
          <p:spPr bwMode="auto">
            <a:xfrm>
              <a:off x="7316196" y="2321944"/>
              <a:ext cx="58174" cy="58174"/>
            </a:xfrm>
            <a:custGeom>
              <a:avLst/>
              <a:gdLst>
                <a:gd name="T0" fmla="*/ 32 w 40"/>
                <a:gd name="T1" fmla="*/ 9 h 40"/>
                <a:gd name="T2" fmla="*/ 32 w 40"/>
                <a:gd name="T3" fmla="*/ 31 h 40"/>
                <a:gd name="T4" fmla="*/ 9 w 40"/>
                <a:gd name="T5" fmla="*/ 31 h 40"/>
                <a:gd name="T6" fmla="*/ 9 w 40"/>
                <a:gd name="T7" fmla="*/ 9 h 40"/>
                <a:gd name="T8" fmla="*/ 32 w 40"/>
                <a:gd name="T9" fmla="*/ 9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9"/>
                  </a:moveTo>
                  <a:lnTo>
                    <a:pt x="32" y="31"/>
                  </a:lnTo>
                  <a:lnTo>
                    <a:pt x="9" y="31"/>
                  </a:lnTo>
                  <a:lnTo>
                    <a:pt x="9" y="9"/>
                  </a:lnTo>
                  <a:lnTo>
                    <a:pt x="32" y="9"/>
                  </a:lnTo>
                  <a:moveTo>
                    <a:pt x="40" y="0"/>
                  </a:moveTo>
                  <a:lnTo>
                    <a:pt x="0" y="0"/>
                  </a:lnTo>
                  <a:lnTo>
                    <a:pt x="0" y="40"/>
                  </a:lnTo>
                  <a:lnTo>
                    <a:pt x="40" y="40"/>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268" name="iṧḷiḍê"/>
            <p:cNvSpPr/>
            <p:nvPr/>
          </p:nvSpPr>
          <p:spPr bwMode="auto">
            <a:xfrm>
              <a:off x="7380187" y="2327762"/>
              <a:ext cx="45085" cy="46539"/>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269" name="íṡļïḋé"/>
            <p:cNvSpPr/>
            <p:nvPr/>
          </p:nvSpPr>
          <p:spPr bwMode="auto">
            <a:xfrm>
              <a:off x="7374370" y="2321944"/>
              <a:ext cx="56720" cy="58174"/>
            </a:xfrm>
            <a:custGeom>
              <a:avLst/>
              <a:gdLst>
                <a:gd name="T0" fmla="*/ 31 w 39"/>
                <a:gd name="T1" fmla="*/ 9 h 40"/>
                <a:gd name="T2" fmla="*/ 31 w 39"/>
                <a:gd name="T3" fmla="*/ 31 h 40"/>
                <a:gd name="T4" fmla="*/ 8 w 39"/>
                <a:gd name="T5" fmla="*/ 31 h 40"/>
                <a:gd name="T6" fmla="*/ 8 w 39"/>
                <a:gd name="T7" fmla="*/ 9 h 40"/>
                <a:gd name="T8" fmla="*/ 31 w 39"/>
                <a:gd name="T9" fmla="*/ 9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9"/>
                  </a:moveTo>
                  <a:lnTo>
                    <a:pt x="31" y="31"/>
                  </a:lnTo>
                  <a:lnTo>
                    <a:pt x="8" y="31"/>
                  </a:lnTo>
                  <a:lnTo>
                    <a:pt x="8" y="9"/>
                  </a:lnTo>
                  <a:lnTo>
                    <a:pt x="31" y="9"/>
                  </a:lnTo>
                  <a:close/>
                  <a:moveTo>
                    <a:pt x="39" y="0"/>
                  </a:moveTo>
                  <a:lnTo>
                    <a:pt x="0" y="0"/>
                  </a:lnTo>
                  <a:lnTo>
                    <a:pt x="0" y="40"/>
                  </a:lnTo>
                  <a:lnTo>
                    <a:pt x="39" y="40"/>
                  </a:lnTo>
                  <a:lnTo>
                    <a:pt x="39" y="0"/>
                  </a:lnTo>
                  <a:lnTo>
                    <a:pt x="39"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70" name="işḻïḍe"/>
            <p:cNvSpPr/>
            <p:nvPr/>
          </p:nvSpPr>
          <p:spPr bwMode="auto">
            <a:xfrm>
              <a:off x="7374370" y="2321944"/>
              <a:ext cx="56720" cy="58174"/>
            </a:xfrm>
            <a:custGeom>
              <a:avLst/>
              <a:gdLst>
                <a:gd name="T0" fmla="*/ 31 w 39"/>
                <a:gd name="T1" fmla="*/ 9 h 40"/>
                <a:gd name="T2" fmla="*/ 31 w 39"/>
                <a:gd name="T3" fmla="*/ 31 h 40"/>
                <a:gd name="T4" fmla="*/ 8 w 39"/>
                <a:gd name="T5" fmla="*/ 31 h 40"/>
                <a:gd name="T6" fmla="*/ 8 w 39"/>
                <a:gd name="T7" fmla="*/ 9 h 40"/>
                <a:gd name="T8" fmla="*/ 31 w 39"/>
                <a:gd name="T9" fmla="*/ 9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9"/>
                  </a:moveTo>
                  <a:lnTo>
                    <a:pt x="31" y="31"/>
                  </a:lnTo>
                  <a:lnTo>
                    <a:pt x="8" y="31"/>
                  </a:lnTo>
                  <a:lnTo>
                    <a:pt x="8" y="9"/>
                  </a:lnTo>
                  <a:lnTo>
                    <a:pt x="31" y="9"/>
                  </a:lnTo>
                  <a:moveTo>
                    <a:pt x="39" y="0"/>
                  </a:moveTo>
                  <a:lnTo>
                    <a:pt x="0" y="0"/>
                  </a:lnTo>
                  <a:lnTo>
                    <a:pt x="0" y="40"/>
                  </a:lnTo>
                  <a:lnTo>
                    <a:pt x="39" y="40"/>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271" name="išḻîḓè"/>
            <p:cNvSpPr/>
            <p:nvPr/>
          </p:nvSpPr>
          <p:spPr bwMode="auto">
            <a:xfrm>
              <a:off x="7436907" y="2327762"/>
              <a:ext cx="49448" cy="46539"/>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272" name="iSľîde"/>
            <p:cNvSpPr/>
            <p:nvPr/>
          </p:nvSpPr>
          <p:spPr bwMode="auto">
            <a:xfrm>
              <a:off x="7431089" y="2321944"/>
              <a:ext cx="61083" cy="58174"/>
            </a:xfrm>
            <a:custGeom>
              <a:avLst/>
              <a:gdLst>
                <a:gd name="T0" fmla="*/ 34 w 42"/>
                <a:gd name="T1" fmla="*/ 9 h 40"/>
                <a:gd name="T2" fmla="*/ 34 w 42"/>
                <a:gd name="T3" fmla="*/ 31 h 40"/>
                <a:gd name="T4" fmla="*/ 9 w 42"/>
                <a:gd name="T5" fmla="*/ 31 h 40"/>
                <a:gd name="T6" fmla="*/ 9 w 42"/>
                <a:gd name="T7" fmla="*/ 9 h 40"/>
                <a:gd name="T8" fmla="*/ 34 w 42"/>
                <a:gd name="T9" fmla="*/ 9 h 40"/>
                <a:gd name="T10" fmla="*/ 42 w 42"/>
                <a:gd name="T11" fmla="*/ 0 h 40"/>
                <a:gd name="T12" fmla="*/ 0 w 42"/>
                <a:gd name="T13" fmla="*/ 0 h 40"/>
                <a:gd name="T14" fmla="*/ 0 w 42"/>
                <a:gd name="T15" fmla="*/ 40 h 40"/>
                <a:gd name="T16" fmla="*/ 42 w 42"/>
                <a:gd name="T17" fmla="*/ 40 h 40"/>
                <a:gd name="T18" fmla="*/ 42 w 42"/>
                <a:gd name="T19" fmla="*/ 0 h 40"/>
                <a:gd name="T20" fmla="*/ 42 w 42"/>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0">
                  <a:moveTo>
                    <a:pt x="34" y="9"/>
                  </a:moveTo>
                  <a:lnTo>
                    <a:pt x="34" y="31"/>
                  </a:lnTo>
                  <a:lnTo>
                    <a:pt x="9" y="31"/>
                  </a:lnTo>
                  <a:lnTo>
                    <a:pt x="9" y="9"/>
                  </a:lnTo>
                  <a:lnTo>
                    <a:pt x="34" y="9"/>
                  </a:lnTo>
                  <a:close/>
                  <a:moveTo>
                    <a:pt x="42" y="0"/>
                  </a:moveTo>
                  <a:lnTo>
                    <a:pt x="0" y="0"/>
                  </a:lnTo>
                  <a:lnTo>
                    <a:pt x="0" y="40"/>
                  </a:lnTo>
                  <a:lnTo>
                    <a:pt x="42" y="40"/>
                  </a:lnTo>
                  <a:lnTo>
                    <a:pt x="42" y="0"/>
                  </a:lnTo>
                  <a:lnTo>
                    <a:pt x="42"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73" name="iṡḻîḍé"/>
            <p:cNvSpPr/>
            <p:nvPr/>
          </p:nvSpPr>
          <p:spPr bwMode="auto">
            <a:xfrm>
              <a:off x="7431089" y="2321944"/>
              <a:ext cx="61083" cy="58174"/>
            </a:xfrm>
            <a:custGeom>
              <a:avLst/>
              <a:gdLst>
                <a:gd name="T0" fmla="*/ 34 w 42"/>
                <a:gd name="T1" fmla="*/ 9 h 40"/>
                <a:gd name="T2" fmla="*/ 34 w 42"/>
                <a:gd name="T3" fmla="*/ 31 h 40"/>
                <a:gd name="T4" fmla="*/ 9 w 42"/>
                <a:gd name="T5" fmla="*/ 31 h 40"/>
                <a:gd name="T6" fmla="*/ 9 w 42"/>
                <a:gd name="T7" fmla="*/ 9 h 40"/>
                <a:gd name="T8" fmla="*/ 34 w 42"/>
                <a:gd name="T9" fmla="*/ 9 h 40"/>
                <a:gd name="T10" fmla="*/ 42 w 42"/>
                <a:gd name="T11" fmla="*/ 0 h 40"/>
                <a:gd name="T12" fmla="*/ 0 w 42"/>
                <a:gd name="T13" fmla="*/ 0 h 40"/>
                <a:gd name="T14" fmla="*/ 0 w 42"/>
                <a:gd name="T15" fmla="*/ 40 h 40"/>
                <a:gd name="T16" fmla="*/ 42 w 42"/>
                <a:gd name="T17" fmla="*/ 40 h 40"/>
                <a:gd name="T18" fmla="*/ 42 w 42"/>
                <a:gd name="T19" fmla="*/ 0 h 40"/>
                <a:gd name="T20" fmla="*/ 42 w 42"/>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0">
                  <a:moveTo>
                    <a:pt x="34" y="9"/>
                  </a:moveTo>
                  <a:lnTo>
                    <a:pt x="34" y="31"/>
                  </a:lnTo>
                  <a:lnTo>
                    <a:pt x="9" y="31"/>
                  </a:lnTo>
                  <a:lnTo>
                    <a:pt x="9" y="9"/>
                  </a:lnTo>
                  <a:lnTo>
                    <a:pt x="34" y="9"/>
                  </a:lnTo>
                  <a:moveTo>
                    <a:pt x="42" y="0"/>
                  </a:moveTo>
                  <a:lnTo>
                    <a:pt x="0" y="0"/>
                  </a:lnTo>
                  <a:lnTo>
                    <a:pt x="0" y="40"/>
                  </a:lnTo>
                  <a:lnTo>
                    <a:pt x="42" y="40"/>
                  </a:lnTo>
                  <a:lnTo>
                    <a:pt x="42" y="0"/>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274" name="isliďè"/>
            <p:cNvSpPr/>
            <p:nvPr/>
          </p:nvSpPr>
          <p:spPr bwMode="auto">
            <a:xfrm>
              <a:off x="6860986" y="2385935"/>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275" name="ïşlíḑè"/>
            <p:cNvSpPr/>
            <p:nvPr/>
          </p:nvSpPr>
          <p:spPr bwMode="auto">
            <a:xfrm>
              <a:off x="6853714" y="2380118"/>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close/>
                  <a:moveTo>
                    <a:pt x="40" y="0"/>
                  </a:moveTo>
                  <a:lnTo>
                    <a:pt x="0" y="0"/>
                  </a:lnTo>
                  <a:lnTo>
                    <a:pt x="0" y="39"/>
                  </a:lnTo>
                  <a:lnTo>
                    <a:pt x="40" y="39"/>
                  </a:lnTo>
                  <a:lnTo>
                    <a:pt x="40" y="0"/>
                  </a:lnTo>
                  <a:lnTo>
                    <a:pt x="40"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76" name="íśḻïḋè"/>
            <p:cNvSpPr/>
            <p:nvPr/>
          </p:nvSpPr>
          <p:spPr bwMode="auto">
            <a:xfrm>
              <a:off x="6853714" y="2380118"/>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moveTo>
                    <a:pt x="40" y="0"/>
                  </a:moveTo>
                  <a:lnTo>
                    <a:pt x="0" y="0"/>
                  </a:lnTo>
                  <a:lnTo>
                    <a:pt x="0" y="39"/>
                  </a:lnTo>
                  <a:lnTo>
                    <a:pt x="40" y="39"/>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277" name="ïṣ1îḋè"/>
            <p:cNvSpPr/>
            <p:nvPr/>
          </p:nvSpPr>
          <p:spPr bwMode="auto">
            <a:xfrm>
              <a:off x="6917705" y="2385935"/>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278" name="îŝlíḓê"/>
            <p:cNvSpPr/>
            <p:nvPr/>
          </p:nvSpPr>
          <p:spPr bwMode="auto">
            <a:xfrm>
              <a:off x="6911888" y="2380118"/>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close/>
                  <a:moveTo>
                    <a:pt x="39" y="0"/>
                  </a:moveTo>
                  <a:lnTo>
                    <a:pt x="0" y="0"/>
                  </a:lnTo>
                  <a:lnTo>
                    <a:pt x="0" y="39"/>
                  </a:lnTo>
                  <a:lnTo>
                    <a:pt x="39" y="39"/>
                  </a:lnTo>
                  <a:lnTo>
                    <a:pt x="39" y="0"/>
                  </a:lnTo>
                  <a:lnTo>
                    <a:pt x="39"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79" name="îṡļíḓe"/>
            <p:cNvSpPr/>
            <p:nvPr/>
          </p:nvSpPr>
          <p:spPr bwMode="auto">
            <a:xfrm>
              <a:off x="6911888" y="2380118"/>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moveTo>
                    <a:pt x="39" y="0"/>
                  </a:moveTo>
                  <a:lnTo>
                    <a:pt x="0" y="0"/>
                  </a:lnTo>
                  <a:lnTo>
                    <a:pt x="0" y="39"/>
                  </a:lnTo>
                  <a:lnTo>
                    <a:pt x="39" y="39"/>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280" name="ïSḻíḓê"/>
            <p:cNvSpPr/>
            <p:nvPr/>
          </p:nvSpPr>
          <p:spPr bwMode="auto">
            <a:xfrm>
              <a:off x="6975879" y="2385935"/>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281" name="iŝļiḋê"/>
            <p:cNvSpPr/>
            <p:nvPr/>
          </p:nvSpPr>
          <p:spPr bwMode="auto">
            <a:xfrm>
              <a:off x="6968608" y="2380118"/>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close/>
                  <a:moveTo>
                    <a:pt x="40" y="0"/>
                  </a:moveTo>
                  <a:lnTo>
                    <a:pt x="0" y="0"/>
                  </a:lnTo>
                  <a:lnTo>
                    <a:pt x="0" y="39"/>
                  </a:lnTo>
                  <a:lnTo>
                    <a:pt x="40" y="39"/>
                  </a:lnTo>
                  <a:lnTo>
                    <a:pt x="40" y="0"/>
                  </a:lnTo>
                  <a:lnTo>
                    <a:pt x="40"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82" name="i$1îďê"/>
            <p:cNvSpPr/>
            <p:nvPr/>
          </p:nvSpPr>
          <p:spPr bwMode="auto">
            <a:xfrm>
              <a:off x="6968608" y="2380118"/>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moveTo>
                    <a:pt x="40" y="0"/>
                  </a:moveTo>
                  <a:lnTo>
                    <a:pt x="0" y="0"/>
                  </a:lnTo>
                  <a:lnTo>
                    <a:pt x="0" y="39"/>
                  </a:lnTo>
                  <a:lnTo>
                    <a:pt x="40" y="39"/>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283" name="îṥḻïḍe"/>
            <p:cNvSpPr/>
            <p:nvPr/>
          </p:nvSpPr>
          <p:spPr bwMode="auto">
            <a:xfrm>
              <a:off x="7032599" y="2385935"/>
              <a:ext cx="47994"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284" name="iṡlíḑe"/>
            <p:cNvSpPr/>
            <p:nvPr/>
          </p:nvSpPr>
          <p:spPr bwMode="auto">
            <a:xfrm>
              <a:off x="7026781" y="2380118"/>
              <a:ext cx="59629" cy="56720"/>
            </a:xfrm>
            <a:custGeom>
              <a:avLst/>
              <a:gdLst>
                <a:gd name="T0" fmla="*/ 33 w 41"/>
                <a:gd name="T1" fmla="*/ 8 h 39"/>
                <a:gd name="T2" fmla="*/ 33 w 41"/>
                <a:gd name="T3" fmla="*/ 31 h 39"/>
                <a:gd name="T4" fmla="*/ 8 w 41"/>
                <a:gd name="T5" fmla="*/ 31 h 39"/>
                <a:gd name="T6" fmla="*/ 8 w 41"/>
                <a:gd name="T7" fmla="*/ 8 h 39"/>
                <a:gd name="T8" fmla="*/ 33 w 41"/>
                <a:gd name="T9" fmla="*/ 8 h 39"/>
                <a:gd name="T10" fmla="*/ 41 w 41"/>
                <a:gd name="T11" fmla="*/ 0 h 39"/>
                <a:gd name="T12" fmla="*/ 0 w 41"/>
                <a:gd name="T13" fmla="*/ 0 h 39"/>
                <a:gd name="T14" fmla="*/ 0 w 41"/>
                <a:gd name="T15" fmla="*/ 39 h 39"/>
                <a:gd name="T16" fmla="*/ 41 w 41"/>
                <a:gd name="T17" fmla="*/ 39 h 39"/>
                <a:gd name="T18" fmla="*/ 41 w 41"/>
                <a:gd name="T19" fmla="*/ 0 h 39"/>
                <a:gd name="T20" fmla="*/ 41 w 41"/>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39">
                  <a:moveTo>
                    <a:pt x="33" y="8"/>
                  </a:moveTo>
                  <a:lnTo>
                    <a:pt x="33" y="31"/>
                  </a:lnTo>
                  <a:lnTo>
                    <a:pt x="8" y="31"/>
                  </a:lnTo>
                  <a:lnTo>
                    <a:pt x="8" y="8"/>
                  </a:lnTo>
                  <a:lnTo>
                    <a:pt x="33" y="8"/>
                  </a:lnTo>
                  <a:close/>
                  <a:moveTo>
                    <a:pt x="41" y="0"/>
                  </a:moveTo>
                  <a:lnTo>
                    <a:pt x="0" y="0"/>
                  </a:lnTo>
                  <a:lnTo>
                    <a:pt x="0" y="39"/>
                  </a:lnTo>
                  <a:lnTo>
                    <a:pt x="41" y="39"/>
                  </a:lnTo>
                  <a:lnTo>
                    <a:pt x="41" y="0"/>
                  </a:lnTo>
                  <a:lnTo>
                    <a:pt x="41"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85" name="îsļîdè"/>
            <p:cNvSpPr/>
            <p:nvPr/>
          </p:nvSpPr>
          <p:spPr bwMode="auto">
            <a:xfrm>
              <a:off x="7026781" y="2380118"/>
              <a:ext cx="59629" cy="56720"/>
            </a:xfrm>
            <a:custGeom>
              <a:avLst/>
              <a:gdLst>
                <a:gd name="T0" fmla="*/ 33 w 41"/>
                <a:gd name="T1" fmla="*/ 8 h 39"/>
                <a:gd name="T2" fmla="*/ 33 w 41"/>
                <a:gd name="T3" fmla="*/ 31 h 39"/>
                <a:gd name="T4" fmla="*/ 8 w 41"/>
                <a:gd name="T5" fmla="*/ 31 h 39"/>
                <a:gd name="T6" fmla="*/ 8 w 41"/>
                <a:gd name="T7" fmla="*/ 8 h 39"/>
                <a:gd name="T8" fmla="*/ 33 w 41"/>
                <a:gd name="T9" fmla="*/ 8 h 39"/>
                <a:gd name="T10" fmla="*/ 41 w 41"/>
                <a:gd name="T11" fmla="*/ 0 h 39"/>
                <a:gd name="T12" fmla="*/ 0 w 41"/>
                <a:gd name="T13" fmla="*/ 0 h 39"/>
                <a:gd name="T14" fmla="*/ 0 w 41"/>
                <a:gd name="T15" fmla="*/ 39 h 39"/>
                <a:gd name="T16" fmla="*/ 41 w 41"/>
                <a:gd name="T17" fmla="*/ 39 h 39"/>
                <a:gd name="T18" fmla="*/ 41 w 41"/>
                <a:gd name="T19" fmla="*/ 0 h 39"/>
                <a:gd name="T20" fmla="*/ 41 w 41"/>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39">
                  <a:moveTo>
                    <a:pt x="33" y="8"/>
                  </a:moveTo>
                  <a:lnTo>
                    <a:pt x="33" y="31"/>
                  </a:lnTo>
                  <a:lnTo>
                    <a:pt x="8" y="31"/>
                  </a:lnTo>
                  <a:lnTo>
                    <a:pt x="8" y="8"/>
                  </a:lnTo>
                  <a:lnTo>
                    <a:pt x="33" y="8"/>
                  </a:lnTo>
                  <a:moveTo>
                    <a:pt x="41" y="0"/>
                  </a:moveTo>
                  <a:lnTo>
                    <a:pt x="0" y="0"/>
                  </a:lnTo>
                  <a:lnTo>
                    <a:pt x="0" y="39"/>
                  </a:lnTo>
                  <a:lnTo>
                    <a:pt x="41" y="39"/>
                  </a:lnTo>
                  <a:lnTo>
                    <a:pt x="41" y="0"/>
                  </a:lnTo>
                  <a:lnTo>
                    <a:pt x="4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286" name="íṡḷiḍè"/>
            <p:cNvSpPr/>
            <p:nvPr/>
          </p:nvSpPr>
          <p:spPr bwMode="auto">
            <a:xfrm>
              <a:off x="7093681" y="2385935"/>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287" name="ïṡļíḋè"/>
            <p:cNvSpPr/>
            <p:nvPr/>
          </p:nvSpPr>
          <p:spPr bwMode="auto">
            <a:xfrm>
              <a:off x="7086409" y="2380118"/>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close/>
                  <a:moveTo>
                    <a:pt x="40" y="0"/>
                  </a:moveTo>
                  <a:lnTo>
                    <a:pt x="0" y="0"/>
                  </a:lnTo>
                  <a:lnTo>
                    <a:pt x="0" y="39"/>
                  </a:lnTo>
                  <a:lnTo>
                    <a:pt x="40" y="39"/>
                  </a:lnTo>
                  <a:lnTo>
                    <a:pt x="40" y="0"/>
                  </a:lnTo>
                  <a:lnTo>
                    <a:pt x="40"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88" name="ïSļîḓe"/>
            <p:cNvSpPr/>
            <p:nvPr/>
          </p:nvSpPr>
          <p:spPr bwMode="auto">
            <a:xfrm>
              <a:off x="7086409" y="2380118"/>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moveTo>
                    <a:pt x="40" y="0"/>
                  </a:moveTo>
                  <a:lnTo>
                    <a:pt x="0" y="0"/>
                  </a:lnTo>
                  <a:lnTo>
                    <a:pt x="0" y="39"/>
                  </a:lnTo>
                  <a:lnTo>
                    <a:pt x="40" y="39"/>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289" name="íSļïḋè"/>
            <p:cNvSpPr/>
            <p:nvPr/>
          </p:nvSpPr>
          <p:spPr bwMode="auto">
            <a:xfrm>
              <a:off x="7150400" y="2385935"/>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290" name="íṧ1íḍe"/>
            <p:cNvSpPr/>
            <p:nvPr/>
          </p:nvSpPr>
          <p:spPr bwMode="auto">
            <a:xfrm>
              <a:off x="7144583" y="2380118"/>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close/>
                  <a:moveTo>
                    <a:pt x="39" y="0"/>
                  </a:moveTo>
                  <a:lnTo>
                    <a:pt x="0" y="0"/>
                  </a:lnTo>
                  <a:lnTo>
                    <a:pt x="0" y="39"/>
                  </a:lnTo>
                  <a:lnTo>
                    <a:pt x="39" y="39"/>
                  </a:lnTo>
                  <a:lnTo>
                    <a:pt x="39" y="0"/>
                  </a:lnTo>
                  <a:lnTo>
                    <a:pt x="39"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91" name="íṣlïḍè"/>
            <p:cNvSpPr/>
            <p:nvPr/>
          </p:nvSpPr>
          <p:spPr bwMode="auto">
            <a:xfrm>
              <a:off x="7144583" y="2380118"/>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moveTo>
                    <a:pt x="39" y="0"/>
                  </a:moveTo>
                  <a:lnTo>
                    <a:pt x="0" y="0"/>
                  </a:lnTo>
                  <a:lnTo>
                    <a:pt x="0" y="39"/>
                  </a:lnTo>
                  <a:lnTo>
                    <a:pt x="39" y="39"/>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292" name="iṡ1íde"/>
            <p:cNvSpPr/>
            <p:nvPr/>
          </p:nvSpPr>
          <p:spPr bwMode="auto">
            <a:xfrm>
              <a:off x="7208574" y="2385935"/>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293" name="îŝ1ïḍé"/>
            <p:cNvSpPr/>
            <p:nvPr/>
          </p:nvSpPr>
          <p:spPr bwMode="auto">
            <a:xfrm>
              <a:off x="7201303" y="2380118"/>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close/>
                  <a:moveTo>
                    <a:pt x="40" y="0"/>
                  </a:moveTo>
                  <a:lnTo>
                    <a:pt x="0" y="0"/>
                  </a:lnTo>
                  <a:lnTo>
                    <a:pt x="0" y="39"/>
                  </a:lnTo>
                  <a:lnTo>
                    <a:pt x="40" y="39"/>
                  </a:lnTo>
                  <a:lnTo>
                    <a:pt x="40" y="0"/>
                  </a:lnTo>
                  <a:lnTo>
                    <a:pt x="40"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94" name="îSľíḍe"/>
            <p:cNvSpPr/>
            <p:nvPr/>
          </p:nvSpPr>
          <p:spPr bwMode="auto">
            <a:xfrm>
              <a:off x="7201303" y="2380118"/>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moveTo>
                    <a:pt x="40" y="0"/>
                  </a:moveTo>
                  <a:lnTo>
                    <a:pt x="0" y="0"/>
                  </a:lnTo>
                  <a:lnTo>
                    <a:pt x="0" y="39"/>
                  </a:lnTo>
                  <a:lnTo>
                    <a:pt x="40" y="39"/>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295" name="ïṥ1íḓé"/>
            <p:cNvSpPr/>
            <p:nvPr/>
          </p:nvSpPr>
          <p:spPr bwMode="auto">
            <a:xfrm>
              <a:off x="7265294" y="2385935"/>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296" name="íṩḻíḋé"/>
            <p:cNvSpPr/>
            <p:nvPr/>
          </p:nvSpPr>
          <p:spPr bwMode="auto">
            <a:xfrm>
              <a:off x="7259477" y="2380118"/>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close/>
                  <a:moveTo>
                    <a:pt x="39" y="0"/>
                  </a:moveTo>
                  <a:lnTo>
                    <a:pt x="0" y="0"/>
                  </a:lnTo>
                  <a:lnTo>
                    <a:pt x="0" y="39"/>
                  </a:lnTo>
                  <a:lnTo>
                    <a:pt x="39" y="39"/>
                  </a:lnTo>
                  <a:lnTo>
                    <a:pt x="39" y="0"/>
                  </a:lnTo>
                  <a:lnTo>
                    <a:pt x="39"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297" name="iSḷiḑè"/>
            <p:cNvSpPr/>
            <p:nvPr/>
          </p:nvSpPr>
          <p:spPr bwMode="auto">
            <a:xfrm>
              <a:off x="7259477" y="2380118"/>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moveTo>
                    <a:pt x="39" y="0"/>
                  </a:moveTo>
                  <a:lnTo>
                    <a:pt x="0" y="0"/>
                  </a:lnTo>
                  <a:lnTo>
                    <a:pt x="0" y="39"/>
                  </a:lnTo>
                  <a:lnTo>
                    <a:pt x="39" y="39"/>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298" name="iṧḻídé"/>
            <p:cNvSpPr/>
            <p:nvPr/>
          </p:nvSpPr>
          <p:spPr bwMode="auto">
            <a:xfrm>
              <a:off x="7323468" y="2385935"/>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299" name="íṣlíḓè"/>
            <p:cNvSpPr/>
            <p:nvPr/>
          </p:nvSpPr>
          <p:spPr bwMode="auto">
            <a:xfrm>
              <a:off x="7316196" y="2380118"/>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close/>
                  <a:moveTo>
                    <a:pt x="40" y="0"/>
                  </a:moveTo>
                  <a:lnTo>
                    <a:pt x="0" y="0"/>
                  </a:lnTo>
                  <a:lnTo>
                    <a:pt x="0" y="39"/>
                  </a:lnTo>
                  <a:lnTo>
                    <a:pt x="40" y="39"/>
                  </a:lnTo>
                  <a:lnTo>
                    <a:pt x="40" y="0"/>
                  </a:lnTo>
                  <a:lnTo>
                    <a:pt x="40"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00" name="îSlidê"/>
            <p:cNvSpPr/>
            <p:nvPr/>
          </p:nvSpPr>
          <p:spPr bwMode="auto">
            <a:xfrm>
              <a:off x="7316196" y="2380118"/>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moveTo>
                    <a:pt x="40" y="0"/>
                  </a:moveTo>
                  <a:lnTo>
                    <a:pt x="0" y="0"/>
                  </a:lnTo>
                  <a:lnTo>
                    <a:pt x="0" y="39"/>
                  </a:lnTo>
                  <a:lnTo>
                    <a:pt x="40" y="39"/>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301" name="íṣḷídé"/>
            <p:cNvSpPr/>
            <p:nvPr/>
          </p:nvSpPr>
          <p:spPr bwMode="auto">
            <a:xfrm>
              <a:off x="7436907" y="2385935"/>
              <a:ext cx="49448"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302" name="iśľíḑè"/>
            <p:cNvSpPr/>
            <p:nvPr/>
          </p:nvSpPr>
          <p:spPr bwMode="auto">
            <a:xfrm>
              <a:off x="7431089" y="2380118"/>
              <a:ext cx="61083" cy="56720"/>
            </a:xfrm>
            <a:custGeom>
              <a:avLst/>
              <a:gdLst>
                <a:gd name="T0" fmla="*/ 34 w 42"/>
                <a:gd name="T1" fmla="*/ 8 h 39"/>
                <a:gd name="T2" fmla="*/ 34 w 42"/>
                <a:gd name="T3" fmla="*/ 31 h 39"/>
                <a:gd name="T4" fmla="*/ 9 w 42"/>
                <a:gd name="T5" fmla="*/ 31 h 39"/>
                <a:gd name="T6" fmla="*/ 9 w 42"/>
                <a:gd name="T7" fmla="*/ 8 h 39"/>
                <a:gd name="T8" fmla="*/ 34 w 42"/>
                <a:gd name="T9" fmla="*/ 8 h 39"/>
                <a:gd name="T10" fmla="*/ 42 w 42"/>
                <a:gd name="T11" fmla="*/ 0 h 39"/>
                <a:gd name="T12" fmla="*/ 0 w 42"/>
                <a:gd name="T13" fmla="*/ 0 h 39"/>
                <a:gd name="T14" fmla="*/ 0 w 42"/>
                <a:gd name="T15" fmla="*/ 39 h 39"/>
                <a:gd name="T16" fmla="*/ 42 w 42"/>
                <a:gd name="T17" fmla="*/ 39 h 39"/>
                <a:gd name="T18" fmla="*/ 42 w 42"/>
                <a:gd name="T19" fmla="*/ 0 h 39"/>
                <a:gd name="T20" fmla="*/ 42 w 42"/>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39">
                  <a:moveTo>
                    <a:pt x="34" y="8"/>
                  </a:moveTo>
                  <a:lnTo>
                    <a:pt x="34" y="31"/>
                  </a:lnTo>
                  <a:lnTo>
                    <a:pt x="9" y="31"/>
                  </a:lnTo>
                  <a:lnTo>
                    <a:pt x="9" y="8"/>
                  </a:lnTo>
                  <a:lnTo>
                    <a:pt x="34" y="8"/>
                  </a:lnTo>
                  <a:close/>
                  <a:moveTo>
                    <a:pt x="42" y="0"/>
                  </a:moveTo>
                  <a:lnTo>
                    <a:pt x="0" y="0"/>
                  </a:lnTo>
                  <a:lnTo>
                    <a:pt x="0" y="39"/>
                  </a:lnTo>
                  <a:lnTo>
                    <a:pt x="42" y="39"/>
                  </a:lnTo>
                  <a:lnTo>
                    <a:pt x="42" y="0"/>
                  </a:lnTo>
                  <a:lnTo>
                    <a:pt x="42"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03" name="ïṥľidé"/>
            <p:cNvSpPr/>
            <p:nvPr/>
          </p:nvSpPr>
          <p:spPr bwMode="auto">
            <a:xfrm>
              <a:off x="7431089" y="2380118"/>
              <a:ext cx="61083" cy="56720"/>
            </a:xfrm>
            <a:custGeom>
              <a:avLst/>
              <a:gdLst>
                <a:gd name="T0" fmla="*/ 34 w 42"/>
                <a:gd name="T1" fmla="*/ 8 h 39"/>
                <a:gd name="T2" fmla="*/ 34 w 42"/>
                <a:gd name="T3" fmla="*/ 31 h 39"/>
                <a:gd name="T4" fmla="*/ 9 w 42"/>
                <a:gd name="T5" fmla="*/ 31 h 39"/>
                <a:gd name="T6" fmla="*/ 9 w 42"/>
                <a:gd name="T7" fmla="*/ 8 h 39"/>
                <a:gd name="T8" fmla="*/ 34 w 42"/>
                <a:gd name="T9" fmla="*/ 8 h 39"/>
                <a:gd name="T10" fmla="*/ 42 w 42"/>
                <a:gd name="T11" fmla="*/ 0 h 39"/>
                <a:gd name="T12" fmla="*/ 0 w 42"/>
                <a:gd name="T13" fmla="*/ 0 h 39"/>
                <a:gd name="T14" fmla="*/ 0 w 42"/>
                <a:gd name="T15" fmla="*/ 39 h 39"/>
                <a:gd name="T16" fmla="*/ 42 w 42"/>
                <a:gd name="T17" fmla="*/ 39 h 39"/>
                <a:gd name="T18" fmla="*/ 42 w 42"/>
                <a:gd name="T19" fmla="*/ 0 h 39"/>
                <a:gd name="T20" fmla="*/ 42 w 42"/>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39">
                  <a:moveTo>
                    <a:pt x="34" y="8"/>
                  </a:moveTo>
                  <a:lnTo>
                    <a:pt x="34" y="31"/>
                  </a:lnTo>
                  <a:lnTo>
                    <a:pt x="9" y="31"/>
                  </a:lnTo>
                  <a:lnTo>
                    <a:pt x="9" y="8"/>
                  </a:lnTo>
                  <a:lnTo>
                    <a:pt x="34" y="8"/>
                  </a:lnTo>
                  <a:moveTo>
                    <a:pt x="42" y="0"/>
                  </a:moveTo>
                  <a:lnTo>
                    <a:pt x="0" y="0"/>
                  </a:lnTo>
                  <a:lnTo>
                    <a:pt x="0" y="39"/>
                  </a:lnTo>
                  <a:lnTo>
                    <a:pt x="42" y="39"/>
                  </a:lnTo>
                  <a:lnTo>
                    <a:pt x="42" y="0"/>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304" name="iśľîde"/>
            <p:cNvSpPr/>
            <p:nvPr/>
          </p:nvSpPr>
          <p:spPr bwMode="auto">
            <a:xfrm>
              <a:off x="6860986" y="2442654"/>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305" name="íşļîḓe"/>
            <p:cNvSpPr/>
            <p:nvPr/>
          </p:nvSpPr>
          <p:spPr bwMode="auto">
            <a:xfrm>
              <a:off x="6853714" y="2436837"/>
              <a:ext cx="58174" cy="58174"/>
            </a:xfrm>
            <a:custGeom>
              <a:avLst/>
              <a:gdLst>
                <a:gd name="T0" fmla="*/ 32 w 40"/>
                <a:gd name="T1" fmla="*/ 8 h 40"/>
                <a:gd name="T2" fmla="*/ 32 w 40"/>
                <a:gd name="T3" fmla="*/ 31 h 40"/>
                <a:gd name="T4" fmla="*/ 9 w 40"/>
                <a:gd name="T5" fmla="*/ 31 h 40"/>
                <a:gd name="T6" fmla="*/ 9 w 40"/>
                <a:gd name="T7" fmla="*/ 8 h 40"/>
                <a:gd name="T8" fmla="*/ 32 w 40"/>
                <a:gd name="T9" fmla="*/ 8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8"/>
                  </a:moveTo>
                  <a:lnTo>
                    <a:pt x="32" y="31"/>
                  </a:lnTo>
                  <a:lnTo>
                    <a:pt x="9" y="31"/>
                  </a:lnTo>
                  <a:lnTo>
                    <a:pt x="9" y="8"/>
                  </a:lnTo>
                  <a:lnTo>
                    <a:pt x="32" y="8"/>
                  </a:lnTo>
                  <a:close/>
                  <a:moveTo>
                    <a:pt x="40" y="0"/>
                  </a:moveTo>
                  <a:lnTo>
                    <a:pt x="0" y="0"/>
                  </a:lnTo>
                  <a:lnTo>
                    <a:pt x="0" y="40"/>
                  </a:lnTo>
                  <a:lnTo>
                    <a:pt x="40" y="40"/>
                  </a:lnTo>
                  <a:lnTo>
                    <a:pt x="40" y="0"/>
                  </a:lnTo>
                  <a:lnTo>
                    <a:pt x="40"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06" name="íS1ïḓê"/>
            <p:cNvSpPr/>
            <p:nvPr/>
          </p:nvSpPr>
          <p:spPr bwMode="auto">
            <a:xfrm>
              <a:off x="6853714" y="2436837"/>
              <a:ext cx="58174" cy="58174"/>
            </a:xfrm>
            <a:custGeom>
              <a:avLst/>
              <a:gdLst>
                <a:gd name="T0" fmla="*/ 32 w 40"/>
                <a:gd name="T1" fmla="*/ 8 h 40"/>
                <a:gd name="T2" fmla="*/ 32 w 40"/>
                <a:gd name="T3" fmla="*/ 31 h 40"/>
                <a:gd name="T4" fmla="*/ 9 w 40"/>
                <a:gd name="T5" fmla="*/ 31 h 40"/>
                <a:gd name="T6" fmla="*/ 9 w 40"/>
                <a:gd name="T7" fmla="*/ 8 h 40"/>
                <a:gd name="T8" fmla="*/ 32 w 40"/>
                <a:gd name="T9" fmla="*/ 8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8"/>
                  </a:moveTo>
                  <a:lnTo>
                    <a:pt x="32" y="31"/>
                  </a:lnTo>
                  <a:lnTo>
                    <a:pt x="9" y="31"/>
                  </a:lnTo>
                  <a:lnTo>
                    <a:pt x="9" y="8"/>
                  </a:lnTo>
                  <a:lnTo>
                    <a:pt x="32" y="8"/>
                  </a:lnTo>
                  <a:moveTo>
                    <a:pt x="40" y="0"/>
                  </a:moveTo>
                  <a:lnTo>
                    <a:pt x="0" y="0"/>
                  </a:lnTo>
                  <a:lnTo>
                    <a:pt x="0" y="40"/>
                  </a:lnTo>
                  <a:lnTo>
                    <a:pt x="40" y="40"/>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307" name="îŝḷíḍê"/>
            <p:cNvSpPr/>
            <p:nvPr/>
          </p:nvSpPr>
          <p:spPr bwMode="auto">
            <a:xfrm>
              <a:off x="6917705" y="2442654"/>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308" name="iṧ1ïḑe"/>
            <p:cNvSpPr/>
            <p:nvPr/>
          </p:nvSpPr>
          <p:spPr bwMode="auto">
            <a:xfrm>
              <a:off x="6911888" y="2436837"/>
              <a:ext cx="56720" cy="58174"/>
            </a:xfrm>
            <a:custGeom>
              <a:avLst/>
              <a:gdLst>
                <a:gd name="T0" fmla="*/ 31 w 39"/>
                <a:gd name="T1" fmla="*/ 8 h 40"/>
                <a:gd name="T2" fmla="*/ 31 w 39"/>
                <a:gd name="T3" fmla="*/ 31 h 40"/>
                <a:gd name="T4" fmla="*/ 8 w 39"/>
                <a:gd name="T5" fmla="*/ 31 h 40"/>
                <a:gd name="T6" fmla="*/ 8 w 39"/>
                <a:gd name="T7" fmla="*/ 8 h 40"/>
                <a:gd name="T8" fmla="*/ 31 w 39"/>
                <a:gd name="T9" fmla="*/ 8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8"/>
                  </a:moveTo>
                  <a:lnTo>
                    <a:pt x="31" y="31"/>
                  </a:lnTo>
                  <a:lnTo>
                    <a:pt x="8" y="31"/>
                  </a:lnTo>
                  <a:lnTo>
                    <a:pt x="8" y="8"/>
                  </a:lnTo>
                  <a:lnTo>
                    <a:pt x="31" y="8"/>
                  </a:lnTo>
                  <a:close/>
                  <a:moveTo>
                    <a:pt x="39" y="0"/>
                  </a:moveTo>
                  <a:lnTo>
                    <a:pt x="0" y="0"/>
                  </a:lnTo>
                  <a:lnTo>
                    <a:pt x="0" y="40"/>
                  </a:lnTo>
                  <a:lnTo>
                    <a:pt x="39" y="40"/>
                  </a:lnTo>
                  <a:lnTo>
                    <a:pt x="39" y="0"/>
                  </a:lnTo>
                  <a:lnTo>
                    <a:pt x="39"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09" name="ïŝḻîdé"/>
            <p:cNvSpPr/>
            <p:nvPr/>
          </p:nvSpPr>
          <p:spPr bwMode="auto">
            <a:xfrm>
              <a:off x="6911888" y="2436837"/>
              <a:ext cx="56720" cy="58174"/>
            </a:xfrm>
            <a:custGeom>
              <a:avLst/>
              <a:gdLst>
                <a:gd name="T0" fmla="*/ 31 w 39"/>
                <a:gd name="T1" fmla="*/ 8 h 40"/>
                <a:gd name="T2" fmla="*/ 31 w 39"/>
                <a:gd name="T3" fmla="*/ 31 h 40"/>
                <a:gd name="T4" fmla="*/ 8 w 39"/>
                <a:gd name="T5" fmla="*/ 31 h 40"/>
                <a:gd name="T6" fmla="*/ 8 w 39"/>
                <a:gd name="T7" fmla="*/ 8 h 40"/>
                <a:gd name="T8" fmla="*/ 31 w 39"/>
                <a:gd name="T9" fmla="*/ 8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8"/>
                  </a:moveTo>
                  <a:lnTo>
                    <a:pt x="31" y="31"/>
                  </a:lnTo>
                  <a:lnTo>
                    <a:pt x="8" y="31"/>
                  </a:lnTo>
                  <a:lnTo>
                    <a:pt x="8" y="8"/>
                  </a:lnTo>
                  <a:lnTo>
                    <a:pt x="31" y="8"/>
                  </a:lnTo>
                  <a:moveTo>
                    <a:pt x="39" y="0"/>
                  </a:moveTo>
                  <a:lnTo>
                    <a:pt x="0" y="0"/>
                  </a:lnTo>
                  <a:lnTo>
                    <a:pt x="0" y="40"/>
                  </a:lnTo>
                  <a:lnTo>
                    <a:pt x="39" y="40"/>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310" name="íṧļîďe"/>
            <p:cNvSpPr/>
            <p:nvPr/>
          </p:nvSpPr>
          <p:spPr bwMode="auto">
            <a:xfrm>
              <a:off x="6975879" y="2442654"/>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311" name="iṥļídé"/>
            <p:cNvSpPr/>
            <p:nvPr/>
          </p:nvSpPr>
          <p:spPr bwMode="auto">
            <a:xfrm>
              <a:off x="6968608" y="2436837"/>
              <a:ext cx="58174" cy="58174"/>
            </a:xfrm>
            <a:custGeom>
              <a:avLst/>
              <a:gdLst>
                <a:gd name="T0" fmla="*/ 32 w 40"/>
                <a:gd name="T1" fmla="*/ 8 h 40"/>
                <a:gd name="T2" fmla="*/ 32 w 40"/>
                <a:gd name="T3" fmla="*/ 31 h 40"/>
                <a:gd name="T4" fmla="*/ 9 w 40"/>
                <a:gd name="T5" fmla="*/ 31 h 40"/>
                <a:gd name="T6" fmla="*/ 9 w 40"/>
                <a:gd name="T7" fmla="*/ 8 h 40"/>
                <a:gd name="T8" fmla="*/ 32 w 40"/>
                <a:gd name="T9" fmla="*/ 8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8"/>
                  </a:moveTo>
                  <a:lnTo>
                    <a:pt x="32" y="31"/>
                  </a:lnTo>
                  <a:lnTo>
                    <a:pt x="9" y="31"/>
                  </a:lnTo>
                  <a:lnTo>
                    <a:pt x="9" y="8"/>
                  </a:lnTo>
                  <a:lnTo>
                    <a:pt x="32" y="8"/>
                  </a:lnTo>
                  <a:close/>
                  <a:moveTo>
                    <a:pt x="40" y="0"/>
                  </a:moveTo>
                  <a:lnTo>
                    <a:pt x="0" y="0"/>
                  </a:lnTo>
                  <a:lnTo>
                    <a:pt x="0" y="40"/>
                  </a:lnTo>
                  <a:lnTo>
                    <a:pt x="40" y="40"/>
                  </a:lnTo>
                  <a:lnTo>
                    <a:pt x="40" y="0"/>
                  </a:lnTo>
                  <a:lnTo>
                    <a:pt x="40"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12" name="íşḻíḋè"/>
            <p:cNvSpPr/>
            <p:nvPr/>
          </p:nvSpPr>
          <p:spPr bwMode="auto">
            <a:xfrm>
              <a:off x="6968608" y="2436837"/>
              <a:ext cx="58174" cy="58174"/>
            </a:xfrm>
            <a:custGeom>
              <a:avLst/>
              <a:gdLst>
                <a:gd name="T0" fmla="*/ 32 w 40"/>
                <a:gd name="T1" fmla="*/ 8 h 40"/>
                <a:gd name="T2" fmla="*/ 32 w 40"/>
                <a:gd name="T3" fmla="*/ 31 h 40"/>
                <a:gd name="T4" fmla="*/ 9 w 40"/>
                <a:gd name="T5" fmla="*/ 31 h 40"/>
                <a:gd name="T6" fmla="*/ 9 w 40"/>
                <a:gd name="T7" fmla="*/ 8 h 40"/>
                <a:gd name="T8" fmla="*/ 32 w 40"/>
                <a:gd name="T9" fmla="*/ 8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8"/>
                  </a:moveTo>
                  <a:lnTo>
                    <a:pt x="32" y="31"/>
                  </a:lnTo>
                  <a:lnTo>
                    <a:pt x="9" y="31"/>
                  </a:lnTo>
                  <a:lnTo>
                    <a:pt x="9" y="8"/>
                  </a:lnTo>
                  <a:lnTo>
                    <a:pt x="32" y="8"/>
                  </a:lnTo>
                  <a:moveTo>
                    <a:pt x="40" y="0"/>
                  </a:moveTo>
                  <a:lnTo>
                    <a:pt x="0" y="0"/>
                  </a:lnTo>
                  <a:lnTo>
                    <a:pt x="0" y="40"/>
                  </a:lnTo>
                  <a:lnTo>
                    <a:pt x="40" y="40"/>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313" name="ïṧḻîḑè"/>
            <p:cNvSpPr/>
            <p:nvPr/>
          </p:nvSpPr>
          <p:spPr bwMode="auto">
            <a:xfrm>
              <a:off x="7032599" y="2442654"/>
              <a:ext cx="47994"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314" name="iṣlíḓe"/>
            <p:cNvSpPr/>
            <p:nvPr/>
          </p:nvSpPr>
          <p:spPr bwMode="auto">
            <a:xfrm>
              <a:off x="7026781" y="2436837"/>
              <a:ext cx="59629" cy="58174"/>
            </a:xfrm>
            <a:custGeom>
              <a:avLst/>
              <a:gdLst>
                <a:gd name="T0" fmla="*/ 33 w 41"/>
                <a:gd name="T1" fmla="*/ 8 h 40"/>
                <a:gd name="T2" fmla="*/ 33 w 41"/>
                <a:gd name="T3" fmla="*/ 31 h 40"/>
                <a:gd name="T4" fmla="*/ 8 w 41"/>
                <a:gd name="T5" fmla="*/ 31 h 40"/>
                <a:gd name="T6" fmla="*/ 8 w 41"/>
                <a:gd name="T7" fmla="*/ 8 h 40"/>
                <a:gd name="T8" fmla="*/ 33 w 41"/>
                <a:gd name="T9" fmla="*/ 8 h 40"/>
                <a:gd name="T10" fmla="*/ 41 w 41"/>
                <a:gd name="T11" fmla="*/ 0 h 40"/>
                <a:gd name="T12" fmla="*/ 0 w 41"/>
                <a:gd name="T13" fmla="*/ 0 h 40"/>
                <a:gd name="T14" fmla="*/ 0 w 41"/>
                <a:gd name="T15" fmla="*/ 40 h 40"/>
                <a:gd name="T16" fmla="*/ 41 w 41"/>
                <a:gd name="T17" fmla="*/ 40 h 40"/>
                <a:gd name="T18" fmla="*/ 41 w 41"/>
                <a:gd name="T19" fmla="*/ 0 h 40"/>
                <a:gd name="T20" fmla="*/ 41 w 41"/>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0">
                  <a:moveTo>
                    <a:pt x="33" y="8"/>
                  </a:moveTo>
                  <a:lnTo>
                    <a:pt x="33" y="31"/>
                  </a:lnTo>
                  <a:lnTo>
                    <a:pt x="8" y="31"/>
                  </a:lnTo>
                  <a:lnTo>
                    <a:pt x="8" y="8"/>
                  </a:lnTo>
                  <a:lnTo>
                    <a:pt x="33" y="8"/>
                  </a:lnTo>
                  <a:close/>
                  <a:moveTo>
                    <a:pt x="41" y="0"/>
                  </a:moveTo>
                  <a:lnTo>
                    <a:pt x="0" y="0"/>
                  </a:lnTo>
                  <a:lnTo>
                    <a:pt x="0" y="40"/>
                  </a:lnTo>
                  <a:lnTo>
                    <a:pt x="41" y="40"/>
                  </a:lnTo>
                  <a:lnTo>
                    <a:pt x="41" y="0"/>
                  </a:lnTo>
                  <a:lnTo>
                    <a:pt x="41"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15" name="íŝḻíḑê"/>
            <p:cNvSpPr/>
            <p:nvPr/>
          </p:nvSpPr>
          <p:spPr bwMode="auto">
            <a:xfrm>
              <a:off x="7026781" y="2436837"/>
              <a:ext cx="59629" cy="58174"/>
            </a:xfrm>
            <a:custGeom>
              <a:avLst/>
              <a:gdLst>
                <a:gd name="T0" fmla="*/ 33 w 41"/>
                <a:gd name="T1" fmla="*/ 8 h 40"/>
                <a:gd name="T2" fmla="*/ 33 w 41"/>
                <a:gd name="T3" fmla="*/ 31 h 40"/>
                <a:gd name="T4" fmla="*/ 8 w 41"/>
                <a:gd name="T5" fmla="*/ 31 h 40"/>
                <a:gd name="T6" fmla="*/ 8 w 41"/>
                <a:gd name="T7" fmla="*/ 8 h 40"/>
                <a:gd name="T8" fmla="*/ 33 w 41"/>
                <a:gd name="T9" fmla="*/ 8 h 40"/>
                <a:gd name="T10" fmla="*/ 41 w 41"/>
                <a:gd name="T11" fmla="*/ 0 h 40"/>
                <a:gd name="T12" fmla="*/ 0 w 41"/>
                <a:gd name="T13" fmla="*/ 0 h 40"/>
                <a:gd name="T14" fmla="*/ 0 w 41"/>
                <a:gd name="T15" fmla="*/ 40 h 40"/>
                <a:gd name="T16" fmla="*/ 41 w 41"/>
                <a:gd name="T17" fmla="*/ 40 h 40"/>
                <a:gd name="T18" fmla="*/ 41 w 41"/>
                <a:gd name="T19" fmla="*/ 0 h 40"/>
                <a:gd name="T20" fmla="*/ 41 w 41"/>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0">
                  <a:moveTo>
                    <a:pt x="33" y="8"/>
                  </a:moveTo>
                  <a:lnTo>
                    <a:pt x="33" y="31"/>
                  </a:lnTo>
                  <a:lnTo>
                    <a:pt x="8" y="31"/>
                  </a:lnTo>
                  <a:lnTo>
                    <a:pt x="8" y="8"/>
                  </a:lnTo>
                  <a:lnTo>
                    <a:pt x="33" y="8"/>
                  </a:lnTo>
                  <a:moveTo>
                    <a:pt x="41" y="0"/>
                  </a:moveTo>
                  <a:lnTo>
                    <a:pt x="0" y="0"/>
                  </a:lnTo>
                  <a:lnTo>
                    <a:pt x="0" y="40"/>
                  </a:lnTo>
                  <a:lnTo>
                    <a:pt x="41" y="40"/>
                  </a:lnTo>
                  <a:lnTo>
                    <a:pt x="41" y="0"/>
                  </a:lnTo>
                  <a:lnTo>
                    <a:pt x="4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316" name="ísḷîḋê"/>
            <p:cNvSpPr/>
            <p:nvPr/>
          </p:nvSpPr>
          <p:spPr bwMode="auto">
            <a:xfrm>
              <a:off x="7093681" y="2442654"/>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317" name="iṧḷíḍé"/>
            <p:cNvSpPr/>
            <p:nvPr/>
          </p:nvSpPr>
          <p:spPr bwMode="auto">
            <a:xfrm>
              <a:off x="7086409" y="2436837"/>
              <a:ext cx="58174" cy="58174"/>
            </a:xfrm>
            <a:custGeom>
              <a:avLst/>
              <a:gdLst>
                <a:gd name="T0" fmla="*/ 32 w 40"/>
                <a:gd name="T1" fmla="*/ 8 h 40"/>
                <a:gd name="T2" fmla="*/ 32 w 40"/>
                <a:gd name="T3" fmla="*/ 31 h 40"/>
                <a:gd name="T4" fmla="*/ 9 w 40"/>
                <a:gd name="T5" fmla="*/ 31 h 40"/>
                <a:gd name="T6" fmla="*/ 9 w 40"/>
                <a:gd name="T7" fmla="*/ 8 h 40"/>
                <a:gd name="T8" fmla="*/ 32 w 40"/>
                <a:gd name="T9" fmla="*/ 8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8"/>
                  </a:moveTo>
                  <a:lnTo>
                    <a:pt x="32" y="31"/>
                  </a:lnTo>
                  <a:lnTo>
                    <a:pt x="9" y="31"/>
                  </a:lnTo>
                  <a:lnTo>
                    <a:pt x="9" y="8"/>
                  </a:lnTo>
                  <a:lnTo>
                    <a:pt x="32" y="8"/>
                  </a:lnTo>
                  <a:close/>
                  <a:moveTo>
                    <a:pt x="40" y="0"/>
                  </a:moveTo>
                  <a:lnTo>
                    <a:pt x="0" y="0"/>
                  </a:lnTo>
                  <a:lnTo>
                    <a:pt x="0" y="40"/>
                  </a:lnTo>
                  <a:lnTo>
                    <a:pt x="40" y="40"/>
                  </a:lnTo>
                  <a:lnTo>
                    <a:pt x="40" y="0"/>
                  </a:lnTo>
                  <a:lnTo>
                    <a:pt x="40"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18" name="íṡľíďè"/>
            <p:cNvSpPr/>
            <p:nvPr/>
          </p:nvSpPr>
          <p:spPr bwMode="auto">
            <a:xfrm>
              <a:off x="7086409" y="2436837"/>
              <a:ext cx="58174" cy="58174"/>
            </a:xfrm>
            <a:custGeom>
              <a:avLst/>
              <a:gdLst>
                <a:gd name="T0" fmla="*/ 32 w 40"/>
                <a:gd name="T1" fmla="*/ 8 h 40"/>
                <a:gd name="T2" fmla="*/ 32 w 40"/>
                <a:gd name="T3" fmla="*/ 31 h 40"/>
                <a:gd name="T4" fmla="*/ 9 w 40"/>
                <a:gd name="T5" fmla="*/ 31 h 40"/>
                <a:gd name="T6" fmla="*/ 9 w 40"/>
                <a:gd name="T7" fmla="*/ 8 h 40"/>
                <a:gd name="T8" fmla="*/ 32 w 40"/>
                <a:gd name="T9" fmla="*/ 8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8"/>
                  </a:moveTo>
                  <a:lnTo>
                    <a:pt x="32" y="31"/>
                  </a:lnTo>
                  <a:lnTo>
                    <a:pt x="9" y="31"/>
                  </a:lnTo>
                  <a:lnTo>
                    <a:pt x="9" y="8"/>
                  </a:lnTo>
                  <a:lnTo>
                    <a:pt x="32" y="8"/>
                  </a:lnTo>
                  <a:moveTo>
                    <a:pt x="40" y="0"/>
                  </a:moveTo>
                  <a:lnTo>
                    <a:pt x="0" y="0"/>
                  </a:lnTo>
                  <a:lnTo>
                    <a:pt x="0" y="40"/>
                  </a:lnTo>
                  <a:lnTo>
                    <a:pt x="40" y="40"/>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319" name="ïṣliḑè"/>
            <p:cNvSpPr/>
            <p:nvPr/>
          </p:nvSpPr>
          <p:spPr bwMode="auto">
            <a:xfrm>
              <a:off x="7150400" y="2442654"/>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320" name="ïṣḷîďè"/>
            <p:cNvSpPr/>
            <p:nvPr/>
          </p:nvSpPr>
          <p:spPr bwMode="auto">
            <a:xfrm>
              <a:off x="7144583" y="2436837"/>
              <a:ext cx="56720" cy="58174"/>
            </a:xfrm>
            <a:custGeom>
              <a:avLst/>
              <a:gdLst>
                <a:gd name="T0" fmla="*/ 31 w 39"/>
                <a:gd name="T1" fmla="*/ 8 h 40"/>
                <a:gd name="T2" fmla="*/ 31 w 39"/>
                <a:gd name="T3" fmla="*/ 31 h 40"/>
                <a:gd name="T4" fmla="*/ 8 w 39"/>
                <a:gd name="T5" fmla="*/ 31 h 40"/>
                <a:gd name="T6" fmla="*/ 8 w 39"/>
                <a:gd name="T7" fmla="*/ 8 h 40"/>
                <a:gd name="T8" fmla="*/ 31 w 39"/>
                <a:gd name="T9" fmla="*/ 8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8"/>
                  </a:moveTo>
                  <a:lnTo>
                    <a:pt x="31" y="31"/>
                  </a:lnTo>
                  <a:lnTo>
                    <a:pt x="8" y="31"/>
                  </a:lnTo>
                  <a:lnTo>
                    <a:pt x="8" y="8"/>
                  </a:lnTo>
                  <a:lnTo>
                    <a:pt x="31" y="8"/>
                  </a:lnTo>
                  <a:close/>
                  <a:moveTo>
                    <a:pt x="39" y="0"/>
                  </a:moveTo>
                  <a:lnTo>
                    <a:pt x="0" y="0"/>
                  </a:lnTo>
                  <a:lnTo>
                    <a:pt x="0" y="40"/>
                  </a:lnTo>
                  <a:lnTo>
                    <a:pt x="39" y="40"/>
                  </a:lnTo>
                  <a:lnTo>
                    <a:pt x="39" y="0"/>
                  </a:lnTo>
                  <a:lnTo>
                    <a:pt x="39"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21" name="îSľïde"/>
            <p:cNvSpPr/>
            <p:nvPr/>
          </p:nvSpPr>
          <p:spPr bwMode="auto">
            <a:xfrm>
              <a:off x="7144583" y="2436837"/>
              <a:ext cx="56720" cy="58174"/>
            </a:xfrm>
            <a:custGeom>
              <a:avLst/>
              <a:gdLst>
                <a:gd name="T0" fmla="*/ 31 w 39"/>
                <a:gd name="T1" fmla="*/ 8 h 40"/>
                <a:gd name="T2" fmla="*/ 31 w 39"/>
                <a:gd name="T3" fmla="*/ 31 h 40"/>
                <a:gd name="T4" fmla="*/ 8 w 39"/>
                <a:gd name="T5" fmla="*/ 31 h 40"/>
                <a:gd name="T6" fmla="*/ 8 w 39"/>
                <a:gd name="T7" fmla="*/ 8 h 40"/>
                <a:gd name="T8" fmla="*/ 31 w 39"/>
                <a:gd name="T9" fmla="*/ 8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8"/>
                  </a:moveTo>
                  <a:lnTo>
                    <a:pt x="31" y="31"/>
                  </a:lnTo>
                  <a:lnTo>
                    <a:pt x="8" y="31"/>
                  </a:lnTo>
                  <a:lnTo>
                    <a:pt x="8" y="8"/>
                  </a:lnTo>
                  <a:lnTo>
                    <a:pt x="31" y="8"/>
                  </a:lnTo>
                  <a:moveTo>
                    <a:pt x="39" y="0"/>
                  </a:moveTo>
                  <a:lnTo>
                    <a:pt x="0" y="0"/>
                  </a:lnTo>
                  <a:lnTo>
                    <a:pt x="0" y="40"/>
                  </a:lnTo>
                  <a:lnTo>
                    <a:pt x="39" y="40"/>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322" name="îśļiḍé"/>
            <p:cNvSpPr/>
            <p:nvPr/>
          </p:nvSpPr>
          <p:spPr bwMode="auto">
            <a:xfrm>
              <a:off x="7208574" y="2442654"/>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323" name="îṥlîdè"/>
            <p:cNvSpPr/>
            <p:nvPr/>
          </p:nvSpPr>
          <p:spPr bwMode="auto">
            <a:xfrm>
              <a:off x="7201303" y="2436837"/>
              <a:ext cx="58174" cy="58174"/>
            </a:xfrm>
            <a:custGeom>
              <a:avLst/>
              <a:gdLst>
                <a:gd name="T0" fmla="*/ 32 w 40"/>
                <a:gd name="T1" fmla="*/ 8 h 40"/>
                <a:gd name="T2" fmla="*/ 32 w 40"/>
                <a:gd name="T3" fmla="*/ 31 h 40"/>
                <a:gd name="T4" fmla="*/ 9 w 40"/>
                <a:gd name="T5" fmla="*/ 31 h 40"/>
                <a:gd name="T6" fmla="*/ 9 w 40"/>
                <a:gd name="T7" fmla="*/ 8 h 40"/>
                <a:gd name="T8" fmla="*/ 32 w 40"/>
                <a:gd name="T9" fmla="*/ 8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8"/>
                  </a:moveTo>
                  <a:lnTo>
                    <a:pt x="32" y="31"/>
                  </a:lnTo>
                  <a:lnTo>
                    <a:pt x="9" y="31"/>
                  </a:lnTo>
                  <a:lnTo>
                    <a:pt x="9" y="8"/>
                  </a:lnTo>
                  <a:lnTo>
                    <a:pt x="32" y="8"/>
                  </a:lnTo>
                  <a:close/>
                  <a:moveTo>
                    <a:pt x="40" y="0"/>
                  </a:moveTo>
                  <a:lnTo>
                    <a:pt x="0" y="0"/>
                  </a:lnTo>
                  <a:lnTo>
                    <a:pt x="0" y="40"/>
                  </a:lnTo>
                  <a:lnTo>
                    <a:pt x="40" y="40"/>
                  </a:lnTo>
                  <a:lnTo>
                    <a:pt x="40" y="0"/>
                  </a:lnTo>
                  <a:lnTo>
                    <a:pt x="40"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24" name="îşḻîḑê"/>
            <p:cNvSpPr/>
            <p:nvPr/>
          </p:nvSpPr>
          <p:spPr bwMode="auto">
            <a:xfrm>
              <a:off x="7201303" y="2436837"/>
              <a:ext cx="58174" cy="58174"/>
            </a:xfrm>
            <a:custGeom>
              <a:avLst/>
              <a:gdLst>
                <a:gd name="T0" fmla="*/ 32 w 40"/>
                <a:gd name="T1" fmla="*/ 8 h 40"/>
                <a:gd name="T2" fmla="*/ 32 w 40"/>
                <a:gd name="T3" fmla="*/ 31 h 40"/>
                <a:gd name="T4" fmla="*/ 9 w 40"/>
                <a:gd name="T5" fmla="*/ 31 h 40"/>
                <a:gd name="T6" fmla="*/ 9 w 40"/>
                <a:gd name="T7" fmla="*/ 8 h 40"/>
                <a:gd name="T8" fmla="*/ 32 w 40"/>
                <a:gd name="T9" fmla="*/ 8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8"/>
                  </a:moveTo>
                  <a:lnTo>
                    <a:pt x="32" y="31"/>
                  </a:lnTo>
                  <a:lnTo>
                    <a:pt x="9" y="31"/>
                  </a:lnTo>
                  <a:lnTo>
                    <a:pt x="9" y="8"/>
                  </a:lnTo>
                  <a:lnTo>
                    <a:pt x="32" y="8"/>
                  </a:lnTo>
                  <a:moveTo>
                    <a:pt x="40" y="0"/>
                  </a:moveTo>
                  <a:lnTo>
                    <a:pt x="0" y="0"/>
                  </a:lnTo>
                  <a:lnTo>
                    <a:pt x="0" y="40"/>
                  </a:lnTo>
                  <a:lnTo>
                    <a:pt x="40" y="40"/>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325" name="î$ļíḓé"/>
            <p:cNvSpPr/>
            <p:nvPr/>
          </p:nvSpPr>
          <p:spPr bwMode="auto">
            <a:xfrm>
              <a:off x="7265294" y="2442654"/>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326" name="iŝḻíďè"/>
            <p:cNvSpPr/>
            <p:nvPr/>
          </p:nvSpPr>
          <p:spPr bwMode="auto">
            <a:xfrm>
              <a:off x="7259477" y="2436837"/>
              <a:ext cx="56720" cy="58174"/>
            </a:xfrm>
            <a:custGeom>
              <a:avLst/>
              <a:gdLst>
                <a:gd name="T0" fmla="*/ 31 w 39"/>
                <a:gd name="T1" fmla="*/ 8 h 40"/>
                <a:gd name="T2" fmla="*/ 31 w 39"/>
                <a:gd name="T3" fmla="*/ 31 h 40"/>
                <a:gd name="T4" fmla="*/ 8 w 39"/>
                <a:gd name="T5" fmla="*/ 31 h 40"/>
                <a:gd name="T6" fmla="*/ 8 w 39"/>
                <a:gd name="T7" fmla="*/ 8 h 40"/>
                <a:gd name="T8" fmla="*/ 31 w 39"/>
                <a:gd name="T9" fmla="*/ 8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8"/>
                  </a:moveTo>
                  <a:lnTo>
                    <a:pt x="31" y="31"/>
                  </a:lnTo>
                  <a:lnTo>
                    <a:pt x="8" y="31"/>
                  </a:lnTo>
                  <a:lnTo>
                    <a:pt x="8" y="8"/>
                  </a:lnTo>
                  <a:lnTo>
                    <a:pt x="31" y="8"/>
                  </a:lnTo>
                  <a:close/>
                  <a:moveTo>
                    <a:pt x="39" y="0"/>
                  </a:moveTo>
                  <a:lnTo>
                    <a:pt x="0" y="0"/>
                  </a:lnTo>
                  <a:lnTo>
                    <a:pt x="0" y="40"/>
                  </a:lnTo>
                  <a:lnTo>
                    <a:pt x="39" y="40"/>
                  </a:lnTo>
                  <a:lnTo>
                    <a:pt x="39" y="0"/>
                  </a:lnTo>
                  <a:lnTo>
                    <a:pt x="39"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27" name="íṩľiḓé"/>
            <p:cNvSpPr/>
            <p:nvPr/>
          </p:nvSpPr>
          <p:spPr bwMode="auto">
            <a:xfrm>
              <a:off x="7259477" y="2436837"/>
              <a:ext cx="56720" cy="58174"/>
            </a:xfrm>
            <a:custGeom>
              <a:avLst/>
              <a:gdLst>
                <a:gd name="T0" fmla="*/ 31 w 39"/>
                <a:gd name="T1" fmla="*/ 8 h 40"/>
                <a:gd name="T2" fmla="*/ 31 w 39"/>
                <a:gd name="T3" fmla="*/ 31 h 40"/>
                <a:gd name="T4" fmla="*/ 8 w 39"/>
                <a:gd name="T5" fmla="*/ 31 h 40"/>
                <a:gd name="T6" fmla="*/ 8 w 39"/>
                <a:gd name="T7" fmla="*/ 8 h 40"/>
                <a:gd name="T8" fmla="*/ 31 w 39"/>
                <a:gd name="T9" fmla="*/ 8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8"/>
                  </a:moveTo>
                  <a:lnTo>
                    <a:pt x="31" y="31"/>
                  </a:lnTo>
                  <a:lnTo>
                    <a:pt x="8" y="31"/>
                  </a:lnTo>
                  <a:lnTo>
                    <a:pt x="8" y="8"/>
                  </a:lnTo>
                  <a:lnTo>
                    <a:pt x="31" y="8"/>
                  </a:lnTo>
                  <a:moveTo>
                    <a:pt x="39" y="0"/>
                  </a:moveTo>
                  <a:lnTo>
                    <a:pt x="0" y="0"/>
                  </a:lnTo>
                  <a:lnTo>
                    <a:pt x="0" y="40"/>
                  </a:lnTo>
                  <a:lnTo>
                    <a:pt x="39" y="40"/>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328" name="îŝ1îḓê"/>
            <p:cNvSpPr/>
            <p:nvPr/>
          </p:nvSpPr>
          <p:spPr bwMode="auto">
            <a:xfrm>
              <a:off x="7323468" y="2442654"/>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329" name="iśļîďê"/>
            <p:cNvSpPr/>
            <p:nvPr/>
          </p:nvSpPr>
          <p:spPr bwMode="auto">
            <a:xfrm>
              <a:off x="7316196" y="2436837"/>
              <a:ext cx="58174" cy="58174"/>
            </a:xfrm>
            <a:custGeom>
              <a:avLst/>
              <a:gdLst>
                <a:gd name="T0" fmla="*/ 32 w 40"/>
                <a:gd name="T1" fmla="*/ 8 h 40"/>
                <a:gd name="T2" fmla="*/ 32 w 40"/>
                <a:gd name="T3" fmla="*/ 31 h 40"/>
                <a:gd name="T4" fmla="*/ 9 w 40"/>
                <a:gd name="T5" fmla="*/ 31 h 40"/>
                <a:gd name="T6" fmla="*/ 9 w 40"/>
                <a:gd name="T7" fmla="*/ 8 h 40"/>
                <a:gd name="T8" fmla="*/ 32 w 40"/>
                <a:gd name="T9" fmla="*/ 8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8"/>
                  </a:moveTo>
                  <a:lnTo>
                    <a:pt x="32" y="31"/>
                  </a:lnTo>
                  <a:lnTo>
                    <a:pt x="9" y="31"/>
                  </a:lnTo>
                  <a:lnTo>
                    <a:pt x="9" y="8"/>
                  </a:lnTo>
                  <a:lnTo>
                    <a:pt x="32" y="8"/>
                  </a:lnTo>
                  <a:close/>
                  <a:moveTo>
                    <a:pt x="40" y="0"/>
                  </a:moveTo>
                  <a:lnTo>
                    <a:pt x="0" y="0"/>
                  </a:lnTo>
                  <a:lnTo>
                    <a:pt x="0" y="40"/>
                  </a:lnTo>
                  <a:lnTo>
                    <a:pt x="40" y="40"/>
                  </a:lnTo>
                  <a:lnTo>
                    <a:pt x="40" y="0"/>
                  </a:lnTo>
                  <a:lnTo>
                    <a:pt x="40"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30" name="îṧļíḋê"/>
            <p:cNvSpPr/>
            <p:nvPr/>
          </p:nvSpPr>
          <p:spPr bwMode="auto">
            <a:xfrm>
              <a:off x="7316196" y="2436837"/>
              <a:ext cx="58174" cy="58174"/>
            </a:xfrm>
            <a:custGeom>
              <a:avLst/>
              <a:gdLst>
                <a:gd name="T0" fmla="*/ 32 w 40"/>
                <a:gd name="T1" fmla="*/ 8 h 40"/>
                <a:gd name="T2" fmla="*/ 32 w 40"/>
                <a:gd name="T3" fmla="*/ 31 h 40"/>
                <a:gd name="T4" fmla="*/ 9 w 40"/>
                <a:gd name="T5" fmla="*/ 31 h 40"/>
                <a:gd name="T6" fmla="*/ 9 w 40"/>
                <a:gd name="T7" fmla="*/ 8 h 40"/>
                <a:gd name="T8" fmla="*/ 32 w 40"/>
                <a:gd name="T9" fmla="*/ 8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8"/>
                  </a:moveTo>
                  <a:lnTo>
                    <a:pt x="32" y="31"/>
                  </a:lnTo>
                  <a:lnTo>
                    <a:pt x="9" y="31"/>
                  </a:lnTo>
                  <a:lnTo>
                    <a:pt x="9" y="8"/>
                  </a:lnTo>
                  <a:lnTo>
                    <a:pt x="32" y="8"/>
                  </a:lnTo>
                  <a:moveTo>
                    <a:pt x="40" y="0"/>
                  </a:moveTo>
                  <a:lnTo>
                    <a:pt x="0" y="0"/>
                  </a:lnTo>
                  <a:lnTo>
                    <a:pt x="0" y="40"/>
                  </a:lnTo>
                  <a:lnTo>
                    <a:pt x="40" y="40"/>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331" name="î$ļïdé"/>
            <p:cNvSpPr/>
            <p:nvPr/>
          </p:nvSpPr>
          <p:spPr bwMode="auto">
            <a:xfrm>
              <a:off x="7380187" y="2385935"/>
              <a:ext cx="45085" cy="101804"/>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332" name="ïśļïḋé"/>
            <p:cNvSpPr/>
            <p:nvPr/>
          </p:nvSpPr>
          <p:spPr bwMode="auto">
            <a:xfrm>
              <a:off x="7374370" y="2380118"/>
              <a:ext cx="56720" cy="114894"/>
            </a:xfrm>
            <a:custGeom>
              <a:avLst/>
              <a:gdLst>
                <a:gd name="T0" fmla="*/ 31 w 39"/>
                <a:gd name="T1" fmla="*/ 8 h 79"/>
                <a:gd name="T2" fmla="*/ 31 w 39"/>
                <a:gd name="T3" fmla="*/ 39 h 79"/>
                <a:gd name="T4" fmla="*/ 31 w 39"/>
                <a:gd name="T5" fmla="*/ 70 h 79"/>
                <a:gd name="T6" fmla="*/ 8 w 39"/>
                <a:gd name="T7" fmla="*/ 70 h 79"/>
                <a:gd name="T8" fmla="*/ 8 w 39"/>
                <a:gd name="T9" fmla="*/ 39 h 79"/>
                <a:gd name="T10" fmla="*/ 8 w 39"/>
                <a:gd name="T11" fmla="*/ 8 h 79"/>
                <a:gd name="T12" fmla="*/ 31 w 39"/>
                <a:gd name="T13" fmla="*/ 8 h 79"/>
                <a:gd name="T14" fmla="*/ 39 w 39"/>
                <a:gd name="T15" fmla="*/ 0 h 79"/>
                <a:gd name="T16" fmla="*/ 0 w 39"/>
                <a:gd name="T17" fmla="*/ 0 h 79"/>
                <a:gd name="T18" fmla="*/ 0 w 39"/>
                <a:gd name="T19" fmla="*/ 39 h 79"/>
                <a:gd name="T20" fmla="*/ 0 w 39"/>
                <a:gd name="T21" fmla="*/ 79 h 79"/>
                <a:gd name="T22" fmla="*/ 39 w 39"/>
                <a:gd name="T23" fmla="*/ 79 h 79"/>
                <a:gd name="T24" fmla="*/ 39 w 39"/>
                <a:gd name="T25" fmla="*/ 39 h 79"/>
                <a:gd name="T26" fmla="*/ 39 w 39"/>
                <a:gd name="T27" fmla="*/ 0 h 79"/>
                <a:gd name="T28" fmla="*/ 39 w 39"/>
                <a:gd name="T29"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79">
                  <a:moveTo>
                    <a:pt x="31" y="8"/>
                  </a:moveTo>
                  <a:lnTo>
                    <a:pt x="31" y="39"/>
                  </a:lnTo>
                  <a:lnTo>
                    <a:pt x="31" y="70"/>
                  </a:lnTo>
                  <a:lnTo>
                    <a:pt x="8" y="70"/>
                  </a:lnTo>
                  <a:lnTo>
                    <a:pt x="8" y="39"/>
                  </a:lnTo>
                  <a:lnTo>
                    <a:pt x="8" y="8"/>
                  </a:lnTo>
                  <a:lnTo>
                    <a:pt x="31" y="8"/>
                  </a:lnTo>
                  <a:close/>
                  <a:moveTo>
                    <a:pt x="39" y="0"/>
                  </a:moveTo>
                  <a:lnTo>
                    <a:pt x="0" y="0"/>
                  </a:lnTo>
                  <a:lnTo>
                    <a:pt x="0" y="39"/>
                  </a:lnTo>
                  <a:lnTo>
                    <a:pt x="0" y="79"/>
                  </a:lnTo>
                  <a:lnTo>
                    <a:pt x="39" y="79"/>
                  </a:lnTo>
                  <a:lnTo>
                    <a:pt x="39" y="39"/>
                  </a:lnTo>
                  <a:lnTo>
                    <a:pt x="39" y="0"/>
                  </a:lnTo>
                  <a:lnTo>
                    <a:pt x="39"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33" name="ïṩlídê"/>
            <p:cNvSpPr/>
            <p:nvPr/>
          </p:nvSpPr>
          <p:spPr bwMode="auto">
            <a:xfrm>
              <a:off x="7374370" y="2380118"/>
              <a:ext cx="56720" cy="114894"/>
            </a:xfrm>
            <a:custGeom>
              <a:avLst/>
              <a:gdLst>
                <a:gd name="T0" fmla="*/ 31 w 39"/>
                <a:gd name="T1" fmla="*/ 8 h 79"/>
                <a:gd name="T2" fmla="*/ 31 w 39"/>
                <a:gd name="T3" fmla="*/ 39 h 79"/>
                <a:gd name="T4" fmla="*/ 31 w 39"/>
                <a:gd name="T5" fmla="*/ 70 h 79"/>
                <a:gd name="T6" fmla="*/ 8 w 39"/>
                <a:gd name="T7" fmla="*/ 70 h 79"/>
                <a:gd name="T8" fmla="*/ 8 w 39"/>
                <a:gd name="T9" fmla="*/ 39 h 79"/>
                <a:gd name="T10" fmla="*/ 8 w 39"/>
                <a:gd name="T11" fmla="*/ 8 h 79"/>
                <a:gd name="T12" fmla="*/ 31 w 39"/>
                <a:gd name="T13" fmla="*/ 8 h 79"/>
                <a:gd name="T14" fmla="*/ 39 w 39"/>
                <a:gd name="T15" fmla="*/ 0 h 79"/>
                <a:gd name="T16" fmla="*/ 0 w 39"/>
                <a:gd name="T17" fmla="*/ 0 h 79"/>
                <a:gd name="T18" fmla="*/ 0 w 39"/>
                <a:gd name="T19" fmla="*/ 39 h 79"/>
                <a:gd name="T20" fmla="*/ 0 w 39"/>
                <a:gd name="T21" fmla="*/ 79 h 79"/>
                <a:gd name="T22" fmla="*/ 39 w 39"/>
                <a:gd name="T23" fmla="*/ 79 h 79"/>
                <a:gd name="T24" fmla="*/ 39 w 39"/>
                <a:gd name="T25" fmla="*/ 39 h 79"/>
                <a:gd name="T26" fmla="*/ 39 w 39"/>
                <a:gd name="T27" fmla="*/ 0 h 79"/>
                <a:gd name="T28" fmla="*/ 39 w 39"/>
                <a:gd name="T29"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79">
                  <a:moveTo>
                    <a:pt x="31" y="8"/>
                  </a:moveTo>
                  <a:lnTo>
                    <a:pt x="31" y="39"/>
                  </a:lnTo>
                  <a:lnTo>
                    <a:pt x="31" y="70"/>
                  </a:lnTo>
                  <a:lnTo>
                    <a:pt x="8" y="70"/>
                  </a:lnTo>
                  <a:lnTo>
                    <a:pt x="8" y="39"/>
                  </a:lnTo>
                  <a:lnTo>
                    <a:pt x="8" y="8"/>
                  </a:lnTo>
                  <a:lnTo>
                    <a:pt x="31" y="8"/>
                  </a:lnTo>
                  <a:moveTo>
                    <a:pt x="39" y="0"/>
                  </a:moveTo>
                  <a:lnTo>
                    <a:pt x="0" y="0"/>
                  </a:lnTo>
                  <a:lnTo>
                    <a:pt x="0" y="39"/>
                  </a:lnTo>
                  <a:lnTo>
                    <a:pt x="0" y="79"/>
                  </a:lnTo>
                  <a:lnTo>
                    <a:pt x="39" y="79"/>
                  </a:lnTo>
                  <a:lnTo>
                    <a:pt x="39" y="39"/>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334" name="ïsļîḋè"/>
            <p:cNvSpPr/>
            <p:nvPr/>
          </p:nvSpPr>
          <p:spPr bwMode="auto">
            <a:xfrm>
              <a:off x="7436907" y="2442654"/>
              <a:ext cx="49448"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335" name="iṩḷïḓe"/>
            <p:cNvSpPr/>
            <p:nvPr/>
          </p:nvSpPr>
          <p:spPr bwMode="auto">
            <a:xfrm>
              <a:off x="7431089" y="2436837"/>
              <a:ext cx="61083" cy="58174"/>
            </a:xfrm>
            <a:custGeom>
              <a:avLst/>
              <a:gdLst>
                <a:gd name="T0" fmla="*/ 34 w 42"/>
                <a:gd name="T1" fmla="*/ 8 h 40"/>
                <a:gd name="T2" fmla="*/ 34 w 42"/>
                <a:gd name="T3" fmla="*/ 31 h 40"/>
                <a:gd name="T4" fmla="*/ 9 w 42"/>
                <a:gd name="T5" fmla="*/ 31 h 40"/>
                <a:gd name="T6" fmla="*/ 9 w 42"/>
                <a:gd name="T7" fmla="*/ 8 h 40"/>
                <a:gd name="T8" fmla="*/ 34 w 42"/>
                <a:gd name="T9" fmla="*/ 8 h 40"/>
                <a:gd name="T10" fmla="*/ 42 w 42"/>
                <a:gd name="T11" fmla="*/ 0 h 40"/>
                <a:gd name="T12" fmla="*/ 0 w 42"/>
                <a:gd name="T13" fmla="*/ 0 h 40"/>
                <a:gd name="T14" fmla="*/ 0 w 42"/>
                <a:gd name="T15" fmla="*/ 40 h 40"/>
                <a:gd name="T16" fmla="*/ 42 w 42"/>
                <a:gd name="T17" fmla="*/ 40 h 40"/>
                <a:gd name="T18" fmla="*/ 42 w 42"/>
                <a:gd name="T19" fmla="*/ 0 h 40"/>
                <a:gd name="T20" fmla="*/ 42 w 42"/>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0">
                  <a:moveTo>
                    <a:pt x="34" y="8"/>
                  </a:moveTo>
                  <a:lnTo>
                    <a:pt x="34" y="31"/>
                  </a:lnTo>
                  <a:lnTo>
                    <a:pt x="9" y="31"/>
                  </a:lnTo>
                  <a:lnTo>
                    <a:pt x="9" y="8"/>
                  </a:lnTo>
                  <a:lnTo>
                    <a:pt x="34" y="8"/>
                  </a:lnTo>
                  <a:close/>
                  <a:moveTo>
                    <a:pt x="42" y="0"/>
                  </a:moveTo>
                  <a:lnTo>
                    <a:pt x="0" y="0"/>
                  </a:lnTo>
                  <a:lnTo>
                    <a:pt x="0" y="40"/>
                  </a:lnTo>
                  <a:lnTo>
                    <a:pt x="42" y="40"/>
                  </a:lnTo>
                  <a:lnTo>
                    <a:pt x="42" y="0"/>
                  </a:lnTo>
                  <a:lnTo>
                    <a:pt x="42"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36" name="ïšlîḍé"/>
            <p:cNvSpPr/>
            <p:nvPr/>
          </p:nvSpPr>
          <p:spPr bwMode="auto">
            <a:xfrm>
              <a:off x="7431089" y="2436837"/>
              <a:ext cx="61083" cy="58174"/>
            </a:xfrm>
            <a:custGeom>
              <a:avLst/>
              <a:gdLst>
                <a:gd name="T0" fmla="*/ 34 w 42"/>
                <a:gd name="T1" fmla="*/ 8 h 40"/>
                <a:gd name="T2" fmla="*/ 34 w 42"/>
                <a:gd name="T3" fmla="*/ 31 h 40"/>
                <a:gd name="T4" fmla="*/ 9 w 42"/>
                <a:gd name="T5" fmla="*/ 31 h 40"/>
                <a:gd name="T6" fmla="*/ 9 w 42"/>
                <a:gd name="T7" fmla="*/ 8 h 40"/>
                <a:gd name="T8" fmla="*/ 34 w 42"/>
                <a:gd name="T9" fmla="*/ 8 h 40"/>
                <a:gd name="T10" fmla="*/ 42 w 42"/>
                <a:gd name="T11" fmla="*/ 0 h 40"/>
                <a:gd name="T12" fmla="*/ 0 w 42"/>
                <a:gd name="T13" fmla="*/ 0 h 40"/>
                <a:gd name="T14" fmla="*/ 0 w 42"/>
                <a:gd name="T15" fmla="*/ 40 h 40"/>
                <a:gd name="T16" fmla="*/ 42 w 42"/>
                <a:gd name="T17" fmla="*/ 40 h 40"/>
                <a:gd name="T18" fmla="*/ 42 w 42"/>
                <a:gd name="T19" fmla="*/ 0 h 40"/>
                <a:gd name="T20" fmla="*/ 42 w 42"/>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0">
                  <a:moveTo>
                    <a:pt x="34" y="8"/>
                  </a:moveTo>
                  <a:lnTo>
                    <a:pt x="34" y="31"/>
                  </a:lnTo>
                  <a:lnTo>
                    <a:pt x="9" y="31"/>
                  </a:lnTo>
                  <a:lnTo>
                    <a:pt x="9" y="8"/>
                  </a:lnTo>
                  <a:lnTo>
                    <a:pt x="34" y="8"/>
                  </a:lnTo>
                  <a:moveTo>
                    <a:pt x="42" y="0"/>
                  </a:moveTo>
                  <a:lnTo>
                    <a:pt x="0" y="0"/>
                  </a:lnTo>
                  <a:lnTo>
                    <a:pt x="0" y="40"/>
                  </a:lnTo>
                  <a:lnTo>
                    <a:pt x="42" y="40"/>
                  </a:lnTo>
                  <a:lnTo>
                    <a:pt x="42" y="0"/>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337" name="iŝļíḑè"/>
            <p:cNvSpPr/>
            <p:nvPr/>
          </p:nvSpPr>
          <p:spPr bwMode="auto">
            <a:xfrm>
              <a:off x="6860986" y="2500828"/>
              <a:ext cx="159978"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338" name="íśḻïḑè"/>
            <p:cNvSpPr/>
            <p:nvPr/>
          </p:nvSpPr>
          <p:spPr bwMode="auto">
            <a:xfrm>
              <a:off x="6853714" y="2495011"/>
              <a:ext cx="173068" cy="56720"/>
            </a:xfrm>
            <a:custGeom>
              <a:avLst/>
              <a:gdLst>
                <a:gd name="T0" fmla="*/ 111 w 119"/>
                <a:gd name="T1" fmla="*/ 8 h 39"/>
                <a:gd name="T2" fmla="*/ 111 w 119"/>
                <a:gd name="T3" fmla="*/ 31 h 39"/>
                <a:gd name="T4" fmla="*/ 79 w 119"/>
                <a:gd name="T5" fmla="*/ 31 h 39"/>
                <a:gd name="T6" fmla="*/ 40 w 119"/>
                <a:gd name="T7" fmla="*/ 31 h 39"/>
                <a:gd name="T8" fmla="*/ 9 w 119"/>
                <a:gd name="T9" fmla="*/ 31 h 39"/>
                <a:gd name="T10" fmla="*/ 9 w 119"/>
                <a:gd name="T11" fmla="*/ 8 h 39"/>
                <a:gd name="T12" fmla="*/ 40 w 119"/>
                <a:gd name="T13" fmla="*/ 8 h 39"/>
                <a:gd name="T14" fmla="*/ 79 w 119"/>
                <a:gd name="T15" fmla="*/ 8 h 39"/>
                <a:gd name="T16" fmla="*/ 111 w 119"/>
                <a:gd name="T17" fmla="*/ 8 h 39"/>
                <a:gd name="T18" fmla="*/ 119 w 119"/>
                <a:gd name="T19" fmla="*/ 0 h 39"/>
                <a:gd name="T20" fmla="*/ 79 w 119"/>
                <a:gd name="T21" fmla="*/ 0 h 39"/>
                <a:gd name="T22" fmla="*/ 40 w 119"/>
                <a:gd name="T23" fmla="*/ 0 h 39"/>
                <a:gd name="T24" fmla="*/ 0 w 119"/>
                <a:gd name="T25" fmla="*/ 0 h 39"/>
                <a:gd name="T26" fmla="*/ 0 w 119"/>
                <a:gd name="T27" fmla="*/ 39 h 39"/>
                <a:gd name="T28" fmla="*/ 40 w 119"/>
                <a:gd name="T29" fmla="*/ 39 h 39"/>
                <a:gd name="T30" fmla="*/ 79 w 119"/>
                <a:gd name="T31" fmla="*/ 39 h 39"/>
                <a:gd name="T32" fmla="*/ 119 w 119"/>
                <a:gd name="T33" fmla="*/ 39 h 39"/>
                <a:gd name="T34" fmla="*/ 119 w 119"/>
                <a:gd name="T35" fmla="*/ 0 h 39"/>
                <a:gd name="T36" fmla="*/ 119 w 119"/>
                <a:gd name="T3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9" h="39">
                  <a:moveTo>
                    <a:pt x="111" y="8"/>
                  </a:moveTo>
                  <a:lnTo>
                    <a:pt x="111" y="31"/>
                  </a:lnTo>
                  <a:lnTo>
                    <a:pt x="79" y="31"/>
                  </a:lnTo>
                  <a:lnTo>
                    <a:pt x="40" y="31"/>
                  </a:lnTo>
                  <a:lnTo>
                    <a:pt x="9" y="31"/>
                  </a:lnTo>
                  <a:lnTo>
                    <a:pt x="9" y="8"/>
                  </a:lnTo>
                  <a:lnTo>
                    <a:pt x="40" y="8"/>
                  </a:lnTo>
                  <a:lnTo>
                    <a:pt x="79" y="8"/>
                  </a:lnTo>
                  <a:lnTo>
                    <a:pt x="111" y="8"/>
                  </a:lnTo>
                  <a:close/>
                  <a:moveTo>
                    <a:pt x="119" y="0"/>
                  </a:moveTo>
                  <a:lnTo>
                    <a:pt x="79" y="0"/>
                  </a:lnTo>
                  <a:lnTo>
                    <a:pt x="40" y="0"/>
                  </a:lnTo>
                  <a:lnTo>
                    <a:pt x="0" y="0"/>
                  </a:lnTo>
                  <a:lnTo>
                    <a:pt x="0" y="39"/>
                  </a:lnTo>
                  <a:lnTo>
                    <a:pt x="40" y="39"/>
                  </a:lnTo>
                  <a:lnTo>
                    <a:pt x="79" y="39"/>
                  </a:lnTo>
                  <a:lnTo>
                    <a:pt x="119" y="39"/>
                  </a:lnTo>
                  <a:lnTo>
                    <a:pt x="119" y="0"/>
                  </a:lnTo>
                  <a:lnTo>
                    <a:pt x="119"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39" name="ïṡḷîḑe"/>
            <p:cNvSpPr/>
            <p:nvPr/>
          </p:nvSpPr>
          <p:spPr bwMode="auto">
            <a:xfrm>
              <a:off x="6853714" y="2495011"/>
              <a:ext cx="173068" cy="56720"/>
            </a:xfrm>
            <a:custGeom>
              <a:avLst/>
              <a:gdLst>
                <a:gd name="T0" fmla="*/ 111 w 119"/>
                <a:gd name="T1" fmla="*/ 8 h 39"/>
                <a:gd name="T2" fmla="*/ 111 w 119"/>
                <a:gd name="T3" fmla="*/ 31 h 39"/>
                <a:gd name="T4" fmla="*/ 79 w 119"/>
                <a:gd name="T5" fmla="*/ 31 h 39"/>
                <a:gd name="T6" fmla="*/ 40 w 119"/>
                <a:gd name="T7" fmla="*/ 31 h 39"/>
                <a:gd name="T8" fmla="*/ 9 w 119"/>
                <a:gd name="T9" fmla="*/ 31 h 39"/>
                <a:gd name="T10" fmla="*/ 9 w 119"/>
                <a:gd name="T11" fmla="*/ 8 h 39"/>
                <a:gd name="T12" fmla="*/ 40 w 119"/>
                <a:gd name="T13" fmla="*/ 8 h 39"/>
                <a:gd name="T14" fmla="*/ 79 w 119"/>
                <a:gd name="T15" fmla="*/ 8 h 39"/>
                <a:gd name="T16" fmla="*/ 111 w 119"/>
                <a:gd name="T17" fmla="*/ 8 h 39"/>
                <a:gd name="T18" fmla="*/ 119 w 119"/>
                <a:gd name="T19" fmla="*/ 0 h 39"/>
                <a:gd name="T20" fmla="*/ 79 w 119"/>
                <a:gd name="T21" fmla="*/ 0 h 39"/>
                <a:gd name="T22" fmla="*/ 40 w 119"/>
                <a:gd name="T23" fmla="*/ 0 h 39"/>
                <a:gd name="T24" fmla="*/ 0 w 119"/>
                <a:gd name="T25" fmla="*/ 0 h 39"/>
                <a:gd name="T26" fmla="*/ 0 w 119"/>
                <a:gd name="T27" fmla="*/ 39 h 39"/>
                <a:gd name="T28" fmla="*/ 40 w 119"/>
                <a:gd name="T29" fmla="*/ 39 h 39"/>
                <a:gd name="T30" fmla="*/ 79 w 119"/>
                <a:gd name="T31" fmla="*/ 39 h 39"/>
                <a:gd name="T32" fmla="*/ 119 w 119"/>
                <a:gd name="T33" fmla="*/ 39 h 39"/>
                <a:gd name="T34" fmla="*/ 119 w 119"/>
                <a:gd name="T35" fmla="*/ 0 h 39"/>
                <a:gd name="T36" fmla="*/ 119 w 119"/>
                <a:gd name="T3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9" h="39">
                  <a:moveTo>
                    <a:pt x="111" y="8"/>
                  </a:moveTo>
                  <a:lnTo>
                    <a:pt x="111" y="31"/>
                  </a:lnTo>
                  <a:lnTo>
                    <a:pt x="79" y="31"/>
                  </a:lnTo>
                  <a:lnTo>
                    <a:pt x="40" y="31"/>
                  </a:lnTo>
                  <a:lnTo>
                    <a:pt x="9" y="31"/>
                  </a:lnTo>
                  <a:lnTo>
                    <a:pt x="9" y="8"/>
                  </a:lnTo>
                  <a:lnTo>
                    <a:pt x="40" y="8"/>
                  </a:lnTo>
                  <a:lnTo>
                    <a:pt x="79" y="8"/>
                  </a:lnTo>
                  <a:lnTo>
                    <a:pt x="111" y="8"/>
                  </a:lnTo>
                  <a:moveTo>
                    <a:pt x="119" y="0"/>
                  </a:moveTo>
                  <a:lnTo>
                    <a:pt x="79" y="0"/>
                  </a:lnTo>
                  <a:lnTo>
                    <a:pt x="40" y="0"/>
                  </a:lnTo>
                  <a:lnTo>
                    <a:pt x="0" y="0"/>
                  </a:lnTo>
                  <a:lnTo>
                    <a:pt x="0" y="39"/>
                  </a:lnTo>
                  <a:lnTo>
                    <a:pt x="40" y="39"/>
                  </a:lnTo>
                  <a:lnTo>
                    <a:pt x="79" y="39"/>
                  </a:lnTo>
                  <a:lnTo>
                    <a:pt x="119" y="39"/>
                  </a:lnTo>
                  <a:lnTo>
                    <a:pt x="119" y="0"/>
                  </a:lnTo>
                  <a:lnTo>
                    <a:pt x="1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340" name="ísḻiďé"/>
            <p:cNvSpPr/>
            <p:nvPr/>
          </p:nvSpPr>
          <p:spPr bwMode="auto">
            <a:xfrm>
              <a:off x="7032599" y="2500828"/>
              <a:ext cx="47994"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341" name="ïSļîdè"/>
            <p:cNvSpPr/>
            <p:nvPr/>
          </p:nvSpPr>
          <p:spPr bwMode="auto">
            <a:xfrm>
              <a:off x="7026781" y="2495011"/>
              <a:ext cx="59629" cy="56720"/>
            </a:xfrm>
            <a:custGeom>
              <a:avLst/>
              <a:gdLst>
                <a:gd name="T0" fmla="*/ 33 w 41"/>
                <a:gd name="T1" fmla="*/ 8 h 39"/>
                <a:gd name="T2" fmla="*/ 33 w 41"/>
                <a:gd name="T3" fmla="*/ 31 h 39"/>
                <a:gd name="T4" fmla="*/ 8 w 41"/>
                <a:gd name="T5" fmla="*/ 31 h 39"/>
                <a:gd name="T6" fmla="*/ 8 w 41"/>
                <a:gd name="T7" fmla="*/ 8 h 39"/>
                <a:gd name="T8" fmla="*/ 33 w 41"/>
                <a:gd name="T9" fmla="*/ 8 h 39"/>
                <a:gd name="T10" fmla="*/ 41 w 41"/>
                <a:gd name="T11" fmla="*/ 0 h 39"/>
                <a:gd name="T12" fmla="*/ 0 w 41"/>
                <a:gd name="T13" fmla="*/ 0 h 39"/>
                <a:gd name="T14" fmla="*/ 0 w 41"/>
                <a:gd name="T15" fmla="*/ 39 h 39"/>
                <a:gd name="T16" fmla="*/ 41 w 41"/>
                <a:gd name="T17" fmla="*/ 39 h 39"/>
                <a:gd name="T18" fmla="*/ 41 w 41"/>
                <a:gd name="T19" fmla="*/ 0 h 39"/>
                <a:gd name="T20" fmla="*/ 41 w 41"/>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39">
                  <a:moveTo>
                    <a:pt x="33" y="8"/>
                  </a:moveTo>
                  <a:lnTo>
                    <a:pt x="33" y="31"/>
                  </a:lnTo>
                  <a:lnTo>
                    <a:pt x="8" y="31"/>
                  </a:lnTo>
                  <a:lnTo>
                    <a:pt x="8" y="8"/>
                  </a:lnTo>
                  <a:lnTo>
                    <a:pt x="33" y="8"/>
                  </a:lnTo>
                  <a:close/>
                  <a:moveTo>
                    <a:pt x="41" y="0"/>
                  </a:moveTo>
                  <a:lnTo>
                    <a:pt x="0" y="0"/>
                  </a:lnTo>
                  <a:lnTo>
                    <a:pt x="0" y="39"/>
                  </a:lnTo>
                  <a:lnTo>
                    <a:pt x="41" y="39"/>
                  </a:lnTo>
                  <a:lnTo>
                    <a:pt x="41" y="0"/>
                  </a:lnTo>
                  <a:lnTo>
                    <a:pt x="41"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42" name="íśḻîḋè"/>
            <p:cNvSpPr/>
            <p:nvPr/>
          </p:nvSpPr>
          <p:spPr bwMode="auto">
            <a:xfrm>
              <a:off x="7026781" y="2495011"/>
              <a:ext cx="59629" cy="56720"/>
            </a:xfrm>
            <a:custGeom>
              <a:avLst/>
              <a:gdLst>
                <a:gd name="T0" fmla="*/ 33 w 41"/>
                <a:gd name="T1" fmla="*/ 8 h 39"/>
                <a:gd name="T2" fmla="*/ 33 w 41"/>
                <a:gd name="T3" fmla="*/ 31 h 39"/>
                <a:gd name="T4" fmla="*/ 8 w 41"/>
                <a:gd name="T5" fmla="*/ 31 h 39"/>
                <a:gd name="T6" fmla="*/ 8 w 41"/>
                <a:gd name="T7" fmla="*/ 8 h 39"/>
                <a:gd name="T8" fmla="*/ 33 w 41"/>
                <a:gd name="T9" fmla="*/ 8 h 39"/>
                <a:gd name="T10" fmla="*/ 41 w 41"/>
                <a:gd name="T11" fmla="*/ 0 h 39"/>
                <a:gd name="T12" fmla="*/ 0 w 41"/>
                <a:gd name="T13" fmla="*/ 0 h 39"/>
                <a:gd name="T14" fmla="*/ 0 w 41"/>
                <a:gd name="T15" fmla="*/ 39 h 39"/>
                <a:gd name="T16" fmla="*/ 41 w 41"/>
                <a:gd name="T17" fmla="*/ 39 h 39"/>
                <a:gd name="T18" fmla="*/ 41 w 41"/>
                <a:gd name="T19" fmla="*/ 0 h 39"/>
                <a:gd name="T20" fmla="*/ 41 w 41"/>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39">
                  <a:moveTo>
                    <a:pt x="33" y="8"/>
                  </a:moveTo>
                  <a:lnTo>
                    <a:pt x="33" y="31"/>
                  </a:lnTo>
                  <a:lnTo>
                    <a:pt x="8" y="31"/>
                  </a:lnTo>
                  <a:lnTo>
                    <a:pt x="8" y="8"/>
                  </a:lnTo>
                  <a:lnTo>
                    <a:pt x="33" y="8"/>
                  </a:lnTo>
                  <a:moveTo>
                    <a:pt x="41" y="0"/>
                  </a:moveTo>
                  <a:lnTo>
                    <a:pt x="0" y="0"/>
                  </a:lnTo>
                  <a:lnTo>
                    <a:pt x="0" y="39"/>
                  </a:lnTo>
                  <a:lnTo>
                    <a:pt x="41" y="39"/>
                  </a:lnTo>
                  <a:lnTo>
                    <a:pt x="41" y="0"/>
                  </a:lnTo>
                  <a:lnTo>
                    <a:pt x="4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343" name="iṡļiḋê"/>
            <p:cNvSpPr/>
            <p:nvPr/>
          </p:nvSpPr>
          <p:spPr bwMode="auto">
            <a:xfrm>
              <a:off x="7093681" y="2500828"/>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344" name="íSḷídè"/>
            <p:cNvSpPr/>
            <p:nvPr/>
          </p:nvSpPr>
          <p:spPr bwMode="auto">
            <a:xfrm>
              <a:off x="7086409" y="2495011"/>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close/>
                  <a:moveTo>
                    <a:pt x="40" y="0"/>
                  </a:moveTo>
                  <a:lnTo>
                    <a:pt x="0" y="0"/>
                  </a:lnTo>
                  <a:lnTo>
                    <a:pt x="0" y="39"/>
                  </a:lnTo>
                  <a:lnTo>
                    <a:pt x="40" y="39"/>
                  </a:lnTo>
                  <a:lnTo>
                    <a:pt x="40" y="0"/>
                  </a:lnTo>
                  <a:lnTo>
                    <a:pt x="40"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45" name="ísliḋè"/>
            <p:cNvSpPr/>
            <p:nvPr/>
          </p:nvSpPr>
          <p:spPr bwMode="auto">
            <a:xfrm>
              <a:off x="7086409" y="2495011"/>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moveTo>
                    <a:pt x="40" y="0"/>
                  </a:moveTo>
                  <a:lnTo>
                    <a:pt x="0" y="0"/>
                  </a:lnTo>
                  <a:lnTo>
                    <a:pt x="0" y="39"/>
                  </a:lnTo>
                  <a:lnTo>
                    <a:pt x="40" y="39"/>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346" name="îşḷiḑé"/>
            <p:cNvSpPr/>
            <p:nvPr/>
          </p:nvSpPr>
          <p:spPr bwMode="auto">
            <a:xfrm>
              <a:off x="7150400" y="2500828"/>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347" name="ïṧlîḑè"/>
            <p:cNvSpPr/>
            <p:nvPr/>
          </p:nvSpPr>
          <p:spPr bwMode="auto">
            <a:xfrm>
              <a:off x="7144583" y="2495011"/>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close/>
                  <a:moveTo>
                    <a:pt x="39" y="0"/>
                  </a:moveTo>
                  <a:lnTo>
                    <a:pt x="0" y="0"/>
                  </a:lnTo>
                  <a:lnTo>
                    <a:pt x="0" y="39"/>
                  </a:lnTo>
                  <a:lnTo>
                    <a:pt x="39" y="39"/>
                  </a:lnTo>
                  <a:lnTo>
                    <a:pt x="39" y="0"/>
                  </a:lnTo>
                  <a:lnTo>
                    <a:pt x="39"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48" name="ís1íḍè"/>
            <p:cNvSpPr/>
            <p:nvPr/>
          </p:nvSpPr>
          <p:spPr bwMode="auto">
            <a:xfrm>
              <a:off x="7144583" y="2495011"/>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moveTo>
                    <a:pt x="39" y="0"/>
                  </a:moveTo>
                  <a:lnTo>
                    <a:pt x="0" y="0"/>
                  </a:lnTo>
                  <a:lnTo>
                    <a:pt x="0" y="39"/>
                  </a:lnTo>
                  <a:lnTo>
                    <a:pt x="39" y="39"/>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349" name="îsḷïḑê"/>
            <p:cNvSpPr/>
            <p:nvPr/>
          </p:nvSpPr>
          <p:spPr bwMode="auto">
            <a:xfrm>
              <a:off x="7208574" y="2500828"/>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350" name="îṥḻidê"/>
            <p:cNvSpPr/>
            <p:nvPr/>
          </p:nvSpPr>
          <p:spPr bwMode="auto">
            <a:xfrm>
              <a:off x="7201303" y="2495011"/>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close/>
                  <a:moveTo>
                    <a:pt x="40" y="0"/>
                  </a:moveTo>
                  <a:lnTo>
                    <a:pt x="0" y="0"/>
                  </a:lnTo>
                  <a:lnTo>
                    <a:pt x="0" y="39"/>
                  </a:lnTo>
                  <a:lnTo>
                    <a:pt x="40" y="39"/>
                  </a:lnTo>
                  <a:lnTo>
                    <a:pt x="40" y="0"/>
                  </a:lnTo>
                  <a:lnTo>
                    <a:pt x="40"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51" name="iṡ1îdè"/>
            <p:cNvSpPr/>
            <p:nvPr/>
          </p:nvSpPr>
          <p:spPr bwMode="auto">
            <a:xfrm>
              <a:off x="7201303" y="2495011"/>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moveTo>
                    <a:pt x="40" y="0"/>
                  </a:moveTo>
                  <a:lnTo>
                    <a:pt x="0" y="0"/>
                  </a:lnTo>
                  <a:lnTo>
                    <a:pt x="0" y="39"/>
                  </a:lnTo>
                  <a:lnTo>
                    <a:pt x="40" y="39"/>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352" name="îsḷïḋè"/>
            <p:cNvSpPr/>
            <p:nvPr/>
          </p:nvSpPr>
          <p:spPr bwMode="auto">
            <a:xfrm>
              <a:off x="7265294" y="2500828"/>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353" name="îšļîďê"/>
            <p:cNvSpPr/>
            <p:nvPr/>
          </p:nvSpPr>
          <p:spPr bwMode="auto">
            <a:xfrm>
              <a:off x="7259477" y="2495011"/>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close/>
                  <a:moveTo>
                    <a:pt x="39" y="0"/>
                  </a:moveTo>
                  <a:lnTo>
                    <a:pt x="0" y="0"/>
                  </a:lnTo>
                  <a:lnTo>
                    <a:pt x="0" y="39"/>
                  </a:lnTo>
                  <a:lnTo>
                    <a:pt x="39" y="39"/>
                  </a:lnTo>
                  <a:lnTo>
                    <a:pt x="39" y="0"/>
                  </a:lnTo>
                  <a:lnTo>
                    <a:pt x="39"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54" name="íSļïḍe"/>
            <p:cNvSpPr/>
            <p:nvPr/>
          </p:nvSpPr>
          <p:spPr bwMode="auto">
            <a:xfrm>
              <a:off x="7259477" y="2495011"/>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moveTo>
                    <a:pt x="39" y="0"/>
                  </a:moveTo>
                  <a:lnTo>
                    <a:pt x="0" y="0"/>
                  </a:lnTo>
                  <a:lnTo>
                    <a:pt x="0" y="39"/>
                  </a:lnTo>
                  <a:lnTo>
                    <a:pt x="39" y="39"/>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355" name="îṣlïḋe"/>
            <p:cNvSpPr/>
            <p:nvPr/>
          </p:nvSpPr>
          <p:spPr bwMode="auto">
            <a:xfrm>
              <a:off x="7323468" y="2500828"/>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356" name="îṣḷíḍe"/>
            <p:cNvSpPr/>
            <p:nvPr/>
          </p:nvSpPr>
          <p:spPr bwMode="auto">
            <a:xfrm>
              <a:off x="7316196" y="2495011"/>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close/>
                  <a:moveTo>
                    <a:pt x="40" y="0"/>
                  </a:moveTo>
                  <a:lnTo>
                    <a:pt x="0" y="0"/>
                  </a:lnTo>
                  <a:lnTo>
                    <a:pt x="0" y="39"/>
                  </a:lnTo>
                  <a:lnTo>
                    <a:pt x="40" y="39"/>
                  </a:lnTo>
                  <a:lnTo>
                    <a:pt x="40" y="0"/>
                  </a:lnTo>
                  <a:lnTo>
                    <a:pt x="40"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57" name="íš1ïḓè"/>
            <p:cNvSpPr/>
            <p:nvPr/>
          </p:nvSpPr>
          <p:spPr bwMode="auto">
            <a:xfrm>
              <a:off x="7316196" y="2495011"/>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moveTo>
                    <a:pt x="40" y="0"/>
                  </a:moveTo>
                  <a:lnTo>
                    <a:pt x="0" y="0"/>
                  </a:lnTo>
                  <a:lnTo>
                    <a:pt x="0" y="39"/>
                  </a:lnTo>
                  <a:lnTo>
                    <a:pt x="40" y="39"/>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358" name="íṣḷíḋé"/>
            <p:cNvSpPr/>
            <p:nvPr/>
          </p:nvSpPr>
          <p:spPr bwMode="auto">
            <a:xfrm>
              <a:off x="7380187" y="2500828"/>
              <a:ext cx="45085"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359" name="í$ļiďe"/>
            <p:cNvSpPr/>
            <p:nvPr/>
          </p:nvSpPr>
          <p:spPr bwMode="auto">
            <a:xfrm>
              <a:off x="7374370" y="2495011"/>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close/>
                  <a:moveTo>
                    <a:pt x="39" y="0"/>
                  </a:moveTo>
                  <a:lnTo>
                    <a:pt x="0" y="0"/>
                  </a:lnTo>
                  <a:lnTo>
                    <a:pt x="0" y="39"/>
                  </a:lnTo>
                  <a:lnTo>
                    <a:pt x="39" y="39"/>
                  </a:lnTo>
                  <a:lnTo>
                    <a:pt x="39" y="0"/>
                  </a:lnTo>
                  <a:lnTo>
                    <a:pt x="39"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60" name="í$ḻïďè"/>
            <p:cNvSpPr/>
            <p:nvPr/>
          </p:nvSpPr>
          <p:spPr bwMode="auto">
            <a:xfrm>
              <a:off x="7374370" y="2495011"/>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moveTo>
                    <a:pt x="39" y="0"/>
                  </a:moveTo>
                  <a:lnTo>
                    <a:pt x="0" y="0"/>
                  </a:lnTo>
                  <a:lnTo>
                    <a:pt x="0" y="39"/>
                  </a:lnTo>
                  <a:lnTo>
                    <a:pt x="39" y="39"/>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361" name="ïŝḻïḍé"/>
            <p:cNvSpPr/>
            <p:nvPr/>
          </p:nvSpPr>
          <p:spPr bwMode="auto">
            <a:xfrm>
              <a:off x="7436907" y="2500828"/>
              <a:ext cx="49448" cy="45085"/>
            </a:xfrm>
            <a:prstGeom prst="rect">
              <a:avLst/>
            </a:prstGeom>
            <a:solidFill>
              <a:srgbClr val="03324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362" name="îṡľíḋe"/>
            <p:cNvSpPr/>
            <p:nvPr/>
          </p:nvSpPr>
          <p:spPr bwMode="auto">
            <a:xfrm>
              <a:off x="7431089" y="2495011"/>
              <a:ext cx="61083" cy="56720"/>
            </a:xfrm>
            <a:custGeom>
              <a:avLst/>
              <a:gdLst>
                <a:gd name="T0" fmla="*/ 34 w 42"/>
                <a:gd name="T1" fmla="*/ 8 h 39"/>
                <a:gd name="T2" fmla="*/ 34 w 42"/>
                <a:gd name="T3" fmla="*/ 31 h 39"/>
                <a:gd name="T4" fmla="*/ 9 w 42"/>
                <a:gd name="T5" fmla="*/ 31 h 39"/>
                <a:gd name="T6" fmla="*/ 9 w 42"/>
                <a:gd name="T7" fmla="*/ 8 h 39"/>
                <a:gd name="T8" fmla="*/ 34 w 42"/>
                <a:gd name="T9" fmla="*/ 8 h 39"/>
                <a:gd name="T10" fmla="*/ 42 w 42"/>
                <a:gd name="T11" fmla="*/ 0 h 39"/>
                <a:gd name="T12" fmla="*/ 0 w 42"/>
                <a:gd name="T13" fmla="*/ 0 h 39"/>
                <a:gd name="T14" fmla="*/ 0 w 42"/>
                <a:gd name="T15" fmla="*/ 39 h 39"/>
                <a:gd name="T16" fmla="*/ 42 w 42"/>
                <a:gd name="T17" fmla="*/ 39 h 39"/>
                <a:gd name="T18" fmla="*/ 42 w 42"/>
                <a:gd name="T19" fmla="*/ 0 h 39"/>
                <a:gd name="T20" fmla="*/ 42 w 42"/>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39">
                  <a:moveTo>
                    <a:pt x="34" y="8"/>
                  </a:moveTo>
                  <a:lnTo>
                    <a:pt x="34" y="31"/>
                  </a:lnTo>
                  <a:lnTo>
                    <a:pt x="9" y="31"/>
                  </a:lnTo>
                  <a:lnTo>
                    <a:pt x="9" y="8"/>
                  </a:lnTo>
                  <a:lnTo>
                    <a:pt x="34" y="8"/>
                  </a:lnTo>
                  <a:close/>
                  <a:moveTo>
                    <a:pt x="42" y="0"/>
                  </a:moveTo>
                  <a:lnTo>
                    <a:pt x="0" y="0"/>
                  </a:lnTo>
                  <a:lnTo>
                    <a:pt x="0" y="39"/>
                  </a:lnTo>
                  <a:lnTo>
                    <a:pt x="42" y="39"/>
                  </a:lnTo>
                  <a:lnTo>
                    <a:pt x="42" y="0"/>
                  </a:lnTo>
                  <a:lnTo>
                    <a:pt x="42" y="0"/>
                  </a:ln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63" name="ïṩlíḍê"/>
            <p:cNvSpPr/>
            <p:nvPr/>
          </p:nvSpPr>
          <p:spPr bwMode="auto">
            <a:xfrm>
              <a:off x="7431089" y="2495011"/>
              <a:ext cx="61083" cy="56720"/>
            </a:xfrm>
            <a:custGeom>
              <a:avLst/>
              <a:gdLst>
                <a:gd name="T0" fmla="*/ 34 w 42"/>
                <a:gd name="T1" fmla="*/ 8 h 39"/>
                <a:gd name="T2" fmla="*/ 34 w 42"/>
                <a:gd name="T3" fmla="*/ 31 h 39"/>
                <a:gd name="T4" fmla="*/ 9 w 42"/>
                <a:gd name="T5" fmla="*/ 31 h 39"/>
                <a:gd name="T6" fmla="*/ 9 w 42"/>
                <a:gd name="T7" fmla="*/ 8 h 39"/>
                <a:gd name="T8" fmla="*/ 34 w 42"/>
                <a:gd name="T9" fmla="*/ 8 h 39"/>
                <a:gd name="T10" fmla="*/ 42 w 42"/>
                <a:gd name="T11" fmla="*/ 0 h 39"/>
                <a:gd name="T12" fmla="*/ 0 w 42"/>
                <a:gd name="T13" fmla="*/ 0 h 39"/>
                <a:gd name="T14" fmla="*/ 0 w 42"/>
                <a:gd name="T15" fmla="*/ 39 h 39"/>
                <a:gd name="T16" fmla="*/ 42 w 42"/>
                <a:gd name="T17" fmla="*/ 39 h 39"/>
                <a:gd name="T18" fmla="*/ 42 w 42"/>
                <a:gd name="T19" fmla="*/ 0 h 39"/>
                <a:gd name="T20" fmla="*/ 42 w 42"/>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39">
                  <a:moveTo>
                    <a:pt x="34" y="8"/>
                  </a:moveTo>
                  <a:lnTo>
                    <a:pt x="34" y="31"/>
                  </a:lnTo>
                  <a:lnTo>
                    <a:pt x="9" y="31"/>
                  </a:lnTo>
                  <a:lnTo>
                    <a:pt x="9" y="8"/>
                  </a:lnTo>
                  <a:lnTo>
                    <a:pt x="34" y="8"/>
                  </a:lnTo>
                  <a:moveTo>
                    <a:pt x="42" y="0"/>
                  </a:moveTo>
                  <a:lnTo>
                    <a:pt x="0" y="0"/>
                  </a:lnTo>
                  <a:lnTo>
                    <a:pt x="0" y="39"/>
                  </a:lnTo>
                  <a:lnTo>
                    <a:pt x="42" y="39"/>
                  </a:lnTo>
                  <a:lnTo>
                    <a:pt x="42" y="0"/>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364" name="í$ľîḑe"/>
            <p:cNvSpPr/>
            <p:nvPr/>
          </p:nvSpPr>
          <p:spPr bwMode="auto">
            <a:xfrm>
              <a:off x="5204486" y="2116881"/>
              <a:ext cx="658819" cy="655910"/>
            </a:xfrm>
            <a:custGeom>
              <a:avLst/>
              <a:gdLst>
                <a:gd name="T0" fmla="*/ 0 w 453"/>
                <a:gd name="T1" fmla="*/ 197 h 451"/>
                <a:gd name="T2" fmla="*/ 197 w 453"/>
                <a:gd name="T3" fmla="*/ 0 h 451"/>
                <a:gd name="T4" fmla="*/ 453 w 453"/>
                <a:gd name="T5" fmla="*/ 255 h 451"/>
                <a:gd name="T6" fmla="*/ 256 w 453"/>
                <a:gd name="T7" fmla="*/ 451 h 451"/>
                <a:gd name="T8" fmla="*/ 0 w 453"/>
                <a:gd name="T9" fmla="*/ 197 h 451"/>
              </a:gdLst>
              <a:ahLst/>
              <a:cxnLst>
                <a:cxn ang="0">
                  <a:pos x="T0" y="T1"/>
                </a:cxn>
                <a:cxn ang="0">
                  <a:pos x="T2" y="T3"/>
                </a:cxn>
                <a:cxn ang="0">
                  <a:pos x="T4" y="T5"/>
                </a:cxn>
                <a:cxn ang="0">
                  <a:pos x="T6" y="T7"/>
                </a:cxn>
                <a:cxn ang="0">
                  <a:pos x="T8" y="T9"/>
                </a:cxn>
              </a:cxnLst>
              <a:rect l="0" t="0" r="r" b="b"/>
              <a:pathLst>
                <a:path w="453" h="451">
                  <a:moveTo>
                    <a:pt x="0" y="197"/>
                  </a:moveTo>
                  <a:lnTo>
                    <a:pt x="197" y="0"/>
                  </a:lnTo>
                  <a:lnTo>
                    <a:pt x="453" y="255"/>
                  </a:lnTo>
                  <a:lnTo>
                    <a:pt x="256" y="451"/>
                  </a:lnTo>
                  <a:lnTo>
                    <a:pt x="0" y="197"/>
                  </a:lnTo>
                  <a:close/>
                </a:path>
              </a:pathLst>
            </a:custGeom>
            <a:solidFill>
              <a:srgbClr val="F9F9FA"/>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65" name="íṣļîde"/>
            <p:cNvSpPr/>
            <p:nvPr/>
          </p:nvSpPr>
          <p:spPr bwMode="auto">
            <a:xfrm>
              <a:off x="5533168" y="2445563"/>
              <a:ext cx="229787" cy="226878"/>
            </a:xfrm>
            <a:custGeom>
              <a:avLst/>
              <a:gdLst>
                <a:gd name="T0" fmla="*/ 0 w 158"/>
                <a:gd name="T1" fmla="*/ 144 h 156"/>
                <a:gd name="T2" fmla="*/ 144 w 158"/>
                <a:gd name="T3" fmla="*/ 0 h 156"/>
                <a:gd name="T4" fmla="*/ 158 w 158"/>
                <a:gd name="T5" fmla="*/ 13 h 156"/>
                <a:gd name="T6" fmla="*/ 15 w 158"/>
                <a:gd name="T7" fmla="*/ 156 h 156"/>
                <a:gd name="T8" fmla="*/ 0 w 158"/>
                <a:gd name="T9" fmla="*/ 144 h 156"/>
              </a:gdLst>
              <a:ahLst/>
              <a:cxnLst>
                <a:cxn ang="0">
                  <a:pos x="T0" y="T1"/>
                </a:cxn>
                <a:cxn ang="0">
                  <a:pos x="T2" y="T3"/>
                </a:cxn>
                <a:cxn ang="0">
                  <a:pos x="T4" y="T5"/>
                </a:cxn>
                <a:cxn ang="0">
                  <a:pos x="T6" y="T7"/>
                </a:cxn>
                <a:cxn ang="0">
                  <a:pos x="T8" y="T9"/>
                </a:cxn>
              </a:cxnLst>
              <a:rect l="0" t="0" r="r" b="b"/>
              <a:pathLst>
                <a:path w="158" h="156">
                  <a:moveTo>
                    <a:pt x="0" y="144"/>
                  </a:moveTo>
                  <a:lnTo>
                    <a:pt x="144" y="0"/>
                  </a:lnTo>
                  <a:lnTo>
                    <a:pt x="158" y="13"/>
                  </a:lnTo>
                  <a:lnTo>
                    <a:pt x="15" y="156"/>
                  </a:lnTo>
                  <a:lnTo>
                    <a:pt x="0" y="144"/>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66" name="iṡḻîḓe"/>
            <p:cNvSpPr/>
            <p:nvPr/>
          </p:nvSpPr>
          <p:spPr bwMode="auto">
            <a:xfrm>
              <a:off x="5527351" y="2394661"/>
              <a:ext cx="184702" cy="187611"/>
            </a:xfrm>
            <a:custGeom>
              <a:avLst/>
              <a:gdLst>
                <a:gd name="T0" fmla="*/ 0 w 127"/>
                <a:gd name="T1" fmla="*/ 114 h 129"/>
                <a:gd name="T2" fmla="*/ 115 w 127"/>
                <a:gd name="T3" fmla="*/ 0 h 129"/>
                <a:gd name="T4" fmla="*/ 127 w 127"/>
                <a:gd name="T5" fmla="*/ 15 h 129"/>
                <a:gd name="T6" fmla="*/ 15 w 127"/>
                <a:gd name="T7" fmla="*/ 129 h 129"/>
                <a:gd name="T8" fmla="*/ 0 w 127"/>
                <a:gd name="T9" fmla="*/ 114 h 129"/>
              </a:gdLst>
              <a:ahLst/>
              <a:cxnLst>
                <a:cxn ang="0">
                  <a:pos x="T0" y="T1"/>
                </a:cxn>
                <a:cxn ang="0">
                  <a:pos x="T2" y="T3"/>
                </a:cxn>
                <a:cxn ang="0">
                  <a:pos x="T4" y="T5"/>
                </a:cxn>
                <a:cxn ang="0">
                  <a:pos x="T6" y="T7"/>
                </a:cxn>
                <a:cxn ang="0">
                  <a:pos x="T8" y="T9"/>
                </a:cxn>
              </a:cxnLst>
              <a:rect l="0" t="0" r="r" b="b"/>
              <a:pathLst>
                <a:path w="127" h="129">
                  <a:moveTo>
                    <a:pt x="0" y="114"/>
                  </a:moveTo>
                  <a:lnTo>
                    <a:pt x="115" y="0"/>
                  </a:lnTo>
                  <a:lnTo>
                    <a:pt x="127" y="15"/>
                  </a:lnTo>
                  <a:lnTo>
                    <a:pt x="15" y="129"/>
                  </a:lnTo>
                  <a:lnTo>
                    <a:pt x="0" y="114"/>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67" name="íŝliḑê"/>
            <p:cNvSpPr/>
            <p:nvPr/>
          </p:nvSpPr>
          <p:spPr bwMode="auto">
            <a:xfrm>
              <a:off x="5434273" y="2346668"/>
              <a:ext cx="229787" cy="229787"/>
            </a:xfrm>
            <a:custGeom>
              <a:avLst/>
              <a:gdLst>
                <a:gd name="T0" fmla="*/ 0 w 158"/>
                <a:gd name="T1" fmla="*/ 143 h 158"/>
                <a:gd name="T2" fmla="*/ 143 w 158"/>
                <a:gd name="T3" fmla="*/ 0 h 158"/>
                <a:gd name="T4" fmla="*/ 158 w 158"/>
                <a:gd name="T5" fmla="*/ 12 h 158"/>
                <a:gd name="T6" fmla="*/ 14 w 158"/>
                <a:gd name="T7" fmla="*/ 158 h 158"/>
                <a:gd name="T8" fmla="*/ 0 w 158"/>
                <a:gd name="T9" fmla="*/ 143 h 158"/>
              </a:gdLst>
              <a:ahLst/>
              <a:cxnLst>
                <a:cxn ang="0">
                  <a:pos x="T0" y="T1"/>
                </a:cxn>
                <a:cxn ang="0">
                  <a:pos x="T2" y="T3"/>
                </a:cxn>
                <a:cxn ang="0">
                  <a:pos x="T4" y="T5"/>
                </a:cxn>
                <a:cxn ang="0">
                  <a:pos x="T6" y="T7"/>
                </a:cxn>
                <a:cxn ang="0">
                  <a:pos x="T8" y="T9"/>
                </a:cxn>
              </a:cxnLst>
              <a:rect l="0" t="0" r="r" b="b"/>
              <a:pathLst>
                <a:path w="158" h="158">
                  <a:moveTo>
                    <a:pt x="0" y="143"/>
                  </a:moveTo>
                  <a:lnTo>
                    <a:pt x="143" y="0"/>
                  </a:lnTo>
                  <a:lnTo>
                    <a:pt x="158" y="12"/>
                  </a:lnTo>
                  <a:lnTo>
                    <a:pt x="14" y="158"/>
                  </a:lnTo>
                  <a:lnTo>
                    <a:pt x="0" y="143"/>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68" name="íšḻîdé"/>
            <p:cNvSpPr/>
            <p:nvPr/>
          </p:nvSpPr>
          <p:spPr bwMode="auto">
            <a:xfrm>
              <a:off x="5428456" y="2298675"/>
              <a:ext cx="184702" cy="183248"/>
            </a:xfrm>
            <a:custGeom>
              <a:avLst/>
              <a:gdLst>
                <a:gd name="T0" fmla="*/ 0 w 127"/>
                <a:gd name="T1" fmla="*/ 112 h 126"/>
                <a:gd name="T2" fmla="*/ 114 w 127"/>
                <a:gd name="T3" fmla="*/ 0 h 126"/>
                <a:gd name="T4" fmla="*/ 127 w 127"/>
                <a:gd name="T5" fmla="*/ 12 h 126"/>
                <a:gd name="T6" fmla="*/ 14 w 127"/>
                <a:gd name="T7" fmla="*/ 126 h 126"/>
                <a:gd name="T8" fmla="*/ 0 w 127"/>
                <a:gd name="T9" fmla="*/ 112 h 126"/>
              </a:gdLst>
              <a:ahLst/>
              <a:cxnLst>
                <a:cxn ang="0">
                  <a:pos x="T0" y="T1"/>
                </a:cxn>
                <a:cxn ang="0">
                  <a:pos x="T2" y="T3"/>
                </a:cxn>
                <a:cxn ang="0">
                  <a:pos x="T4" y="T5"/>
                </a:cxn>
                <a:cxn ang="0">
                  <a:pos x="T6" y="T7"/>
                </a:cxn>
                <a:cxn ang="0">
                  <a:pos x="T8" y="T9"/>
                </a:cxn>
              </a:cxnLst>
              <a:rect l="0" t="0" r="r" b="b"/>
              <a:pathLst>
                <a:path w="127" h="126">
                  <a:moveTo>
                    <a:pt x="0" y="112"/>
                  </a:moveTo>
                  <a:lnTo>
                    <a:pt x="114" y="0"/>
                  </a:lnTo>
                  <a:lnTo>
                    <a:pt x="127" y="12"/>
                  </a:lnTo>
                  <a:lnTo>
                    <a:pt x="14" y="126"/>
                  </a:lnTo>
                  <a:lnTo>
                    <a:pt x="0" y="112"/>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69" name="ïşḷiḑê"/>
            <p:cNvSpPr/>
            <p:nvPr/>
          </p:nvSpPr>
          <p:spPr bwMode="auto">
            <a:xfrm>
              <a:off x="5972381" y="2481922"/>
              <a:ext cx="530836" cy="613734"/>
            </a:xfrm>
            <a:custGeom>
              <a:avLst/>
              <a:gdLst>
                <a:gd name="T0" fmla="*/ 0 w 365"/>
                <a:gd name="T1" fmla="*/ 75 h 422"/>
                <a:gd name="T2" fmla="*/ 268 w 365"/>
                <a:gd name="T3" fmla="*/ 0 h 422"/>
                <a:gd name="T4" fmla="*/ 365 w 365"/>
                <a:gd name="T5" fmla="*/ 347 h 422"/>
                <a:gd name="T6" fmla="*/ 100 w 365"/>
                <a:gd name="T7" fmla="*/ 422 h 422"/>
                <a:gd name="T8" fmla="*/ 0 w 365"/>
                <a:gd name="T9" fmla="*/ 75 h 422"/>
              </a:gdLst>
              <a:ahLst/>
              <a:cxnLst>
                <a:cxn ang="0">
                  <a:pos x="T0" y="T1"/>
                </a:cxn>
                <a:cxn ang="0">
                  <a:pos x="T2" y="T3"/>
                </a:cxn>
                <a:cxn ang="0">
                  <a:pos x="T4" y="T5"/>
                </a:cxn>
                <a:cxn ang="0">
                  <a:pos x="T6" y="T7"/>
                </a:cxn>
                <a:cxn ang="0">
                  <a:pos x="T8" y="T9"/>
                </a:cxn>
              </a:cxnLst>
              <a:rect l="0" t="0" r="r" b="b"/>
              <a:pathLst>
                <a:path w="365" h="422">
                  <a:moveTo>
                    <a:pt x="0" y="75"/>
                  </a:moveTo>
                  <a:lnTo>
                    <a:pt x="268" y="0"/>
                  </a:lnTo>
                  <a:lnTo>
                    <a:pt x="365" y="347"/>
                  </a:lnTo>
                  <a:lnTo>
                    <a:pt x="100" y="422"/>
                  </a:lnTo>
                  <a:lnTo>
                    <a:pt x="0" y="7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70" name="ïṡ1ïḍê"/>
            <p:cNvSpPr/>
            <p:nvPr/>
          </p:nvSpPr>
          <p:spPr bwMode="auto">
            <a:xfrm>
              <a:off x="6138176" y="2890593"/>
              <a:ext cx="290869" cy="107622"/>
            </a:xfrm>
            <a:custGeom>
              <a:avLst/>
              <a:gdLst>
                <a:gd name="T0" fmla="*/ 0 w 200"/>
                <a:gd name="T1" fmla="*/ 56 h 74"/>
                <a:gd name="T2" fmla="*/ 195 w 200"/>
                <a:gd name="T3" fmla="*/ 0 h 74"/>
                <a:gd name="T4" fmla="*/ 200 w 200"/>
                <a:gd name="T5" fmla="*/ 18 h 74"/>
                <a:gd name="T6" fmla="*/ 4 w 200"/>
                <a:gd name="T7" fmla="*/ 74 h 74"/>
                <a:gd name="T8" fmla="*/ 0 w 200"/>
                <a:gd name="T9" fmla="*/ 56 h 74"/>
              </a:gdLst>
              <a:ahLst/>
              <a:cxnLst>
                <a:cxn ang="0">
                  <a:pos x="T0" y="T1"/>
                </a:cxn>
                <a:cxn ang="0">
                  <a:pos x="T2" y="T3"/>
                </a:cxn>
                <a:cxn ang="0">
                  <a:pos x="T4" y="T5"/>
                </a:cxn>
                <a:cxn ang="0">
                  <a:pos x="T6" y="T7"/>
                </a:cxn>
                <a:cxn ang="0">
                  <a:pos x="T8" y="T9"/>
                </a:cxn>
              </a:cxnLst>
              <a:rect l="0" t="0" r="r" b="b"/>
              <a:pathLst>
                <a:path w="200" h="74">
                  <a:moveTo>
                    <a:pt x="0" y="56"/>
                  </a:moveTo>
                  <a:lnTo>
                    <a:pt x="195" y="0"/>
                  </a:lnTo>
                  <a:lnTo>
                    <a:pt x="200" y="18"/>
                  </a:lnTo>
                  <a:lnTo>
                    <a:pt x="4" y="74"/>
                  </a:lnTo>
                  <a:lnTo>
                    <a:pt x="0" y="56"/>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71" name="islíḋê"/>
            <p:cNvSpPr/>
            <p:nvPr/>
          </p:nvSpPr>
          <p:spPr bwMode="auto">
            <a:xfrm>
              <a:off x="6177444" y="2823693"/>
              <a:ext cx="232695" cy="90169"/>
            </a:xfrm>
            <a:custGeom>
              <a:avLst/>
              <a:gdLst>
                <a:gd name="T0" fmla="*/ 0 w 160"/>
                <a:gd name="T1" fmla="*/ 43 h 62"/>
                <a:gd name="T2" fmla="*/ 154 w 160"/>
                <a:gd name="T3" fmla="*/ 0 h 62"/>
                <a:gd name="T4" fmla="*/ 160 w 160"/>
                <a:gd name="T5" fmla="*/ 19 h 62"/>
                <a:gd name="T6" fmla="*/ 4 w 160"/>
                <a:gd name="T7" fmla="*/ 62 h 62"/>
                <a:gd name="T8" fmla="*/ 0 w 160"/>
                <a:gd name="T9" fmla="*/ 43 h 62"/>
              </a:gdLst>
              <a:ahLst/>
              <a:cxnLst>
                <a:cxn ang="0">
                  <a:pos x="T0" y="T1"/>
                </a:cxn>
                <a:cxn ang="0">
                  <a:pos x="T2" y="T3"/>
                </a:cxn>
                <a:cxn ang="0">
                  <a:pos x="T4" y="T5"/>
                </a:cxn>
                <a:cxn ang="0">
                  <a:pos x="T6" y="T7"/>
                </a:cxn>
                <a:cxn ang="0">
                  <a:pos x="T8" y="T9"/>
                </a:cxn>
              </a:cxnLst>
              <a:rect l="0" t="0" r="r" b="b"/>
              <a:pathLst>
                <a:path w="160" h="62">
                  <a:moveTo>
                    <a:pt x="0" y="43"/>
                  </a:moveTo>
                  <a:lnTo>
                    <a:pt x="154" y="0"/>
                  </a:lnTo>
                  <a:lnTo>
                    <a:pt x="160" y="19"/>
                  </a:lnTo>
                  <a:lnTo>
                    <a:pt x="4" y="62"/>
                  </a:lnTo>
                  <a:lnTo>
                    <a:pt x="0" y="43"/>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72" name="i$ļiďé"/>
            <p:cNvSpPr/>
            <p:nvPr/>
          </p:nvSpPr>
          <p:spPr bwMode="auto">
            <a:xfrm>
              <a:off x="6098909" y="2756793"/>
              <a:ext cx="290869" cy="106168"/>
            </a:xfrm>
            <a:custGeom>
              <a:avLst/>
              <a:gdLst>
                <a:gd name="T0" fmla="*/ 0 w 200"/>
                <a:gd name="T1" fmla="*/ 54 h 73"/>
                <a:gd name="T2" fmla="*/ 195 w 200"/>
                <a:gd name="T3" fmla="*/ 0 h 73"/>
                <a:gd name="T4" fmla="*/ 200 w 200"/>
                <a:gd name="T5" fmla="*/ 17 h 73"/>
                <a:gd name="T6" fmla="*/ 4 w 200"/>
                <a:gd name="T7" fmla="*/ 73 h 73"/>
                <a:gd name="T8" fmla="*/ 0 w 200"/>
                <a:gd name="T9" fmla="*/ 54 h 73"/>
              </a:gdLst>
              <a:ahLst/>
              <a:cxnLst>
                <a:cxn ang="0">
                  <a:pos x="T0" y="T1"/>
                </a:cxn>
                <a:cxn ang="0">
                  <a:pos x="T2" y="T3"/>
                </a:cxn>
                <a:cxn ang="0">
                  <a:pos x="T4" y="T5"/>
                </a:cxn>
                <a:cxn ang="0">
                  <a:pos x="T6" y="T7"/>
                </a:cxn>
                <a:cxn ang="0">
                  <a:pos x="T8" y="T9"/>
                </a:cxn>
              </a:cxnLst>
              <a:rect l="0" t="0" r="r" b="b"/>
              <a:pathLst>
                <a:path w="200" h="73">
                  <a:moveTo>
                    <a:pt x="0" y="54"/>
                  </a:moveTo>
                  <a:lnTo>
                    <a:pt x="195" y="0"/>
                  </a:lnTo>
                  <a:lnTo>
                    <a:pt x="200" y="17"/>
                  </a:lnTo>
                  <a:lnTo>
                    <a:pt x="4" y="73"/>
                  </a:lnTo>
                  <a:lnTo>
                    <a:pt x="0" y="54"/>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73" name="î$ļíḋé"/>
            <p:cNvSpPr/>
            <p:nvPr/>
          </p:nvSpPr>
          <p:spPr bwMode="auto">
            <a:xfrm>
              <a:off x="6138176" y="2686984"/>
              <a:ext cx="232695" cy="91624"/>
            </a:xfrm>
            <a:custGeom>
              <a:avLst/>
              <a:gdLst>
                <a:gd name="T0" fmla="*/ 0 w 160"/>
                <a:gd name="T1" fmla="*/ 44 h 63"/>
                <a:gd name="T2" fmla="*/ 156 w 160"/>
                <a:gd name="T3" fmla="*/ 0 h 63"/>
                <a:gd name="T4" fmla="*/ 160 w 160"/>
                <a:gd name="T5" fmla="*/ 19 h 63"/>
                <a:gd name="T6" fmla="*/ 6 w 160"/>
                <a:gd name="T7" fmla="*/ 63 h 63"/>
                <a:gd name="T8" fmla="*/ 0 w 160"/>
                <a:gd name="T9" fmla="*/ 44 h 63"/>
              </a:gdLst>
              <a:ahLst/>
              <a:cxnLst>
                <a:cxn ang="0">
                  <a:pos x="T0" y="T1"/>
                </a:cxn>
                <a:cxn ang="0">
                  <a:pos x="T2" y="T3"/>
                </a:cxn>
                <a:cxn ang="0">
                  <a:pos x="T4" y="T5"/>
                </a:cxn>
                <a:cxn ang="0">
                  <a:pos x="T6" y="T7"/>
                </a:cxn>
                <a:cxn ang="0">
                  <a:pos x="T8" y="T9"/>
                </a:cxn>
              </a:cxnLst>
              <a:rect l="0" t="0" r="r" b="b"/>
              <a:pathLst>
                <a:path w="160" h="63">
                  <a:moveTo>
                    <a:pt x="0" y="44"/>
                  </a:moveTo>
                  <a:lnTo>
                    <a:pt x="156" y="0"/>
                  </a:lnTo>
                  <a:lnTo>
                    <a:pt x="160" y="19"/>
                  </a:lnTo>
                  <a:lnTo>
                    <a:pt x="6" y="63"/>
                  </a:lnTo>
                  <a:lnTo>
                    <a:pt x="0" y="44"/>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74" name="išľiḓe"/>
            <p:cNvSpPr/>
            <p:nvPr/>
          </p:nvSpPr>
          <p:spPr bwMode="auto">
            <a:xfrm>
              <a:off x="4116636" y="2801878"/>
              <a:ext cx="653002" cy="603554"/>
            </a:xfrm>
            <a:custGeom>
              <a:avLst/>
              <a:gdLst>
                <a:gd name="T0" fmla="*/ 0 w 449"/>
                <a:gd name="T1" fmla="*/ 245 h 415"/>
                <a:gd name="T2" fmla="*/ 131 w 449"/>
                <a:gd name="T3" fmla="*/ 0 h 415"/>
                <a:gd name="T4" fmla="*/ 449 w 449"/>
                <a:gd name="T5" fmla="*/ 168 h 415"/>
                <a:gd name="T6" fmla="*/ 318 w 449"/>
                <a:gd name="T7" fmla="*/ 415 h 415"/>
                <a:gd name="T8" fmla="*/ 0 w 449"/>
                <a:gd name="T9" fmla="*/ 245 h 415"/>
              </a:gdLst>
              <a:ahLst/>
              <a:cxnLst>
                <a:cxn ang="0">
                  <a:pos x="T0" y="T1"/>
                </a:cxn>
                <a:cxn ang="0">
                  <a:pos x="T2" y="T3"/>
                </a:cxn>
                <a:cxn ang="0">
                  <a:pos x="T4" y="T5"/>
                </a:cxn>
                <a:cxn ang="0">
                  <a:pos x="T6" y="T7"/>
                </a:cxn>
                <a:cxn ang="0">
                  <a:pos x="T8" y="T9"/>
                </a:cxn>
              </a:cxnLst>
              <a:rect l="0" t="0" r="r" b="b"/>
              <a:pathLst>
                <a:path w="449" h="415">
                  <a:moveTo>
                    <a:pt x="0" y="245"/>
                  </a:moveTo>
                  <a:lnTo>
                    <a:pt x="131" y="0"/>
                  </a:lnTo>
                  <a:lnTo>
                    <a:pt x="449" y="168"/>
                  </a:lnTo>
                  <a:lnTo>
                    <a:pt x="318" y="415"/>
                  </a:lnTo>
                  <a:lnTo>
                    <a:pt x="0" y="245"/>
                  </a:lnTo>
                  <a:close/>
                </a:path>
              </a:pathLst>
            </a:custGeom>
            <a:solidFill>
              <a:srgbClr val="F9F9FA"/>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75" name="í$ḷiḓè"/>
            <p:cNvSpPr/>
            <p:nvPr/>
          </p:nvSpPr>
          <p:spPr bwMode="auto">
            <a:xfrm>
              <a:off x="4503492" y="3043299"/>
              <a:ext cx="162887" cy="271963"/>
            </a:xfrm>
            <a:custGeom>
              <a:avLst/>
              <a:gdLst>
                <a:gd name="T0" fmla="*/ 0 w 112"/>
                <a:gd name="T1" fmla="*/ 179 h 187"/>
                <a:gd name="T2" fmla="*/ 96 w 112"/>
                <a:gd name="T3" fmla="*/ 0 h 187"/>
                <a:gd name="T4" fmla="*/ 112 w 112"/>
                <a:gd name="T5" fmla="*/ 9 h 187"/>
                <a:gd name="T6" fmla="*/ 17 w 112"/>
                <a:gd name="T7" fmla="*/ 187 h 187"/>
                <a:gd name="T8" fmla="*/ 0 w 112"/>
                <a:gd name="T9" fmla="*/ 179 h 187"/>
              </a:gdLst>
              <a:ahLst/>
              <a:cxnLst>
                <a:cxn ang="0">
                  <a:pos x="T0" y="T1"/>
                </a:cxn>
                <a:cxn ang="0">
                  <a:pos x="T2" y="T3"/>
                </a:cxn>
                <a:cxn ang="0">
                  <a:pos x="T4" y="T5"/>
                </a:cxn>
                <a:cxn ang="0">
                  <a:pos x="T6" y="T7"/>
                </a:cxn>
                <a:cxn ang="0">
                  <a:pos x="T8" y="T9"/>
                </a:cxn>
              </a:cxnLst>
              <a:rect l="0" t="0" r="r" b="b"/>
              <a:pathLst>
                <a:path w="112" h="187">
                  <a:moveTo>
                    <a:pt x="0" y="179"/>
                  </a:moveTo>
                  <a:lnTo>
                    <a:pt x="96" y="0"/>
                  </a:lnTo>
                  <a:lnTo>
                    <a:pt x="112" y="9"/>
                  </a:lnTo>
                  <a:lnTo>
                    <a:pt x="17" y="187"/>
                  </a:lnTo>
                  <a:lnTo>
                    <a:pt x="0" y="179"/>
                  </a:lnTo>
                  <a:close/>
                </a:path>
              </a:pathLst>
            </a:custGeom>
            <a:solidFill>
              <a:srgbClr val="C1C1C2"/>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76" name="ïŝľídé"/>
            <p:cNvSpPr/>
            <p:nvPr/>
          </p:nvSpPr>
          <p:spPr bwMode="auto">
            <a:xfrm>
              <a:off x="4470042" y="3011304"/>
              <a:ext cx="136708" cy="216698"/>
            </a:xfrm>
            <a:custGeom>
              <a:avLst/>
              <a:gdLst>
                <a:gd name="T0" fmla="*/ 0 w 94"/>
                <a:gd name="T1" fmla="*/ 141 h 149"/>
                <a:gd name="T2" fmla="*/ 77 w 94"/>
                <a:gd name="T3" fmla="*/ 0 h 149"/>
                <a:gd name="T4" fmla="*/ 94 w 94"/>
                <a:gd name="T5" fmla="*/ 8 h 149"/>
                <a:gd name="T6" fmla="*/ 17 w 94"/>
                <a:gd name="T7" fmla="*/ 149 h 149"/>
                <a:gd name="T8" fmla="*/ 0 w 94"/>
                <a:gd name="T9" fmla="*/ 141 h 149"/>
              </a:gdLst>
              <a:ahLst/>
              <a:cxnLst>
                <a:cxn ang="0">
                  <a:pos x="T0" y="T1"/>
                </a:cxn>
                <a:cxn ang="0">
                  <a:pos x="T2" y="T3"/>
                </a:cxn>
                <a:cxn ang="0">
                  <a:pos x="T4" y="T5"/>
                </a:cxn>
                <a:cxn ang="0">
                  <a:pos x="T6" y="T7"/>
                </a:cxn>
                <a:cxn ang="0">
                  <a:pos x="T8" y="T9"/>
                </a:cxn>
              </a:cxnLst>
              <a:rect l="0" t="0" r="r" b="b"/>
              <a:pathLst>
                <a:path w="94" h="149">
                  <a:moveTo>
                    <a:pt x="0" y="141"/>
                  </a:moveTo>
                  <a:lnTo>
                    <a:pt x="77" y="0"/>
                  </a:lnTo>
                  <a:lnTo>
                    <a:pt x="94" y="8"/>
                  </a:lnTo>
                  <a:lnTo>
                    <a:pt x="17" y="149"/>
                  </a:lnTo>
                  <a:lnTo>
                    <a:pt x="0" y="141"/>
                  </a:lnTo>
                  <a:close/>
                </a:path>
              </a:pathLst>
            </a:custGeom>
            <a:solidFill>
              <a:srgbClr val="C1C1C2"/>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77" name="îşļiḍê"/>
            <p:cNvSpPr/>
            <p:nvPr/>
          </p:nvSpPr>
          <p:spPr bwMode="auto">
            <a:xfrm>
              <a:off x="4379873" y="2977853"/>
              <a:ext cx="162887" cy="271963"/>
            </a:xfrm>
            <a:custGeom>
              <a:avLst/>
              <a:gdLst>
                <a:gd name="T0" fmla="*/ 0 w 112"/>
                <a:gd name="T1" fmla="*/ 178 h 187"/>
                <a:gd name="T2" fmla="*/ 95 w 112"/>
                <a:gd name="T3" fmla="*/ 0 h 187"/>
                <a:gd name="T4" fmla="*/ 112 w 112"/>
                <a:gd name="T5" fmla="*/ 8 h 187"/>
                <a:gd name="T6" fmla="*/ 16 w 112"/>
                <a:gd name="T7" fmla="*/ 187 h 187"/>
                <a:gd name="T8" fmla="*/ 0 w 112"/>
                <a:gd name="T9" fmla="*/ 178 h 187"/>
              </a:gdLst>
              <a:ahLst/>
              <a:cxnLst>
                <a:cxn ang="0">
                  <a:pos x="T0" y="T1"/>
                </a:cxn>
                <a:cxn ang="0">
                  <a:pos x="T2" y="T3"/>
                </a:cxn>
                <a:cxn ang="0">
                  <a:pos x="T4" y="T5"/>
                </a:cxn>
                <a:cxn ang="0">
                  <a:pos x="T6" y="T7"/>
                </a:cxn>
                <a:cxn ang="0">
                  <a:pos x="T8" y="T9"/>
                </a:cxn>
              </a:cxnLst>
              <a:rect l="0" t="0" r="r" b="b"/>
              <a:pathLst>
                <a:path w="112" h="187">
                  <a:moveTo>
                    <a:pt x="0" y="178"/>
                  </a:moveTo>
                  <a:lnTo>
                    <a:pt x="95" y="0"/>
                  </a:lnTo>
                  <a:lnTo>
                    <a:pt x="112" y="8"/>
                  </a:lnTo>
                  <a:lnTo>
                    <a:pt x="16" y="187"/>
                  </a:lnTo>
                  <a:lnTo>
                    <a:pt x="0" y="178"/>
                  </a:lnTo>
                  <a:close/>
                </a:path>
              </a:pathLst>
            </a:custGeom>
            <a:solidFill>
              <a:srgbClr val="C1C1C2"/>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78" name="ïṣ1iḍè"/>
            <p:cNvSpPr/>
            <p:nvPr/>
          </p:nvSpPr>
          <p:spPr bwMode="auto">
            <a:xfrm>
              <a:off x="4346423" y="2944404"/>
              <a:ext cx="135255" cy="216698"/>
            </a:xfrm>
            <a:custGeom>
              <a:avLst/>
              <a:gdLst>
                <a:gd name="T0" fmla="*/ 0 w 93"/>
                <a:gd name="T1" fmla="*/ 141 h 149"/>
                <a:gd name="T2" fmla="*/ 77 w 93"/>
                <a:gd name="T3" fmla="*/ 0 h 149"/>
                <a:gd name="T4" fmla="*/ 93 w 93"/>
                <a:gd name="T5" fmla="*/ 8 h 149"/>
                <a:gd name="T6" fmla="*/ 17 w 93"/>
                <a:gd name="T7" fmla="*/ 149 h 149"/>
                <a:gd name="T8" fmla="*/ 0 w 93"/>
                <a:gd name="T9" fmla="*/ 141 h 149"/>
              </a:gdLst>
              <a:ahLst/>
              <a:cxnLst>
                <a:cxn ang="0">
                  <a:pos x="T0" y="T1"/>
                </a:cxn>
                <a:cxn ang="0">
                  <a:pos x="T2" y="T3"/>
                </a:cxn>
                <a:cxn ang="0">
                  <a:pos x="T4" y="T5"/>
                </a:cxn>
                <a:cxn ang="0">
                  <a:pos x="T6" y="T7"/>
                </a:cxn>
                <a:cxn ang="0">
                  <a:pos x="T8" y="T9"/>
                </a:cxn>
              </a:cxnLst>
              <a:rect l="0" t="0" r="r" b="b"/>
              <a:pathLst>
                <a:path w="93" h="149">
                  <a:moveTo>
                    <a:pt x="0" y="141"/>
                  </a:moveTo>
                  <a:lnTo>
                    <a:pt x="77" y="0"/>
                  </a:lnTo>
                  <a:lnTo>
                    <a:pt x="93" y="8"/>
                  </a:lnTo>
                  <a:lnTo>
                    <a:pt x="17" y="149"/>
                  </a:lnTo>
                  <a:lnTo>
                    <a:pt x="0" y="141"/>
                  </a:lnTo>
                  <a:close/>
                </a:path>
              </a:pathLst>
            </a:custGeom>
            <a:solidFill>
              <a:srgbClr val="C1C1C2"/>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79" name="íṩ1íḓè"/>
            <p:cNvSpPr/>
            <p:nvPr/>
          </p:nvSpPr>
          <p:spPr bwMode="auto">
            <a:xfrm>
              <a:off x="7220209" y="2860052"/>
              <a:ext cx="628277" cy="552651"/>
            </a:xfrm>
            <a:custGeom>
              <a:avLst/>
              <a:gdLst>
                <a:gd name="T0" fmla="*/ 432 w 432"/>
                <a:gd name="T1" fmla="*/ 118 h 380"/>
                <a:gd name="T2" fmla="*/ 341 w 432"/>
                <a:gd name="T3" fmla="*/ 380 h 380"/>
                <a:gd name="T4" fmla="*/ 0 w 432"/>
                <a:gd name="T5" fmla="*/ 261 h 380"/>
                <a:gd name="T6" fmla="*/ 91 w 432"/>
                <a:gd name="T7" fmla="*/ 0 h 380"/>
                <a:gd name="T8" fmla="*/ 432 w 432"/>
                <a:gd name="T9" fmla="*/ 118 h 380"/>
              </a:gdLst>
              <a:ahLst/>
              <a:cxnLst>
                <a:cxn ang="0">
                  <a:pos x="T0" y="T1"/>
                </a:cxn>
                <a:cxn ang="0">
                  <a:pos x="T2" y="T3"/>
                </a:cxn>
                <a:cxn ang="0">
                  <a:pos x="T4" y="T5"/>
                </a:cxn>
                <a:cxn ang="0">
                  <a:pos x="T6" y="T7"/>
                </a:cxn>
                <a:cxn ang="0">
                  <a:pos x="T8" y="T9"/>
                </a:cxn>
              </a:cxnLst>
              <a:rect l="0" t="0" r="r" b="b"/>
              <a:pathLst>
                <a:path w="432" h="380">
                  <a:moveTo>
                    <a:pt x="432" y="118"/>
                  </a:moveTo>
                  <a:lnTo>
                    <a:pt x="341" y="380"/>
                  </a:lnTo>
                  <a:lnTo>
                    <a:pt x="0" y="261"/>
                  </a:lnTo>
                  <a:lnTo>
                    <a:pt x="91" y="0"/>
                  </a:lnTo>
                  <a:lnTo>
                    <a:pt x="432" y="1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80" name="íşľiďê"/>
            <p:cNvSpPr/>
            <p:nvPr/>
          </p:nvSpPr>
          <p:spPr bwMode="auto">
            <a:xfrm>
              <a:off x="7319104" y="2938587"/>
              <a:ext cx="125074" cy="286506"/>
            </a:xfrm>
            <a:custGeom>
              <a:avLst/>
              <a:gdLst>
                <a:gd name="T0" fmla="*/ 86 w 86"/>
                <a:gd name="T1" fmla="*/ 6 h 197"/>
                <a:gd name="T2" fmla="*/ 19 w 86"/>
                <a:gd name="T3" fmla="*/ 197 h 197"/>
                <a:gd name="T4" fmla="*/ 0 w 86"/>
                <a:gd name="T5" fmla="*/ 191 h 197"/>
                <a:gd name="T6" fmla="*/ 67 w 86"/>
                <a:gd name="T7" fmla="*/ 0 h 197"/>
                <a:gd name="T8" fmla="*/ 86 w 86"/>
                <a:gd name="T9" fmla="*/ 6 h 197"/>
              </a:gdLst>
              <a:ahLst/>
              <a:cxnLst>
                <a:cxn ang="0">
                  <a:pos x="T0" y="T1"/>
                </a:cxn>
                <a:cxn ang="0">
                  <a:pos x="T2" y="T3"/>
                </a:cxn>
                <a:cxn ang="0">
                  <a:pos x="T4" y="T5"/>
                </a:cxn>
                <a:cxn ang="0">
                  <a:pos x="T6" y="T7"/>
                </a:cxn>
                <a:cxn ang="0">
                  <a:pos x="T8" y="T9"/>
                </a:cxn>
              </a:cxnLst>
              <a:rect l="0" t="0" r="r" b="b"/>
              <a:pathLst>
                <a:path w="86" h="197">
                  <a:moveTo>
                    <a:pt x="86" y="6"/>
                  </a:moveTo>
                  <a:lnTo>
                    <a:pt x="19" y="197"/>
                  </a:lnTo>
                  <a:lnTo>
                    <a:pt x="0" y="191"/>
                  </a:lnTo>
                  <a:lnTo>
                    <a:pt x="67" y="0"/>
                  </a:lnTo>
                  <a:lnTo>
                    <a:pt x="86" y="6"/>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81" name="iSľiḍe"/>
            <p:cNvSpPr/>
            <p:nvPr/>
          </p:nvSpPr>
          <p:spPr bwMode="auto">
            <a:xfrm>
              <a:off x="7386004" y="3020030"/>
              <a:ext cx="103259" cy="229787"/>
            </a:xfrm>
            <a:custGeom>
              <a:avLst/>
              <a:gdLst>
                <a:gd name="T0" fmla="*/ 71 w 71"/>
                <a:gd name="T1" fmla="*/ 6 h 158"/>
                <a:gd name="T2" fmla="*/ 19 w 71"/>
                <a:gd name="T3" fmla="*/ 158 h 158"/>
                <a:gd name="T4" fmla="*/ 0 w 71"/>
                <a:gd name="T5" fmla="*/ 151 h 158"/>
                <a:gd name="T6" fmla="*/ 54 w 71"/>
                <a:gd name="T7" fmla="*/ 0 h 158"/>
                <a:gd name="T8" fmla="*/ 71 w 71"/>
                <a:gd name="T9" fmla="*/ 6 h 158"/>
              </a:gdLst>
              <a:ahLst/>
              <a:cxnLst>
                <a:cxn ang="0">
                  <a:pos x="T0" y="T1"/>
                </a:cxn>
                <a:cxn ang="0">
                  <a:pos x="T2" y="T3"/>
                </a:cxn>
                <a:cxn ang="0">
                  <a:pos x="T4" y="T5"/>
                </a:cxn>
                <a:cxn ang="0">
                  <a:pos x="T6" y="T7"/>
                </a:cxn>
                <a:cxn ang="0">
                  <a:pos x="T8" y="T9"/>
                </a:cxn>
              </a:cxnLst>
              <a:rect l="0" t="0" r="r" b="b"/>
              <a:pathLst>
                <a:path w="71" h="158">
                  <a:moveTo>
                    <a:pt x="71" y="6"/>
                  </a:moveTo>
                  <a:lnTo>
                    <a:pt x="19" y="158"/>
                  </a:lnTo>
                  <a:lnTo>
                    <a:pt x="0" y="151"/>
                  </a:lnTo>
                  <a:lnTo>
                    <a:pt x="54" y="0"/>
                  </a:lnTo>
                  <a:lnTo>
                    <a:pt x="71" y="6"/>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82" name="í$liďè"/>
            <p:cNvSpPr/>
            <p:nvPr/>
          </p:nvSpPr>
          <p:spPr bwMode="auto">
            <a:xfrm>
              <a:off x="7452904" y="2986579"/>
              <a:ext cx="123620" cy="286506"/>
            </a:xfrm>
            <a:custGeom>
              <a:avLst/>
              <a:gdLst>
                <a:gd name="T0" fmla="*/ 85 w 85"/>
                <a:gd name="T1" fmla="*/ 6 h 197"/>
                <a:gd name="T2" fmla="*/ 19 w 85"/>
                <a:gd name="T3" fmla="*/ 197 h 197"/>
                <a:gd name="T4" fmla="*/ 0 w 85"/>
                <a:gd name="T5" fmla="*/ 191 h 197"/>
                <a:gd name="T6" fmla="*/ 66 w 85"/>
                <a:gd name="T7" fmla="*/ 0 h 197"/>
                <a:gd name="T8" fmla="*/ 85 w 85"/>
                <a:gd name="T9" fmla="*/ 6 h 197"/>
              </a:gdLst>
              <a:ahLst/>
              <a:cxnLst>
                <a:cxn ang="0">
                  <a:pos x="T0" y="T1"/>
                </a:cxn>
                <a:cxn ang="0">
                  <a:pos x="T2" y="T3"/>
                </a:cxn>
                <a:cxn ang="0">
                  <a:pos x="T4" y="T5"/>
                </a:cxn>
                <a:cxn ang="0">
                  <a:pos x="T6" y="T7"/>
                </a:cxn>
                <a:cxn ang="0">
                  <a:pos x="T8" y="T9"/>
                </a:cxn>
              </a:cxnLst>
              <a:rect l="0" t="0" r="r" b="b"/>
              <a:pathLst>
                <a:path w="85" h="197">
                  <a:moveTo>
                    <a:pt x="85" y="6"/>
                  </a:moveTo>
                  <a:lnTo>
                    <a:pt x="19" y="197"/>
                  </a:lnTo>
                  <a:lnTo>
                    <a:pt x="0" y="191"/>
                  </a:lnTo>
                  <a:lnTo>
                    <a:pt x="66" y="0"/>
                  </a:lnTo>
                  <a:lnTo>
                    <a:pt x="85" y="6"/>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83" name="işľîḋe"/>
            <p:cNvSpPr/>
            <p:nvPr/>
          </p:nvSpPr>
          <p:spPr bwMode="auto">
            <a:xfrm>
              <a:off x="7519804" y="3068023"/>
              <a:ext cx="101804" cy="226878"/>
            </a:xfrm>
            <a:custGeom>
              <a:avLst/>
              <a:gdLst>
                <a:gd name="T0" fmla="*/ 70 w 70"/>
                <a:gd name="T1" fmla="*/ 6 h 156"/>
                <a:gd name="T2" fmla="*/ 18 w 70"/>
                <a:gd name="T3" fmla="*/ 156 h 156"/>
                <a:gd name="T4" fmla="*/ 0 w 70"/>
                <a:gd name="T5" fmla="*/ 149 h 156"/>
                <a:gd name="T6" fmla="*/ 54 w 70"/>
                <a:gd name="T7" fmla="*/ 0 h 156"/>
                <a:gd name="T8" fmla="*/ 70 w 70"/>
                <a:gd name="T9" fmla="*/ 6 h 156"/>
              </a:gdLst>
              <a:ahLst/>
              <a:cxnLst>
                <a:cxn ang="0">
                  <a:pos x="T0" y="T1"/>
                </a:cxn>
                <a:cxn ang="0">
                  <a:pos x="T2" y="T3"/>
                </a:cxn>
                <a:cxn ang="0">
                  <a:pos x="T4" y="T5"/>
                </a:cxn>
                <a:cxn ang="0">
                  <a:pos x="T6" y="T7"/>
                </a:cxn>
                <a:cxn ang="0">
                  <a:pos x="T8" y="T9"/>
                </a:cxn>
              </a:cxnLst>
              <a:rect l="0" t="0" r="r" b="b"/>
              <a:pathLst>
                <a:path w="70" h="156">
                  <a:moveTo>
                    <a:pt x="70" y="6"/>
                  </a:moveTo>
                  <a:lnTo>
                    <a:pt x="18" y="156"/>
                  </a:lnTo>
                  <a:lnTo>
                    <a:pt x="0" y="149"/>
                  </a:lnTo>
                  <a:lnTo>
                    <a:pt x="54" y="0"/>
                  </a:lnTo>
                  <a:lnTo>
                    <a:pt x="70" y="6"/>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84" name="iśḻîḓè"/>
            <p:cNvSpPr/>
            <p:nvPr/>
          </p:nvSpPr>
          <p:spPr bwMode="auto">
            <a:xfrm>
              <a:off x="6084366" y="2054345"/>
              <a:ext cx="59629" cy="78535"/>
            </a:xfrm>
            <a:custGeom>
              <a:avLst/>
              <a:gdLst>
                <a:gd name="T0" fmla="*/ 4 w 20"/>
                <a:gd name="T1" fmla="*/ 24 h 26"/>
                <a:gd name="T2" fmla="*/ 4 w 20"/>
                <a:gd name="T3" fmla="*/ 24 h 26"/>
                <a:gd name="T4" fmla="*/ 1 w 20"/>
                <a:gd name="T5" fmla="*/ 15 h 26"/>
                <a:gd name="T6" fmla="*/ 7 w 20"/>
                <a:gd name="T7" fmla="*/ 4 h 26"/>
                <a:gd name="T8" fmla="*/ 16 w 20"/>
                <a:gd name="T9" fmla="*/ 2 h 26"/>
                <a:gd name="T10" fmla="*/ 16 w 20"/>
                <a:gd name="T11" fmla="*/ 2 h 26"/>
                <a:gd name="T12" fmla="*/ 18 w 20"/>
                <a:gd name="T13" fmla="*/ 10 h 26"/>
                <a:gd name="T14" fmla="*/ 13 w 20"/>
                <a:gd name="T15" fmla="*/ 21 h 26"/>
                <a:gd name="T16" fmla="*/ 4 w 20"/>
                <a:gd name="T17" fmla="*/ 2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6">
                  <a:moveTo>
                    <a:pt x="4" y="24"/>
                  </a:moveTo>
                  <a:cubicBezTo>
                    <a:pt x="4" y="24"/>
                    <a:pt x="4" y="24"/>
                    <a:pt x="4" y="24"/>
                  </a:cubicBezTo>
                  <a:cubicBezTo>
                    <a:pt x="1" y="22"/>
                    <a:pt x="0" y="18"/>
                    <a:pt x="1" y="15"/>
                  </a:cubicBezTo>
                  <a:cubicBezTo>
                    <a:pt x="7" y="4"/>
                    <a:pt x="7" y="4"/>
                    <a:pt x="7" y="4"/>
                  </a:cubicBezTo>
                  <a:cubicBezTo>
                    <a:pt x="8" y="1"/>
                    <a:pt x="12" y="0"/>
                    <a:pt x="16" y="2"/>
                  </a:cubicBezTo>
                  <a:cubicBezTo>
                    <a:pt x="16" y="2"/>
                    <a:pt x="16" y="2"/>
                    <a:pt x="16" y="2"/>
                  </a:cubicBezTo>
                  <a:cubicBezTo>
                    <a:pt x="19" y="3"/>
                    <a:pt x="20" y="7"/>
                    <a:pt x="18" y="10"/>
                  </a:cubicBezTo>
                  <a:cubicBezTo>
                    <a:pt x="13" y="21"/>
                    <a:pt x="13" y="21"/>
                    <a:pt x="13" y="21"/>
                  </a:cubicBezTo>
                  <a:cubicBezTo>
                    <a:pt x="12" y="24"/>
                    <a:pt x="8" y="26"/>
                    <a:pt x="4" y="24"/>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85" name="íṩ1ïde"/>
            <p:cNvSpPr/>
            <p:nvPr/>
          </p:nvSpPr>
          <p:spPr bwMode="auto">
            <a:xfrm>
              <a:off x="5313563" y="1471152"/>
              <a:ext cx="459573" cy="687906"/>
            </a:xfrm>
            <a:custGeom>
              <a:avLst/>
              <a:gdLst>
                <a:gd name="T0" fmla="*/ 127 w 152"/>
                <a:gd name="T1" fmla="*/ 0 h 228"/>
                <a:gd name="T2" fmla="*/ 38 w 152"/>
                <a:gd name="T3" fmla="*/ 72 h 228"/>
                <a:gd name="T4" fmla="*/ 24 w 152"/>
                <a:gd name="T5" fmla="*/ 228 h 228"/>
                <a:gd name="T6" fmla="*/ 63 w 152"/>
                <a:gd name="T7" fmla="*/ 221 h 228"/>
                <a:gd name="T8" fmla="*/ 72 w 152"/>
                <a:gd name="T9" fmla="*/ 110 h 228"/>
                <a:gd name="T10" fmla="*/ 152 w 152"/>
                <a:gd name="T11" fmla="*/ 68 h 228"/>
                <a:gd name="T12" fmla="*/ 127 w 152"/>
                <a:gd name="T13" fmla="*/ 0 h 228"/>
              </a:gdLst>
              <a:ahLst/>
              <a:cxnLst>
                <a:cxn ang="0">
                  <a:pos x="T0" y="T1"/>
                </a:cxn>
                <a:cxn ang="0">
                  <a:pos x="T2" y="T3"/>
                </a:cxn>
                <a:cxn ang="0">
                  <a:pos x="T4" y="T5"/>
                </a:cxn>
                <a:cxn ang="0">
                  <a:pos x="T6" y="T7"/>
                </a:cxn>
                <a:cxn ang="0">
                  <a:pos x="T8" y="T9"/>
                </a:cxn>
                <a:cxn ang="0">
                  <a:pos x="T10" y="T11"/>
                </a:cxn>
                <a:cxn ang="0">
                  <a:pos x="T12" y="T13"/>
                </a:cxn>
              </a:cxnLst>
              <a:rect l="0" t="0" r="r" b="b"/>
              <a:pathLst>
                <a:path w="152" h="228">
                  <a:moveTo>
                    <a:pt x="127" y="0"/>
                  </a:moveTo>
                  <a:cubicBezTo>
                    <a:pt x="127" y="0"/>
                    <a:pt x="76" y="22"/>
                    <a:pt x="38" y="72"/>
                  </a:cubicBezTo>
                  <a:cubicBezTo>
                    <a:pt x="0" y="122"/>
                    <a:pt x="24" y="228"/>
                    <a:pt x="24" y="228"/>
                  </a:cubicBezTo>
                  <a:cubicBezTo>
                    <a:pt x="63" y="221"/>
                    <a:pt x="63" y="221"/>
                    <a:pt x="63" y="221"/>
                  </a:cubicBezTo>
                  <a:cubicBezTo>
                    <a:pt x="63" y="221"/>
                    <a:pt x="59" y="132"/>
                    <a:pt x="72" y="110"/>
                  </a:cubicBezTo>
                  <a:cubicBezTo>
                    <a:pt x="90" y="82"/>
                    <a:pt x="152" y="68"/>
                    <a:pt x="152" y="68"/>
                  </a:cubicBezTo>
                  <a:lnTo>
                    <a:pt x="127" y="0"/>
                  </a:lnTo>
                  <a:close/>
                </a:path>
              </a:pathLst>
            </a:custGeom>
            <a:solidFill>
              <a:srgbClr val="24475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86" name="iṩ1îdè"/>
            <p:cNvSpPr/>
            <p:nvPr/>
          </p:nvSpPr>
          <p:spPr bwMode="auto">
            <a:xfrm>
              <a:off x="6101818" y="2004897"/>
              <a:ext cx="66900" cy="72717"/>
            </a:xfrm>
            <a:custGeom>
              <a:avLst/>
              <a:gdLst>
                <a:gd name="T0" fmla="*/ 3 w 22"/>
                <a:gd name="T1" fmla="*/ 22 h 24"/>
                <a:gd name="T2" fmla="*/ 3 w 22"/>
                <a:gd name="T3" fmla="*/ 22 h 24"/>
                <a:gd name="T4" fmla="*/ 2 w 22"/>
                <a:gd name="T5" fmla="*/ 13 h 24"/>
                <a:gd name="T6" fmla="*/ 9 w 22"/>
                <a:gd name="T7" fmla="*/ 3 h 24"/>
                <a:gd name="T8" fmla="*/ 18 w 22"/>
                <a:gd name="T9" fmla="*/ 2 h 24"/>
                <a:gd name="T10" fmla="*/ 18 w 22"/>
                <a:gd name="T11" fmla="*/ 2 h 24"/>
                <a:gd name="T12" fmla="*/ 20 w 22"/>
                <a:gd name="T13" fmla="*/ 11 h 24"/>
                <a:gd name="T14" fmla="*/ 13 w 22"/>
                <a:gd name="T15" fmla="*/ 20 h 24"/>
                <a:gd name="T16" fmla="*/ 3 w 22"/>
                <a:gd name="T17" fmla="*/ 2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4">
                  <a:moveTo>
                    <a:pt x="3" y="22"/>
                  </a:moveTo>
                  <a:cubicBezTo>
                    <a:pt x="3" y="22"/>
                    <a:pt x="3" y="22"/>
                    <a:pt x="3" y="22"/>
                  </a:cubicBezTo>
                  <a:cubicBezTo>
                    <a:pt x="1" y="20"/>
                    <a:pt x="0" y="16"/>
                    <a:pt x="2" y="13"/>
                  </a:cubicBezTo>
                  <a:cubicBezTo>
                    <a:pt x="9" y="3"/>
                    <a:pt x="9" y="3"/>
                    <a:pt x="9" y="3"/>
                  </a:cubicBezTo>
                  <a:cubicBezTo>
                    <a:pt x="11" y="0"/>
                    <a:pt x="15" y="0"/>
                    <a:pt x="18" y="2"/>
                  </a:cubicBezTo>
                  <a:cubicBezTo>
                    <a:pt x="18" y="2"/>
                    <a:pt x="18" y="2"/>
                    <a:pt x="18" y="2"/>
                  </a:cubicBezTo>
                  <a:cubicBezTo>
                    <a:pt x="21" y="4"/>
                    <a:pt x="22" y="8"/>
                    <a:pt x="20" y="11"/>
                  </a:cubicBezTo>
                  <a:cubicBezTo>
                    <a:pt x="13" y="20"/>
                    <a:pt x="13" y="20"/>
                    <a:pt x="13" y="20"/>
                  </a:cubicBezTo>
                  <a:cubicBezTo>
                    <a:pt x="11" y="23"/>
                    <a:pt x="6" y="24"/>
                    <a:pt x="3" y="22"/>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87" name="íŝlïḓe"/>
            <p:cNvSpPr/>
            <p:nvPr/>
          </p:nvSpPr>
          <p:spPr bwMode="auto">
            <a:xfrm>
              <a:off x="6101818" y="2035438"/>
              <a:ext cx="63991" cy="75626"/>
            </a:xfrm>
            <a:custGeom>
              <a:avLst/>
              <a:gdLst>
                <a:gd name="T0" fmla="*/ 17 w 21"/>
                <a:gd name="T1" fmla="*/ 23 h 25"/>
                <a:gd name="T2" fmla="*/ 17 w 21"/>
                <a:gd name="T3" fmla="*/ 23 h 25"/>
                <a:gd name="T4" fmla="*/ 8 w 21"/>
                <a:gd name="T5" fmla="*/ 21 h 25"/>
                <a:gd name="T6" fmla="*/ 1 w 21"/>
                <a:gd name="T7" fmla="*/ 11 h 25"/>
                <a:gd name="T8" fmla="*/ 3 w 21"/>
                <a:gd name="T9" fmla="*/ 2 h 25"/>
                <a:gd name="T10" fmla="*/ 3 w 21"/>
                <a:gd name="T11" fmla="*/ 2 h 25"/>
                <a:gd name="T12" fmla="*/ 12 w 21"/>
                <a:gd name="T13" fmla="*/ 4 h 25"/>
                <a:gd name="T14" fmla="*/ 19 w 21"/>
                <a:gd name="T15" fmla="*/ 14 h 25"/>
                <a:gd name="T16" fmla="*/ 17 w 21"/>
                <a:gd name="T17"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5">
                  <a:moveTo>
                    <a:pt x="17" y="23"/>
                  </a:moveTo>
                  <a:cubicBezTo>
                    <a:pt x="17" y="23"/>
                    <a:pt x="17" y="23"/>
                    <a:pt x="17" y="23"/>
                  </a:cubicBezTo>
                  <a:cubicBezTo>
                    <a:pt x="14" y="25"/>
                    <a:pt x="10" y="24"/>
                    <a:pt x="8" y="21"/>
                  </a:cubicBezTo>
                  <a:cubicBezTo>
                    <a:pt x="1" y="11"/>
                    <a:pt x="1" y="11"/>
                    <a:pt x="1" y="11"/>
                  </a:cubicBezTo>
                  <a:cubicBezTo>
                    <a:pt x="0" y="8"/>
                    <a:pt x="0" y="4"/>
                    <a:pt x="3" y="2"/>
                  </a:cubicBezTo>
                  <a:cubicBezTo>
                    <a:pt x="3" y="2"/>
                    <a:pt x="3" y="2"/>
                    <a:pt x="3" y="2"/>
                  </a:cubicBezTo>
                  <a:cubicBezTo>
                    <a:pt x="6" y="0"/>
                    <a:pt x="10" y="1"/>
                    <a:pt x="12" y="4"/>
                  </a:cubicBezTo>
                  <a:cubicBezTo>
                    <a:pt x="19" y="14"/>
                    <a:pt x="19" y="14"/>
                    <a:pt x="19" y="14"/>
                  </a:cubicBezTo>
                  <a:cubicBezTo>
                    <a:pt x="21" y="17"/>
                    <a:pt x="20" y="21"/>
                    <a:pt x="17" y="23"/>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88" name="iśļïḍé"/>
            <p:cNvSpPr/>
            <p:nvPr/>
          </p:nvSpPr>
          <p:spPr bwMode="auto">
            <a:xfrm>
              <a:off x="6090183" y="2068888"/>
              <a:ext cx="132346" cy="84352"/>
            </a:xfrm>
            <a:custGeom>
              <a:avLst/>
              <a:gdLst>
                <a:gd name="T0" fmla="*/ 38 w 44"/>
                <a:gd name="T1" fmla="*/ 14 h 28"/>
                <a:gd name="T2" fmla="*/ 11 w 44"/>
                <a:gd name="T3" fmla="*/ 26 h 28"/>
                <a:gd name="T4" fmla="*/ 2 w 44"/>
                <a:gd name="T5" fmla="*/ 23 h 28"/>
                <a:gd name="T6" fmla="*/ 2 w 44"/>
                <a:gd name="T7" fmla="*/ 23 h 28"/>
                <a:gd name="T8" fmla="*/ 5 w 44"/>
                <a:gd name="T9" fmla="*/ 14 h 28"/>
                <a:gd name="T10" fmla="*/ 33 w 44"/>
                <a:gd name="T11" fmla="*/ 2 h 28"/>
                <a:gd name="T12" fmla="*/ 42 w 44"/>
                <a:gd name="T13" fmla="*/ 5 h 28"/>
                <a:gd name="T14" fmla="*/ 42 w 44"/>
                <a:gd name="T15" fmla="*/ 5 h 28"/>
                <a:gd name="T16" fmla="*/ 38 w 44"/>
                <a:gd name="T17"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28">
                  <a:moveTo>
                    <a:pt x="38" y="14"/>
                  </a:moveTo>
                  <a:cubicBezTo>
                    <a:pt x="11" y="26"/>
                    <a:pt x="11" y="26"/>
                    <a:pt x="11" y="26"/>
                  </a:cubicBezTo>
                  <a:cubicBezTo>
                    <a:pt x="7" y="28"/>
                    <a:pt x="3" y="26"/>
                    <a:pt x="2" y="23"/>
                  </a:cubicBezTo>
                  <a:cubicBezTo>
                    <a:pt x="2" y="23"/>
                    <a:pt x="2" y="23"/>
                    <a:pt x="2" y="23"/>
                  </a:cubicBezTo>
                  <a:cubicBezTo>
                    <a:pt x="0" y="19"/>
                    <a:pt x="2" y="15"/>
                    <a:pt x="5" y="14"/>
                  </a:cubicBezTo>
                  <a:cubicBezTo>
                    <a:pt x="33" y="2"/>
                    <a:pt x="33" y="2"/>
                    <a:pt x="33" y="2"/>
                  </a:cubicBezTo>
                  <a:cubicBezTo>
                    <a:pt x="37" y="0"/>
                    <a:pt x="41" y="2"/>
                    <a:pt x="42" y="5"/>
                  </a:cubicBezTo>
                  <a:cubicBezTo>
                    <a:pt x="42" y="5"/>
                    <a:pt x="42" y="5"/>
                    <a:pt x="42" y="5"/>
                  </a:cubicBezTo>
                  <a:cubicBezTo>
                    <a:pt x="44" y="9"/>
                    <a:pt x="42" y="13"/>
                    <a:pt x="38" y="14"/>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89" name="iṧļídé"/>
            <p:cNvSpPr/>
            <p:nvPr/>
          </p:nvSpPr>
          <p:spPr bwMode="auto">
            <a:xfrm>
              <a:off x="6113453" y="1965629"/>
              <a:ext cx="170159" cy="157069"/>
            </a:xfrm>
            <a:custGeom>
              <a:avLst/>
              <a:gdLst>
                <a:gd name="T0" fmla="*/ 43 w 56"/>
                <a:gd name="T1" fmla="*/ 41 h 52"/>
                <a:gd name="T2" fmla="*/ 34 w 56"/>
                <a:gd name="T3" fmla="*/ 47 h 52"/>
                <a:gd name="T4" fmla="*/ 6 w 56"/>
                <a:gd name="T5" fmla="*/ 39 h 52"/>
                <a:gd name="T6" fmla="*/ 6 w 56"/>
                <a:gd name="T7" fmla="*/ 39 h 52"/>
                <a:gd name="T8" fmla="*/ 13 w 56"/>
                <a:gd name="T9" fmla="*/ 11 h 52"/>
                <a:gd name="T10" fmla="*/ 23 w 56"/>
                <a:gd name="T11" fmla="*/ 6 h 52"/>
                <a:gd name="T12" fmla="*/ 51 w 56"/>
                <a:gd name="T13" fmla="*/ 13 h 52"/>
                <a:gd name="T14" fmla="*/ 51 w 56"/>
                <a:gd name="T15" fmla="*/ 13 h 52"/>
                <a:gd name="T16" fmla="*/ 43 w 56"/>
                <a:gd name="T17" fmla="*/ 4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2">
                  <a:moveTo>
                    <a:pt x="43" y="41"/>
                  </a:moveTo>
                  <a:cubicBezTo>
                    <a:pt x="34" y="47"/>
                    <a:pt x="34" y="47"/>
                    <a:pt x="34" y="47"/>
                  </a:cubicBezTo>
                  <a:cubicBezTo>
                    <a:pt x="24" y="52"/>
                    <a:pt x="11" y="49"/>
                    <a:pt x="6" y="39"/>
                  </a:cubicBezTo>
                  <a:cubicBezTo>
                    <a:pt x="6" y="39"/>
                    <a:pt x="6" y="39"/>
                    <a:pt x="6" y="39"/>
                  </a:cubicBezTo>
                  <a:cubicBezTo>
                    <a:pt x="0" y="30"/>
                    <a:pt x="3" y="17"/>
                    <a:pt x="13" y="11"/>
                  </a:cubicBezTo>
                  <a:cubicBezTo>
                    <a:pt x="23" y="6"/>
                    <a:pt x="23" y="6"/>
                    <a:pt x="23" y="6"/>
                  </a:cubicBezTo>
                  <a:cubicBezTo>
                    <a:pt x="32" y="0"/>
                    <a:pt x="45" y="4"/>
                    <a:pt x="51" y="13"/>
                  </a:cubicBezTo>
                  <a:cubicBezTo>
                    <a:pt x="51" y="13"/>
                    <a:pt x="51" y="13"/>
                    <a:pt x="51" y="13"/>
                  </a:cubicBezTo>
                  <a:cubicBezTo>
                    <a:pt x="56" y="23"/>
                    <a:pt x="53" y="36"/>
                    <a:pt x="43" y="41"/>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90" name="iṥliḓê"/>
            <p:cNvSpPr/>
            <p:nvPr/>
          </p:nvSpPr>
          <p:spPr bwMode="auto">
            <a:xfrm>
              <a:off x="5700419" y="1482786"/>
              <a:ext cx="564286" cy="383947"/>
            </a:xfrm>
            <a:custGeom>
              <a:avLst/>
              <a:gdLst>
                <a:gd name="T0" fmla="*/ 187 w 187"/>
                <a:gd name="T1" fmla="*/ 68 h 127"/>
                <a:gd name="T2" fmla="*/ 96 w 187"/>
                <a:gd name="T3" fmla="*/ 127 h 127"/>
                <a:gd name="T4" fmla="*/ 0 w 187"/>
                <a:gd name="T5" fmla="*/ 65 h 127"/>
                <a:gd name="T6" fmla="*/ 96 w 187"/>
                <a:gd name="T7" fmla="*/ 0 h 127"/>
                <a:gd name="T8" fmla="*/ 187 w 187"/>
                <a:gd name="T9" fmla="*/ 68 h 127"/>
              </a:gdLst>
              <a:ahLst/>
              <a:cxnLst>
                <a:cxn ang="0">
                  <a:pos x="T0" y="T1"/>
                </a:cxn>
                <a:cxn ang="0">
                  <a:pos x="T2" y="T3"/>
                </a:cxn>
                <a:cxn ang="0">
                  <a:pos x="T4" y="T5"/>
                </a:cxn>
                <a:cxn ang="0">
                  <a:pos x="T6" y="T7"/>
                </a:cxn>
                <a:cxn ang="0">
                  <a:pos x="T8" y="T9"/>
                </a:cxn>
              </a:cxnLst>
              <a:rect l="0" t="0" r="r" b="b"/>
              <a:pathLst>
                <a:path w="187" h="127">
                  <a:moveTo>
                    <a:pt x="187" y="68"/>
                  </a:moveTo>
                  <a:cubicBezTo>
                    <a:pt x="187" y="103"/>
                    <a:pt x="144" y="127"/>
                    <a:pt x="96" y="127"/>
                  </a:cubicBezTo>
                  <a:cubicBezTo>
                    <a:pt x="47" y="127"/>
                    <a:pt x="0" y="100"/>
                    <a:pt x="0" y="65"/>
                  </a:cubicBezTo>
                  <a:cubicBezTo>
                    <a:pt x="0" y="30"/>
                    <a:pt x="47" y="0"/>
                    <a:pt x="96" y="0"/>
                  </a:cubicBezTo>
                  <a:cubicBezTo>
                    <a:pt x="144" y="0"/>
                    <a:pt x="187" y="33"/>
                    <a:pt x="187" y="68"/>
                  </a:cubicBezTo>
                  <a:close/>
                </a:path>
              </a:pathLst>
            </a:custGeom>
            <a:solidFill>
              <a:srgbClr val="172D3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91" name="iṩ1iďè"/>
            <p:cNvSpPr/>
            <p:nvPr/>
          </p:nvSpPr>
          <p:spPr bwMode="auto">
            <a:xfrm>
              <a:off x="6189079" y="1471152"/>
              <a:ext cx="459573" cy="612280"/>
            </a:xfrm>
            <a:custGeom>
              <a:avLst/>
              <a:gdLst>
                <a:gd name="T0" fmla="*/ 25 w 152"/>
                <a:gd name="T1" fmla="*/ 0 h 203"/>
                <a:gd name="T2" fmla="*/ 114 w 152"/>
                <a:gd name="T3" fmla="*/ 72 h 203"/>
                <a:gd name="T4" fmla="*/ 26 w 152"/>
                <a:gd name="T5" fmla="*/ 203 h 203"/>
                <a:gd name="T6" fmla="*/ 4 w 152"/>
                <a:gd name="T7" fmla="*/ 162 h 203"/>
                <a:gd name="T8" fmla="*/ 56 w 152"/>
                <a:gd name="T9" fmla="*/ 110 h 203"/>
                <a:gd name="T10" fmla="*/ 0 w 152"/>
                <a:gd name="T11" fmla="*/ 68 h 203"/>
                <a:gd name="T12" fmla="*/ 25 w 152"/>
                <a:gd name="T13" fmla="*/ 0 h 203"/>
              </a:gdLst>
              <a:ahLst/>
              <a:cxnLst>
                <a:cxn ang="0">
                  <a:pos x="T0" y="T1"/>
                </a:cxn>
                <a:cxn ang="0">
                  <a:pos x="T2" y="T3"/>
                </a:cxn>
                <a:cxn ang="0">
                  <a:pos x="T4" y="T5"/>
                </a:cxn>
                <a:cxn ang="0">
                  <a:pos x="T6" y="T7"/>
                </a:cxn>
                <a:cxn ang="0">
                  <a:pos x="T8" y="T9"/>
                </a:cxn>
                <a:cxn ang="0">
                  <a:pos x="T10" y="T11"/>
                </a:cxn>
                <a:cxn ang="0">
                  <a:pos x="T12" y="T13"/>
                </a:cxn>
              </a:cxnLst>
              <a:rect l="0" t="0" r="r" b="b"/>
              <a:pathLst>
                <a:path w="152" h="203">
                  <a:moveTo>
                    <a:pt x="25" y="0"/>
                  </a:moveTo>
                  <a:cubicBezTo>
                    <a:pt x="25" y="0"/>
                    <a:pt x="76" y="22"/>
                    <a:pt x="114" y="72"/>
                  </a:cubicBezTo>
                  <a:cubicBezTo>
                    <a:pt x="152" y="122"/>
                    <a:pt x="26" y="203"/>
                    <a:pt x="26" y="203"/>
                  </a:cubicBezTo>
                  <a:cubicBezTo>
                    <a:pt x="4" y="162"/>
                    <a:pt x="4" y="162"/>
                    <a:pt x="4" y="162"/>
                  </a:cubicBezTo>
                  <a:cubicBezTo>
                    <a:pt x="4" y="162"/>
                    <a:pt x="51" y="129"/>
                    <a:pt x="56" y="110"/>
                  </a:cubicBezTo>
                  <a:cubicBezTo>
                    <a:pt x="62" y="92"/>
                    <a:pt x="0" y="68"/>
                    <a:pt x="0" y="68"/>
                  </a:cubicBezTo>
                  <a:lnTo>
                    <a:pt x="25" y="0"/>
                  </a:lnTo>
                  <a:close/>
                </a:path>
              </a:pathLst>
            </a:custGeom>
            <a:solidFill>
              <a:srgbClr val="24475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92" name="íṡḻidé"/>
            <p:cNvSpPr/>
            <p:nvPr/>
          </p:nvSpPr>
          <p:spPr bwMode="auto">
            <a:xfrm>
              <a:off x="5706236" y="1606406"/>
              <a:ext cx="308321" cy="215243"/>
            </a:xfrm>
            <a:custGeom>
              <a:avLst/>
              <a:gdLst>
                <a:gd name="T0" fmla="*/ 97 w 102"/>
                <a:gd name="T1" fmla="*/ 47 h 71"/>
                <a:gd name="T2" fmla="*/ 42 w 102"/>
                <a:gd name="T3" fmla="*/ 65 h 71"/>
                <a:gd name="T4" fmla="*/ 5 w 102"/>
                <a:gd name="T5" fmla="*/ 25 h 71"/>
                <a:gd name="T6" fmla="*/ 60 w 102"/>
                <a:gd name="T7" fmla="*/ 6 h 71"/>
                <a:gd name="T8" fmla="*/ 97 w 102"/>
                <a:gd name="T9" fmla="*/ 47 h 71"/>
              </a:gdLst>
              <a:ahLst/>
              <a:cxnLst>
                <a:cxn ang="0">
                  <a:pos x="T0" y="T1"/>
                </a:cxn>
                <a:cxn ang="0">
                  <a:pos x="T2" y="T3"/>
                </a:cxn>
                <a:cxn ang="0">
                  <a:pos x="T4" y="T5"/>
                </a:cxn>
                <a:cxn ang="0">
                  <a:pos x="T6" y="T7"/>
                </a:cxn>
                <a:cxn ang="0">
                  <a:pos x="T8" y="T9"/>
                </a:cxn>
              </a:cxnLst>
              <a:rect l="0" t="0" r="r" b="b"/>
              <a:pathLst>
                <a:path w="102" h="71">
                  <a:moveTo>
                    <a:pt x="97" y="47"/>
                  </a:moveTo>
                  <a:cubicBezTo>
                    <a:pt x="92" y="63"/>
                    <a:pt x="67" y="71"/>
                    <a:pt x="42" y="65"/>
                  </a:cubicBezTo>
                  <a:cubicBezTo>
                    <a:pt x="16" y="59"/>
                    <a:pt x="0" y="41"/>
                    <a:pt x="5" y="25"/>
                  </a:cubicBezTo>
                  <a:cubicBezTo>
                    <a:pt x="10" y="9"/>
                    <a:pt x="34" y="0"/>
                    <a:pt x="60" y="6"/>
                  </a:cubicBezTo>
                  <a:cubicBezTo>
                    <a:pt x="85" y="12"/>
                    <a:pt x="102" y="30"/>
                    <a:pt x="97" y="47"/>
                  </a:cubicBezTo>
                  <a:close/>
                </a:path>
              </a:pathLst>
            </a:custGeom>
            <a:solidFill>
              <a:srgbClr val="24475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93" name="îsļîḍé"/>
            <p:cNvSpPr/>
            <p:nvPr/>
          </p:nvSpPr>
          <p:spPr bwMode="auto">
            <a:xfrm>
              <a:off x="5947657" y="1606406"/>
              <a:ext cx="308321" cy="215243"/>
            </a:xfrm>
            <a:custGeom>
              <a:avLst/>
              <a:gdLst>
                <a:gd name="T0" fmla="*/ 5 w 102"/>
                <a:gd name="T1" fmla="*/ 47 h 71"/>
                <a:gd name="T2" fmla="*/ 60 w 102"/>
                <a:gd name="T3" fmla="*/ 65 h 71"/>
                <a:gd name="T4" fmla="*/ 97 w 102"/>
                <a:gd name="T5" fmla="*/ 25 h 71"/>
                <a:gd name="T6" fmla="*/ 42 w 102"/>
                <a:gd name="T7" fmla="*/ 6 h 71"/>
                <a:gd name="T8" fmla="*/ 5 w 102"/>
                <a:gd name="T9" fmla="*/ 47 h 71"/>
              </a:gdLst>
              <a:ahLst/>
              <a:cxnLst>
                <a:cxn ang="0">
                  <a:pos x="T0" y="T1"/>
                </a:cxn>
                <a:cxn ang="0">
                  <a:pos x="T2" y="T3"/>
                </a:cxn>
                <a:cxn ang="0">
                  <a:pos x="T4" y="T5"/>
                </a:cxn>
                <a:cxn ang="0">
                  <a:pos x="T6" y="T7"/>
                </a:cxn>
                <a:cxn ang="0">
                  <a:pos x="T8" y="T9"/>
                </a:cxn>
              </a:cxnLst>
              <a:rect l="0" t="0" r="r" b="b"/>
              <a:pathLst>
                <a:path w="102" h="71">
                  <a:moveTo>
                    <a:pt x="5" y="47"/>
                  </a:moveTo>
                  <a:cubicBezTo>
                    <a:pt x="10" y="63"/>
                    <a:pt x="35" y="71"/>
                    <a:pt x="60" y="65"/>
                  </a:cubicBezTo>
                  <a:cubicBezTo>
                    <a:pt x="86" y="59"/>
                    <a:pt x="102" y="41"/>
                    <a:pt x="97" y="25"/>
                  </a:cubicBezTo>
                  <a:cubicBezTo>
                    <a:pt x="92" y="9"/>
                    <a:pt x="67" y="0"/>
                    <a:pt x="42" y="6"/>
                  </a:cubicBezTo>
                  <a:cubicBezTo>
                    <a:pt x="17" y="12"/>
                    <a:pt x="0" y="30"/>
                    <a:pt x="5" y="47"/>
                  </a:cubicBezTo>
                  <a:close/>
                </a:path>
              </a:pathLst>
            </a:custGeom>
            <a:solidFill>
              <a:srgbClr val="24475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94" name="îṣ1íďè"/>
            <p:cNvSpPr/>
            <p:nvPr/>
          </p:nvSpPr>
          <p:spPr bwMode="auto">
            <a:xfrm>
              <a:off x="5613158" y="1398434"/>
              <a:ext cx="735899" cy="367950"/>
            </a:xfrm>
            <a:prstGeom prst="ellipse">
              <a:avLst/>
            </a:prstGeom>
            <a:solidFill>
              <a:srgbClr val="24475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95" name="íŝľíḑé"/>
            <p:cNvSpPr/>
            <p:nvPr/>
          </p:nvSpPr>
          <p:spPr bwMode="auto">
            <a:xfrm>
              <a:off x="5941840" y="1715482"/>
              <a:ext cx="78535" cy="78535"/>
            </a:xfrm>
            <a:custGeom>
              <a:avLst/>
              <a:gdLst>
                <a:gd name="T0" fmla="*/ 13 w 26"/>
                <a:gd name="T1" fmla="*/ 26 h 26"/>
                <a:gd name="T2" fmla="*/ 13 w 26"/>
                <a:gd name="T3" fmla="*/ 26 h 26"/>
                <a:gd name="T4" fmla="*/ 0 w 26"/>
                <a:gd name="T5" fmla="*/ 13 h 26"/>
                <a:gd name="T6" fmla="*/ 0 w 26"/>
                <a:gd name="T7" fmla="*/ 13 h 26"/>
                <a:gd name="T8" fmla="*/ 13 w 26"/>
                <a:gd name="T9" fmla="*/ 0 h 26"/>
                <a:gd name="T10" fmla="*/ 13 w 26"/>
                <a:gd name="T11" fmla="*/ 0 h 26"/>
                <a:gd name="T12" fmla="*/ 26 w 26"/>
                <a:gd name="T13" fmla="*/ 13 h 26"/>
                <a:gd name="T14" fmla="*/ 26 w 26"/>
                <a:gd name="T15" fmla="*/ 13 h 26"/>
                <a:gd name="T16" fmla="*/ 13 w 26"/>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6">
                  <a:moveTo>
                    <a:pt x="13" y="26"/>
                  </a:moveTo>
                  <a:cubicBezTo>
                    <a:pt x="13" y="26"/>
                    <a:pt x="13" y="26"/>
                    <a:pt x="13" y="26"/>
                  </a:cubicBezTo>
                  <a:cubicBezTo>
                    <a:pt x="6" y="26"/>
                    <a:pt x="0" y="20"/>
                    <a:pt x="0" y="13"/>
                  </a:cubicBezTo>
                  <a:cubicBezTo>
                    <a:pt x="0" y="13"/>
                    <a:pt x="0" y="13"/>
                    <a:pt x="0" y="13"/>
                  </a:cubicBezTo>
                  <a:cubicBezTo>
                    <a:pt x="0" y="6"/>
                    <a:pt x="6" y="0"/>
                    <a:pt x="13" y="0"/>
                  </a:cubicBezTo>
                  <a:cubicBezTo>
                    <a:pt x="13" y="0"/>
                    <a:pt x="13" y="0"/>
                    <a:pt x="13" y="0"/>
                  </a:cubicBezTo>
                  <a:cubicBezTo>
                    <a:pt x="20" y="0"/>
                    <a:pt x="26" y="6"/>
                    <a:pt x="26" y="13"/>
                  </a:cubicBezTo>
                  <a:cubicBezTo>
                    <a:pt x="26" y="13"/>
                    <a:pt x="26" y="13"/>
                    <a:pt x="26" y="13"/>
                  </a:cubicBezTo>
                  <a:cubicBezTo>
                    <a:pt x="26" y="20"/>
                    <a:pt x="20" y="26"/>
                    <a:pt x="13" y="26"/>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96" name="iśḻíḓè"/>
            <p:cNvSpPr/>
            <p:nvPr/>
          </p:nvSpPr>
          <p:spPr bwMode="auto">
            <a:xfrm>
              <a:off x="5745503" y="1513328"/>
              <a:ext cx="69809" cy="103259"/>
            </a:xfrm>
            <a:custGeom>
              <a:avLst/>
              <a:gdLst>
                <a:gd name="T0" fmla="*/ 16 w 23"/>
                <a:gd name="T1" fmla="*/ 33 h 34"/>
                <a:gd name="T2" fmla="*/ 16 w 23"/>
                <a:gd name="T3" fmla="*/ 33 h 34"/>
                <a:gd name="T4" fmla="*/ 5 w 23"/>
                <a:gd name="T5" fmla="*/ 27 h 34"/>
                <a:gd name="T6" fmla="*/ 1 w 23"/>
                <a:gd name="T7" fmla="*/ 12 h 34"/>
                <a:gd name="T8" fmla="*/ 7 w 23"/>
                <a:gd name="T9" fmla="*/ 2 h 34"/>
                <a:gd name="T10" fmla="*/ 7 w 23"/>
                <a:gd name="T11" fmla="*/ 2 h 34"/>
                <a:gd name="T12" fmla="*/ 18 w 23"/>
                <a:gd name="T13" fmla="*/ 8 h 34"/>
                <a:gd name="T14" fmla="*/ 22 w 23"/>
                <a:gd name="T15" fmla="*/ 22 h 34"/>
                <a:gd name="T16" fmla="*/ 16 w 23"/>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34">
                  <a:moveTo>
                    <a:pt x="16" y="33"/>
                  </a:moveTo>
                  <a:cubicBezTo>
                    <a:pt x="16" y="33"/>
                    <a:pt x="16" y="33"/>
                    <a:pt x="16" y="33"/>
                  </a:cubicBezTo>
                  <a:cubicBezTo>
                    <a:pt x="12" y="34"/>
                    <a:pt x="7" y="32"/>
                    <a:pt x="5" y="27"/>
                  </a:cubicBezTo>
                  <a:cubicBezTo>
                    <a:pt x="1" y="12"/>
                    <a:pt x="1" y="12"/>
                    <a:pt x="1" y="12"/>
                  </a:cubicBezTo>
                  <a:cubicBezTo>
                    <a:pt x="0" y="8"/>
                    <a:pt x="2" y="3"/>
                    <a:pt x="7" y="2"/>
                  </a:cubicBezTo>
                  <a:cubicBezTo>
                    <a:pt x="7" y="2"/>
                    <a:pt x="7" y="2"/>
                    <a:pt x="7" y="2"/>
                  </a:cubicBezTo>
                  <a:cubicBezTo>
                    <a:pt x="12" y="0"/>
                    <a:pt x="16" y="3"/>
                    <a:pt x="18" y="8"/>
                  </a:cubicBezTo>
                  <a:cubicBezTo>
                    <a:pt x="22" y="22"/>
                    <a:pt x="22" y="22"/>
                    <a:pt x="22" y="22"/>
                  </a:cubicBezTo>
                  <a:cubicBezTo>
                    <a:pt x="23" y="27"/>
                    <a:pt x="21" y="32"/>
                    <a:pt x="16" y="33"/>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97" name="iSľíḍe"/>
            <p:cNvSpPr/>
            <p:nvPr/>
          </p:nvSpPr>
          <p:spPr bwMode="auto">
            <a:xfrm>
              <a:off x="6146902" y="1513328"/>
              <a:ext cx="69809" cy="103259"/>
            </a:xfrm>
            <a:custGeom>
              <a:avLst/>
              <a:gdLst>
                <a:gd name="T0" fmla="*/ 16 w 23"/>
                <a:gd name="T1" fmla="*/ 2 h 34"/>
                <a:gd name="T2" fmla="*/ 16 w 23"/>
                <a:gd name="T3" fmla="*/ 2 h 34"/>
                <a:gd name="T4" fmla="*/ 5 w 23"/>
                <a:gd name="T5" fmla="*/ 8 h 34"/>
                <a:gd name="T6" fmla="*/ 1 w 23"/>
                <a:gd name="T7" fmla="*/ 22 h 34"/>
                <a:gd name="T8" fmla="*/ 7 w 23"/>
                <a:gd name="T9" fmla="*/ 33 h 34"/>
                <a:gd name="T10" fmla="*/ 7 w 23"/>
                <a:gd name="T11" fmla="*/ 33 h 34"/>
                <a:gd name="T12" fmla="*/ 18 w 23"/>
                <a:gd name="T13" fmla="*/ 27 h 34"/>
                <a:gd name="T14" fmla="*/ 22 w 23"/>
                <a:gd name="T15" fmla="*/ 12 h 34"/>
                <a:gd name="T16" fmla="*/ 16 w 23"/>
                <a:gd name="T17"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34">
                  <a:moveTo>
                    <a:pt x="16" y="2"/>
                  </a:moveTo>
                  <a:cubicBezTo>
                    <a:pt x="16" y="2"/>
                    <a:pt x="16" y="2"/>
                    <a:pt x="16" y="2"/>
                  </a:cubicBezTo>
                  <a:cubicBezTo>
                    <a:pt x="12" y="0"/>
                    <a:pt x="7" y="3"/>
                    <a:pt x="5" y="8"/>
                  </a:cubicBezTo>
                  <a:cubicBezTo>
                    <a:pt x="1" y="22"/>
                    <a:pt x="1" y="22"/>
                    <a:pt x="1" y="22"/>
                  </a:cubicBezTo>
                  <a:cubicBezTo>
                    <a:pt x="0" y="27"/>
                    <a:pt x="2" y="32"/>
                    <a:pt x="7" y="33"/>
                  </a:cubicBezTo>
                  <a:cubicBezTo>
                    <a:pt x="7" y="33"/>
                    <a:pt x="7" y="33"/>
                    <a:pt x="7" y="33"/>
                  </a:cubicBezTo>
                  <a:cubicBezTo>
                    <a:pt x="12" y="34"/>
                    <a:pt x="16" y="32"/>
                    <a:pt x="18" y="27"/>
                  </a:cubicBezTo>
                  <a:cubicBezTo>
                    <a:pt x="22" y="12"/>
                    <a:pt x="22" y="12"/>
                    <a:pt x="22" y="12"/>
                  </a:cubicBezTo>
                  <a:cubicBezTo>
                    <a:pt x="23" y="8"/>
                    <a:pt x="21" y="3"/>
                    <a:pt x="16" y="2"/>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98" name="ïşḷiḑe"/>
            <p:cNvSpPr/>
            <p:nvPr/>
          </p:nvSpPr>
          <p:spPr bwMode="auto">
            <a:xfrm>
              <a:off x="5787679" y="1325717"/>
              <a:ext cx="386856" cy="440667"/>
            </a:xfrm>
            <a:custGeom>
              <a:avLst/>
              <a:gdLst>
                <a:gd name="T0" fmla="*/ 68 w 128"/>
                <a:gd name="T1" fmla="*/ 146 h 146"/>
                <a:gd name="T2" fmla="*/ 60 w 128"/>
                <a:gd name="T3" fmla="*/ 146 h 146"/>
                <a:gd name="T4" fmla="*/ 0 w 128"/>
                <a:gd name="T5" fmla="*/ 85 h 146"/>
                <a:gd name="T6" fmla="*/ 0 w 128"/>
                <a:gd name="T7" fmla="*/ 60 h 146"/>
                <a:gd name="T8" fmla="*/ 60 w 128"/>
                <a:gd name="T9" fmla="*/ 0 h 146"/>
                <a:gd name="T10" fmla="*/ 68 w 128"/>
                <a:gd name="T11" fmla="*/ 0 h 146"/>
                <a:gd name="T12" fmla="*/ 128 w 128"/>
                <a:gd name="T13" fmla="*/ 60 h 146"/>
                <a:gd name="T14" fmla="*/ 128 w 128"/>
                <a:gd name="T15" fmla="*/ 85 h 146"/>
                <a:gd name="T16" fmla="*/ 68 w 128"/>
                <a:gd name="T17"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46">
                  <a:moveTo>
                    <a:pt x="68" y="146"/>
                  </a:moveTo>
                  <a:cubicBezTo>
                    <a:pt x="60" y="146"/>
                    <a:pt x="60" y="146"/>
                    <a:pt x="60" y="146"/>
                  </a:cubicBezTo>
                  <a:cubicBezTo>
                    <a:pt x="27" y="146"/>
                    <a:pt x="0" y="119"/>
                    <a:pt x="0" y="85"/>
                  </a:cubicBezTo>
                  <a:cubicBezTo>
                    <a:pt x="0" y="60"/>
                    <a:pt x="0" y="60"/>
                    <a:pt x="0" y="60"/>
                  </a:cubicBezTo>
                  <a:cubicBezTo>
                    <a:pt x="0" y="27"/>
                    <a:pt x="27" y="0"/>
                    <a:pt x="60" y="0"/>
                  </a:cubicBezTo>
                  <a:cubicBezTo>
                    <a:pt x="68" y="0"/>
                    <a:pt x="68" y="0"/>
                    <a:pt x="68" y="0"/>
                  </a:cubicBezTo>
                  <a:cubicBezTo>
                    <a:pt x="101" y="0"/>
                    <a:pt x="128" y="27"/>
                    <a:pt x="128" y="60"/>
                  </a:cubicBezTo>
                  <a:cubicBezTo>
                    <a:pt x="128" y="85"/>
                    <a:pt x="128" y="85"/>
                    <a:pt x="128" y="85"/>
                  </a:cubicBezTo>
                  <a:cubicBezTo>
                    <a:pt x="128" y="119"/>
                    <a:pt x="101" y="146"/>
                    <a:pt x="68" y="146"/>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399" name="iṥ1îḑe"/>
            <p:cNvSpPr/>
            <p:nvPr/>
          </p:nvSpPr>
          <p:spPr bwMode="auto">
            <a:xfrm>
              <a:off x="5857488" y="1151196"/>
              <a:ext cx="247239" cy="247239"/>
            </a:xfrm>
            <a:prstGeom prst="ellipse">
              <a:avLst/>
            </a:prstGeom>
            <a:solidFill>
              <a:srgbClr val="876344"/>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00" name="ïšļîḑe"/>
            <p:cNvSpPr/>
            <p:nvPr/>
          </p:nvSpPr>
          <p:spPr bwMode="auto">
            <a:xfrm>
              <a:off x="5773136" y="1325717"/>
              <a:ext cx="415943" cy="378130"/>
            </a:xfrm>
            <a:custGeom>
              <a:avLst/>
              <a:gdLst>
                <a:gd name="T0" fmla="*/ 71 w 138"/>
                <a:gd name="T1" fmla="*/ 125 h 125"/>
                <a:gd name="T2" fmla="*/ 67 w 138"/>
                <a:gd name="T3" fmla="*/ 125 h 125"/>
                <a:gd name="T4" fmla="*/ 0 w 138"/>
                <a:gd name="T5" fmla="*/ 65 h 125"/>
                <a:gd name="T6" fmla="*/ 0 w 138"/>
                <a:gd name="T7" fmla="*/ 63 h 125"/>
                <a:gd name="T8" fmla="*/ 67 w 138"/>
                <a:gd name="T9" fmla="*/ 0 h 125"/>
                <a:gd name="T10" fmla="*/ 71 w 138"/>
                <a:gd name="T11" fmla="*/ 0 h 125"/>
                <a:gd name="T12" fmla="*/ 138 w 138"/>
                <a:gd name="T13" fmla="*/ 63 h 125"/>
                <a:gd name="T14" fmla="*/ 138 w 138"/>
                <a:gd name="T15" fmla="*/ 65 h 125"/>
                <a:gd name="T16" fmla="*/ 71 w 138"/>
                <a:gd name="T17" fmla="*/ 12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25">
                  <a:moveTo>
                    <a:pt x="71" y="125"/>
                  </a:moveTo>
                  <a:cubicBezTo>
                    <a:pt x="67" y="125"/>
                    <a:pt x="67" y="125"/>
                    <a:pt x="67" y="125"/>
                  </a:cubicBezTo>
                  <a:cubicBezTo>
                    <a:pt x="31" y="125"/>
                    <a:pt x="0" y="100"/>
                    <a:pt x="0" y="65"/>
                  </a:cubicBezTo>
                  <a:cubicBezTo>
                    <a:pt x="0" y="63"/>
                    <a:pt x="0" y="63"/>
                    <a:pt x="0" y="63"/>
                  </a:cubicBezTo>
                  <a:cubicBezTo>
                    <a:pt x="0" y="28"/>
                    <a:pt x="31" y="0"/>
                    <a:pt x="67" y="0"/>
                  </a:cubicBezTo>
                  <a:cubicBezTo>
                    <a:pt x="71" y="0"/>
                    <a:pt x="71" y="0"/>
                    <a:pt x="71" y="0"/>
                  </a:cubicBezTo>
                  <a:cubicBezTo>
                    <a:pt x="107" y="0"/>
                    <a:pt x="138" y="28"/>
                    <a:pt x="138" y="63"/>
                  </a:cubicBezTo>
                  <a:cubicBezTo>
                    <a:pt x="138" y="65"/>
                    <a:pt x="138" y="65"/>
                    <a:pt x="138" y="65"/>
                  </a:cubicBezTo>
                  <a:cubicBezTo>
                    <a:pt x="138" y="100"/>
                    <a:pt x="107" y="125"/>
                    <a:pt x="71" y="125"/>
                  </a:cubicBezTo>
                  <a:close/>
                </a:path>
              </a:pathLst>
            </a:custGeom>
            <a:solidFill>
              <a:srgbClr val="A67A53"/>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01" name="išḻíďé"/>
            <p:cNvSpPr/>
            <p:nvPr/>
          </p:nvSpPr>
          <p:spPr bwMode="auto">
            <a:xfrm>
              <a:off x="5380463" y="2161966"/>
              <a:ext cx="62537" cy="159978"/>
            </a:xfrm>
            <a:custGeom>
              <a:avLst/>
              <a:gdLst>
                <a:gd name="T0" fmla="*/ 17 w 21"/>
                <a:gd name="T1" fmla="*/ 52 h 53"/>
                <a:gd name="T2" fmla="*/ 17 w 21"/>
                <a:gd name="T3" fmla="*/ 52 h 53"/>
                <a:gd name="T4" fmla="*/ 11 w 21"/>
                <a:gd name="T5" fmla="*/ 48 h 53"/>
                <a:gd name="T6" fmla="*/ 1 w 21"/>
                <a:gd name="T7" fmla="*/ 7 h 53"/>
                <a:gd name="T8" fmla="*/ 5 w 21"/>
                <a:gd name="T9" fmla="*/ 1 h 53"/>
                <a:gd name="T10" fmla="*/ 5 w 21"/>
                <a:gd name="T11" fmla="*/ 1 h 53"/>
                <a:gd name="T12" fmla="*/ 11 w 21"/>
                <a:gd name="T13" fmla="*/ 4 h 53"/>
                <a:gd name="T14" fmla="*/ 21 w 21"/>
                <a:gd name="T15" fmla="*/ 46 h 53"/>
                <a:gd name="T16" fmla="*/ 17 w 21"/>
                <a:gd name="T17" fmla="*/ 5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53">
                  <a:moveTo>
                    <a:pt x="17" y="52"/>
                  </a:moveTo>
                  <a:cubicBezTo>
                    <a:pt x="17" y="52"/>
                    <a:pt x="17" y="52"/>
                    <a:pt x="17" y="52"/>
                  </a:cubicBezTo>
                  <a:cubicBezTo>
                    <a:pt x="14" y="53"/>
                    <a:pt x="12" y="51"/>
                    <a:pt x="11" y="48"/>
                  </a:cubicBezTo>
                  <a:cubicBezTo>
                    <a:pt x="1" y="7"/>
                    <a:pt x="1" y="7"/>
                    <a:pt x="1" y="7"/>
                  </a:cubicBezTo>
                  <a:cubicBezTo>
                    <a:pt x="0" y="4"/>
                    <a:pt x="2" y="1"/>
                    <a:pt x="5" y="1"/>
                  </a:cubicBezTo>
                  <a:cubicBezTo>
                    <a:pt x="5" y="1"/>
                    <a:pt x="5" y="1"/>
                    <a:pt x="5" y="1"/>
                  </a:cubicBezTo>
                  <a:cubicBezTo>
                    <a:pt x="7" y="0"/>
                    <a:pt x="10" y="2"/>
                    <a:pt x="11" y="4"/>
                  </a:cubicBezTo>
                  <a:cubicBezTo>
                    <a:pt x="21" y="46"/>
                    <a:pt x="21" y="46"/>
                    <a:pt x="21" y="46"/>
                  </a:cubicBezTo>
                  <a:cubicBezTo>
                    <a:pt x="21" y="49"/>
                    <a:pt x="19" y="52"/>
                    <a:pt x="17" y="52"/>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02" name="îśľíḍè"/>
            <p:cNvSpPr/>
            <p:nvPr/>
          </p:nvSpPr>
          <p:spPr bwMode="auto">
            <a:xfrm>
              <a:off x="5425547" y="2175055"/>
              <a:ext cx="59629" cy="159978"/>
            </a:xfrm>
            <a:custGeom>
              <a:avLst/>
              <a:gdLst>
                <a:gd name="T0" fmla="*/ 16 w 20"/>
                <a:gd name="T1" fmla="*/ 52 h 53"/>
                <a:gd name="T2" fmla="*/ 16 w 20"/>
                <a:gd name="T3" fmla="*/ 52 h 53"/>
                <a:gd name="T4" fmla="*/ 10 w 20"/>
                <a:gd name="T5" fmla="*/ 48 h 53"/>
                <a:gd name="T6" fmla="*/ 0 w 20"/>
                <a:gd name="T7" fmla="*/ 6 h 53"/>
                <a:gd name="T8" fmla="*/ 4 w 20"/>
                <a:gd name="T9" fmla="*/ 1 h 53"/>
                <a:gd name="T10" fmla="*/ 4 w 20"/>
                <a:gd name="T11" fmla="*/ 1 h 53"/>
                <a:gd name="T12" fmla="*/ 10 w 20"/>
                <a:gd name="T13" fmla="*/ 4 h 53"/>
                <a:gd name="T14" fmla="*/ 20 w 20"/>
                <a:gd name="T15" fmla="*/ 46 h 53"/>
                <a:gd name="T16" fmla="*/ 16 w 20"/>
                <a:gd name="T17" fmla="*/ 5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53">
                  <a:moveTo>
                    <a:pt x="16" y="52"/>
                  </a:moveTo>
                  <a:cubicBezTo>
                    <a:pt x="16" y="52"/>
                    <a:pt x="16" y="52"/>
                    <a:pt x="16" y="52"/>
                  </a:cubicBezTo>
                  <a:cubicBezTo>
                    <a:pt x="14" y="53"/>
                    <a:pt x="11" y="51"/>
                    <a:pt x="10" y="48"/>
                  </a:cubicBezTo>
                  <a:cubicBezTo>
                    <a:pt x="0" y="6"/>
                    <a:pt x="0" y="6"/>
                    <a:pt x="0" y="6"/>
                  </a:cubicBezTo>
                  <a:cubicBezTo>
                    <a:pt x="0" y="4"/>
                    <a:pt x="1" y="1"/>
                    <a:pt x="4" y="1"/>
                  </a:cubicBezTo>
                  <a:cubicBezTo>
                    <a:pt x="4" y="1"/>
                    <a:pt x="4" y="1"/>
                    <a:pt x="4" y="1"/>
                  </a:cubicBezTo>
                  <a:cubicBezTo>
                    <a:pt x="7" y="0"/>
                    <a:pt x="9" y="2"/>
                    <a:pt x="10" y="4"/>
                  </a:cubicBezTo>
                  <a:cubicBezTo>
                    <a:pt x="20" y="46"/>
                    <a:pt x="20" y="46"/>
                    <a:pt x="20" y="46"/>
                  </a:cubicBezTo>
                  <a:cubicBezTo>
                    <a:pt x="20" y="49"/>
                    <a:pt x="19" y="51"/>
                    <a:pt x="16" y="52"/>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03" name="iś1iḍê"/>
            <p:cNvSpPr/>
            <p:nvPr/>
          </p:nvSpPr>
          <p:spPr bwMode="auto">
            <a:xfrm>
              <a:off x="5464815" y="2175055"/>
              <a:ext cx="62537" cy="157069"/>
            </a:xfrm>
            <a:custGeom>
              <a:avLst/>
              <a:gdLst>
                <a:gd name="T0" fmla="*/ 16 w 21"/>
                <a:gd name="T1" fmla="*/ 52 h 52"/>
                <a:gd name="T2" fmla="*/ 16 w 21"/>
                <a:gd name="T3" fmla="*/ 52 h 52"/>
                <a:gd name="T4" fmla="*/ 11 w 21"/>
                <a:gd name="T5" fmla="*/ 48 h 52"/>
                <a:gd name="T6" fmla="*/ 1 w 21"/>
                <a:gd name="T7" fmla="*/ 6 h 52"/>
                <a:gd name="T8" fmla="*/ 4 w 21"/>
                <a:gd name="T9" fmla="*/ 0 h 52"/>
                <a:gd name="T10" fmla="*/ 4 w 21"/>
                <a:gd name="T11" fmla="*/ 0 h 52"/>
                <a:gd name="T12" fmla="*/ 10 w 21"/>
                <a:gd name="T13" fmla="*/ 4 h 52"/>
                <a:gd name="T14" fmla="*/ 20 w 21"/>
                <a:gd name="T15" fmla="*/ 46 h 52"/>
                <a:gd name="T16" fmla="*/ 16 w 21"/>
                <a:gd name="T1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52">
                  <a:moveTo>
                    <a:pt x="16" y="52"/>
                  </a:moveTo>
                  <a:cubicBezTo>
                    <a:pt x="16" y="52"/>
                    <a:pt x="16" y="52"/>
                    <a:pt x="16" y="52"/>
                  </a:cubicBezTo>
                  <a:cubicBezTo>
                    <a:pt x="14" y="52"/>
                    <a:pt x="11" y="51"/>
                    <a:pt x="11" y="48"/>
                  </a:cubicBezTo>
                  <a:cubicBezTo>
                    <a:pt x="1" y="6"/>
                    <a:pt x="1" y="6"/>
                    <a:pt x="1" y="6"/>
                  </a:cubicBezTo>
                  <a:cubicBezTo>
                    <a:pt x="0" y="4"/>
                    <a:pt x="2" y="1"/>
                    <a:pt x="4" y="0"/>
                  </a:cubicBezTo>
                  <a:cubicBezTo>
                    <a:pt x="4" y="0"/>
                    <a:pt x="4" y="0"/>
                    <a:pt x="4" y="0"/>
                  </a:cubicBezTo>
                  <a:cubicBezTo>
                    <a:pt x="7" y="0"/>
                    <a:pt x="10" y="1"/>
                    <a:pt x="10" y="4"/>
                  </a:cubicBezTo>
                  <a:cubicBezTo>
                    <a:pt x="20" y="46"/>
                    <a:pt x="20" y="46"/>
                    <a:pt x="20" y="46"/>
                  </a:cubicBezTo>
                  <a:cubicBezTo>
                    <a:pt x="21" y="49"/>
                    <a:pt x="19" y="51"/>
                    <a:pt x="16" y="52"/>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04" name="îṡ1íḋe"/>
            <p:cNvSpPr/>
            <p:nvPr/>
          </p:nvSpPr>
          <p:spPr bwMode="auto">
            <a:xfrm>
              <a:off x="5498264" y="2144514"/>
              <a:ext cx="62537" cy="159978"/>
            </a:xfrm>
            <a:custGeom>
              <a:avLst/>
              <a:gdLst>
                <a:gd name="T0" fmla="*/ 17 w 21"/>
                <a:gd name="T1" fmla="*/ 53 h 53"/>
                <a:gd name="T2" fmla="*/ 17 w 21"/>
                <a:gd name="T3" fmla="*/ 53 h 53"/>
                <a:gd name="T4" fmla="*/ 11 w 21"/>
                <a:gd name="T5" fmla="*/ 49 h 53"/>
                <a:gd name="T6" fmla="*/ 1 w 21"/>
                <a:gd name="T7" fmla="*/ 7 h 53"/>
                <a:gd name="T8" fmla="*/ 4 w 21"/>
                <a:gd name="T9" fmla="*/ 1 h 53"/>
                <a:gd name="T10" fmla="*/ 4 w 21"/>
                <a:gd name="T11" fmla="*/ 1 h 53"/>
                <a:gd name="T12" fmla="*/ 10 w 21"/>
                <a:gd name="T13" fmla="*/ 5 h 53"/>
                <a:gd name="T14" fmla="*/ 20 w 21"/>
                <a:gd name="T15" fmla="*/ 47 h 53"/>
                <a:gd name="T16" fmla="*/ 17 w 21"/>
                <a:gd name="T17"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53">
                  <a:moveTo>
                    <a:pt x="17" y="53"/>
                  </a:moveTo>
                  <a:cubicBezTo>
                    <a:pt x="17" y="53"/>
                    <a:pt x="17" y="53"/>
                    <a:pt x="17" y="53"/>
                  </a:cubicBezTo>
                  <a:cubicBezTo>
                    <a:pt x="14" y="53"/>
                    <a:pt x="11" y="52"/>
                    <a:pt x="11" y="49"/>
                  </a:cubicBezTo>
                  <a:cubicBezTo>
                    <a:pt x="1" y="7"/>
                    <a:pt x="1" y="7"/>
                    <a:pt x="1" y="7"/>
                  </a:cubicBezTo>
                  <a:cubicBezTo>
                    <a:pt x="0" y="4"/>
                    <a:pt x="2" y="2"/>
                    <a:pt x="4" y="1"/>
                  </a:cubicBezTo>
                  <a:cubicBezTo>
                    <a:pt x="4" y="1"/>
                    <a:pt x="4" y="1"/>
                    <a:pt x="4" y="1"/>
                  </a:cubicBezTo>
                  <a:cubicBezTo>
                    <a:pt x="7" y="0"/>
                    <a:pt x="10" y="2"/>
                    <a:pt x="10" y="5"/>
                  </a:cubicBezTo>
                  <a:cubicBezTo>
                    <a:pt x="20" y="47"/>
                    <a:pt x="20" y="47"/>
                    <a:pt x="20" y="47"/>
                  </a:cubicBezTo>
                  <a:cubicBezTo>
                    <a:pt x="21" y="49"/>
                    <a:pt x="19" y="52"/>
                    <a:pt x="17" y="53"/>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05" name="íṡḷîḑê"/>
            <p:cNvSpPr/>
            <p:nvPr/>
          </p:nvSpPr>
          <p:spPr bwMode="auto">
            <a:xfrm>
              <a:off x="5485175" y="2102338"/>
              <a:ext cx="91624" cy="72717"/>
            </a:xfrm>
            <a:custGeom>
              <a:avLst/>
              <a:gdLst>
                <a:gd name="T0" fmla="*/ 29 w 30"/>
                <a:gd name="T1" fmla="*/ 20 h 24"/>
                <a:gd name="T2" fmla="*/ 29 w 30"/>
                <a:gd name="T3" fmla="*/ 20 h 24"/>
                <a:gd name="T4" fmla="*/ 20 w 30"/>
                <a:gd name="T5" fmla="*/ 22 h 24"/>
                <a:gd name="T6" fmla="*/ 4 w 30"/>
                <a:gd name="T7" fmla="*/ 12 h 24"/>
                <a:gd name="T8" fmla="*/ 2 w 30"/>
                <a:gd name="T9" fmla="*/ 4 h 24"/>
                <a:gd name="T10" fmla="*/ 2 w 30"/>
                <a:gd name="T11" fmla="*/ 4 h 24"/>
                <a:gd name="T12" fmla="*/ 10 w 30"/>
                <a:gd name="T13" fmla="*/ 2 h 24"/>
                <a:gd name="T14" fmla="*/ 27 w 30"/>
                <a:gd name="T15" fmla="*/ 12 h 24"/>
                <a:gd name="T16" fmla="*/ 29 w 30"/>
                <a:gd name="T17"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24">
                  <a:moveTo>
                    <a:pt x="29" y="20"/>
                  </a:moveTo>
                  <a:cubicBezTo>
                    <a:pt x="29" y="20"/>
                    <a:pt x="29" y="20"/>
                    <a:pt x="29" y="20"/>
                  </a:cubicBezTo>
                  <a:cubicBezTo>
                    <a:pt x="27" y="23"/>
                    <a:pt x="23" y="24"/>
                    <a:pt x="20" y="22"/>
                  </a:cubicBezTo>
                  <a:cubicBezTo>
                    <a:pt x="4" y="12"/>
                    <a:pt x="4" y="12"/>
                    <a:pt x="4" y="12"/>
                  </a:cubicBezTo>
                  <a:cubicBezTo>
                    <a:pt x="1" y="10"/>
                    <a:pt x="0" y="6"/>
                    <a:pt x="2" y="4"/>
                  </a:cubicBezTo>
                  <a:cubicBezTo>
                    <a:pt x="2" y="4"/>
                    <a:pt x="2" y="4"/>
                    <a:pt x="2" y="4"/>
                  </a:cubicBezTo>
                  <a:cubicBezTo>
                    <a:pt x="4" y="1"/>
                    <a:pt x="7" y="0"/>
                    <a:pt x="10" y="2"/>
                  </a:cubicBezTo>
                  <a:cubicBezTo>
                    <a:pt x="27" y="12"/>
                    <a:pt x="27" y="12"/>
                    <a:pt x="27" y="12"/>
                  </a:cubicBezTo>
                  <a:cubicBezTo>
                    <a:pt x="29" y="13"/>
                    <a:pt x="30" y="17"/>
                    <a:pt x="29" y="20"/>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06" name="îṥľiḋé"/>
            <p:cNvSpPr/>
            <p:nvPr/>
          </p:nvSpPr>
          <p:spPr bwMode="auto">
            <a:xfrm>
              <a:off x="5367373" y="2068888"/>
              <a:ext cx="165795" cy="171613"/>
            </a:xfrm>
            <a:custGeom>
              <a:avLst/>
              <a:gdLst>
                <a:gd name="T0" fmla="*/ 24 w 55"/>
                <a:gd name="T1" fmla="*/ 3 h 57"/>
                <a:gd name="T2" fmla="*/ 20 w 55"/>
                <a:gd name="T3" fmla="*/ 3 h 57"/>
                <a:gd name="T4" fmla="*/ 3 w 55"/>
                <a:gd name="T5" fmla="*/ 30 h 57"/>
                <a:gd name="T6" fmla="*/ 5 w 55"/>
                <a:gd name="T7" fmla="*/ 38 h 57"/>
                <a:gd name="T8" fmla="*/ 32 w 55"/>
                <a:gd name="T9" fmla="*/ 54 h 57"/>
                <a:gd name="T10" fmla="*/ 36 w 55"/>
                <a:gd name="T11" fmla="*/ 53 h 57"/>
                <a:gd name="T12" fmla="*/ 53 w 55"/>
                <a:gd name="T13" fmla="*/ 26 h 57"/>
                <a:gd name="T14" fmla="*/ 51 w 55"/>
                <a:gd name="T15" fmla="*/ 19 h 57"/>
                <a:gd name="T16" fmla="*/ 24 w 55"/>
                <a:gd name="T17" fmla="*/ 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7">
                  <a:moveTo>
                    <a:pt x="24" y="3"/>
                  </a:moveTo>
                  <a:cubicBezTo>
                    <a:pt x="20" y="3"/>
                    <a:pt x="20" y="3"/>
                    <a:pt x="20" y="3"/>
                  </a:cubicBezTo>
                  <a:cubicBezTo>
                    <a:pt x="8" y="6"/>
                    <a:pt x="0" y="18"/>
                    <a:pt x="3" y="30"/>
                  </a:cubicBezTo>
                  <a:cubicBezTo>
                    <a:pt x="5" y="38"/>
                    <a:pt x="5" y="38"/>
                    <a:pt x="5" y="38"/>
                  </a:cubicBezTo>
                  <a:cubicBezTo>
                    <a:pt x="8" y="50"/>
                    <a:pt x="20" y="57"/>
                    <a:pt x="32" y="54"/>
                  </a:cubicBezTo>
                  <a:cubicBezTo>
                    <a:pt x="36" y="53"/>
                    <a:pt x="36" y="53"/>
                    <a:pt x="36" y="53"/>
                  </a:cubicBezTo>
                  <a:cubicBezTo>
                    <a:pt x="48" y="51"/>
                    <a:pt x="55" y="38"/>
                    <a:pt x="53" y="26"/>
                  </a:cubicBezTo>
                  <a:cubicBezTo>
                    <a:pt x="51" y="19"/>
                    <a:pt x="51" y="19"/>
                    <a:pt x="51" y="19"/>
                  </a:cubicBezTo>
                  <a:cubicBezTo>
                    <a:pt x="48" y="7"/>
                    <a:pt x="36" y="0"/>
                    <a:pt x="24" y="3"/>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07" name="iṥ1iḍè"/>
            <p:cNvSpPr/>
            <p:nvPr/>
          </p:nvSpPr>
          <p:spPr bwMode="auto">
            <a:xfrm>
              <a:off x="6050915" y="2086340"/>
              <a:ext cx="84352" cy="61083"/>
            </a:xfrm>
            <a:custGeom>
              <a:avLst/>
              <a:gdLst>
                <a:gd name="T0" fmla="*/ 24 w 28"/>
                <a:gd name="T1" fmla="*/ 11 h 20"/>
                <a:gd name="T2" fmla="*/ 9 w 28"/>
                <a:gd name="T3" fmla="*/ 18 h 20"/>
                <a:gd name="T4" fmla="*/ 2 w 28"/>
                <a:gd name="T5" fmla="*/ 16 h 20"/>
                <a:gd name="T6" fmla="*/ 2 w 28"/>
                <a:gd name="T7" fmla="*/ 16 h 20"/>
                <a:gd name="T8" fmla="*/ 4 w 28"/>
                <a:gd name="T9" fmla="*/ 8 h 20"/>
                <a:gd name="T10" fmla="*/ 19 w 28"/>
                <a:gd name="T11" fmla="*/ 1 h 20"/>
                <a:gd name="T12" fmla="*/ 26 w 28"/>
                <a:gd name="T13" fmla="*/ 4 h 20"/>
                <a:gd name="T14" fmla="*/ 26 w 28"/>
                <a:gd name="T15" fmla="*/ 4 h 20"/>
                <a:gd name="T16" fmla="*/ 24 w 28"/>
                <a:gd name="T17" fmla="*/ 1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0">
                  <a:moveTo>
                    <a:pt x="24" y="11"/>
                  </a:moveTo>
                  <a:cubicBezTo>
                    <a:pt x="9" y="18"/>
                    <a:pt x="9" y="18"/>
                    <a:pt x="9" y="18"/>
                  </a:cubicBezTo>
                  <a:cubicBezTo>
                    <a:pt x="6" y="20"/>
                    <a:pt x="3" y="18"/>
                    <a:pt x="2" y="16"/>
                  </a:cubicBezTo>
                  <a:cubicBezTo>
                    <a:pt x="2" y="16"/>
                    <a:pt x="2" y="16"/>
                    <a:pt x="2" y="16"/>
                  </a:cubicBezTo>
                  <a:cubicBezTo>
                    <a:pt x="0" y="13"/>
                    <a:pt x="1" y="10"/>
                    <a:pt x="4" y="8"/>
                  </a:cubicBezTo>
                  <a:cubicBezTo>
                    <a:pt x="19" y="1"/>
                    <a:pt x="19" y="1"/>
                    <a:pt x="19" y="1"/>
                  </a:cubicBezTo>
                  <a:cubicBezTo>
                    <a:pt x="22" y="0"/>
                    <a:pt x="25" y="1"/>
                    <a:pt x="26" y="4"/>
                  </a:cubicBezTo>
                  <a:cubicBezTo>
                    <a:pt x="26" y="4"/>
                    <a:pt x="26" y="4"/>
                    <a:pt x="26" y="4"/>
                  </a:cubicBezTo>
                  <a:cubicBezTo>
                    <a:pt x="28" y="7"/>
                    <a:pt x="26" y="10"/>
                    <a:pt x="24" y="11"/>
                  </a:cubicBezTo>
                  <a:close/>
                </a:path>
              </a:pathLst>
            </a:custGeom>
            <a:solidFill>
              <a:srgbClr val="838385"/>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08" name="îš1îḑe"/>
            <p:cNvSpPr/>
            <p:nvPr/>
          </p:nvSpPr>
          <p:spPr bwMode="auto">
            <a:xfrm>
              <a:off x="5896755" y="2051436"/>
              <a:ext cx="207972" cy="207972"/>
            </a:xfrm>
            <a:custGeom>
              <a:avLst/>
              <a:gdLst>
                <a:gd name="T0" fmla="*/ 63 w 69"/>
                <a:gd name="T1" fmla="*/ 45 h 69"/>
                <a:gd name="T2" fmla="*/ 24 w 69"/>
                <a:gd name="T3" fmla="*/ 63 h 69"/>
                <a:gd name="T4" fmla="*/ 5 w 69"/>
                <a:gd name="T5" fmla="*/ 24 h 69"/>
                <a:gd name="T6" fmla="*/ 44 w 69"/>
                <a:gd name="T7" fmla="*/ 5 h 69"/>
                <a:gd name="T8" fmla="*/ 63 w 69"/>
                <a:gd name="T9" fmla="*/ 45 h 69"/>
              </a:gdLst>
              <a:ahLst/>
              <a:cxnLst>
                <a:cxn ang="0">
                  <a:pos x="T0" y="T1"/>
                </a:cxn>
                <a:cxn ang="0">
                  <a:pos x="T2" y="T3"/>
                </a:cxn>
                <a:cxn ang="0">
                  <a:pos x="T4" y="T5"/>
                </a:cxn>
                <a:cxn ang="0">
                  <a:pos x="T6" y="T7"/>
                </a:cxn>
                <a:cxn ang="0">
                  <a:pos x="T8" y="T9"/>
                </a:cxn>
              </a:cxnLst>
              <a:rect l="0" t="0" r="r" b="b"/>
              <a:pathLst>
                <a:path w="69" h="69">
                  <a:moveTo>
                    <a:pt x="63" y="45"/>
                  </a:moveTo>
                  <a:cubicBezTo>
                    <a:pt x="57" y="61"/>
                    <a:pt x="40" y="69"/>
                    <a:pt x="24" y="63"/>
                  </a:cubicBezTo>
                  <a:cubicBezTo>
                    <a:pt x="8" y="57"/>
                    <a:pt x="0" y="40"/>
                    <a:pt x="5" y="24"/>
                  </a:cubicBezTo>
                  <a:cubicBezTo>
                    <a:pt x="11" y="8"/>
                    <a:pt x="29" y="0"/>
                    <a:pt x="44" y="5"/>
                  </a:cubicBezTo>
                  <a:cubicBezTo>
                    <a:pt x="60" y="11"/>
                    <a:pt x="69" y="29"/>
                    <a:pt x="63"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09" name="iṧľîde"/>
            <p:cNvSpPr/>
            <p:nvPr/>
          </p:nvSpPr>
          <p:spPr bwMode="auto">
            <a:xfrm>
              <a:off x="5924388" y="2077614"/>
              <a:ext cx="149798" cy="151252"/>
            </a:xfrm>
            <a:custGeom>
              <a:avLst/>
              <a:gdLst>
                <a:gd name="T0" fmla="*/ 46 w 50"/>
                <a:gd name="T1" fmla="*/ 33 h 50"/>
                <a:gd name="T2" fmla="*/ 18 w 50"/>
                <a:gd name="T3" fmla="*/ 46 h 50"/>
                <a:gd name="T4" fmla="*/ 4 w 50"/>
                <a:gd name="T5" fmla="*/ 18 h 50"/>
                <a:gd name="T6" fmla="*/ 33 w 50"/>
                <a:gd name="T7" fmla="*/ 4 h 50"/>
                <a:gd name="T8" fmla="*/ 46 w 50"/>
                <a:gd name="T9" fmla="*/ 33 h 50"/>
              </a:gdLst>
              <a:ahLst/>
              <a:cxnLst>
                <a:cxn ang="0">
                  <a:pos x="T0" y="T1"/>
                </a:cxn>
                <a:cxn ang="0">
                  <a:pos x="T2" y="T3"/>
                </a:cxn>
                <a:cxn ang="0">
                  <a:pos x="T4" y="T5"/>
                </a:cxn>
                <a:cxn ang="0">
                  <a:pos x="T6" y="T7"/>
                </a:cxn>
                <a:cxn ang="0">
                  <a:pos x="T8" y="T9"/>
                </a:cxn>
              </a:cxnLst>
              <a:rect l="0" t="0" r="r" b="b"/>
              <a:pathLst>
                <a:path w="50" h="50">
                  <a:moveTo>
                    <a:pt x="46" y="33"/>
                  </a:moveTo>
                  <a:cubicBezTo>
                    <a:pt x="42" y="44"/>
                    <a:pt x="29" y="50"/>
                    <a:pt x="18" y="46"/>
                  </a:cubicBezTo>
                  <a:cubicBezTo>
                    <a:pt x="6" y="42"/>
                    <a:pt x="0" y="29"/>
                    <a:pt x="4" y="18"/>
                  </a:cubicBezTo>
                  <a:cubicBezTo>
                    <a:pt x="8" y="6"/>
                    <a:pt x="21" y="0"/>
                    <a:pt x="33" y="4"/>
                  </a:cubicBezTo>
                  <a:cubicBezTo>
                    <a:pt x="44" y="8"/>
                    <a:pt x="50" y="21"/>
                    <a:pt x="46" y="33"/>
                  </a:cubicBezTo>
                  <a:close/>
                </a:path>
              </a:pathLst>
            </a:custGeom>
            <a:solidFill>
              <a:srgbClr val="A6764B"/>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10" name="iŝļïďè"/>
            <p:cNvSpPr/>
            <p:nvPr/>
          </p:nvSpPr>
          <p:spPr bwMode="auto">
            <a:xfrm>
              <a:off x="6244344" y="4864140"/>
              <a:ext cx="42176" cy="78535"/>
            </a:xfrm>
            <a:custGeom>
              <a:avLst/>
              <a:gdLst>
                <a:gd name="T0" fmla="*/ 8 w 14"/>
                <a:gd name="T1" fmla="*/ 0 h 26"/>
                <a:gd name="T2" fmla="*/ 8 w 14"/>
                <a:gd name="T3" fmla="*/ 0 h 26"/>
                <a:gd name="T4" fmla="*/ 14 w 14"/>
                <a:gd name="T5" fmla="*/ 7 h 26"/>
                <a:gd name="T6" fmla="*/ 14 w 14"/>
                <a:gd name="T7" fmla="*/ 19 h 26"/>
                <a:gd name="T8" fmla="*/ 7 w 14"/>
                <a:gd name="T9" fmla="*/ 25 h 26"/>
                <a:gd name="T10" fmla="*/ 7 w 14"/>
                <a:gd name="T11" fmla="*/ 25 h 26"/>
                <a:gd name="T12" fmla="*/ 1 w 14"/>
                <a:gd name="T13" fmla="*/ 18 h 26"/>
                <a:gd name="T14" fmla="*/ 1 w 14"/>
                <a:gd name="T15" fmla="*/ 7 h 26"/>
                <a:gd name="T16" fmla="*/ 8 w 14"/>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26">
                  <a:moveTo>
                    <a:pt x="8" y="0"/>
                  </a:moveTo>
                  <a:cubicBezTo>
                    <a:pt x="8" y="0"/>
                    <a:pt x="8" y="0"/>
                    <a:pt x="8" y="0"/>
                  </a:cubicBezTo>
                  <a:cubicBezTo>
                    <a:pt x="12" y="1"/>
                    <a:pt x="14" y="4"/>
                    <a:pt x="14" y="7"/>
                  </a:cubicBezTo>
                  <a:cubicBezTo>
                    <a:pt x="14" y="19"/>
                    <a:pt x="14" y="19"/>
                    <a:pt x="14" y="19"/>
                  </a:cubicBezTo>
                  <a:cubicBezTo>
                    <a:pt x="13" y="23"/>
                    <a:pt x="10" y="26"/>
                    <a:pt x="7" y="25"/>
                  </a:cubicBezTo>
                  <a:cubicBezTo>
                    <a:pt x="7" y="25"/>
                    <a:pt x="7" y="25"/>
                    <a:pt x="7" y="25"/>
                  </a:cubicBezTo>
                  <a:cubicBezTo>
                    <a:pt x="3" y="25"/>
                    <a:pt x="0" y="22"/>
                    <a:pt x="1" y="18"/>
                  </a:cubicBezTo>
                  <a:cubicBezTo>
                    <a:pt x="1" y="7"/>
                    <a:pt x="1" y="7"/>
                    <a:pt x="1" y="7"/>
                  </a:cubicBezTo>
                  <a:cubicBezTo>
                    <a:pt x="1" y="3"/>
                    <a:pt x="4" y="0"/>
                    <a:pt x="8" y="0"/>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11" name="iSḷîḑê"/>
            <p:cNvSpPr/>
            <p:nvPr/>
          </p:nvSpPr>
          <p:spPr bwMode="auto">
            <a:xfrm>
              <a:off x="6709734" y="4967398"/>
              <a:ext cx="462482" cy="687906"/>
            </a:xfrm>
            <a:custGeom>
              <a:avLst/>
              <a:gdLst>
                <a:gd name="T0" fmla="*/ 25 w 153"/>
                <a:gd name="T1" fmla="*/ 228 h 228"/>
                <a:gd name="T2" fmla="*/ 114 w 153"/>
                <a:gd name="T3" fmla="*/ 156 h 228"/>
                <a:gd name="T4" fmla="*/ 128 w 153"/>
                <a:gd name="T5" fmla="*/ 0 h 228"/>
                <a:gd name="T6" fmla="*/ 89 w 153"/>
                <a:gd name="T7" fmla="*/ 7 h 228"/>
                <a:gd name="T8" fmla="*/ 80 w 153"/>
                <a:gd name="T9" fmla="*/ 118 h 228"/>
                <a:gd name="T10" fmla="*/ 0 w 153"/>
                <a:gd name="T11" fmla="*/ 160 h 228"/>
                <a:gd name="T12" fmla="*/ 25 w 153"/>
                <a:gd name="T13" fmla="*/ 228 h 228"/>
              </a:gdLst>
              <a:ahLst/>
              <a:cxnLst>
                <a:cxn ang="0">
                  <a:pos x="T0" y="T1"/>
                </a:cxn>
                <a:cxn ang="0">
                  <a:pos x="T2" y="T3"/>
                </a:cxn>
                <a:cxn ang="0">
                  <a:pos x="T4" y="T5"/>
                </a:cxn>
                <a:cxn ang="0">
                  <a:pos x="T6" y="T7"/>
                </a:cxn>
                <a:cxn ang="0">
                  <a:pos x="T8" y="T9"/>
                </a:cxn>
                <a:cxn ang="0">
                  <a:pos x="T10" y="T11"/>
                </a:cxn>
                <a:cxn ang="0">
                  <a:pos x="T12" y="T13"/>
                </a:cxn>
              </a:cxnLst>
              <a:rect l="0" t="0" r="r" b="b"/>
              <a:pathLst>
                <a:path w="153" h="228">
                  <a:moveTo>
                    <a:pt x="25" y="228"/>
                  </a:moveTo>
                  <a:cubicBezTo>
                    <a:pt x="25" y="228"/>
                    <a:pt x="76" y="206"/>
                    <a:pt x="114" y="156"/>
                  </a:cubicBezTo>
                  <a:cubicBezTo>
                    <a:pt x="153" y="106"/>
                    <a:pt x="128" y="0"/>
                    <a:pt x="128" y="0"/>
                  </a:cubicBezTo>
                  <a:cubicBezTo>
                    <a:pt x="89" y="7"/>
                    <a:pt x="89" y="7"/>
                    <a:pt x="89" y="7"/>
                  </a:cubicBezTo>
                  <a:cubicBezTo>
                    <a:pt x="89" y="7"/>
                    <a:pt x="93" y="96"/>
                    <a:pt x="80" y="118"/>
                  </a:cubicBezTo>
                  <a:cubicBezTo>
                    <a:pt x="63" y="146"/>
                    <a:pt x="0" y="160"/>
                    <a:pt x="0" y="160"/>
                  </a:cubicBezTo>
                  <a:lnTo>
                    <a:pt x="25" y="228"/>
                  </a:lnTo>
                  <a:close/>
                </a:path>
              </a:pathLst>
            </a:custGeom>
            <a:solidFill>
              <a:srgbClr val="8E509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12" name="iş1íďê"/>
            <p:cNvSpPr/>
            <p:nvPr/>
          </p:nvSpPr>
          <p:spPr bwMode="auto">
            <a:xfrm>
              <a:off x="6241435" y="4917950"/>
              <a:ext cx="50903" cy="78535"/>
            </a:xfrm>
            <a:custGeom>
              <a:avLst/>
              <a:gdLst>
                <a:gd name="T0" fmla="*/ 12 w 17"/>
                <a:gd name="T1" fmla="*/ 1 h 26"/>
                <a:gd name="T2" fmla="*/ 12 w 17"/>
                <a:gd name="T3" fmla="*/ 1 h 26"/>
                <a:gd name="T4" fmla="*/ 17 w 17"/>
                <a:gd name="T5" fmla="*/ 9 h 26"/>
                <a:gd name="T6" fmla="*/ 14 w 17"/>
                <a:gd name="T7" fmla="*/ 20 h 26"/>
                <a:gd name="T8" fmla="*/ 6 w 17"/>
                <a:gd name="T9" fmla="*/ 25 h 26"/>
                <a:gd name="T10" fmla="*/ 6 w 17"/>
                <a:gd name="T11" fmla="*/ 25 h 26"/>
                <a:gd name="T12" fmla="*/ 1 w 17"/>
                <a:gd name="T13" fmla="*/ 18 h 26"/>
                <a:gd name="T14" fmla="*/ 4 w 17"/>
                <a:gd name="T15" fmla="*/ 6 h 26"/>
                <a:gd name="T16" fmla="*/ 12 w 17"/>
                <a:gd name="T17" fmla="*/ 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6">
                  <a:moveTo>
                    <a:pt x="12" y="1"/>
                  </a:moveTo>
                  <a:cubicBezTo>
                    <a:pt x="12" y="1"/>
                    <a:pt x="12" y="1"/>
                    <a:pt x="12" y="1"/>
                  </a:cubicBezTo>
                  <a:cubicBezTo>
                    <a:pt x="15" y="2"/>
                    <a:pt x="17" y="5"/>
                    <a:pt x="17" y="9"/>
                  </a:cubicBezTo>
                  <a:cubicBezTo>
                    <a:pt x="14" y="20"/>
                    <a:pt x="14" y="20"/>
                    <a:pt x="14" y="20"/>
                  </a:cubicBezTo>
                  <a:cubicBezTo>
                    <a:pt x="13" y="24"/>
                    <a:pt x="10" y="26"/>
                    <a:pt x="6" y="25"/>
                  </a:cubicBezTo>
                  <a:cubicBezTo>
                    <a:pt x="6" y="25"/>
                    <a:pt x="6" y="25"/>
                    <a:pt x="6" y="25"/>
                  </a:cubicBezTo>
                  <a:cubicBezTo>
                    <a:pt x="3" y="25"/>
                    <a:pt x="0" y="21"/>
                    <a:pt x="1" y="18"/>
                  </a:cubicBezTo>
                  <a:cubicBezTo>
                    <a:pt x="4" y="6"/>
                    <a:pt x="4" y="6"/>
                    <a:pt x="4" y="6"/>
                  </a:cubicBezTo>
                  <a:cubicBezTo>
                    <a:pt x="5" y="2"/>
                    <a:pt x="8" y="0"/>
                    <a:pt x="12" y="1"/>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13" name="ïṥ1ïḓè"/>
            <p:cNvSpPr/>
            <p:nvPr/>
          </p:nvSpPr>
          <p:spPr bwMode="auto">
            <a:xfrm>
              <a:off x="6219619" y="4894680"/>
              <a:ext cx="72717" cy="65446"/>
            </a:xfrm>
            <a:custGeom>
              <a:avLst/>
              <a:gdLst>
                <a:gd name="T0" fmla="*/ 2 w 24"/>
                <a:gd name="T1" fmla="*/ 4 h 22"/>
                <a:gd name="T2" fmla="*/ 2 w 24"/>
                <a:gd name="T3" fmla="*/ 4 h 22"/>
                <a:gd name="T4" fmla="*/ 11 w 24"/>
                <a:gd name="T5" fmla="*/ 2 h 22"/>
                <a:gd name="T6" fmla="*/ 21 w 24"/>
                <a:gd name="T7" fmla="*/ 9 h 22"/>
                <a:gd name="T8" fmla="*/ 22 w 24"/>
                <a:gd name="T9" fmla="*/ 18 h 22"/>
                <a:gd name="T10" fmla="*/ 22 w 24"/>
                <a:gd name="T11" fmla="*/ 18 h 22"/>
                <a:gd name="T12" fmla="*/ 13 w 24"/>
                <a:gd name="T13" fmla="*/ 20 h 22"/>
                <a:gd name="T14" fmla="*/ 3 w 24"/>
                <a:gd name="T15" fmla="*/ 13 h 22"/>
                <a:gd name="T16" fmla="*/ 2 w 24"/>
                <a:gd name="T17"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2">
                  <a:moveTo>
                    <a:pt x="2" y="4"/>
                  </a:moveTo>
                  <a:cubicBezTo>
                    <a:pt x="2" y="4"/>
                    <a:pt x="2" y="4"/>
                    <a:pt x="2" y="4"/>
                  </a:cubicBezTo>
                  <a:cubicBezTo>
                    <a:pt x="4" y="1"/>
                    <a:pt x="8" y="0"/>
                    <a:pt x="11" y="2"/>
                  </a:cubicBezTo>
                  <a:cubicBezTo>
                    <a:pt x="21" y="9"/>
                    <a:pt x="21" y="9"/>
                    <a:pt x="21" y="9"/>
                  </a:cubicBezTo>
                  <a:cubicBezTo>
                    <a:pt x="24" y="11"/>
                    <a:pt x="24" y="15"/>
                    <a:pt x="22" y="18"/>
                  </a:cubicBezTo>
                  <a:cubicBezTo>
                    <a:pt x="22" y="18"/>
                    <a:pt x="22" y="18"/>
                    <a:pt x="22" y="18"/>
                  </a:cubicBezTo>
                  <a:cubicBezTo>
                    <a:pt x="20" y="21"/>
                    <a:pt x="16" y="22"/>
                    <a:pt x="13" y="20"/>
                  </a:cubicBezTo>
                  <a:cubicBezTo>
                    <a:pt x="3" y="13"/>
                    <a:pt x="3" y="13"/>
                    <a:pt x="3" y="13"/>
                  </a:cubicBezTo>
                  <a:cubicBezTo>
                    <a:pt x="0" y="11"/>
                    <a:pt x="0" y="7"/>
                    <a:pt x="2" y="4"/>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14" name="ïŝḷíḑê"/>
            <p:cNvSpPr/>
            <p:nvPr/>
          </p:nvSpPr>
          <p:spPr bwMode="auto">
            <a:xfrm>
              <a:off x="6165809" y="4846688"/>
              <a:ext cx="109076" cy="110530"/>
            </a:xfrm>
            <a:custGeom>
              <a:avLst/>
              <a:gdLst>
                <a:gd name="T0" fmla="*/ 3 w 36"/>
                <a:gd name="T1" fmla="*/ 25 h 37"/>
                <a:gd name="T2" fmla="*/ 24 w 36"/>
                <a:gd name="T3" fmla="*/ 3 h 37"/>
                <a:gd name="T4" fmla="*/ 33 w 36"/>
                <a:gd name="T5" fmla="*/ 3 h 37"/>
                <a:gd name="T6" fmla="*/ 33 w 36"/>
                <a:gd name="T7" fmla="*/ 3 h 37"/>
                <a:gd name="T8" fmla="*/ 33 w 36"/>
                <a:gd name="T9" fmla="*/ 12 h 37"/>
                <a:gd name="T10" fmla="*/ 13 w 36"/>
                <a:gd name="T11" fmla="*/ 34 h 37"/>
                <a:gd name="T12" fmla="*/ 3 w 36"/>
                <a:gd name="T13" fmla="*/ 35 h 37"/>
                <a:gd name="T14" fmla="*/ 3 w 36"/>
                <a:gd name="T15" fmla="*/ 35 h 37"/>
                <a:gd name="T16" fmla="*/ 3 w 36"/>
                <a:gd name="T17" fmla="*/ 2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7">
                  <a:moveTo>
                    <a:pt x="3" y="25"/>
                  </a:moveTo>
                  <a:cubicBezTo>
                    <a:pt x="24" y="3"/>
                    <a:pt x="24" y="3"/>
                    <a:pt x="24" y="3"/>
                  </a:cubicBezTo>
                  <a:cubicBezTo>
                    <a:pt x="26" y="0"/>
                    <a:pt x="31" y="0"/>
                    <a:pt x="33" y="3"/>
                  </a:cubicBezTo>
                  <a:cubicBezTo>
                    <a:pt x="33" y="3"/>
                    <a:pt x="33" y="3"/>
                    <a:pt x="33" y="3"/>
                  </a:cubicBezTo>
                  <a:cubicBezTo>
                    <a:pt x="36" y="5"/>
                    <a:pt x="36" y="10"/>
                    <a:pt x="33" y="12"/>
                  </a:cubicBezTo>
                  <a:cubicBezTo>
                    <a:pt x="13" y="34"/>
                    <a:pt x="13" y="34"/>
                    <a:pt x="13" y="34"/>
                  </a:cubicBezTo>
                  <a:cubicBezTo>
                    <a:pt x="10" y="37"/>
                    <a:pt x="6" y="37"/>
                    <a:pt x="3" y="35"/>
                  </a:cubicBezTo>
                  <a:cubicBezTo>
                    <a:pt x="3" y="35"/>
                    <a:pt x="3" y="35"/>
                    <a:pt x="3" y="35"/>
                  </a:cubicBezTo>
                  <a:cubicBezTo>
                    <a:pt x="0" y="32"/>
                    <a:pt x="0" y="28"/>
                    <a:pt x="3" y="25"/>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15" name="íšľidé"/>
            <p:cNvSpPr/>
            <p:nvPr/>
          </p:nvSpPr>
          <p:spPr bwMode="auto">
            <a:xfrm>
              <a:off x="6126541" y="4897589"/>
              <a:ext cx="159978" cy="165795"/>
            </a:xfrm>
            <a:custGeom>
              <a:avLst/>
              <a:gdLst>
                <a:gd name="T0" fmla="*/ 7 w 53"/>
                <a:gd name="T1" fmla="*/ 19 h 55"/>
                <a:gd name="T2" fmla="*/ 14 w 53"/>
                <a:gd name="T3" fmla="*/ 11 h 55"/>
                <a:gd name="T4" fmla="*/ 42 w 53"/>
                <a:gd name="T5" fmla="*/ 6 h 55"/>
                <a:gd name="T6" fmla="*/ 42 w 53"/>
                <a:gd name="T7" fmla="*/ 6 h 55"/>
                <a:gd name="T8" fmla="*/ 46 w 53"/>
                <a:gd name="T9" fmla="*/ 35 h 55"/>
                <a:gd name="T10" fmla="*/ 40 w 53"/>
                <a:gd name="T11" fmla="*/ 44 h 55"/>
                <a:gd name="T12" fmla="*/ 11 w 53"/>
                <a:gd name="T13" fmla="*/ 48 h 55"/>
                <a:gd name="T14" fmla="*/ 11 w 53"/>
                <a:gd name="T15" fmla="*/ 48 h 55"/>
                <a:gd name="T16" fmla="*/ 7 w 53"/>
                <a:gd name="T17" fmla="*/ 1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55">
                  <a:moveTo>
                    <a:pt x="7" y="19"/>
                  </a:moveTo>
                  <a:cubicBezTo>
                    <a:pt x="14" y="11"/>
                    <a:pt x="14" y="11"/>
                    <a:pt x="14" y="11"/>
                  </a:cubicBezTo>
                  <a:cubicBezTo>
                    <a:pt x="20" y="2"/>
                    <a:pt x="33" y="0"/>
                    <a:pt x="42" y="6"/>
                  </a:cubicBezTo>
                  <a:cubicBezTo>
                    <a:pt x="42" y="6"/>
                    <a:pt x="42" y="6"/>
                    <a:pt x="42" y="6"/>
                  </a:cubicBezTo>
                  <a:cubicBezTo>
                    <a:pt x="51" y="13"/>
                    <a:pt x="53" y="26"/>
                    <a:pt x="46" y="35"/>
                  </a:cubicBezTo>
                  <a:cubicBezTo>
                    <a:pt x="40" y="44"/>
                    <a:pt x="40" y="44"/>
                    <a:pt x="40" y="44"/>
                  </a:cubicBezTo>
                  <a:cubicBezTo>
                    <a:pt x="33" y="53"/>
                    <a:pt x="20" y="55"/>
                    <a:pt x="11" y="48"/>
                  </a:cubicBezTo>
                  <a:cubicBezTo>
                    <a:pt x="11" y="48"/>
                    <a:pt x="11" y="48"/>
                    <a:pt x="11" y="48"/>
                  </a:cubicBezTo>
                  <a:cubicBezTo>
                    <a:pt x="2" y="41"/>
                    <a:pt x="0" y="28"/>
                    <a:pt x="7" y="19"/>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16" name="iṡļîdè"/>
            <p:cNvSpPr/>
            <p:nvPr/>
          </p:nvSpPr>
          <p:spPr bwMode="auto">
            <a:xfrm>
              <a:off x="6216711" y="5268448"/>
              <a:ext cx="589010" cy="383947"/>
            </a:xfrm>
            <a:custGeom>
              <a:avLst/>
              <a:gdLst>
                <a:gd name="T0" fmla="*/ 0 w 195"/>
                <a:gd name="T1" fmla="*/ 60 h 127"/>
                <a:gd name="T2" fmla="*/ 96 w 195"/>
                <a:gd name="T3" fmla="*/ 0 h 127"/>
                <a:gd name="T4" fmla="*/ 195 w 195"/>
                <a:gd name="T5" fmla="*/ 62 h 127"/>
                <a:gd name="T6" fmla="*/ 96 w 195"/>
                <a:gd name="T7" fmla="*/ 127 h 127"/>
                <a:gd name="T8" fmla="*/ 0 w 195"/>
                <a:gd name="T9" fmla="*/ 60 h 127"/>
              </a:gdLst>
              <a:ahLst/>
              <a:cxnLst>
                <a:cxn ang="0">
                  <a:pos x="T0" y="T1"/>
                </a:cxn>
                <a:cxn ang="0">
                  <a:pos x="T2" y="T3"/>
                </a:cxn>
                <a:cxn ang="0">
                  <a:pos x="T4" y="T5"/>
                </a:cxn>
                <a:cxn ang="0">
                  <a:pos x="T6" y="T7"/>
                </a:cxn>
                <a:cxn ang="0">
                  <a:pos x="T8" y="T9"/>
                </a:cxn>
              </a:cxnLst>
              <a:rect l="0" t="0" r="r" b="b"/>
              <a:pathLst>
                <a:path w="195" h="127">
                  <a:moveTo>
                    <a:pt x="0" y="60"/>
                  </a:moveTo>
                  <a:cubicBezTo>
                    <a:pt x="0" y="25"/>
                    <a:pt x="45" y="0"/>
                    <a:pt x="96" y="0"/>
                  </a:cubicBezTo>
                  <a:cubicBezTo>
                    <a:pt x="146" y="0"/>
                    <a:pt x="195" y="27"/>
                    <a:pt x="195" y="62"/>
                  </a:cubicBezTo>
                  <a:cubicBezTo>
                    <a:pt x="195" y="97"/>
                    <a:pt x="146" y="127"/>
                    <a:pt x="96" y="127"/>
                  </a:cubicBezTo>
                  <a:cubicBezTo>
                    <a:pt x="45" y="127"/>
                    <a:pt x="0" y="95"/>
                    <a:pt x="0" y="60"/>
                  </a:cubicBezTo>
                  <a:close/>
                </a:path>
              </a:pathLst>
            </a:custGeom>
            <a:solidFill>
              <a:srgbClr val="61366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17" name="îSliḓé"/>
            <p:cNvSpPr/>
            <p:nvPr/>
          </p:nvSpPr>
          <p:spPr bwMode="auto">
            <a:xfrm>
              <a:off x="5832763" y="4973215"/>
              <a:ext cx="462482" cy="682088"/>
            </a:xfrm>
            <a:custGeom>
              <a:avLst/>
              <a:gdLst>
                <a:gd name="T0" fmla="*/ 127 w 153"/>
                <a:gd name="T1" fmla="*/ 226 h 226"/>
                <a:gd name="T2" fmla="*/ 38 w 153"/>
                <a:gd name="T3" fmla="*/ 154 h 226"/>
                <a:gd name="T4" fmla="*/ 97 w 153"/>
                <a:gd name="T5" fmla="*/ 0 h 226"/>
                <a:gd name="T6" fmla="*/ 134 w 153"/>
                <a:gd name="T7" fmla="*/ 28 h 226"/>
                <a:gd name="T8" fmla="*/ 94 w 153"/>
                <a:gd name="T9" fmla="*/ 108 h 226"/>
                <a:gd name="T10" fmla="*/ 153 w 153"/>
                <a:gd name="T11" fmla="*/ 158 h 226"/>
                <a:gd name="T12" fmla="*/ 127 w 153"/>
                <a:gd name="T13" fmla="*/ 226 h 226"/>
              </a:gdLst>
              <a:ahLst/>
              <a:cxnLst>
                <a:cxn ang="0">
                  <a:pos x="T0" y="T1"/>
                </a:cxn>
                <a:cxn ang="0">
                  <a:pos x="T2" y="T3"/>
                </a:cxn>
                <a:cxn ang="0">
                  <a:pos x="T4" y="T5"/>
                </a:cxn>
                <a:cxn ang="0">
                  <a:pos x="T6" y="T7"/>
                </a:cxn>
                <a:cxn ang="0">
                  <a:pos x="T8" y="T9"/>
                </a:cxn>
                <a:cxn ang="0">
                  <a:pos x="T10" y="T11"/>
                </a:cxn>
                <a:cxn ang="0">
                  <a:pos x="T12" y="T13"/>
                </a:cxn>
              </a:cxnLst>
              <a:rect l="0" t="0" r="r" b="b"/>
              <a:pathLst>
                <a:path w="153" h="226">
                  <a:moveTo>
                    <a:pt x="127" y="226"/>
                  </a:moveTo>
                  <a:cubicBezTo>
                    <a:pt x="127" y="226"/>
                    <a:pt x="76" y="204"/>
                    <a:pt x="38" y="154"/>
                  </a:cubicBezTo>
                  <a:cubicBezTo>
                    <a:pt x="0" y="104"/>
                    <a:pt x="97" y="0"/>
                    <a:pt x="97" y="0"/>
                  </a:cubicBezTo>
                  <a:cubicBezTo>
                    <a:pt x="134" y="28"/>
                    <a:pt x="134" y="28"/>
                    <a:pt x="134" y="28"/>
                  </a:cubicBezTo>
                  <a:cubicBezTo>
                    <a:pt x="134" y="28"/>
                    <a:pt x="95" y="87"/>
                    <a:pt x="94" y="108"/>
                  </a:cubicBezTo>
                  <a:cubicBezTo>
                    <a:pt x="93" y="127"/>
                    <a:pt x="153" y="158"/>
                    <a:pt x="153" y="158"/>
                  </a:cubicBezTo>
                  <a:lnTo>
                    <a:pt x="127" y="226"/>
                  </a:lnTo>
                  <a:close/>
                </a:path>
              </a:pathLst>
            </a:custGeom>
            <a:solidFill>
              <a:srgbClr val="8E509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18" name="iṣḻíďè"/>
            <p:cNvSpPr/>
            <p:nvPr/>
          </p:nvSpPr>
          <p:spPr bwMode="auto">
            <a:xfrm>
              <a:off x="6468313" y="5304806"/>
              <a:ext cx="306867" cy="210881"/>
            </a:xfrm>
            <a:custGeom>
              <a:avLst/>
              <a:gdLst>
                <a:gd name="T0" fmla="*/ 5 w 102"/>
                <a:gd name="T1" fmla="*/ 24 h 70"/>
                <a:gd name="T2" fmla="*/ 60 w 102"/>
                <a:gd name="T3" fmla="*/ 6 h 70"/>
                <a:gd name="T4" fmla="*/ 97 w 102"/>
                <a:gd name="T5" fmla="*/ 46 h 70"/>
                <a:gd name="T6" fmla="*/ 42 w 102"/>
                <a:gd name="T7" fmla="*/ 64 h 70"/>
                <a:gd name="T8" fmla="*/ 5 w 102"/>
                <a:gd name="T9" fmla="*/ 24 h 70"/>
              </a:gdLst>
              <a:ahLst/>
              <a:cxnLst>
                <a:cxn ang="0">
                  <a:pos x="T0" y="T1"/>
                </a:cxn>
                <a:cxn ang="0">
                  <a:pos x="T2" y="T3"/>
                </a:cxn>
                <a:cxn ang="0">
                  <a:pos x="T4" y="T5"/>
                </a:cxn>
                <a:cxn ang="0">
                  <a:pos x="T6" y="T7"/>
                </a:cxn>
                <a:cxn ang="0">
                  <a:pos x="T8" y="T9"/>
                </a:cxn>
              </a:cxnLst>
              <a:rect l="0" t="0" r="r" b="b"/>
              <a:pathLst>
                <a:path w="102" h="70">
                  <a:moveTo>
                    <a:pt x="5" y="24"/>
                  </a:moveTo>
                  <a:cubicBezTo>
                    <a:pt x="10" y="8"/>
                    <a:pt x="35" y="0"/>
                    <a:pt x="60" y="6"/>
                  </a:cubicBezTo>
                  <a:cubicBezTo>
                    <a:pt x="86" y="12"/>
                    <a:pt x="102" y="30"/>
                    <a:pt x="97" y="46"/>
                  </a:cubicBezTo>
                  <a:cubicBezTo>
                    <a:pt x="92" y="62"/>
                    <a:pt x="68" y="70"/>
                    <a:pt x="42" y="64"/>
                  </a:cubicBezTo>
                  <a:cubicBezTo>
                    <a:pt x="17" y="58"/>
                    <a:pt x="0" y="40"/>
                    <a:pt x="5" y="24"/>
                  </a:cubicBezTo>
                  <a:close/>
                </a:path>
              </a:pathLst>
            </a:custGeom>
            <a:solidFill>
              <a:srgbClr val="8E509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19" name="iśḻiḓe"/>
            <p:cNvSpPr/>
            <p:nvPr/>
          </p:nvSpPr>
          <p:spPr bwMode="auto">
            <a:xfrm>
              <a:off x="6225437" y="5304806"/>
              <a:ext cx="308321" cy="210881"/>
            </a:xfrm>
            <a:custGeom>
              <a:avLst/>
              <a:gdLst>
                <a:gd name="T0" fmla="*/ 97 w 102"/>
                <a:gd name="T1" fmla="*/ 24 h 70"/>
                <a:gd name="T2" fmla="*/ 42 w 102"/>
                <a:gd name="T3" fmla="*/ 6 h 70"/>
                <a:gd name="T4" fmla="*/ 5 w 102"/>
                <a:gd name="T5" fmla="*/ 46 h 70"/>
                <a:gd name="T6" fmla="*/ 60 w 102"/>
                <a:gd name="T7" fmla="*/ 64 h 70"/>
                <a:gd name="T8" fmla="*/ 97 w 102"/>
                <a:gd name="T9" fmla="*/ 24 h 70"/>
              </a:gdLst>
              <a:ahLst/>
              <a:cxnLst>
                <a:cxn ang="0">
                  <a:pos x="T0" y="T1"/>
                </a:cxn>
                <a:cxn ang="0">
                  <a:pos x="T2" y="T3"/>
                </a:cxn>
                <a:cxn ang="0">
                  <a:pos x="T4" y="T5"/>
                </a:cxn>
                <a:cxn ang="0">
                  <a:pos x="T6" y="T7"/>
                </a:cxn>
                <a:cxn ang="0">
                  <a:pos x="T8" y="T9"/>
                </a:cxn>
              </a:cxnLst>
              <a:rect l="0" t="0" r="r" b="b"/>
              <a:pathLst>
                <a:path w="102" h="70">
                  <a:moveTo>
                    <a:pt x="97" y="24"/>
                  </a:moveTo>
                  <a:cubicBezTo>
                    <a:pt x="92" y="8"/>
                    <a:pt x="67" y="0"/>
                    <a:pt x="42" y="6"/>
                  </a:cubicBezTo>
                  <a:cubicBezTo>
                    <a:pt x="17" y="12"/>
                    <a:pt x="0" y="30"/>
                    <a:pt x="5" y="46"/>
                  </a:cubicBezTo>
                  <a:cubicBezTo>
                    <a:pt x="10" y="62"/>
                    <a:pt x="35" y="70"/>
                    <a:pt x="60" y="64"/>
                  </a:cubicBezTo>
                  <a:cubicBezTo>
                    <a:pt x="85" y="58"/>
                    <a:pt x="102" y="40"/>
                    <a:pt x="97" y="24"/>
                  </a:cubicBezTo>
                  <a:close/>
                </a:path>
              </a:pathLst>
            </a:custGeom>
            <a:solidFill>
              <a:srgbClr val="8E509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20" name="îṥľïdé"/>
            <p:cNvSpPr/>
            <p:nvPr/>
          </p:nvSpPr>
          <p:spPr bwMode="auto">
            <a:xfrm>
              <a:off x="6132359" y="5358617"/>
              <a:ext cx="737354" cy="369404"/>
            </a:xfrm>
            <a:prstGeom prst="ellipse">
              <a:avLst/>
            </a:prstGeom>
            <a:solidFill>
              <a:srgbClr val="8E5096"/>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21" name="íšḻíḍè"/>
            <p:cNvSpPr/>
            <p:nvPr/>
          </p:nvSpPr>
          <p:spPr bwMode="auto">
            <a:xfrm>
              <a:off x="6461041" y="5332439"/>
              <a:ext cx="78535" cy="78535"/>
            </a:xfrm>
            <a:custGeom>
              <a:avLst/>
              <a:gdLst>
                <a:gd name="T0" fmla="*/ 13 w 26"/>
                <a:gd name="T1" fmla="*/ 0 h 26"/>
                <a:gd name="T2" fmla="*/ 13 w 26"/>
                <a:gd name="T3" fmla="*/ 0 h 26"/>
                <a:gd name="T4" fmla="*/ 26 w 26"/>
                <a:gd name="T5" fmla="*/ 13 h 26"/>
                <a:gd name="T6" fmla="*/ 26 w 26"/>
                <a:gd name="T7" fmla="*/ 13 h 26"/>
                <a:gd name="T8" fmla="*/ 13 w 26"/>
                <a:gd name="T9" fmla="*/ 26 h 26"/>
                <a:gd name="T10" fmla="*/ 13 w 26"/>
                <a:gd name="T11" fmla="*/ 26 h 26"/>
                <a:gd name="T12" fmla="*/ 0 w 26"/>
                <a:gd name="T13" fmla="*/ 13 h 26"/>
                <a:gd name="T14" fmla="*/ 0 w 26"/>
                <a:gd name="T15" fmla="*/ 13 h 26"/>
                <a:gd name="T16" fmla="*/ 13 w 26"/>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6">
                  <a:moveTo>
                    <a:pt x="13" y="0"/>
                  </a:moveTo>
                  <a:cubicBezTo>
                    <a:pt x="13" y="0"/>
                    <a:pt x="13" y="0"/>
                    <a:pt x="13" y="0"/>
                  </a:cubicBezTo>
                  <a:cubicBezTo>
                    <a:pt x="20" y="0"/>
                    <a:pt x="26" y="6"/>
                    <a:pt x="26" y="13"/>
                  </a:cubicBezTo>
                  <a:cubicBezTo>
                    <a:pt x="26" y="13"/>
                    <a:pt x="26" y="13"/>
                    <a:pt x="26" y="13"/>
                  </a:cubicBezTo>
                  <a:cubicBezTo>
                    <a:pt x="26" y="20"/>
                    <a:pt x="20" y="26"/>
                    <a:pt x="13" y="26"/>
                  </a:cubicBezTo>
                  <a:cubicBezTo>
                    <a:pt x="13" y="26"/>
                    <a:pt x="13" y="26"/>
                    <a:pt x="13" y="26"/>
                  </a:cubicBezTo>
                  <a:cubicBezTo>
                    <a:pt x="6" y="26"/>
                    <a:pt x="0" y="20"/>
                    <a:pt x="0" y="13"/>
                  </a:cubicBezTo>
                  <a:cubicBezTo>
                    <a:pt x="0" y="13"/>
                    <a:pt x="0" y="13"/>
                    <a:pt x="0" y="13"/>
                  </a:cubicBezTo>
                  <a:cubicBezTo>
                    <a:pt x="0" y="6"/>
                    <a:pt x="6" y="0"/>
                    <a:pt x="13" y="0"/>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22" name="ísļîḋé"/>
            <p:cNvSpPr/>
            <p:nvPr/>
          </p:nvSpPr>
          <p:spPr bwMode="auto">
            <a:xfrm>
              <a:off x="6667558" y="5506960"/>
              <a:ext cx="68355" cy="106168"/>
            </a:xfrm>
            <a:custGeom>
              <a:avLst/>
              <a:gdLst>
                <a:gd name="T0" fmla="*/ 7 w 23"/>
                <a:gd name="T1" fmla="*/ 2 h 35"/>
                <a:gd name="T2" fmla="*/ 7 w 23"/>
                <a:gd name="T3" fmla="*/ 2 h 35"/>
                <a:gd name="T4" fmla="*/ 18 w 23"/>
                <a:gd name="T5" fmla="*/ 8 h 35"/>
                <a:gd name="T6" fmla="*/ 22 w 23"/>
                <a:gd name="T7" fmla="*/ 22 h 35"/>
                <a:gd name="T8" fmla="*/ 16 w 23"/>
                <a:gd name="T9" fmla="*/ 33 h 35"/>
                <a:gd name="T10" fmla="*/ 16 w 23"/>
                <a:gd name="T11" fmla="*/ 33 h 35"/>
                <a:gd name="T12" fmla="*/ 5 w 23"/>
                <a:gd name="T13" fmla="*/ 27 h 35"/>
                <a:gd name="T14" fmla="*/ 1 w 23"/>
                <a:gd name="T15" fmla="*/ 13 h 35"/>
                <a:gd name="T16" fmla="*/ 7 w 23"/>
                <a:gd name="T1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35">
                  <a:moveTo>
                    <a:pt x="7" y="2"/>
                  </a:moveTo>
                  <a:cubicBezTo>
                    <a:pt x="7" y="2"/>
                    <a:pt x="7" y="2"/>
                    <a:pt x="7" y="2"/>
                  </a:cubicBezTo>
                  <a:cubicBezTo>
                    <a:pt x="12" y="0"/>
                    <a:pt x="16" y="3"/>
                    <a:pt x="18" y="8"/>
                  </a:cubicBezTo>
                  <a:cubicBezTo>
                    <a:pt x="22" y="22"/>
                    <a:pt x="22" y="22"/>
                    <a:pt x="22" y="22"/>
                  </a:cubicBezTo>
                  <a:cubicBezTo>
                    <a:pt x="23" y="27"/>
                    <a:pt x="21" y="32"/>
                    <a:pt x="16" y="33"/>
                  </a:cubicBezTo>
                  <a:cubicBezTo>
                    <a:pt x="16" y="33"/>
                    <a:pt x="16" y="33"/>
                    <a:pt x="16" y="33"/>
                  </a:cubicBezTo>
                  <a:cubicBezTo>
                    <a:pt x="12" y="35"/>
                    <a:pt x="7" y="32"/>
                    <a:pt x="5" y="27"/>
                  </a:cubicBezTo>
                  <a:cubicBezTo>
                    <a:pt x="1" y="13"/>
                    <a:pt x="1" y="13"/>
                    <a:pt x="1" y="13"/>
                  </a:cubicBezTo>
                  <a:cubicBezTo>
                    <a:pt x="0" y="8"/>
                    <a:pt x="2" y="3"/>
                    <a:pt x="7" y="2"/>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23" name="išḻiḋe"/>
            <p:cNvSpPr/>
            <p:nvPr/>
          </p:nvSpPr>
          <p:spPr bwMode="auto">
            <a:xfrm>
              <a:off x="6264705" y="5506960"/>
              <a:ext cx="69809" cy="106168"/>
            </a:xfrm>
            <a:custGeom>
              <a:avLst/>
              <a:gdLst>
                <a:gd name="T0" fmla="*/ 7 w 23"/>
                <a:gd name="T1" fmla="*/ 33 h 35"/>
                <a:gd name="T2" fmla="*/ 7 w 23"/>
                <a:gd name="T3" fmla="*/ 33 h 35"/>
                <a:gd name="T4" fmla="*/ 18 w 23"/>
                <a:gd name="T5" fmla="*/ 27 h 35"/>
                <a:gd name="T6" fmla="*/ 22 w 23"/>
                <a:gd name="T7" fmla="*/ 13 h 35"/>
                <a:gd name="T8" fmla="*/ 16 w 23"/>
                <a:gd name="T9" fmla="*/ 2 h 35"/>
                <a:gd name="T10" fmla="*/ 16 w 23"/>
                <a:gd name="T11" fmla="*/ 2 h 35"/>
                <a:gd name="T12" fmla="*/ 5 w 23"/>
                <a:gd name="T13" fmla="*/ 8 h 35"/>
                <a:gd name="T14" fmla="*/ 1 w 23"/>
                <a:gd name="T15" fmla="*/ 22 h 35"/>
                <a:gd name="T16" fmla="*/ 7 w 23"/>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35">
                  <a:moveTo>
                    <a:pt x="7" y="33"/>
                  </a:moveTo>
                  <a:cubicBezTo>
                    <a:pt x="7" y="33"/>
                    <a:pt x="7" y="33"/>
                    <a:pt x="7" y="33"/>
                  </a:cubicBezTo>
                  <a:cubicBezTo>
                    <a:pt x="12" y="35"/>
                    <a:pt x="16" y="32"/>
                    <a:pt x="18" y="27"/>
                  </a:cubicBezTo>
                  <a:cubicBezTo>
                    <a:pt x="22" y="13"/>
                    <a:pt x="22" y="13"/>
                    <a:pt x="22" y="13"/>
                  </a:cubicBezTo>
                  <a:cubicBezTo>
                    <a:pt x="23" y="8"/>
                    <a:pt x="21" y="3"/>
                    <a:pt x="16" y="2"/>
                  </a:cubicBezTo>
                  <a:cubicBezTo>
                    <a:pt x="16" y="2"/>
                    <a:pt x="16" y="2"/>
                    <a:pt x="16" y="2"/>
                  </a:cubicBezTo>
                  <a:cubicBezTo>
                    <a:pt x="12" y="0"/>
                    <a:pt x="7" y="3"/>
                    <a:pt x="5" y="8"/>
                  </a:cubicBezTo>
                  <a:cubicBezTo>
                    <a:pt x="1" y="22"/>
                    <a:pt x="1" y="22"/>
                    <a:pt x="1" y="22"/>
                  </a:cubicBezTo>
                  <a:cubicBezTo>
                    <a:pt x="0" y="27"/>
                    <a:pt x="2" y="32"/>
                    <a:pt x="7" y="33"/>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24" name="ïSḻiďé"/>
            <p:cNvSpPr/>
            <p:nvPr/>
          </p:nvSpPr>
          <p:spPr bwMode="auto">
            <a:xfrm>
              <a:off x="6306880" y="5358617"/>
              <a:ext cx="386856" cy="440667"/>
            </a:xfrm>
            <a:custGeom>
              <a:avLst/>
              <a:gdLst>
                <a:gd name="T0" fmla="*/ 61 w 128"/>
                <a:gd name="T1" fmla="*/ 0 h 146"/>
                <a:gd name="T2" fmla="*/ 68 w 128"/>
                <a:gd name="T3" fmla="*/ 0 h 146"/>
                <a:gd name="T4" fmla="*/ 128 w 128"/>
                <a:gd name="T5" fmla="*/ 61 h 146"/>
                <a:gd name="T6" fmla="*/ 128 w 128"/>
                <a:gd name="T7" fmla="*/ 85 h 146"/>
                <a:gd name="T8" fmla="*/ 68 w 128"/>
                <a:gd name="T9" fmla="*/ 146 h 146"/>
                <a:gd name="T10" fmla="*/ 61 w 128"/>
                <a:gd name="T11" fmla="*/ 146 h 146"/>
                <a:gd name="T12" fmla="*/ 0 w 128"/>
                <a:gd name="T13" fmla="*/ 85 h 146"/>
                <a:gd name="T14" fmla="*/ 0 w 128"/>
                <a:gd name="T15" fmla="*/ 61 h 146"/>
                <a:gd name="T16" fmla="*/ 61 w 128"/>
                <a:gd name="T1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46">
                  <a:moveTo>
                    <a:pt x="61" y="0"/>
                  </a:moveTo>
                  <a:cubicBezTo>
                    <a:pt x="68" y="0"/>
                    <a:pt x="68" y="0"/>
                    <a:pt x="68" y="0"/>
                  </a:cubicBezTo>
                  <a:cubicBezTo>
                    <a:pt x="101" y="0"/>
                    <a:pt x="128" y="27"/>
                    <a:pt x="128" y="61"/>
                  </a:cubicBezTo>
                  <a:cubicBezTo>
                    <a:pt x="128" y="85"/>
                    <a:pt x="128" y="85"/>
                    <a:pt x="128" y="85"/>
                  </a:cubicBezTo>
                  <a:cubicBezTo>
                    <a:pt x="128" y="119"/>
                    <a:pt x="101" y="146"/>
                    <a:pt x="68" y="146"/>
                  </a:cubicBezTo>
                  <a:cubicBezTo>
                    <a:pt x="61" y="146"/>
                    <a:pt x="61" y="146"/>
                    <a:pt x="61" y="146"/>
                  </a:cubicBezTo>
                  <a:cubicBezTo>
                    <a:pt x="27" y="146"/>
                    <a:pt x="0" y="119"/>
                    <a:pt x="0" y="85"/>
                  </a:cubicBezTo>
                  <a:cubicBezTo>
                    <a:pt x="0" y="61"/>
                    <a:pt x="0" y="61"/>
                    <a:pt x="0" y="61"/>
                  </a:cubicBezTo>
                  <a:cubicBezTo>
                    <a:pt x="0" y="27"/>
                    <a:pt x="27" y="0"/>
                    <a:pt x="61" y="0"/>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25" name="îšļíďé"/>
            <p:cNvSpPr/>
            <p:nvPr/>
          </p:nvSpPr>
          <p:spPr bwMode="auto">
            <a:xfrm>
              <a:off x="6376689" y="5728021"/>
              <a:ext cx="248694" cy="247239"/>
            </a:xfrm>
            <a:prstGeom prst="ellipse">
              <a:avLst/>
            </a:prstGeom>
            <a:solidFill>
              <a:srgbClr val="87534E"/>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26" name="ïṣḻîḑê"/>
            <p:cNvSpPr/>
            <p:nvPr/>
          </p:nvSpPr>
          <p:spPr bwMode="auto">
            <a:xfrm>
              <a:off x="6295245" y="5410973"/>
              <a:ext cx="414489" cy="398491"/>
            </a:xfrm>
            <a:custGeom>
              <a:avLst/>
              <a:gdLst>
                <a:gd name="T0" fmla="*/ 67 w 137"/>
                <a:gd name="T1" fmla="*/ 0 h 132"/>
                <a:gd name="T2" fmla="*/ 70 w 137"/>
                <a:gd name="T3" fmla="*/ 0 h 132"/>
                <a:gd name="T4" fmla="*/ 137 w 137"/>
                <a:gd name="T5" fmla="*/ 63 h 132"/>
                <a:gd name="T6" fmla="*/ 137 w 137"/>
                <a:gd name="T7" fmla="*/ 66 h 132"/>
                <a:gd name="T8" fmla="*/ 70 w 137"/>
                <a:gd name="T9" fmla="*/ 132 h 132"/>
                <a:gd name="T10" fmla="*/ 67 w 137"/>
                <a:gd name="T11" fmla="*/ 132 h 132"/>
                <a:gd name="T12" fmla="*/ 0 w 137"/>
                <a:gd name="T13" fmla="*/ 66 h 132"/>
                <a:gd name="T14" fmla="*/ 0 w 137"/>
                <a:gd name="T15" fmla="*/ 63 h 132"/>
                <a:gd name="T16" fmla="*/ 67 w 137"/>
                <a:gd name="T1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 h="132">
                  <a:moveTo>
                    <a:pt x="67" y="0"/>
                  </a:moveTo>
                  <a:cubicBezTo>
                    <a:pt x="70" y="0"/>
                    <a:pt x="70" y="0"/>
                    <a:pt x="70" y="0"/>
                  </a:cubicBezTo>
                  <a:cubicBezTo>
                    <a:pt x="107" y="0"/>
                    <a:pt x="137" y="27"/>
                    <a:pt x="137" y="63"/>
                  </a:cubicBezTo>
                  <a:cubicBezTo>
                    <a:pt x="137" y="66"/>
                    <a:pt x="137" y="66"/>
                    <a:pt x="137" y="66"/>
                  </a:cubicBezTo>
                  <a:cubicBezTo>
                    <a:pt x="137" y="102"/>
                    <a:pt x="107" y="132"/>
                    <a:pt x="70" y="132"/>
                  </a:cubicBezTo>
                  <a:cubicBezTo>
                    <a:pt x="67" y="132"/>
                    <a:pt x="67" y="132"/>
                    <a:pt x="67" y="132"/>
                  </a:cubicBezTo>
                  <a:cubicBezTo>
                    <a:pt x="30" y="132"/>
                    <a:pt x="0" y="102"/>
                    <a:pt x="0" y="66"/>
                  </a:cubicBezTo>
                  <a:cubicBezTo>
                    <a:pt x="0" y="63"/>
                    <a:pt x="0" y="63"/>
                    <a:pt x="0" y="63"/>
                  </a:cubicBezTo>
                  <a:cubicBezTo>
                    <a:pt x="0" y="27"/>
                    <a:pt x="30" y="0"/>
                    <a:pt x="67" y="0"/>
                  </a:cubicBezTo>
                  <a:close/>
                </a:path>
              </a:pathLst>
            </a:custGeom>
            <a:solidFill>
              <a:srgbClr val="AF6C65"/>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27" name="ïŝ1îdê"/>
            <p:cNvSpPr/>
            <p:nvPr/>
          </p:nvSpPr>
          <p:spPr bwMode="auto">
            <a:xfrm>
              <a:off x="7038416" y="4804511"/>
              <a:ext cx="63991" cy="159978"/>
            </a:xfrm>
            <a:custGeom>
              <a:avLst/>
              <a:gdLst>
                <a:gd name="T0" fmla="*/ 4 w 21"/>
                <a:gd name="T1" fmla="*/ 1 h 53"/>
                <a:gd name="T2" fmla="*/ 4 w 21"/>
                <a:gd name="T3" fmla="*/ 1 h 53"/>
                <a:gd name="T4" fmla="*/ 10 w 21"/>
                <a:gd name="T5" fmla="*/ 4 h 53"/>
                <a:gd name="T6" fmla="*/ 20 w 21"/>
                <a:gd name="T7" fmla="*/ 46 h 53"/>
                <a:gd name="T8" fmla="*/ 16 w 21"/>
                <a:gd name="T9" fmla="*/ 52 h 53"/>
                <a:gd name="T10" fmla="*/ 16 w 21"/>
                <a:gd name="T11" fmla="*/ 52 h 53"/>
                <a:gd name="T12" fmla="*/ 11 w 21"/>
                <a:gd name="T13" fmla="*/ 49 h 53"/>
                <a:gd name="T14" fmla="*/ 1 w 21"/>
                <a:gd name="T15" fmla="*/ 7 h 53"/>
                <a:gd name="T16" fmla="*/ 4 w 21"/>
                <a:gd name="T1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53">
                  <a:moveTo>
                    <a:pt x="4" y="1"/>
                  </a:moveTo>
                  <a:cubicBezTo>
                    <a:pt x="4" y="1"/>
                    <a:pt x="4" y="1"/>
                    <a:pt x="4" y="1"/>
                  </a:cubicBezTo>
                  <a:cubicBezTo>
                    <a:pt x="7" y="0"/>
                    <a:pt x="10" y="2"/>
                    <a:pt x="10" y="4"/>
                  </a:cubicBezTo>
                  <a:cubicBezTo>
                    <a:pt x="20" y="46"/>
                    <a:pt x="20" y="46"/>
                    <a:pt x="20" y="46"/>
                  </a:cubicBezTo>
                  <a:cubicBezTo>
                    <a:pt x="21" y="49"/>
                    <a:pt x="19" y="52"/>
                    <a:pt x="16" y="52"/>
                  </a:cubicBezTo>
                  <a:cubicBezTo>
                    <a:pt x="16" y="52"/>
                    <a:pt x="16" y="52"/>
                    <a:pt x="16" y="52"/>
                  </a:cubicBezTo>
                  <a:cubicBezTo>
                    <a:pt x="14" y="53"/>
                    <a:pt x="11" y="51"/>
                    <a:pt x="11" y="49"/>
                  </a:cubicBezTo>
                  <a:cubicBezTo>
                    <a:pt x="1" y="7"/>
                    <a:pt x="1" y="7"/>
                    <a:pt x="1" y="7"/>
                  </a:cubicBezTo>
                  <a:cubicBezTo>
                    <a:pt x="0" y="4"/>
                    <a:pt x="2" y="1"/>
                    <a:pt x="4" y="1"/>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28" name="ïṥ1íďê"/>
            <p:cNvSpPr/>
            <p:nvPr/>
          </p:nvSpPr>
          <p:spPr bwMode="auto">
            <a:xfrm>
              <a:off x="6996240" y="4791422"/>
              <a:ext cx="61083" cy="159978"/>
            </a:xfrm>
            <a:custGeom>
              <a:avLst/>
              <a:gdLst>
                <a:gd name="T0" fmla="*/ 4 w 20"/>
                <a:gd name="T1" fmla="*/ 1 h 53"/>
                <a:gd name="T2" fmla="*/ 4 w 20"/>
                <a:gd name="T3" fmla="*/ 1 h 53"/>
                <a:gd name="T4" fmla="*/ 10 w 20"/>
                <a:gd name="T5" fmla="*/ 4 h 53"/>
                <a:gd name="T6" fmla="*/ 20 w 20"/>
                <a:gd name="T7" fmla="*/ 46 h 53"/>
                <a:gd name="T8" fmla="*/ 16 w 20"/>
                <a:gd name="T9" fmla="*/ 52 h 53"/>
                <a:gd name="T10" fmla="*/ 16 w 20"/>
                <a:gd name="T11" fmla="*/ 52 h 53"/>
                <a:gd name="T12" fmla="*/ 10 w 20"/>
                <a:gd name="T13" fmla="*/ 49 h 53"/>
                <a:gd name="T14" fmla="*/ 0 w 20"/>
                <a:gd name="T15" fmla="*/ 7 h 53"/>
                <a:gd name="T16" fmla="*/ 4 w 20"/>
                <a:gd name="T1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53">
                  <a:moveTo>
                    <a:pt x="4" y="1"/>
                  </a:moveTo>
                  <a:cubicBezTo>
                    <a:pt x="4" y="1"/>
                    <a:pt x="4" y="1"/>
                    <a:pt x="4" y="1"/>
                  </a:cubicBezTo>
                  <a:cubicBezTo>
                    <a:pt x="7" y="0"/>
                    <a:pt x="9" y="2"/>
                    <a:pt x="10" y="4"/>
                  </a:cubicBezTo>
                  <a:cubicBezTo>
                    <a:pt x="20" y="46"/>
                    <a:pt x="20" y="46"/>
                    <a:pt x="20" y="46"/>
                  </a:cubicBezTo>
                  <a:cubicBezTo>
                    <a:pt x="20" y="49"/>
                    <a:pt x="19" y="52"/>
                    <a:pt x="16" y="52"/>
                  </a:cubicBezTo>
                  <a:cubicBezTo>
                    <a:pt x="16" y="52"/>
                    <a:pt x="16" y="52"/>
                    <a:pt x="16" y="52"/>
                  </a:cubicBezTo>
                  <a:cubicBezTo>
                    <a:pt x="14" y="53"/>
                    <a:pt x="11" y="51"/>
                    <a:pt x="10" y="49"/>
                  </a:cubicBezTo>
                  <a:cubicBezTo>
                    <a:pt x="0" y="7"/>
                    <a:pt x="0" y="7"/>
                    <a:pt x="0" y="7"/>
                  </a:cubicBezTo>
                  <a:cubicBezTo>
                    <a:pt x="0" y="4"/>
                    <a:pt x="1" y="1"/>
                    <a:pt x="4" y="1"/>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29" name="iṥlíḋe"/>
            <p:cNvSpPr/>
            <p:nvPr/>
          </p:nvSpPr>
          <p:spPr bwMode="auto">
            <a:xfrm>
              <a:off x="6954064" y="4791422"/>
              <a:ext cx="63991" cy="159978"/>
            </a:xfrm>
            <a:custGeom>
              <a:avLst/>
              <a:gdLst>
                <a:gd name="T0" fmla="*/ 5 w 21"/>
                <a:gd name="T1" fmla="*/ 1 h 53"/>
                <a:gd name="T2" fmla="*/ 5 w 21"/>
                <a:gd name="T3" fmla="*/ 1 h 53"/>
                <a:gd name="T4" fmla="*/ 11 w 21"/>
                <a:gd name="T5" fmla="*/ 5 h 53"/>
                <a:gd name="T6" fmla="*/ 21 w 21"/>
                <a:gd name="T7" fmla="*/ 47 h 53"/>
                <a:gd name="T8" fmla="*/ 17 w 21"/>
                <a:gd name="T9" fmla="*/ 53 h 53"/>
                <a:gd name="T10" fmla="*/ 17 w 21"/>
                <a:gd name="T11" fmla="*/ 53 h 53"/>
                <a:gd name="T12" fmla="*/ 11 w 21"/>
                <a:gd name="T13" fmla="*/ 49 h 53"/>
                <a:gd name="T14" fmla="*/ 1 w 21"/>
                <a:gd name="T15" fmla="*/ 7 h 53"/>
                <a:gd name="T16" fmla="*/ 5 w 21"/>
                <a:gd name="T1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53">
                  <a:moveTo>
                    <a:pt x="5" y="1"/>
                  </a:moveTo>
                  <a:cubicBezTo>
                    <a:pt x="5" y="1"/>
                    <a:pt x="5" y="1"/>
                    <a:pt x="5" y="1"/>
                  </a:cubicBezTo>
                  <a:cubicBezTo>
                    <a:pt x="7" y="0"/>
                    <a:pt x="10" y="2"/>
                    <a:pt x="11" y="5"/>
                  </a:cubicBezTo>
                  <a:cubicBezTo>
                    <a:pt x="21" y="47"/>
                    <a:pt x="21" y="47"/>
                    <a:pt x="21" y="47"/>
                  </a:cubicBezTo>
                  <a:cubicBezTo>
                    <a:pt x="21" y="49"/>
                    <a:pt x="19" y="52"/>
                    <a:pt x="17" y="53"/>
                  </a:cubicBezTo>
                  <a:cubicBezTo>
                    <a:pt x="17" y="53"/>
                    <a:pt x="17" y="53"/>
                    <a:pt x="17" y="53"/>
                  </a:cubicBezTo>
                  <a:cubicBezTo>
                    <a:pt x="14" y="53"/>
                    <a:pt x="12" y="52"/>
                    <a:pt x="11" y="49"/>
                  </a:cubicBezTo>
                  <a:cubicBezTo>
                    <a:pt x="1" y="7"/>
                    <a:pt x="1" y="7"/>
                    <a:pt x="1" y="7"/>
                  </a:cubicBezTo>
                  <a:cubicBezTo>
                    <a:pt x="0" y="4"/>
                    <a:pt x="2" y="2"/>
                    <a:pt x="5" y="1"/>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30" name="ïṩḻiḓé"/>
            <p:cNvSpPr/>
            <p:nvPr/>
          </p:nvSpPr>
          <p:spPr bwMode="auto">
            <a:xfrm>
              <a:off x="6920614" y="4821963"/>
              <a:ext cx="63991" cy="157069"/>
            </a:xfrm>
            <a:custGeom>
              <a:avLst/>
              <a:gdLst>
                <a:gd name="T0" fmla="*/ 4 w 21"/>
                <a:gd name="T1" fmla="*/ 0 h 52"/>
                <a:gd name="T2" fmla="*/ 4 w 21"/>
                <a:gd name="T3" fmla="*/ 0 h 52"/>
                <a:gd name="T4" fmla="*/ 10 w 21"/>
                <a:gd name="T5" fmla="*/ 4 h 52"/>
                <a:gd name="T6" fmla="*/ 20 w 21"/>
                <a:gd name="T7" fmla="*/ 46 h 52"/>
                <a:gd name="T8" fmla="*/ 17 w 21"/>
                <a:gd name="T9" fmla="*/ 52 h 52"/>
                <a:gd name="T10" fmla="*/ 17 w 21"/>
                <a:gd name="T11" fmla="*/ 52 h 52"/>
                <a:gd name="T12" fmla="*/ 11 w 21"/>
                <a:gd name="T13" fmla="*/ 48 h 52"/>
                <a:gd name="T14" fmla="*/ 1 w 21"/>
                <a:gd name="T15" fmla="*/ 6 h 52"/>
                <a:gd name="T16" fmla="*/ 4 w 21"/>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52">
                  <a:moveTo>
                    <a:pt x="4" y="0"/>
                  </a:moveTo>
                  <a:cubicBezTo>
                    <a:pt x="4" y="0"/>
                    <a:pt x="4" y="0"/>
                    <a:pt x="4" y="0"/>
                  </a:cubicBezTo>
                  <a:cubicBezTo>
                    <a:pt x="7" y="0"/>
                    <a:pt x="10" y="1"/>
                    <a:pt x="10" y="4"/>
                  </a:cubicBezTo>
                  <a:cubicBezTo>
                    <a:pt x="20" y="46"/>
                    <a:pt x="20" y="46"/>
                    <a:pt x="20" y="46"/>
                  </a:cubicBezTo>
                  <a:cubicBezTo>
                    <a:pt x="21" y="49"/>
                    <a:pt x="19" y="51"/>
                    <a:pt x="17" y="52"/>
                  </a:cubicBezTo>
                  <a:cubicBezTo>
                    <a:pt x="17" y="52"/>
                    <a:pt x="17" y="52"/>
                    <a:pt x="17" y="52"/>
                  </a:cubicBezTo>
                  <a:cubicBezTo>
                    <a:pt x="14" y="52"/>
                    <a:pt x="11" y="51"/>
                    <a:pt x="11" y="48"/>
                  </a:cubicBezTo>
                  <a:cubicBezTo>
                    <a:pt x="1" y="6"/>
                    <a:pt x="1" y="6"/>
                    <a:pt x="1" y="6"/>
                  </a:cubicBezTo>
                  <a:cubicBezTo>
                    <a:pt x="0" y="4"/>
                    <a:pt x="2" y="1"/>
                    <a:pt x="4" y="0"/>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31" name="ïšliḓé"/>
            <p:cNvSpPr/>
            <p:nvPr/>
          </p:nvSpPr>
          <p:spPr bwMode="auto">
            <a:xfrm>
              <a:off x="6906070" y="4951400"/>
              <a:ext cx="90169" cy="72717"/>
            </a:xfrm>
            <a:custGeom>
              <a:avLst/>
              <a:gdLst>
                <a:gd name="T0" fmla="*/ 2 w 30"/>
                <a:gd name="T1" fmla="*/ 4 h 24"/>
                <a:gd name="T2" fmla="*/ 2 w 30"/>
                <a:gd name="T3" fmla="*/ 4 h 24"/>
                <a:gd name="T4" fmla="*/ 10 w 30"/>
                <a:gd name="T5" fmla="*/ 2 h 24"/>
                <a:gd name="T6" fmla="*/ 26 w 30"/>
                <a:gd name="T7" fmla="*/ 12 h 24"/>
                <a:gd name="T8" fmla="*/ 28 w 30"/>
                <a:gd name="T9" fmla="*/ 20 h 24"/>
                <a:gd name="T10" fmla="*/ 28 w 30"/>
                <a:gd name="T11" fmla="*/ 20 h 24"/>
                <a:gd name="T12" fmla="*/ 20 w 30"/>
                <a:gd name="T13" fmla="*/ 22 h 24"/>
                <a:gd name="T14" fmla="*/ 4 w 30"/>
                <a:gd name="T15" fmla="*/ 12 h 24"/>
                <a:gd name="T16" fmla="*/ 2 w 30"/>
                <a:gd name="T17"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24">
                  <a:moveTo>
                    <a:pt x="2" y="4"/>
                  </a:moveTo>
                  <a:cubicBezTo>
                    <a:pt x="2" y="4"/>
                    <a:pt x="2" y="4"/>
                    <a:pt x="2" y="4"/>
                  </a:cubicBezTo>
                  <a:cubicBezTo>
                    <a:pt x="3" y="1"/>
                    <a:pt x="7" y="0"/>
                    <a:pt x="10" y="2"/>
                  </a:cubicBezTo>
                  <a:cubicBezTo>
                    <a:pt x="26" y="12"/>
                    <a:pt x="26" y="12"/>
                    <a:pt x="26" y="12"/>
                  </a:cubicBezTo>
                  <a:cubicBezTo>
                    <a:pt x="29" y="14"/>
                    <a:pt x="30" y="17"/>
                    <a:pt x="28" y="20"/>
                  </a:cubicBezTo>
                  <a:cubicBezTo>
                    <a:pt x="28" y="20"/>
                    <a:pt x="28" y="20"/>
                    <a:pt x="28" y="20"/>
                  </a:cubicBezTo>
                  <a:cubicBezTo>
                    <a:pt x="27" y="23"/>
                    <a:pt x="23" y="24"/>
                    <a:pt x="20" y="22"/>
                  </a:cubicBezTo>
                  <a:cubicBezTo>
                    <a:pt x="4" y="12"/>
                    <a:pt x="4" y="12"/>
                    <a:pt x="4" y="12"/>
                  </a:cubicBezTo>
                  <a:cubicBezTo>
                    <a:pt x="1" y="11"/>
                    <a:pt x="0" y="7"/>
                    <a:pt x="2" y="4"/>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32" name="îŝliḍé"/>
            <p:cNvSpPr/>
            <p:nvPr/>
          </p:nvSpPr>
          <p:spPr bwMode="auto">
            <a:xfrm>
              <a:off x="6948247" y="4885954"/>
              <a:ext cx="165795" cy="171613"/>
            </a:xfrm>
            <a:custGeom>
              <a:avLst/>
              <a:gdLst>
                <a:gd name="T0" fmla="*/ 31 w 55"/>
                <a:gd name="T1" fmla="*/ 54 h 57"/>
                <a:gd name="T2" fmla="*/ 35 w 55"/>
                <a:gd name="T3" fmla="*/ 53 h 57"/>
                <a:gd name="T4" fmla="*/ 52 w 55"/>
                <a:gd name="T5" fmla="*/ 26 h 57"/>
                <a:gd name="T6" fmla="*/ 50 w 55"/>
                <a:gd name="T7" fmla="*/ 19 h 57"/>
                <a:gd name="T8" fmla="*/ 23 w 55"/>
                <a:gd name="T9" fmla="*/ 3 h 57"/>
                <a:gd name="T10" fmla="*/ 19 w 55"/>
                <a:gd name="T11" fmla="*/ 4 h 57"/>
                <a:gd name="T12" fmla="*/ 2 w 55"/>
                <a:gd name="T13" fmla="*/ 30 h 57"/>
                <a:gd name="T14" fmla="*/ 4 w 55"/>
                <a:gd name="T15" fmla="*/ 38 h 57"/>
                <a:gd name="T16" fmla="*/ 31 w 55"/>
                <a:gd name="T17" fmla="*/ 5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7">
                  <a:moveTo>
                    <a:pt x="31" y="54"/>
                  </a:moveTo>
                  <a:cubicBezTo>
                    <a:pt x="35" y="53"/>
                    <a:pt x="35" y="53"/>
                    <a:pt x="35" y="53"/>
                  </a:cubicBezTo>
                  <a:cubicBezTo>
                    <a:pt x="47" y="51"/>
                    <a:pt x="55" y="38"/>
                    <a:pt x="52" y="26"/>
                  </a:cubicBezTo>
                  <a:cubicBezTo>
                    <a:pt x="50" y="19"/>
                    <a:pt x="50" y="19"/>
                    <a:pt x="50" y="19"/>
                  </a:cubicBezTo>
                  <a:cubicBezTo>
                    <a:pt x="47" y="7"/>
                    <a:pt x="35" y="0"/>
                    <a:pt x="23" y="3"/>
                  </a:cubicBezTo>
                  <a:cubicBezTo>
                    <a:pt x="19" y="4"/>
                    <a:pt x="19" y="4"/>
                    <a:pt x="19" y="4"/>
                  </a:cubicBezTo>
                  <a:cubicBezTo>
                    <a:pt x="7" y="6"/>
                    <a:pt x="0" y="19"/>
                    <a:pt x="2" y="30"/>
                  </a:cubicBezTo>
                  <a:cubicBezTo>
                    <a:pt x="4" y="38"/>
                    <a:pt x="4" y="38"/>
                    <a:pt x="4" y="38"/>
                  </a:cubicBezTo>
                  <a:cubicBezTo>
                    <a:pt x="7" y="50"/>
                    <a:pt x="19" y="57"/>
                    <a:pt x="31" y="54"/>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33" name="ïśḻidè"/>
            <p:cNvSpPr/>
            <p:nvPr/>
          </p:nvSpPr>
          <p:spPr bwMode="auto">
            <a:xfrm>
              <a:off x="6241435" y="4833598"/>
              <a:ext cx="68355" cy="75626"/>
            </a:xfrm>
            <a:custGeom>
              <a:avLst/>
              <a:gdLst>
                <a:gd name="T0" fmla="*/ 2 w 23"/>
                <a:gd name="T1" fmla="*/ 15 h 25"/>
                <a:gd name="T2" fmla="*/ 13 w 23"/>
                <a:gd name="T3" fmla="*/ 3 h 25"/>
                <a:gd name="T4" fmla="*/ 21 w 23"/>
                <a:gd name="T5" fmla="*/ 2 h 25"/>
                <a:gd name="T6" fmla="*/ 21 w 23"/>
                <a:gd name="T7" fmla="*/ 2 h 25"/>
                <a:gd name="T8" fmla="*/ 21 w 23"/>
                <a:gd name="T9" fmla="*/ 10 h 25"/>
                <a:gd name="T10" fmla="*/ 10 w 23"/>
                <a:gd name="T11" fmla="*/ 22 h 25"/>
                <a:gd name="T12" fmla="*/ 2 w 23"/>
                <a:gd name="T13" fmla="*/ 23 h 25"/>
                <a:gd name="T14" fmla="*/ 2 w 23"/>
                <a:gd name="T15" fmla="*/ 23 h 25"/>
                <a:gd name="T16" fmla="*/ 2 w 23"/>
                <a:gd name="T17" fmla="*/ 1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2" y="15"/>
                  </a:moveTo>
                  <a:cubicBezTo>
                    <a:pt x="13" y="3"/>
                    <a:pt x="13" y="3"/>
                    <a:pt x="13" y="3"/>
                  </a:cubicBezTo>
                  <a:cubicBezTo>
                    <a:pt x="15" y="1"/>
                    <a:pt x="18" y="0"/>
                    <a:pt x="21" y="2"/>
                  </a:cubicBezTo>
                  <a:cubicBezTo>
                    <a:pt x="21" y="2"/>
                    <a:pt x="21" y="2"/>
                    <a:pt x="21" y="2"/>
                  </a:cubicBezTo>
                  <a:cubicBezTo>
                    <a:pt x="23" y="4"/>
                    <a:pt x="23" y="8"/>
                    <a:pt x="21" y="10"/>
                  </a:cubicBezTo>
                  <a:cubicBezTo>
                    <a:pt x="10" y="22"/>
                    <a:pt x="10" y="22"/>
                    <a:pt x="10" y="22"/>
                  </a:cubicBezTo>
                  <a:cubicBezTo>
                    <a:pt x="8" y="25"/>
                    <a:pt x="5" y="25"/>
                    <a:pt x="2" y="23"/>
                  </a:cubicBezTo>
                  <a:cubicBezTo>
                    <a:pt x="2" y="23"/>
                    <a:pt x="2" y="23"/>
                    <a:pt x="2" y="23"/>
                  </a:cubicBezTo>
                  <a:cubicBezTo>
                    <a:pt x="0" y="21"/>
                    <a:pt x="0" y="17"/>
                    <a:pt x="2" y="15"/>
                  </a:cubicBezTo>
                  <a:close/>
                </a:path>
              </a:pathLst>
            </a:custGeom>
            <a:solidFill>
              <a:srgbClr val="838385"/>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34" name="îṡḻîḋè"/>
            <p:cNvSpPr/>
            <p:nvPr/>
          </p:nvSpPr>
          <p:spPr bwMode="auto">
            <a:xfrm>
              <a:off x="6261796" y="4715796"/>
              <a:ext cx="170159" cy="170159"/>
            </a:xfrm>
            <a:custGeom>
              <a:avLst/>
              <a:gdLst>
                <a:gd name="T0" fmla="*/ 1 w 56"/>
                <a:gd name="T1" fmla="*/ 30 h 56"/>
                <a:gd name="T2" fmla="*/ 26 w 56"/>
                <a:gd name="T3" fmla="*/ 1 h 56"/>
                <a:gd name="T4" fmla="*/ 55 w 56"/>
                <a:gd name="T5" fmla="*/ 26 h 56"/>
                <a:gd name="T6" fmla="*/ 30 w 56"/>
                <a:gd name="T7" fmla="*/ 55 h 56"/>
                <a:gd name="T8" fmla="*/ 1 w 56"/>
                <a:gd name="T9" fmla="*/ 30 h 56"/>
              </a:gdLst>
              <a:ahLst/>
              <a:cxnLst>
                <a:cxn ang="0">
                  <a:pos x="T0" y="T1"/>
                </a:cxn>
                <a:cxn ang="0">
                  <a:pos x="T2" y="T3"/>
                </a:cxn>
                <a:cxn ang="0">
                  <a:pos x="T4" y="T5"/>
                </a:cxn>
                <a:cxn ang="0">
                  <a:pos x="T6" y="T7"/>
                </a:cxn>
                <a:cxn ang="0">
                  <a:pos x="T8" y="T9"/>
                </a:cxn>
              </a:cxnLst>
              <a:rect l="0" t="0" r="r" b="b"/>
              <a:pathLst>
                <a:path w="56" h="56">
                  <a:moveTo>
                    <a:pt x="1" y="30"/>
                  </a:moveTo>
                  <a:cubicBezTo>
                    <a:pt x="0" y="15"/>
                    <a:pt x="11" y="2"/>
                    <a:pt x="26" y="1"/>
                  </a:cubicBezTo>
                  <a:cubicBezTo>
                    <a:pt x="41" y="0"/>
                    <a:pt x="54" y="11"/>
                    <a:pt x="55" y="26"/>
                  </a:cubicBezTo>
                  <a:cubicBezTo>
                    <a:pt x="56" y="41"/>
                    <a:pt x="45" y="54"/>
                    <a:pt x="30" y="55"/>
                  </a:cubicBezTo>
                  <a:cubicBezTo>
                    <a:pt x="15" y="56"/>
                    <a:pt x="2" y="45"/>
                    <a:pt x="1"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35" name="íṥľïḓe"/>
            <p:cNvSpPr/>
            <p:nvPr/>
          </p:nvSpPr>
          <p:spPr bwMode="auto">
            <a:xfrm>
              <a:off x="6286519" y="4740520"/>
              <a:ext cx="120711" cy="120711"/>
            </a:xfrm>
            <a:custGeom>
              <a:avLst/>
              <a:gdLst>
                <a:gd name="T0" fmla="*/ 0 w 40"/>
                <a:gd name="T1" fmla="*/ 21 h 40"/>
                <a:gd name="T2" fmla="*/ 19 w 40"/>
                <a:gd name="T3" fmla="*/ 1 h 40"/>
                <a:gd name="T4" fmla="*/ 39 w 40"/>
                <a:gd name="T5" fmla="*/ 19 h 40"/>
                <a:gd name="T6" fmla="*/ 21 w 40"/>
                <a:gd name="T7" fmla="*/ 39 h 40"/>
                <a:gd name="T8" fmla="*/ 0 w 40"/>
                <a:gd name="T9" fmla="*/ 21 h 40"/>
              </a:gdLst>
              <a:ahLst/>
              <a:cxnLst>
                <a:cxn ang="0">
                  <a:pos x="T0" y="T1"/>
                </a:cxn>
                <a:cxn ang="0">
                  <a:pos x="T2" y="T3"/>
                </a:cxn>
                <a:cxn ang="0">
                  <a:pos x="T4" y="T5"/>
                </a:cxn>
                <a:cxn ang="0">
                  <a:pos x="T6" y="T7"/>
                </a:cxn>
                <a:cxn ang="0">
                  <a:pos x="T8" y="T9"/>
                </a:cxn>
              </a:cxnLst>
              <a:rect l="0" t="0" r="r" b="b"/>
              <a:pathLst>
                <a:path w="40" h="40">
                  <a:moveTo>
                    <a:pt x="0" y="21"/>
                  </a:moveTo>
                  <a:cubicBezTo>
                    <a:pt x="0" y="10"/>
                    <a:pt x="8" y="1"/>
                    <a:pt x="19" y="1"/>
                  </a:cubicBezTo>
                  <a:cubicBezTo>
                    <a:pt x="29" y="0"/>
                    <a:pt x="39" y="8"/>
                    <a:pt x="39" y="19"/>
                  </a:cubicBezTo>
                  <a:cubicBezTo>
                    <a:pt x="40" y="30"/>
                    <a:pt x="32" y="39"/>
                    <a:pt x="21" y="39"/>
                  </a:cubicBezTo>
                  <a:cubicBezTo>
                    <a:pt x="10" y="40"/>
                    <a:pt x="1" y="32"/>
                    <a:pt x="0" y="21"/>
                  </a:cubicBezTo>
                  <a:close/>
                </a:path>
              </a:pathLst>
            </a:custGeom>
            <a:solidFill>
              <a:srgbClr val="A6764B"/>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36" name="ïṣḻîḑe"/>
            <p:cNvSpPr/>
            <p:nvPr/>
          </p:nvSpPr>
          <p:spPr bwMode="auto">
            <a:xfrm>
              <a:off x="6990422" y="1456608"/>
              <a:ext cx="571558" cy="382493"/>
            </a:xfrm>
            <a:custGeom>
              <a:avLst/>
              <a:gdLst>
                <a:gd name="T0" fmla="*/ 189 w 189"/>
                <a:gd name="T1" fmla="*/ 68 h 127"/>
                <a:gd name="T2" fmla="*/ 97 w 189"/>
                <a:gd name="T3" fmla="*/ 127 h 127"/>
                <a:gd name="T4" fmla="*/ 0 w 189"/>
                <a:gd name="T5" fmla="*/ 65 h 127"/>
                <a:gd name="T6" fmla="*/ 97 w 189"/>
                <a:gd name="T7" fmla="*/ 0 h 127"/>
                <a:gd name="T8" fmla="*/ 189 w 189"/>
                <a:gd name="T9" fmla="*/ 68 h 127"/>
              </a:gdLst>
              <a:ahLst/>
              <a:cxnLst>
                <a:cxn ang="0">
                  <a:pos x="T0" y="T1"/>
                </a:cxn>
                <a:cxn ang="0">
                  <a:pos x="T2" y="T3"/>
                </a:cxn>
                <a:cxn ang="0">
                  <a:pos x="T4" y="T5"/>
                </a:cxn>
                <a:cxn ang="0">
                  <a:pos x="T6" y="T7"/>
                </a:cxn>
                <a:cxn ang="0">
                  <a:pos x="T8" y="T9"/>
                </a:cxn>
              </a:cxnLst>
              <a:rect l="0" t="0" r="r" b="b"/>
              <a:pathLst>
                <a:path w="189" h="127">
                  <a:moveTo>
                    <a:pt x="189" y="68"/>
                  </a:moveTo>
                  <a:cubicBezTo>
                    <a:pt x="189" y="103"/>
                    <a:pt x="146" y="127"/>
                    <a:pt x="97" y="127"/>
                  </a:cubicBezTo>
                  <a:cubicBezTo>
                    <a:pt x="47" y="127"/>
                    <a:pt x="0" y="100"/>
                    <a:pt x="0" y="65"/>
                  </a:cubicBezTo>
                  <a:cubicBezTo>
                    <a:pt x="0" y="30"/>
                    <a:pt x="47" y="0"/>
                    <a:pt x="97" y="0"/>
                  </a:cubicBezTo>
                  <a:cubicBezTo>
                    <a:pt x="146" y="0"/>
                    <a:pt x="189" y="33"/>
                    <a:pt x="189" y="68"/>
                  </a:cubicBezTo>
                  <a:close/>
                </a:path>
              </a:pathLst>
            </a:custGeom>
            <a:solidFill>
              <a:srgbClr val="011017"/>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37" name="îšḷíḑè"/>
            <p:cNvSpPr/>
            <p:nvPr/>
          </p:nvSpPr>
          <p:spPr bwMode="auto">
            <a:xfrm>
              <a:off x="6740275" y="1532234"/>
              <a:ext cx="328682" cy="674816"/>
            </a:xfrm>
            <a:custGeom>
              <a:avLst/>
              <a:gdLst>
                <a:gd name="T0" fmla="*/ 62 w 109"/>
                <a:gd name="T1" fmla="*/ 0 h 224"/>
                <a:gd name="T2" fmla="*/ 19 w 109"/>
                <a:gd name="T3" fmla="*/ 90 h 224"/>
                <a:gd name="T4" fmla="*/ 19 w 109"/>
                <a:gd name="T5" fmla="*/ 224 h 224"/>
                <a:gd name="T6" fmla="*/ 58 w 109"/>
                <a:gd name="T7" fmla="*/ 218 h 224"/>
                <a:gd name="T8" fmla="*/ 58 w 109"/>
                <a:gd name="T9" fmla="*/ 112 h 224"/>
                <a:gd name="T10" fmla="*/ 109 w 109"/>
                <a:gd name="T11" fmla="*/ 48 h 224"/>
                <a:gd name="T12" fmla="*/ 62 w 109"/>
                <a:gd name="T13" fmla="*/ 0 h 224"/>
              </a:gdLst>
              <a:ahLst/>
              <a:cxnLst>
                <a:cxn ang="0">
                  <a:pos x="T0" y="T1"/>
                </a:cxn>
                <a:cxn ang="0">
                  <a:pos x="T2" y="T3"/>
                </a:cxn>
                <a:cxn ang="0">
                  <a:pos x="T4" y="T5"/>
                </a:cxn>
                <a:cxn ang="0">
                  <a:pos x="T6" y="T7"/>
                </a:cxn>
                <a:cxn ang="0">
                  <a:pos x="T8" y="T9"/>
                </a:cxn>
                <a:cxn ang="0">
                  <a:pos x="T10" y="T11"/>
                </a:cxn>
                <a:cxn ang="0">
                  <a:pos x="T12" y="T13"/>
                </a:cxn>
              </a:cxnLst>
              <a:rect l="0" t="0" r="r" b="b"/>
              <a:pathLst>
                <a:path w="109" h="224">
                  <a:moveTo>
                    <a:pt x="62" y="0"/>
                  </a:moveTo>
                  <a:cubicBezTo>
                    <a:pt x="62" y="0"/>
                    <a:pt x="41" y="19"/>
                    <a:pt x="19" y="90"/>
                  </a:cubicBezTo>
                  <a:cubicBezTo>
                    <a:pt x="0" y="151"/>
                    <a:pt x="19" y="224"/>
                    <a:pt x="19" y="224"/>
                  </a:cubicBezTo>
                  <a:cubicBezTo>
                    <a:pt x="58" y="218"/>
                    <a:pt x="58" y="218"/>
                    <a:pt x="58" y="218"/>
                  </a:cubicBezTo>
                  <a:cubicBezTo>
                    <a:pt x="58" y="218"/>
                    <a:pt x="49" y="135"/>
                    <a:pt x="58" y="112"/>
                  </a:cubicBezTo>
                  <a:cubicBezTo>
                    <a:pt x="77" y="67"/>
                    <a:pt x="109" y="48"/>
                    <a:pt x="109" y="48"/>
                  </a:cubicBezTo>
                  <a:lnTo>
                    <a:pt x="62" y="0"/>
                  </a:ln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38" name="îS1îḑê"/>
            <p:cNvSpPr/>
            <p:nvPr/>
          </p:nvSpPr>
          <p:spPr bwMode="auto">
            <a:xfrm>
              <a:off x="6802812" y="1532234"/>
              <a:ext cx="266146" cy="306867"/>
            </a:xfrm>
            <a:custGeom>
              <a:avLst/>
              <a:gdLst>
                <a:gd name="T0" fmla="*/ 1 w 88"/>
                <a:gd name="T1" fmla="*/ 70 h 102"/>
                <a:gd name="T2" fmla="*/ 46 w 88"/>
                <a:gd name="T3" fmla="*/ 102 h 102"/>
                <a:gd name="T4" fmla="*/ 88 w 88"/>
                <a:gd name="T5" fmla="*/ 48 h 102"/>
                <a:gd name="T6" fmla="*/ 41 w 88"/>
                <a:gd name="T7" fmla="*/ 0 h 102"/>
                <a:gd name="T8" fmla="*/ 0 w 88"/>
                <a:gd name="T9" fmla="*/ 68 h 102"/>
                <a:gd name="T10" fmla="*/ 1 w 88"/>
                <a:gd name="T11" fmla="*/ 70 h 102"/>
              </a:gdLst>
              <a:ahLst/>
              <a:cxnLst>
                <a:cxn ang="0">
                  <a:pos x="T0" y="T1"/>
                </a:cxn>
                <a:cxn ang="0">
                  <a:pos x="T2" y="T3"/>
                </a:cxn>
                <a:cxn ang="0">
                  <a:pos x="T4" y="T5"/>
                </a:cxn>
                <a:cxn ang="0">
                  <a:pos x="T6" y="T7"/>
                </a:cxn>
                <a:cxn ang="0">
                  <a:pos x="T8" y="T9"/>
                </a:cxn>
                <a:cxn ang="0">
                  <a:pos x="T10" y="T11"/>
                </a:cxn>
              </a:cxnLst>
              <a:rect l="0" t="0" r="r" b="b"/>
              <a:pathLst>
                <a:path w="88" h="102">
                  <a:moveTo>
                    <a:pt x="1" y="70"/>
                  </a:moveTo>
                  <a:cubicBezTo>
                    <a:pt x="14" y="83"/>
                    <a:pt x="30" y="92"/>
                    <a:pt x="46" y="102"/>
                  </a:cubicBezTo>
                  <a:cubicBezTo>
                    <a:pt x="64" y="64"/>
                    <a:pt x="88" y="48"/>
                    <a:pt x="88" y="48"/>
                  </a:cubicBezTo>
                  <a:cubicBezTo>
                    <a:pt x="41" y="0"/>
                    <a:pt x="41" y="0"/>
                    <a:pt x="41" y="0"/>
                  </a:cubicBezTo>
                  <a:cubicBezTo>
                    <a:pt x="41" y="0"/>
                    <a:pt x="20" y="12"/>
                    <a:pt x="0" y="68"/>
                  </a:cubicBezTo>
                  <a:cubicBezTo>
                    <a:pt x="0" y="69"/>
                    <a:pt x="1" y="69"/>
                    <a:pt x="1" y="70"/>
                  </a:cubicBez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39" name="iṣlîḑè"/>
            <p:cNvSpPr/>
            <p:nvPr/>
          </p:nvSpPr>
          <p:spPr bwMode="auto">
            <a:xfrm>
              <a:off x="7419455" y="1507511"/>
              <a:ext cx="344680" cy="721355"/>
            </a:xfrm>
            <a:custGeom>
              <a:avLst/>
              <a:gdLst>
                <a:gd name="T0" fmla="*/ 63 w 114"/>
                <a:gd name="T1" fmla="*/ 0 h 239"/>
                <a:gd name="T2" fmla="*/ 114 w 114"/>
                <a:gd name="T3" fmla="*/ 114 h 239"/>
                <a:gd name="T4" fmla="*/ 35 w 114"/>
                <a:gd name="T5" fmla="*/ 239 h 239"/>
                <a:gd name="T6" fmla="*/ 0 w 114"/>
                <a:gd name="T7" fmla="*/ 222 h 239"/>
                <a:gd name="T8" fmla="*/ 69 w 114"/>
                <a:gd name="T9" fmla="*/ 120 h 239"/>
                <a:gd name="T10" fmla="*/ 30 w 114"/>
                <a:gd name="T11" fmla="*/ 52 h 239"/>
                <a:gd name="T12" fmla="*/ 63 w 114"/>
                <a:gd name="T13" fmla="*/ 0 h 239"/>
              </a:gdLst>
              <a:ahLst/>
              <a:cxnLst>
                <a:cxn ang="0">
                  <a:pos x="T0" y="T1"/>
                </a:cxn>
                <a:cxn ang="0">
                  <a:pos x="T2" y="T3"/>
                </a:cxn>
                <a:cxn ang="0">
                  <a:pos x="T4" y="T5"/>
                </a:cxn>
                <a:cxn ang="0">
                  <a:pos x="T6" y="T7"/>
                </a:cxn>
                <a:cxn ang="0">
                  <a:pos x="T8" y="T9"/>
                </a:cxn>
                <a:cxn ang="0">
                  <a:pos x="T10" y="T11"/>
                </a:cxn>
                <a:cxn ang="0">
                  <a:pos x="T12" y="T13"/>
                </a:cxn>
              </a:cxnLst>
              <a:rect l="0" t="0" r="r" b="b"/>
              <a:pathLst>
                <a:path w="114" h="239">
                  <a:moveTo>
                    <a:pt x="63" y="0"/>
                  </a:moveTo>
                  <a:cubicBezTo>
                    <a:pt x="63" y="0"/>
                    <a:pt x="114" y="39"/>
                    <a:pt x="114" y="114"/>
                  </a:cubicBezTo>
                  <a:cubicBezTo>
                    <a:pt x="114" y="177"/>
                    <a:pt x="35" y="239"/>
                    <a:pt x="35" y="239"/>
                  </a:cubicBezTo>
                  <a:cubicBezTo>
                    <a:pt x="0" y="222"/>
                    <a:pt x="0" y="222"/>
                    <a:pt x="0" y="222"/>
                  </a:cubicBezTo>
                  <a:cubicBezTo>
                    <a:pt x="0" y="222"/>
                    <a:pt x="72" y="145"/>
                    <a:pt x="69" y="120"/>
                  </a:cubicBezTo>
                  <a:cubicBezTo>
                    <a:pt x="65" y="72"/>
                    <a:pt x="30" y="52"/>
                    <a:pt x="30" y="52"/>
                  </a:cubicBezTo>
                  <a:lnTo>
                    <a:pt x="63" y="0"/>
                  </a:ln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40" name="îśļïḓe"/>
            <p:cNvSpPr/>
            <p:nvPr/>
          </p:nvSpPr>
          <p:spPr bwMode="auto">
            <a:xfrm>
              <a:off x="7509624" y="1507511"/>
              <a:ext cx="245785" cy="301050"/>
            </a:xfrm>
            <a:custGeom>
              <a:avLst/>
              <a:gdLst>
                <a:gd name="T0" fmla="*/ 30 w 81"/>
                <a:gd name="T1" fmla="*/ 100 h 100"/>
                <a:gd name="T2" fmla="*/ 81 w 81"/>
                <a:gd name="T3" fmla="*/ 70 h 100"/>
                <a:gd name="T4" fmla="*/ 33 w 81"/>
                <a:gd name="T5" fmla="*/ 0 h 100"/>
                <a:gd name="T6" fmla="*/ 0 w 81"/>
                <a:gd name="T7" fmla="*/ 52 h 100"/>
                <a:gd name="T8" fmla="*/ 30 w 81"/>
                <a:gd name="T9" fmla="*/ 100 h 100"/>
              </a:gdLst>
              <a:ahLst/>
              <a:cxnLst>
                <a:cxn ang="0">
                  <a:pos x="T0" y="T1"/>
                </a:cxn>
                <a:cxn ang="0">
                  <a:pos x="T2" y="T3"/>
                </a:cxn>
                <a:cxn ang="0">
                  <a:pos x="T4" y="T5"/>
                </a:cxn>
                <a:cxn ang="0">
                  <a:pos x="T6" y="T7"/>
                </a:cxn>
                <a:cxn ang="0">
                  <a:pos x="T8" y="T9"/>
                </a:cxn>
              </a:cxnLst>
              <a:rect l="0" t="0" r="r" b="b"/>
              <a:pathLst>
                <a:path w="81" h="100">
                  <a:moveTo>
                    <a:pt x="30" y="100"/>
                  </a:moveTo>
                  <a:cubicBezTo>
                    <a:pt x="47" y="89"/>
                    <a:pt x="64" y="79"/>
                    <a:pt x="81" y="70"/>
                  </a:cubicBezTo>
                  <a:cubicBezTo>
                    <a:pt x="67" y="24"/>
                    <a:pt x="33" y="0"/>
                    <a:pt x="33" y="0"/>
                  </a:cubicBezTo>
                  <a:cubicBezTo>
                    <a:pt x="0" y="52"/>
                    <a:pt x="0" y="52"/>
                    <a:pt x="0" y="52"/>
                  </a:cubicBezTo>
                  <a:cubicBezTo>
                    <a:pt x="0" y="52"/>
                    <a:pt x="20" y="68"/>
                    <a:pt x="30" y="100"/>
                  </a:cubicBez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41" name="iṧḻiḋê"/>
            <p:cNvSpPr/>
            <p:nvPr/>
          </p:nvSpPr>
          <p:spPr bwMode="auto">
            <a:xfrm>
              <a:off x="7428181" y="2228866"/>
              <a:ext cx="100350" cy="145435"/>
            </a:xfrm>
            <a:custGeom>
              <a:avLst/>
              <a:gdLst>
                <a:gd name="T0" fmla="*/ 3 w 33"/>
                <a:gd name="T1" fmla="*/ 47 h 48"/>
                <a:gd name="T2" fmla="*/ 3 w 33"/>
                <a:gd name="T3" fmla="*/ 47 h 48"/>
                <a:gd name="T4" fmla="*/ 9 w 33"/>
                <a:gd name="T5" fmla="*/ 45 h 48"/>
                <a:gd name="T6" fmla="*/ 31 w 33"/>
                <a:gd name="T7" fmla="*/ 8 h 48"/>
                <a:gd name="T8" fmla="*/ 29 w 33"/>
                <a:gd name="T9" fmla="*/ 1 h 48"/>
                <a:gd name="T10" fmla="*/ 29 w 33"/>
                <a:gd name="T11" fmla="*/ 1 h 48"/>
                <a:gd name="T12" fmla="*/ 23 w 33"/>
                <a:gd name="T13" fmla="*/ 3 h 48"/>
                <a:gd name="T14" fmla="*/ 1 w 33"/>
                <a:gd name="T15" fmla="*/ 40 h 48"/>
                <a:gd name="T16" fmla="*/ 3 w 33"/>
                <a:gd name="T17" fmla="*/ 4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48">
                  <a:moveTo>
                    <a:pt x="3" y="47"/>
                  </a:moveTo>
                  <a:cubicBezTo>
                    <a:pt x="3" y="47"/>
                    <a:pt x="3" y="47"/>
                    <a:pt x="3" y="47"/>
                  </a:cubicBezTo>
                  <a:cubicBezTo>
                    <a:pt x="5" y="48"/>
                    <a:pt x="8" y="47"/>
                    <a:pt x="9" y="45"/>
                  </a:cubicBezTo>
                  <a:cubicBezTo>
                    <a:pt x="31" y="8"/>
                    <a:pt x="31" y="8"/>
                    <a:pt x="31" y="8"/>
                  </a:cubicBezTo>
                  <a:cubicBezTo>
                    <a:pt x="33" y="6"/>
                    <a:pt x="32" y="2"/>
                    <a:pt x="29" y="1"/>
                  </a:cubicBezTo>
                  <a:cubicBezTo>
                    <a:pt x="29" y="1"/>
                    <a:pt x="29" y="1"/>
                    <a:pt x="29" y="1"/>
                  </a:cubicBezTo>
                  <a:cubicBezTo>
                    <a:pt x="27" y="0"/>
                    <a:pt x="24" y="1"/>
                    <a:pt x="23" y="3"/>
                  </a:cubicBezTo>
                  <a:cubicBezTo>
                    <a:pt x="1" y="40"/>
                    <a:pt x="1" y="40"/>
                    <a:pt x="1" y="40"/>
                  </a:cubicBezTo>
                  <a:cubicBezTo>
                    <a:pt x="0" y="42"/>
                    <a:pt x="0" y="46"/>
                    <a:pt x="3" y="47"/>
                  </a:cubicBez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42" name="î$ḷîḑe"/>
            <p:cNvSpPr/>
            <p:nvPr/>
          </p:nvSpPr>
          <p:spPr bwMode="auto">
            <a:xfrm>
              <a:off x="7383096" y="2225957"/>
              <a:ext cx="100350" cy="148343"/>
            </a:xfrm>
            <a:custGeom>
              <a:avLst/>
              <a:gdLst>
                <a:gd name="T0" fmla="*/ 3 w 33"/>
                <a:gd name="T1" fmla="*/ 47 h 49"/>
                <a:gd name="T2" fmla="*/ 3 w 33"/>
                <a:gd name="T3" fmla="*/ 47 h 49"/>
                <a:gd name="T4" fmla="*/ 10 w 33"/>
                <a:gd name="T5" fmla="*/ 46 h 49"/>
                <a:gd name="T6" fmla="*/ 31 w 33"/>
                <a:gd name="T7" fmla="*/ 8 h 49"/>
                <a:gd name="T8" fmla="*/ 30 w 33"/>
                <a:gd name="T9" fmla="*/ 2 h 49"/>
                <a:gd name="T10" fmla="*/ 30 w 33"/>
                <a:gd name="T11" fmla="*/ 2 h 49"/>
                <a:gd name="T12" fmla="*/ 23 w 33"/>
                <a:gd name="T13" fmla="*/ 4 h 49"/>
                <a:gd name="T14" fmla="*/ 1 w 33"/>
                <a:gd name="T15" fmla="*/ 41 h 49"/>
                <a:gd name="T16" fmla="*/ 3 w 33"/>
                <a:gd name="T17" fmla="*/ 4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49">
                  <a:moveTo>
                    <a:pt x="3" y="47"/>
                  </a:moveTo>
                  <a:cubicBezTo>
                    <a:pt x="3" y="47"/>
                    <a:pt x="3" y="47"/>
                    <a:pt x="3" y="47"/>
                  </a:cubicBezTo>
                  <a:cubicBezTo>
                    <a:pt x="5" y="49"/>
                    <a:pt x="8" y="48"/>
                    <a:pt x="10" y="46"/>
                  </a:cubicBezTo>
                  <a:cubicBezTo>
                    <a:pt x="31" y="8"/>
                    <a:pt x="31" y="8"/>
                    <a:pt x="31" y="8"/>
                  </a:cubicBezTo>
                  <a:cubicBezTo>
                    <a:pt x="33" y="6"/>
                    <a:pt x="32" y="3"/>
                    <a:pt x="30" y="2"/>
                  </a:cubicBezTo>
                  <a:cubicBezTo>
                    <a:pt x="30" y="2"/>
                    <a:pt x="30" y="2"/>
                    <a:pt x="30" y="2"/>
                  </a:cubicBezTo>
                  <a:cubicBezTo>
                    <a:pt x="27" y="0"/>
                    <a:pt x="24" y="1"/>
                    <a:pt x="23" y="4"/>
                  </a:cubicBezTo>
                  <a:cubicBezTo>
                    <a:pt x="1" y="41"/>
                    <a:pt x="1" y="41"/>
                    <a:pt x="1" y="41"/>
                  </a:cubicBezTo>
                  <a:cubicBezTo>
                    <a:pt x="0" y="43"/>
                    <a:pt x="1" y="46"/>
                    <a:pt x="3" y="47"/>
                  </a:cubicBez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43" name="îsḻîďè"/>
            <p:cNvSpPr/>
            <p:nvPr/>
          </p:nvSpPr>
          <p:spPr bwMode="auto">
            <a:xfrm>
              <a:off x="7343829" y="2214323"/>
              <a:ext cx="100350" cy="146889"/>
            </a:xfrm>
            <a:custGeom>
              <a:avLst/>
              <a:gdLst>
                <a:gd name="T0" fmla="*/ 3 w 33"/>
                <a:gd name="T1" fmla="*/ 47 h 49"/>
                <a:gd name="T2" fmla="*/ 3 w 33"/>
                <a:gd name="T3" fmla="*/ 47 h 49"/>
                <a:gd name="T4" fmla="*/ 10 w 33"/>
                <a:gd name="T5" fmla="*/ 46 h 49"/>
                <a:gd name="T6" fmla="*/ 32 w 33"/>
                <a:gd name="T7" fmla="*/ 8 h 49"/>
                <a:gd name="T8" fmla="*/ 30 w 33"/>
                <a:gd name="T9" fmla="*/ 2 h 49"/>
                <a:gd name="T10" fmla="*/ 30 w 33"/>
                <a:gd name="T11" fmla="*/ 2 h 49"/>
                <a:gd name="T12" fmla="*/ 23 w 33"/>
                <a:gd name="T13" fmla="*/ 3 h 49"/>
                <a:gd name="T14" fmla="*/ 1 w 33"/>
                <a:gd name="T15" fmla="*/ 41 h 49"/>
                <a:gd name="T16" fmla="*/ 3 w 33"/>
                <a:gd name="T17" fmla="*/ 4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49">
                  <a:moveTo>
                    <a:pt x="3" y="47"/>
                  </a:moveTo>
                  <a:cubicBezTo>
                    <a:pt x="3" y="47"/>
                    <a:pt x="3" y="47"/>
                    <a:pt x="3" y="47"/>
                  </a:cubicBezTo>
                  <a:cubicBezTo>
                    <a:pt x="6" y="49"/>
                    <a:pt x="9" y="48"/>
                    <a:pt x="10" y="46"/>
                  </a:cubicBezTo>
                  <a:cubicBezTo>
                    <a:pt x="32" y="8"/>
                    <a:pt x="32" y="8"/>
                    <a:pt x="32" y="8"/>
                  </a:cubicBezTo>
                  <a:cubicBezTo>
                    <a:pt x="33" y="6"/>
                    <a:pt x="32" y="3"/>
                    <a:pt x="30" y="2"/>
                  </a:cubicBezTo>
                  <a:cubicBezTo>
                    <a:pt x="30" y="2"/>
                    <a:pt x="30" y="2"/>
                    <a:pt x="30" y="2"/>
                  </a:cubicBezTo>
                  <a:cubicBezTo>
                    <a:pt x="28" y="0"/>
                    <a:pt x="25" y="1"/>
                    <a:pt x="23" y="3"/>
                  </a:cubicBezTo>
                  <a:cubicBezTo>
                    <a:pt x="1" y="41"/>
                    <a:pt x="1" y="41"/>
                    <a:pt x="1" y="41"/>
                  </a:cubicBezTo>
                  <a:cubicBezTo>
                    <a:pt x="0" y="43"/>
                    <a:pt x="1" y="46"/>
                    <a:pt x="3" y="47"/>
                  </a:cubicBez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44" name="íṣ1íďe"/>
            <p:cNvSpPr/>
            <p:nvPr/>
          </p:nvSpPr>
          <p:spPr bwMode="auto">
            <a:xfrm>
              <a:off x="7319104" y="2177963"/>
              <a:ext cx="100350" cy="146889"/>
            </a:xfrm>
            <a:custGeom>
              <a:avLst/>
              <a:gdLst>
                <a:gd name="T0" fmla="*/ 3 w 33"/>
                <a:gd name="T1" fmla="*/ 47 h 49"/>
                <a:gd name="T2" fmla="*/ 3 w 33"/>
                <a:gd name="T3" fmla="*/ 47 h 49"/>
                <a:gd name="T4" fmla="*/ 10 w 33"/>
                <a:gd name="T5" fmla="*/ 45 h 49"/>
                <a:gd name="T6" fmla="*/ 32 w 33"/>
                <a:gd name="T7" fmla="*/ 8 h 49"/>
                <a:gd name="T8" fmla="*/ 30 w 33"/>
                <a:gd name="T9" fmla="*/ 1 h 49"/>
                <a:gd name="T10" fmla="*/ 30 w 33"/>
                <a:gd name="T11" fmla="*/ 1 h 49"/>
                <a:gd name="T12" fmla="*/ 23 w 33"/>
                <a:gd name="T13" fmla="*/ 3 h 49"/>
                <a:gd name="T14" fmla="*/ 1 w 33"/>
                <a:gd name="T15" fmla="*/ 40 h 49"/>
                <a:gd name="T16" fmla="*/ 3 w 33"/>
                <a:gd name="T17" fmla="*/ 4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49">
                  <a:moveTo>
                    <a:pt x="3" y="47"/>
                  </a:moveTo>
                  <a:cubicBezTo>
                    <a:pt x="3" y="47"/>
                    <a:pt x="3" y="47"/>
                    <a:pt x="3" y="47"/>
                  </a:cubicBezTo>
                  <a:cubicBezTo>
                    <a:pt x="6" y="49"/>
                    <a:pt x="9" y="48"/>
                    <a:pt x="10" y="45"/>
                  </a:cubicBezTo>
                  <a:cubicBezTo>
                    <a:pt x="32" y="8"/>
                    <a:pt x="32" y="8"/>
                    <a:pt x="32" y="8"/>
                  </a:cubicBezTo>
                  <a:cubicBezTo>
                    <a:pt x="33" y="6"/>
                    <a:pt x="32" y="3"/>
                    <a:pt x="30" y="1"/>
                  </a:cubicBezTo>
                  <a:cubicBezTo>
                    <a:pt x="30" y="1"/>
                    <a:pt x="30" y="1"/>
                    <a:pt x="30" y="1"/>
                  </a:cubicBezTo>
                  <a:cubicBezTo>
                    <a:pt x="28" y="0"/>
                    <a:pt x="25" y="1"/>
                    <a:pt x="23" y="3"/>
                  </a:cubicBezTo>
                  <a:cubicBezTo>
                    <a:pt x="1" y="40"/>
                    <a:pt x="1" y="40"/>
                    <a:pt x="1" y="40"/>
                  </a:cubicBezTo>
                  <a:cubicBezTo>
                    <a:pt x="0" y="43"/>
                    <a:pt x="1" y="46"/>
                    <a:pt x="3" y="47"/>
                  </a:cubicBez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45" name="ïś1îďè"/>
            <p:cNvSpPr/>
            <p:nvPr/>
          </p:nvSpPr>
          <p:spPr bwMode="auto">
            <a:xfrm>
              <a:off x="7343829" y="2138697"/>
              <a:ext cx="100350" cy="56720"/>
            </a:xfrm>
            <a:custGeom>
              <a:avLst/>
              <a:gdLst>
                <a:gd name="T0" fmla="*/ 1 w 33"/>
                <a:gd name="T1" fmla="*/ 13 h 19"/>
                <a:gd name="T2" fmla="*/ 1 w 33"/>
                <a:gd name="T3" fmla="*/ 13 h 19"/>
                <a:gd name="T4" fmla="*/ 9 w 33"/>
                <a:gd name="T5" fmla="*/ 18 h 19"/>
                <a:gd name="T6" fmla="*/ 27 w 33"/>
                <a:gd name="T7" fmla="*/ 13 h 19"/>
                <a:gd name="T8" fmla="*/ 32 w 33"/>
                <a:gd name="T9" fmla="*/ 5 h 19"/>
                <a:gd name="T10" fmla="*/ 32 w 33"/>
                <a:gd name="T11" fmla="*/ 5 h 19"/>
                <a:gd name="T12" fmla="*/ 24 w 33"/>
                <a:gd name="T13" fmla="*/ 1 h 19"/>
                <a:gd name="T14" fmla="*/ 6 w 33"/>
                <a:gd name="T15" fmla="*/ 6 h 19"/>
                <a:gd name="T16" fmla="*/ 1 w 33"/>
                <a:gd name="T17"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19">
                  <a:moveTo>
                    <a:pt x="1" y="13"/>
                  </a:moveTo>
                  <a:cubicBezTo>
                    <a:pt x="1" y="13"/>
                    <a:pt x="1" y="13"/>
                    <a:pt x="1" y="13"/>
                  </a:cubicBezTo>
                  <a:cubicBezTo>
                    <a:pt x="2" y="17"/>
                    <a:pt x="6" y="19"/>
                    <a:pt x="9" y="18"/>
                  </a:cubicBezTo>
                  <a:cubicBezTo>
                    <a:pt x="27" y="13"/>
                    <a:pt x="27" y="13"/>
                    <a:pt x="27" y="13"/>
                  </a:cubicBezTo>
                  <a:cubicBezTo>
                    <a:pt x="31" y="12"/>
                    <a:pt x="33" y="9"/>
                    <a:pt x="32" y="5"/>
                  </a:cubicBezTo>
                  <a:cubicBezTo>
                    <a:pt x="32" y="5"/>
                    <a:pt x="32" y="5"/>
                    <a:pt x="32" y="5"/>
                  </a:cubicBezTo>
                  <a:cubicBezTo>
                    <a:pt x="31" y="2"/>
                    <a:pt x="27" y="0"/>
                    <a:pt x="24" y="1"/>
                  </a:cubicBezTo>
                  <a:cubicBezTo>
                    <a:pt x="6" y="6"/>
                    <a:pt x="6" y="6"/>
                    <a:pt x="6" y="6"/>
                  </a:cubicBezTo>
                  <a:cubicBezTo>
                    <a:pt x="2" y="7"/>
                    <a:pt x="0" y="10"/>
                    <a:pt x="1" y="13"/>
                  </a:cubicBez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46" name="îṧ1îḋê"/>
            <p:cNvSpPr/>
            <p:nvPr/>
          </p:nvSpPr>
          <p:spPr bwMode="auto">
            <a:xfrm>
              <a:off x="7377278" y="2116881"/>
              <a:ext cx="174521" cy="178885"/>
            </a:xfrm>
            <a:custGeom>
              <a:avLst/>
              <a:gdLst>
                <a:gd name="T0" fmla="*/ 40 w 58"/>
                <a:gd name="T1" fmla="*/ 6 h 59"/>
                <a:gd name="T2" fmla="*/ 44 w 58"/>
                <a:gd name="T3" fmla="*/ 8 h 59"/>
                <a:gd name="T4" fmla="*/ 52 w 58"/>
                <a:gd name="T5" fmla="*/ 39 h 59"/>
                <a:gd name="T6" fmla="*/ 48 w 58"/>
                <a:gd name="T7" fmla="*/ 45 h 59"/>
                <a:gd name="T8" fmla="*/ 18 w 58"/>
                <a:gd name="T9" fmla="*/ 53 h 59"/>
                <a:gd name="T10" fmla="*/ 14 w 58"/>
                <a:gd name="T11" fmla="*/ 51 h 59"/>
                <a:gd name="T12" fmla="*/ 6 w 58"/>
                <a:gd name="T13" fmla="*/ 20 h 59"/>
                <a:gd name="T14" fmla="*/ 10 w 58"/>
                <a:gd name="T15" fmla="*/ 14 h 59"/>
                <a:gd name="T16" fmla="*/ 40 w 58"/>
                <a:gd name="T17" fmla="*/ 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9">
                  <a:moveTo>
                    <a:pt x="40" y="6"/>
                  </a:moveTo>
                  <a:cubicBezTo>
                    <a:pt x="44" y="8"/>
                    <a:pt x="44" y="8"/>
                    <a:pt x="44" y="8"/>
                  </a:cubicBezTo>
                  <a:cubicBezTo>
                    <a:pt x="55" y="14"/>
                    <a:pt x="58" y="28"/>
                    <a:pt x="52" y="39"/>
                  </a:cubicBezTo>
                  <a:cubicBezTo>
                    <a:pt x="48" y="45"/>
                    <a:pt x="48" y="45"/>
                    <a:pt x="48" y="45"/>
                  </a:cubicBezTo>
                  <a:cubicBezTo>
                    <a:pt x="42" y="56"/>
                    <a:pt x="28" y="59"/>
                    <a:pt x="18" y="53"/>
                  </a:cubicBezTo>
                  <a:cubicBezTo>
                    <a:pt x="14" y="51"/>
                    <a:pt x="14" y="51"/>
                    <a:pt x="14" y="51"/>
                  </a:cubicBezTo>
                  <a:cubicBezTo>
                    <a:pt x="3" y="45"/>
                    <a:pt x="0" y="31"/>
                    <a:pt x="6" y="20"/>
                  </a:cubicBezTo>
                  <a:cubicBezTo>
                    <a:pt x="10" y="14"/>
                    <a:pt x="10" y="14"/>
                    <a:pt x="10" y="14"/>
                  </a:cubicBezTo>
                  <a:cubicBezTo>
                    <a:pt x="16" y="3"/>
                    <a:pt x="30" y="0"/>
                    <a:pt x="40" y="6"/>
                  </a:cubicBez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47" name="íṣḷídè"/>
            <p:cNvSpPr/>
            <p:nvPr/>
          </p:nvSpPr>
          <p:spPr bwMode="auto">
            <a:xfrm>
              <a:off x="6908979" y="1398434"/>
              <a:ext cx="737354" cy="383947"/>
            </a:xfrm>
            <a:prstGeom prst="ellipse">
              <a:avLst/>
            </a:pr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48" name="íś1idè"/>
            <p:cNvSpPr/>
            <p:nvPr/>
          </p:nvSpPr>
          <p:spPr bwMode="auto">
            <a:xfrm>
              <a:off x="7234752" y="1715482"/>
              <a:ext cx="81443" cy="78535"/>
            </a:xfrm>
            <a:custGeom>
              <a:avLst/>
              <a:gdLst>
                <a:gd name="T0" fmla="*/ 14 w 27"/>
                <a:gd name="T1" fmla="*/ 26 h 26"/>
                <a:gd name="T2" fmla="*/ 14 w 27"/>
                <a:gd name="T3" fmla="*/ 26 h 26"/>
                <a:gd name="T4" fmla="*/ 0 w 27"/>
                <a:gd name="T5" fmla="*/ 13 h 26"/>
                <a:gd name="T6" fmla="*/ 0 w 27"/>
                <a:gd name="T7" fmla="*/ 13 h 26"/>
                <a:gd name="T8" fmla="*/ 14 w 27"/>
                <a:gd name="T9" fmla="*/ 0 h 26"/>
                <a:gd name="T10" fmla="*/ 14 w 27"/>
                <a:gd name="T11" fmla="*/ 0 h 26"/>
                <a:gd name="T12" fmla="*/ 27 w 27"/>
                <a:gd name="T13" fmla="*/ 13 h 26"/>
                <a:gd name="T14" fmla="*/ 27 w 27"/>
                <a:gd name="T15" fmla="*/ 13 h 26"/>
                <a:gd name="T16" fmla="*/ 14 w 27"/>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6">
                  <a:moveTo>
                    <a:pt x="14" y="26"/>
                  </a:moveTo>
                  <a:cubicBezTo>
                    <a:pt x="14" y="26"/>
                    <a:pt x="14" y="26"/>
                    <a:pt x="14" y="26"/>
                  </a:cubicBezTo>
                  <a:cubicBezTo>
                    <a:pt x="6" y="26"/>
                    <a:pt x="0" y="20"/>
                    <a:pt x="0" y="13"/>
                  </a:cubicBezTo>
                  <a:cubicBezTo>
                    <a:pt x="0" y="13"/>
                    <a:pt x="0" y="13"/>
                    <a:pt x="0" y="13"/>
                  </a:cubicBezTo>
                  <a:cubicBezTo>
                    <a:pt x="0" y="6"/>
                    <a:pt x="6" y="0"/>
                    <a:pt x="14" y="0"/>
                  </a:cubicBezTo>
                  <a:cubicBezTo>
                    <a:pt x="14" y="0"/>
                    <a:pt x="14" y="0"/>
                    <a:pt x="14" y="0"/>
                  </a:cubicBezTo>
                  <a:cubicBezTo>
                    <a:pt x="21" y="0"/>
                    <a:pt x="27" y="6"/>
                    <a:pt x="27" y="13"/>
                  </a:cubicBezTo>
                  <a:cubicBezTo>
                    <a:pt x="27" y="13"/>
                    <a:pt x="27" y="13"/>
                    <a:pt x="27" y="13"/>
                  </a:cubicBezTo>
                  <a:cubicBezTo>
                    <a:pt x="27" y="20"/>
                    <a:pt x="21" y="26"/>
                    <a:pt x="14" y="26"/>
                  </a:cubicBez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49" name="îsľíḑe"/>
            <p:cNvSpPr/>
            <p:nvPr/>
          </p:nvSpPr>
          <p:spPr bwMode="auto">
            <a:xfrm>
              <a:off x="7083500" y="1325717"/>
              <a:ext cx="386856" cy="440667"/>
            </a:xfrm>
            <a:custGeom>
              <a:avLst/>
              <a:gdLst>
                <a:gd name="T0" fmla="*/ 68 w 128"/>
                <a:gd name="T1" fmla="*/ 146 h 146"/>
                <a:gd name="T2" fmla="*/ 61 w 128"/>
                <a:gd name="T3" fmla="*/ 146 h 146"/>
                <a:gd name="T4" fmla="*/ 0 w 128"/>
                <a:gd name="T5" fmla="*/ 85 h 146"/>
                <a:gd name="T6" fmla="*/ 0 w 128"/>
                <a:gd name="T7" fmla="*/ 60 h 146"/>
                <a:gd name="T8" fmla="*/ 61 w 128"/>
                <a:gd name="T9" fmla="*/ 0 h 146"/>
                <a:gd name="T10" fmla="*/ 68 w 128"/>
                <a:gd name="T11" fmla="*/ 0 h 146"/>
                <a:gd name="T12" fmla="*/ 128 w 128"/>
                <a:gd name="T13" fmla="*/ 60 h 146"/>
                <a:gd name="T14" fmla="*/ 128 w 128"/>
                <a:gd name="T15" fmla="*/ 85 h 146"/>
                <a:gd name="T16" fmla="*/ 68 w 128"/>
                <a:gd name="T17"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46">
                  <a:moveTo>
                    <a:pt x="68" y="146"/>
                  </a:moveTo>
                  <a:cubicBezTo>
                    <a:pt x="61" y="146"/>
                    <a:pt x="61" y="146"/>
                    <a:pt x="61" y="146"/>
                  </a:cubicBezTo>
                  <a:cubicBezTo>
                    <a:pt x="27" y="146"/>
                    <a:pt x="0" y="119"/>
                    <a:pt x="0" y="85"/>
                  </a:cubicBezTo>
                  <a:cubicBezTo>
                    <a:pt x="0" y="60"/>
                    <a:pt x="0" y="60"/>
                    <a:pt x="0" y="60"/>
                  </a:cubicBezTo>
                  <a:cubicBezTo>
                    <a:pt x="0" y="27"/>
                    <a:pt x="27" y="0"/>
                    <a:pt x="61" y="0"/>
                  </a:cubicBezTo>
                  <a:cubicBezTo>
                    <a:pt x="68" y="0"/>
                    <a:pt x="68" y="0"/>
                    <a:pt x="68" y="0"/>
                  </a:cubicBezTo>
                  <a:cubicBezTo>
                    <a:pt x="101" y="0"/>
                    <a:pt x="128" y="27"/>
                    <a:pt x="128" y="60"/>
                  </a:cubicBezTo>
                  <a:cubicBezTo>
                    <a:pt x="128" y="85"/>
                    <a:pt x="128" y="85"/>
                    <a:pt x="128" y="85"/>
                  </a:cubicBezTo>
                  <a:cubicBezTo>
                    <a:pt x="128" y="119"/>
                    <a:pt x="101" y="146"/>
                    <a:pt x="68" y="146"/>
                  </a:cubicBez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50" name="iŝḻïdê"/>
            <p:cNvSpPr/>
            <p:nvPr/>
          </p:nvSpPr>
          <p:spPr bwMode="auto">
            <a:xfrm>
              <a:off x="7041325" y="1513328"/>
              <a:ext cx="69809" cy="103259"/>
            </a:xfrm>
            <a:custGeom>
              <a:avLst/>
              <a:gdLst>
                <a:gd name="T0" fmla="*/ 16 w 23"/>
                <a:gd name="T1" fmla="*/ 33 h 34"/>
                <a:gd name="T2" fmla="*/ 16 w 23"/>
                <a:gd name="T3" fmla="*/ 33 h 34"/>
                <a:gd name="T4" fmla="*/ 5 w 23"/>
                <a:gd name="T5" fmla="*/ 27 h 34"/>
                <a:gd name="T6" fmla="*/ 1 w 23"/>
                <a:gd name="T7" fmla="*/ 12 h 34"/>
                <a:gd name="T8" fmla="*/ 7 w 23"/>
                <a:gd name="T9" fmla="*/ 2 h 34"/>
                <a:gd name="T10" fmla="*/ 7 w 23"/>
                <a:gd name="T11" fmla="*/ 2 h 34"/>
                <a:gd name="T12" fmla="*/ 18 w 23"/>
                <a:gd name="T13" fmla="*/ 8 h 34"/>
                <a:gd name="T14" fmla="*/ 22 w 23"/>
                <a:gd name="T15" fmla="*/ 22 h 34"/>
                <a:gd name="T16" fmla="*/ 16 w 23"/>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34">
                  <a:moveTo>
                    <a:pt x="16" y="33"/>
                  </a:moveTo>
                  <a:cubicBezTo>
                    <a:pt x="16" y="33"/>
                    <a:pt x="16" y="33"/>
                    <a:pt x="16" y="33"/>
                  </a:cubicBezTo>
                  <a:cubicBezTo>
                    <a:pt x="12" y="34"/>
                    <a:pt x="7" y="32"/>
                    <a:pt x="5" y="27"/>
                  </a:cubicBezTo>
                  <a:cubicBezTo>
                    <a:pt x="1" y="12"/>
                    <a:pt x="1" y="12"/>
                    <a:pt x="1" y="12"/>
                  </a:cubicBezTo>
                  <a:cubicBezTo>
                    <a:pt x="0" y="8"/>
                    <a:pt x="2" y="3"/>
                    <a:pt x="7" y="2"/>
                  </a:cubicBezTo>
                  <a:cubicBezTo>
                    <a:pt x="7" y="2"/>
                    <a:pt x="7" y="2"/>
                    <a:pt x="7" y="2"/>
                  </a:cubicBezTo>
                  <a:cubicBezTo>
                    <a:pt x="12" y="0"/>
                    <a:pt x="16" y="3"/>
                    <a:pt x="18" y="8"/>
                  </a:cubicBezTo>
                  <a:cubicBezTo>
                    <a:pt x="22" y="22"/>
                    <a:pt x="22" y="22"/>
                    <a:pt x="22" y="22"/>
                  </a:cubicBezTo>
                  <a:cubicBezTo>
                    <a:pt x="23" y="27"/>
                    <a:pt x="21" y="32"/>
                    <a:pt x="16" y="33"/>
                  </a:cubicBez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51" name="îşlídê"/>
            <p:cNvSpPr/>
            <p:nvPr/>
          </p:nvSpPr>
          <p:spPr bwMode="auto">
            <a:xfrm>
              <a:off x="7444178" y="1513328"/>
              <a:ext cx="68355" cy="103259"/>
            </a:xfrm>
            <a:custGeom>
              <a:avLst/>
              <a:gdLst>
                <a:gd name="T0" fmla="*/ 16 w 23"/>
                <a:gd name="T1" fmla="*/ 2 h 34"/>
                <a:gd name="T2" fmla="*/ 16 w 23"/>
                <a:gd name="T3" fmla="*/ 2 h 34"/>
                <a:gd name="T4" fmla="*/ 5 w 23"/>
                <a:gd name="T5" fmla="*/ 8 h 34"/>
                <a:gd name="T6" fmla="*/ 1 w 23"/>
                <a:gd name="T7" fmla="*/ 22 h 34"/>
                <a:gd name="T8" fmla="*/ 7 w 23"/>
                <a:gd name="T9" fmla="*/ 33 h 34"/>
                <a:gd name="T10" fmla="*/ 7 w 23"/>
                <a:gd name="T11" fmla="*/ 33 h 34"/>
                <a:gd name="T12" fmla="*/ 18 w 23"/>
                <a:gd name="T13" fmla="*/ 27 h 34"/>
                <a:gd name="T14" fmla="*/ 22 w 23"/>
                <a:gd name="T15" fmla="*/ 12 h 34"/>
                <a:gd name="T16" fmla="*/ 16 w 23"/>
                <a:gd name="T17"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34">
                  <a:moveTo>
                    <a:pt x="16" y="2"/>
                  </a:moveTo>
                  <a:cubicBezTo>
                    <a:pt x="16" y="2"/>
                    <a:pt x="16" y="2"/>
                    <a:pt x="16" y="2"/>
                  </a:cubicBezTo>
                  <a:cubicBezTo>
                    <a:pt x="12" y="0"/>
                    <a:pt x="7" y="3"/>
                    <a:pt x="5" y="8"/>
                  </a:cubicBezTo>
                  <a:cubicBezTo>
                    <a:pt x="1" y="22"/>
                    <a:pt x="1" y="22"/>
                    <a:pt x="1" y="22"/>
                  </a:cubicBezTo>
                  <a:cubicBezTo>
                    <a:pt x="0" y="27"/>
                    <a:pt x="2" y="32"/>
                    <a:pt x="7" y="33"/>
                  </a:cubicBezTo>
                  <a:cubicBezTo>
                    <a:pt x="7" y="33"/>
                    <a:pt x="7" y="33"/>
                    <a:pt x="7" y="33"/>
                  </a:cubicBezTo>
                  <a:cubicBezTo>
                    <a:pt x="12" y="34"/>
                    <a:pt x="16" y="32"/>
                    <a:pt x="18" y="27"/>
                  </a:cubicBezTo>
                  <a:cubicBezTo>
                    <a:pt x="22" y="12"/>
                    <a:pt x="22" y="12"/>
                    <a:pt x="22" y="12"/>
                  </a:cubicBezTo>
                  <a:cubicBezTo>
                    <a:pt x="23" y="8"/>
                    <a:pt x="21" y="3"/>
                    <a:pt x="16" y="2"/>
                  </a:cubicBez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52" name="išḻiḋè"/>
            <p:cNvSpPr/>
            <p:nvPr/>
          </p:nvSpPr>
          <p:spPr bwMode="auto">
            <a:xfrm>
              <a:off x="7083500" y="1308265"/>
              <a:ext cx="386856" cy="415943"/>
            </a:xfrm>
            <a:custGeom>
              <a:avLst/>
              <a:gdLst>
                <a:gd name="T0" fmla="*/ 66 w 128"/>
                <a:gd name="T1" fmla="*/ 138 h 138"/>
                <a:gd name="T2" fmla="*/ 63 w 128"/>
                <a:gd name="T3" fmla="*/ 138 h 138"/>
                <a:gd name="T4" fmla="*/ 0 w 128"/>
                <a:gd name="T5" fmla="*/ 82 h 138"/>
                <a:gd name="T6" fmla="*/ 0 w 128"/>
                <a:gd name="T7" fmla="*/ 65 h 138"/>
                <a:gd name="T8" fmla="*/ 63 w 128"/>
                <a:gd name="T9" fmla="*/ 0 h 138"/>
                <a:gd name="T10" fmla="*/ 66 w 128"/>
                <a:gd name="T11" fmla="*/ 0 h 138"/>
                <a:gd name="T12" fmla="*/ 128 w 128"/>
                <a:gd name="T13" fmla="*/ 65 h 138"/>
                <a:gd name="T14" fmla="*/ 128 w 128"/>
                <a:gd name="T15" fmla="*/ 82 h 138"/>
                <a:gd name="T16" fmla="*/ 66 w 128"/>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38">
                  <a:moveTo>
                    <a:pt x="66" y="138"/>
                  </a:moveTo>
                  <a:cubicBezTo>
                    <a:pt x="63" y="138"/>
                    <a:pt x="63" y="138"/>
                    <a:pt x="63" y="138"/>
                  </a:cubicBezTo>
                  <a:cubicBezTo>
                    <a:pt x="28" y="138"/>
                    <a:pt x="0" y="119"/>
                    <a:pt x="0" y="82"/>
                  </a:cubicBezTo>
                  <a:cubicBezTo>
                    <a:pt x="0" y="65"/>
                    <a:pt x="0" y="65"/>
                    <a:pt x="0" y="65"/>
                  </a:cubicBezTo>
                  <a:cubicBezTo>
                    <a:pt x="0" y="29"/>
                    <a:pt x="28" y="0"/>
                    <a:pt x="63" y="0"/>
                  </a:cubicBezTo>
                  <a:cubicBezTo>
                    <a:pt x="66" y="0"/>
                    <a:pt x="66" y="0"/>
                    <a:pt x="66" y="0"/>
                  </a:cubicBezTo>
                  <a:cubicBezTo>
                    <a:pt x="100" y="0"/>
                    <a:pt x="128" y="29"/>
                    <a:pt x="128" y="65"/>
                  </a:cubicBezTo>
                  <a:cubicBezTo>
                    <a:pt x="128" y="82"/>
                    <a:pt x="128" y="82"/>
                    <a:pt x="128" y="82"/>
                  </a:cubicBezTo>
                  <a:cubicBezTo>
                    <a:pt x="128" y="119"/>
                    <a:pt x="100" y="138"/>
                    <a:pt x="66" y="138"/>
                  </a:cubicBezTo>
                  <a:close/>
                </a:path>
              </a:pathLst>
            </a:custGeom>
            <a:solidFill>
              <a:srgbClr val="A67A53"/>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53" name="íšľîḋé"/>
            <p:cNvSpPr/>
            <p:nvPr/>
          </p:nvSpPr>
          <p:spPr bwMode="auto">
            <a:xfrm>
              <a:off x="6791178" y="2211414"/>
              <a:ext cx="62537" cy="159978"/>
            </a:xfrm>
            <a:custGeom>
              <a:avLst/>
              <a:gdLst>
                <a:gd name="T0" fmla="*/ 17 w 21"/>
                <a:gd name="T1" fmla="*/ 53 h 53"/>
                <a:gd name="T2" fmla="*/ 17 w 21"/>
                <a:gd name="T3" fmla="*/ 53 h 53"/>
                <a:gd name="T4" fmla="*/ 11 w 21"/>
                <a:gd name="T5" fmla="*/ 49 h 53"/>
                <a:gd name="T6" fmla="*/ 1 w 21"/>
                <a:gd name="T7" fmla="*/ 7 h 53"/>
                <a:gd name="T8" fmla="*/ 5 w 21"/>
                <a:gd name="T9" fmla="*/ 1 h 53"/>
                <a:gd name="T10" fmla="*/ 5 w 21"/>
                <a:gd name="T11" fmla="*/ 1 h 53"/>
                <a:gd name="T12" fmla="*/ 11 w 21"/>
                <a:gd name="T13" fmla="*/ 5 h 53"/>
                <a:gd name="T14" fmla="*/ 20 w 21"/>
                <a:gd name="T15" fmla="*/ 47 h 53"/>
                <a:gd name="T16" fmla="*/ 17 w 21"/>
                <a:gd name="T17"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53">
                  <a:moveTo>
                    <a:pt x="17" y="53"/>
                  </a:moveTo>
                  <a:cubicBezTo>
                    <a:pt x="17" y="53"/>
                    <a:pt x="17" y="53"/>
                    <a:pt x="17" y="53"/>
                  </a:cubicBezTo>
                  <a:cubicBezTo>
                    <a:pt x="14" y="53"/>
                    <a:pt x="12" y="52"/>
                    <a:pt x="11" y="49"/>
                  </a:cubicBezTo>
                  <a:cubicBezTo>
                    <a:pt x="1" y="7"/>
                    <a:pt x="1" y="7"/>
                    <a:pt x="1" y="7"/>
                  </a:cubicBezTo>
                  <a:cubicBezTo>
                    <a:pt x="0" y="4"/>
                    <a:pt x="2" y="2"/>
                    <a:pt x="5" y="1"/>
                  </a:cubicBezTo>
                  <a:cubicBezTo>
                    <a:pt x="5" y="1"/>
                    <a:pt x="5" y="1"/>
                    <a:pt x="5" y="1"/>
                  </a:cubicBezTo>
                  <a:cubicBezTo>
                    <a:pt x="7" y="0"/>
                    <a:pt x="10" y="2"/>
                    <a:pt x="11" y="5"/>
                  </a:cubicBezTo>
                  <a:cubicBezTo>
                    <a:pt x="20" y="47"/>
                    <a:pt x="20" y="47"/>
                    <a:pt x="20" y="47"/>
                  </a:cubicBezTo>
                  <a:cubicBezTo>
                    <a:pt x="21" y="49"/>
                    <a:pt x="19" y="52"/>
                    <a:pt x="17" y="53"/>
                  </a:cubicBez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54" name="išlîdê"/>
            <p:cNvSpPr/>
            <p:nvPr/>
          </p:nvSpPr>
          <p:spPr bwMode="auto">
            <a:xfrm>
              <a:off x="6836262" y="2223049"/>
              <a:ext cx="61083" cy="159978"/>
            </a:xfrm>
            <a:custGeom>
              <a:avLst/>
              <a:gdLst>
                <a:gd name="T0" fmla="*/ 16 w 20"/>
                <a:gd name="T1" fmla="*/ 53 h 53"/>
                <a:gd name="T2" fmla="*/ 16 w 20"/>
                <a:gd name="T3" fmla="*/ 53 h 53"/>
                <a:gd name="T4" fmla="*/ 10 w 20"/>
                <a:gd name="T5" fmla="*/ 49 h 53"/>
                <a:gd name="T6" fmla="*/ 0 w 20"/>
                <a:gd name="T7" fmla="*/ 7 h 53"/>
                <a:gd name="T8" fmla="*/ 4 w 20"/>
                <a:gd name="T9" fmla="*/ 1 h 53"/>
                <a:gd name="T10" fmla="*/ 4 w 20"/>
                <a:gd name="T11" fmla="*/ 1 h 53"/>
                <a:gd name="T12" fmla="*/ 10 w 20"/>
                <a:gd name="T13" fmla="*/ 5 h 53"/>
                <a:gd name="T14" fmla="*/ 20 w 20"/>
                <a:gd name="T15" fmla="*/ 47 h 53"/>
                <a:gd name="T16" fmla="*/ 16 w 20"/>
                <a:gd name="T17"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53">
                  <a:moveTo>
                    <a:pt x="16" y="53"/>
                  </a:moveTo>
                  <a:cubicBezTo>
                    <a:pt x="16" y="53"/>
                    <a:pt x="16" y="53"/>
                    <a:pt x="16" y="53"/>
                  </a:cubicBezTo>
                  <a:cubicBezTo>
                    <a:pt x="13" y="53"/>
                    <a:pt x="11" y="52"/>
                    <a:pt x="10" y="49"/>
                  </a:cubicBezTo>
                  <a:cubicBezTo>
                    <a:pt x="0" y="7"/>
                    <a:pt x="0" y="7"/>
                    <a:pt x="0" y="7"/>
                  </a:cubicBezTo>
                  <a:cubicBezTo>
                    <a:pt x="0" y="4"/>
                    <a:pt x="1" y="2"/>
                    <a:pt x="4" y="1"/>
                  </a:cubicBezTo>
                  <a:cubicBezTo>
                    <a:pt x="4" y="1"/>
                    <a:pt x="4" y="1"/>
                    <a:pt x="4" y="1"/>
                  </a:cubicBezTo>
                  <a:cubicBezTo>
                    <a:pt x="7" y="0"/>
                    <a:pt x="9" y="2"/>
                    <a:pt x="10" y="5"/>
                  </a:cubicBezTo>
                  <a:cubicBezTo>
                    <a:pt x="20" y="47"/>
                    <a:pt x="20" y="47"/>
                    <a:pt x="20" y="47"/>
                  </a:cubicBezTo>
                  <a:cubicBezTo>
                    <a:pt x="20" y="49"/>
                    <a:pt x="19" y="52"/>
                    <a:pt x="16" y="53"/>
                  </a:cubicBez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55" name="ïṡlïḍé"/>
            <p:cNvSpPr/>
            <p:nvPr/>
          </p:nvSpPr>
          <p:spPr bwMode="auto">
            <a:xfrm>
              <a:off x="6875530" y="2223049"/>
              <a:ext cx="63991" cy="159978"/>
            </a:xfrm>
            <a:custGeom>
              <a:avLst/>
              <a:gdLst>
                <a:gd name="T0" fmla="*/ 16 w 21"/>
                <a:gd name="T1" fmla="*/ 52 h 53"/>
                <a:gd name="T2" fmla="*/ 16 w 21"/>
                <a:gd name="T3" fmla="*/ 52 h 53"/>
                <a:gd name="T4" fmla="*/ 10 w 21"/>
                <a:gd name="T5" fmla="*/ 49 h 53"/>
                <a:gd name="T6" fmla="*/ 1 w 21"/>
                <a:gd name="T7" fmla="*/ 7 h 53"/>
                <a:gd name="T8" fmla="*/ 4 w 21"/>
                <a:gd name="T9" fmla="*/ 1 h 53"/>
                <a:gd name="T10" fmla="*/ 4 w 21"/>
                <a:gd name="T11" fmla="*/ 1 h 53"/>
                <a:gd name="T12" fmla="*/ 10 w 21"/>
                <a:gd name="T13" fmla="*/ 4 h 53"/>
                <a:gd name="T14" fmla="*/ 20 w 21"/>
                <a:gd name="T15" fmla="*/ 46 h 53"/>
                <a:gd name="T16" fmla="*/ 16 w 21"/>
                <a:gd name="T17" fmla="*/ 5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53">
                  <a:moveTo>
                    <a:pt x="16" y="52"/>
                  </a:moveTo>
                  <a:cubicBezTo>
                    <a:pt x="16" y="52"/>
                    <a:pt x="16" y="52"/>
                    <a:pt x="16" y="52"/>
                  </a:cubicBezTo>
                  <a:cubicBezTo>
                    <a:pt x="14" y="53"/>
                    <a:pt x="11" y="51"/>
                    <a:pt x="10" y="49"/>
                  </a:cubicBezTo>
                  <a:cubicBezTo>
                    <a:pt x="1" y="7"/>
                    <a:pt x="1" y="7"/>
                    <a:pt x="1" y="7"/>
                  </a:cubicBezTo>
                  <a:cubicBezTo>
                    <a:pt x="0" y="4"/>
                    <a:pt x="2" y="1"/>
                    <a:pt x="4" y="1"/>
                  </a:cubicBezTo>
                  <a:cubicBezTo>
                    <a:pt x="4" y="1"/>
                    <a:pt x="4" y="1"/>
                    <a:pt x="4" y="1"/>
                  </a:cubicBezTo>
                  <a:cubicBezTo>
                    <a:pt x="7" y="0"/>
                    <a:pt x="10" y="2"/>
                    <a:pt x="10" y="4"/>
                  </a:cubicBezTo>
                  <a:cubicBezTo>
                    <a:pt x="20" y="46"/>
                    <a:pt x="20" y="46"/>
                    <a:pt x="20" y="46"/>
                  </a:cubicBezTo>
                  <a:cubicBezTo>
                    <a:pt x="21" y="49"/>
                    <a:pt x="19" y="52"/>
                    <a:pt x="16" y="52"/>
                  </a:cubicBez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56" name="ïṣļïḓe"/>
            <p:cNvSpPr/>
            <p:nvPr/>
          </p:nvSpPr>
          <p:spPr bwMode="auto">
            <a:xfrm>
              <a:off x="6908979" y="2195416"/>
              <a:ext cx="63991" cy="159978"/>
            </a:xfrm>
            <a:custGeom>
              <a:avLst/>
              <a:gdLst>
                <a:gd name="T0" fmla="*/ 17 w 21"/>
                <a:gd name="T1" fmla="*/ 52 h 53"/>
                <a:gd name="T2" fmla="*/ 17 w 21"/>
                <a:gd name="T3" fmla="*/ 52 h 53"/>
                <a:gd name="T4" fmla="*/ 11 w 21"/>
                <a:gd name="T5" fmla="*/ 48 h 53"/>
                <a:gd name="T6" fmla="*/ 1 w 21"/>
                <a:gd name="T7" fmla="*/ 6 h 53"/>
                <a:gd name="T8" fmla="*/ 4 w 21"/>
                <a:gd name="T9" fmla="*/ 0 h 53"/>
                <a:gd name="T10" fmla="*/ 4 w 21"/>
                <a:gd name="T11" fmla="*/ 0 h 53"/>
                <a:gd name="T12" fmla="*/ 10 w 21"/>
                <a:gd name="T13" fmla="*/ 4 h 53"/>
                <a:gd name="T14" fmla="*/ 20 w 21"/>
                <a:gd name="T15" fmla="*/ 46 h 53"/>
                <a:gd name="T16" fmla="*/ 17 w 21"/>
                <a:gd name="T17" fmla="*/ 5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53">
                  <a:moveTo>
                    <a:pt x="17" y="52"/>
                  </a:moveTo>
                  <a:cubicBezTo>
                    <a:pt x="17" y="52"/>
                    <a:pt x="17" y="52"/>
                    <a:pt x="17" y="52"/>
                  </a:cubicBezTo>
                  <a:cubicBezTo>
                    <a:pt x="14" y="53"/>
                    <a:pt x="11" y="51"/>
                    <a:pt x="11" y="48"/>
                  </a:cubicBezTo>
                  <a:cubicBezTo>
                    <a:pt x="1" y="6"/>
                    <a:pt x="1" y="6"/>
                    <a:pt x="1" y="6"/>
                  </a:cubicBezTo>
                  <a:cubicBezTo>
                    <a:pt x="0" y="4"/>
                    <a:pt x="2" y="1"/>
                    <a:pt x="4" y="0"/>
                  </a:cubicBezTo>
                  <a:cubicBezTo>
                    <a:pt x="4" y="0"/>
                    <a:pt x="4" y="0"/>
                    <a:pt x="4" y="0"/>
                  </a:cubicBezTo>
                  <a:cubicBezTo>
                    <a:pt x="7" y="0"/>
                    <a:pt x="10" y="1"/>
                    <a:pt x="10" y="4"/>
                  </a:cubicBezTo>
                  <a:cubicBezTo>
                    <a:pt x="20" y="46"/>
                    <a:pt x="20" y="46"/>
                    <a:pt x="20" y="46"/>
                  </a:cubicBezTo>
                  <a:cubicBezTo>
                    <a:pt x="21" y="49"/>
                    <a:pt x="19" y="51"/>
                    <a:pt x="17" y="52"/>
                  </a:cubicBez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57" name="ïšliďe"/>
            <p:cNvSpPr/>
            <p:nvPr/>
          </p:nvSpPr>
          <p:spPr bwMode="auto">
            <a:xfrm>
              <a:off x="6897344" y="2150331"/>
              <a:ext cx="90169" cy="72717"/>
            </a:xfrm>
            <a:custGeom>
              <a:avLst/>
              <a:gdLst>
                <a:gd name="T0" fmla="*/ 29 w 30"/>
                <a:gd name="T1" fmla="*/ 21 h 24"/>
                <a:gd name="T2" fmla="*/ 29 w 30"/>
                <a:gd name="T3" fmla="*/ 21 h 24"/>
                <a:gd name="T4" fmla="*/ 20 w 30"/>
                <a:gd name="T5" fmla="*/ 23 h 24"/>
                <a:gd name="T6" fmla="*/ 4 w 30"/>
                <a:gd name="T7" fmla="*/ 12 h 24"/>
                <a:gd name="T8" fmla="*/ 2 w 30"/>
                <a:gd name="T9" fmla="*/ 4 h 24"/>
                <a:gd name="T10" fmla="*/ 2 w 30"/>
                <a:gd name="T11" fmla="*/ 4 h 24"/>
                <a:gd name="T12" fmla="*/ 10 w 30"/>
                <a:gd name="T13" fmla="*/ 2 h 24"/>
                <a:gd name="T14" fmla="*/ 27 w 30"/>
                <a:gd name="T15" fmla="*/ 12 h 24"/>
                <a:gd name="T16" fmla="*/ 29 w 30"/>
                <a:gd name="T17"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24">
                  <a:moveTo>
                    <a:pt x="29" y="21"/>
                  </a:moveTo>
                  <a:cubicBezTo>
                    <a:pt x="29" y="21"/>
                    <a:pt x="29" y="21"/>
                    <a:pt x="29" y="21"/>
                  </a:cubicBezTo>
                  <a:cubicBezTo>
                    <a:pt x="27" y="23"/>
                    <a:pt x="23" y="24"/>
                    <a:pt x="20" y="23"/>
                  </a:cubicBezTo>
                  <a:cubicBezTo>
                    <a:pt x="4" y="12"/>
                    <a:pt x="4" y="12"/>
                    <a:pt x="4" y="12"/>
                  </a:cubicBezTo>
                  <a:cubicBezTo>
                    <a:pt x="1" y="11"/>
                    <a:pt x="0" y="7"/>
                    <a:pt x="2" y="4"/>
                  </a:cubicBezTo>
                  <a:cubicBezTo>
                    <a:pt x="2" y="4"/>
                    <a:pt x="2" y="4"/>
                    <a:pt x="2" y="4"/>
                  </a:cubicBezTo>
                  <a:cubicBezTo>
                    <a:pt x="4" y="1"/>
                    <a:pt x="7" y="0"/>
                    <a:pt x="10" y="2"/>
                  </a:cubicBezTo>
                  <a:cubicBezTo>
                    <a:pt x="27" y="12"/>
                    <a:pt x="27" y="12"/>
                    <a:pt x="27" y="12"/>
                  </a:cubicBezTo>
                  <a:cubicBezTo>
                    <a:pt x="29" y="14"/>
                    <a:pt x="30" y="18"/>
                    <a:pt x="29" y="21"/>
                  </a:cubicBez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58" name="îṩḻiḓé"/>
            <p:cNvSpPr/>
            <p:nvPr/>
          </p:nvSpPr>
          <p:spPr bwMode="auto">
            <a:xfrm>
              <a:off x="6779543" y="2116881"/>
              <a:ext cx="165795" cy="175976"/>
            </a:xfrm>
            <a:custGeom>
              <a:avLst/>
              <a:gdLst>
                <a:gd name="T0" fmla="*/ 24 w 55"/>
                <a:gd name="T1" fmla="*/ 3 h 58"/>
                <a:gd name="T2" fmla="*/ 20 w 55"/>
                <a:gd name="T3" fmla="*/ 4 h 58"/>
                <a:gd name="T4" fmla="*/ 3 w 55"/>
                <a:gd name="T5" fmla="*/ 31 h 58"/>
                <a:gd name="T6" fmla="*/ 5 w 55"/>
                <a:gd name="T7" fmla="*/ 38 h 58"/>
                <a:gd name="T8" fmla="*/ 32 w 55"/>
                <a:gd name="T9" fmla="*/ 55 h 58"/>
                <a:gd name="T10" fmla="*/ 36 w 55"/>
                <a:gd name="T11" fmla="*/ 54 h 58"/>
                <a:gd name="T12" fmla="*/ 53 w 55"/>
                <a:gd name="T13" fmla="*/ 27 h 58"/>
                <a:gd name="T14" fmla="*/ 51 w 55"/>
                <a:gd name="T15" fmla="*/ 20 h 58"/>
                <a:gd name="T16" fmla="*/ 24 w 55"/>
                <a:gd name="T17"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8">
                  <a:moveTo>
                    <a:pt x="24" y="3"/>
                  </a:moveTo>
                  <a:cubicBezTo>
                    <a:pt x="20" y="4"/>
                    <a:pt x="20" y="4"/>
                    <a:pt x="20" y="4"/>
                  </a:cubicBezTo>
                  <a:cubicBezTo>
                    <a:pt x="8" y="7"/>
                    <a:pt x="0" y="19"/>
                    <a:pt x="3" y="31"/>
                  </a:cubicBezTo>
                  <a:cubicBezTo>
                    <a:pt x="5" y="38"/>
                    <a:pt x="5" y="38"/>
                    <a:pt x="5" y="38"/>
                  </a:cubicBezTo>
                  <a:cubicBezTo>
                    <a:pt x="8" y="50"/>
                    <a:pt x="20" y="58"/>
                    <a:pt x="32" y="55"/>
                  </a:cubicBezTo>
                  <a:cubicBezTo>
                    <a:pt x="36" y="54"/>
                    <a:pt x="36" y="54"/>
                    <a:pt x="36" y="54"/>
                  </a:cubicBezTo>
                  <a:cubicBezTo>
                    <a:pt x="48" y="51"/>
                    <a:pt x="55" y="39"/>
                    <a:pt x="53" y="27"/>
                  </a:cubicBezTo>
                  <a:cubicBezTo>
                    <a:pt x="51" y="20"/>
                    <a:pt x="51" y="20"/>
                    <a:pt x="51" y="20"/>
                  </a:cubicBezTo>
                  <a:cubicBezTo>
                    <a:pt x="48" y="8"/>
                    <a:pt x="36" y="0"/>
                    <a:pt x="24" y="3"/>
                  </a:cubicBez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59" name="îṩļíḑè"/>
            <p:cNvSpPr/>
            <p:nvPr/>
          </p:nvSpPr>
          <p:spPr bwMode="auto">
            <a:xfrm>
              <a:off x="7447087" y="3867913"/>
              <a:ext cx="455211" cy="751897"/>
            </a:xfrm>
            <a:custGeom>
              <a:avLst/>
              <a:gdLst>
                <a:gd name="T0" fmla="*/ 0 w 151"/>
                <a:gd name="T1" fmla="*/ 233 h 249"/>
                <a:gd name="T2" fmla="*/ 0 w 151"/>
                <a:gd name="T3" fmla="*/ 15 h 249"/>
                <a:gd name="T4" fmla="*/ 16 w 151"/>
                <a:gd name="T5" fmla="*/ 0 h 249"/>
                <a:gd name="T6" fmla="*/ 135 w 151"/>
                <a:gd name="T7" fmla="*/ 0 h 249"/>
                <a:gd name="T8" fmla="*/ 151 w 151"/>
                <a:gd name="T9" fmla="*/ 15 h 249"/>
                <a:gd name="T10" fmla="*/ 151 w 151"/>
                <a:gd name="T11" fmla="*/ 233 h 249"/>
                <a:gd name="T12" fmla="*/ 135 w 151"/>
                <a:gd name="T13" fmla="*/ 249 h 249"/>
                <a:gd name="T14" fmla="*/ 16 w 151"/>
                <a:gd name="T15" fmla="*/ 249 h 249"/>
                <a:gd name="T16" fmla="*/ 0 w 151"/>
                <a:gd name="T17" fmla="*/ 23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49">
                  <a:moveTo>
                    <a:pt x="0" y="233"/>
                  </a:moveTo>
                  <a:cubicBezTo>
                    <a:pt x="0" y="15"/>
                    <a:pt x="0" y="15"/>
                    <a:pt x="0" y="15"/>
                  </a:cubicBezTo>
                  <a:cubicBezTo>
                    <a:pt x="0" y="7"/>
                    <a:pt x="7" y="0"/>
                    <a:pt x="16" y="0"/>
                  </a:cubicBezTo>
                  <a:cubicBezTo>
                    <a:pt x="135" y="0"/>
                    <a:pt x="135" y="0"/>
                    <a:pt x="135" y="0"/>
                  </a:cubicBezTo>
                  <a:cubicBezTo>
                    <a:pt x="144" y="0"/>
                    <a:pt x="151" y="7"/>
                    <a:pt x="151" y="15"/>
                  </a:cubicBezTo>
                  <a:cubicBezTo>
                    <a:pt x="151" y="233"/>
                    <a:pt x="151" y="233"/>
                    <a:pt x="151" y="233"/>
                  </a:cubicBezTo>
                  <a:cubicBezTo>
                    <a:pt x="151" y="242"/>
                    <a:pt x="144" y="249"/>
                    <a:pt x="135" y="249"/>
                  </a:cubicBezTo>
                  <a:cubicBezTo>
                    <a:pt x="16" y="249"/>
                    <a:pt x="16" y="249"/>
                    <a:pt x="16" y="249"/>
                  </a:cubicBezTo>
                  <a:cubicBezTo>
                    <a:pt x="7" y="249"/>
                    <a:pt x="0" y="242"/>
                    <a:pt x="0" y="23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60" name="ïşḻíḍé"/>
            <p:cNvSpPr/>
            <p:nvPr/>
          </p:nvSpPr>
          <p:spPr bwMode="auto">
            <a:xfrm>
              <a:off x="7287109" y="3867913"/>
              <a:ext cx="186156" cy="751897"/>
            </a:xfrm>
            <a:custGeom>
              <a:avLst/>
              <a:gdLst>
                <a:gd name="T0" fmla="*/ 0 w 62"/>
                <a:gd name="T1" fmla="*/ 239 h 249"/>
                <a:gd name="T2" fmla="*/ 0 w 62"/>
                <a:gd name="T3" fmla="*/ 10 h 249"/>
                <a:gd name="T4" fmla="*/ 10 w 62"/>
                <a:gd name="T5" fmla="*/ 0 h 249"/>
                <a:gd name="T6" fmla="*/ 52 w 62"/>
                <a:gd name="T7" fmla="*/ 0 h 249"/>
                <a:gd name="T8" fmla="*/ 62 w 62"/>
                <a:gd name="T9" fmla="*/ 10 h 249"/>
                <a:gd name="T10" fmla="*/ 62 w 62"/>
                <a:gd name="T11" fmla="*/ 239 h 249"/>
                <a:gd name="T12" fmla="*/ 52 w 62"/>
                <a:gd name="T13" fmla="*/ 249 h 249"/>
                <a:gd name="T14" fmla="*/ 10 w 62"/>
                <a:gd name="T15" fmla="*/ 249 h 249"/>
                <a:gd name="T16" fmla="*/ 0 w 62"/>
                <a:gd name="T17" fmla="*/ 23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249">
                  <a:moveTo>
                    <a:pt x="0" y="239"/>
                  </a:moveTo>
                  <a:cubicBezTo>
                    <a:pt x="0" y="10"/>
                    <a:pt x="0" y="10"/>
                    <a:pt x="0" y="10"/>
                  </a:cubicBezTo>
                  <a:cubicBezTo>
                    <a:pt x="0" y="4"/>
                    <a:pt x="4" y="0"/>
                    <a:pt x="10" y="0"/>
                  </a:cubicBezTo>
                  <a:cubicBezTo>
                    <a:pt x="52" y="0"/>
                    <a:pt x="52" y="0"/>
                    <a:pt x="52" y="0"/>
                  </a:cubicBezTo>
                  <a:cubicBezTo>
                    <a:pt x="58" y="0"/>
                    <a:pt x="62" y="4"/>
                    <a:pt x="62" y="10"/>
                  </a:cubicBezTo>
                  <a:cubicBezTo>
                    <a:pt x="62" y="239"/>
                    <a:pt x="62" y="239"/>
                    <a:pt x="62" y="239"/>
                  </a:cubicBezTo>
                  <a:cubicBezTo>
                    <a:pt x="62" y="244"/>
                    <a:pt x="58" y="249"/>
                    <a:pt x="52" y="249"/>
                  </a:cubicBezTo>
                  <a:cubicBezTo>
                    <a:pt x="10" y="249"/>
                    <a:pt x="10" y="249"/>
                    <a:pt x="10" y="249"/>
                  </a:cubicBezTo>
                  <a:cubicBezTo>
                    <a:pt x="4" y="249"/>
                    <a:pt x="0" y="244"/>
                    <a:pt x="0" y="2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61" name="î$ľídé"/>
            <p:cNvSpPr/>
            <p:nvPr/>
          </p:nvSpPr>
          <p:spPr bwMode="auto">
            <a:xfrm>
              <a:off x="7307470" y="3867913"/>
              <a:ext cx="187611" cy="751897"/>
            </a:xfrm>
            <a:custGeom>
              <a:avLst/>
              <a:gdLst>
                <a:gd name="T0" fmla="*/ 0 w 62"/>
                <a:gd name="T1" fmla="*/ 239 h 249"/>
                <a:gd name="T2" fmla="*/ 0 w 62"/>
                <a:gd name="T3" fmla="*/ 10 h 249"/>
                <a:gd name="T4" fmla="*/ 10 w 62"/>
                <a:gd name="T5" fmla="*/ 0 h 249"/>
                <a:gd name="T6" fmla="*/ 52 w 62"/>
                <a:gd name="T7" fmla="*/ 0 h 249"/>
                <a:gd name="T8" fmla="*/ 62 w 62"/>
                <a:gd name="T9" fmla="*/ 10 h 249"/>
                <a:gd name="T10" fmla="*/ 62 w 62"/>
                <a:gd name="T11" fmla="*/ 239 h 249"/>
                <a:gd name="T12" fmla="*/ 52 w 62"/>
                <a:gd name="T13" fmla="*/ 249 h 249"/>
                <a:gd name="T14" fmla="*/ 10 w 62"/>
                <a:gd name="T15" fmla="*/ 249 h 249"/>
                <a:gd name="T16" fmla="*/ 0 w 62"/>
                <a:gd name="T17" fmla="*/ 23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249">
                  <a:moveTo>
                    <a:pt x="0" y="239"/>
                  </a:moveTo>
                  <a:cubicBezTo>
                    <a:pt x="0" y="10"/>
                    <a:pt x="0" y="10"/>
                    <a:pt x="0" y="10"/>
                  </a:cubicBezTo>
                  <a:cubicBezTo>
                    <a:pt x="0" y="4"/>
                    <a:pt x="4" y="0"/>
                    <a:pt x="10" y="0"/>
                  </a:cubicBezTo>
                  <a:cubicBezTo>
                    <a:pt x="52" y="0"/>
                    <a:pt x="52" y="0"/>
                    <a:pt x="52" y="0"/>
                  </a:cubicBezTo>
                  <a:cubicBezTo>
                    <a:pt x="58" y="0"/>
                    <a:pt x="62" y="4"/>
                    <a:pt x="62" y="10"/>
                  </a:cubicBezTo>
                  <a:cubicBezTo>
                    <a:pt x="62" y="239"/>
                    <a:pt x="62" y="239"/>
                    <a:pt x="62" y="239"/>
                  </a:cubicBezTo>
                  <a:cubicBezTo>
                    <a:pt x="62" y="244"/>
                    <a:pt x="58" y="249"/>
                    <a:pt x="52" y="249"/>
                  </a:cubicBezTo>
                  <a:cubicBezTo>
                    <a:pt x="10" y="249"/>
                    <a:pt x="10" y="249"/>
                    <a:pt x="10" y="249"/>
                  </a:cubicBezTo>
                  <a:cubicBezTo>
                    <a:pt x="4" y="249"/>
                    <a:pt x="0" y="244"/>
                    <a:pt x="0" y="239"/>
                  </a:cubicBezTo>
                  <a:close/>
                </a:path>
              </a:pathLst>
            </a:custGeom>
            <a:solidFill>
              <a:srgbClr val="BFBFB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62" name="îŝlíḓè"/>
            <p:cNvSpPr/>
            <p:nvPr/>
          </p:nvSpPr>
          <p:spPr bwMode="auto">
            <a:xfrm>
              <a:off x="7329285" y="3895546"/>
              <a:ext cx="143981" cy="693723"/>
            </a:xfrm>
            <a:custGeom>
              <a:avLst/>
              <a:gdLst>
                <a:gd name="T0" fmla="*/ 0 w 48"/>
                <a:gd name="T1" fmla="*/ 222 h 230"/>
                <a:gd name="T2" fmla="*/ 0 w 48"/>
                <a:gd name="T3" fmla="*/ 8 h 230"/>
                <a:gd name="T4" fmla="*/ 8 w 48"/>
                <a:gd name="T5" fmla="*/ 0 h 230"/>
                <a:gd name="T6" fmla="*/ 40 w 48"/>
                <a:gd name="T7" fmla="*/ 0 h 230"/>
                <a:gd name="T8" fmla="*/ 48 w 48"/>
                <a:gd name="T9" fmla="*/ 8 h 230"/>
                <a:gd name="T10" fmla="*/ 48 w 48"/>
                <a:gd name="T11" fmla="*/ 222 h 230"/>
                <a:gd name="T12" fmla="*/ 40 w 48"/>
                <a:gd name="T13" fmla="*/ 230 h 230"/>
                <a:gd name="T14" fmla="*/ 8 w 48"/>
                <a:gd name="T15" fmla="*/ 230 h 230"/>
                <a:gd name="T16" fmla="*/ 0 w 48"/>
                <a:gd name="T17" fmla="*/ 222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230">
                  <a:moveTo>
                    <a:pt x="0" y="222"/>
                  </a:moveTo>
                  <a:cubicBezTo>
                    <a:pt x="0" y="8"/>
                    <a:pt x="0" y="8"/>
                    <a:pt x="0" y="8"/>
                  </a:cubicBezTo>
                  <a:cubicBezTo>
                    <a:pt x="0" y="4"/>
                    <a:pt x="4" y="0"/>
                    <a:pt x="8" y="0"/>
                  </a:cubicBezTo>
                  <a:cubicBezTo>
                    <a:pt x="40" y="0"/>
                    <a:pt x="40" y="0"/>
                    <a:pt x="40" y="0"/>
                  </a:cubicBezTo>
                  <a:cubicBezTo>
                    <a:pt x="44" y="0"/>
                    <a:pt x="48" y="4"/>
                    <a:pt x="48" y="8"/>
                  </a:cubicBezTo>
                  <a:cubicBezTo>
                    <a:pt x="48" y="222"/>
                    <a:pt x="48" y="222"/>
                    <a:pt x="48" y="222"/>
                  </a:cubicBezTo>
                  <a:cubicBezTo>
                    <a:pt x="48" y="227"/>
                    <a:pt x="44" y="230"/>
                    <a:pt x="40" y="230"/>
                  </a:cubicBezTo>
                  <a:cubicBezTo>
                    <a:pt x="8" y="230"/>
                    <a:pt x="8" y="230"/>
                    <a:pt x="8" y="230"/>
                  </a:cubicBezTo>
                  <a:cubicBezTo>
                    <a:pt x="4" y="230"/>
                    <a:pt x="0" y="227"/>
                    <a:pt x="0" y="222"/>
                  </a:cubicBezTo>
                  <a:close/>
                </a:path>
              </a:pathLst>
            </a:custGeom>
            <a:solidFill>
              <a:srgbClr val="18738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63" name="íşḻiḋé"/>
            <p:cNvSpPr/>
            <p:nvPr/>
          </p:nvSpPr>
          <p:spPr bwMode="auto">
            <a:xfrm>
              <a:off x="7329285" y="4055524"/>
              <a:ext cx="143981" cy="337408"/>
            </a:xfrm>
            <a:custGeom>
              <a:avLst/>
              <a:gdLst>
                <a:gd name="T0" fmla="*/ 99 w 99"/>
                <a:gd name="T1" fmla="*/ 232 h 232"/>
                <a:gd name="T2" fmla="*/ 99 w 99"/>
                <a:gd name="T3" fmla="*/ 99 h 232"/>
                <a:gd name="T4" fmla="*/ 0 w 99"/>
                <a:gd name="T5" fmla="*/ 0 h 232"/>
                <a:gd name="T6" fmla="*/ 0 w 99"/>
                <a:gd name="T7" fmla="*/ 133 h 232"/>
                <a:gd name="T8" fmla="*/ 99 w 99"/>
                <a:gd name="T9" fmla="*/ 232 h 232"/>
              </a:gdLst>
              <a:ahLst/>
              <a:cxnLst>
                <a:cxn ang="0">
                  <a:pos x="T0" y="T1"/>
                </a:cxn>
                <a:cxn ang="0">
                  <a:pos x="T2" y="T3"/>
                </a:cxn>
                <a:cxn ang="0">
                  <a:pos x="T4" y="T5"/>
                </a:cxn>
                <a:cxn ang="0">
                  <a:pos x="T6" y="T7"/>
                </a:cxn>
                <a:cxn ang="0">
                  <a:pos x="T8" y="T9"/>
                </a:cxn>
              </a:cxnLst>
              <a:rect l="0" t="0" r="r" b="b"/>
              <a:pathLst>
                <a:path w="99" h="232">
                  <a:moveTo>
                    <a:pt x="99" y="232"/>
                  </a:moveTo>
                  <a:lnTo>
                    <a:pt x="99" y="99"/>
                  </a:lnTo>
                  <a:lnTo>
                    <a:pt x="0" y="0"/>
                  </a:lnTo>
                  <a:lnTo>
                    <a:pt x="0" y="133"/>
                  </a:lnTo>
                  <a:lnTo>
                    <a:pt x="99" y="232"/>
                  </a:lnTo>
                  <a:close/>
                </a:path>
              </a:pathLst>
            </a:custGeom>
            <a:solidFill>
              <a:srgbClr val="2EA9BA"/>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64" name="ïšļîḋe"/>
            <p:cNvSpPr/>
            <p:nvPr/>
          </p:nvSpPr>
          <p:spPr bwMode="auto">
            <a:xfrm>
              <a:off x="7329285" y="4454014"/>
              <a:ext cx="132346" cy="135255"/>
            </a:xfrm>
            <a:custGeom>
              <a:avLst/>
              <a:gdLst>
                <a:gd name="T0" fmla="*/ 0 w 44"/>
                <a:gd name="T1" fmla="*/ 0 h 45"/>
                <a:gd name="T2" fmla="*/ 0 w 44"/>
                <a:gd name="T3" fmla="*/ 37 h 45"/>
                <a:gd name="T4" fmla="*/ 8 w 44"/>
                <a:gd name="T5" fmla="*/ 45 h 45"/>
                <a:gd name="T6" fmla="*/ 40 w 44"/>
                <a:gd name="T7" fmla="*/ 45 h 45"/>
                <a:gd name="T8" fmla="*/ 44 w 44"/>
                <a:gd name="T9" fmla="*/ 44 h 45"/>
                <a:gd name="T10" fmla="*/ 0 w 44"/>
                <a:gd name="T11" fmla="*/ 0 h 45"/>
              </a:gdLst>
              <a:ahLst/>
              <a:cxnLst>
                <a:cxn ang="0">
                  <a:pos x="T0" y="T1"/>
                </a:cxn>
                <a:cxn ang="0">
                  <a:pos x="T2" y="T3"/>
                </a:cxn>
                <a:cxn ang="0">
                  <a:pos x="T4" y="T5"/>
                </a:cxn>
                <a:cxn ang="0">
                  <a:pos x="T6" y="T7"/>
                </a:cxn>
                <a:cxn ang="0">
                  <a:pos x="T8" y="T9"/>
                </a:cxn>
                <a:cxn ang="0">
                  <a:pos x="T10" y="T11"/>
                </a:cxn>
              </a:cxnLst>
              <a:rect l="0" t="0" r="r" b="b"/>
              <a:pathLst>
                <a:path w="44" h="45">
                  <a:moveTo>
                    <a:pt x="0" y="0"/>
                  </a:moveTo>
                  <a:cubicBezTo>
                    <a:pt x="0" y="37"/>
                    <a:pt x="0" y="37"/>
                    <a:pt x="0" y="37"/>
                  </a:cubicBezTo>
                  <a:cubicBezTo>
                    <a:pt x="0" y="42"/>
                    <a:pt x="4" y="45"/>
                    <a:pt x="8" y="45"/>
                  </a:cubicBezTo>
                  <a:cubicBezTo>
                    <a:pt x="40" y="45"/>
                    <a:pt x="40" y="45"/>
                    <a:pt x="40" y="45"/>
                  </a:cubicBezTo>
                  <a:cubicBezTo>
                    <a:pt x="41" y="45"/>
                    <a:pt x="43" y="45"/>
                    <a:pt x="44" y="44"/>
                  </a:cubicBezTo>
                  <a:lnTo>
                    <a:pt x="0" y="0"/>
                  </a:lnTo>
                  <a:close/>
                </a:path>
              </a:pathLst>
            </a:custGeom>
            <a:solidFill>
              <a:srgbClr val="2EA9BA"/>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65" name="iṣ1íďê"/>
            <p:cNvSpPr/>
            <p:nvPr/>
          </p:nvSpPr>
          <p:spPr bwMode="auto">
            <a:xfrm>
              <a:off x="7374370" y="3895546"/>
              <a:ext cx="98895" cy="98895"/>
            </a:xfrm>
            <a:custGeom>
              <a:avLst/>
              <a:gdLst>
                <a:gd name="T0" fmla="*/ 33 w 33"/>
                <a:gd name="T1" fmla="*/ 33 h 33"/>
                <a:gd name="T2" fmla="*/ 33 w 33"/>
                <a:gd name="T3" fmla="*/ 8 h 33"/>
                <a:gd name="T4" fmla="*/ 25 w 33"/>
                <a:gd name="T5" fmla="*/ 0 h 33"/>
                <a:gd name="T6" fmla="*/ 0 w 33"/>
                <a:gd name="T7" fmla="*/ 0 h 33"/>
                <a:gd name="T8" fmla="*/ 33 w 33"/>
                <a:gd name="T9" fmla="*/ 33 h 33"/>
              </a:gdLst>
              <a:ahLst/>
              <a:cxnLst>
                <a:cxn ang="0">
                  <a:pos x="T0" y="T1"/>
                </a:cxn>
                <a:cxn ang="0">
                  <a:pos x="T2" y="T3"/>
                </a:cxn>
                <a:cxn ang="0">
                  <a:pos x="T4" y="T5"/>
                </a:cxn>
                <a:cxn ang="0">
                  <a:pos x="T6" y="T7"/>
                </a:cxn>
                <a:cxn ang="0">
                  <a:pos x="T8" y="T9"/>
                </a:cxn>
              </a:cxnLst>
              <a:rect l="0" t="0" r="r" b="b"/>
              <a:pathLst>
                <a:path w="33" h="33">
                  <a:moveTo>
                    <a:pt x="33" y="33"/>
                  </a:moveTo>
                  <a:cubicBezTo>
                    <a:pt x="33" y="8"/>
                    <a:pt x="33" y="8"/>
                    <a:pt x="33" y="8"/>
                  </a:cubicBezTo>
                  <a:cubicBezTo>
                    <a:pt x="33" y="4"/>
                    <a:pt x="29" y="0"/>
                    <a:pt x="25" y="0"/>
                  </a:cubicBezTo>
                  <a:cubicBezTo>
                    <a:pt x="0" y="0"/>
                    <a:pt x="0" y="0"/>
                    <a:pt x="0" y="0"/>
                  </a:cubicBezTo>
                  <a:lnTo>
                    <a:pt x="33" y="33"/>
                  </a:lnTo>
                  <a:close/>
                </a:path>
              </a:pathLst>
            </a:custGeom>
            <a:solidFill>
              <a:srgbClr val="2EA9BA"/>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66" name="iṥľîḑé"/>
            <p:cNvSpPr/>
            <p:nvPr/>
          </p:nvSpPr>
          <p:spPr bwMode="auto">
            <a:xfrm>
              <a:off x="7781586" y="4170417"/>
              <a:ext cx="63991" cy="143981"/>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467" name="î$ľíḋe"/>
            <p:cNvSpPr/>
            <p:nvPr/>
          </p:nvSpPr>
          <p:spPr bwMode="auto">
            <a:xfrm>
              <a:off x="7845577" y="4170417"/>
              <a:ext cx="27633" cy="71263"/>
            </a:xfrm>
            <a:prstGeom prst="rect">
              <a:avLst/>
            </a:prstGeom>
            <a:solidFill>
              <a:srgbClr val="9E9E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468" name="íśḷidé"/>
            <p:cNvSpPr/>
            <p:nvPr/>
          </p:nvSpPr>
          <p:spPr bwMode="auto">
            <a:xfrm>
              <a:off x="7845577" y="4241680"/>
              <a:ext cx="27633" cy="72717"/>
            </a:xfrm>
            <a:prstGeom prst="rect">
              <a:avLst/>
            </a:prstGeom>
            <a:solidFill>
              <a:srgbClr val="9E9E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469" name="íṧḷíḑé"/>
            <p:cNvSpPr/>
            <p:nvPr/>
          </p:nvSpPr>
          <p:spPr bwMode="auto">
            <a:xfrm>
              <a:off x="7694325" y="3931904"/>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470" name="iSḻíḋé"/>
            <p:cNvSpPr/>
            <p:nvPr/>
          </p:nvSpPr>
          <p:spPr bwMode="auto">
            <a:xfrm>
              <a:off x="7688508" y="3924633"/>
              <a:ext cx="56720" cy="58174"/>
            </a:xfrm>
            <a:custGeom>
              <a:avLst/>
              <a:gdLst>
                <a:gd name="T0" fmla="*/ 31 w 39"/>
                <a:gd name="T1" fmla="*/ 9 h 40"/>
                <a:gd name="T2" fmla="*/ 31 w 39"/>
                <a:gd name="T3" fmla="*/ 32 h 40"/>
                <a:gd name="T4" fmla="*/ 8 w 39"/>
                <a:gd name="T5" fmla="*/ 32 h 40"/>
                <a:gd name="T6" fmla="*/ 8 w 39"/>
                <a:gd name="T7" fmla="*/ 9 h 40"/>
                <a:gd name="T8" fmla="*/ 31 w 39"/>
                <a:gd name="T9" fmla="*/ 9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9"/>
                  </a:moveTo>
                  <a:lnTo>
                    <a:pt x="31" y="32"/>
                  </a:lnTo>
                  <a:lnTo>
                    <a:pt x="8" y="32"/>
                  </a:lnTo>
                  <a:lnTo>
                    <a:pt x="8" y="9"/>
                  </a:lnTo>
                  <a:lnTo>
                    <a:pt x="31" y="9"/>
                  </a:lnTo>
                  <a:close/>
                  <a:moveTo>
                    <a:pt x="39" y="0"/>
                  </a:moveTo>
                  <a:lnTo>
                    <a:pt x="0" y="0"/>
                  </a:lnTo>
                  <a:lnTo>
                    <a:pt x="0" y="40"/>
                  </a:lnTo>
                  <a:lnTo>
                    <a:pt x="39" y="40"/>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71" name="îṩḷíḋe"/>
            <p:cNvSpPr/>
            <p:nvPr/>
          </p:nvSpPr>
          <p:spPr bwMode="auto">
            <a:xfrm>
              <a:off x="7688508" y="3924633"/>
              <a:ext cx="56720" cy="58174"/>
            </a:xfrm>
            <a:custGeom>
              <a:avLst/>
              <a:gdLst>
                <a:gd name="T0" fmla="*/ 31 w 39"/>
                <a:gd name="T1" fmla="*/ 9 h 40"/>
                <a:gd name="T2" fmla="*/ 31 w 39"/>
                <a:gd name="T3" fmla="*/ 32 h 40"/>
                <a:gd name="T4" fmla="*/ 8 w 39"/>
                <a:gd name="T5" fmla="*/ 32 h 40"/>
                <a:gd name="T6" fmla="*/ 8 w 39"/>
                <a:gd name="T7" fmla="*/ 9 h 40"/>
                <a:gd name="T8" fmla="*/ 31 w 39"/>
                <a:gd name="T9" fmla="*/ 9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9"/>
                  </a:moveTo>
                  <a:lnTo>
                    <a:pt x="31" y="32"/>
                  </a:lnTo>
                  <a:lnTo>
                    <a:pt x="8" y="32"/>
                  </a:lnTo>
                  <a:lnTo>
                    <a:pt x="8" y="9"/>
                  </a:lnTo>
                  <a:lnTo>
                    <a:pt x="31" y="9"/>
                  </a:lnTo>
                  <a:moveTo>
                    <a:pt x="39" y="0"/>
                  </a:moveTo>
                  <a:lnTo>
                    <a:pt x="0" y="0"/>
                  </a:lnTo>
                  <a:lnTo>
                    <a:pt x="0" y="40"/>
                  </a:lnTo>
                  <a:lnTo>
                    <a:pt x="39" y="40"/>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472" name="ïŝliḋe"/>
            <p:cNvSpPr/>
            <p:nvPr/>
          </p:nvSpPr>
          <p:spPr bwMode="auto">
            <a:xfrm>
              <a:off x="7694325" y="3988624"/>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473" name="iṥļídê"/>
            <p:cNvSpPr/>
            <p:nvPr/>
          </p:nvSpPr>
          <p:spPr bwMode="auto">
            <a:xfrm>
              <a:off x="7688508" y="3982806"/>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close/>
                  <a:moveTo>
                    <a:pt x="39" y="0"/>
                  </a:moveTo>
                  <a:lnTo>
                    <a:pt x="0" y="0"/>
                  </a:lnTo>
                  <a:lnTo>
                    <a:pt x="0" y="39"/>
                  </a:lnTo>
                  <a:lnTo>
                    <a:pt x="39" y="39"/>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74" name="íšļíďe"/>
            <p:cNvSpPr/>
            <p:nvPr/>
          </p:nvSpPr>
          <p:spPr bwMode="auto">
            <a:xfrm>
              <a:off x="7688508" y="3982806"/>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moveTo>
                    <a:pt x="39" y="0"/>
                  </a:moveTo>
                  <a:lnTo>
                    <a:pt x="0" y="0"/>
                  </a:lnTo>
                  <a:lnTo>
                    <a:pt x="0" y="39"/>
                  </a:lnTo>
                  <a:lnTo>
                    <a:pt x="39" y="39"/>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475" name="išḻïḍé"/>
            <p:cNvSpPr/>
            <p:nvPr/>
          </p:nvSpPr>
          <p:spPr bwMode="auto">
            <a:xfrm>
              <a:off x="7694325" y="4046798"/>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476" name="ïśḻïďê"/>
            <p:cNvSpPr/>
            <p:nvPr/>
          </p:nvSpPr>
          <p:spPr bwMode="auto">
            <a:xfrm>
              <a:off x="7688508" y="4039525"/>
              <a:ext cx="56720" cy="58174"/>
            </a:xfrm>
            <a:custGeom>
              <a:avLst/>
              <a:gdLst>
                <a:gd name="T0" fmla="*/ 31 w 39"/>
                <a:gd name="T1" fmla="*/ 9 h 40"/>
                <a:gd name="T2" fmla="*/ 31 w 39"/>
                <a:gd name="T3" fmla="*/ 31 h 40"/>
                <a:gd name="T4" fmla="*/ 8 w 39"/>
                <a:gd name="T5" fmla="*/ 31 h 40"/>
                <a:gd name="T6" fmla="*/ 8 w 39"/>
                <a:gd name="T7" fmla="*/ 9 h 40"/>
                <a:gd name="T8" fmla="*/ 31 w 39"/>
                <a:gd name="T9" fmla="*/ 9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9"/>
                  </a:moveTo>
                  <a:lnTo>
                    <a:pt x="31" y="31"/>
                  </a:lnTo>
                  <a:lnTo>
                    <a:pt x="8" y="31"/>
                  </a:lnTo>
                  <a:lnTo>
                    <a:pt x="8" y="9"/>
                  </a:lnTo>
                  <a:lnTo>
                    <a:pt x="31" y="9"/>
                  </a:lnTo>
                  <a:close/>
                  <a:moveTo>
                    <a:pt x="39" y="0"/>
                  </a:moveTo>
                  <a:lnTo>
                    <a:pt x="0" y="0"/>
                  </a:lnTo>
                  <a:lnTo>
                    <a:pt x="0" y="40"/>
                  </a:lnTo>
                  <a:lnTo>
                    <a:pt x="39" y="40"/>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77" name="íS1îḋè"/>
            <p:cNvSpPr/>
            <p:nvPr/>
          </p:nvSpPr>
          <p:spPr bwMode="auto">
            <a:xfrm>
              <a:off x="7688508" y="4039525"/>
              <a:ext cx="56720" cy="58174"/>
            </a:xfrm>
            <a:custGeom>
              <a:avLst/>
              <a:gdLst>
                <a:gd name="T0" fmla="*/ 31 w 39"/>
                <a:gd name="T1" fmla="*/ 9 h 40"/>
                <a:gd name="T2" fmla="*/ 31 w 39"/>
                <a:gd name="T3" fmla="*/ 31 h 40"/>
                <a:gd name="T4" fmla="*/ 8 w 39"/>
                <a:gd name="T5" fmla="*/ 31 h 40"/>
                <a:gd name="T6" fmla="*/ 8 w 39"/>
                <a:gd name="T7" fmla="*/ 9 h 40"/>
                <a:gd name="T8" fmla="*/ 31 w 39"/>
                <a:gd name="T9" fmla="*/ 9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9"/>
                  </a:moveTo>
                  <a:lnTo>
                    <a:pt x="31" y="31"/>
                  </a:lnTo>
                  <a:lnTo>
                    <a:pt x="8" y="31"/>
                  </a:lnTo>
                  <a:lnTo>
                    <a:pt x="8" y="9"/>
                  </a:lnTo>
                  <a:lnTo>
                    <a:pt x="31" y="9"/>
                  </a:lnTo>
                  <a:moveTo>
                    <a:pt x="39" y="0"/>
                  </a:moveTo>
                  <a:lnTo>
                    <a:pt x="0" y="0"/>
                  </a:lnTo>
                  <a:lnTo>
                    <a:pt x="0" y="40"/>
                  </a:lnTo>
                  <a:lnTo>
                    <a:pt x="39" y="40"/>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478" name="ísļîdê"/>
            <p:cNvSpPr/>
            <p:nvPr/>
          </p:nvSpPr>
          <p:spPr bwMode="auto">
            <a:xfrm>
              <a:off x="7694325" y="4103517"/>
              <a:ext cx="45085" cy="277780"/>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479" name="ïŝḻïdè"/>
            <p:cNvSpPr/>
            <p:nvPr/>
          </p:nvSpPr>
          <p:spPr bwMode="auto">
            <a:xfrm>
              <a:off x="7688508" y="4097699"/>
              <a:ext cx="56720" cy="289415"/>
            </a:xfrm>
            <a:custGeom>
              <a:avLst/>
              <a:gdLst>
                <a:gd name="T0" fmla="*/ 31 w 39"/>
                <a:gd name="T1" fmla="*/ 8 h 199"/>
                <a:gd name="T2" fmla="*/ 31 w 39"/>
                <a:gd name="T3" fmla="*/ 39 h 199"/>
                <a:gd name="T4" fmla="*/ 31 w 39"/>
                <a:gd name="T5" fmla="*/ 81 h 199"/>
                <a:gd name="T6" fmla="*/ 31 w 39"/>
                <a:gd name="T7" fmla="*/ 120 h 199"/>
                <a:gd name="T8" fmla="*/ 31 w 39"/>
                <a:gd name="T9" fmla="*/ 160 h 199"/>
                <a:gd name="T10" fmla="*/ 31 w 39"/>
                <a:gd name="T11" fmla="*/ 191 h 199"/>
                <a:gd name="T12" fmla="*/ 8 w 39"/>
                <a:gd name="T13" fmla="*/ 191 h 199"/>
                <a:gd name="T14" fmla="*/ 8 w 39"/>
                <a:gd name="T15" fmla="*/ 160 h 199"/>
                <a:gd name="T16" fmla="*/ 8 w 39"/>
                <a:gd name="T17" fmla="*/ 120 h 199"/>
                <a:gd name="T18" fmla="*/ 8 w 39"/>
                <a:gd name="T19" fmla="*/ 81 h 199"/>
                <a:gd name="T20" fmla="*/ 8 w 39"/>
                <a:gd name="T21" fmla="*/ 39 h 199"/>
                <a:gd name="T22" fmla="*/ 8 w 39"/>
                <a:gd name="T23" fmla="*/ 8 h 199"/>
                <a:gd name="T24" fmla="*/ 31 w 39"/>
                <a:gd name="T25" fmla="*/ 8 h 199"/>
                <a:gd name="T26" fmla="*/ 39 w 39"/>
                <a:gd name="T27" fmla="*/ 0 h 199"/>
                <a:gd name="T28" fmla="*/ 0 w 39"/>
                <a:gd name="T29" fmla="*/ 0 h 199"/>
                <a:gd name="T30" fmla="*/ 0 w 39"/>
                <a:gd name="T31" fmla="*/ 39 h 199"/>
                <a:gd name="T32" fmla="*/ 0 w 39"/>
                <a:gd name="T33" fmla="*/ 81 h 199"/>
                <a:gd name="T34" fmla="*/ 0 w 39"/>
                <a:gd name="T35" fmla="*/ 120 h 199"/>
                <a:gd name="T36" fmla="*/ 0 w 39"/>
                <a:gd name="T37" fmla="*/ 160 h 199"/>
                <a:gd name="T38" fmla="*/ 0 w 39"/>
                <a:gd name="T39" fmla="*/ 199 h 199"/>
                <a:gd name="T40" fmla="*/ 39 w 39"/>
                <a:gd name="T41" fmla="*/ 199 h 199"/>
                <a:gd name="T42" fmla="*/ 39 w 39"/>
                <a:gd name="T43" fmla="*/ 160 h 199"/>
                <a:gd name="T44" fmla="*/ 39 w 39"/>
                <a:gd name="T45" fmla="*/ 120 h 199"/>
                <a:gd name="T46" fmla="*/ 39 w 39"/>
                <a:gd name="T47" fmla="*/ 81 h 199"/>
                <a:gd name="T48" fmla="*/ 39 w 39"/>
                <a:gd name="T49" fmla="*/ 39 h 199"/>
                <a:gd name="T50" fmla="*/ 39 w 39"/>
                <a:gd name="T51" fmla="*/ 0 h 199"/>
                <a:gd name="T52" fmla="*/ 39 w 39"/>
                <a:gd name="T53"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 h="199">
                  <a:moveTo>
                    <a:pt x="31" y="8"/>
                  </a:moveTo>
                  <a:lnTo>
                    <a:pt x="31" y="39"/>
                  </a:lnTo>
                  <a:lnTo>
                    <a:pt x="31" y="81"/>
                  </a:lnTo>
                  <a:lnTo>
                    <a:pt x="31" y="120"/>
                  </a:lnTo>
                  <a:lnTo>
                    <a:pt x="31" y="160"/>
                  </a:lnTo>
                  <a:lnTo>
                    <a:pt x="31" y="191"/>
                  </a:lnTo>
                  <a:lnTo>
                    <a:pt x="8" y="191"/>
                  </a:lnTo>
                  <a:lnTo>
                    <a:pt x="8" y="160"/>
                  </a:lnTo>
                  <a:lnTo>
                    <a:pt x="8" y="120"/>
                  </a:lnTo>
                  <a:lnTo>
                    <a:pt x="8" y="81"/>
                  </a:lnTo>
                  <a:lnTo>
                    <a:pt x="8" y="39"/>
                  </a:lnTo>
                  <a:lnTo>
                    <a:pt x="8" y="8"/>
                  </a:lnTo>
                  <a:lnTo>
                    <a:pt x="31" y="8"/>
                  </a:lnTo>
                  <a:close/>
                  <a:moveTo>
                    <a:pt x="39" y="0"/>
                  </a:moveTo>
                  <a:lnTo>
                    <a:pt x="0" y="0"/>
                  </a:lnTo>
                  <a:lnTo>
                    <a:pt x="0" y="39"/>
                  </a:lnTo>
                  <a:lnTo>
                    <a:pt x="0" y="81"/>
                  </a:lnTo>
                  <a:lnTo>
                    <a:pt x="0" y="120"/>
                  </a:lnTo>
                  <a:lnTo>
                    <a:pt x="0" y="160"/>
                  </a:lnTo>
                  <a:lnTo>
                    <a:pt x="0" y="199"/>
                  </a:lnTo>
                  <a:lnTo>
                    <a:pt x="39" y="199"/>
                  </a:lnTo>
                  <a:lnTo>
                    <a:pt x="39" y="160"/>
                  </a:lnTo>
                  <a:lnTo>
                    <a:pt x="39" y="120"/>
                  </a:lnTo>
                  <a:lnTo>
                    <a:pt x="39" y="81"/>
                  </a:lnTo>
                  <a:lnTo>
                    <a:pt x="39" y="39"/>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80" name="ï$ľîḍè"/>
            <p:cNvSpPr/>
            <p:nvPr/>
          </p:nvSpPr>
          <p:spPr bwMode="auto">
            <a:xfrm>
              <a:off x="7688508" y="4097699"/>
              <a:ext cx="56720" cy="289415"/>
            </a:xfrm>
            <a:custGeom>
              <a:avLst/>
              <a:gdLst>
                <a:gd name="T0" fmla="*/ 31 w 39"/>
                <a:gd name="T1" fmla="*/ 8 h 199"/>
                <a:gd name="T2" fmla="*/ 31 w 39"/>
                <a:gd name="T3" fmla="*/ 39 h 199"/>
                <a:gd name="T4" fmla="*/ 31 w 39"/>
                <a:gd name="T5" fmla="*/ 81 h 199"/>
                <a:gd name="T6" fmla="*/ 31 w 39"/>
                <a:gd name="T7" fmla="*/ 120 h 199"/>
                <a:gd name="T8" fmla="*/ 31 w 39"/>
                <a:gd name="T9" fmla="*/ 160 h 199"/>
                <a:gd name="T10" fmla="*/ 31 w 39"/>
                <a:gd name="T11" fmla="*/ 191 h 199"/>
                <a:gd name="T12" fmla="*/ 8 w 39"/>
                <a:gd name="T13" fmla="*/ 191 h 199"/>
                <a:gd name="T14" fmla="*/ 8 w 39"/>
                <a:gd name="T15" fmla="*/ 160 h 199"/>
                <a:gd name="T16" fmla="*/ 8 w 39"/>
                <a:gd name="T17" fmla="*/ 120 h 199"/>
                <a:gd name="T18" fmla="*/ 8 w 39"/>
                <a:gd name="T19" fmla="*/ 81 h 199"/>
                <a:gd name="T20" fmla="*/ 8 w 39"/>
                <a:gd name="T21" fmla="*/ 39 h 199"/>
                <a:gd name="T22" fmla="*/ 8 w 39"/>
                <a:gd name="T23" fmla="*/ 8 h 199"/>
                <a:gd name="T24" fmla="*/ 31 w 39"/>
                <a:gd name="T25" fmla="*/ 8 h 199"/>
                <a:gd name="T26" fmla="*/ 39 w 39"/>
                <a:gd name="T27" fmla="*/ 0 h 199"/>
                <a:gd name="T28" fmla="*/ 0 w 39"/>
                <a:gd name="T29" fmla="*/ 0 h 199"/>
                <a:gd name="T30" fmla="*/ 0 w 39"/>
                <a:gd name="T31" fmla="*/ 39 h 199"/>
                <a:gd name="T32" fmla="*/ 0 w 39"/>
                <a:gd name="T33" fmla="*/ 81 h 199"/>
                <a:gd name="T34" fmla="*/ 0 w 39"/>
                <a:gd name="T35" fmla="*/ 120 h 199"/>
                <a:gd name="T36" fmla="*/ 0 w 39"/>
                <a:gd name="T37" fmla="*/ 160 h 199"/>
                <a:gd name="T38" fmla="*/ 0 w 39"/>
                <a:gd name="T39" fmla="*/ 199 h 199"/>
                <a:gd name="T40" fmla="*/ 39 w 39"/>
                <a:gd name="T41" fmla="*/ 199 h 199"/>
                <a:gd name="T42" fmla="*/ 39 w 39"/>
                <a:gd name="T43" fmla="*/ 160 h 199"/>
                <a:gd name="T44" fmla="*/ 39 w 39"/>
                <a:gd name="T45" fmla="*/ 120 h 199"/>
                <a:gd name="T46" fmla="*/ 39 w 39"/>
                <a:gd name="T47" fmla="*/ 81 h 199"/>
                <a:gd name="T48" fmla="*/ 39 w 39"/>
                <a:gd name="T49" fmla="*/ 39 h 199"/>
                <a:gd name="T50" fmla="*/ 39 w 39"/>
                <a:gd name="T51" fmla="*/ 0 h 199"/>
                <a:gd name="T52" fmla="*/ 39 w 39"/>
                <a:gd name="T53"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 h="199">
                  <a:moveTo>
                    <a:pt x="31" y="8"/>
                  </a:moveTo>
                  <a:lnTo>
                    <a:pt x="31" y="39"/>
                  </a:lnTo>
                  <a:lnTo>
                    <a:pt x="31" y="81"/>
                  </a:lnTo>
                  <a:lnTo>
                    <a:pt x="31" y="120"/>
                  </a:lnTo>
                  <a:lnTo>
                    <a:pt x="31" y="160"/>
                  </a:lnTo>
                  <a:lnTo>
                    <a:pt x="31" y="191"/>
                  </a:lnTo>
                  <a:lnTo>
                    <a:pt x="8" y="191"/>
                  </a:lnTo>
                  <a:lnTo>
                    <a:pt x="8" y="160"/>
                  </a:lnTo>
                  <a:lnTo>
                    <a:pt x="8" y="120"/>
                  </a:lnTo>
                  <a:lnTo>
                    <a:pt x="8" y="81"/>
                  </a:lnTo>
                  <a:lnTo>
                    <a:pt x="8" y="39"/>
                  </a:lnTo>
                  <a:lnTo>
                    <a:pt x="8" y="8"/>
                  </a:lnTo>
                  <a:lnTo>
                    <a:pt x="31" y="8"/>
                  </a:lnTo>
                  <a:moveTo>
                    <a:pt x="39" y="0"/>
                  </a:moveTo>
                  <a:lnTo>
                    <a:pt x="0" y="0"/>
                  </a:lnTo>
                  <a:lnTo>
                    <a:pt x="0" y="39"/>
                  </a:lnTo>
                  <a:lnTo>
                    <a:pt x="0" y="81"/>
                  </a:lnTo>
                  <a:lnTo>
                    <a:pt x="0" y="120"/>
                  </a:lnTo>
                  <a:lnTo>
                    <a:pt x="0" y="160"/>
                  </a:lnTo>
                  <a:lnTo>
                    <a:pt x="0" y="199"/>
                  </a:lnTo>
                  <a:lnTo>
                    <a:pt x="39" y="199"/>
                  </a:lnTo>
                  <a:lnTo>
                    <a:pt x="39" y="160"/>
                  </a:lnTo>
                  <a:lnTo>
                    <a:pt x="39" y="120"/>
                  </a:lnTo>
                  <a:lnTo>
                    <a:pt x="39" y="81"/>
                  </a:lnTo>
                  <a:lnTo>
                    <a:pt x="39" y="39"/>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481" name="işľîḍê"/>
            <p:cNvSpPr/>
            <p:nvPr/>
          </p:nvSpPr>
          <p:spPr bwMode="auto">
            <a:xfrm>
              <a:off x="7694325" y="4392932"/>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482" name="iṡḷîde"/>
            <p:cNvSpPr/>
            <p:nvPr/>
          </p:nvSpPr>
          <p:spPr bwMode="auto">
            <a:xfrm>
              <a:off x="7688508" y="4387114"/>
              <a:ext cx="56720" cy="58174"/>
            </a:xfrm>
            <a:custGeom>
              <a:avLst/>
              <a:gdLst>
                <a:gd name="T0" fmla="*/ 31 w 39"/>
                <a:gd name="T1" fmla="*/ 8 h 40"/>
                <a:gd name="T2" fmla="*/ 31 w 39"/>
                <a:gd name="T3" fmla="*/ 31 h 40"/>
                <a:gd name="T4" fmla="*/ 8 w 39"/>
                <a:gd name="T5" fmla="*/ 31 h 40"/>
                <a:gd name="T6" fmla="*/ 8 w 39"/>
                <a:gd name="T7" fmla="*/ 8 h 40"/>
                <a:gd name="T8" fmla="*/ 31 w 39"/>
                <a:gd name="T9" fmla="*/ 8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8"/>
                  </a:moveTo>
                  <a:lnTo>
                    <a:pt x="31" y="31"/>
                  </a:lnTo>
                  <a:lnTo>
                    <a:pt x="8" y="31"/>
                  </a:lnTo>
                  <a:lnTo>
                    <a:pt x="8" y="8"/>
                  </a:lnTo>
                  <a:lnTo>
                    <a:pt x="31" y="8"/>
                  </a:lnTo>
                  <a:close/>
                  <a:moveTo>
                    <a:pt x="39" y="0"/>
                  </a:moveTo>
                  <a:lnTo>
                    <a:pt x="0" y="0"/>
                  </a:lnTo>
                  <a:lnTo>
                    <a:pt x="0" y="40"/>
                  </a:lnTo>
                  <a:lnTo>
                    <a:pt x="39" y="40"/>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83" name="ïṧļiďê"/>
            <p:cNvSpPr/>
            <p:nvPr/>
          </p:nvSpPr>
          <p:spPr bwMode="auto">
            <a:xfrm>
              <a:off x="7688508" y="4387114"/>
              <a:ext cx="56720" cy="58174"/>
            </a:xfrm>
            <a:custGeom>
              <a:avLst/>
              <a:gdLst>
                <a:gd name="T0" fmla="*/ 31 w 39"/>
                <a:gd name="T1" fmla="*/ 8 h 40"/>
                <a:gd name="T2" fmla="*/ 31 w 39"/>
                <a:gd name="T3" fmla="*/ 31 h 40"/>
                <a:gd name="T4" fmla="*/ 8 w 39"/>
                <a:gd name="T5" fmla="*/ 31 h 40"/>
                <a:gd name="T6" fmla="*/ 8 w 39"/>
                <a:gd name="T7" fmla="*/ 8 h 40"/>
                <a:gd name="T8" fmla="*/ 31 w 39"/>
                <a:gd name="T9" fmla="*/ 8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8"/>
                  </a:moveTo>
                  <a:lnTo>
                    <a:pt x="31" y="31"/>
                  </a:lnTo>
                  <a:lnTo>
                    <a:pt x="8" y="31"/>
                  </a:lnTo>
                  <a:lnTo>
                    <a:pt x="8" y="8"/>
                  </a:lnTo>
                  <a:lnTo>
                    <a:pt x="31" y="8"/>
                  </a:lnTo>
                  <a:moveTo>
                    <a:pt x="39" y="0"/>
                  </a:moveTo>
                  <a:lnTo>
                    <a:pt x="0" y="0"/>
                  </a:lnTo>
                  <a:lnTo>
                    <a:pt x="0" y="40"/>
                  </a:lnTo>
                  <a:lnTo>
                    <a:pt x="39" y="40"/>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484" name="îśḻïdé"/>
            <p:cNvSpPr/>
            <p:nvPr/>
          </p:nvSpPr>
          <p:spPr bwMode="auto">
            <a:xfrm>
              <a:off x="7694325" y="4451106"/>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485" name="îṧlíďé"/>
            <p:cNvSpPr/>
            <p:nvPr/>
          </p:nvSpPr>
          <p:spPr bwMode="auto">
            <a:xfrm>
              <a:off x="7688508" y="4445288"/>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close/>
                  <a:moveTo>
                    <a:pt x="39" y="0"/>
                  </a:moveTo>
                  <a:lnTo>
                    <a:pt x="0" y="0"/>
                  </a:lnTo>
                  <a:lnTo>
                    <a:pt x="0" y="39"/>
                  </a:lnTo>
                  <a:lnTo>
                    <a:pt x="39" y="39"/>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86" name="íşļïḋè"/>
            <p:cNvSpPr/>
            <p:nvPr/>
          </p:nvSpPr>
          <p:spPr bwMode="auto">
            <a:xfrm>
              <a:off x="7688508" y="4445288"/>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moveTo>
                    <a:pt x="39" y="0"/>
                  </a:moveTo>
                  <a:lnTo>
                    <a:pt x="0" y="0"/>
                  </a:lnTo>
                  <a:lnTo>
                    <a:pt x="0" y="39"/>
                  </a:lnTo>
                  <a:lnTo>
                    <a:pt x="39" y="39"/>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487" name="ïŝḷîḑé"/>
            <p:cNvSpPr/>
            <p:nvPr/>
          </p:nvSpPr>
          <p:spPr bwMode="auto">
            <a:xfrm>
              <a:off x="7694325" y="4507825"/>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488" name="ísḷïdè"/>
            <p:cNvSpPr/>
            <p:nvPr/>
          </p:nvSpPr>
          <p:spPr bwMode="auto">
            <a:xfrm>
              <a:off x="7688508" y="4502007"/>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close/>
                  <a:moveTo>
                    <a:pt x="39" y="0"/>
                  </a:moveTo>
                  <a:lnTo>
                    <a:pt x="0" y="0"/>
                  </a:lnTo>
                  <a:lnTo>
                    <a:pt x="0" y="39"/>
                  </a:lnTo>
                  <a:lnTo>
                    <a:pt x="39" y="39"/>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89" name="ïṧlîḓe"/>
            <p:cNvSpPr/>
            <p:nvPr/>
          </p:nvSpPr>
          <p:spPr bwMode="auto">
            <a:xfrm>
              <a:off x="7688508" y="4502007"/>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moveTo>
                    <a:pt x="39" y="0"/>
                  </a:moveTo>
                  <a:lnTo>
                    <a:pt x="0" y="0"/>
                  </a:lnTo>
                  <a:lnTo>
                    <a:pt x="0" y="39"/>
                  </a:lnTo>
                  <a:lnTo>
                    <a:pt x="39" y="39"/>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490" name="í$ḻîdé"/>
            <p:cNvSpPr/>
            <p:nvPr/>
          </p:nvSpPr>
          <p:spPr bwMode="auto">
            <a:xfrm>
              <a:off x="7637606" y="3931904"/>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491" name="îṣļiḍe"/>
            <p:cNvSpPr/>
            <p:nvPr/>
          </p:nvSpPr>
          <p:spPr bwMode="auto">
            <a:xfrm>
              <a:off x="7630334" y="3924633"/>
              <a:ext cx="58174" cy="58174"/>
            </a:xfrm>
            <a:custGeom>
              <a:avLst/>
              <a:gdLst>
                <a:gd name="T0" fmla="*/ 32 w 40"/>
                <a:gd name="T1" fmla="*/ 9 h 40"/>
                <a:gd name="T2" fmla="*/ 32 w 40"/>
                <a:gd name="T3" fmla="*/ 32 h 40"/>
                <a:gd name="T4" fmla="*/ 9 w 40"/>
                <a:gd name="T5" fmla="*/ 32 h 40"/>
                <a:gd name="T6" fmla="*/ 9 w 40"/>
                <a:gd name="T7" fmla="*/ 9 h 40"/>
                <a:gd name="T8" fmla="*/ 32 w 40"/>
                <a:gd name="T9" fmla="*/ 9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9"/>
                  </a:moveTo>
                  <a:lnTo>
                    <a:pt x="32" y="32"/>
                  </a:lnTo>
                  <a:lnTo>
                    <a:pt x="9" y="32"/>
                  </a:lnTo>
                  <a:lnTo>
                    <a:pt x="9" y="9"/>
                  </a:lnTo>
                  <a:lnTo>
                    <a:pt x="32" y="9"/>
                  </a:lnTo>
                  <a:close/>
                  <a:moveTo>
                    <a:pt x="40" y="0"/>
                  </a:moveTo>
                  <a:lnTo>
                    <a:pt x="0" y="0"/>
                  </a:lnTo>
                  <a:lnTo>
                    <a:pt x="0" y="40"/>
                  </a:lnTo>
                  <a:lnTo>
                    <a:pt x="40" y="40"/>
                  </a:lnTo>
                  <a:lnTo>
                    <a:pt x="40" y="0"/>
                  </a:lnTo>
                  <a:lnTo>
                    <a:pt x="40"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92" name="íSľiḋe"/>
            <p:cNvSpPr/>
            <p:nvPr/>
          </p:nvSpPr>
          <p:spPr bwMode="auto">
            <a:xfrm>
              <a:off x="7630334" y="3924633"/>
              <a:ext cx="58174" cy="58174"/>
            </a:xfrm>
            <a:custGeom>
              <a:avLst/>
              <a:gdLst>
                <a:gd name="T0" fmla="*/ 32 w 40"/>
                <a:gd name="T1" fmla="*/ 9 h 40"/>
                <a:gd name="T2" fmla="*/ 32 w 40"/>
                <a:gd name="T3" fmla="*/ 32 h 40"/>
                <a:gd name="T4" fmla="*/ 9 w 40"/>
                <a:gd name="T5" fmla="*/ 32 h 40"/>
                <a:gd name="T6" fmla="*/ 9 w 40"/>
                <a:gd name="T7" fmla="*/ 9 h 40"/>
                <a:gd name="T8" fmla="*/ 32 w 40"/>
                <a:gd name="T9" fmla="*/ 9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9"/>
                  </a:moveTo>
                  <a:lnTo>
                    <a:pt x="32" y="32"/>
                  </a:lnTo>
                  <a:lnTo>
                    <a:pt x="9" y="32"/>
                  </a:lnTo>
                  <a:lnTo>
                    <a:pt x="9" y="9"/>
                  </a:lnTo>
                  <a:lnTo>
                    <a:pt x="32" y="9"/>
                  </a:lnTo>
                  <a:moveTo>
                    <a:pt x="40" y="0"/>
                  </a:moveTo>
                  <a:lnTo>
                    <a:pt x="0" y="0"/>
                  </a:lnTo>
                  <a:lnTo>
                    <a:pt x="0" y="40"/>
                  </a:lnTo>
                  <a:lnTo>
                    <a:pt x="40" y="40"/>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493" name="isļiḓê"/>
            <p:cNvSpPr/>
            <p:nvPr/>
          </p:nvSpPr>
          <p:spPr bwMode="auto">
            <a:xfrm>
              <a:off x="7637606" y="3988624"/>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494" name="ïšḷïḑe"/>
            <p:cNvSpPr/>
            <p:nvPr/>
          </p:nvSpPr>
          <p:spPr bwMode="auto">
            <a:xfrm>
              <a:off x="7630334" y="3982806"/>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close/>
                  <a:moveTo>
                    <a:pt x="40" y="0"/>
                  </a:moveTo>
                  <a:lnTo>
                    <a:pt x="0" y="0"/>
                  </a:lnTo>
                  <a:lnTo>
                    <a:pt x="0" y="39"/>
                  </a:lnTo>
                  <a:lnTo>
                    <a:pt x="40" y="39"/>
                  </a:lnTo>
                  <a:lnTo>
                    <a:pt x="40" y="0"/>
                  </a:lnTo>
                  <a:lnTo>
                    <a:pt x="40"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95" name="íŝ1íḍe"/>
            <p:cNvSpPr/>
            <p:nvPr/>
          </p:nvSpPr>
          <p:spPr bwMode="auto">
            <a:xfrm>
              <a:off x="7630334" y="3982806"/>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moveTo>
                    <a:pt x="40" y="0"/>
                  </a:moveTo>
                  <a:lnTo>
                    <a:pt x="0" y="0"/>
                  </a:lnTo>
                  <a:lnTo>
                    <a:pt x="0" y="39"/>
                  </a:lnTo>
                  <a:lnTo>
                    <a:pt x="40" y="39"/>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496" name="îśḷiďê"/>
            <p:cNvSpPr/>
            <p:nvPr/>
          </p:nvSpPr>
          <p:spPr bwMode="auto">
            <a:xfrm>
              <a:off x="7637606" y="4046798"/>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497" name="iśḷîḍe"/>
            <p:cNvSpPr/>
            <p:nvPr/>
          </p:nvSpPr>
          <p:spPr bwMode="auto">
            <a:xfrm>
              <a:off x="7630334" y="4039525"/>
              <a:ext cx="58174" cy="58174"/>
            </a:xfrm>
            <a:custGeom>
              <a:avLst/>
              <a:gdLst>
                <a:gd name="T0" fmla="*/ 32 w 40"/>
                <a:gd name="T1" fmla="*/ 9 h 40"/>
                <a:gd name="T2" fmla="*/ 32 w 40"/>
                <a:gd name="T3" fmla="*/ 31 h 40"/>
                <a:gd name="T4" fmla="*/ 9 w 40"/>
                <a:gd name="T5" fmla="*/ 31 h 40"/>
                <a:gd name="T6" fmla="*/ 9 w 40"/>
                <a:gd name="T7" fmla="*/ 9 h 40"/>
                <a:gd name="T8" fmla="*/ 32 w 40"/>
                <a:gd name="T9" fmla="*/ 9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9"/>
                  </a:moveTo>
                  <a:lnTo>
                    <a:pt x="32" y="31"/>
                  </a:lnTo>
                  <a:lnTo>
                    <a:pt x="9" y="31"/>
                  </a:lnTo>
                  <a:lnTo>
                    <a:pt x="9" y="9"/>
                  </a:lnTo>
                  <a:lnTo>
                    <a:pt x="32" y="9"/>
                  </a:lnTo>
                  <a:close/>
                  <a:moveTo>
                    <a:pt x="40" y="0"/>
                  </a:moveTo>
                  <a:lnTo>
                    <a:pt x="0" y="0"/>
                  </a:lnTo>
                  <a:lnTo>
                    <a:pt x="0" y="40"/>
                  </a:lnTo>
                  <a:lnTo>
                    <a:pt x="40" y="40"/>
                  </a:lnTo>
                  <a:lnTo>
                    <a:pt x="40" y="0"/>
                  </a:lnTo>
                  <a:lnTo>
                    <a:pt x="40"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498" name="ïṣļiḑé"/>
            <p:cNvSpPr/>
            <p:nvPr/>
          </p:nvSpPr>
          <p:spPr bwMode="auto">
            <a:xfrm>
              <a:off x="7630334" y="4039525"/>
              <a:ext cx="58174" cy="58174"/>
            </a:xfrm>
            <a:custGeom>
              <a:avLst/>
              <a:gdLst>
                <a:gd name="T0" fmla="*/ 32 w 40"/>
                <a:gd name="T1" fmla="*/ 9 h 40"/>
                <a:gd name="T2" fmla="*/ 32 w 40"/>
                <a:gd name="T3" fmla="*/ 31 h 40"/>
                <a:gd name="T4" fmla="*/ 9 w 40"/>
                <a:gd name="T5" fmla="*/ 31 h 40"/>
                <a:gd name="T6" fmla="*/ 9 w 40"/>
                <a:gd name="T7" fmla="*/ 9 h 40"/>
                <a:gd name="T8" fmla="*/ 32 w 40"/>
                <a:gd name="T9" fmla="*/ 9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9"/>
                  </a:moveTo>
                  <a:lnTo>
                    <a:pt x="32" y="31"/>
                  </a:lnTo>
                  <a:lnTo>
                    <a:pt x="9" y="31"/>
                  </a:lnTo>
                  <a:lnTo>
                    <a:pt x="9" y="9"/>
                  </a:lnTo>
                  <a:lnTo>
                    <a:pt x="32" y="9"/>
                  </a:lnTo>
                  <a:moveTo>
                    <a:pt x="40" y="0"/>
                  </a:moveTo>
                  <a:lnTo>
                    <a:pt x="0" y="0"/>
                  </a:lnTo>
                  <a:lnTo>
                    <a:pt x="0" y="40"/>
                  </a:lnTo>
                  <a:lnTo>
                    <a:pt x="40" y="40"/>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499" name="í$ļïḓe"/>
            <p:cNvSpPr/>
            <p:nvPr/>
          </p:nvSpPr>
          <p:spPr bwMode="auto">
            <a:xfrm>
              <a:off x="7637606" y="4103517"/>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500" name="ïš1íḓé"/>
            <p:cNvSpPr/>
            <p:nvPr/>
          </p:nvSpPr>
          <p:spPr bwMode="auto">
            <a:xfrm>
              <a:off x="7630334" y="4097699"/>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close/>
                  <a:moveTo>
                    <a:pt x="40" y="0"/>
                  </a:moveTo>
                  <a:lnTo>
                    <a:pt x="0" y="0"/>
                  </a:lnTo>
                  <a:lnTo>
                    <a:pt x="0" y="39"/>
                  </a:lnTo>
                  <a:lnTo>
                    <a:pt x="40" y="39"/>
                  </a:lnTo>
                  <a:lnTo>
                    <a:pt x="40" y="0"/>
                  </a:lnTo>
                  <a:lnTo>
                    <a:pt x="40"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01" name="ïşļíḓê"/>
            <p:cNvSpPr/>
            <p:nvPr/>
          </p:nvSpPr>
          <p:spPr bwMode="auto">
            <a:xfrm>
              <a:off x="7630334" y="4097699"/>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moveTo>
                    <a:pt x="40" y="0"/>
                  </a:moveTo>
                  <a:lnTo>
                    <a:pt x="0" y="0"/>
                  </a:lnTo>
                  <a:lnTo>
                    <a:pt x="0" y="39"/>
                  </a:lnTo>
                  <a:lnTo>
                    <a:pt x="40" y="39"/>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502" name="îṧlîdè"/>
            <p:cNvSpPr/>
            <p:nvPr/>
          </p:nvSpPr>
          <p:spPr bwMode="auto">
            <a:xfrm>
              <a:off x="7637606" y="4160237"/>
              <a:ext cx="45085" cy="49448"/>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503" name="iśļîdê"/>
            <p:cNvSpPr/>
            <p:nvPr/>
          </p:nvSpPr>
          <p:spPr bwMode="auto">
            <a:xfrm>
              <a:off x="7630334" y="4154419"/>
              <a:ext cx="58174" cy="61083"/>
            </a:xfrm>
            <a:custGeom>
              <a:avLst/>
              <a:gdLst>
                <a:gd name="T0" fmla="*/ 32 w 40"/>
                <a:gd name="T1" fmla="*/ 9 h 42"/>
                <a:gd name="T2" fmla="*/ 32 w 40"/>
                <a:gd name="T3" fmla="*/ 33 h 42"/>
                <a:gd name="T4" fmla="*/ 9 w 40"/>
                <a:gd name="T5" fmla="*/ 33 h 42"/>
                <a:gd name="T6" fmla="*/ 9 w 40"/>
                <a:gd name="T7" fmla="*/ 9 h 42"/>
                <a:gd name="T8" fmla="*/ 32 w 40"/>
                <a:gd name="T9" fmla="*/ 9 h 42"/>
                <a:gd name="T10" fmla="*/ 40 w 40"/>
                <a:gd name="T11" fmla="*/ 0 h 42"/>
                <a:gd name="T12" fmla="*/ 0 w 40"/>
                <a:gd name="T13" fmla="*/ 0 h 42"/>
                <a:gd name="T14" fmla="*/ 0 w 40"/>
                <a:gd name="T15" fmla="*/ 42 h 42"/>
                <a:gd name="T16" fmla="*/ 40 w 40"/>
                <a:gd name="T17" fmla="*/ 42 h 42"/>
                <a:gd name="T18" fmla="*/ 40 w 40"/>
                <a:gd name="T19" fmla="*/ 0 h 42"/>
                <a:gd name="T20" fmla="*/ 40 w 40"/>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2">
                  <a:moveTo>
                    <a:pt x="32" y="9"/>
                  </a:moveTo>
                  <a:lnTo>
                    <a:pt x="32" y="33"/>
                  </a:lnTo>
                  <a:lnTo>
                    <a:pt x="9" y="33"/>
                  </a:lnTo>
                  <a:lnTo>
                    <a:pt x="9" y="9"/>
                  </a:lnTo>
                  <a:lnTo>
                    <a:pt x="32" y="9"/>
                  </a:lnTo>
                  <a:close/>
                  <a:moveTo>
                    <a:pt x="40" y="0"/>
                  </a:moveTo>
                  <a:lnTo>
                    <a:pt x="0" y="0"/>
                  </a:lnTo>
                  <a:lnTo>
                    <a:pt x="0" y="42"/>
                  </a:lnTo>
                  <a:lnTo>
                    <a:pt x="40" y="42"/>
                  </a:lnTo>
                  <a:lnTo>
                    <a:pt x="40" y="0"/>
                  </a:lnTo>
                  <a:lnTo>
                    <a:pt x="40"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04" name="í$1íďe"/>
            <p:cNvSpPr/>
            <p:nvPr/>
          </p:nvSpPr>
          <p:spPr bwMode="auto">
            <a:xfrm>
              <a:off x="7630334" y="4154419"/>
              <a:ext cx="58174" cy="61083"/>
            </a:xfrm>
            <a:custGeom>
              <a:avLst/>
              <a:gdLst>
                <a:gd name="T0" fmla="*/ 32 w 40"/>
                <a:gd name="T1" fmla="*/ 9 h 42"/>
                <a:gd name="T2" fmla="*/ 32 w 40"/>
                <a:gd name="T3" fmla="*/ 33 h 42"/>
                <a:gd name="T4" fmla="*/ 9 w 40"/>
                <a:gd name="T5" fmla="*/ 33 h 42"/>
                <a:gd name="T6" fmla="*/ 9 w 40"/>
                <a:gd name="T7" fmla="*/ 9 h 42"/>
                <a:gd name="T8" fmla="*/ 32 w 40"/>
                <a:gd name="T9" fmla="*/ 9 h 42"/>
                <a:gd name="T10" fmla="*/ 40 w 40"/>
                <a:gd name="T11" fmla="*/ 0 h 42"/>
                <a:gd name="T12" fmla="*/ 0 w 40"/>
                <a:gd name="T13" fmla="*/ 0 h 42"/>
                <a:gd name="T14" fmla="*/ 0 w 40"/>
                <a:gd name="T15" fmla="*/ 42 h 42"/>
                <a:gd name="T16" fmla="*/ 40 w 40"/>
                <a:gd name="T17" fmla="*/ 42 h 42"/>
                <a:gd name="T18" fmla="*/ 40 w 40"/>
                <a:gd name="T19" fmla="*/ 0 h 42"/>
                <a:gd name="T20" fmla="*/ 40 w 40"/>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2">
                  <a:moveTo>
                    <a:pt x="32" y="9"/>
                  </a:moveTo>
                  <a:lnTo>
                    <a:pt x="32" y="33"/>
                  </a:lnTo>
                  <a:lnTo>
                    <a:pt x="9" y="33"/>
                  </a:lnTo>
                  <a:lnTo>
                    <a:pt x="9" y="9"/>
                  </a:lnTo>
                  <a:lnTo>
                    <a:pt x="32" y="9"/>
                  </a:lnTo>
                  <a:moveTo>
                    <a:pt x="40" y="0"/>
                  </a:moveTo>
                  <a:lnTo>
                    <a:pt x="0" y="0"/>
                  </a:lnTo>
                  <a:lnTo>
                    <a:pt x="0" y="42"/>
                  </a:lnTo>
                  <a:lnTo>
                    <a:pt x="40" y="42"/>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505" name="îṥļîḍê"/>
            <p:cNvSpPr/>
            <p:nvPr/>
          </p:nvSpPr>
          <p:spPr bwMode="auto">
            <a:xfrm>
              <a:off x="7637606" y="4221319"/>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506" name="ïŝļiḓè"/>
            <p:cNvSpPr/>
            <p:nvPr/>
          </p:nvSpPr>
          <p:spPr bwMode="auto">
            <a:xfrm>
              <a:off x="7630334" y="4215502"/>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close/>
                  <a:moveTo>
                    <a:pt x="40" y="0"/>
                  </a:moveTo>
                  <a:lnTo>
                    <a:pt x="0" y="0"/>
                  </a:lnTo>
                  <a:lnTo>
                    <a:pt x="0" y="39"/>
                  </a:lnTo>
                  <a:lnTo>
                    <a:pt x="40" y="39"/>
                  </a:lnTo>
                  <a:lnTo>
                    <a:pt x="40" y="0"/>
                  </a:lnTo>
                  <a:lnTo>
                    <a:pt x="40"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07" name="íṡḻîḑê"/>
            <p:cNvSpPr/>
            <p:nvPr/>
          </p:nvSpPr>
          <p:spPr bwMode="auto">
            <a:xfrm>
              <a:off x="7630334" y="4215502"/>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moveTo>
                    <a:pt x="40" y="0"/>
                  </a:moveTo>
                  <a:lnTo>
                    <a:pt x="0" y="0"/>
                  </a:lnTo>
                  <a:lnTo>
                    <a:pt x="0" y="39"/>
                  </a:lnTo>
                  <a:lnTo>
                    <a:pt x="40" y="39"/>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508" name="íṧliďè"/>
            <p:cNvSpPr/>
            <p:nvPr/>
          </p:nvSpPr>
          <p:spPr bwMode="auto">
            <a:xfrm>
              <a:off x="7637606" y="4278038"/>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509" name="î$ḷiďé"/>
            <p:cNvSpPr/>
            <p:nvPr/>
          </p:nvSpPr>
          <p:spPr bwMode="auto">
            <a:xfrm>
              <a:off x="7630334" y="4272221"/>
              <a:ext cx="58174" cy="58174"/>
            </a:xfrm>
            <a:custGeom>
              <a:avLst/>
              <a:gdLst>
                <a:gd name="T0" fmla="*/ 32 w 40"/>
                <a:gd name="T1" fmla="*/ 8 h 40"/>
                <a:gd name="T2" fmla="*/ 32 w 40"/>
                <a:gd name="T3" fmla="*/ 31 h 40"/>
                <a:gd name="T4" fmla="*/ 9 w 40"/>
                <a:gd name="T5" fmla="*/ 31 h 40"/>
                <a:gd name="T6" fmla="*/ 9 w 40"/>
                <a:gd name="T7" fmla="*/ 8 h 40"/>
                <a:gd name="T8" fmla="*/ 32 w 40"/>
                <a:gd name="T9" fmla="*/ 8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8"/>
                  </a:moveTo>
                  <a:lnTo>
                    <a:pt x="32" y="31"/>
                  </a:lnTo>
                  <a:lnTo>
                    <a:pt x="9" y="31"/>
                  </a:lnTo>
                  <a:lnTo>
                    <a:pt x="9" y="8"/>
                  </a:lnTo>
                  <a:lnTo>
                    <a:pt x="32" y="8"/>
                  </a:lnTo>
                  <a:close/>
                  <a:moveTo>
                    <a:pt x="40" y="0"/>
                  </a:moveTo>
                  <a:lnTo>
                    <a:pt x="0" y="0"/>
                  </a:lnTo>
                  <a:lnTo>
                    <a:pt x="0" y="40"/>
                  </a:lnTo>
                  <a:lnTo>
                    <a:pt x="40" y="40"/>
                  </a:lnTo>
                  <a:lnTo>
                    <a:pt x="40" y="0"/>
                  </a:lnTo>
                  <a:lnTo>
                    <a:pt x="40"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10" name="îṣ1íďe"/>
            <p:cNvSpPr/>
            <p:nvPr/>
          </p:nvSpPr>
          <p:spPr bwMode="auto">
            <a:xfrm>
              <a:off x="7630334" y="4272221"/>
              <a:ext cx="58174" cy="58174"/>
            </a:xfrm>
            <a:custGeom>
              <a:avLst/>
              <a:gdLst>
                <a:gd name="T0" fmla="*/ 32 w 40"/>
                <a:gd name="T1" fmla="*/ 8 h 40"/>
                <a:gd name="T2" fmla="*/ 32 w 40"/>
                <a:gd name="T3" fmla="*/ 31 h 40"/>
                <a:gd name="T4" fmla="*/ 9 w 40"/>
                <a:gd name="T5" fmla="*/ 31 h 40"/>
                <a:gd name="T6" fmla="*/ 9 w 40"/>
                <a:gd name="T7" fmla="*/ 8 h 40"/>
                <a:gd name="T8" fmla="*/ 32 w 40"/>
                <a:gd name="T9" fmla="*/ 8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8"/>
                  </a:moveTo>
                  <a:lnTo>
                    <a:pt x="32" y="31"/>
                  </a:lnTo>
                  <a:lnTo>
                    <a:pt x="9" y="31"/>
                  </a:lnTo>
                  <a:lnTo>
                    <a:pt x="9" y="8"/>
                  </a:lnTo>
                  <a:lnTo>
                    <a:pt x="32" y="8"/>
                  </a:lnTo>
                  <a:moveTo>
                    <a:pt x="40" y="0"/>
                  </a:moveTo>
                  <a:lnTo>
                    <a:pt x="0" y="0"/>
                  </a:lnTo>
                  <a:lnTo>
                    <a:pt x="0" y="40"/>
                  </a:lnTo>
                  <a:lnTo>
                    <a:pt x="40" y="40"/>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511" name="íSľíďè"/>
            <p:cNvSpPr/>
            <p:nvPr/>
          </p:nvSpPr>
          <p:spPr bwMode="auto">
            <a:xfrm>
              <a:off x="7637606" y="4336212"/>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512" name="ïşļiḋé"/>
            <p:cNvSpPr/>
            <p:nvPr/>
          </p:nvSpPr>
          <p:spPr bwMode="auto">
            <a:xfrm>
              <a:off x="7630334" y="4330394"/>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close/>
                  <a:moveTo>
                    <a:pt x="40" y="0"/>
                  </a:moveTo>
                  <a:lnTo>
                    <a:pt x="0" y="0"/>
                  </a:lnTo>
                  <a:lnTo>
                    <a:pt x="0" y="39"/>
                  </a:lnTo>
                  <a:lnTo>
                    <a:pt x="40" y="39"/>
                  </a:lnTo>
                  <a:lnTo>
                    <a:pt x="40" y="0"/>
                  </a:lnTo>
                  <a:lnTo>
                    <a:pt x="40"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13" name="ïṧḷíďe"/>
            <p:cNvSpPr/>
            <p:nvPr/>
          </p:nvSpPr>
          <p:spPr bwMode="auto">
            <a:xfrm>
              <a:off x="7630334" y="4330394"/>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moveTo>
                    <a:pt x="40" y="0"/>
                  </a:moveTo>
                  <a:lnTo>
                    <a:pt x="0" y="0"/>
                  </a:lnTo>
                  <a:lnTo>
                    <a:pt x="0" y="39"/>
                  </a:lnTo>
                  <a:lnTo>
                    <a:pt x="40" y="39"/>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514" name="ïṡḷiďe"/>
            <p:cNvSpPr/>
            <p:nvPr/>
          </p:nvSpPr>
          <p:spPr bwMode="auto">
            <a:xfrm>
              <a:off x="7637606" y="4392932"/>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515" name="iŝḷiḑe"/>
            <p:cNvSpPr/>
            <p:nvPr/>
          </p:nvSpPr>
          <p:spPr bwMode="auto">
            <a:xfrm>
              <a:off x="7630334" y="4387114"/>
              <a:ext cx="58174" cy="58174"/>
            </a:xfrm>
            <a:custGeom>
              <a:avLst/>
              <a:gdLst>
                <a:gd name="T0" fmla="*/ 32 w 40"/>
                <a:gd name="T1" fmla="*/ 8 h 40"/>
                <a:gd name="T2" fmla="*/ 32 w 40"/>
                <a:gd name="T3" fmla="*/ 31 h 40"/>
                <a:gd name="T4" fmla="*/ 9 w 40"/>
                <a:gd name="T5" fmla="*/ 31 h 40"/>
                <a:gd name="T6" fmla="*/ 9 w 40"/>
                <a:gd name="T7" fmla="*/ 8 h 40"/>
                <a:gd name="T8" fmla="*/ 32 w 40"/>
                <a:gd name="T9" fmla="*/ 8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8"/>
                  </a:moveTo>
                  <a:lnTo>
                    <a:pt x="32" y="31"/>
                  </a:lnTo>
                  <a:lnTo>
                    <a:pt x="9" y="31"/>
                  </a:lnTo>
                  <a:lnTo>
                    <a:pt x="9" y="8"/>
                  </a:lnTo>
                  <a:lnTo>
                    <a:pt x="32" y="8"/>
                  </a:lnTo>
                  <a:close/>
                  <a:moveTo>
                    <a:pt x="40" y="0"/>
                  </a:moveTo>
                  <a:lnTo>
                    <a:pt x="0" y="0"/>
                  </a:lnTo>
                  <a:lnTo>
                    <a:pt x="0" y="40"/>
                  </a:lnTo>
                  <a:lnTo>
                    <a:pt x="40" y="40"/>
                  </a:lnTo>
                  <a:lnTo>
                    <a:pt x="40" y="0"/>
                  </a:lnTo>
                  <a:lnTo>
                    <a:pt x="40"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16" name="íşļïḍé"/>
            <p:cNvSpPr/>
            <p:nvPr/>
          </p:nvSpPr>
          <p:spPr bwMode="auto">
            <a:xfrm>
              <a:off x="7630334" y="4387114"/>
              <a:ext cx="58174" cy="58174"/>
            </a:xfrm>
            <a:custGeom>
              <a:avLst/>
              <a:gdLst>
                <a:gd name="T0" fmla="*/ 32 w 40"/>
                <a:gd name="T1" fmla="*/ 8 h 40"/>
                <a:gd name="T2" fmla="*/ 32 w 40"/>
                <a:gd name="T3" fmla="*/ 31 h 40"/>
                <a:gd name="T4" fmla="*/ 9 w 40"/>
                <a:gd name="T5" fmla="*/ 31 h 40"/>
                <a:gd name="T6" fmla="*/ 9 w 40"/>
                <a:gd name="T7" fmla="*/ 8 h 40"/>
                <a:gd name="T8" fmla="*/ 32 w 40"/>
                <a:gd name="T9" fmla="*/ 8 h 40"/>
                <a:gd name="T10" fmla="*/ 40 w 40"/>
                <a:gd name="T11" fmla="*/ 0 h 40"/>
                <a:gd name="T12" fmla="*/ 0 w 40"/>
                <a:gd name="T13" fmla="*/ 0 h 40"/>
                <a:gd name="T14" fmla="*/ 0 w 40"/>
                <a:gd name="T15" fmla="*/ 40 h 40"/>
                <a:gd name="T16" fmla="*/ 40 w 40"/>
                <a:gd name="T17" fmla="*/ 40 h 40"/>
                <a:gd name="T18" fmla="*/ 40 w 40"/>
                <a:gd name="T19" fmla="*/ 0 h 40"/>
                <a:gd name="T20" fmla="*/ 40 w 4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0">
                  <a:moveTo>
                    <a:pt x="32" y="8"/>
                  </a:moveTo>
                  <a:lnTo>
                    <a:pt x="32" y="31"/>
                  </a:lnTo>
                  <a:lnTo>
                    <a:pt x="9" y="31"/>
                  </a:lnTo>
                  <a:lnTo>
                    <a:pt x="9" y="8"/>
                  </a:lnTo>
                  <a:lnTo>
                    <a:pt x="32" y="8"/>
                  </a:lnTo>
                  <a:moveTo>
                    <a:pt x="40" y="0"/>
                  </a:moveTo>
                  <a:lnTo>
                    <a:pt x="0" y="0"/>
                  </a:lnTo>
                  <a:lnTo>
                    <a:pt x="0" y="40"/>
                  </a:lnTo>
                  <a:lnTo>
                    <a:pt x="40" y="40"/>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517" name="í$ḻïḋê"/>
            <p:cNvSpPr/>
            <p:nvPr/>
          </p:nvSpPr>
          <p:spPr bwMode="auto">
            <a:xfrm>
              <a:off x="7637606" y="4507825"/>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518" name="ïṡḻiḋe"/>
            <p:cNvSpPr/>
            <p:nvPr/>
          </p:nvSpPr>
          <p:spPr bwMode="auto">
            <a:xfrm>
              <a:off x="7630334" y="4502007"/>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close/>
                  <a:moveTo>
                    <a:pt x="40" y="0"/>
                  </a:moveTo>
                  <a:lnTo>
                    <a:pt x="0" y="0"/>
                  </a:lnTo>
                  <a:lnTo>
                    <a:pt x="0" y="39"/>
                  </a:lnTo>
                  <a:lnTo>
                    <a:pt x="40" y="39"/>
                  </a:lnTo>
                  <a:lnTo>
                    <a:pt x="40" y="0"/>
                  </a:lnTo>
                  <a:lnTo>
                    <a:pt x="40"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19" name="ïśḷïḑè"/>
            <p:cNvSpPr/>
            <p:nvPr/>
          </p:nvSpPr>
          <p:spPr bwMode="auto">
            <a:xfrm>
              <a:off x="7630334" y="4502007"/>
              <a:ext cx="58174" cy="56720"/>
            </a:xfrm>
            <a:custGeom>
              <a:avLst/>
              <a:gdLst>
                <a:gd name="T0" fmla="*/ 32 w 40"/>
                <a:gd name="T1" fmla="*/ 8 h 39"/>
                <a:gd name="T2" fmla="*/ 32 w 40"/>
                <a:gd name="T3" fmla="*/ 31 h 39"/>
                <a:gd name="T4" fmla="*/ 9 w 40"/>
                <a:gd name="T5" fmla="*/ 31 h 39"/>
                <a:gd name="T6" fmla="*/ 9 w 40"/>
                <a:gd name="T7" fmla="*/ 8 h 39"/>
                <a:gd name="T8" fmla="*/ 32 w 40"/>
                <a:gd name="T9" fmla="*/ 8 h 39"/>
                <a:gd name="T10" fmla="*/ 40 w 40"/>
                <a:gd name="T11" fmla="*/ 0 h 39"/>
                <a:gd name="T12" fmla="*/ 0 w 40"/>
                <a:gd name="T13" fmla="*/ 0 h 39"/>
                <a:gd name="T14" fmla="*/ 0 w 40"/>
                <a:gd name="T15" fmla="*/ 39 h 39"/>
                <a:gd name="T16" fmla="*/ 40 w 40"/>
                <a:gd name="T17" fmla="*/ 39 h 39"/>
                <a:gd name="T18" fmla="*/ 40 w 40"/>
                <a:gd name="T19" fmla="*/ 0 h 39"/>
                <a:gd name="T20" fmla="*/ 40 w 40"/>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32" y="8"/>
                  </a:moveTo>
                  <a:lnTo>
                    <a:pt x="32" y="31"/>
                  </a:lnTo>
                  <a:lnTo>
                    <a:pt x="9" y="31"/>
                  </a:lnTo>
                  <a:lnTo>
                    <a:pt x="9" y="8"/>
                  </a:lnTo>
                  <a:lnTo>
                    <a:pt x="32" y="8"/>
                  </a:lnTo>
                  <a:moveTo>
                    <a:pt x="40" y="0"/>
                  </a:moveTo>
                  <a:lnTo>
                    <a:pt x="0" y="0"/>
                  </a:lnTo>
                  <a:lnTo>
                    <a:pt x="0" y="39"/>
                  </a:lnTo>
                  <a:lnTo>
                    <a:pt x="40" y="39"/>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520" name="íS1íde"/>
            <p:cNvSpPr/>
            <p:nvPr/>
          </p:nvSpPr>
          <p:spPr bwMode="auto">
            <a:xfrm>
              <a:off x="7579433" y="3931904"/>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521" name="îṧľîďe"/>
            <p:cNvSpPr/>
            <p:nvPr/>
          </p:nvSpPr>
          <p:spPr bwMode="auto">
            <a:xfrm>
              <a:off x="7573615" y="3924633"/>
              <a:ext cx="56720" cy="58174"/>
            </a:xfrm>
            <a:custGeom>
              <a:avLst/>
              <a:gdLst>
                <a:gd name="T0" fmla="*/ 31 w 39"/>
                <a:gd name="T1" fmla="*/ 9 h 40"/>
                <a:gd name="T2" fmla="*/ 31 w 39"/>
                <a:gd name="T3" fmla="*/ 32 h 40"/>
                <a:gd name="T4" fmla="*/ 8 w 39"/>
                <a:gd name="T5" fmla="*/ 32 h 40"/>
                <a:gd name="T6" fmla="*/ 8 w 39"/>
                <a:gd name="T7" fmla="*/ 9 h 40"/>
                <a:gd name="T8" fmla="*/ 31 w 39"/>
                <a:gd name="T9" fmla="*/ 9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9"/>
                  </a:moveTo>
                  <a:lnTo>
                    <a:pt x="31" y="32"/>
                  </a:lnTo>
                  <a:lnTo>
                    <a:pt x="8" y="32"/>
                  </a:lnTo>
                  <a:lnTo>
                    <a:pt x="8" y="9"/>
                  </a:lnTo>
                  <a:lnTo>
                    <a:pt x="31" y="9"/>
                  </a:lnTo>
                  <a:close/>
                  <a:moveTo>
                    <a:pt x="39" y="0"/>
                  </a:moveTo>
                  <a:lnTo>
                    <a:pt x="0" y="0"/>
                  </a:lnTo>
                  <a:lnTo>
                    <a:pt x="0" y="40"/>
                  </a:lnTo>
                  <a:lnTo>
                    <a:pt x="39" y="40"/>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22" name="isľiďê"/>
            <p:cNvSpPr/>
            <p:nvPr/>
          </p:nvSpPr>
          <p:spPr bwMode="auto">
            <a:xfrm>
              <a:off x="7573615" y="3924633"/>
              <a:ext cx="56720" cy="58174"/>
            </a:xfrm>
            <a:custGeom>
              <a:avLst/>
              <a:gdLst>
                <a:gd name="T0" fmla="*/ 31 w 39"/>
                <a:gd name="T1" fmla="*/ 9 h 40"/>
                <a:gd name="T2" fmla="*/ 31 w 39"/>
                <a:gd name="T3" fmla="*/ 32 h 40"/>
                <a:gd name="T4" fmla="*/ 8 w 39"/>
                <a:gd name="T5" fmla="*/ 32 h 40"/>
                <a:gd name="T6" fmla="*/ 8 w 39"/>
                <a:gd name="T7" fmla="*/ 9 h 40"/>
                <a:gd name="T8" fmla="*/ 31 w 39"/>
                <a:gd name="T9" fmla="*/ 9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9"/>
                  </a:moveTo>
                  <a:lnTo>
                    <a:pt x="31" y="32"/>
                  </a:lnTo>
                  <a:lnTo>
                    <a:pt x="8" y="32"/>
                  </a:lnTo>
                  <a:lnTo>
                    <a:pt x="8" y="9"/>
                  </a:lnTo>
                  <a:lnTo>
                    <a:pt x="31" y="9"/>
                  </a:lnTo>
                  <a:moveTo>
                    <a:pt x="39" y="0"/>
                  </a:moveTo>
                  <a:lnTo>
                    <a:pt x="0" y="0"/>
                  </a:lnTo>
                  <a:lnTo>
                    <a:pt x="0" y="40"/>
                  </a:lnTo>
                  <a:lnTo>
                    <a:pt x="39" y="40"/>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523" name="iS1ïḍé"/>
            <p:cNvSpPr/>
            <p:nvPr/>
          </p:nvSpPr>
          <p:spPr bwMode="auto">
            <a:xfrm>
              <a:off x="7579433" y="3988624"/>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524" name="iSľîḋè"/>
            <p:cNvSpPr/>
            <p:nvPr/>
          </p:nvSpPr>
          <p:spPr bwMode="auto">
            <a:xfrm>
              <a:off x="7573615" y="3982806"/>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close/>
                  <a:moveTo>
                    <a:pt x="39" y="0"/>
                  </a:moveTo>
                  <a:lnTo>
                    <a:pt x="0" y="0"/>
                  </a:lnTo>
                  <a:lnTo>
                    <a:pt x="0" y="39"/>
                  </a:lnTo>
                  <a:lnTo>
                    <a:pt x="39" y="39"/>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25" name="íṩľiḍè"/>
            <p:cNvSpPr/>
            <p:nvPr/>
          </p:nvSpPr>
          <p:spPr bwMode="auto">
            <a:xfrm>
              <a:off x="7573615" y="3982806"/>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moveTo>
                    <a:pt x="39" y="0"/>
                  </a:moveTo>
                  <a:lnTo>
                    <a:pt x="0" y="0"/>
                  </a:lnTo>
                  <a:lnTo>
                    <a:pt x="0" y="39"/>
                  </a:lnTo>
                  <a:lnTo>
                    <a:pt x="39" y="39"/>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526" name="ís1ïḋè"/>
            <p:cNvSpPr/>
            <p:nvPr/>
          </p:nvSpPr>
          <p:spPr bwMode="auto">
            <a:xfrm>
              <a:off x="7579433" y="4046798"/>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527" name="î$ľîde"/>
            <p:cNvSpPr/>
            <p:nvPr/>
          </p:nvSpPr>
          <p:spPr bwMode="auto">
            <a:xfrm>
              <a:off x="7573615" y="4039525"/>
              <a:ext cx="56720" cy="58174"/>
            </a:xfrm>
            <a:custGeom>
              <a:avLst/>
              <a:gdLst>
                <a:gd name="T0" fmla="*/ 31 w 39"/>
                <a:gd name="T1" fmla="*/ 9 h 40"/>
                <a:gd name="T2" fmla="*/ 31 w 39"/>
                <a:gd name="T3" fmla="*/ 31 h 40"/>
                <a:gd name="T4" fmla="*/ 8 w 39"/>
                <a:gd name="T5" fmla="*/ 31 h 40"/>
                <a:gd name="T6" fmla="*/ 8 w 39"/>
                <a:gd name="T7" fmla="*/ 9 h 40"/>
                <a:gd name="T8" fmla="*/ 31 w 39"/>
                <a:gd name="T9" fmla="*/ 9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9"/>
                  </a:moveTo>
                  <a:lnTo>
                    <a:pt x="31" y="31"/>
                  </a:lnTo>
                  <a:lnTo>
                    <a:pt x="8" y="31"/>
                  </a:lnTo>
                  <a:lnTo>
                    <a:pt x="8" y="9"/>
                  </a:lnTo>
                  <a:lnTo>
                    <a:pt x="31" y="9"/>
                  </a:lnTo>
                  <a:close/>
                  <a:moveTo>
                    <a:pt x="39" y="0"/>
                  </a:moveTo>
                  <a:lnTo>
                    <a:pt x="0" y="0"/>
                  </a:lnTo>
                  <a:lnTo>
                    <a:pt x="0" y="40"/>
                  </a:lnTo>
                  <a:lnTo>
                    <a:pt x="39" y="40"/>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28" name="ïṣľïḑè"/>
            <p:cNvSpPr/>
            <p:nvPr/>
          </p:nvSpPr>
          <p:spPr bwMode="auto">
            <a:xfrm>
              <a:off x="7573615" y="4039525"/>
              <a:ext cx="56720" cy="58174"/>
            </a:xfrm>
            <a:custGeom>
              <a:avLst/>
              <a:gdLst>
                <a:gd name="T0" fmla="*/ 31 w 39"/>
                <a:gd name="T1" fmla="*/ 9 h 40"/>
                <a:gd name="T2" fmla="*/ 31 w 39"/>
                <a:gd name="T3" fmla="*/ 31 h 40"/>
                <a:gd name="T4" fmla="*/ 8 w 39"/>
                <a:gd name="T5" fmla="*/ 31 h 40"/>
                <a:gd name="T6" fmla="*/ 8 w 39"/>
                <a:gd name="T7" fmla="*/ 9 h 40"/>
                <a:gd name="T8" fmla="*/ 31 w 39"/>
                <a:gd name="T9" fmla="*/ 9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9"/>
                  </a:moveTo>
                  <a:lnTo>
                    <a:pt x="31" y="31"/>
                  </a:lnTo>
                  <a:lnTo>
                    <a:pt x="8" y="31"/>
                  </a:lnTo>
                  <a:lnTo>
                    <a:pt x="8" y="9"/>
                  </a:lnTo>
                  <a:lnTo>
                    <a:pt x="31" y="9"/>
                  </a:lnTo>
                  <a:moveTo>
                    <a:pt x="39" y="0"/>
                  </a:moveTo>
                  <a:lnTo>
                    <a:pt x="0" y="0"/>
                  </a:lnTo>
                  <a:lnTo>
                    <a:pt x="0" y="40"/>
                  </a:lnTo>
                  <a:lnTo>
                    <a:pt x="39" y="40"/>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529" name="íṥļíde"/>
            <p:cNvSpPr/>
            <p:nvPr/>
          </p:nvSpPr>
          <p:spPr bwMode="auto">
            <a:xfrm>
              <a:off x="7579433" y="4103517"/>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530" name="îSļidè"/>
            <p:cNvSpPr/>
            <p:nvPr/>
          </p:nvSpPr>
          <p:spPr bwMode="auto">
            <a:xfrm>
              <a:off x="7573615" y="4097699"/>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close/>
                  <a:moveTo>
                    <a:pt x="39" y="0"/>
                  </a:moveTo>
                  <a:lnTo>
                    <a:pt x="0" y="0"/>
                  </a:lnTo>
                  <a:lnTo>
                    <a:pt x="0" y="39"/>
                  </a:lnTo>
                  <a:lnTo>
                    <a:pt x="39" y="39"/>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31" name="ïşḷïḓé"/>
            <p:cNvSpPr/>
            <p:nvPr/>
          </p:nvSpPr>
          <p:spPr bwMode="auto">
            <a:xfrm>
              <a:off x="7573615" y="4097699"/>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moveTo>
                    <a:pt x="39" y="0"/>
                  </a:moveTo>
                  <a:lnTo>
                    <a:pt x="0" y="0"/>
                  </a:lnTo>
                  <a:lnTo>
                    <a:pt x="0" y="39"/>
                  </a:lnTo>
                  <a:lnTo>
                    <a:pt x="39" y="39"/>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532" name="îṡḷîḋè"/>
            <p:cNvSpPr/>
            <p:nvPr/>
          </p:nvSpPr>
          <p:spPr bwMode="auto">
            <a:xfrm>
              <a:off x="7579433" y="4160237"/>
              <a:ext cx="45085" cy="49448"/>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533" name="iṩ1íḓé"/>
            <p:cNvSpPr/>
            <p:nvPr/>
          </p:nvSpPr>
          <p:spPr bwMode="auto">
            <a:xfrm>
              <a:off x="7573615" y="4154419"/>
              <a:ext cx="56720" cy="61083"/>
            </a:xfrm>
            <a:custGeom>
              <a:avLst/>
              <a:gdLst>
                <a:gd name="T0" fmla="*/ 31 w 39"/>
                <a:gd name="T1" fmla="*/ 9 h 42"/>
                <a:gd name="T2" fmla="*/ 31 w 39"/>
                <a:gd name="T3" fmla="*/ 33 h 42"/>
                <a:gd name="T4" fmla="*/ 8 w 39"/>
                <a:gd name="T5" fmla="*/ 33 h 42"/>
                <a:gd name="T6" fmla="*/ 8 w 39"/>
                <a:gd name="T7" fmla="*/ 9 h 42"/>
                <a:gd name="T8" fmla="*/ 31 w 39"/>
                <a:gd name="T9" fmla="*/ 9 h 42"/>
                <a:gd name="T10" fmla="*/ 39 w 39"/>
                <a:gd name="T11" fmla="*/ 0 h 42"/>
                <a:gd name="T12" fmla="*/ 0 w 39"/>
                <a:gd name="T13" fmla="*/ 0 h 42"/>
                <a:gd name="T14" fmla="*/ 0 w 39"/>
                <a:gd name="T15" fmla="*/ 42 h 42"/>
                <a:gd name="T16" fmla="*/ 39 w 39"/>
                <a:gd name="T17" fmla="*/ 42 h 42"/>
                <a:gd name="T18" fmla="*/ 39 w 39"/>
                <a:gd name="T19" fmla="*/ 0 h 42"/>
                <a:gd name="T20" fmla="*/ 39 w 39"/>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2">
                  <a:moveTo>
                    <a:pt x="31" y="9"/>
                  </a:moveTo>
                  <a:lnTo>
                    <a:pt x="31" y="33"/>
                  </a:lnTo>
                  <a:lnTo>
                    <a:pt x="8" y="33"/>
                  </a:lnTo>
                  <a:lnTo>
                    <a:pt x="8" y="9"/>
                  </a:lnTo>
                  <a:lnTo>
                    <a:pt x="31" y="9"/>
                  </a:lnTo>
                  <a:close/>
                  <a:moveTo>
                    <a:pt x="39" y="0"/>
                  </a:moveTo>
                  <a:lnTo>
                    <a:pt x="0" y="0"/>
                  </a:lnTo>
                  <a:lnTo>
                    <a:pt x="0" y="42"/>
                  </a:lnTo>
                  <a:lnTo>
                    <a:pt x="39" y="42"/>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34" name="ïṩḻiḓê"/>
            <p:cNvSpPr/>
            <p:nvPr/>
          </p:nvSpPr>
          <p:spPr bwMode="auto">
            <a:xfrm>
              <a:off x="7573615" y="4154419"/>
              <a:ext cx="56720" cy="61083"/>
            </a:xfrm>
            <a:custGeom>
              <a:avLst/>
              <a:gdLst>
                <a:gd name="T0" fmla="*/ 31 w 39"/>
                <a:gd name="T1" fmla="*/ 9 h 42"/>
                <a:gd name="T2" fmla="*/ 31 w 39"/>
                <a:gd name="T3" fmla="*/ 33 h 42"/>
                <a:gd name="T4" fmla="*/ 8 w 39"/>
                <a:gd name="T5" fmla="*/ 33 h 42"/>
                <a:gd name="T6" fmla="*/ 8 w 39"/>
                <a:gd name="T7" fmla="*/ 9 h 42"/>
                <a:gd name="T8" fmla="*/ 31 w 39"/>
                <a:gd name="T9" fmla="*/ 9 h 42"/>
                <a:gd name="T10" fmla="*/ 39 w 39"/>
                <a:gd name="T11" fmla="*/ 0 h 42"/>
                <a:gd name="T12" fmla="*/ 0 w 39"/>
                <a:gd name="T13" fmla="*/ 0 h 42"/>
                <a:gd name="T14" fmla="*/ 0 w 39"/>
                <a:gd name="T15" fmla="*/ 42 h 42"/>
                <a:gd name="T16" fmla="*/ 39 w 39"/>
                <a:gd name="T17" fmla="*/ 42 h 42"/>
                <a:gd name="T18" fmla="*/ 39 w 39"/>
                <a:gd name="T19" fmla="*/ 0 h 42"/>
                <a:gd name="T20" fmla="*/ 39 w 39"/>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2">
                  <a:moveTo>
                    <a:pt x="31" y="9"/>
                  </a:moveTo>
                  <a:lnTo>
                    <a:pt x="31" y="33"/>
                  </a:lnTo>
                  <a:lnTo>
                    <a:pt x="8" y="33"/>
                  </a:lnTo>
                  <a:lnTo>
                    <a:pt x="8" y="9"/>
                  </a:lnTo>
                  <a:lnTo>
                    <a:pt x="31" y="9"/>
                  </a:lnTo>
                  <a:moveTo>
                    <a:pt x="39" y="0"/>
                  </a:moveTo>
                  <a:lnTo>
                    <a:pt x="0" y="0"/>
                  </a:lnTo>
                  <a:lnTo>
                    <a:pt x="0" y="42"/>
                  </a:lnTo>
                  <a:lnTo>
                    <a:pt x="39" y="42"/>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535" name="ïs1iḋe"/>
            <p:cNvSpPr/>
            <p:nvPr/>
          </p:nvSpPr>
          <p:spPr bwMode="auto">
            <a:xfrm>
              <a:off x="7579433" y="4221319"/>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536" name="ïṩ1iďe"/>
            <p:cNvSpPr/>
            <p:nvPr/>
          </p:nvSpPr>
          <p:spPr bwMode="auto">
            <a:xfrm>
              <a:off x="7573615" y="4215502"/>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close/>
                  <a:moveTo>
                    <a:pt x="39" y="0"/>
                  </a:moveTo>
                  <a:lnTo>
                    <a:pt x="0" y="0"/>
                  </a:lnTo>
                  <a:lnTo>
                    <a:pt x="0" y="39"/>
                  </a:lnTo>
                  <a:lnTo>
                    <a:pt x="39" y="39"/>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37" name="íṧḻîḋe"/>
            <p:cNvSpPr/>
            <p:nvPr/>
          </p:nvSpPr>
          <p:spPr bwMode="auto">
            <a:xfrm>
              <a:off x="7573615" y="4215502"/>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moveTo>
                    <a:pt x="39" y="0"/>
                  </a:moveTo>
                  <a:lnTo>
                    <a:pt x="0" y="0"/>
                  </a:lnTo>
                  <a:lnTo>
                    <a:pt x="0" y="39"/>
                  </a:lnTo>
                  <a:lnTo>
                    <a:pt x="39" y="39"/>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538" name="îŝliḋé"/>
            <p:cNvSpPr/>
            <p:nvPr/>
          </p:nvSpPr>
          <p:spPr bwMode="auto">
            <a:xfrm>
              <a:off x="7579433" y="4278038"/>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539" name="i$lïḋé"/>
            <p:cNvSpPr/>
            <p:nvPr/>
          </p:nvSpPr>
          <p:spPr bwMode="auto">
            <a:xfrm>
              <a:off x="7573615" y="4272221"/>
              <a:ext cx="56720" cy="58174"/>
            </a:xfrm>
            <a:custGeom>
              <a:avLst/>
              <a:gdLst>
                <a:gd name="T0" fmla="*/ 31 w 39"/>
                <a:gd name="T1" fmla="*/ 8 h 40"/>
                <a:gd name="T2" fmla="*/ 31 w 39"/>
                <a:gd name="T3" fmla="*/ 31 h 40"/>
                <a:gd name="T4" fmla="*/ 8 w 39"/>
                <a:gd name="T5" fmla="*/ 31 h 40"/>
                <a:gd name="T6" fmla="*/ 8 w 39"/>
                <a:gd name="T7" fmla="*/ 8 h 40"/>
                <a:gd name="T8" fmla="*/ 31 w 39"/>
                <a:gd name="T9" fmla="*/ 8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8"/>
                  </a:moveTo>
                  <a:lnTo>
                    <a:pt x="31" y="31"/>
                  </a:lnTo>
                  <a:lnTo>
                    <a:pt x="8" y="31"/>
                  </a:lnTo>
                  <a:lnTo>
                    <a:pt x="8" y="8"/>
                  </a:lnTo>
                  <a:lnTo>
                    <a:pt x="31" y="8"/>
                  </a:lnTo>
                  <a:close/>
                  <a:moveTo>
                    <a:pt x="39" y="0"/>
                  </a:moveTo>
                  <a:lnTo>
                    <a:pt x="0" y="0"/>
                  </a:lnTo>
                  <a:lnTo>
                    <a:pt x="0" y="40"/>
                  </a:lnTo>
                  <a:lnTo>
                    <a:pt x="39" y="40"/>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40" name="íŝ1ïdé"/>
            <p:cNvSpPr/>
            <p:nvPr/>
          </p:nvSpPr>
          <p:spPr bwMode="auto">
            <a:xfrm>
              <a:off x="7573615" y="4272221"/>
              <a:ext cx="56720" cy="58174"/>
            </a:xfrm>
            <a:custGeom>
              <a:avLst/>
              <a:gdLst>
                <a:gd name="T0" fmla="*/ 31 w 39"/>
                <a:gd name="T1" fmla="*/ 8 h 40"/>
                <a:gd name="T2" fmla="*/ 31 w 39"/>
                <a:gd name="T3" fmla="*/ 31 h 40"/>
                <a:gd name="T4" fmla="*/ 8 w 39"/>
                <a:gd name="T5" fmla="*/ 31 h 40"/>
                <a:gd name="T6" fmla="*/ 8 w 39"/>
                <a:gd name="T7" fmla="*/ 8 h 40"/>
                <a:gd name="T8" fmla="*/ 31 w 39"/>
                <a:gd name="T9" fmla="*/ 8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8"/>
                  </a:moveTo>
                  <a:lnTo>
                    <a:pt x="31" y="31"/>
                  </a:lnTo>
                  <a:lnTo>
                    <a:pt x="8" y="31"/>
                  </a:lnTo>
                  <a:lnTo>
                    <a:pt x="8" y="8"/>
                  </a:lnTo>
                  <a:lnTo>
                    <a:pt x="31" y="8"/>
                  </a:lnTo>
                  <a:moveTo>
                    <a:pt x="39" y="0"/>
                  </a:moveTo>
                  <a:lnTo>
                    <a:pt x="0" y="0"/>
                  </a:lnTo>
                  <a:lnTo>
                    <a:pt x="0" y="40"/>
                  </a:lnTo>
                  <a:lnTo>
                    <a:pt x="39" y="40"/>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541" name="îṣlîḓê"/>
            <p:cNvSpPr/>
            <p:nvPr/>
          </p:nvSpPr>
          <p:spPr bwMode="auto">
            <a:xfrm>
              <a:off x="7579433" y="4336212"/>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542" name="ísľïďê"/>
            <p:cNvSpPr/>
            <p:nvPr/>
          </p:nvSpPr>
          <p:spPr bwMode="auto">
            <a:xfrm>
              <a:off x="7573615" y="4330394"/>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close/>
                  <a:moveTo>
                    <a:pt x="39" y="0"/>
                  </a:moveTo>
                  <a:lnTo>
                    <a:pt x="0" y="0"/>
                  </a:lnTo>
                  <a:lnTo>
                    <a:pt x="0" y="39"/>
                  </a:lnTo>
                  <a:lnTo>
                    <a:pt x="39" y="39"/>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43" name="ï$lîḍe"/>
            <p:cNvSpPr/>
            <p:nvPr/>
          </p:nvSpPr>
          <p:spPr bwMode="auto">
            <a:xfrm>
              <a:off x="7573615" y="4330394"/>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moveTo>
                    <a:pt x="39" y="0"/>
                  </a:moveTo>
                  <a:lnTo>
                    <a:pt x="0" y="0"/>
                  </a:lnTo>
                  <a:lnTo>
                    <a:pt x="0" y="39"/>
                  </a:lnTo>
                  <a:lnTo>
                    <a:pt x="39" y="39"/>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544" name="îṣḻídê"/>
            <p:cNvSpPr/>
            <p:nvPr/>
          </p:nvSpPr>
          <p:spPr bwMode="auto">
            <a:xfrm>
              <a:off x="7579433" y="4392932"/>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545" name="ïşlíḑe"/>
            <p:cNvSpPr/>
            <p:nvPr/>
          </p:nvSpPr>
          <p:spPr bwMode="auto">
            <a:xfrm>
              <a:off x="7573615" y="4387114"/>
              <a:ext cx="56720" cy="58174"/>
            </a:xfrm>
            <a:custGeom>
              <a:avLst/>
              <a:gdLst>
                <a:gd name="T0" fmla="*/ 31 w 39"/>
                <a:gd name="T1" fmla="*/ 8 h 40"/>
                <a:gd name="T2" fmla="*/ 31 w 39"/>
                <a:gd name="T3" fmla="*/ 31 h 40"/>
                <a:gd name="T4" fmla="*/ 8 w 39"/>
                <a:gd name="T5" fmla="*/ 31 h 40"/>
                <a:gd name="T6" fmla="*/ 8 w 39"/>
                <a:gd name="T7" fmla="*/ 8 h 40"/>
                <a:gd name="T8" fmla="*/ 31 w 39"/>
                <a:gd name="T9" fmla="*/ 8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8"/>
                  </a:moveTo>
                  <a:lnTo>
                    <a:pt x="31" y="31"/>
                  </a:lnTo>
                  <a:lnTo>
                    <a:pt x="8" y="31"/>
                  </a:lnTo>
                  <a:lnTo>
                    <a:pt x="8" y="8"/>
                  </a:lnTo>
                  <a:lnTo>
                    <a:pt x="31" y="8"/>
                  </a:lnTo>
                  <a:close/>
                  <a:moveTo>
                    <a:pt x="39" y="0"/>
                  </a:moveTo>
                  <a:lnTo>
                    <a:pt x="0" y="0"/>
                  </a:lnTo>
                  <a:lnTo>
                    <a:pt x="0" y="40"/>
                  </a:lnTo>
                  <a:lnTo>
                    <a:pt x="39" y="40"/>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46" name="ïṣḷídé"/>
            <p:cNvSpPr/>
            <p:nvPr/>
          </p:nvSpPr>
          <p:spPr bwMode="auto">
            <a:xfrm>
              <a:off x="7573615" y="4387114"/>
              <a:ext cx="56720" cy="58174"/>
            </a:xfrm>
            <a:custGeom>
              <a:avLst/>
              <a:gdLst>
                <a:gd name="T0" fmla="*/ 31 w 39"/>
                <a:gd name="T1" fmla="*/ 8 h 40"/>
                <a:gd name="T2" fmla="*/ 31 w 39"/>
                <a:gd name="T3" fmla="*/ 31 h 40"/>
                <a:gd name="T4" fmla="*/ 8 w 39"/>
                <a:gd name="T5" fmla="*/ 31 h 40"/>
                <a:gd name="T6" fmla="*/ 8 w 39"/>
                <a:gd name="T7" fmla="*/ 8 h 40"/>
                <a:gd name="T8" fmla="*/ 31 w 39"/>
                <a:gd name="T9" fmla="*/ 8 h 40"/>
                <a:gd name="T10" fmla="*/ 39 w 39"/>
                <a:gd name="T11" fmla="*/ 0 h 40"/>
                <a:gd name="T12" fmla="*/ 0 w 39"/>
                <a:gd name="T13" fmla="*/ 0 h 40"/>
                <a:gd name="T14" fmla="*/ 0 w 39"/>
                <a:gd name="T15" fmla="*/ 40 h 40"/>
                <a:gd name="T16" fmla="*/ 39 w 39"/>
                <a:gd name="T17" fmla="*/ 40 h 40"/>
                <a:gd name="T18" fmla="*/ 39 w 39"/>
                <a:gd name="T19" fmla="*/ 0 h 40"/>
                <a:gd name="T20" fmla="*/ 39 w 39"/>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0">
                  <a:moveTo>
                    <a:pt x="31" y="8"/>
                  </a:moveTo>
                  <a:lnTo>
                    <a:pt x="31" y="31"/>
                  </a:lnTo>
                  <a:lnTo>
                    <a:pt x="8" y="31"/>
                  </a:lnTo>
                  <a:lnTo>
                    <a:pt x="8" y="8"/>
                  </a:lnTo>
                  <a:lnTo>
                    <a:pt x="31" y="8"/>
                  </a:lnTo>
                  <a:moveTo>
                    <a:pt x="39" y="0"/>
                  </a:moveTo>
                  <a:lnTo>
                    <a:pt x="0" y="0"/>
                  </a:lnTo>
                  <a:lnTo>
                    <a:pt x="0" y="40"/>
                  </a:lnTo>
                  <a:lnTo>
                    <a:pt x="39" y="40"/>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547" name="ïS1íďe"/>
            <p:cNvSpPr/>
            <p:nvPr/>
          </p:nvSpPr>
          <p:spPr bwMode="auto">
            <a:xfrm>
              <a:off x="7579433" y="4451106"/>
              <a:ext cx="103259"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548" name="iSlíḋe"/>
            <p:cNvSpPr/>
            <p:nvPr/>
          </p:nvSpPr>
          <p:spPr bwMode="auto">
            <a:xfrm>
              <a:off x="7573615" y="4445288"/>
              <a:ext cx="114894" cy="56720"/>
            </a:xfrm>
            <a:custGeom>
              <a:avLst/>
              <a:gdLst>
                <a:gd name="T0" fmla="*/ 71 w 79"/>
                <a:gd name="T1" fmla="*/ 8 h 39"/>
                <a:gd name="T2" fmla="*/ 71 w 79"/>
                <a:gd name="T3" fmla="*/ 31 h 39"/>
                <a:gd name="T4" fmla="*/ 39 w 79"/>
                <a:gd name="T5" fmla="*/ 31 h 39"/>
                <a:gd name="T6" fmla="*/ 8 w 79"/>
                <a:gd name="T7" fmla="*/ 31 h 39"/>
                <a:gd name="T8" fmla="*/ 8 w 79"/>
                <a:gd name="T9" fmla="*/ 8 h 39"/>
                <a:gd name="T10" fmla="*/ 39 w 79"/>
                <a:gd name="T11" fmla="*/ 8 h 39"/>
                <a:gd name="T12" fmla="*/ 71 w 79"/>
                <a:gd name="T13" fmla="*/ 8 h 39"/>
                <a:gd name="T14" fmla="*/ 79 w 79"/>
                <a:gd name="T15" fmla="*/ 0 h 39"/>
                <a:gd name="T16" fmla="*/ 39 w 79"/>
                <a:gd name="T17" fmla="*/ 0 h 39"/>
                <a:gd name="T18" fmla="*/ 0 w 79"/>
                <a:gd name="T19" fmla="*/ 0 h 39"/>
                <a:gd name="T20" fmla="*/ 0 w 79"/>
                <a:gd name="T21" fmla="*/ 39 h 39"/>
                <a:gd name="T22" fmla="*/ 39 w 79"/>
                <a:gd name="T23" fmla="*/ 39 h 39"/>
                <a:gd name="T24" fmla="*/ 79 w 79"/>
                <a:gd name="T25" fmla="*/ 39 h 39"/>
                <a:gd name="T26" fmla="*/ 79 w 79"/>
                <a:gd name="T27" fmla="*/ 0 h 39"/>
                <a:gd name="T28" fmla="*/ 79 w 79"/>
                <a:gd name="T2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39">
                  <a:moveTo>
                    <a:pt x="71" y="8"/>
                  </a:moveTo>
                  <a:lnTo>
                    <a:pt x="71" y="31"/>
                  </a:lnTo>
                  <a:lnTo>
                    <a:pt x="39" y="31"/>
                  </a:lnTo>
                  <a:lnTo>
                    <a:pt x="8" y="31"/>
                  </a:lnTo>
                  <a:lnTo>
                    <a:pt x="8" y="8"/>
                  </a:lnTo>
                  <a:lnTo>
                    <a:pt x="39" y="8"/>
                  </a:lnTo>
                  <a:lnTo>
                    <a:pt x="71" y="8"/>
                  </a:lnTo>
                  <a:close/>
                  <a:moveTo>
                    <a:pt x="79" y="0"/>
                  </a:moveTo>
                  <a:lnTo>
                    <a:pt x="39" y="0"/>
                  </a:lnTo>
                  <a:lnTo>
                    <a:pt x="0" y="0"/>
                  </a:lnTo>
                  <a:lnTo>
                    <a:pt x="0" y="39"/>
                  </a:lnTo>
                  <a:lnTo>
                    <a:pt x="39" y="39"/>
                  </a:lnTo>
                  <a:lnTo>
                    <a:pt x="79" y="39"/>
                  </a:lnTo>
                  <a:lnTo>
                    <a:pt x="79" y="0"/>
                  </a:lnTo>
                  <a:lnTo>
                    <a:pt x="79"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49" name="íṧliḋè"/>
            <p:cNvSpPr/>
            <p:nvPr/>
          </p:nvSpPr>
          <p:spPr bwMode="auto">
            <a:xfrm>
              <a:off x="7573615" y="4445288"/>
              <a:ext cx="114894" cy="56720"/>
            </a:xfrm>
            <a:custGeom>
              <a:avLst/>
              <a:gdLst>
                <a:gd name="T0" fmla="*/ 71 w 79"/>
                <a:gd name="T1" fmla="*/ 8 h 39"/>
                <a:gd name="T2" fmla="*/ 71 w 79"/>
                <a:gd name="T3" fmla="*/ 31 h 39"/>
                <a:gd name="T4" fmla="*/ 39 w 79"/>
                <a:gd name="T5" fmla="*/ 31 h 39"/>
                <a:gd name="T6" fmla="*/ 8 w 79"/>
                <a:gd name="T7" fmla="*/ 31 h 39"/>
                <a:gd name="T8" fmla="*/ 8 w 79"/>
                <a:gd name="T9" fmla="*/ 8 h 39"/>
                <a:gd name="T10" fmla="*/ 39 w 79"/>
                <a:gd name="T11" fmla="*/ 8 h 39"/>
                <a:gd name="T12" fmla="*/ 71 w 79"/>
                <a:gd name="T13" fmla="*/ 8 h 39"/>
                <a:gd name="T14" fmla="*/ 79 w 79"/>
                <a:gd name="T15" fmla="*/ 0 h 39"/>
                <a:gd name="T16" fmla="*/ 39 w 79"/>
                <a:gd name="T17" fmla="*/ 0 h 39"/>
                <a:gd name="T18" fmla="*/ 0 w 79"/>
                <a:gd name="T19" fmla="*/ 0 h 39"/>
                <a:gd name="T20" fmla="*/ 0 w 79"/>
                <a:gd name="T21" fmla="*/ 39 h 39"/>
                <a:gd name="T22" fmla="*/ 39 w 79"/>
                <a:gd name="T23" fmla="*/ 39 h 39"/>
                <a:gd name="T24" fmla="*/ 79 w 79"/>
                <a:gd name="T25" fmla="*/ 39 h 39"/>
                <a:gd name="T26" fmla="*/ 79 w 79"/>
                <a:gd name="T27" fmla="*/ 0 h 39"/>
                <a:gd name="T28" fmla="*/ 79 w 79"/>
                <a:gd name="T2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39">
                  <a:moveTo>
                    <a:pt x="71" y="8"/>
                  </a:moveTo>
                  <a:lnTo>
                    <a:pt x="71" y="31"/>
                  </a:lnTo>
                  <a:lnTo>
                    <a:pt x="39" y="31"/>
                  </a:lnTo>
                  <a:lnTo>
                    <a:pt x="8" y="31"/>
                  </a:lnTo>
                  <a:lnTo>
                    <a:pt x="8" y="8"/>
                  </a:lnTo>
                  <a:lnTo>
                    <a:pt x="39" y="8"/>
                  </a:lnTo>
                  <a:lnTo>
                    <a:pt x="71" y="8"/>
                  </a:lnTo>
                  <a:moveTo>
                    <a:pt x="79" y="0"/>
                  </a:moveTo>
                  <a:lnTo>
                    <a:pt x="39" y="0"/>
                  </a:lnTo>
                  <a:lnTo>
                    <a:pt x="0" y="0"/>
                  </a:lnTo>
                  <a:lnTo>
                    <a:pt x="0" y="39"/>
                  </a:lnTo>
                  <a:lnTo>
                    <a:pt x="39" y="39"/>
                  </a:lnTo>
                  <a:lnTo>
                    <a:pt x="79" y="39"/>
                  </a:lnTo>
                  <a:lnTo>
                    <a:pt x="79" y="0"/>
                  </a:lnTo>
                  <a:lnTo>
                    <a:pt x="7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550" name="îsļíḑé"/>
            <p:cNvSpPr/>
            <p:nvPr/>
          </p:nvSpPr>
          <p:spPr bwMode="auto">
            <a:xfrm>
              <a:off x="7579433" y="4507825"/>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551" name="îšļidè"/>
            <p:cNvSpPr/>
            <p:nvPr/>
          </p:nvSpPr>
          <p:spPr bwMode="auto">
            <a:xfrm>
              <a:off x="7573615" y="4502007"/>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close/>
                  <a:moveTo>
                    <a:pt x="39" y="0"/>
                  </a:moveTo>
                  <a:lnTo>
                    <a:pt x="0" y="0"/>
                  </a:lnTo>
                  <a:lnTo>
                    <a:pt x="0" y="39"/>
                  </a:lnTo>
                  <a:lnTo>
                    <a:pt x="39" y="39"/>
                  </a:lnTo>
                  <a:lnTo>
                    <a:pt x="39" y="0"/>
                  </a:lnTo>
                  <a:lnTo>
                    <a:pt x="39"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52" name="iṩ1îḓè"/>
            <p:cNvSpPr/>
            <p:nvPr/>
          </p:nvSpPr>
          <p:spPr bwMode="auto">
            <a:xfrm>
              <a:off x="7573615" y="4502007"/>
              <a:ext cx="56720" cy="56720"/>
            </a:xfrm>
            <a:custGeom>
              <a:avLst/>
              <a:gdLst>
                <a:gd name="T0" fmla="*/ 31 w 39"/>
                <a:gd name="T1" fmla="*/ 8 h 39"/>
                <a:gd name="T2" fmla="*/ 31 w 39"/>
                <a:gd name="T3" fmla="*/ 31 h 39"/>
                <a:gd name="T4" fmla="*/ 8 w 39"/>
                <a:gd name="T5" fmla="*/ 31 h 39"/>
                <a:gd name="T6" fmla="*/ 8 w 39"/>
                <a:gd name="T7" fmla="*/ 8 h 39"/>
                <a:gd name="T8" fmla="*/ 31 w 39"/>
                <a:gd name="T9" fmla="*/ 8 h 39"/>
                <a:gd name="T10" fmla="*/ 39 w 39"/>
                <a:gd name="T11" fmla="*/ 0 h 39"/>
                <a:gd name="T12" fmla="*/ 0 w 39"/>
                <a:gd name="T13" fmla="*/ 0 h 39"/>
                <a:gd name="T14" fmla="*/ 0 w 39"/>
                <a:gd name="T15" fmla="*/ 39 h 39"/>
                <a:gd name="T16" fmla="*/ 39 w 39"/>
                <a:gd name="T17" fmla="*/ 39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1" y="8"/>
                  </a:moveTo>
                  <a:lnTo>
                    <a:pt x="31" y="31"/>
                  </a:lnTo>
                  <a:lnTo>
                    <a:pt x="8" y="31"/>
                  </a:lnTo>
                  <a:lnTo>
                    <a:pt x="8" y="8"/>
                  </a:lnTo>
                  <a:lnTo>
                    <a:pt x="31" y="8"/>
                  </a:lnTo>
                  <a:moveTo>
                    <a:pt x="39" y="0"/>
                  </a:moveTo>
                  <a:lnTo>
                    <a:pt x="0" y="0"/>
                  </a:lnTo>
                  <a:lnTo>
                    <a:pt x="0" y="39"/>
                  </a:lnTo>
                  <a:lnTo>
                    <a:pt x="39" y="39"/>
                  </a:lnTo>
                  <a:lnTo>
                    <a:pt x="39"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553" name="i$ļïḍê"/>
            <p:cNvSpPr/>
            <p:nvPr/>
          </p:nvSpPr>
          <p:spPr bwMode="auto">
            <a:xfrm>
              <a:off x="7519804" y="3931904"/>
              <a:ext cx="47994" cy="159978"/>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554" name="îŝḷiďê"/>
            <p:cNvSpPr/>
            <p:nvPr/>
          </p:nvSpPr>
          <p:spPr bwMode="auto">
            <a:xfrm>
              <a:off x="7512533" y="3924633"/>
              <a:ext cx="61083" cy="173068"/>
            </a:xfrm>
            <a:custGeom>
              <a:avLst/>
              <a:gdLst>
                <a:gd name="T0" fmla="*/ 34 w 42"/>
                <a:gd name="T1" fmla="*/ 9 h 119"/>
                <a:gd name="T2" fmla="*/ 34 w 42"/>
                <a:gd name="T3" fmla="*/ 40 h 119"/>
                <a:gd name="T4" fmla="*/ 34 w 42"/>
                <a:gd name="T5" fmla="*/ 79 h 119"/>
                <a:gd name="T6" fmla="*/ 34 w 42"/>
                <a:gd name="T7" fmla="*/ 110 h 119"/>
                <a:gd name="T8" fmla="*/ 9 w 42"/>
                <a:gd name="T9" fmla="*/ 110 h 119"/>
                <a:gd name="T10" fmla="*/ 9 w 42"/>
                <a:gd name="T11" fmla="*/ 79 h 119"/>
                <a:gd name="T12" fmla="*/ 9 w 42"/>
                <a:gd name="T13" fmla="*/ 40 h 119"/>
                <a:gd name="T14" fmla="*/ 9 w 42"/>
                <a:gd name="T15" fmla="*/ 9 h 119"/>
                <a:gd name="T16" fmla="*/ 34 w 42"/>
                <a:gd name="T17" fmla="*/ 9 h 119"/>
                <a:gd name="T18" fmla="*/ 42 w 42"/>
                <a:gd name="T19" fmla="*/ 0 h 119"/>
                <a:gd name="T20" fmla="*/ 0 w 42"/>
                <a:gd name="T21" fmla="*/ 0 h 119"/>
                <a:gd name="T22" fmla="*/ 0 w 42"/>
                <a:gd name="T23" fmla="*/ 40 h 119"/>
                <a:gd name="T24" fmla="*/ 0 w 42"/>
                <a:gd name="T25" fmla="*/ 79 h 119"/>
                <a:gd name="T26" fmla="*/ 0 w 42"/>
                <a:gd name="T27" fmla="*/ 119 h 119"/>
                <a:gd name="T28" fmla="*/ 42 w 42"/>
                <a:gd name="T29" fmla="*/ 119 h 119"/>
                <a:gd name="T30" fmla="*/ 42 w 42"/>
                <a:gd name="T31" fmla="*/ 79 h 119"/>
                <a:gd name="T32" fmla="*/ 42 w 42"/>
                <a:gd name="T33" fmla="*/ 40 h 119"/>
                <a:gd name="T34" fmla="*/ 42 w 42"/>
                <a:gd name="T35" fmla="*/ 0 h 119"/>
                <a:gd name="T36" fmla="*/ 42 w 42"/>
                <a:gd name="T3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119">
                  <a:moveTo>
                    <a:pt x="34" y="9"/>
                  </a:moveTo>
                  <a:lnTo>
                    <a:pt x="34" y="40"/>
                  </a:lnTo>
                  <a:lnTo>
                    <a:pt x="34" y="79"/>
                  </a:lnTo>
                  <a:lnTo>
                    <a:pt x="34" y="110"/>
                  </a:lnTo>
                  <a:lnTo>
                    <a:pt x="9" y="110"/>
                  </a:lnTo>
                  <a:lnTo>
                    <a:pt x="9" y="79"/>
                  </a:lnTo>
                  <a:lnTo>
                    <a:pt x="9" y="40"/>
                  </a:lnTo>
                  <a:lnTo>
                    <a:pt x="9" y="9"/>
                  </a:lnTo>
                  <a:lnTo>
                    <a:pt x="34" y="9"/>
                  </a:lnTo>
                  <a:close/>
                  <a:moveTo>
                    <a:pt x="42" y="0"/>
                  </a:moveTo>
                  <a:lnTo>
                    <a:pt x="0" y="0"/>
                  </a:lnTo>
                  <a:lnTo>
                    <a:pt x="0" y="40"/>
                  </a:lnTo>
                  <a:lnTo>
                    <a:pt x="0" y="79"/>
                  </a:lnTo>
                  <a:lnTo>
                    <a:pt x="0" y="119"/>
                  </a:lnTo>
                  <a:lnTo>
                    <a:pt x="42" y="119"/>
                  </a:lnTo>
                  <a:lnTo>
                    <a:pt x="42" y="79"/>
                  </a:lnTo>
                  <a:lnTo>
                    <a:pt x="42" y="40"/>
                  </a:lnTo>
                  <a:lnTo>
                    <a:pt x="42" y="0"/>
                  </a:lnTo>
                  <a:lnTo>
                    <a:pt x="4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55" name="ïšľíḑê"/>
            <p:cNvSpPr/>
            <p:nvPr/>
          </p:nvSpPr>
          <p:spPr bwMode="auto">
            <a:xfrm>
              <a:off x="7512533" y="3924633"/>
              <a:ext cx="61083" cy="173068"/>
            </a:xfrm>
            <a:custGeom>
              <a:avLst/>
              <a:gdLst>
                <a:gd name="T0" fmla="*/ 34 w 42"/>
                <a:gd name="T1" fmla="*/ 9 h 119"/>
                <a:gd name="T2" fmla="*/ 34 w 42"/>
                <a:gd name="T3" fmla="*/ 40 h 119"/>
                <a:gd name="T4" fmla="*/ 34 w 42"/>
                <a:gd name="T5" fmla="*/ 79 h 119"/>
                <a:gd name="T6" fmla="*/ 34 w 42"/>
                <a:gd name="T7" fmla="*/ 110 h 119"/>
                <a:gd name="T8" fmla="*/ 9 w 42"/>
                <a:gd name="T9" fmla="*/ 110 h 119"/>
                <a:gd name="T10" fmla="*/ 9 w 42"/>
                <a:gd name="T11" fmla="*/ 79 h 119"/>
                <a:gd name="T12" fmla="*/ 9 w 42"/>
                <a:gd name="T13" fmla="*/ 40 h 119"/>
                <a:gd name="T14" fmla="*/ 9 w 42"/>
                <a:gd name="T15" fmla="*/ 9 h 119"/>
                <a:gd name="T16" fmla="*/ 34 w 42"/>
                <a:gd name="T17" fmla="*/ 9 h 119"/>
                <a:gd name="T18" fmla="*/ 42 w 42"/>
                <a:gd name="T19" fmla="*/ 0 h 119"/>
                <a:gd name="T20" fmla="*/ 0 w 42"/>
                <a:gd name="T21" fmla="*/ 0 h 119"/>
                <a:gd name="T22" fmla="*/ 0 w 42"/>
                <a:gd name="T23" fmla="*/ 40 h 119"/>
                <a:gd name="T24" fmla="*/ 0 w 42"/>
                <a:gd name="T25" fmla="*/ 79 h 119"/>
                <a:gd name="T26" fmla="*/ 0 w 42"/>
                <a:gd name="T27" fmla="*/ 119 h 119"/>
                <a:gd name="T28" fmla="*/ 42 w 42"/>
                <a:gd name="T29" fmla="*/ 119 h 119"/>
                <a:gd name="T30" fmla="*/ 42 w 42"/>
                <a:gd name="T31" fmla="*/ 79 h 119"/>
                <a:gd name="T32" fmla="*/ 42 w 42"/>
                <a:gd name="T33" fmla="*/ 40 h 119"/>
                <a:gd name="T34" fmla="*/ 42 w 42"/>
                <a:gd name="T35" fmla="*/ 0 h 119"/>
                <a:gd name="T36" fmla="*/ 42 w 42"/>
                <a:gd name="T3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119">
                  <a:moveTo>
                    <a:pt x="34" y="9"/>
                  </a:moveTo>
                  <a:lnTo>
                    <a:pt x="34" y="40"/>
                  </a:lnTo>
                  <a:lnTo>
                    <a:pt x="34" y="79"/>
                  </a:lnTo>
                  <a:lnTo>
                    <a:pt x="34" y="110"/>
                  </a:lnTo>
                  <a:lnTo>
                    <a:pt x="9" y="110"/>
                  </a:lnTo>
                  <a:lnTo>
                    <a:pt x="9" y="79"/>
                  </a:lnTo>
                  <a:lnTo>
                    <a:pt x="9" y="40"/>
                  </a:lnTo>
                  <a:lnTo>
                    <a:pt x="9" y="9"/>
                  </a:lnTo>
                  <a:lnTo>
                    <a:pt x="34" y="9"/>
                  </a:lnTo>
                  <a:moveTo>
                    <a:pt x="42" y="0"/>
                  </a:moveTo>
                  <a:lnTo>
                    <a:pt x="0" y="0"/>
                  </a:lnTo>
                  <a:lnTo>
                    <a:pt x="0" y="40"/>
                  </a:lnTo>
                  <a:lnTo>
                    <a:pt x="0" y="79"/>
                  </a:lnTo>
                  <a:lnTo>
                    <a:pt x="0" y="119"/>
                  </a:lnTo>
                  <a:lnTo>
                    <a:pt x="42" y="119"/>
                  </a:lnTo>
                  <a:lnTo>
                    <a:pt x="42" y="79"/>
                  </a:lnTo>
                  <a:lnTo>
                    <a:pt x="42" y="40"/>
                  </a:lnTo>
                  <a:lnTo>
                    <a:pt x="42" y="0"/>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556" name="iŝľíḓe"/>
            <p:cNvSpPr/>
            <p:nvPr/>
          </p:nvSpPr>
          <p:spPr bwMode="auto">
            <a:xfrm>
              <a:off x="7519804" y="4103517"/>
              <a:ext cx="47994"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557" name="îš1ïdé"/>
            <p:cNvSpPr/>
            <p:nvPr/>
          </p:nvSpPr>
          <p:spPr bwMode="auto">
            <a:xfrm>
              <a:off x="7512533" y="4097699"/>
              <a:ext cx="61083" cy="56720"/>
            </a:xfrm>
            <a:custGeom>
              <a:avLst/>
              <a:gdLst>
                <a:gd name="T0" fmla="*/ 34 w 42"/>
                <a:gd name="T1" fmla="*/ 8 h 39"/>
                <a:gd name="T2" fmla="*/ 34 w 42"/>
                <a:gd name="T3" fmla="*/ 31 h 39"/>
                <a:gd name="T4" fmla="*/ 9 w 42"/>
                <a:gd name="T5" fmla="*/ 31 h 39"/>
                <a:gd name="T6" fmla="*/ 9 w 42"/>
                <a:gd name="T7" fmla="*/ 8 h 39"/>
                <a:gd name="T8" fmla="*/ 34 w 42"/>
                <a:gd name="T9" fmla="*/ 8 h 39"/>
                <a:gd name="T10" fmla="*/ 42 w 42"/>
                <a:gd name="T11" fmla="*/ 0 h 39"/>
                <a:gd name="T12" fmla="*/ 0 w 42"/>
                <a:gd name="T13" fmla="*/ 0 h 39"/>
                <a:gd name="T14" fmla="*/ 0 w 42"/>
                <a:gd name="T15" fmla="*/ 39 h 39"/>
                <a:gd name="T16" fmla="*/ 42 w 42"/>
                <a:gd name="T17" fmla="*/ 39 h 39"/>
                <a:gd name="T18" fmla="*/ 42 w 42"/>
                <a:gd name="T19" fmla="*/ 0 h 39"/>
                <a:gd name="T20" fmla="*/ 42 w 42"/>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39">
                  <a:moveTo>
                    <a:pt x="34" y="8"/>
                  </a:moveTo>
                  <a:lnTo>
                    <a:pt x="34" y="31"/>
                  </a:lnTo>
                  <a:lnTo>
                    <a:pt x="9" y="31"/>
                  </a:lnTo>
                  <a:lnTo>
                    <a:pt x="9" y="8"/>
                  </a:lnTo>
                  <a:lnTo>
                    <a:pt x="34" y="8"/>
                  </a:lnTo>
                  <a:close/>
                  <a:moveTo>
                    <a:pt x="42" y="0"/>
                  </a:moveTo>
                  <a:lnTo>
                    <a:pt x="0" y="0"/>
                  </a:lnTo>
                  <a:lnTo>
                    <a:pt x="0" y="39"/>
                  </a:lnTo>
                  <a:lnTo>
                    <a:pt x="42" y="39"/>
                  </a:lnTo>
                  <a:lnTo>
                    <a:pt x="42" y="0"/>
                  </a:lnTo>
                  <a:lnTo>
                    <a:pt x="4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58" name="ïš1ïdê"/>
            <p:cNvSpPr/>
            <p:nvPr/>
          </p:nvSpPr>
          <p:spPr bwMode="auto">
            <a:xfrm>
              <a:off x="7512533" y="4097699"/>
              <a:ext cx="61083" cy="56720"/>
            </a:xfrm>
            <a:custGeom>
              <a:avLst/>
              <a:gdLst>
                <a:gd name="T0" fmla="*/ 34 w 42"/>
                <a:gd name="T1" fmla="*/ 8 h 39"/>
                <a:gd name="T2" fmla="*/ 34 w 42"/>
                <a:gd name="T3" fmla="*/ 31 h 39"/>
                <a:gd name="T4" fmla="*/ 9 w 42"/>
                <a:gd name="T5" fmla="*/ 31 h 39"/>
                <a:gd name="T6" fmla="*/ 9 w 42"/>
                <a:gd name="T7" fmla="*/ 8 h 39"/>
                <a:gd name="T8" fmla="*/ 34 w 42"/>
                <a:gd name="T9" fmla="*/ 8 h 39"/>
                <a:gd name="T10" fmla="*/ 42 w 42"/>
                <a:gd name="T11" fmla="*/ 0 h 39"/>
                <a:gd name="T12" fmla="*/ 0 w 42"/>
                <a:gd name="T13" fmla="*/ 0 h 39"/>
                <a:gd name="T14" fmla="*/ 0 w 42"/>
                <a:gd name="T15" fmla="*/ 39 h 39"/>
                <a:gd name="T16" fmla="*/ 42 w 42"/>
                <a:gd name="T17" fmla="*/ 39 h 39"/>
                <a:gd name="T18" fmla="*/ 42 w 42"/>
                <a:gd name="T19" fmla="*/ 0 h 39"/>
                <a:gd name="T20" fmla="*/ 42 w 42"/>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39">
                  <a:moveTo>
                    <a:pt x="34" y="8"/>
                  </a:moveTo>
                  <a:lnTo>
                    <a:pt x="34" y="31"/>
                  </a:lnTo>
                  <a:lnTo>
                    <a:pt x="9" y="31"/>
                  </a:lnTo>
                  <a:lnTo>
                    <a:pt x="9" y="8"/>
                  </a:lnTo>
                  <a:lnTo>
                    <a:pt x="34" y="8"/>
                  </a:lnTo>
                  <a:moveTo>
                    <a:pt x="42" y="0"/>
                  </a:moveTo>
                  <a:lnTo>
                    <a:pt x="0" y="0"/>
                  </a:lnTo>
                  <a:lnTo>
                    <a:pt x="0" y="39"/>
                  </a:lnTo>
                  <a:lnTo>
                    <a:pt x="42" y="39"/>
                  </a:lnTo>
                  <a:lnTo>
                    <a:pt x="42" y="0"/>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559" name="ïṧḷîḑê"/>
            <p:cNvSpPr/>
            <p:nvPr/>
          </p:nvSpPr>
          <p:spPr bwMode="auto">
            <a:xfrm>
              <a:off x="7519804" y="4160237"/>
              <a:ext cx="47994" cy="49448"/>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560" name="ïṩ1îḋe"/>
            <p:cNvSpPr/>
            <p:nvPr/>
          </p:nvSpPr>
          <p:spPr bwMode="auto">
            <a:xfrm>
              <a:off x="7512533" y="4154419"/>
              <a:ext cx="61083" cy="61083"/>
            </a:xfrm>
            <a:custGeom>
              <a:avLst/>
              <a:gdLst>
                <a:gd name="T0" fmla="*/ 34 w 42"/>
                <a:gd name="T1" fmla="*/ 9 h 42"/>
                <a:gd name="T2" fmla="*/ 34 w 42"/>
                <a:gd name="T3" fmla="*/ 33 h 42"/>
                <a:gd name="T4" fmla="*/ 9 w 42"/>
                <a:gd name="T5" fmla="*/ 33 h 42"/>
                <a:gd name="T6" fmla="*/ 9 w 42"/>
                <a:gd name="T7" fmla="*/ 9 h 42"/>
                <a:gd name="T8" fmla="*/ 34 w 42"/>
                <a:gd name="T9" fmla="*/ 9 h 42"/>
                <a:gd name="T10" fmla="*/ 42 w 42"/>
                <a:gd name="T11" fmla="*/ 0 h 42"/>
                <a:gd name="T12" fmla="*/ 0 w 42"/>
                <a:gd name="T13" fmla="*/ 0 h 42"/>
                <a:gd name="T14" fmla="*/ 0 w 42"/>
                <a:gd name="T15" fmla="*/ 42 h 42"/>
                <a:gd name="T16" fmla="*/ 42 w 42"/>
                <a:gd name="T17" fmla="*/ 42 h 42"/>
                <a:gd name="T18" fmla="*/ 42 w 42"/>
                <a:gd name="T19" fmla="*/ 0 h 42"/>
                <a:gd name="T20" fmla="*/ 42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4" y="9"/>
                  </a:moveTo>
                  <a:lnTo>
                    <a:pt x="34" y="33"/>
                  </a:lnTo>
                  <a:lnTo>
                    <a:pt x="9" y="33"/>
                  </a:lnTo>
                  <a:lnTo>
                    <a:pt x="9" y="9"/>
                  </a:lnTo>
                  <a:lnTo>
                    <a:pt x="34" y="9"/>
                  </a:lnTo>
                  <a:close/>
                  <a:moveTo>
                    <a:pt x="42" y="0"/>
                  </a:moveTo>
                  <a:lnTo>
                    <a:pt x="0" y="0"/>
                  </a:lnTo>
                  <a:lnTo>
                    <a:pt x="0" y="42"/>
                  </a:lnTo>
                  <a:lnTo>
                    <a:pt x="42" y="42"/>
                  </a:lnTo>
                  <a:lnTo>
                    <a:pt x="42" y="0"/>
                  </a:lnTo>
                  <a:lnTo>
                    <a:pt x="4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61" name="ïşḻíḑe"/>
            <p:cNvSpPr/>
            <p:nvPr/>
          </p:nvSpPr>
          <p:spPr bwMode="auto">
            <a:xfrm>
              <a:off x="7512533" y="4154419"/>
              <a:ext cx="61083" cy="61083"/>
            </a:xfrm>
            <a:custGeom>
              <a:avLst/>
              <a:gdLst>
                <a:gd name="T0" fmla="*/ 34 w 42"/>
                <a:gd name="T1" fmla="*/ 9 h 42"/>
                <a:gd name="T2" fmla="*/ 34 w 42"/>
                <a:gd name="T3" fmla="*/ 33 h 42"/>
                <a:gd name="T4" fmla="*/ 9 w 42"/>
                <a:gd name="T5" fmla="*/ 33 h 42"/>
                <a:gd name="T6" fmla="*/ 9 w 42"/>
                <a:gd name="T7" fmla="*/ 9 h 42"/>
                <a:gd name="T8" fmla="*/ 34 w 42"/>
                <a:gd name="T9" fmla="*/ 9 h 42"/>
                <a:gd name="T10" fmla="*/ 42 w 42"/>
                <a:gd name="T11" fmla="*/ 0 h 42"/>
                <a:gd name="T12" fmla="*/ 0 w 42"/>
                <a:gd name="T13" fmla="*/ 0 h 42"/>
                <a:gd name="T14" fmla="*/ 0 w 42"/>
                <a:gd name="T15" fmla="*/ 42 h 42"/>
                <a:gd name="T16" fmla="*/ 42 w 42"/>
                <a:gd name="T17" fmla="*/ 42 h 42"/>
                <a:gd name="T18" fmla="*/ 42 w 42"/>
                <a:gd name="T19" fmla="*/ 0 h 42"/>
                <a:gd name="T20" fmla="*/ 42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4" y="9"/>
                  </a:moveTo>
                  <a:lnTo>
                    <a:pt x="34" y="33"/>
                  </a:lnTo>
                  <a:lnTo>
                    <a:pt x="9" y="33"/>
                  </a:lnTo>
                  <a:lnTo>
                    <a:pt x="9" y="9"/>
                  </a:lnTo>
                  <a:lnTo>
                    <a:pt x="34" y="9"/>
                  </a:lnTo>
                  <a:moveTo>
                    <a:pt x="42" y="0"/>
                  </a:moveTo>
                  <a:lnTo>
                    <a:pt x="0" y="0"/>
                  </a:lnTo>
                  <a:lnTo>
                    <a:pt x="0" y="42"/>
                  </a:lnTo>
                  <a:lnTo>
                    <a:pt x="42" y="42"/>
                  </a:lnTo>
                  <a:lnTo>
                    <a:pt x="42" y="0"/>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562" name="iŝļîḋè"/>
            <p:cNvSpPr/>
            <p:nvPr/>
          </p:nvSpPr>
          <p:spPr bwMode="auto">
            <a:xfrm>
              <a:off x="7519804" y="4221319"/>
              <a:ext cx="47994"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563" name="ïṧḷiḋe"/>
            <p:cNvSpPr/>
            <p:nvPr/>
          </p:nvSpPr>
          <p:spPr bwMode="auto">
            <a:xfrm>
              <a:off x="7512533" y="4215502"/>
              <a:ext cx="61083" cy="56720"/>
            </a:xfrm>
            <a:custGeom>
              <a:avLst/>
              <a:gdLst>
                <a:gd name="T0" fmla="*/ 34 w 42"/>
                <a:gd name="T1" fmla="*/ 8 h 39"/>
                <a:gd name="T2" fmla="*/ 34 w 42"/>
                <a:gd name="T3" fmla="*/ 31 h 39"/>
                <a:gd name="T4" fmla="*/ 9 w 42"/>
                <a:gd name="T5" fmla="*/ 31 h 39"/>
                <a:gd name="T6" fmla="*/ 9 w 42"/>
                <a:gd name="T7" fmla="*/ 8 h 39"/>
                <a:gd name="T8" fmla="*/ 34 w 42"/>
                <a:gd name="T9" fmla="*/ 8 h 39"/>
                <a:gd name="T10" fmla="*/ 42 w 42"/>
                <a:gd name="T11" fmla="*/ 0 h 39"/>
                <a:gd name="T12" fmla="*/ 0 w 42"/>
                <a:gd name="T13" fmla="*/ 0 h 39"/>
                <a:gd name="T14" fmla="*/ 0 w 42"/>
                <a:gd name="T15" fmla="*/ 39 h 39"/>
                <a:gd name="T16" fmla="*/ 42 w 42"/>
                <a:gd name="T17" fmla="*/ 39 h 39"/>
                <a:gd name="T18" fmla="*/ 42 w 42"/>
                <a:gd name="T19" fmla="*/ 0 h 39"/>
                <a:gd name="T20" fmla="*/ 42 w 42"/>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39">
                  <a:moveTo>
                    <a:pt x="34" y="8"/>
                  </a:moveTo>
                  <a:lnTo>
                    <a:pt x="34" y="31"/>
                  </a:lnTo>
                  <a:lnTo>
                    <a:pt x="9" y="31"/>
                  </a:lnTo>
                  <a:lnTo>
                    <a:pt x="9" y="8"/>
                  </a:lnTo>
                  <a:lnTo>
                    <a:pt x="34" y="8"/>
                  </a:lnTo>
                  <a:close/>
                  <a:moveTo>
                    <a:pt x="42" y="0"/>
                  </a:moveTo>
                  <a:lnTo>
                    <a:pt x="0" y="0"/>
                  </a:lnTo>
                  <a:lnTo>
                    <a:pt x="0" y="39"/>
                  </a:lnTo>
                  <a:lnTo>
                    <a:pt x="42" y="39"/>
                  </a:lnTo>
                  <a:lnTo>
                    <a:pt x="42" y="0"/>
                  </a:lnTo>
                  <a:lnTo>
                    <a:pt x="4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64" name="ïSḷíḑê"/>
            <p:cNvSpPr/>
            <p:nvPr/>
          </p:nvSpPr>
          <p:spPr bwMode="auto">
            <a:xfrm>
              <a:off x="7512533" y="4215502"/>
              <a:ext cx="61083" cy="56720"/>
            </a:xfrm>
            <a:custGeom>
              <a:avLst/>
              <a:gdLst>
                <a:gd name="T0" fmla="*/ 34 w 42"/>
                <a:gd name="T1" fmla="*/ 8 h 39"/>
                <a:gd name="T2" fmla="*/ 34 w 42"/>
                <a:gd name="T3" fmla="*/ 31 h 39"/>
                <a:gd name="T4" fmla="*/ 9 w 42"/>
                <a:gd name="T5" fmla="*/ 31 h 39"/>
                <a:gd name="T6" fmla="*/ 9 w 42"/>
                <a:gd name="T7" fmla="*/ 8 h 39"/>
                <a:gd name="T8" fmla="*/ 34 w 42"/>
                <a:gd name="T9" fmla="*/ 8 h 39"/>
                <a:gd name="T10" fmla="*/ 42 w 42"/>
                <a:gd name="T11" fmla="*/ 0 h 39"/>
                <a:gd name="T12" fmla="*/ 0 w 42"/>
                <a:gd name="T13" fmla="*/ 0 h 39"/>
                <a:gd name="T14" fmla="*/ 0 w 42"/>
                <a:gd name="T15" fmla="*/ 39 h 39"/>
                <a:gd name="T16" fmla="*/ 42 w 42"/>
                <a:gd name="T17" fmla="*/ 39 h 39"/>
                <a:gd name="T18" fmla="*/ 42 w 42"/>
                <a:gd name="T19" fmla="*/ 0 h 39"/>
                <a:gd name="T20" fmla="*/ 42 w 42"/>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39">
                  <a:moveTo>
                    <a:pt x="34" y="8"/>
                  </a:moveTo>
                  <a:lnTo>
                    <a:pt x="34" y="31"/>
                  </a:lnTo>
                  <a:lnTo>
                    <a:pt x="9" y="31"/>
                  </a:lnTo>
                  <a:lnTo>
                    <a:pt x="9" y="8"/>
                  </a:lnTo>
                  <a:lnTo>
                    <a:pt x="34" y="8"/>
                  </a:lnTo>
                  <a:moveTo>
                    <a:pt x="42" y="0"/>
                  </a:moveTo>
                  <a:lnTo>
                    <a:pt x="0" y="0"/>
                  </a:lnTo>
                  <a:lnTo>
                    <a:pt x="0" y="39"/>
                  </a:lnTo>
                  <a:lnTo>
                    <a:pt x="42" y="39"/>
                  </a:lnTo>
                  <a:lnTo>
                    <a:pt x="42" y="0"/>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565" name="iṡ1íḍe"/>
            <p:cNvSpPr/>
            <p:nvPr/>
          </p:nvSpPr>
          <p:spPr bwMode="auto">
            <a:xfrm>
              <a:off x="7519804" y="4278038"/>
              <a:ext cx="47994"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566" name="išļïďe"/>
            <p:cNvSpPr/>
            <p:nvPr/>
          </p:nvSpPr>
          <p:spPr bwMode="auto">
            <a:xfrm>
              <a:off x="7512533" y="4272221"/>
              <a:ext cx="61083" cy="58174"/>
            </a:xfrm>
            <a:custGeom>
              <a:avLst/>
              <a:gdLst>
                <a:gd name="T0" fmla="*/ 34 w 42"/>
                <a:gd name="T1" fmla="*/ 8 h 40"/>
                <a:gd name="T2" fmla="*/ 34 w 42"/>
                <a:gd name="T3" fmla="*/ 31 h 40"/>
                <a:gd name="T4" fmla="*/ 9 w 42"/>
                <a:gd name="T5" fmla="*/ 31 h 40"/>
                <a:gd name="T6" fmla="*/ 9 w 42"/>
                <a:gd name="T7" fmla="*/ 8 h 40"/>
                <a:gd name="T8" fmla="*/ 34 w 42"/>
                <a:gd name="T9" fmla="*/ 8 h 40"/>
                <a:gd name="T10" fmla="*/ 42 w 42"/>
                <a:gd name="T11" fmla="*/ 0 h 40"/>
                <a:gd name="T12" fmla="*/ 0 w 42"/>
                <a:gd name="T13" fmla="*/ 0 h 40"/>
                <a:gd name="T14" fmla="*/ 0 w 42"/>
                <a:gd name="T15" fmla="*/ 40 h 40"/>
                <a:gd name="T16" fmla="*/ 42 w 42"/>
                <a:gd name="T17" fmla="*/ 40 h 40"/>
                <a:gd name="T18" fmla="*/ 42 w 42"/>
                <a:gd name="T19" fmla="*/ 0 h 40"/>
                <a:gd name="T20" fmla="*/ 42 w 42"/>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0">
                  <a:moveTo>
                    <a:pt x="34" y="8"/>
                  </a:moveTo>
                  <a:lnTo>
                    <a:pt x="34" y="31"/>
                  </a:lnTo>
                  <a:lnTo>
                    <a:pt x="9" y="31"/>
                  </a:lnTo>
                  <a:lnTo>
                    <a:pt x="9" y="8"/>
                  </a:lnTo>
                  <a:lnTo>
                    <a:pt x="34" y="8"/>
                  </a:lnTo>
                  <a:close/>
                  <a:moveTo>
                    <a:pt x="42" y="0"/>
                  </a:moveTo>
                  <a:lnTo>
                    <a:pt x="0" y="0"/>
                  </a:lnTo>
                  <a:lnTo>
                    <a:pt x="0" y="40"/>
                  </a:lnTo>
                  <a:lnTo>
                    <a:pt x="42" y="40"/>
                  </a:lnTo>
                  <a:lnTo>
                    <a:pt x="42" y="0"/>
                  </a:lnTo>
                  <a:lnTo>
                    <a:pt x="4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67" name="ïṥlïďè"/>
            <p:cNvSpPr/>
            <p:nvPr/>
          </p:nvSpPr>
          <p:spPr bwMode="auto">
            <a:xfrm>
              <a:off x="7512533" y="4272221"/>
              <a:ext cx="61083" cy="58174"/>
            </a:xfrm>
            <a:custGeom>
              <a:avLst/>
              <a:gdLst>
                <a:gd name="T0" fmla="*/ 34 w 42"/>
                <a:gd name="T1" fmla="*/ 8 h 40"/>
                <a:gd name="T2" fmla="*/ 34 w 42"/>
                <a:gd name="T3" fmla="*/ 31 h 40"/>
                <a:gd name="T4" fmla="*/ 9 w 42"/>
                <a:gd name="T5" fmla="*/ 31 h 40"/>
                <a:gd name="T6" fmla="*/ 9 w 42"/>
                <a:gd name="T7" fmla="*/ 8 h 40"/>
                <a:gd name="T8" fmla="*/ 34 w 42"/>
                <a:gd name="T9" fmla="*/ 8 h 40"/>
                <a:gd name="T10" fmla="*/ 42 w 42"/>
                <a:gd name="T11" fmla="*/ 0 h 40"/>
                <a:gd name="T12" fmla="*/ 0 w 42"/>
                <a:gd name="T13" fmla="*/ 0 h 40"/>
                <a:gd name="T14" fmla="*/ 0 w 42"/>
                <a:gd name="T15" fmla="*/ 40 h 40"/>
                <a:gd name="T16" fmla="*/ 42 w 42"/>
                <a:gd name="T17" fmla="*/ 40 h 40"/>
                <a:gd name="T18" fmla="*/ 42 w 42"/>
                <a:gd name="T19" fmla="*/ 0 h 40"/>
                <a:gd name="T20" fmla="*/ 42 w 42"/>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0">
                  <a:moveTo>
                    <a:pt x="34" y="8"/>
                  </a:moveTo>
                  <a:lnTo>
                    <a:pt x="34" y="31"/>
                  </a:lnTo>
                  <a:lnTo>
                    <a:pt x="9" y="31"/>
                  </a:lnTo>
                  <a:lnTo>
                    <a:pt x="9" y="8"/>
                  </a:lnTo>
                  <a:lnTo>
                    <a:pt x="34" y="8"/>
                  </a:lnTo>
                  <a:moveTo>
                    <a:pt x="42" y="0"/>
                  </a:moveTo>
                  <a:lnTo>
                    <a:pt x="0" y="0"/>
                  </a:lnTo>
                  <a:lnTo>
                    <a:pt x="0" y="40"/>
                  </a:lnTo>
                  <a:lnTo>
                    <a:pt x="42" y="40"/>
                  </a:lnTo>
                  <a:lnTo>
                    <a:pt x="42" y="0"/>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568" name="íśļíḓê"/>
            <p:cNvSpPr/>
            <p:nvPr/>
          </p:nvSpPr>
          <p:spPr bwMode="auto">
            <a:xfrm>
              <a:off x="7519804" y="4336212"/>
              <a:ext cx="47994"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569" name="iŝlïďè"/>
            <p:cNvSpPr/>
            <p:nvPr/>
          </p:nvSpPr>
          <p:spPr bwMode="auto">
            <a:xfrm>
              <a:off x="7512533" y="4330394"/>
              <a:ext cx="61083" cy="56720"/>
            </a:xfrm>
            <a:custGeom>
              <a:avLst/>
              <a:gdLst>
                <a:gd name="T0" fmla="*/ 34 w 42"/>
                <a:gd name="T1" fmla="*/ 8 h 39"/>
                <a:gd name="T2" fmla="*/ 34 w 42"/>
                <a:gd name="T3" fmla="*/ 31 h 39"/>
                <a:gd name="T4" fmla="*/ 9 w 42"/>
                <a:gd name="T5" fmla="*/ 31 h 39"/>
                <a:gd name="T6" fmla="*/ 9 w 42"/>
                <a:gd name="T7" fmla="*/ 8 h 39"/>
                <a:gd name="T8" fmla="*/ 34 w 42"/>
                <a:gd name="T9" fmla="*/ 8 h 39"/>
                <a:gd name="T10" fmla="*/ 42 w 42"/>
                <a:gd name="T11" fmla="*/ 0 h 39"/>
                <a:gd name="T12" fmla="*/ 0 w 42"/>
                <a:gd name="T13" fmla="*/ 0 h 39"/>
                <a:gd name="T14" fmla="*/ 0 w 42"/>
                <a:gd name="T15" fmla="*/ 39 h 39"/>
                <a:gd name="T16" fmla="*/ 42 w 42"/>
                <a:gd name="T17" fmla="*/ 39 h 39"/>
                <a:gd name="T18" fmla="*/ 42 w 42"/>
                <a:gd name="T19" fmla="*/ 0 h 39"/>
                <a:gd name="T20" fmla="*/ 42 w 42"/>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39">
                  <a:moveTo>
                    <a:pt x="34" y="8"/>
                  </a:moveTo>
                  <a:lnTo>
                    <a:pt x="34" y="31"/>
                  </a:lnTo>
                  <a:lnTo>
                    <a:pt x="9" y="31"/>
                  </a:lnTo>
                  <a:lnTo>
                    <a:pt x="9" y="8"/>
                  </a:lnTo>
                  <a:lnTo>
                    <a:pt x="34" y="8"/>
                  </a:lnTo>
                  <a:close/>
                  <a:moveTo>
                    <a:pt x="42" y="0"/>
                  </a:moveTo>
                  <a:lnTo>
                    <a:pt x="0" y="0"/>
                  </a:lnTo>
                  <a:lnTo>
                    <a:pt x="0" y="39"/>
                  </a:lnTo>
                  <a:lnTo>
                    <a:pt x="42" y="39"/>
                  </a:lnTo>
                  <a:lnTo>
                    <a:pt x="42" y="0"/>
                  </a:lnTo>
                  <a:lnTo>
                    <a:pt x="4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70" name="íṣľiḋe"/>
            <p:cNvSpPr/>
            <p:nvPr/>
          </p:nvSpPr>
          <p:spPr bwMode="auto">
            <a:xfrm>
              <a:off x="7512533" y="4330394"/>
              <a:ext cx="61083" cy="56720"/>
            </a:xfrm>
            <a:custGeom>
              <a:avLst/>
              <a:gdLst>
                <a:gd name="T0" fmla="*/ 34 w 42"/>
                <a:gd name="T1" fmla="*/ 8 h 39"/>
                <a:gd name="T2" fmla="*/ 34 w 42"/>
                <a:gd name="T3" fmla="*/ 31 h 39"/>
                <a:gd name="T4" fmla="*/ 9 w 42"/>
                <a:gd name="T5" fmla="*/ 31 h 39"/>
                <a:gd name="T6" fmla="*/ 9 w 42"/>
                <a:gd name="T7" fmla="*/ 8 h 39"/>
                <a:gd name="T8" fmla="*/ 34 w 42"/>
                <a:gd name="T9" fmla="*/ 8 h 39"/>
                <a:gd name="T10" fmla="*/ 42 w 42"/>
                <a:gd name="T11" fmla="*/ 0 h 39"/>
                <a:gd name="T12" fmla="*/ 0 w 42"/>
                <a:gd name="T13" fmla="*/ 0 h 39"/>
                <a:gd name="T14" fmla="*/ 0 w 42"/>
                <a:gd name="T15" fmla="*/ 39 h 39"/>
                <a:gd name="T16" fmla="*/ 42 w 42"/>
                <a:gd name="T17" fmla="*/ 39 h 39"/>
                <a:gd name="T18" fmla="*/ 42 w 42"/>
                <a:gd name="T19" fmla="*/ 0 h 39"/>
                <a:gd name="T20" fmla="*/ 42 w 42"/>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39">
                  <a:moveTo>
                    <a:pt x="34" y="8"/>
                  </a:moveTo>
                  <a:lnTo>
                    <a:pt x="34" y="31"/>
                  </a:lnTo>
                  <a:lnTo>
                    <a:pt x="9" y="31"/>
                  </a:lnTo>
                  <a:lnTo>
                    <a:pt x="9" y="8"/>
                  </a:lnTo>
                  <a:lnTo>
                    <a:pt x="34" y="8"/>
                  </a:lnTo>
                  <a:moveTo>
                    <a:pt x="42" y="0"/>
                  </a:moveTo>
                  <a:lnTo>
                    <a:pt x="0" y="0"/>
                  </a:lnTo>
                  <a:lnTo>
                    <a:pt x="0" y="39"/>
                  </a:lnTo>
                  <a:lnTo>
                    <a:pt x="42" y="39"/>
                  </a:lnTo>
                  <a:lnTo>
                    <a:pt x="42" y="0"/>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571" name="ïṥlíḍè"/>
            <p:cNvSpPr/>
            <p:nvPr/>
          </p:nvSpPr>
          <p:spPr bwMode="auto">
            <a:xfrm>
              <a:off x="7519804" y="4392932"/>
              <a:ext cx="47994"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572" name="ïSḷîḋê"/>
            <p:cNvSpPr/>
            <p:nvPr/>
          </p:nvSpPr>
          <p:spPr bwMode="auto">
            <a:xfrm>
              <a:off x="7512533" y="4387114"/>
              <a:ext cx="61083" cy="58174"/>
            </a:xfrm>
            <a:custGeom>
              <a:avLst/>
              <a:gdLst>
                <a:gd name="T0" fmla="*/ 34 w 42"/>
                <a:gd name="T1" fmla="*/ 8 h 40"/>
                <a:gd name="T2" fmla="*/ 34 w 42"/>
                <a:gd name="T3" fmla="*/ 31 h 40"/>
                <a:gd name="T4" fmla="*/ 9 w 42"/>
                <a:gd name="T5" fmla="*/ 31 h 40"/>
                <a:gd name="T6" fmla="*/ 9 w 42"/>
                <a:gd name="T7" fmla="*/ 8 h 40"/>
                <a:gd name="T8" fmla="*/ 34 w 42"/>
                <a:gd name="T9" fmla="*/ 8 h 40"/>
                <a:gd name="T10" fmla="*/ 42 w 42"/>
                <a:gd name="T11" fmla="*/ 0 h 40"/>
                <a:gd name="T12" fmla="*/ 0 w 42"/>
                <a:gd name="T13" fmla="*/ 0 h 40"/>
                <a:gd name="T14" fmla="*/ 0 w 42"/>
                <a:gd name="T15" fmla="*/ 40 h 40"/>
                <a:gd name="T16" fmla="*/ 42 w 42"/>
                <a:gd name="T17" fmla="*/ 40 h 40"/>
                <a:gd name="T18" fmla="*/ 42 w 42"/>
                <a:gd name="T19" fmla="*/ 0 h 40"/>
                <a:gd name="T20" fmla="*/ 42 w 42"/>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0">
                  <a:moveTo>
                    <a:pt x="34" y="8"/>
                  </a:moveTo>
                  <a:lnTo>
                    <a:pt x="34" y="31"/>
                  </a:lnTo>
                  <a:lnTo>
                    <a:pt x="9" y="31"/>
                  </a:lnTo>
                  <a:lnTo>
                    <a:pt x="9" y="8"/>
                  </a:lnTo>
                  <a:lnTo>
                    <a:pt x="34" y="8"/>
                  </a:lnTo>
                  <a:close/>
                  <a:moveTo>
                    <a:pt x="42" y="0"/>
                  </a:moveTo>
                  <a:lnTo>
                    <a:pt x="0" y="0"/>
                  </a:lnTo>
                  <a:lnTo>
                    <a:pt x="0" y="40"/>
                  </a:lnTo>
                  <a:lnTo>
                    <a:pt x="42" y="40"/>
                  </a:lnTo>
                  <a:lnTo>
                    <a:pt x="42" y="0"/>
                  </a:lnTo>
                  <a:lnTo>
                    <a:pt x="4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73" name="ïṧlîďe"/>
            <p:cNvSpPr/>
            <p:nvPr/>
          </p:nvSpPr>
          <p:spPr bwMode="auto">
            <a:xfrm>
              <a:off x="7512533" y="4387114"/>
              <a:ext cx="61083" cy="58174"/>
            </a:xfrm>
            <a:custGeom>
              <a:avLst/>
              <a:gdLst>
                <a:gd name="T0" fmla="*/ 34 w 42"/>
                <a:gd name="T1" fmla="*/ 8 h 40"/>
                <a:gd name="T2" fmla="*/ 34 w 42"/>
                <a:gd name="T3" fmla="*/ 31 h 40"/>
                <a:gd name="T4" fmla="*/ 9 w 42"/>
                <a:gd name="T5" fmla="*/ 31 h 40"/>
                <a:gd name="T6" fmla="*/ 9 w 42"/>
                <a:gd name="T7" fmla="*/ 8 h 40"/>
                <a:gd name="T8" fmla="*/ 34 w 42"/>
                <a:gd name="T9" fmla="*/ 8 h 40"/>
                <a:gd name="T10" fmla="*/ 42 w 42"/>
                <a:gd name="T11" fmla="*/ 0 h 40"/>
                <a:gd name="T12" fmla="*/ 0 w 42"/>
                <a:gd name="T13" fmla="*/ 0 h 40"/>
                <a:gd name="T14" fmla="*/ 0 w 42"/>
                <a:gd name="T15" fmla="*/ 40 h 40"/>
                <a:gd name="T16" fmla="*/ 42 w 42"/>
                <a:gd name="T17" fmla="*/ 40 h 40"/>
                <a:gd name="T18" fmla="*/ 42 w 42"/>
                <a:gd name="T19" fmla="*/ 0 h 40"/>
                <a:gd name="T20" fmla="*/ 42 w 42"/>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0">
                  <a:moveTo>
                    <a:pt x="34" y="8"/>
                  </a:moveTo>
                  <a:lnTo>
                    <a:pt x="34" y="31"/>
                  </a:lnTo>
                  <a:lnTo>
                    <a:pt x="9" y="31"/>
                  </a:lnTo>
                  <a:lnTo>
                    <a:pt x="9" y="8"/>
                  </a:lnTo>
                  <a:lnTo>
                    <a:pt x="34" y="8"/>
                  </a:lnTo>
                  <a:moveTo>
                    <a:pt x="42" y="0"/>
                  </a:moveTo>
                  <a:lnTo>
                    <a:pt x="0" y="0"/>
                  </a:lnTo>
                  <a:lnTo>
                    <a:pt x="0" y="40"/>
                  </a:lnTo>
                  <a:lnTo>
                    <a:pt x="42" y="40"/>
                  </a:lnTo>
                  <a:lnTo>
                    <a:pt x="42" y="0"/>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574" name="íṧļiḋé"/>
            <p:cNvSpPr/>
            <p:nvPr/>
          </p:nvSpPr>
          <p:spPr bwMode="auto">
            <a:xfrm>
              <a:off x="7519804" y="4451106"/>
              <a:ext cx="47994"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575" name="isḻíḑè"/>
            <p:cNvSpPr/>
            <p:nvPr/>
          </p:nvSpPr>
          <p:spPr bwMode="auto">
            <a:xfrm>
              <a:off x="7512533" y="4445288"/>
              <a:ext cx="61083" cy="56720"/>
            </a:xfrm>
            <a:custGeom>
              <a:avLst/>
              <a:gdLst>
                <a:gd name="T0" fmla="*/ 34 w 42"/>
                <a:gd name="T1" fmla="*/ 8 h 39"/>
                <a:gd name="T2" fmla="*/ 34 w 42"/>
                <a:gd name="T3" fmla="*/ 31 h 39"/>
                <a:gd name="T4" fmla="*/ 9 w 42"/>
                <a:gd name="T5" fmla="*/ 31 h 39"/>
                <a:gd name="T6" fmla="*/ 9 w 42"/>
                <a:gd name="T7" fmla="*/ 8 h 39"/>
                <a:gd name="T8" fmla="*/ 34 w 42"/>
                <a:gd name="T9" fmla="*/ 8 h 39"/>
                <a:gd name="T10" fmla="*/ 42 w 42"/>
                <a:gd name="T11" fmla="*/ 0 h 39"/>
                <a:gd name="T12" fmla="*/ 0 w 42"/>
                <a:gd name="T13" fmla="*/ 0 h 39"/>
                <a:gd name="T14" fmla="*/ 0 w 42"/>
                <a:gd name="T15" fmla="*/ 39 h 39"/>
                <a:gd name="T16" fmla="*/ 42 w 42"/>
                <a:gd name="T17" fmla="*/ 39 h 39"/>
                <a:gd name="T18" fmla="*/ 42 w 42"/>
                <a:gd name="T19" fmla="*/ 0 h 39"/>
                <a:gd name="T20" fmla="*/ 42 w 42"/>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39">
                  <a:moveTo>
                    <a:pt x="34" y="8"/>
                  </a:moveTo>
                  <a:lnTo>
                    <a:pt x="34" y="31"/>
                  </a:lnTo>
                  <a:lnTo>
                    <a:pt x="9" y="31"/>
                  </a:lnTo>
                  <a:lnTo>
                    <a:pt x="9" y="8"/>
                  </a:lnTo>
                  <a:lnTo>
                    <a:pt x="34" y="8"/>
                  </a:lnTo>
                  <a:close/>
                  <a:moveTo>
                    <a:pt x="42" y="0"/>
                  </a:moveTo>
                  <a:lnTo>
                    <a:pt x="0" y="0"/>
                  </a:lnTo>
                  <a:lnTo>
                    <a:pt x="0" y="39"/>
                  </a:lnTo>
                  <a:lnTo>
                    <a:pt x="42" y="39"/>
                  </a:lnTo>
                  <a:lnTo>
                    <a:pt x="42" y="0"/>
                  </a:lnTo>
                  <a:lnTo>
                    <a:pt x="4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76" name="îṧlidè"/>
            <p:cNvSpPr/>
            <p:nvPr/>
          </p:nvSpPr>
          <p:spPr bwMode="auto">
            <a:xfrm>
              <a:off x="7512533" y="4445288"/>
              <a:ext cx="61083" cy="56720"/>
            </a:xfrm>
            <a:custGeom>
              <a:avLst/>
              <a:gdLst>
                <a:gd name="T0" fmla="*/ 34 w 42"/>
                <a:gd name="T1" fmla="*/ 8 h 39"/>
                <a:gd name="T2" fmla="*/ 34 w 42"/>
                <a:gd name="T3" fmla="*/ 31 h 39"/>
                <a:gd name="T4" fmla="*/ 9 w 42"/>
                <a:gd name="T5" fmla="*/ 31 h 39"/>
                <a:gd name="T6" fmla="*/ 9 w 42"/>
                <a:gd name="T7" fmla="*/ 8 h 39"/>
                <a:gd name="T8" fmla="*/ 34 w 42"/>
                <a:gd name="T9" fmla="*/ 8 h 39"/>
                <a:gd name="T10" fmla="*/ 42 w 42"/>
                <a:gd name="T11" fmla="*/ 0 h 39"/>
                <a:gd name="T12" fmla="*/ 0 w 42"/>
                <a:gd name="T13" fmla="*/ 0 h 39"/>
                <a:gd name="T14" fmla="*/ 0 w 42"/>
                <a:gd name="T15" fmla="*/ 39 h 39"/>
                <a:gd name="T16" fmla="*/ 42 w 42"/>
                <a:gd name="T17" fmla="*/ 39 h 39"/>
                <a:gd name="T18" fmla="*/ 42 w 42"/>
                <a:gd name="T19" fmla="*/ 0 h 39"/>
                <a:gd name="T20" fmla="*/ 42 w 42"/>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39">
                  <a:moveTo>
                    <a:pt x="34" y="8"/>
                  </a:moveTo>
                  <a:lnTo>
                    <a:pt x="34" y="31"/>
                  </a:lnTo>
                  <a:lnTo>
                    <a:pt x="9" y="31"/>
                  </a:lnTo>
                  <a:lnTo>
                    <a:pt x="9" y="8"/>
                  </a:lnTo>
                  <a:lnTo>
                    <a:pt x="34" y="8"/>
                  </a:lnTo>
                  <a:moveTo>
                    <a:pt x="42" y="0"/>
                  </a:moveTo>
                  <a:lnTo>
                    <a:pt x="0" y="0"/>
                  </a:lnTo>
                  <a:lnTo>
                    <a:pt x="0" y="39"/>
                  </a:lnTo>
                  <a:lnTo>
                    <a:pt x="42" y="39"/>
                  </a:lnTo>
                  <a:lnTo>
                    <a:pt x="42" y="0"/>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577" name="ïsḷiḍé"/>
            <p:cNvSpPr/>
            <p:nvPr/>
          </p:nvSpPr>
          <p:spPr bwMode="auto">
            <a:xfrm>
              <a:off x="7519804" y="4507825"/>
              <a:ext cx="47994"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578" name="iṥľíḋe"/>
            <p:cNvSpPr/>
            <p:nvPr/>
          </p:nvSpPr>
          <p:spPr bwMode="auto">
            <a:xfrm>
              <a:off x="7512533" y="4502007"/>
              <a:ext cx="61083" cy="56720"/>
            </a:xfrm>
            <a:custGeom>
              <a:avLst/>
              <a:gdLst>
                <a:gd name="T0" fmla="*/ 34 w 42"/>
                <a:gd name="T1" fmla="*/ 8 h 39"/>
                <a:gd name="T2" fmla="*/ 34 w 42"/>
                <a:gd name="T3" fmla="*/ 31 h 39"/>
                <a:gd name="T4" fmla="*/ 9 w 42"/>
                <a:gd name="T5" fmla="*/ 31 h 39"/>
                <a:gd name="T6" fmla="*/ 9 w 42"/>
                <a:gd name="T7" fmla="*/ 8 h 39"/>
                <a:gd name="T8" fmla="*/ 34 w 42"/>
                <a:gd name="T9" fmla="*/ 8 h 39"/>
                <a:gd name="T10" fmla="*/ 42 w 42"/>
                <a:gd name="T11" fmla="*/ 0 h 39"/>
                <a:gd name="T12" fmla="*/ 0 w 42"/>
                <a:gd name="T13" fmla="*/ 0 h 39"/>
                <a:gd name="T14" fmla="*/ 0 w 42"/>
                <a:gd name="T15" fmla="*/ 39 h 39"/>
                <a:gd name="T16" fmla="*/ 42 w 42"/>
                <a:gd name="T17" fmla="*/ 39 h 39"/>
                <a:gd name="T18" fmla="*/ 42 w 42"/>
                <a:gd name="T19" fmla="*/ 0 h 39"/>
                <a:gd name="T20" fmla="*/ 42 w 42"/>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39">
                  <a:moveTo>
                    <a:pt x="34" y="8"/>
                  </a:moveTo>
                  <a:lnTo>
                    <a:pt x="34" y="31"/>
                  </a:lnTo>
                  <a:lnTo>
                    <a:pt x="9" y="31"/>
                  </a:lnTo>
                  <a:lnTo>
                    <a:pt x="9" y="8"/>
                  </a:lnTo>
                  <a:lnTo>
                    <a:pt x="34" y="8"/>
                  </a:lnTo>
                  <a:close/>
                  <a:moveTo>
                    <a:pt x="42" y="0"/>
                  </a:moveTo>
                  <a:lnTo>
                    <a:pt x="0" y="0"/>
                  </a:lnTo>
                  <a:lnTo>
                    <a:pt x="0" y="39"/>
                  </a:lnTo>
                  <a:lnTo>
                    <a:pt x="42" y="39"/>
                  </a:lnTo>
                  <a:lnTo>
                    <a:pt x="42" y="0"/>
                  </a:lnTo>
                  <a:lnTo>
                    <a:pt x="4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79" name="iṧḷiḓè"/>
            <p:cNvSpPr/>
            <p:nvPr/>
          </p:nvSpPr>
          <p:spPr bwMode="auto">
            <a:xfrm>
              <a:off x="7512533" y="4502007"/>
              <a:ext cx="61083" cy="56720"/>
            </a:xfrm>
            <a:custGeom>
              <a:avLst/>
              <a:gdLst>
                <a:gd name="T0" fmla="*/ 34 w 42"/>
                <a:gd name="T1" fmla="*/ 8 h 39"/>
                <a:gd name="T2" fmla="*/ 34 w 42"/>
                <a:gd name="T3" fmla="*/ 31 h 39"/>
                <a:gd name="T4" fmla="*/ 9 w 42"/>
                <a:gd name="T5" fmla="*/ 31 h 39"/>
                <a:gd name="T6" fmla="*/ 9 w 42"/>
                <a:gd name="T7" fmla="*/ 8 h 39"/>
                <a:gd name="T8" fmla="*/ 34 w 42"/>
                <a:gd name="T9" fmla="*/ 8 h 39"/>
                <a:gd name="T10" fmla="*/ 42 w 42"/>
                <a:gd name="T11" fmla="*/ 0 h 39"/>
                <a:gd name="T12" fmla="*/ 0 w 42"/>
                <a:gd name="T13" fmla="*/ 0 h 39"/>
                <a:gd name="T14" fmla="*/ 0 w 42"/>
                <a:gd name="T15" fmla="*/ 39 h 39"/>
                <a:gd name="T16" fmla="*/ 42 w 42"/>
                <a:gd name="T17" fmla="*/ 39 h 39"/>
                <a:gd name="T18" fmla="*/ 42 w 42"/>
                <a:gd name="T19" fmla="*/ 0 h 39"/>
                <a:gd name="T20" fmla="*/ 42 w 42"/>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39">
                  <a:moveTo>
                    <a:pt x="34" y="8"/>
                  </a:moveTo>
                  <a:lnTo>
                    <a:pt x="34" y="31"/>
                  </a:lnTo>
                  <a:lnTo>
                    <a:pt x="9" y="31"/>
                  </a:lnTo>
                  <a:lnTo>
                    <a:pt x="9" y="8"/>
                  </a:lnTo>
                  <a:lnTo>
                    <a:pt x="34" y="8"/>
                  </a:lnTo>
                  <a:moveTo>
                    <a:pt x="42" y="0"/>
                  </a:moveTo>
                  <a:lnTo>
                    <a:pt x="0" y="0"/>
                  </a:lnTo>
                  <a:lnTo>
                    <a:pt x="0" y="39"/>
                  </a:lnTo>
                  <a:lnTo>
                    <a:pt x="42" y="39"/>
                  </a:lnTo>
                  <a:lnTo>
                    <a:pt x="42" y="0"/>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580" name="îŝlîḋè"/>
            <p:cNvSpPr/>
            <p:nvPr/>
          </p:nvSpPr>
          <p:spPr bwMode="auto">
            <a:xfrm>
              <a:off x="4724552" y="2905136"/>
              <a:ext cx="485751" cy="772258"/>
            </a:xfrm>
            <a:custGeom>
              <a:avLst/>
              <a:gdLst>
                <a:gd name="T0" fmla="*/ 161 w 161"/>
                <a:gd name="T1" fmla="*/ 23 h 256"/>
                <a:gd name="T2" fmla="*/ 150 w 161"/>
                <a:gd name="T3" fmla="*/ 241 h 256"/>
                <a:gd name="T4" fmla="*/ 134 w 161"/>
                <a:gd name="T5" fmla="*/ 255 h 256"/>
                <a:gd name="T6" fmla="*/ 15 w 161"/>
                <a:gd name="T7" fmla="*/ 249 h 256"/>
                <a:gd name="T8" fmla="*/ 0 w 161"/>
                <a:gd name="T9" fmla="*/ 233 h 256"/>
                <a:gd name="T10" fmla="*/ 11 w 161"/>
                <a:gd name="T11" fmla="*/ 16 h 256"/>
                <a:gd name="T12" fmla="*/ 27 w 161"/>
                <a:gd name="T13" fmla="*/ 1 h 256"/>
                <a:gd name="T14" fmla="*/ 146 w 161"/>
                <a:gd name="T15" fmla="*/ 7 h 256"/>
                <a:gd name="T16" fmla="*/ 161 w 161"/>
                <a:gd name="T17" fmla="*/ 23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256">
                  <a:moveTo>
                    <a:pt x="161" y="23"/>
                  </a:moveTo>
                  <a:cubicBezTo>
                    <a:pt x="150" y="241"/>
                    <a:pt x="150" y="241"/>
                    <a:pt x="150" y="241"/>
                  </a:cubicBezTo>
                  <a:cubicBezTo>
                    <a:pt x="150" y="249"/>
                    <a:pt x="143" y="256"/>
                    <a:pt x="134" y="255"/>
                  </a:cubicBezTo>
                  <a:cubicBezTo>
                    <a:pt x="15" y="249"/>
                    <a:pt x="15" y="249"/>
                    <a:pt x="15" y="249"/>
                  </a:cubicBezTo>
                  <a:cubicBezTo>
                    <a:pt x="6" y="249"/>
                    <a:pt x="0" y="242"/>
                    <a:pt x="0" y="233"/>
                  </a:cubicBezTo>
                  <a:cubicBezTo>
                    <a:pt x="11" y="16"/>
                    <a:pt x="11" y="16"/>
                    <a:pt x="11" y="16"/>
                  </a:cubicBezTo>
                  <a:cubicBezTo>
                    <a:pt x="11" y="7"/>
                    <a:pt x="18" y="0"/>
                    <a:pt x="27" y="1"/>
                  </a:cubicBezTo>
                  <a:cubicBezTo>
                    <a:pt x="146" y="7"/>
                    <a:pt x="146" y="7"/>
                    <a:pt x="146" y="7"/>
                  </a:cubicBezTo>
                  <a:cubicBezTo>
                    <a:pt x="155" y="7"/>
                    <a:pt x="161" y="14"/>
                    <a:pt x="161"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81" name="íṥļîdè"/>
            <p:cNvSpPr/>
            <p:nvPr/>
          </p:nvSpPr>
          <p:spPr bwMode="auto">
            <a:xfrm>
              <a:off x="5150676" y="2925497"/>
              <a:ext cx="222515" cy="757714"/>
            </a:xfrm>
            <a:custGeom>
              <a:avLst/>
              <a:gdLst>
                <a:gd name="T0" fmla="*/ 74 w 74"/>
                <a:gd name="T1" fmla="*/ 13 h 251"/>
                <a:gd name="T2" fmla="*/ 63 w 74"/>
                <a:gd name="T3" fmla="*/ 242 h 251"/>
                <a:gd name="T4" fmla="*/ 52 w 74"/>
                <a:gd name="T5" fmla="*/ 251 h 251"/>
                <a:gd name="T6" fmla="*/ 10 w 74"/>
                <a:gd name="T7" fmla="*/ 249 h 251"/>
                <a:gd name="T8" fmla="*/ 0 w 74"/>
                <a:gd name="T9" fmla="*/ 239 h 251"/>
                <a:gd name="T10" fmla="*/ 11 w 74"/>
                <a:gd name="T11" fmla="*/ 10 h 251"/>
                <a:gd name="T12" fmla="*/ 22 w 74"/>
                <a:gd name="T13" fmla="*/ 0 h 251"/>
                <a:gd name="T14" fmla="*/ 64 w 74"/>
                <a:gd name="T15" fmla="*/ 2 h 251"/>
                <a:gd name="T16" fmla="*/ 74 w 74"/>
                <a:gd name="T17" fmla="*/ 13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251">
                  <a:moveTo>
                    <a:pt x="74" y="13"/>
                  </a:moveTo>
                  <a:cubicBezTo>
                    <a:pt x="63" y="242"/>
                    <a:pt x="63" y="242"/>
                    <a:pt x="63" y="242"/>
                  </a:cubicBezTo>
                  <a:cubicBezTo>
                    <a:pt x="63" y="247"/>
                    <a:pt x="58" y="251"/>
                    <a:pt x="52" y="251"/>
                  </a:cubicBezTo>
                  <a:cubicBezTo>
                    <a:pt x="10" y="249"/>
                    <a:pt x="10" y="249"/>
                    <a:pt x="10" y="249"/>
                  </a:cubicBezTo>
                  <a:cubicBezTo>
                    <a:pt x="4" y="249"/>
                    <a:pt x="0" y="244"/>
                    <a:pt x="0" y="239"/>
                  </a:cubicBezTo>
                  <a:cubicBezTo>
                    <a:pt x="11" y="10"/>
                    <a:pt x="11" y="10"/>
                    <a:pt x="11" y="10"/>
                  </a:cubicBezTo>
                  <a:cubicBezTo>
                    <a:pt x="12" y="4"/>
                    <a:pt x="16" y="0"/>
                    <a:pt x="22" y="0"/>
                  </a:cubicBezTo>
                  <a:cubicBezTo>
                    <a:pt x="64" y="2"/>
                    <a:pt x="64" y="2"/>
                    <a:pt x="64" y="2"/>
                  </a:cubicBezTo>
                  <a:cubicBezTo>
                    <a:pt x="70" y="3"/>
                    <a:pt x="74" y="7"/>
                    <a:pt x="7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82" name="íŝḷïḑê"/>
            <p:cNvSpPr/>
            <p:nvPr/>
          </p:nvSpPr>
          <p:spPr bwMode="auto">
            <a:xfrm>
              <a:off x="5128860" y="2925497"/>
              <a:ext cx="223969" cy="757714"/>
            </a:xfrm>
            <a:custGeom>
              <a:avLst/>
              <a:gdLst>
                <a:gd name="T0" fmla="*/ 74 w 74"/>
                <a:gd name="T1" fmla="*/ 12 h 251"/>
                <a:gd name="T2" fmla="*/ 63 w 74"/>
                <a:gd name="T3" fmla="*/ 241 h 251"/>
                <a:gd name="T4" fmla="*/ 52 w 74"/>
                <a:gd name="T5" fmla="*/ 251 h 251"/>
                <a:gd name="T6" fmla="*/ 10 w 74"/>
                <a:gd name="T7" fmla="*/ 249 h 251"/>
                <a:gd name="T8" fmla="*/ 0 w 74"/>
                <a:gd name="T9" fmla="*/ 238 h 251"/>
                <a:gd name="T10" fmla="*/ 11 w 74"/>
                <a:gd name="T11" fmla="*/ 9 h 251"/>
                <a:gd name="T12" fmla="*/ 22 w 74"/>
                <a:gd name="T13" fmla="*/ 0 h 251"/>
                <a:gd name="T14" fmla="*/ 64 w 74"/>
                <a:gd name="T15" fmla="*/ 2 h 251"/>
                <a:gd name="T16" fmla="*/ 74 w 74"/>
                <a:gd name="T17" fmla="*/ 1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251">
                  <a:moveTo>
                    <a:pt x="74" y="12"/>
                  </a:moveTo>
                  <a:cubicBezTo>
                    <a:pt x="63" y="241"/>
                    <a:pt x="63" y="241"/>
                    <a:pt x="63" y="241"/>
                  </a:cubicBezTo>
                  <a:cubicBezTo>
                    <a:pt x="62" y="247"/>
                    <a:pt x="58" y="251"/>
                    <a:pt x="52" y="251"/>
                  </a:cubicBezTo>
                  <a:cubicBezTo>
                    <a:pt x="10" y="249"/>
                    <a:pt x="10" y="249"/>
                    <a:pt x="10" y="249"/>
                  </a:cubicBezTo>
                  <a:cubicBezTo>
                    <a:pt x="4" y="248"/>
                    <a:pt x="0" y="244"/>
                    <a:pt x="0" y="238"/>
                  </a:cubicBezTo>
                  <a:cubicBezTo>
                    <a:pt x="11" y="9"/>
                    <a:pt x="11" y="9"/>
                    <a:pt x="11" y="9"/>
                  </a:cubicBezTo>
                  <a:cubicBezTo>
                    <a:pt x="11" y="4"/>
                    <a:pt x="16" y="0"/>
                    <a:pt x="22" y="0"/>
                  </a:cubicBezTo>
                  <a:cubicBezTo>
                    <a:pt x="64" y="2"/>
                    <a:pt x="64" y="2"/>
                    <a:pt x="64" y="2"/>
                  </a:cubicBezTo>
                  <a:cubicBezTo>
                    <a:pt x="70" y="2"/>
                    <a:pt x="74" y="7"/>
                    <a:pt x="74" y="12"/>
                  </a:cubicBezTo>
                  <a:close/>
                </a:path>
              </a:pathLst>
            </a:custGeom>
            <a:solidFill>
              <a:srgbClr val="BFBFB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83" name="ísľïḋê"/>
            <p:cNvSpPr/>
            <p:nvPr/>
          </p:nvSpPr>
          <p:spPr bwMode="auto">
            <a:xfrm>
              <a:off x="5153585" y="2953130"/>
              <a:ext cx="174521" cy="700994"/>
            </a:xfrm>
            <a:custGeom>
              <a:avLst/>
              <a:gdLst>
                <a:gd name="T0" fmla="*/ 58 w 58"/>
                <a:gd name="T1" fmla="*/ 11 h 232"/>
                <a:gd name="T2" fmla="*/ 48 w 58"/>
                <a:gd name="T3" fmla="*/ 224 h 232"/>
                <a:gd name="T4" fmla="*/ 39 w 58"/>
                <a:gd name="T5" fmla="*/ 232 h 232"/>
                <a:gd name="T6" fmla="*/ 8 w 58"/>
                <a:gd name="T7" fmla="*/ 231 h 232"/>
                <a:gd name="T8" fmla="*/ 0 w 58"/>
                <a:gd name="T9" fmla="*/ 222 h 232"/>
                <a:gd name="T10" fmla="*/ 10 w 58"/>
                <a:gd name="T11" fmla="*/ 8 h 232"/>
                <a:gd name="T12" fmla="*/ 19 w 58"/>
                <a:gd name="T13" fmla="*/ 1 h 232"/>
                <a:gd name="T14" fmla="*/ 50 w 58"/>
                <a:gd name="T15" fmla="*/ 2 h 232"/>
                <a:gd name="T16" fmla="*/ 58 w 58"/>
                <a:gd name="T17" fmla="*/ 1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232">
                  <a:moveTo>
                    <a:pt x="58" y="11"/>
                  </a:moveTo>
                  <a:cubicBezTo>
                    <a:pt x="48" y="224"/>
                    <a:pt x="48" y="224"/>
                    <a:pt x="48" y="224"/>
                  </a:cubicBezTo>
                  <a:cubicBezTo>
                    <a:pt x="48" y="229"/>
                    <a:pt x="44" y="232"/>
                    <a:pt x="39" y="232"/>
                  </a:cubicBezTo>
                  <a:cubicBezTo>
                    <a:pt x="8" y="231"/>
                    <a:pt x="8" y="231"/>
                    <a:pt x="8" y="231"/>
                  </a:cubicBezTo>
                  <a:cubicBezTo>
                    <a:pt x="3" y="230"/>
                    <a:pt x="0" y="227"/>
                    <a:pt x="0" y="222"/>
                  </a:cubicBezTo>
                  <a:cubicBezTo>
                    <a:pt x="10" y="8"/>
                    <a:pt x="10" y="8"/>
                    <a:pt x="10" y="8"/>
                  </a:cubicBezTo>
                  <a:cubicBezTo>
                    <a:pt x="10" y="4"/>
                    <a:pt x="14" y="0"/>
                    <a:pt x="19" y="1"/>
                  </a:cubicBezTo>
                  <a:cubicBezTo>
                    <a:pt x="50" y="2"/>
                    <a:pt x="50" y="2"/>
                    <a:pt x="50" y="2"/>
                  </a:cubicBezTo>
                  <a:cubicBezTo>
                    <a:pt x="55" y="2"/>
                    <a:pt x="58" y="6"/>
                    <a:pt x="58" y="11"/>
                  </a:cubicBezTo>
                  <a:close/>
                </a:path>
              </a:pathLst>
            </a:custGeom>
            <a:solidFill>
              <a:srgbClr val="18738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84" name="iṣḻîḋé"/>
            <p:cNvSpPr/>
            <p:nvPr/>
          </p:nvSpPr>
          <p:spPr bwMode="auto">
            <a:xfrm>
              <a:off x="5165219" y="3152375"/>
              <a:ext cx="148343" cy="344680"/>
            </a:xfrm>
            <a:custGeom>
              <a:avLst/>
              <a:gdLst>
                <a:gd name="T0" fmla="*/ 6 w 102"/>
                <a:gd name="T1" fmla="*/ 0 h 237"/>
                <a:gd name="T2" fmla="*/ 0 w 102"/>
                <a:gd name="T3" fmla="*/ 131 h 237"/>
                <a:gd name="T4" fmla="*/ 96 w 102"/>
                <a:gd name="T5" fmla="*/ 237 h 237"/>
                <a:gd name="T6" fmla="*/ 102 w 102"/>
                <a:gd name="T7" fmla="*/ 104 h 237"/>
                <a:gd name="T8" fmla="*/ 6 w 102"/>
                <a:gd name="T9" fmla="*/ 0 h 237"/>
              </a:gdLst>
              <a:ahLst/>
              <a:cxnLst>
                <a:cxn ang="0">
                  <a:pos x="T0" y="T1"/>
                </a:cxn>
                <a:cxn ang="0">
                  <a:pos x="T2" y="T3"/>
                </a:cxn>
                <a:cxn ang="0">
                  <a:pos x="T4" y="T5"/>
                </a:cxn>
                <a:cxn ang="0">
                  <a:pos x="T6" y="T7"/>
                </a:cxn>
                <a:cxn ang="0">
                  <a:pos x="T8" y="T9"/>
                </a:cxn>
              </a:cxnLst>
              <a:rect l="0" t="0" r="r" b="b"/>
              <a:pathLst>
                <a:path w="102" h="237">
                  <a:moveTo>
                    <a:pt x="6" y="0"/>
                  </a:moveTo>
                  <a:lnTo>
                    <a:pt x="0" y="131"/>
                  </a:lnTo>
                  <a:lnTo>
                    <a:pt x="96" y="237"/>
                  </a:lnTo>
                  <a:lnTo>
                    <a:pt x="102" y="104"/>
                  </a:lnTo>
                  <a:lnTo>
                    <a:pt x="6" y="0"/>
                  </a:lnTo>
                  <a:close/>
                </a:path>
              </a:pathLst>
            </a:custGeom>
            <a:solidFill>
              <a:srgbClr val="2EA9BA"/>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85" name="îṩ1ïḍè"/>
            <p:cNvSpPr/>
            <p:nvPr/>
          </p:nvSpPr>
          <p:spPr bwMode="auto">
            <a:xfrm>
              <a:off x="5195760" y="2953130"/>
              <a:ext cx="132346" cy="145435"/>
            </a:xfrm>
            <a:custGeom>
              <a:avLst/>
              <a:gdLst>
                <a:gd name="T0" fmla="*/ 42 w 44"/>
                <a:gd name="T1" fmla="*/ 48 h 48"/>
                <a:gd name="T2" fmla="*/ 44 w 44"/>
                <a:gd name="T3" fmla="*/ 11 h 48"/>
                <a:gd name="T4" fmla="*/ 36 w 44"/>
                <a:gd name="T5" fmla="*/ 2 h 48"/>
                <a:gd name="T6" fmla="*/ 5 w 44"/>
                <a:gd name="T7" fmla="*/ 1 h 48"/>
                <a:gd name="T8" fmla="*/ 0 w 44"/>
                <a:gd name="T9" fmla="*/ 2 h 48"/>
                <a:gd name="T10" fmla="*/ 42 w 44"/>
                <a:gd name="T11" fmla="*/ 48 h 48"/>
              </a:gdLst>
              <a:ahLst/>
              <a:cxnLst>
                <a:cxn ang="0">
                  <a:pos x="T0" y="T1"/>
                </a:cxn>
                <a:cxn ang="0">
                  <a:pos x="T2" y="T3"/>
                </a:cxn>
                <a:cxn ang="0">
                  <a:pos x="T4" y="T5"/>
                </a:cxn>
                <a:cxn ang="0">
                  <a:pos x="T6" y="T7"/>
                </a:cxn>
                <a:cxn ang="0">
                  <a:pos x="T8" y="T9"/>
                </a:cxn>
                <a:cxn ang="0">
                  <a:pos x="T10" y="T11"/>
                </a:cxn>
              </a:cxnLst>
              <a:rect l="0" t="0" r="r" b="b"/>
              <a:pathLst>
                <a:path w="44" h="48">
                  <a:moveTo>
                    <a:pt x="42" y="48"/>
                  </a:moveTo>
                  <a:cubicBezTo>
                    <a:pt x="44" y="11"/>
                    <a:pt x="44" y="11"/>
                    <a:pt x="44" y="11"/>
                  </a:cubicBezTo>
                  <a:cubicBezTo>
                    <a:pt x="44" y="6"/>
                    <a:pt x="41" y="2"/>
                    <a:pt x="36" y="2"/>
                  </a:cubicBezTo>
                  <a:cubicBezTo>
                    <a:pt x="5" y="1"/>
                    <a:pt x="5" y="1"/>
                    <a:pt x="5" y="1"/>
                  </a:cubicBezTo>
                  <a:cubicBezTo>
                    <a:pt x="3" y="0"/>
                    <a:pt x="1" y="1"/>
                    <a:pt x="0" y="2"/>
                  </a:cubicBezTo>
                  <a:lnTo>
                    <a:pt x="42" y="48"/>
                  </a:lnTo>
                  <a:close/>
                </a:path>
              </a:pathLst>
            </a:custGeom>
            <a:solidFill>
              <a:srgbClr val="2EA9BA"/>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86" name="iṡḷíḑê"/>
            <p:cNvSpPr/>
            <p:nvPr/>
          </p:nvSpPr>
          <p:spPr bwMode="auto">
            <a:xfrm>
              <a:off x="5153585" y="3547957"/>
              <a:ext cx="95987" cy="106168"/>
            </a:xfrm>
            <a:custGeom>
              <a:avLst/>
              <a:gdLst>
                <a:gd name="T0" fmla="*/ 1 w 32"/>
                <a:gd name="T1" fmla="*/ 0 h 35"/>
                <a:gd name="T2" fmla="*/ 0 w 32"/>
                <a:gd name="T3" fmla="*/ 25 h 35"/>
                <a:gd name="T4" fmla="*/ 8 w 32"/>
                <a:gd name="T5" fmla="*/ 34 h 35"/>
                <a:gd name="T6" fmla="*/ 32 w 32"/>
                <a:gd name="T7" fmla="*/ 35 h 35"/>
                <a:gd name="T8" fmla="*/ 1 w 32"/>
                <a:gd name="T9" fmla="*/ 0 h 35"/>
              </a:gdLst>
              <a:ahLst/>
              <a:cxnLst>
                <a:cxn ang="0">
                  <a:pos x="T0" y="T1"/>
                </a:cxn>
                <a:cxn ang="0">
                  <a:pos x="T2" y="T3"/>
                </a:cxn>
                <a:cxn ang="0">
                  <a:pos x="T4" y="T5"/>
                </a:cxn>
                <a:cxn ang="0">
                  <a:pos x="T6" y="T7"/>
                </a:cxn>
                <a:cxn ang="0">
                  <a:pos x="T8" y="T9"/>
                </a:cxn>
              </a:cxnLst>
              <a:rect l="0" t="0" r="r" b="b"/>
              <a:pathLst>
                <a:path w="32" h="35">
                  <a:moveTo>
                    <a:pt x="1" y="0"/>
                  </a:moveTo>
                  <a:cubicBezTo>
                    <a:pt x="0" y="25"/>
                    <a:pt x="0" y="25"/>
                    <a:pt x="0" y="25"/>
                  </a:cubicBezTo>
                  <a:cubicBezTo>
                    <a:pt x="0" y="30"/>
                    <a:pt x="3" y="33"/>
                    <a:pt x="8" y="34"/>
                  </a:cubicBezTo>
                  <a:cubicBezTo>
                    <a:pt x="32" y="35"/>
                    <a:pt x="32" y="35"/>
                    <a:pt x="32" y="35"/>
                  </a:cubicBezTo>
                  <a:lnTo>
                    <a:pt x="1" y="0"/>
                  </a:lnTo>
                  <a:close/>
                </a:path>
              </a:pathLst>
            </a:custGeom>
            <a:solidFill>
              <a:srgbClr val="2EA9BA"/>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87" name="iṩļïďè"/>
            <p:cNvSpPr/>
            <p:nvPr/>
          </p:nvSpPr>
          <p:spPr bwMode="auto">
            <a:xfrm>
              <a:off x="4792907" y="3210549"/>
              <a:ext cx="69809" cy="146889"/>
            </a:xfrm>
            <a:custGeom>
              <a:avLst/>
              <a:gdLst>
                <a:gd name="T0" fmla="*/ 48 w 48"/>
                <a:gd name="T1" fmla="*/ 2 h 101"/>
                <a:gd name="T2" fmla="*/ 44 w 48"/>
                <a:gd name="T3" fmla="*/ 101 h 101"/>
                <a:gd name="T4" fmla="*/ 0 w 48"/>
                <a:gd name="T5" fmla="*/ 99 h 101"/>
                <a:gd name="T6" fmla="*/ 7 w 48"/>
                <a:gd name="T7" fmla="*/ 0 h 101"/>
                <a:gd name="T8" fmla="*/ 48 w 48"/>
                <a:gd name="T9" fmla="*/ 2 h 101"/>
              </a:gdLst>
              <a:ahLst/>
              <a:cxnLst>
                <a:cxn ang="0">
                  <a:pos x="T0" y="T1"/>
                </a:cxn>
                <a:cxn ang="0">
                  <a:pos x="T2" y="T3"/>
                </a:cxn>
                <a:cxn ang="0">
                  <a:pos x="T4" y="T5"/>
                </a:cxn>
                <a:cxn ang="0">
                  <a:pos x="T6" y="T7"/>
                </a:cxn>
                <a:cxn ang="0">
                  <a:pos x="T8" y="T9"/>
                </a:cxn>
              </a:cxnLst>
              <a:rect l="0" t="0" r="r" b="b"/>
              <a:pathLst>
                <a:path w="48" h="101">
                  <a:moveTo>
                    <a:pt x="48" y="2"/>
                  </a:moveTo>
                  <a:lnTo>
                    <a:pt x="44" y="101"/>
                  </a:lnTo>
                  <a:lnTo>
                    <a:pt x="0" y="99"/>
                  </a:lnTo>
                  <a:lnTo>
                    <a:pt x="7" y="0"/>
                  </a:lnTo>
                  <a:lnTo>
                    <a:pt x="48" y="2"/>
                  </a:lnTo>
                  <a:close/>
                </a:path>
              </a:pathLst>
            </a:custGeom>
            <a:solidFill>
              <a:srgbClr val="BFBFB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88" name="íslïḓé"/>
            <p:cNvSpPr/>
            <p:nvPr/>
          </p:nvSpPr>
          <p:spPr bwMode="auto">
            <a:xfrm>
              <a:off x="4766729" y="3281812"/>
              <a:ext cx="33450" cy="72717"/>
            </a:xfrm>
            <a:custGeom>
              <a:avLst/>
              <a:gdLst>
                <a:gd name="T0" fmla="*/ 4 w 23"/>
                <a:gd name="T1" fmla="*/ 0 h 50"/>
                <a:gd name="T2" fmla="*/ 0 w 23"/>
                <a:gd name="T3" fmla="*/ 50 h 50"/>
                <a:gd name="T4" fmla="*/ 18 w 23"/>
                <a:gd name="T5" fmla="*/ 50 h 50"/>
                <a:gd name="T6" fmla="*/ 23 w 23"/>
                <a:gd name="T7" fmla="*/ 0 h 50"/>
                <a:gd name="T8" fmla="*/ 4 w 23"/>
                <a:gd name="T9" fmla="*/ 0 h 50"/>
              </a:gdLst>
              <a:ahLst/>
              <a:cxnLst>
                <a:cxn ang="0">
                  <a:pos x="T0" y="T1"/>
                </a:cxn>
                <a:cxn ang="0">
                  <a:pos x="T2" y="T3"/>
                </a:cxn>
                <a:cxn ang="0">
                  <a:pos x="T4" y="T5"/>
                </a:cxn>
                <a:cxn ang="0">
                  <a:pos x="T6" y="T7"/>
                </a:cxn>
                <a:cxn ang="0">
                  <a:pos x="T8" y="T9"/>
                </a:cxn>
              </a:cxnLst>
              <a:rect l="0" t="0" r="r" b="b"/>
              <a:pathLst>
                <a:path w="23" h="50">
                  <a:moveTo>
                    <a:pt x="4" y="0"/>
                  </a:moveTo>
                  <a:lnTo>
                    <a:pt x="0" y="50"/>
                  </a:lnTo>
                  <a:lnTo>
                    <a:pt x="18" y="50"/>
                  </a:lnTo>
                  <a:lnTo>
                    <a:pt x="23" y="0"/>
                  </a:lnTo>
                  <a:lnTo>
                    <a:pt x="4" y="0"/>
                  </a:lnTo>
                  <a:close/>
                </a:path>
              </a:pathLst>
            </a:custGeom>
            <a:solidFill>
              <a:srgbClr val="9E9E9E"/>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89" name="iŝľîḍé"/>
            <p:cNvSpPr/>
            <p:nvPr/>
          </p:nvSpPr>
          <p:spPr bwMode="auto">
            <a:xfrm>
              <a:off x="4772546" y="3210549"/>
              <a:ext cx="30542" cy="71263"/>
            </a:xfrm>
            <a:custGeom>
              <a:avLst/>
              <a:gdLst>
                <a:gd name="T0" fmla="*/ 2 w 21"/>
                <a:gd name="T1" fmla="*/ 0 h 49"/>
                <a:gd name="T2" fmla="*/ 0 w 21"/>
                <a:gd name="T3" fmla="*/ 49 h 49"/>
                <a:gd name="T4" fmla="*/ 19 w 21"/>
                <a:gd name="T5" fmla="*/ 49 h 49"/>
                <a:gd name="T6" fmla="*/ 21 w 21"/>
                <a:gd name="T7" fmla="*/ 0 h 49"/>
                <a:gd name="T8" fmla="*/ 2 w 21"/>
                <a:gd name="T9" fmla="*/ 0 h 49"/>
              </a:gdLst>
              <a:ahLst/>
              <a:cxnLst>
                <a:cxn ang="0">
                  <a:pos x="T0" y="T1"/>
                </a:cxn>
                <a:cxn ang="0">
                  <a:pos x="T2" y="T3"/>
                </a:cxn>
                <a:cxn ang="0">
                  <a:pos x="T4" y="T5"/>
                </a:cxn>
                <a:cxn ang="0">
                  <a:pos x="T6" y="T7"/>
                </a:cxn>
                <a:cxn ang="0">
                  <a:pos x="T8" y="T9"/>
                </a:cxn>
              </a:cxnLst>
              <a:rect l="0" t="0" r="r" b="b"/>
              <a:pathLst>
                <a:path w="21" h="49">
                  <a:moveTo>
                    <a:pt x="2" y="0"/>
                  </a:moveTo>
                  <a:lnTo>
                    <a:pt x="0" y="49"/>
                  </a:lnTo>
                  <a:lnTo>
                    <a:pt x="19" y="49"/>
                  </a:lnTo>
                  <a:lnTo>
                    <a:pt x="21" y="0"/>
                  </a:lnTo>
                  <a:lnTo>
                    <a:pt x="2" y="0"/>
                  </a:lnTo>
                  <a:close/>
                </a:path>
              </a:pathLst>
            </a:custGeom>
            <a:solidFill>
              <a:srgbClr val="9E9E9E"/>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90" name="îṧlïďé"/>
            <p:cNvSpPr/>
            <p:nvPr/>
          </p:nvSpPr>
          <p:spPr bwMode="auto">
            <a:xfrm>
              <a:off x="4887439" y="3553774"/>
              <a:ext cx="47994" cy="47994"/>
            </a:xfrm>
            <a:custGeom>
              <a:avLst/>
              <a:gdLst>
                <a:gd name="T0" fmla="*/ 0 w 33"/>
                <a:gd name="T1" fmla="*/ 31 h 33"/>
                <a:gd name="T2" fmla="*/ 2 w 33"/>
                <a:gd name="T3" fmla="*/ 0 h 33"/>
                <a:gd name="T4" fmla="*/ 33 w 33"/>
                <a:gd name="T5" fmla="*/ 2 h 33"/>
                <a:gd name="T6" fmla="*/ 31 w 33"/>
                <a:gd name="T7" fmla="*/ 33 h 33"/>
                <a:gd name="T8" fmla="*/ 0 w 33"/>
                <a:gd name="T9" fmla="*/ 31 h 33"/>
              </a:gdLst>
              <a:ahLst/>
              <a:cxnLst>
                <a:cxn ang="0">
                  <a:pos x="T0" y="T1"/>
                </a:cxn>
                <a:cxn ang="0">
                  <a:pos x="T2" y="T3"/>
                </a:cxn>
                <a:cxn ang="0">
                  <a:pos x="T4" y="T5"/>
                </a:cxn>
                <a:cxn ang="0">
                  <a:pos x="T6" y="T7"/>
                </a:cxn>
                <a:cxn ang="0">
                  <a:pos x="T8" y="T9"/>
                </a:cxn>
              </a:cxnLst>
              <a:rect l="0" t="0" r="r" b="b"/>
              <a:pathLst>
                <a:path w="33" h="33">
                  <a:moveTo>
                    <a:pt x="0" y="31"/>
                  </a:moveTo>
                  <a:lnTo>
                    <a:pt x="2" y="0"/>
                  </a:lnTo>
                  <a:lnTo>
                    <a:pt x="33" y="2"/>
                  </a:lnTo>
                  <a:lnTo>
                    <a:pt x="31"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91" name="íṥľíďè"/>
            <p:cNvSpPr/>
            <p:nvPr/>
          </p:nvSpPr>
          <p:spPr bwMode="auto">
            <a:xfrm>
              <a:off x="4881622" y="3547957"/>
              <a:ext cx="59629" cy="61083"/>
            </a:xfrm>
            <a:custGeom>
              <a:avLst/>
              <a:gdLst>
                <a:gd name="T0" fmla="*/ 10 w 41"/>
                <a:gd name="T1" fmla="*/ 8 h 42"/>
                <a:gd name="T2" fmla="*/ 33 w 41"/>
                <a:gd name="T3" fmla="*/ 10 h 42"/>
                <a:gd name="T4" fmla="*/ 31 w 41"/>
                <a:gd name="T5" fmla="*/ 33 h 42"/>
                <a:gd name="T6" fmla="*/ 8 w 41"/>
                <a:gd name="T7" fmla="*/ 31 h 42"/>
                <a:gd name="T8" fmla="*/ 10 w 41"/>
                <a:gd name="T9" fmla="*/ 8 h 42"/>
                <a:gd name="T10" fmla="*/ 2 w 41"/>
                <a:gd name="T11" fmla="*/ 0 h 42"/>
                <a:gd name="T12" fmla="*/ 0 w 41"/>
                <a:gd name="T13" fmla="*/ 39 h 42"/>
                <a:gd name="T14" fmla="*/ 39 w 41"/>
                <a:gd name="T15" fmla="*/ 42 h 42"/>
                <a:gd name="T16" fmla="*/ 41 w 41"/>
                <a:gd name="T17" fmla="*/ 2 h 42"/>
                <a:gd name="T18" fmla="*/ 2 w 41"/>
                <a:gd name="T19" fmla="*/ 0 h 42"/>
                <a:gd name="T20" fmla="*/ 2 w 41"/>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2">
                  <a:moveTo>
                    <a:pt x="10" y="8"/>
                  </a:moveTo>
                  <a:lnTo>
                    <a:pt x="33" y="10"/>
                  </a:lnTo>
                  <a:lnTo>
                    <a:pt x="31" y="33"/>
                  </a:lnTo>
                  <a:lnTo>
                    <a:pt x="8" y="31"/>
                  </a:lnTo>
                  <a:lnTo>
                    <a:pt x="10" y="8"/>
                  </a:lnTo>
                  <a:close/>
                  <a:moveTo>
                    <a:pt x="2" y="0"/>
                  </a:moveTo>
                  <a:lnTo>
                    <a:pt x="0" y="39"/>
                  </a:lnTo>
                  <a:lnTo>
                    <a:pt x="39" y="42"/>
                  </a:lnTo>
                  <a:lnTo>
                    <a:pt x="41"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92" name="ïSľîḓé"/>
            <p:cNvSpPr/>
            <p:nvPr/>
          </p:nvSpPr>
          <p:spPr bwMode="auto">
            <a:xfrm>
              <a:off x="4881622" y="3547957"/>
              <a:ext cx="59629" cy="61083"/>
            </a:xfrm>
            <a:custGeom>
              <a:avLst/>
              <a:gdLst>
                <a:gd name="T0" fmla="*/ 10 w 41"/>
                <a:gd name="T1" fmla="*/ 8 h 42"/>
                <a:gd name="T2" fmla="*/ 33 w 41"/>
                <a:gd name="T3" fmla="*/ 10 h 42"/>
                <a:gd name="T4" fmla="*/ 31 w 41"/>
                <a:gd name="T5" fmla="*/ 33 h 42"/>
                <a:gd name="T6" fmla="*/ 8 w 41"/>
                <a:gd name="T7" fmla="*/ 31 h 42"/>
                <a:gd name="T8" fmla="*/ 10 w 41"/>
                <a:gd name="T9" fmla="*/ 8 h 42"/>
                <a:gd name="T10" fmla="*/ 2 w 41"/>
                <a:gd name="T11" fmla="*/ 0 h 42"/>
                <a:gd name="T12" fmla="*/ 0 w 41"/>
                <a:gd name="T13" fmla="*/ 39 h 42"/>
                <a:gd name="T14" fmla="*/ 39 w 41"/>
                <a:gd name="T15" fmla="*/ 42 h 42"/>
                <a:gd name="T16" fmla="*/ 41 w 41"/>
                <a:gd name="T17" fmla="*/ 2 h 42"/>
                <a:gd name="T18" fmla="*/ 2 w 41"/>
                <a:gd name="T19" fmla="*/ 0 h 42"/>
                <a:gd name="T20" fmla="*/ 2 w 41"/>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2">
                  <a:moveTo>
                    <a:pt x="10" y="8"/>
                  </a:moveTo>
                  <a:lnTo>
                    <a:pt x="33" y="10"/>
                  </a:lnTo>
                  <a:lnTo>
                    <a:pt x="31" y="33"/>
                  </a:lnTo>
                  <a:lnTo>
                    <a:pt x="8" y="31"/>
                  </a:lnTo>
                  <a:lnTo>
                    <a:pt x="10" y="8"/>
                  </a:lnTo>
                  <a:moveTo>
                    <a:pt x="2" y="0"/>
                  </a:moveTo>
                  <a:lnTo>
                    <a:pt x="0" y="39"/>
                  </a:lnTo>
                  <a:lnTo>
                    <a:pt x="39" y="42"/>
                  </a:lnTo>
                  <a:lnTo>
                    <a:pt x="41"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593" name="íśļíḋe"/>
            <p:cNvSpPr/>
            <p:nvPr/>
          </p:nvSpPr>
          <p:spPr bwMode="auto">
            <a:xfrm>
              <a:off x="4890348" y="3497055"/>
              <a:ext cx="47994" cy="47994"/>
            </a:xfrm>
            <a:custGeom>
              <a:avLst/>
              <a:gdLst>
                <a:gd name="T0" fmla="*/ 0 w 33"/>
                <a:gd name="T1" fmla="*/ 31 h 33"/>
                <a:gd name="T2" fmla="*/ 2 w 33"/>
                <a:gd name="T3" fmla="*/ 0 h 33"/>
                <a:gd name="T4" fmla="*/ 33 w 33"/>
                <a:gd name="T5" fmla="*/ 2 h 33"/>
                <a:gd name="T6" fmla="*/ 31 w 33"/>
                <a:gd name="T7" fmla="*/ 33 h 33"/>
                <a:gd name="T8" fmla="*/ 0 w 33"/>
                <a:gd name="T9" fmla="*/ 31 h 33"/>
              </a:gdLst>
              <a:ahLst/>
              <a:cxnLst>
                <a:cxn ang="0">
                  <a:pos x="T0" y="T1"/>
                </a:cxn>
                <a:cxn ang="0">
                  <a:pos x="T2" y="T3"/>
                </a:cxn>
                <a:cxn ang="0">
                  <a:pos x="T4" y="T5"/>
                </a:cxn>
                <a:cxn ang="0">
                  <a:pos x="T6" y="T7"/>
                </a:cxn>
                <a:cxn ang="0">
                  <a:pos x="T8" y="T9"/>
                </a:cxn>
              </a:cxnLst>
              <a:rect l="0" t="0" r="r" b="b"/>
              <a:pathLst>
                <a:path w="33" h="33">
                  <a:moveTo>
                    <a:pt x="0" y="31"/>
                  </a:moveTo>
                  <a:lnTo>
                    <a:pt x="2" y="0"/>
                  </a:lnTo>
                  <a:lnTo>
                    <a:pt x="33" y="2"/>
                  </a:lnTo>
                  <a:lnTo>
                    <a:pt x="31"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94" name="íṧḷíḓé"/>
            <p:cNvSpPr/>
            <p:nvPr/>
          </p:nvSpPr>
          <p:spPr bwMode="auto">
            <a:xfrm>
              <a:off x="4884530" y="3491238"/>
              <a:ext cx="59629" cy="59629"/>
            </a:xfrm>
            <a:custGeom>
              <a:avLst/>
              <a:gdLst>
                <a:gd name="T0" fmla="*/ 10 w 41"/>
                <a:gd name="T1" fmla="*/ 8 h 41"/>
                <a:gd name="T2" fmla="*/ 33 w 41"/>
                <a:gd name="T3" fmla="*/ 10 h 41"/>
                <a:gd name="T4" fmla="*/ 31 w 41"/>
                <a:gd name="T5" fmla="*/ 33 h 41"/>
                <a:gd name="T6" fmla="*/ 8 w 41"/>
                <a:gd name="T7" fmla="*/ 31 h 41"/>
                <a:gd name="T8" fmla="*/ 10 w 41"/>
                <a:gd name="T9" fmla="*/ 8 h 41"/>
                <a:gd name="T10" fmla="*/ 2 w 41"/>
                <a:gd name="T11" fmla="*/ 0 h 41"/>
                <a:gd name="T12" fmla="*/ 0 w 41"/>
                <a:gd name="T13" fmla="*/ 39 h 41"/>
                <a:gd name="T14" fmla="*/ 39 w 41"/>
                <a:gd name="T15" fmla="*/ 41 h 41"/>
                <a:gd name="T16" fmla="*/ 41 w 41"/>
                <a:gd name="T17" fmla="*/ 2 h 41"/>
                <a:gd name="T18" fmla="*/ 2 w 41"/>
                <a:gd name="T19" fmla="*/ 0 h 41"/>
                <a:gd name="T20" fmla="*/ 2 w 4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1">
                  <a:moveTo>
                    <a:pt x="10" y="8"/>
                  </a:moveTo>
                  <a:lnTo>
                    <a:pt x="33" y="10"/>
                  </a:lnTo>
                  <a:lnTo>
                    <a:pt x="31" y="33"/>
                  </a:lnTo>
                  <a:lnTo>
                    <a:pt x="8" y="31"/>
                  </a:lnTo>
                  <a:lnTo>
                    <a:pt x="10" y="8"/>
                  </a:lnTo>
                  <a:close/>
                  <a:moveTo>
                    <a:pt x="2" y="0"/>
                  </a:moveTo>
                  <a:lnTo>
                    <a:pt x="0" y="39"/>
                  </a:lnTo>
                  <a:lnTo>
                    <a:pt x="39" y="41"/>
                  </a:lnTo>
                  <a:lnTo>
                    <a:pt x="41"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95" name="ïṥḻiďê"/>
            <p:cNvSpPr/>
            <p:nvPr/>
          </p:nvSpPr>
          <p:spPr bwMode="auto">
            <a:xfrm>
              <a:off x="4884530" y="3491238"/>
              <a:ext cx="59629" cy="59629"/>
            </a:xfrm>
            <a:custGeom>
              <a:avLst/>
              <a:gdLst>
                <a:gd name="T0" fmla="*/ 10 w 41"/>
                <a:gd name="T1" fmla="*/ 8 h 41"/>
                <a:gd name="T2" fmla="*/ 33 w 41"/>
                <a:gd name="T3" fmla="*/ 10 h 41"/>
                <a:gd name="T4" fmla="*/ 31 w 41"/>
                <a:gd name="T5" fmla="*/ 33 h 41"/>
                <a:gd name="T6" fmla="*/ 8 w 41"/>
                <a:gd name="T7" fmla="*/ 31 h 41"/>
                <a:gd name="T8" fmla="*/ 10 w 41"/>
                <a:gd name="T9" fmla="*/ 8 h 41"/>
                <a:gd name="T10" fmla="*/ 2 w 41"/>
                <a:gd name="T11" fmla="*/ 0 h 41"/>
                <a:gd name="T12" fmla="*/ 0 w 41"/>
                <a:gd name="T13" fmla="*/ 39 h 41"/>
                <a:gd name="T14" fmla="*/ 39 w 41"/>
                <a:gd name="T15" fmla="*/ 41 h 41"/>
                <a:gd name="T16" fmla="*/ 41 w 41"/>
                <a:gd name="T17" fmla="*/ 2 h 41"/>
                <a:gd name="T18" fmla="*/ 2 w 41"/>
                <a:gd name="T19" fmla="*/ 0 h 41"/>
                <a:gd name="T20" fmla="*/ 2 w 4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1">
                  <a:moveTo>
                    <a:pt x="10" y="8"/>
                  </a:moveTo>
                  <a:lnTo>
                    <a:pt x="33" y="10"/>
                  </a:lnTo>
                  <a:lnTo>
                    <a:pt x="31" y="33"/>
                  </a:lnTo>
                  <a:lnTo>
                    <a:pt x="8" y="31"/>
                  </a:lnTo>
                  <a:lnTo>
                    <a:pt x="10" y="8"/>
                  </a:lnTo>
                  <a:moveTo>
                    <a:pt x="2" y="0"/>
                  </a:moveTo>
                  <a:lnTo>
                    <a:pt x="0" y="39"/>
                  </a:lnTo>
                  <a:lnTo>
                    <a:pt x="39" y="41"/>
                  </a:lnTo>
                  <a:lnTo>
                    <a:pt x="41"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596" name="îṡļïḍè"/>
            <p:cNvSpPr/>
            <p:nvPr/>
          </p:nvSpPr>
          <p:spPr bwMode="auto">
            <a:xfrm>
              <a:off x="4893256" y="3438881"/>
              <a:ext cx="47994" cy="49448"/>
            </a:xfrm>
            <a:custGeom>
              <a:avLst/>
              <a:gdLst>
                <a:gd name="T0" fmla="*/ 0 w 33"/>
                <a:gd name="T1" fmla="*/ 31 h 34"/>
                <a:gd name="T2" fmla="*/ 2 w 33"/>
                <a:gd name="T3" fmla="*/ 0 h 34"/>
                <a:gd name="T4" fmla="*/ 33 w 33"/>
                <a:gd name="T5" fmla="*/ 2 h 34"/>
                <a:gd name="T6" fmla="*/ 31 w 33"/>
                <a:gd name="T7" fmla="*/ 34 h 34"/>
                <a:gd name="T8" fmla="*/ 0 w 33"/>
                <a:gd name="T9" fmla="*/ 31 h 34"/>
              </a:gdLst>
              <a:ahLst/>
              <a:cxnLst>
                <a:cxn ang="0">
                  <a:pos x="T0" y="T1"/>
                </a:cxn>
                <a:cxn ang="0">
                  <a:pos x="T2" y="T3"/>
                </a:cxn>
                <a:cxn ang="0">
                  <a:pos x="T4" y="T5"/>
                </a:cxn>
                <a:cxn ang="0">
                  <a:pos x="T6" y="T7"/>
                </a:cxn>
                <a:cxn ang="0">
                  <a:pos x="T8" y="T9"/>
                </a:cxn>
              </a:cxnLst>
              <a:rect l="0" t="0" r="r" b="b"/>
              <a:pathLst>
                <a:path w="33" h="34">
                  <a:moveTo>
                    <a:pt x="0" y="31"/>
                  </a:moveTo>
                  <a:lnTo>
                    <a:pt x="2" y="0"/>
                  </a:lnTo>
                  <a:lnTo>
                    <a:pt x="33" y="2"/>
                  </a:lnTo>
                  <a:lnTo>
                    <a:pt x="31" y="34"/>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97" name="iSlïďé"/>
            <p:cNvSpPr/>
            <p:nvPr/>
          </p:nvSpPr>
          <p:spPr bwMode="auto">
            <a:xfrm>
              <a:off x="4887439" y="3433064"/>
              <a:ext cx="59629" cy="61083"/>
            </a:xfrm>
            <a:custGeom>
              <a:avLst/>
              <a:gdLst>
                <a:gd name="T0" fmla="*/ 10 w 41"/>
                <a:gd name="T1" fmla="*/ 8 h 42"/>
                <a:gd name="T2" fmla="*/ 33 w 41"/>
                <a:gd name="T3" fmla="*/ 8 h 42"/>
                <a:gd name="T4" fmla="*/ 31 w 41"/>
                <a:gd name="T5" fmla="*/ 33 h 42"/>
                <a:gd name="T6" fmla="*/ 8 w 41"/>
                <a:gd name="T7" fmla="*/ 31 h 42"/>
                <a:gd name="T8" fmla="*/ 10 w 41"/>
                <a:gd name="T9" fmla="*/ 8 h 42"/>
                <a:gd name="T10" fmla="*/ 2 w 41"/>
                <a:gd name="T11" fmla="*/ 0 h 42"/>
                <a:gd name="T12" fmla="*/ 0 w 41"/>
                <a:gd name="T13" fmla="*/ 40 h 42"/>
                <a:gd name="T14" fmla="*/ 39 w 41"/>
                <a:gd name="T15" fmla="*/ 42 h 42"/>
                <a:gd name="T16" fmla="*/ 41 w 41"/>
                <a:gd name="T17" fmla="*/ 2 h 42"/>
                <a:gd name="T18" fmla="*/ 2 w 41"/>
                <a:gd name="T19" fmla="*/ 0 h 42"/>
                <a:gd name="T20" fmla="*/ 2 w 41"/>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2">
                  <a:moveTo>
                    <a:pt x="10" y="8"/>
                  </a:moveTo>
                  <a:lnTo>
                    <a:pt x="33" y="8"/>
                  </a:lnTo>
                  <a:lnTo>
                    <a:pt x="31" y="33"/>
                  </a:lnTo>
                  <a:lnTo>
                    <a:pt x="8" y="31"/>
                  </a:lnTo>
                  <a:lnTo>
                    <a:pt x="10" y="8"/>
                  </a:lnTo>
                  <a:close/>
                  <a:moveTo>
                    <a:pt x="2" y="0"/>
                  </a:moveTo>
                  <a:lnTo>
                    <a:pt x="0" y="40"/>
                  </a:lnTo>
                  <a:lnTo>
                    <a:pt x="39" y="42"/>
                  </a:lnTo>
                  <a:lnTo>
                    <a:pt x="41"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598" name="iṥ1îḋe"/>
            <p:cNvSpPr/>
            <p:nvPr/>
          </p:nvSpPr>
          <p:spPr bwMode="auto">
            <a:xfrm>
              <a:off x="4887439" y="3433064"/>
              <a:ext cx="59629" cy="61083"/>
            </a:xfrm>
            <a:custGeom>
              <a:avLst/>
              <a:gdLst>
                <a:gd name="T0" fmla="*/ 10 w 41"/>
                <a:gd name="T1" fmla="*/ 8 h 42"/>
                <a:gd name="T2" fmla="*/ 33 w 41"/>
                <a:gd name="T3" fmla="*/ 8 h 42"/>
                <a:gd name="T4" fmla="*/ 31 w 41"/>
                <a:gd name="T5" fmla="*/ 33 h 42"/>
                <a:gd name="T6" fmla="*/ 8 w 41"/>
                <a:gd name="T7" fmla="*/ 31 h 42"/>
                <a:gd name="T8" fmla="*/ 10 w 41"/>
                <a:gd name="T9" fmla="*/ 8 h 42"/>
                <a:gd name="T10" fmla="*/ 2 w 41"/>
                <a:gd name="T11" fmla="*/ 0 h 42"/>
                <a:gd name="T12" fmla="*/ 0 w 41"/>
                <a:gd name="T13" fmla="*/ 40 h 42"/>
                <a:gd name="T14" fmla="*/ 39 w 41"/>
                <a:gd name="T15" fmla="*/ 42 h 42"/>
                <a:gd name="T16" fmla="*/ 41 w 41"/>
                <a:gd name="T17" fmla="*/ 2 h 42"/>
                <a:gd name="T18" fmla="*/ 2 w 41"/>
                <a:gd name="T19" fmla="*/ 0 h 42"/>
                <a:gd name="T20" fmla="*/ 2 w 41"/>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2">
                  <a:moveTo>
                    <a:pt x="10" y="8"/>
                  </a:moveTo>
                  <a:lnTo>
                    <a:pt x="33" y="8"/>
                  </a:lnTo>
                  <a:lnTo>
                    <a:pt x="31" y="33"/>
                  </a:lnTo>
                  <a:lnTo>
                    <a:pt x="8" y="31"/>
                  </a:lnTo>
                  <a:lnTo>
                    <a:pt x="10" y="8"/>
                  </a:lnTo>
                  <a:moveTo>
                    <a:pt x="2" y="0"/>
                  </a:moveTo>
                  <a:lnTo>
                    <a:pt x="0" y="40"/>
                  </a:lnTo>
                  <a:lnTo>
                    <a:pt x="39" y="42"/>
                  </a:lnTo>
                  <a:lnTo>
                    <a:pt x="41"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599" name="isļiḍe"/>
            <p:cNvSpPr/>
            <p:nvPr/>
          </p:nvSpPr>
          <p:spPr bwMode="auto">
            <a:xfrm>
              <a:off x="4896165" y="3149466"/>
              <a:ext cx="58174" cy="280689"/>
            </a:xfrm>
            <a:custGeom>
              <a:avLst/>
              <a:gdLst>
                <a:gd name="T0" fmla="*/ 0 w 40"/>
                <a:gd name="T1" fmla="*/ 191 h 193"/>
                <a:gd name="T2" fmla="*/ 8 w 40"/>
                <a:gd name="T3" fmla="*/ 0 h 193"/>
                <a:gd name="T4" fmla="*/ 40 w 40"/>
                <a:gd name="T5" fmla="*/ 2 h 193"/>
                <a:gd name="T6" fmla="*/ 31 w 40"/>
                <a:gd name="T7" fmla="*/ 193 h 193"/>
                <a:gd name="T8" fmla="*/ 0 w 40"/>
                <a:gd name="T9" fmla="*/ 191 h 193"/>
              </a:gdLst>
              <a:ahLst/>
              <a:cxnLst>
                <a:cxn ang="0">
                  <a:pos x="T0" y="T1"/>
                </a:cxn>
                <a:cxn ang="0">
                  <a:pos x="T2" y="T3"/>
                </a:cxn>
                <a:cxn ang="0">
                  <a:pos x="T4" y="T5"/>
                </a:cxn>
                <a:cxn ang="0">
                  <a:pos x="T6" y="T7"/>
                </a:cxn>
                <a:cxn ang="0">
                  <a:pos x="T8" y="T9"/>
                </a:cxn>
              </a:cxnLst>
              <a:rect l="0" t="0" r="r" b="b"/>
              <a:pathLst>
                <a:path w="40" h="193">
                  <a:moveTo>
                    <a:pt x="0" y="191"/>
                  </a:moveTo>
                  <a:lnTo>
                    <a:pt x="8" y="0"/>
                  </a:lnTo>
                  <a:lnTo>
                    <a:pt x="40" y="2"/>
                  </a:lnTo>
                  <a:lnTo>
                    <a:pt x="31" y="193"/>
                  </a:lnTo>
                  <a:lnTo>
                    <a:pt x="0" y="191"/>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00" name="ïsḷîḑè"/>
            <p:cNvSpPr/>
            <p:nvPr/>
          </p:nvSpPr>
          <p:spPr bwMode="auto">
            <a:xfrm>
              <a:off x="4890348" y="3143649"/>
              <a:ext cx="69809" cy="292324"/>
            </a:xfrm>
            <a:custGeom>
              <a:avLst/>
              <a:gdLst>
                <a:gd name="T0" fmla="*/ 17 w 48"/>
                <a:gd name="T1" fmla="*/ 8 h 201"/>
                <a:gd name="T2" fmla="*/ 39 w 48"/>
                <a:gd name="T3" fmla="*/ 10 h 201"/>
                <a:gd name="T4" fmla="*/ 39 w 48"/>
                <a:gd name="T5" fmla="*/ 41 h 201"/>
                <a:gd name="T6" fmla="*/ 37 w 48"/>
                <a:gd name="T7" fmla="*/ 81 h 201"/>
                <a:gd name="T8" fmla="*/ 35 w 48"/>
                <a:gd name="T9" fmla="*/ 120 h 201"/>
                <a:gd name="T10" fmla="*/ 33 w 48"/>
                <a:gd name="T11" fmla="*/ 160 h 201"/>
                <a:gd name="T12" fmla="*/ 31 w 48"/>
                <a:gd name="T13" fmla="*/ 191 h 201"/>
                <a:gd name="T14" fmla="*/ 8 w 48"/>
                <a:gd name="T15" fmla="*/ 191 h 201"/>
                <a:gd name="T16" fmla="*/ 10 w 48"/>
                <a:gd name="T17" fmla="*/ 160 h 201"/>
                <a:gd name="T18" fmla="*/ 12 w 48"/>
                <a:gd name="T19" fmla="*/ 120 h 201"/>
                <a:gd name="T20" fmla="*/ 14 w 48"/>
                <a:gd name="T21" fmla="*/ 81 h 201"/>
                <a:gd name="T22" fmla="*/ 14 w 48"/>
                <a:gd name="T23" fmla="*/ 39 h 201"/>
                <a:gd name="T24" fmla="*/ 17 w 48"/>
                <a:gd name="T25" fmla="*/ 8 h 201"/>
                <a:gd name="T26" fmla="*/ 8 w 48"/>
                <a:gd name="T27" fmla="*/ 0 h 201"/>
                <a:gd name="T28" fmla="*/ 6 w 48"/>
                <a:gd name="T29" fmla="*/ 39 h 201"/>
                <a:gd name="T30" fmla="*/ 6 w 48"/>
                <a:gd name="T31" fmla="*/ 79 h 201"/>
                <a:gd name="T32" fmla="*/ 4 w 48"/>
                <a:gd name="T33" fmla="*/ 118 h 201"/>
                <a:gd name="T34" fmla="*/ 2 w 48"/>
                <a:gd name="T35" fmla="*/ 160 h 201"/>
                <a:gd name="T36" fmla="*/ 0 w 48"/>
                <a:gd name="T37" fmla="*/ 199 h 201"/>
                <a:gd name="T38" fmla="*/ 39 w 48"/>
                <a:gd name="T39" fmla="*/ 201 h 201"/>
                <a:gd name="T40" fmla="*/ 41 w 48"/>
                <a:gd name="T41" fmla="*/ 160 h 201"/>
                <a:gd name="T42" fmla="*/ 44 w 48"/>
                <a:gd name="T43" fmla="*/ 120 h 201"/>
                <a:gd name="T44" fmla="*/ 46 w 48"/>
                <a:gd name="T45" fmla="*/ 81 h 201"/>
                <a:gd name="T46" fmla="*/ 48 w 48"/>
                <a:gd name="T47" fmla="*/ 41 h 201"/>
                <a:gd name="T48" fmla="*/ 48 w 48"/>
                <a:gd name="T49" fmla="*/ 2 h 201"/>
                <a:gd name="T50" fmla="*/ 8 w 48"/>
                <a:gd name="T51" fmla="*/ 0 h 201"/>
                <a:gd name="T52" fmla="*/ 8 w 48"/>
                <a:gd name="T53"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 h="201">
                  <a:moveTo>
                    <a:pt x="17" y="8"/>
                  </a:moveTo>
                  <a:lnTo>
                    <a:pt x="39" y="10"/>
                  </a:lnTo>
                  <a:lnTo>
                    <a:pt x="39" y="41"/>
                  </a:lnTo>
                  <a:lnTo>
                    <a:pt x="37" y="81"/>
                  </a:lnTo>
                  <a:lnTo>
                    <a:pt x="35" y="120"/>
                  </a:lnTo>
                  <a:lnTo>
                    <a:pt x="33" y="160"/>
                  </a:lnTo>
                  <a:lnTo>
                    <a:pt x="31" y="191"/>
                  </a:lnTo>
                  <a:lnTo>
                    <a:pt x="8" y="191"/>
                  </a:lnTo>
                  <a:lnTo>
                    <a:pt x="10" y="160"/>
                  </a:lnTo>
                  <a:lnTo>
                    <a:pt x="12" y="120"/>
                  </a:lnTo>
                  <a:lnTo>
                    <a:pt x="14" y="81"/>
                  </a:lnTo>
                  <a:lnTo>
                    <a:pt x="14" y="39"/>
                  </a:lnTo>
                  <a:lnTo>
                    <a:pt x="17" y="8"/>
                  </a:lnTo>
                  <a:close/>
                  <a:moveTo>
                    <a:pt x="8" y="0"/>
                  </a:moveTo>
                  <a:lnTo>
                    <a:pt x="6" y="39"/>
                  </a:lnTo>
                  <a:lnTo>
                    <a:pt x="6" y="79"/>
                  </a:lnTo>
                  <a:lnTo>
                    <a:pt x="4" y="118"/>
                  </a:lnTo>
                  <a:lnTo>
                    <a:pt x="2" y="160"/>
                  </a:lnTo>
                  <a:lnTo>
                    <a:pt x="0" y="199"/>
                  </a:lnTo>
                  <a:lnTo>
                    <a:pt x="39" y="201"/>
                  </a:lnTo>
                  <a:lnTo>
                    <a:pt x="41" y="160"/>
                  </a:lnTo>
                  <a:lnTo>
                    <a:pt x="44" y="120"/>
                  </a:lnTo>
                  <a:lnTo>
                    <a:pt x="46" y="81"/>
                  </a:lnTo>
                  <a:lnTo>
                    <a:pt x="48" y="41"/>
                  </a:lnTo>
                  <a:lnTo>
                    <a:pt x="48" y="2"/>
                  </a:lnTo>
                  <a:lnTo>
                    <a:pt x="8" y="0"/>
                  </a:lnTo>
                  <a:lnTo>
                    <a:pt x="8"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01" name="íšlîdè"/>
            <p:cNvSpPr/>
            <p:nvPr/>
          </p:nvSpPr>
          <p:spPr bwMode="auto">
            <a:xfrm>
              <a:off x="4890348" y="3143649"/>
              <a:ext cx="69809" cy="292324"/>
            </a:xfrm>
            <a:custGeom>
              <a:avLst/>
              <a:gdLst>
                <a:gd name="T0" fmla="*/ 17 w 48"/>
                <a:gd name="T1" fmla="*/ 8 h 201"/>
                <a:gd name="T2" fmla="*/ 39 w 48"/>
                <a:gd name="T3" fmla="*/ 10 h 201"/>
                <a:gd name="T4" fmla="*/ 39 w 48"/>
                <a:gd name="T5" fmla="*/ 41 h 201"/>
                <a:gd name="T6" fmla="*/ 37 w 48"/>
                <a:gd name="T7" fmla="*/ 81 h 201"/>
                <a:gd name="T8" fmla="*/ 35 w 48"/>
                <a:gd name="T9" fmla="*/ 120 h 201"/>
                <a:gd name="T10" fmla="*/ 33 w 48"/>
                <a:gd name="T11" fmla="*/ 160 h 201"/>
                <a:gd name="T12" fmla="*/ 31 w 48"/>
                <a:gd name="T13" fmla="*/ 191 h 201"/>
                <a:gd name="T14" fmla="*/ 8 w 48"/>
                <a:gd name="T15" fmla="*/ 191 h 201"/>
                <a:gd name="T16" fmla="*/ 10 w 48"/>
                <a:gd name="T17" fmla="*/ 160 h 201"/>
                <a:gd name="T18" fmla="*/ 12 w 48"/>
                <a:gd name="T19" fmla="*/ 120 h 201"/>
                <a:gd name="T20" fmla="*/ 14 w 48"/>
                <a:gd name="T21" fmla="*/ 81 h 201"/>
                <a:gd name="T22" fmla="*/ 14 w 48"/>
                <a:gd name="T23" fmla="*/ 39 h 201"/>
                <a:gd name="T24" fmla="*/ 17 w 48"/>
                <a:gd name="T25" fmla="*/ 8 h 201"/>
                <a:gd name="T26" fmla="*/ 8 w 48"/>
                <a:gd name="T27" fmla="*/ 0 h 201"/>
                <a:gd name="T28" fmla="*/ 6 w 48"/>
                <a:gd name="T29" fmla="*/ 39 h 201"/>
                <a:gd name="T30" fmla="*/ 6 w 48"/>
                <a:gd name="T31" fmla="*/ 79 h 201"/>
                <a:gd name="T32" fmla="*/ 4 w 48"/>
                <a:gd name="T33" fmla="*/ 118 h 201"/>
                <a:gd name="T34" fmla="*/ 2 w 48"/>
                <a:gd name="T35" fmla="*/ 160 h 201"/>
                <a:gd name="T36" fmla="*/ 0 w 48"/>
                <a:gd name="T37" fmla="*/ 199 h 201"/>
                <a:gd name="T38" fmla="*/ 39 w 48"/>
                <a:gd name="T39" fmla="*/ 201 h 201"/>
                <a:gd name="T40" fmla="*/ 41 w 48"/>
                <a:gd name="T41" fmla="*/ 160 h 201"/>
                <a:gd name="T42" fmla="*/ 44 w 48"/>
                <a:gd name="T43" fmla="*/ 120 h 201"/>
                <a:gd name="T44" fmla="*/ 46 w 48"/>
                <a:gd name="T45" fmla="*/ 81 h 201"/>
                <a:gd name="T46" fmla="*/ 48 w 48"/>
                <a:gd name="T47" fmla="*/ 41 h 201"/>
                <a:gd name="T48" fmla="*/ 48 w 48"/>
                <a:gd name="T49" fmla="*/ 2 h 201"/>
                <a:gd name="T50" fmla="*/ 8 w 48"/>
                <a:gd name="T51" fmla="*/ 0 h 201"/>
                <a:gd name="T52" fmla="*/ 8 w 48"/>
                <a:gd name="T53"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 h="201">
                  <a:moveTo>
                    <a:pt x="17" y="8"/>
                  </a:moveTo>
                  <a:lnTo>
                    <a:pt x="39" y="10"/>
                  </a:lnTo>
                  <a:lnTo>
                    <a:pt x="39" y="41"/>
                  </a:lnTo>
                  <a:lnTo>
                    <a:pt x="37" y="81"/>
                  </a:lnTo>
                  <a:lnTo>
                    <a:pt x="35" y="120"/>
                  </a:lnTo>
                  <a:lnTo>
                    <a:pt x="33" y="160"/>
                  </a:lnTo>
                  <a:lnTo>
                    <a:pt x="31" y="191"/>
                  </a:lnTo>
                  <a:lnTo>
                    <a:pt x="8" y="191"/>
                  </a:lnTo>
                  <a:lnTo>
                    <a:pt x="10" y="160"/>
                  </a:lnTo>
                  <a:lnTo>
                    <a:pt x="12" y="120"/>
                  </a:lnTo>
                  <a:lnTo>
                    <a:pt x="14" y="81"/>
                  </a:lnTo>
                  <a:lnTo>
                    <a:pt x="14" y="39"/>
                  </a:lnTo>
                  <a:lnTo>
                    <a:pt x="17" y="8"/>
                  </a:lnTo>
                  <a:moveTo>
                    <a:pt x="8" y="0"/>
                  </a:moveTo>
                  <a:lnTo>
                    <a:pt x="6" y="39"/>
                  </a:lnTo>
                  <a:lnTo>
                    <a:pt x="6" y="79"/>
                  </a:lnTo>
                  <a:lnTo>
                    <a:pt x="4" y="118"/>
                  </a:lnTo>
                  <a:lnTo>
                    <a:pt x="2" y="160"/>
                  </a:lnTo>
                  <a:lnTo>
                    <a:pt x="0" y="199"/>
                  </a:lnTo>
                  <a:lnTo>
                    <a:pt x="39" y="201"/>
                  </a:lnTo>
                  <a:lnTo>
                    <a:pt x="41" y="160"/>
                  </a:lnTo>
                  <a:lnTo>
                    <a:pt x="44" y="120"/>
                  </a:lnTo>
                  <a:lnTo>
                    <a:pt x="46" y="81"/>
                  </a:lnTo>
                  <a:lnTo>
                    <a:pt x="48" y="41"/>
                  </a:lnTo>
                  <a:lnTo>
                    <a:pt x="48" y="2"/>
                  </a:lnTo>
                  <a:lnTo>
                    <a:pt x="8"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02" name="iṡḷiḋe"/>
            <p:cNvSpPr/>
            <p:nvPr/>
          </p:nvSpPr>
          <p:spPr bwMode="auto">
            <a:xfrm>
              <a:off x="4907800" y="3092747"/>
              <a:ext cx="49448" cy="47994"/>
            </a:xfrm>
            <a:custGeom>
              <a:avLst/>
              <a:gdLst>
                <a:gd name="T0" fmla="*/ 0 w 34"/>
                <a:gd name="T1" fmla="*/ 31 h 33"/>
                <a:gd name="T2" fmla="*/ 2 w 34"/>
                <a:gd name="T3" fmla="*/ 0 h 33"/>
                <a:gd name="T4" fmla="*/ 34 w 34"/>
                <a:gd name="T5" fmla="*/ 2 h 33"/>
                <a:gd name="T6" fmla="*/ 34 w 34"/>
                <a:gd name="T7" fmla="*/ 33 h 33"/>
                <a:gd name="T8" fmla="*/ 0 w 34"/>
                <a:gd name="T9" fmla="*/ 31 h 33"/>
              </a:gdLst>
              <a:ahLst/>
              <a:cxnLst>
                <a:cxn ang="0">
                  <a:pos x="T0" y="T1"/>
                </a:cxn>
                <a:cxn ang="0">
                  <a:pos x="T2" y="T3"/>
                </a:cxn>
                <a:cxn ang="0">
                  <a:pos x="T4" y="T5"/>
                </a:cxn>
                <a:cxn ang="0">
                  <a:pos x="T6" y="T7"/>
                </a:cxn>
                <a:cxn ang="0">
                  <a:pos x="T8" y="T9"/>
                </a:cxn>
              </a:cxnLst>
              <a:rect l="0" t="0" r="r" b="b"/>
              <a:pathLst>
                <a:path w="34" h="33">
                  <a:moveTo>
                    <a:pt x="0" y="31"/>
                  </a:moveTo>
                  <a:lnTo>
                    <a:pt x="2" y="0"/>
                  </a:lnTo>
                  <a:lnTo>
                    <a:pt x="34" y="2"/>
                  </a:lnTo>
                  <a:lnTo>
                    <a:pt x="34"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03" name="ïṥḻidè"/>
            <p:cNvSpPr/>
            <p:nvPr/>
          </p:nvSpPr>
          <p:spPr bwMode="auto">
            <a:xfrm>
              <a:off x="4901983" y="3085475"/>
              <a:ext cx="61083" cy="61083"/>
            </a:xfrm>
            <a:custGeom>
              <a:avLst/>
              <a:gdLst>
                <a:gd name="T0" fmla="*/ 11 w 42"/>
                <a:gd name="T1" fmla="*/ 9 h 42"/>
                <a:gd name="T2" fmla="*/ 33 w 42"/>
                <a:gd name="T3" fmla="*/ 11 h 42"/>
                <a:gd name="T4" fmla="*/ 33 w 42"/>
                <a:gd name="T5" fmla="*/ 34 h 42"/>
                <a:gd name="T6" fmla="*/ 11 w 42"/>
                <a:gd name="T7" fmla="*/ 32 h 42"/>
                <a:gd name="T8" fmla="*/ 11 w 42"/>
                <a:gd name="T9" fmla="*/ 9 h 42"/>
                <a:gd name="T10" fmla="*/ 2 w 42"/>
                <a:gd name="T11" fmla="*/ 0 h 42"/>
                <a:gd name="T12" fmla="*/ 0 w 42"/>
                <a:gd name="T13" fmla="*/ 40 h 42"/>
                <a:gd name="T14" fmla="*/ 40 w 42"/>
                <a:gd name="T15" fmla="*/ 42 h 42"/>
                <a:gd name="T16" fmla="*/ 42 w 42"/>
                <a:gd name="T17" fmla="*/ 3 h 42"/>
                <a:gd name="T18" fmla="*/ 2 w 42"/>
                <a:gd name="T19" fmla="*/ 0 h 42"/>
                <a:gd name="T20" fmla="*/ 2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11" y="9"/>
                  </a:moveTo>
                  <a:lnTo>
                    <a:pt x="33" y="11"/>
                  </a:lnTo>
                  <a:lnTo>
                    <a:pt x="33" y="34"/>
                  </a:lnTo>
                  <a:lnTo>
                    <a:pt x="11" y="32"/>
                  </a:lnTo>
                  <a:lnTo>
                    <a:pt x="11" y="9"/>
                  </a:lnTo>
                  <a:close/>
                  <a:moveTo>
                    <a:pt x="2" y="0"/>
                  </a:moveTo>
                  <a:lnTo>
                    <a:pt x="0" y="40"/>
                  </a:lnTo>
                  <a:lnTo>
                    <a:pt x="40" y="42"/>
                  </a:lnTo>
                  <a:lnTo>
                    <a:pt x="42" y="3"/>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04" name="îslïďé"/>
            <p:cNvSpPr/>
            <p:nvPr/>
          </p:nvSpPr>
          <p:spPr bwMode="auto">
            <a:xfrm>
              <a:off x="4901983" y="3085475"/>
              <a:ext cx="61083" cy="61083"/>
            </a:xfrm>
            <a:custGeom>
              <a:avLst/>
              <a:gdLst>
                <a:gd name="T0" fmla="*/ 11 w 42"/>
                <a:gd name="T1" fmla="*/ 9 h 42"/>
                <a:gd name="T2" fmla="*/ 33 w 42"/>
                <a:gd name="T3" fmla="*/ 11 h 42"/>
                <a:gd name="T4" fmla="*/ 33 w 42"/>
                <a:gd name="T5" fmla="*/ 34 h 42"/>
                <a:gd name="T6" fmla="*/ 11 w 42"/>
                <a:gd name="T7" fmla="*/ 32 h 42"/>
                <a:gd name="T8" fmla="*/ 11 w 42"/>
                <a:gd name="T9" fmla="*/ 9 h 42"/>
                <a:gd name="T10" fmla="*/ 2 w 42"/>
                <a:gd name="T11" fmla="*/ 0 h 42"/>
                <a:gd name="T12" fmla="*/ 0 w 42"/>
                <a:gd name="T13" fmla="*/ 40 h 42"/>
                <a:gd name="T14" fmla="*/ 40 w 42"/>
                <a:gd name="T15" fmla="*/ 42 h 42"/>
                <a:gd name="T16" fmla="*/ 42 w 42"/>
                <a:gd name="T17" fmla="*/ 3 h 42"/>
                <a:gd name="T18" fmla="*/ 2 w 42"/>
                <a:gd name="T19" fmla="*/ 0 h 42"/>
                <a:gd name="T20" fmla="*/ 2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11" y="9"/>
                  </a:moveTo>
                  <a:lnTo>
                    <a:pt x="33" y="11"/>
                  </a:lnTo>
                  <a:lnTo>
                    <a:pt x="33" y="34"/>
                  </a:lnTo>
                  <a:lnTo>
                    <a:pt x="11" y="32"/>
                  </a:lnTo>
                  <a:lnTo>
                    <a:pt x="11" y="9"/>
                  </a:lnTo>
                  <a:moveTo>
                    <a:pt x="2" y="0"/>
                  </a:moveTo>
                  <a:lnTo>
                    <a:pt x="0" y="40"/>
                  </a:lnTo>
                  <a:lnTo>
                    <a:pt x="40" y="42"/>
                  </a:lnTo>
                  <a:lnTo>
                    <a:pt x="42" y="3"/>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05" name="íṡḻídè"/>
            <p:cNvSpPr/>
            <p:nvPr/>
          </p:nvSpPr>
          <p:spPr bwMode="auto">
            <a:xfrm>
              <a:off x="4910709" y="3034573"/>
              <a:ext cx="49448" cy="47994"/>
            </a:xfrm>
            <a:custGeom>
              <a:avLst/>
              <a:gdLst>
                <a:gd name="T0" fmla="*/ 0 w 34"/>
                <a:gd name="T1" fmla="*/ 31 h 33"/>
                <a:gd name="T2" fmla="*/ 3 w 34"/>
                <a:gd name="T3" fmla="*/ 0 h 33"/>
                <a:gd name="T4" fmla="*/ 34 w 34"/>
                <a:gd name="T5" fmla="*/ 2 h 33"/>
                <a:gd name="T6" fmla="*/ 32 w 34"/>
                <a:gd name="T7" fmla="*/ 33 h 33"/>
                <a:gd name="T8" fmla="*/ 0 w 34"/>
                <a:gd name="T9" fmla="*/ 31 h 33"/>
              </a:gdLst>
              <a:ahLst/>
              <a:cxnLst>
                <a:cxn ang="0">
                  <a:pos x="T0" y="T1"/>
                </a:cxn>
                <a:cxn ang="0">
                  <a:pos x="T2" y="T3"/>
                </a:cxn>
                <a:cxn ang="0">
                  <a:pos x="T4" y="T5"/>
                </a:cxn>
                <a:cxn ang="0">
                  <a:pos x="T6" y="T7"/>
                </a:cxn>
                <a:cxn ang="0">
                  <a:pos x="T8" y="T9"/>
                </a:cxn>
              </a:cxnLst>
              <a:rect l="0" t="0" r="r" b="b"/>
              <a:pathLst>
                <a:path w="34" h="33">
                  <a:moveTo>
                    <a:pt x="0" y="31"/>
                  </a:moveTo>
                  <a:lnTo>
                    <a:pt x="3" y="0"/>
                  </a:lnTo>
                  <a:lnTo>
                    <a:pt x="34" y="2"/>
                  </a:lnTo>
                  <a:lnTo>
                    <a:pt x="32"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06" name="îṩľïḑê"/>
            <p:cNvSpPr/>
            <p:nvPr/>
          </p:nvSpPr>
          <p:spPr bwMode="auto">
            <a:xfrm>
              <a:off x="4904891" y="3028756"/>
              <a:ext cx="61083" cy="61083"/>
            </a:xfrm>
            <a:custGeom>
              <a:avLst/>
              <a:gdLst>
                <a:gd name="T0" fmla="*/ 11 w 42"/>
                <a:gd name="T1" fmla="*/ 8 h 42"/>
                <a:gd name="T2" fmla="*/ 34 w 42"/>
                <a:gd name="T3" fmla="*/ 10 h 42"/>
                <a:gd name="T4" fmla="*/ 34 w 42"/>
                <a:gd name="T5" fmla="*/ 33 h 42"/>
                <a:gd name="T6" fmla="*/ 9 w 42"/>
                <a:gd name="T7" fmla="*/ 31 h 42"/>
                <a:gd name="T8" fmla="*/ 11 w 42"/>
                <a:gd name="T9" fmla="*/ 8 h 42"/>
                <a:gd name="T10" fmla="*/ 2 w 42"/>
                <a:gd name="T11" fmla="*/ 0 h 42"/>
                <a:gd name="T12" fmla="*/ 0 w 42"/>
                <a:gd name="T13" fmla="*/ 39 h 42"/>
                <a:gd name="T14" fmla="*/ 40 w 42"/>
                <a:gd name="T15" fmla="*/ 42 h 42"/>
                <a:gd name="T16" fmla="*/ 42 w 42"/>
                <a:gd name="T17" fmla="*/ 2 h 42"/>
                <a:gd name="T18" fmla="*/ 2 w 42"/>
                <a:gd name="T19" fmla="*/ 0 h 42"/>
                <a:gd name="T20" fmla="*/ 2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11" y="8"/>
                  </a:moveTo>
                  <a:lnTo>
                    <a:pt x="34" y="10"/>
                  </a:lnTo>
                  <a:lnTo>
                    <a:pt x="34" y="33"/>
                  </a:lnTo>
                  <a:lnTo>
                    <a:pt x="9" y="31"/>
                  </a:lnTo>
                  <a:lnTo>
                    <a:pt x="11" y="8"/>
                  </a:lnTo>
                  <a:close/>
                  <a:moveTo>
                    <a:pt x="2" y="0"/>
                  </a:moveTo>
                  <a:lnTo>
                    <a:pt x="0" y="39"/>
                  </a:lnTo>
                  <a:lnTo>
                    <a:pt x="40" y="42"/>
                  </a:lnTo>
                  <a:lnTo>
                    <a:pt x="42"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07" name="íṣľîḑê"/>
            <p:cNvSpPr/>
            <p:nvPr/>
          </p:nvSpPr>
          <p:spPr bwMode="auto">
            <a:xfrm>
              <a:off x="4904891" y="3028756"/>
              <a:ext cx="61083" cy="61083"/>
            </a:xfrm>
            <a:custGeom>
              <a:avLst/>
              <a:gdLst>
                <a:gd name="T0" fmla="*/ 11 w 42"/>
                <a:gd name="T1" fmla="*/ 8 h 42"/>
                <a:gd name="T2" fmla="*/ 34 w 42"/>
                <a:gd name="T3" fmla="*/ 10 h 42"/>
                <a:gd name="T4" fmla="*/ 34 w 42"/>
                <a:gd name="T5" fmla="*/ 33 h 42"/>
                <a:gd name="T6" fmla="*/ 9 w 42"/>
                <a:gd name="T7" fmla="*/ 31 h 42"/>
                <a:gd name="T8" fmla="*/ 11 w 42"/>
                <a:gd name="T9" fmla="*/ 8 h 42"/>
                <a:gd name="T10" fmla="*/ 2 w 42"/>
                <a:gd name="T11" fmla="*/ 0 h 42"/>
                <a:gd name="T12" fmla="*/ 0 w 42"/>
                <a:gd name="T13" fmla="*/ 39 h 42"/>
                <a:gd name="T14" fmla="*/ 40 w 42"/>
                <a:gd name="T15" fmla="*/ 42 h 42"/>
                <a:gd name="T16" fmla="*/ 42 w 42"/>
                <a:gd name="T17" fmla="*/ 2 h 42"/>
                <a:gd name="T18" fmla="*/ 2 w 42"/>
                <a:gd name="T19" fmla="*/ 0 h 42"/>
                <a:gd name="T20" fmla="*/ 2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11" y="8"/>
                  </a:moveTo>
                  <a:lnTo>
                    <a:pt x="34" y="10"/>
                  </a:lnTo>
                  <a:lnTo>
                    <a:pt x="34" y="33"/>
                  </a:lnTo>
                  <a:lnTo>
                    <a:pt x="9" y="31"/>
                  </a:lnTo>
                  <a:lnTo>
                    <a:pt x="11" y="8"/>
                  </a:lnTo>
                  <a:moveTo>
                    <a:pt x="2" y="0"/>
                  </a:moveTo>
                  <a:lnTo>
                    <a:pt x="0" y="39"/>
                  </a:lnTo>
                  <a:lnTo>
                    <a:pt x="40" y="42"/>
                  </a:lnTo>
                  <a:lnTo>
                    <a:pt x="42"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08" name="íšḻíḋê"/>
            <p:cNvSpPr/>
            <p:nvPr/>
          </p:nvSpPr>
          <p:spPr bwMode="auto">
            <a:xfrm>
              <a:off x="4915072" y="2977853"/>
              <a:ext cx="47994" cy="47994"/>
            </a:xfrm>
            <a:custGeom>
              <a:avLst/>
              <a:gdLst>
                <a:gd name="T0" fmla="*/ 0 w 33"/>
                <a:gd name="T1" fmla="*/ 31 h 33"/>
                <a:gd name="T2" fmla="*/ 2 w 33"/>
                <a:gd name="T3" fmla="*/ 0 h 33"/>
                <a:gd name="T4" fmla="*/ 33 w 33"/>
                <a:gd name="T5" fmla="*/ 2 h 33"/>
                <a:gd name="T6" fmla="*/ 31 w 33"/>
                <a:gd name="T7" fmla="*/ 33 h 33"/>
                <a:gd name="T8" fmla="*/ 0 w 33"/>
                <a:gd name="T9" fmla="*/ 31 h 33"/>
              </a:gdLst>
              <a:ahLst/>
              <a:cxnLst>
                <a:cxn ang="0">
                  <a:pos x="T0" y="T1"/>
                </a:cxn>
                <a:cxn ang="0">
                  <a:pos x="T2" y="T3"/>
                </a:cxn>
                <a:cxn ang="0">
                  <a:pos x="T4" y="T5"/>
                </a:cxn>
                <a:cxn ang="0">
                  <a:pos x="T6" y="T7"/>
                </a:cxn>
                <a:cxn ang="0">
                  <a:pos x="T8" y="T9"/>
                </a:cxn>
              </a:cxnLst>
              <a:rect l="0" t="0" r="r" b="b"/>
              <a:pathLst>
                <a:path w="33" h="33">
                  <a:moveTo>
                    <a:pt x="0" y="31"/>
                  </a:moveTo>
                  <a:lnTo>
                    <a:pt x="2" y="0"/>
                  </a:lnTo>
                  <a:lnTo>
                    <a:pt x="33" y="2"/>
                  </a:lnTo>
                  <a:lnTo>
                    <a:pt x="31"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09" name="išḻîdè"/>
            <p:cNvSpPr/>
            <p:nvPr/>
          </p:nvSpPr>
          <p:spPr bwMode="auto">
            <a:xfrm>
              <a:off x="4907800" y="2972036"/>
              <a:ext cx="61083" cy="59629"/>
            </a:xfrm>
            <a:custGeom>
              <a:avLst/>
              <a:gdLst>
                <a:gd name="T0" fmla="*/ 11 w 42"/>
                <a:gd name="T1" fmla="*/ 8 h 41"/>
                <a:gd name="T2" fmla="*/ 34 w 42"/>
                <a:gd name="T3" fmla="*/ 8 h 41"/>
                <a:gd name="T4" fmla="*/ 32 w 42"/>
                <a:gd name="T5" fmla="*/ 33 h 41"/>
                <a:gd name="T6" fmla="*/ 9 w 42"/>
                <a:gd name="T7" fmla="*/ 31 h 41"/>
                <a:gd name="T8" fmla="*/ 11 w 42"/>
                <a:gd name="T9" fmla="*/ 8 h 41"/>
                <a:gd name="T10" fmla="*/ 2 w 42"/>
                <a:gd name="T11" fmla="*/ 0 h 41"/>
                <a:gd name="T12" fmla="*/ 0 w 42"/>
                <a:gd name="T13" fmla="*/ 39 h 41"/>
                <a:gd name="T14" fmla="*/ 40 w 42"/>
                <a:gd name="T15" fmla="*/ 41 h 41"/>
                <a:gd name="T16" fmla="*/ 42 w 42"/>
                <a:gd name="T17" fmla="*/ 2 h 41"/>
                <a:gd name="T18" fmla="*/ 2 w 42"/>
                <a:gd name="T19" fmla="*/ 0 h 41"/>
                <a:gd name="T20" fmla="*/ 2 w 42"/>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1">
                  <a:moveTo>
                    <a:pt x="11" y="8"/>
                  </a:moveTo>
                  <a:lnTo>
                    <a:pt x="34" y="8"/>
                  </a:lnTo>
                  <a:lnTo>
                    <a:pt x="32" y="33"/>
                  </a:lnTo>
                  <a:lnTo>
                    <a:pt x="9" y="31"/>
                  </a:lnTo>
                  <a:lnTo>
                    <a:pt x="11" y="8"/>
                  </a:lnTo>
                  <a:close/>
                  <a:moveTo>
                    <a:pt x="2" y="0"/>
                  </a:moveTo>
                  <a:lnTo>
                    <a:pt x="0" y="39"/>
                  </a:lnTo>
                  <a:lnTo>
                    <a:pt x="40" y="41"/>
                  </a:lnTo>
                  <a:lnTo>
                    <a:pt x="42"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10" name="iṩḻíḋé"/>
            <p:cNvSpPr/>
            <p:nvPr/>
          </p:nvSpPr>
          <p:spPr bwMode="auto">
            <a:xfrm>
              <a:off x="4907800" y="2972036"/>
              <a:ext cx="61083" cy="59629"/>
            </a:xfrm>
            <a:custGeom>
              <a:avLst/>
              <a:gdLst>
                <a:gd name="T0" fmla="*/ 11 w 42"/>
                <a:gd name="T1" fmla="*/ 8 h 41"/>
                <a:gd name="T2" fmla="*/ 34 w 42"/>
                <a:gd name="T3" fmla="*/ 8 h 41"/>
                <a:gd name="T4" fmla="*/ 32 w 42"/>
                <a:gd name="T5" fmla="*/ 33 h 41"/>
                <a:gd name="T6" fmla="*/ 9 w 42"/>
                <a:gd name="T7" fmla="*/ 31 h 41"/>
                <a:gd name="T8" fmla="*/ 11 w 42"/>
                <a:gd name="T9" fmla="*/ 8 h 41"/>
                <a:gd name="T10" fmla="*/ 2 w 42"/>
                <a:gd name="T11" fmla="*/ 0 h 41"/>
                <a:gd name="T12" fmla="*/ 0 w 42"/>
                <a:gd name="T13" fmla="*/ 39 h 41"/>
                <a:gd name="T14" fmla="*/ 40 w 42"/>
                <a:gd name="T15" fmla="*/ 41 h 41"/>
                <a:gd name="T16" fmla="*/ 42 w 42"/>
                <a:gd name="T17" fmla="*/ 2 h 41"/>
                <a:gd name="T18" fmla="*/ 2 w 42"/>
                <a:gd name="T19" fmla="*/ 0 h 41"/>
                <a:gd name="T20" fmla="*/ 2 w 42"/>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1">
                  <a:moveTo>
                    <a:pt x="11" y="8"/>
                  </a:moveTo>
                  <a:lnTo>
                    <a:pt x="34" y="8"/>
                  </a:lnTo>
                  <a:lnTo>
                    <a:pt x="32" y="33"/>
                  </a:lnTo>
                  <a:lnTo>
                    <a:pt x="9" y="31"/>
                  </a:lnTo>
                  <a:lnTo>
                    <a:pt x="11" y="8"/>
                  </a:lnTo>
                  <a:moveTo>
                    <a:pt x="2" y="0"/>
                  </a:moveTo>
                  <a:lnTo>
                    <a:pt x="0" y="39"/>
                  </a:lnTo>
                  <a:lnTo>
                    <a:pt x="40" y="41"/>
                  </a:lnTo>
                  <a:lnTo>
                    <a:pt x="42"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11" name="íṣlíḑê"/>
            <p:cNvSpPr/>
            <p:nvPr/>
          </p:nvSpPr>
          <p:spPr bwMode="auto">
            <a:xfrm>
              <a:off x="4944159" y="3556683"/>
              <a:ext cx="49448" cy="47994"/>
            </a:xfrm>
            <a:custGeom>
              <a:avLst/>
              <a:gdLst>
                <a:gd name="T0" fmla="*/ 0 w 34"/>
                <a:gd name="T1" fmla="*/ 31 h 33"/>
                <a:gd name="T2" fmla="*/ 2 w 34"/>
                <a:gd name="T3" fmla="*/ 0 h 33"/>
                <a:gd name="T4" fmla="*/ 34 w 34"/>
                <a:gd name="T5" fmla="*/ 2 h 33"/>
                <a:gd name="T6" fmla="*/ 31 w 34"/>
                <a:gd name="T7" fmla="*/ 33 h 33"/>
                <a:gd name="T8" fmla="*/ 0 w 34"/>
                <a:gd name="T9" fmla="*/ 31 h 33"/>
              </a:gdLst>
              <a:ahLst/>
              <a:cxnLst>
                <a:cxn ang="0">
                  <a:pos x="T0" y="T1"/>
                </a:cxn>
                <a:cxn ang="0">
                  <a:pos x="T2" y="T3"/>
                </a:cxn>
                <a:cxn ang="0">
                  <a:pos x="T4" y="T5"/>
                </a:cxn>
                <a:cxn ang="0">
                  <a:pos x="T6" y="T7"/>
                </a:cxn>
                <a:cxn ang="0">
                  <a:pos x="T8" y="T9"/>
                </a:cxn>
              </a:cxnLst>
              <a:rect l="0" t="0" r="r" b="b"/>
              <a:pathLst>
                <a:path w="34" h="33">
                  <a:moveTo>
                    <a:pt x="0" y="31"/>
                  </a:moveTo>
                  <a:lnTo>
                    <a:pt x="2" y="0"/>
                  </a:lnTo>
                  <a:lnTo>
                    <a:pt x="34" y="2"/>
                  </a:lnTo>
                  <a:lnTo>
                    <a:pt x="31"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12" name="îSḻïḑé"/>
            <p:cNvSpPr/>
            <p:nvPr/>
          </p:nvSpPr>
          <p:spPr bwMode="auto">
            <a:xfrm>
              <a:off x="4938342" y="3550865"/>
              <a:ext cx="61083" cy="61083"/>
            </a:xfrm>
            <a:custGeom>
              <a:avLst/>
              <a:gdLst>
                <a:gd name="T0" fmla="*/ 11 w 42"/>
                <a:gd name="T1" fmla="*/ 8 h 42"/>
                <a:gd name="T2" fmla="*/ 33 w 42"/>
                <a:gd name="T3" fmla="*/ 10 h 42"/>
                <a:gd name="T4" fmla="*/ 31 w 42"/>
                <a:gd name="T5" fmla="*/ 33 h 42"/>
                <a:gd name="T6" fmla="*/ 8 w 42"/>
                <a:gd name="T7" fmla="*/ 31 h 42"/>
                <a:gd name="T8" fmla="*/ 11 w 42"/>
                <a:gd name="T9" fmla="*/ 8 h 42"/>
                <a:gd name="T10" fmla="*/ 2 w 42"/>
                <a:gd name="T11" fmla="*/ 0 h 42"/>
                <a:gd name="T12" fmla="*/ 0 w 42"/>
                <a:gd name="T13" fmla="*/ 40 h 42"/>
                <a:gd name="T14" fmla="*/ 40 w 42"/>
                <a:gd name="T15" fmla="*/ 42 h 42"/>
                <a:gd name="T16" fmla="*/ 42 w 42"/>
                <a:gd name="T17" fmla="*/ 2 h 42"/>
                <a:gd name="T18" fmla="*/ 2 w 42"/>
                <a:gd name="T19" fmla="*/ 0 h 42"/>
                <a:gd name="T20" fmla="*/ 2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11" y="8"/>
                  </a:moveTo>
                  <a:lnTo>
                    <a:pt x="33" y="10"/>
                  </a:lnTo>
                  <a:lnTo>
                    <a:pt x="31" y="33"/>
                  </a:lnTo>
                  <a:lnTo>
                    <a:pt x="8" y="31"/>
                  </a:lnTo>
                  <a:lnTo>
                    <a:pt x="11" y="8"/>
                  </a:lnTo>
                  <a:close/>
                  <a:moveTo>
                    <a:pt x="2" y="0"/>
                  </a:moveTo>
                  <a:lnTo>
                    <a:pt x="0" y="40"/>
                  </a:lnTo>
                  <a:lnTo>
                    <a:pt x="40" y="42"/>
                  </a:lnTo>
                  <a:lnTo>
                    <a:pt x="42"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13" name="ïSļíḑe"/>
            <p:cNvSpPr/>
            <p:nvPr/>
          </p:nvSpPr>
          <p:spPr bwMode="auto">
            <a:xfrm>
              <a:off x="4938342" y="3550865"/>
              <a:ext cx="61083" cy="61083"/>
            </a:xfrm>
            <a:custGeom>
              <a:avLst/>
              <a:gdLst>
                <a:gd name="T0" fmla="*/ 11 w 42"/>
                <a:gd name="T1" fmla="*/ 8 h 42"/>
                <a:gd name="T2" fmla="*/ 33 w 42"/>
                <a:gd name="T3" fmla="*/ 10 h 42"/>
                <a:gd name="T4" fmla="*/ 31 w 42"/>
                <a:gd name="T5" fmla="*/ 33 h 42"/>
                <a:gd name="T6" fmla="*/ 8 w 42"/>
                <a:gd name="T7" fmla="*/ 31 h 42"/>
                <a:gd name="T8" fmla="*/ 11 w 42"/>
                <a:gd name="T9" fmla="*/ 8 h 42"/>
                <a:gd name="T10" fmla="*/ 2 w 42"/>
                <a:gd name="T11" fmla="*/ 0 h 42"/>
                <a:gd name="T12" fmla="*/ 0 w 42"/>
                <a:gd name="T13" fmla="*/ 40 h 42"/>
                <a:gd name="T14" fmla="*/ 40 w 42"/>
                <a:gd name="T15" fmla="*/ 42 h 42"/>
                <a:gd name="T16" fmla="*/ 42 w 42"/>
                <a:gd name="T17" fmla="*/ 2 h 42"/>
                <a:gd name="T18" fmla="*/ 2 w 42"/>
                <a:gd name="T19" fmla="*/ 0 h 42"/>
                <a:gd name="T20" fmla="*/ 2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11" y="8"/>
                  </a:moveTo>
                  <a:lnTo>
                    <a:pt x="33" y="10"/>
                  </a:lnTo>
                  <a:lnTo>
                    <a:pt x="31" y="33"/>
                  </a:lnTo>
                  <a:lnTo>
                    <a:pt x="8" y="31"/>
                  </a:lnTo>
                  <a:lnTo>
                    <a:pt x="11" y="8"/>
                  </a:lnTo>
                  <a:moveTo>
                    <a:pt x="2" y="0"/>
                  </a:moveTo>
                  <a:lnTo>
                    <a:pt x="0" y="40"/>
                  </a:lnTo>
                  <a:lnTo>
                    <a:pt x="40" y="42"/>
                  </a:lnTo>
                  <a:lnTo>
                    <a:pt x="42"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14" name="ïSliḋe"/>
            <p:cNvSpPr/>
            <p:nvPr/>
          </p:nvSpPr>
          <p:spPr bwMode="auto">
            <a:xfrm>
              <a:off x="4947068" y="3499964"/>
              <a:ext cx="49448" cy="47994"/>
            </a:xfrm>
            <a:custGeom>
              <a:avLst/>
              <a:gdLst>
                <a:gd name="T0" fmla="*/ 0 w 34"/>
                <a:gd name="T1" fmla="*/ 31 h 33"/>
                <a:gd name="T2" fmla="*/ 2 w 34"/>
                <a:gd name="T3" fmla="*/ 0 h 33"/>
                <a:gd name="T4" fmla="*/ 34 w 34"/>
                <a:gd name="T5" fmla="*/ 2 h 33"/>
                <a:gd name="T6" fmla="*/ 32 w 34"/>
                <a:gd name="T7" fmla="*/ 33 h 33"/>
                <a:gd name="T8" fmla="*/ 0 w 34"/>
                <a:gd name="T9" fmla="*/ 31 h 33"/>
              </a:gdLst>
              <a:ahLst/>
              <a:cxnLst>
                <a:cxn ang="0">
                  <a:pos x="T0" y="T1"/>
                </a:cxn>
                <a:cxn ang="0">
                  <a:pos x="T2" y="T3"/>
                </a:cxn>
                <a:cxn ang="0">
                  <a:pos x="T4" y="T5"/>
                </a:cxn>
                <a:cxn ang="0">
                  <a:pos x="T6" y="T7"/>
                </a:cxn>
                <a:cxn ang="0">
                  <a:pos x="T8" y="T9"/>
                </a:cxn>
              </a:cxnLst>
              <a:rect l="0" t="0" r="r" b="b"/>
              <a:pathLst>
                <a:path w="34" h="33">
                  <a:moveTo>
                    <a:pt x="0" y="31"/>
                  </a:moveTo>
                  <a:lnTo>
                    <a:pt x="2" y="0"/>
                  </a:lnTo>
                  <a:lnTo>
                    <a:pt x="34" y="2"/>
                  </a:lnTo>
                  <a:lnTo>
                    <a:pt x="32"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15" name="íSľiḓe"/>
            <p:cNvSpPr/>
            <p:nvPr/>
          </p:nvSpPr>
          <p:spPr bwMode="auto">
            <a:xfrm>
              <a:off x="4941250" y="3494146"/>
              <a:ext cx="61083" cy="59629"/>
            </a:xfrm>
            <a:custGeom>
              <a:avLst/>
              <a:gdLst>
                <a:gd name="T0" fmla="*/ 11 w 42"/>
                <a:gd name="T1" fmla="*/ 8 h 41"/>
                <a:gd name="T2" fmla="*/ 33 w 42"/>
                <a:gd name="T3" fmla="*/ 8 h 41"/>
                <a:gd name="T4" fmla="*/ 31 w 42"/>
                <a:gd name="T5" fmla="*/ 33 h 41"/>
                <a:gd name="T6" fmla="*/ 9 w 42"/>
                <a:gd name="T7" fmla="*/ 31 h 41"/>
                <a:gd name="T8" fmla="*/ 11 w 42"/>
                <a:gd name="T9" fmla="*/ 8 h 41"/>
                <a:gd name="T10" fmla="*/ 2 w 42"/>
                <a:gd name="T11" fmla="*/ 0 h 41"/>
                <a:gd name="T12" fmla="*/ 0 w 42"/>
                <a:gd name="T13" fmla="*/ 39 h 41"/>
                <a:gd name="T14" fmla="*/ 40 w 42"/>
                <a:gd name="T15" fmla="*/ 41 h 41"/>
                <a:gd name="T16" fmla="*/ 42 w 42"/>
                <a:gd name="T17" fmla="*/ 2 h 41"/>
                <a:gd name="T18" fmla="*/ 2 w 42"/>
                <a:gd name="T19" fmla="*/ 0 h 41"/>
                <a:gd name="T20" fmla="*/ 2 w 42"/>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1">
                  <a:moveTo>
                    <a:pt x="11" y="8"/>
                  </a:moveTo>
                  <a:lnTo>
                    <a:pt x="33" y="8"/>
                  </a:lnTo>
                  <a:lnTo>
                    <a:pt x="31" y="33"/>
                  </a:lnTo>
                  <a:lnTo>
                    <a:pt x="9" y="31"/>
                  </a:lnTo>
                  <a:lnTo>
                    <a:pt x="11" y="8"/>
                  </a:lnTo>
                  <a:close/>
                  <a:moveTo>
                    <a:pt x="2" y="0"/>
                  </a:moveTo>
                  <a:lnTo>
                    <a:pt x="0" y="39"/>
                  </a:lnTo>
                  <a:lnTo>
                    <a:pt x="40" y="41"/>
                  </a:lnTo>
                  <a:lnTo>
                    <a:pt x="42"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16" name="iSľïḋê"/>
            <p:cNvSpPr/>
            <p:nvPr/>
          </p:nvSpPr>
          <p:spPr bwMode="auto">
            <a:xfrm>
              <a:off x="4941250" y="3494146"/>
              <a:ext cx="61083" cy="59629"/>
            </a:xfrm>
            <a:custGeom>
              <a:avLst/>
              <a:gdLst>
                <a:gd name="T0" fmla="*/ 11 w 42"/>
                <a:gd name="T1" fmla="*/ 8 h 41"/>
                <a:gd name="T2" fmla="*/ 33 w 42"/>
                <a:gd name="T3" fmla="*/ 8 h 41"/>
                <a:gd name="T4" fmla="*/ 31 w 42"/>
                <a:gd name="T5" fmla="*/ 33 h 41"/>
                <a:gd name="T6" fmla="*/ 9 w 42"/>
                <a:gd name="T7" fmla="*/ 31 h 41"/>
                <a:gd name="T8" fmla="*/ 11 w 42"/>
                <a:gd name="T9" fmla="*/ 8 h 41"/>
                <a:gd name="T10" fmla="*/ 2 w 42"/>
                <a:gd name="T11" fmla="*/ 0 h 41"/>
                <a:gd name="T12" fmla="*/ 0 w 42"/>
                <a:gd name="T13" fmla="*/ 39 h 41"/>
                <a:gd name="T14" fmla="*/ 40 w 42"/>
                <a:gd name="T15" fmla="*/ 41 h 41"/>
                <a:gd name="T16" fmla="*/ 42 w 42"/>
                <a:gd name="T17" fmla="*/ 2 h 41"/>
                <a:gd name="T18" fmla="*/ 2 w 42"/>
                <a:gd name="T19" fmla="*/ 0 h 41"/>
                <a:gd name="T20" fmla="*/ 2 w 42"/>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1">
                  <a:moveTo>
                    <a:pt x="11" y="8"/>
                  </a:moveTo>
                  <a:lnTo>
                    <a:pt x="33" y="8"/>
                  </a:lnTo>
                  <a:lnTo>
                    <a:pt x="31" y="33"/>
                  </a:lnTo>
                  <a:lnTo>
                    <a:pt x="9" y="31"/>
                  </a:lnTo>
                  <a:lnTo>
                    <a:pt x="11" y="8"/>
                  </a:lnTo>
                  <a:moveTo>
                    <a:pt x="2" y="0"/>
                  </a:moveTo>
                  <a:lnTo>
                    <a:pt x="0" y="39"/>
                  </a:lnTo>
                  <a:lnTo>
                    <a:pt x="40" y="41"/>
                  </a:lnTo>
                  <a:lnTo>
                    <a:pt x="42"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17" name="îšliḑe"/>
            <p:cNvSpPr/>
            <p:nvPr/>
          </p:nvSpPr>
          <p:spPr bwMode="auto">
            <a:xfrm>
              <a:off x="4949976" y="3441790"/>
              <a:ext cx="49448" cy="49448"/>
            </a:xfrm>
            <a:custGeom>
              <a:avLst/>
              <a:gdLst>
                <a:gd name="T0" fmla="*/ 0 w 34"/>
                <a:gd name="T1" fmla="*/ 32 h 34"/>
                <a:gd name="T2" fmla="*/ 3 w 34"/>
                <a:gd name="T3" fmla="*/ 0 h 34"/>
                <a:gd name="T4" fmla="*/ 34 w 34"/>
                <a:gd name="T5" fmla="*/ 0 h 34"/>
                <a:gd name="T6" fmla="*/ 32 w 34"/>
                <a:gd name="T7" fmla="*/ 34 h 34"/>
                <a:gd name="T8" fmla="*/ 0 w 34"/>
                <a:gd name="T9" fmla="*/ 32 h 34"/>
              </a:gdLst>
              <a:ahLst/>
              <a:cxnLst>
                <a:cxn ang="0">
                  <a:pos x="T0" y="T1"/>
                </a:cxn>
                <a:cxn ang="0">
                  <a:pos x="T2" y="T3"/>
                </a:cxn>
                <a:cxn ang="0">
                  <a:pos x="T4" y="T5"/>
                </a:cxn>
                <a:cxn ang="0">
                  <a:pos x="T6" y="T7"/>
                </a:cxn>
                <a:cxn ang="0">
                  <a:pos x="T8" y="T9"/>
                </a:cxn>
              </a:cxnLst>
              <a:rect l="0" t="0" r="r" b="b"/>
              <a:pathLst>
                <a:path w="34" h="34">
                  <a:moveTo>
                    <a:pt x="0" y="32"/>
                  </a:moveTo>
                  <a:lnTo>
                    <a:pt x="3" y="0"/>
                  </a:lnTo>
                  <a:lnTo>
                    <a:pt x="34" y="0"/>
                  </a:lnTo>
                  <a:lnTo>
                    <a:pt x="32" y="34"/>
                  </a:lnTo>
                  <a:lnTo>
                    <a:pt x="0" y="32"/>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18" name="ïṡlíḓe"/>
            <p:cNvSpPr/>
            <p:nvPr/>
          </p:nvSpPr>
          <p:spPr bwMode="auto">
            <a:xfrm>
              <a:off x="4944159" y="3435973"/>
              <a:ext cx="61083" cy="61083"/>
            </a:xfrm>
            <a:custGeom>
              <a:avLst/>
              <a:gdLst>
                <a:gd name="T0" fmla="*/ 11 w 42"/>
                <a:gd name="T1" fmla="*/ 9 h 42"/>
                <a:gd name="T2" fmla="*/ 34 w 42"/>
                <a:gd name="T3" fmla="*/ 9 h 42"/>
                <a:gd name="T4" fmla="*/ 31 w 42"/>
                <a:gd name="T5" fmla="*/ 31 h 42"/>
                <a:gd name="T6" fmla="*/ 9 w 42"/>
                <a:gd name="T7" fmla="*/ 31 h 42"/>
                <a:gd name="T8" fmla="*/ 11 w 42"/>
                <a:gd name="T9" fmla="*/ 9 h 42"/>
                <a:gd name="T10" fmla="*/ 2 w 42"/>
                <a:gd name="T11" fmla="*/ 0 h 42"/>
                <a:gd name="T12" fmla="*/ 0 w 42"/>
                <a:gd name="T13" fmla="*/ 40 h 42"/>
                <a:gd name="T14" fmla="*/ 40 w 42"/>
                <a:gd name="T15" fmla="*/ 42 h 42"/>
                <a:gd name="T16" fmla="*/ 42 w 42"/>
                <a:gd name="T17" fmla="*/ 2 h 42"/>
                <a:gd name="T18" fmla="*/ 2 w 42"/>
                <a:gd name="T19" fmla="*/ 0 h 42"/>
                <a:gd name="T20" fmla="*/ 2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11" y="9"/>
                  </a:moveTo>
                  <a:lnTo>
                    <a:pt x="34" y="9"/>
                  </a:lnTo>
                  <a:lnTo>
                    <a:pt x="31" y="31"/>
                  </a:lnTo>
                  <a:lnTo>
                    <a:pt x="9" y="31"/>
                  </a:lnTo>
                  <a:lnTo>
                    <a:pt x="11" y="9"/>
                  </a:lnTo>
                  <a:close/>
                  <a:moveTo>
                    <a:pt x="2" y="0"/>
                  </a:moveTo>
                  <a:lnTo>
                    <a:pt x="0" y="40"/>
                  </a:lnTo>
                  <a:lnTo>
                    <a:pt x="40" y="42"/>
                  </a:lnTo>
                  <a:lnTo>
                    <a:pt x="42"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19" name="ïŝḻïḑe"/>
            <p:cNvSpPr/>
            <p:nvPr/>
          </p:nvSpPr>
          <p:spPr bwMode="auto">
            <a:xfrm>
              <a:off x="4944159" y="3435973"/>
              <a:ext cx="61083" cy="61083"/>
            </a:xfrm>
            <a:custGeom>
              <a:avLst/>
              <a:gdLst>
                <a:gd name="T0" fmla="*/ 11 w 42"/>
                <a:gd name="T1" fmla="*/ 9 h 42"/>
                <a:gd name="T2" fmla="*/ 34 w 42"/>
                <a:gd name="T3" fmla="*/ 9 h 42"/>
                <a:gd name="T4" fmla="*/ 31 w 42"/>
                <a:gd name="T5" fmla="*/ 31 h 42"/>
                <a:gd name="T6" fmla="*/ 9 w 42"/>
                <a:gd name="T7" fmla="*/ 31 h 42"/>
                <a:gd name="T8" fmla="*/ 11 w 42"/>
                <a:gd name="T9" fmla="*/ 9 h 42"/>
                <a:gd name="T10" fmla="*/ 2 w 42"/>
                <a:gd name="T11" fmla="*/ 0 h 42"/>
                <a:gd name="T12" fmla="*/ 0 w 42"/>
                <a:gd name="T13" fmla="*/ 40 h 42"/>
                <a:gd name="T14" fmla="*/ 40 w 42"/>
                <a:gd name="T15" fmla="*/ 42 h 42"/>
                <a:gd name="T16" fmla="*/ 42 w 42"/>
                <a:gd name="T17" fmla="*/ 2 h 42"/>
                <a:gd name="T18" fmla="*/ 2 w 42"/>
                <a:gd name="T19" fmla="*/ 0 h 42"/>
                <a:gd name="T20" fmla="*/ 2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11" y="9"/>
                  </a:moveTo>
                  <a:lnTo>
                    <a:pt x="34" y="9"/>
                  </a:lnTo>
                  <a:lnTo>
                    <a:pt x="31" y="31"/>
                  </a:lnTo>
                  <a:lnTo>
                    <a:pt x="9" y="31"/>
                  </a:lnTo>
                  <a:lnTo>
                    <a:pt x="11" y="9"/>
                  </a:lnTo>
                  <a:moveTo>
                    <a:pt x="2" y="0"/>
                  </a:moveTo>
                  <a:lnTo>
                    <a:pt x="0" y="40"/>
                  </a:lnTo>
                  <a:lnTo>
                    <a:pt x="40" y="42"/>
                  </a:lnTo>
                  <a:lnTo>
                    <a:pt x="42"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20" name="í$ľiďé"/>
            <p:cNvSpPr/>
            <p:nvPr/>
          </p:nvSpPr>
          <p:spPr bwMode="auto">
            <a:xfrm>
              <a:off x="4954339" y="3385070"/>
              <a:ext cx="47994" cy="45085"/>
            </a:xfrm>
            <a:custGeom>
              <a:avLst/>
              <a:gdLst>
                <a:gd name="T0" fmla="*/ 0 w 33"/>
                <a:gd name="T1" fmla="*/ 31 h 31"/>
                <a:gd name="T2" fmla="*/ 2 w 33"/>
                <a:gd name="T3" fmla="*/ 0 h 31"/>
                <a:gd name="T4" fmla="*/ 33 w 33"/>
                <a:gd name="T5" fmla="*/ 0 h 31"/>
                <a:gd name="T6" fmla="*/ 31 w 33"/>
                <a:gd name="T7" fmla="*/ 31 h 31"/>
                <a:gd name="T8" fmla="*/ 0 w 33"/>
                <a:gd name="T9" fmla="*/ 31 h 31"/>
              </a:gdLst>
              <a:ahLst/>
              <a:cxnLst>
                <a:cxn ang="0">
                  <a:pos x="T0" y="T1"/>
                </a:cxn>
                <a:cxn ang="0">
                  <a:pos x="T2" y="T3"/>
                </a:cxn>
                <a:cxn ang="0">
                  <a:pos x="T4" y="T5"/>
                </a:cxn>
                <a:cxn ang="0">
                  <a:pos x="T6" y="T7"/>
                </a:cxn>
                <a:cxn ang="0">
                  <a:pos x="T8" y="T9"/>
                </a:cxn>
              </a:cxnLst>
              <a:rect l="0" t="0" r="r" b="b"/>
              <a:pathLst>
                <a:path w="33" h="31">
                  <a:moveTo>
                    <a:pt x="0" y="31"/>
                  </a:moveTo>
                  <a:lnTo>
                    <a:pt x="2" y="0"/>
                  </a:lnTo>
                  <a:lnTo>
                    <a:pt x="33" y="0"/>
                  </a:lnTo>
                  <a:lnTo>
                    <a:pt x="31" y="31"/>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21" name="íṣlîďè"/>
            <p:cNvSpPr/>
            <p:nvPr/>
          </p:nvSpPr>
          <p:spPr bwMode="auto">
            <a:xfrm>
              <a:off x="4947068" y="3376344"/>
              <a:ext cx="61083" cy="62537"/>
            </a:xfrm>
            <a:custGeom>
              <a:avLst/>
              <a:gdLst>
                <a:gd name="T0" fmla="*/ 11 w 42"/>
                <a:gd name="T1" fmla="*/ 10 h 43"/>
                <a:gd name="T2" fmla="*/ 34 w 42"/>
                <a:gd name="T3" fmla="*/ 10 h 43"/>
                <a:gd name="T4" fmla="*/ 32 w 42"/>
                <a:gd name="T5" fmla="*/ 33 h 43"/>
                <a:gd name="T6" fmla="*/ 9 w 42"/>
                <a:gd name="T7" fmla="*/ 33 h 43"/>
                <a:gd name="T8" fmla="*/ 11 w 42"/>
                <a:gd name="T9" fmla="*/ 10 h 43"/>
                <a:gd name="T10" fmla="*/ 2 w 42"/>
                <a:gd name="T11" fmla="*/ 0 h 43"/>
                <a:gd name="T12" fmla="*/ 0 w 42"/>
                <a:gd name="T13" fmla="*/ 41 h 43"/>
                <a:gd name="T14" fmla="*/ 40 w 42"/>
                <a:gd name="T15" fmla="*/ 43 h 43"/>
                <a:gd name="T16" fmla="*/ 42 w 42"/>
                <a:gd name="T17" fmla="*/ 2 h 43"/>
                <a:gd name="T18" fmla="*/ 2 w 42"/>
                <a:gd name="T19" fmla="*/ 0 h 43"/>
                <a:gd name="T20" fmla="*/ 2 w 42"/>
                <a:gd name="T2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3">
                  <a:moveTo>
                    <a:pt x="11" y="10"/>
                  </a:moveTo>
                  <a:lnTo>
                    <a:pt x="34" y="10"/>
                  </a:lnTo>
                  <a:lnTo>
                    <a:pt x="32" y="33"/>
                  </a:lnTo>
                  <a:lnTo>
                    <a:pt x="9" y="33"/>
                  </a:lnTo>
                  <a:lnTo>
                    <a:pt x="11" y="10"/>
                  </a:lnTo>
                  <a:close/>
                  <a:moveTo>
                    <a:pt x="2" y="0"/>
                  </a:moveTo>
                  <a:lnTo>
                    <a:pt x="0" y="41"/>
                  </a:lnTo>
                  <a:lnTo>
                    <a:pt x="40" y="43"/>
                  </a:lnTo>
                  <a:lnTo>
                    <a:pt x="42"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22" name="išḷîḓé"/>
            <p:cNvSpPr/>
            <p:nvPr/>
          </p:nvSpPr>
          <p:spPr bwMode="auto">
            <a:xfrm>
              <a:off x="4947068" y="3376344"/>
              <a:ext cx="61083" cy="62537"/>
            </a:xfrm>
            <a:custGeom>
              <a:avLst/>
              <a:gdLst>
                <a:gd name="T0" fmla="*/ 11 w 42"/>
                <a:gd name="T1" fmla="*/ 10 h 43"/>
                <a:gd name="T2" fmla="*/ 34 w 42"/>
                <a:gd name="T3" fmla="*/ 10 h 43"/>
                <a:gd name="T4" fmla="*/ 32 w 42"/>
                <a:gd name="T5" fmla="*/ 33 h 43"/>
                <a:gd name="T6" fmla="*/ 9 w 42"/>
                <a:gd name="T7" fmla="*/ 33 h 43"/>
                <a:gd name="T8" fmla="*/ 11 w 42"/>
                <a:gd name="T9" fmla="*/ 10 h 43"/>
                <a:gd name="T10" fmla="*/ 2 w 42"/>
                <a:gd name="T11" fmla="*/ 0 h 43"/>
                <a:gd name="T12" fmla="*/ 0 w 42"/>
                <a:gd name="T13" fmla="*/ 41 h 43"/>
                <a:gd name="T14" fmla="*/ 40 w 42"/>
                <a:gd name="T15" fmla="*/ 43 h 43"/>
                <a:gd name="T16" fmla="*/ 42 w 42"/>
                <a:gd name="T17" fmla="*/ 2 h 43"/>
                <a:gd name="T18" fmla="*/ 2 w 42"/>
                <a:gd name="T19" fmla="*/ 0 h 43"/>
                <a:gd name="T20" fmla="*/ 2 w 42"/>
                <a:gd name="T2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3">
                  <a:moveTo>
                    <a:pt x="11" y="10"/>
                  </a:moveTo>
                  <a:lnTo>
                    <a:pt x="34" y="10"/>
                  </a:lnTo>
                  <a:lnTo>
                    <a:pt x="32" y="33"/>
                  </a:lnTo>
                  <a:lnTo>
                    <a:pt x="9" y="33"/>
                  </a:lnTo>
                  <a:lnTo>
                    <a:pt x="11" y="10"/>
                  </a:lnTo>
                  <a:moveTo>
                    <a:pt x="2" y="0"/>
                  </a:moveTo>
                  <a:lnTo>
                    <a:pt x="0" y="41"/>
                  </a:lnTo>
                  <a:lnTo>
                    <a:pt x="40" y="43"/>
                  </a:lnTo>
                  <a:lnTo>
                    <a:pt x="42"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23" name="ïṣľïḋê"/>
            <p:cNvSpPr/>
            <p:nvPr/>
          </p:nvSpPr>
          <p:spPr bwMode="auto">
            <a:xfrm>
              <a:off x="4957248" y="3323988"/>
              <a:ext cx="47994" cy="49448"/>
            </a:xfrm>
            <a:custGeom>
              <a:avLst/>
              <a:gdLst>
                <a:gd name="T0" fmla="*/ 0 w 33"/>
                <a:gd name="T1" fmla="*/ 34 h 34"/>
                <a:gd name="T2" fmla="*/ 2 w 33"/>
                <a:gd name="T3" fmla="*/ 0 h 34"/>
                <a:gd name="T4" fmla="*/ 33 w 33"/>
                <a:gd name="T5" fmla="*/ 3 h 34"/>
                <a:gd name="T6" fmla="*/ 31 w 33"/>
                <a:gd name="T7" fmla="*/ 34 h 34"/>
                <a:gd name="T8" fmla="*/ 0 w 33"/>
                <a:gd name="T9" fmla="*/ 34 h 34"/>
              </a:gdLst>
              <a:ahLst/>
              <a:cxnLst>
                <a:cxn ang="0">
                  <a:pos x="T0" y="T1"/>
                </a:cxn>
                <a:cxn ang="0">
                  <a:pos x="T2" y="T3"/>
                </a:cxn>
                <a:cxn ang="0">
                  <a:pos x="T4" y="T5"/>
                </a:cxn>
                <a:cxn ang="0">
                  <a:pos x="T6" y="T7"/>
                </a:cxn>
                <a:cxn ang="0">
                  <a:pos x="T8" y="T9"/>
                </a:cxn>
              </a:cxnLst>
              <a:rect l="0" t="0" r="r" b="b"/>
              <a:pathLst>
                <a:path w="33" h="34">
                  <a:moveTo>
                    <a:pt x="0" y="34"/>
                  </a:moveTo>
                  <a:lnTo>
                    <a:pt x="2" y="0"/>
                  </a:lnTo>
                  <a:lnTo>
                    <a:pt x="33" y="3"/>
                  </a:lnTo>
                  <a:lnTo>
                    <a:pt x="31" y="34"/>
                  </a:lnTo>
                  <a:lnTo>
                    <a:pt x="0" y="34"/>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24" name="ïSlíde"/>
            <p:cNvSpPr/>
            <p:nvPr/>
          </p:nvSpPr>
          <p:spPr bwMode="auto">
            <a:xfrm>
              <a:off x="4949976" y="3318170"/>
              <a:ext cx="61083" cy="61083"/>
            </a:xfrm>
            <a:custGeom>
              <a:avLst/>
              <a:gdLst>
                <a:gd name="T0" fmla="*/ 11 w 42"/>
                <a:gd name="T1" fmla="*/ 11 h 42"/>
                <a:gd name="T2" fmla="*/ 34 w 42"/>
                <a:gd name="T3" fmla="*/ 11 h 42"/>
                <a:gd name="T4" fmla="*/ 32 w 42"/>
                <a:gd name="T5" fmla="*/ 33 h 42"/>
                <a:gd name="T6" fmla="*/ 9 w 42"/>
                <a:gd name="T7" fmla="*/ 33 h 42"/>
                <a:gd name="T8" fmla="*/ 11 w 42"/>
                <a:gd name="T9" fmla="*/ 11 h 42"/>
                <a:gd name="T10" fmla="*/ 3 w 42"/>
                <a:gd name="T11" fmla="*/ 0 h 42"/>
                <a:gd name="T12" fmla="*/ 0 w 42"/>
                <a:gd name="T13" fmla="*/ 40 h 42"/>
                <a:gd name="T14" fmla="*/ 40 w 42"/>
                <a:gd name="T15" fmla="*/ 42 h 42"/>
                <a:gd name="T16" fmla="*/ 42 w 42"/>
                <a:gd name="T17" fmla="*/ 2 h 42"/>
                <a:gd name="T18" fmla="*/ 3 w 42"/>
                <a:gd name="T19" fmla="*/ 0 h 42"/>
                <a:gd name="T20" fmla="*/ 3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11" y="11"/>
                  </a:moveTo>
                  <a:lnTo>
                    <a:pt x="34" y="11"/>
                  </a:lnTo>
                  <a:lnTo>
                    <a:pt x="32" y="33"/>
                  </a:lnTo>
                  <a:lnTo>
                    <a:pt x="9" y="33"/>
                  </a:lnTo>
                  <a:lnTo>
                    <a:pt x="11" y="11"/>
                  </a:lnTo>
                  <a:close/>
                  <a:moveTo>
                    <a:pt x="3" y="0"/>
                  </a:moveTo>
                  <a:lnTo>
                    <a:pt x="0" y="40"/>
                  </a:lnTo>
                  <a:lnTo>
                    <a:pt x="40" y="42"/>
                  </a:lnTo>
                  <a:lnTo>
                    <a:pt x="42" y="2"/>
                  </a:lnTo>
                  <a:lnTo>
                    <a:pt x="3" y="0"/>
                  </a:lnTo>
                  <a:lnTo>
                    <a:pt x="3"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25" name="í$ľiḍe"/>
            <p:cNvSpPr/>
            <p:nvPr/>
          </p:nvSpPr>
          <p:spPr bwMode="auto">
            <a:xfrm>
              <a:off x="4949976" y="3318170"/>
              <a:ext cx="61083" cy="61083"/>
            </a:xfrm>
            <a:custGeom>
              <a:avLst/>
              <a:gdLst>
                <a:gd name="T0" fmla="*/ 11 w 42"/>
                <a:gd name="T1" fmla="*/ 11 h 42"/>
                <a:gd name="T2" fmla="*/ 34 w 42"/>
                <a:gd name="T3" fmla="*/ 11 h 42"/>
                <a:gd name="T4" fmla="*/ 32 w 42"/>
                <a:gd name="T5" fmla="*/ 33 h 42"/>
                <a:gd name="T6" fmla="*/ 9 w 42"/>
                <a:gd name="T7" fmla="*/ 33 h 42"/>
                <a:gd name="T8" fmla="*/ 11 w 42"/>
                <a:gd name="T9" fmla="*/ 11 h 42"/>
                <a:gd name="T10" fmla="*/ 3 w 42"/>
                <a:gd name="T11" fmla="*/ 0 h 42"/>
                <a:gd name="T12" fmla="*/ 0 w 42"/>
                <a:gd name="T13" fmla="*/ 40 h 42"/>
                <a:gd name="T14" fmla="*/ 40 w 42"/>
                <a:gd name="T15" fmla="*/ 42 h 42"/>
                <a:gd name="T16" fmla="*/ 42 w 42"/>
                <a:gd name="T17" fmla="*/ 2 h 42"/>
                <a:gd name="T18" fmla="*/ 3 w 42"/>
                <a:gd name="T19" fmla="*/ 0 h 42"/>
                <a:gd name="T20" fmla="*/ 3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11" y="11"/>
                  </a:moveTo>
                  <a:lnTo>
                    <a:pt x="34" y="11"/>
                  </a:lnTo>
                  <a:lnTo>
                    <a:pt x="32" y="33"/>
                  </a:lnTo>
                  <a:lnTo>
                    <a:pt x="9" y="33"/>
                  </a:lnTo>
                  <a:lnTo>
                    <a:pt x="11" y="11"/>
                  </a:lnTo>
                  <a:moveTo>
                    <a:pt x="3" y="0"/>
                  </a:moveTo>
                  <a:lnTo>
                    <a:pt x="0" y="40"/>
                  </a:lnTo>
                  <a:lnTo>
                    <a:pt x="40" y="42"/>
                  </a:lnTo>
                  <a:lnTo>
                    <a:pt x="42" y="2"/>
                  </a:lnTo>
                  <a:lnTo>
                    <a:pt x="3" y="0"/>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26" name="îṩḻïḓe"/>
            <p:cNvSpPr/>
            <p:nvPr/>
          </p:nvSpPr>
          <p:spPr bwMode="auto">
            <a:xfrm>
              <a:off x="4960156" y="3267269"/>
              <a:ext cx="47994" cy="47994"/>
            </a:xfrm>
            <a:custGeom>
              <a:avLst/>
              <a:gdLst>
                <a:gd name="T0" fmla="*/ 0 w 33"/>
                <a:gd name="T1" fmla="*/ 31 h 33"/>
                <a:gd name="T2" fmla="*/ 2 w 33"/>
                <a:gd name="T3" fmla="*/ 0 h 33"/>
                <a:gd name="T4" fmla="*/ 33 w 33"/>
                <a:gd name="T5" fmla="*/ 2 h 33"/>
                <a:gd name="T6" fmla="*/ 31 w 33"/>
                <a:gd name="T7" fmla="*/ 33 h 33"/>
                <a:gd name="T8" fmla="*/ 0 w 33"/>
                <a:gd name="T9" fmla="*/ 31 h 33"/>
              </a:gdLst>
              <a:ahLst/>
              <a:cxnLst>
                <a:cxn ang="0">
                  <a:pos x="T0" y="T1"/>
                </a:cxn>
                <a:cxn ang="0">
                  <a:pos x="T2" y="T3"/>
                </a:cxn>
                <a:cxn ang="0">
                  <a:pos x="T4" y="T5"/>
                </a:cxn>
                <a:cxn ang="0">
                  <a:pos x="T6" y="T7"/>
                </a:cxn>
                <a:cxn ang="0">
                  <a:pos x="T8" y="T9"/>
                </a:cxn>
              </a:cxnLst>
              <a:rect l="0" t="0" r="r" b="b"/>
              <a:pathLst>
                <a:path w="33" h="33">
                  <a:moveTo>
                    <a:pt x="0" y="31"/>
                  </a:moveTo>
                  <a:lnTo>
                    <a:pt x="2" y="0"/>
                  </a:lnTo>
                  <a:lnTo>
                    <a:pt x="33" y="2"/>
                  </a:lnTo>
                  <a:lnTo>
                    <a:pt x="31"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27" name="ïśļïḋê"/>
            <p:cNvSpPr/>
            <p:nvPr/>
          </p:nvSpPr>
          <p:spPr bwMode="auto">
            <a:xfrm>
              <a:off x="4954339" y="3261451"/>
              <a:ext cx="59629" cy="59629"/>
            </a:xfrm>
            <a:custGeom>
              <a:avLst/>
              <a:gdLst>
                <a:gd name="T0" fmla="*/ 8 w 41"/>
                <a:gd name="T1" fmla="*/ 8 h 41"/>
                <a:gd name="T2" fmla="*/ 33 w 41"/>
                <a:gd name="T3" fmla="*/ 10 h 41"/>
                <a:gd name="T4" fmla="*/ 31 w 41"/>
                <a:gd name="T5" fmla="*/ 33 h 41"/>
                <a:gd name="T6" fmla="*/ 8 w 41"/>
                <a:gd name="T7" fmla="*/ 33 h 41"/>
                <a:gd name="T8" fmla="*/ 8 w 41"/>
                <a:gd name="T9" fmla="*/ 8 h 41"/>
                <a:gd name="T10" fmla="*/ 2 w 41"/>
                <a:gd name="T11" fmla="*/ 0 h 41"/>
                <a:gd name="T12" fmla="*/ 0 w 41"/>
                <a:gd name="T13" fmla="*/ 39 h 41"/>
                <a:gd name="T14" fmla="*/ 39 w 41"/>
                <a:gd name="T15" fmla="*/ 41 h 41"/>
                <a:gd name="T16" fmla="*/ 41 w 41"/>
                <a:gd name="T17" fmla="*/ 2 h 41"/>
                <a:gd name="T18" fmla="*/ 2 w 41"/>
                <a:gd name="T19" fmla="*/ 0 h 41"/>
                <a:gd name="T20" fmla="*/ 2 w 4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1">
                  <a:moveTo>
                    <a:pt x="8" y="8"/>
                  </a:moveTo>
                  <a:lnTo>
                    <a:pt x="33" y="10"/>
                  </a:lnTo>
                  <a:lnTo>
                    <a:pt x="31" y="33"/>
                  </a:lnTo>
                  <a:lnTo>
                    <a:pt x="8" y="33"/>
                  </a:lnTo>
                  <a:lnTo>
                    <a:pt x="8" y="8"/>
                  </a:lnTo>
                  <a:close/>
                  <a:moveTo>
                    <a:pt x="2" y="0"/>
                  </a:moveTo>
                  <a:lnTo>
                    <a:pt x="0" y="39"/>
                  </a:lnTo>
                  <a:lnTo>
                    <a:pt x="39" y="41"/>
                  </a:lnTo>
                  <a:lnTo>
                    <a:pt x="41"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28" name="iśḻíde"/>
            <p:cNvSpPr/>
            <p:nvPr/>
          </p:nvSpPr>
          <p:spPr bwMode="auto">
            <a:xfrm>
              <a:off x="4954339" y="3261451"/>
              <a:ext cx="59629" cy="59629"/>
            </a:xfrm>
            <a:custGeom>
              <a:avLst/>
              <a:gdLst>
                <a:gd name="T0" fmla="*/ 8 w 41"/>
                <a:gd name="T1" fmla="*/ 8 h 41"/>
                <a:gd name="T2" fmla="*/ 33 w 41"/>
                <a:gd name="T3" fmla="*/ 10 h 41"/>
                <a:gd name="T4" fmla="*/ 31 w 41"/>
                <a:gd name="T5" fmla="*/ 33 h 41"/>
                <a:gd name="T6" fmla="*/ 8 w 41"/>
                <a:gd name="T7" fmla="*/ 33 h 41"/>
                <a:gd name="T8" fmla="*/ 8 w 41"/>
                <a:gd name="T9" fmla="*/ 8 h 41"/>
                <a:gd name="T10" fmla="*/ 2 w 41"/>
                <a:gd name="T11" fmla="*/ 0 h 41"/>
                <a:gd name="T12" fmla="*/ 0 w 41"/>
                <a:gd name="T13" fmla="*/ 39 h 41"/>
                <a:gd name="T14" fmla="*/ 39 w 41"/>
                <a:gd name="T15" fmla="*/ 41 h 41"/>
                <a:gd name="T16" fmla="*/ 41 w 41"/>
                <a:gd name="T17" fmla="*/ 2 h 41"/>
                <a:gd name="T18" fmla="*/ 2 w 41"/>
                <a:gd name="T19" fmla="*/ 0 h 41"/>
                <a:gd name="T20" fmla="*/ 2 w 4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1">
                  <a:moveTo>
                    <a:pt x="8" y="8"/>
                  </a:moveTo>
                  <a:lnTo>
                    <a:pt x="33" y="10"/>
                  </a:lnTo>
                  <a:lnTo>
                    <a:pt x="31" y="33"/>
                  </a:lnTo>
                  <a:lnTo>
                    <a:pt x="8" y="33"/>
                  </a:lnTo>
                  <a:lnTo>
                    <a:pt x="8" y="8"/>
                  </a:lnTo>
                  <a:moveTo>
                    <a:pt x="2" y="0"/>
                  </a:moveTo>
                  <a:lnTo>
                    <a:pt x="0" y="39"/>
                  </a:lnTo>
                  <a:lnTo>
                    <a:pt x="39" y="41"/>
                  </a:lnTo>
                  <a:lnTo>
                    <a:pt x="41"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29" name="ïṩḻîḋê"/>
            <p:cNvSpPr/>
            <p:nvPr/>
          </p:nvSpPr>
          <p:spPr bwMode="auto">
            <a:xfrm>
              <a:off x="4963065" y="3210549"/>
              <a:ext cx="47994" cy="47994"/>
            </a:xfrm>
            <a:custGeom>
              <a:avLst/>
              <a:gdLst>
                <a:gd name="T0" fmla="*/ 0 w 33"/>
                <a:gd name="T1" fmla="*/ 31 h 33"/>
                <a:gd name="T2" fmla="*/ 0 w 33"/>
                <a:gd name="T3" fmla="*/ 0 h 33"/>
                <a:gd name="T4" fmla="*/ 33 w 33"/>
                <a:gd name="T5" fmla="*/ 2 h 33"/>
                <a:gd name="T6" fmla="*/ 31 w 33"/>
                <a:gd name="T7" fmla="*/ 33 h 33"/>
                <a:gd name="T8" fmla="*/ 0 w 33"/>
                <a:gd name="T9" fmla="*/ 31 h 33"/>
              </a:gdLst>
              <a:ahLst/>
              <a:cxnLst>
                <a:cxn ang="0">
                  <a:pos x="T0" y="T1"/>
                </a:cxn>
                <a:cxn ang="0">
                  <a:pos x="T2" y="T3"/>
                </a:cxn>
                <a:cxn ang="0">
                  <a:pos x="T4" y="T5"/>
                </a:cxn>
                <a:cxn ang="0">
                  <a:pos x="T6" y="T7"/>
                </a:cxn>
                <a:cxn ang="0">
                  <a:pos x="T8" y="T9"/>
                </a:cxn>
              </a:cxnLst>
              <a:rect l="0" t="0" r="r" b="b"/>
              <a:pathLst>
                <a:path w="33" h="33">
                  <a:moveTo>
                    <a:pt x="0" y="31"/>
                  </a:moveTo>
                  <a:lnTo>
                    <a:pt x="0" y="0"/>
                  </a:lnTo>
                  <a:lnTo>
                    <a:pt x="33" y="2"/>
                  </a:lnTo>
                  <a:lnTo>
                    <a:pt x="31"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30" name="işľíḍé"/>
            <p:cNvSpPr/>
            <p:nvPr/>
          </p:nvSpPr>
          <p:spPr bwMode="auto">
            <a:xfrm>
              <a:off x="4957248" y="3203277"/>
              <a:ext cx="59629" cy="61083"/>
            </a:xfrm>
            <a:custGeom>
              <a:avLst/>
              <a:gdLst>
                <a:gd name="T0" fmla="*/ 8 w 41"/>
                <a:gd name="T1" fmla="*/ 9 h 42"/>
                <a:gd name="T2" fmla="*/ 31 w 41"/>
                <a:gd name="T3" fmla="*/ 11 h 42"/>
                <a:gd name="T4" fmla="*/ 31 w 41"/>
                <a:gd name="T5" fmla="*/ 34 h 42"/>
                <a:gd name="T6" fmla="*/ 8 w 41"/>
                <a:gd name="T7" fmla="*/ 32 h 42"/>
                <a:gd name="T8" fmla="*/ 8 w 41"/>
                <a:gd name="T9" fmla="*/ 9 h 42"/>
                <a:gd name="T10" fmla="*/ 2 w 41"/>
                <a:gd name="T11" fmla="*/ 0 h 42"/>
                <a:gd name="T12" fmla="*/ 0 w 41"/>
                <a:gd name="T13" fmla="*/ 40 h 42"/>
                <a:gd name="T14" fmla="*/ 39 w 41"/>
                <a:gd name="T15" fmla="*/ 42 h 42"/>
                <a:gd name="T16" fmla="*/ 41 w 41"/>
                <a:gd name="T17" fmla="*/ 2 h 42"/>
                <a:gd name="T18" fmla="*/ 2 w 41"/>
                <a:gd name="T19" fmla="*/ 0 h 42"/>
                <a:gd name="T20" fmla="*/ 2 w 41"/>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2">
                  <a:moveTo>
                    <a:pt x="8" y="9"/>
                  </a:moveTo>
                  <a:lnTo>
                    <a:pt x="31" y="11"/>
                  </a:lnTo>
                  <a:lnTo>
                    <a:pt x="31" y="34"/>
                  </a:lnTo>
                  <a:lnTo>
                    <a:pt x="8" y="32"/>
                  </a:lnTo>
                  <a:lnTo>
                    <a:pt x="8" y="9"/>
                  </a:lnTo>
                  <a:close/>
                  <a:moveTo>
                    <a:pt x="2" y="0"/>
                  </a:moveTo>
                  <a:lnTo>
                    <a:pt x="0" y="40"/>
                  </a:lnTo>
                  <a:lnTo>
                    <a:pt x="39" y="42"/>
                  </a:lnTo>
                  <a:lnTo>
                    <a:pt x="41"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31" name="işľïdè"/>
            <p:cNvSpPr/>
            <p:nvPr/>
          </p:nvSpPr>
          <p:spPr bwMode="auto">
            <a:xfrm>
              <a:off x="4957248" y="3203277"/>
              <a:ext cx="59629" cy="61083"/>
            </a:xfrm>
            <a:custGeom>
              <a:avLst/>
              <a:gdLst>
                <a:gd name="T0" fmla="*/ 8 w 41"/>
                <a:gd name="T1" fmla="*/ 9 h 42"/>
                <a:gd name="T2" fmla="*/ 31 w 41"/>
                <a:gd name="T3" fmla="*/ 11 h 42"/>
                <a:gd name="T4" fmla="*/ 31 w 41"/>
                <a:gd name="T5" fmla="*/ 34 h 42"/>
                <a:gd name="T6" fmla="*/ 8 w 41"/>
                <a:gd name="T7" fmla="*/ 32 h 42"/>
                <a:gd name="T8" fmla="*/ 8 w 41"/>
                <a:gd name="T9" fmla="*/ 9 h 42"/>
                <a:gd name="T10" fmla="*/ 2 w 41"/>
                <a:gd name="T11" fmla="*/ 0 h 42"/>
                <a:gd name="T12" fmla="*/ 0 w 41"/>
                <a:gd name="T13" fmla="*/ 40 h 42"/>
                <a:gd name="T14" fmla="*/ 39 w 41"/>
                <a:gd name="T15" fmla="*/ 42 h 42"/>
                <a:gd name="T16" fmla="*/ 41 w 41"/>
                <a:gd name="T17" fmla="*/ 2 h 42"/>
                <a:gd name="T18" fmla="*/ 2 w 41"/>
                <a:gd name="T19" fmla="*/ 0 h 42"/>
                <a:gd name="T20" fmla="*/ 2 w 41"/>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2">
                  <a:moveTo>
                    <a:pt x="8" y="9"/>
                  </a:moveTo>
                  <a:lnTo>
                    <a:pt x="31" y="11"/>
                  </a:lnTo>
                  <a:lnTo>
                    <a:pt x="31" y="34"/>
                  </a:lnTo>
                  <a:lnTo>
                    <a:pt x="8" y="32"/>
                  </a:lnTo>
                  <a:lnTo>
                    <a:pt x="8" y="9"/>
                  </a:lnTo>
                  <a:moveTo>
                    <a:pt x="2" y="0"/>
                  </a:moveTo>
                  <a:lnTo>
                    <a:pt x="0" y="40"/>
                  </a:lnTo>
                  <a:lnTo>
                    <a:pt x="39" y="42"/>
                  </a:lnTo>
                  <a:lnTo>
                    <a:pt x="41"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32" name="îşḻídê"/>
            <p:cNvSpPr/>
            <p:nvPr/>
          </p:nvSpPr>
          <p:spPr bwMode="auto">
            <a:xfrm>
              <a:off x="4965974" y="3152376"/>
              <a:ext cx="45085" cy="47994"/>
            </a:xfrm>
            <a:custGeom>
              <a:avLst/>
              <a:gdLst>
                <a:gd name="T0" fmla="*/ 0 w 31"/>
                <a:gd name="T1" fmla="*/ 31 h 33"/>
                <a:gd name="T2" fmla="*/ 0 w 31"/>
                <a:gd name="T3" fmla="*/ 0 h 33"/>
                <a:gd name="T4" fmla="*/ 31 w 31"/>
                <a:gd name="T5" fmla="*/ 2 h 33"/>
                <a:gd name="T6" fmla="*/ 31 w 31"/>
                <a:gd name="T7" fmla="*/ 33 h 33"/>
                <a:gd name="T8" fmla="*/ 0 w 31"/>
                <a:gd name="T9" fmla="*/ 31 h 33"/>
              </a:gdLst>
              <a:ahLst/>
              <a:cxnLst>
                <a:cxn ang="0">
                  <a:pos x="T0" y="T1"/>
                </a:cxn>
                <a:cxn ang="0">
                  <a:pos x="T2" y="T3"/>
                </a:cxn>
                <a:cxn ang="0">
                  <a:pos x="T4" y="T5"/>
                </a:cxn>
                <a:cxn ang="0">
                  <a:pos x="T6" y="T7"/>
                </a:cxn>
                <a:cxn ang="0">
                  <a:pos x="T8" y="T9"/>
                </a:cxn>
              </a:cxnLst>
              <a:rect l="0" t="0" r="r" b="b"/>
              <a:pathLst>
                <a:path w="31" h="33">
                  <a:moveTo>
                    <a:pt x="0" y="31"/>
                  </a:moveTo>
                  <a:lnTo>
                    <a:pt x="0" y="0"/>
                  </a:lnTo>
                  <a:lnTo>
                    <a:pt x="31" y="2"/>
                  </a:lnTo>
                  <a:lnTo>
                    <a:pt x="31"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33" name="íSḷíḋê"/>
            <p:cNvSpPr/>
            <p:nvPr/>
          </p:nvSpPr>
          <p:spPr bwMode="auto">
            <a:xfrm>
              <a:off x="4960156" y="3146558"/>
              <a:ext cx="59629" cy="59629"/>
            </a:xfrm>
            <a:custGeom>
              <a:avLst/>
              <a:gdLst>
                <a:gd name="T0" fmla="*/ 8 w 41"/>
                <a:gd name="T1" fmla="*/ 8 h 41"/>
                <a:gd name="T2" fmla="*/ 31 w 41"/>
                <a:gd name="T3" fmla="*/ 10 h 41"/>
                <a:gd name="T4" fmla="*/ 31 w 41"/>
                <a:gd name="T5" fmla="*/ 33 h 41"/>
                <a:gd name="T6" fmla="*/ 8 w 41"/>
                <a:gd name="T7" fmla="*/ 31 h 41"/>
                <a:gd name="T8" fmla="*/ 8 w 41"/>
                <a:gd name="T9" fmla="*/ 8 h 41"/>
                <a:gd name="T10" fmla="*/ 0 w 41"/>
                <a:gd name="T11" fmla="*/ 0 h 41"/>
                <a:gd name="T12" fmla="*/ 0 w 41"/>
                <a:gd name="T13" fmla="*/ 39 h 41"/>
                <a:gd name="T14" fmla="*/ 39 w 41"/>
                <a:gd name="T15" fmla="*/ 41 h 41"/>
                <a:gd name="T16" fmla="*/ 41 w 41"/>
                <a:gd name="T17" fmla="*/ 2 h 41"/>
                <a:gd name="T18" fmla="*/ 0 w 41"/>
                <a:gd name="T19" fmla="*/ 0 h 41"/>
                <a:gd name="T20" fmla="*/ 0 w 4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1">
                  <a:moveTo>
                    <a:pt x="8" y="8"/>
                  </a:moveTo>
                  <a:lnTo>
                    <a:pt x="31" y="10"/>
                  </a:lnTo>
                  <a:lnTo>
                    <a:pt x="31" y="33"/>
                  </a:lnTo>
                  <a:lnTo>
                    <a:pt x="8" y="31"/>
                  </a:lnTo>
                  <a:lnTo>
                    <a:pt x="8" y="8"/>
                  </a:lnTo>
                  <a:close/>
                  <a:moveTo>
                    <a:pt x="0" y="0"/>
                  </a:moveTo>
                  <a:lnTo>
                    <a:pt x="0" y="39"/>
                  </a:lnTo>
                  <a:lnTo>
                    <a:pt x="39" y="41"/>
                  </a:lnTo>
                  <a:lnTo>
                    <a:pt x="41" y="2"/>
                  </a:lnTo>
                  <a:lnTo>
                    <a:pt x="0" y="0"/>
                  </a:lnTo>
                  <a:lnTo>
                    <a:pt x="0"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34" name="işlíḍe"/>
            <p:cNvSpPr/>
            <p:nvPr/>
          </p:nvSpPr>
          <p:spPr bwMode="auto">
            <a:xfrm>
              <a:off x="4960156" y="3146558"/>
              <a:ext cx="59629" cy="59629"/>
            </a:xfrm>
            <a:custGeom>
              <a:avLst/>
              <a:gdLst>
                <a:gd name="T0" fmla="*/ 8 w 41"/>
                <a:gd name="T1" fmla="*/ 8 h 41"/>
                <a:gd name="T2" fmla="*/ 31 w 41"/>
                <a:gd name="T3" fmla="*/ 10 h 41"/>
                <a:gd name="T4" fmla="*/ 31 w 41"/>
                <a:gd name="T5" fmla="*/ 33 h 41"/>
                <a:gd name="T6" fmla="*/ 8 w 41"/>
                <a:gd name="T7" fmla="*/ 31 h 41"/>
                <a:gd name="T8" fmla="*/ 8 w 41"/>
                <a:gd name="T9" fmla="*/ 8 h 41"/>
                <a:gd name="T10" fmla="*/ 0 w 41"/>
                <a:gd name="T11" fmla="*/ 0 h 41"/>
                <a:gd name="T12" fmla="*/ 0 w 41"/>
                <a:gd name="T13" fmla="*/ 39 h 41"/>
                <a:gd name="T14" fmla="*/ 39 w 41"/>
                <a:gd name="T15" fmla="*/ 41 h 41"/>
                <a:gd name="T16" fmla="*/ 41 w 41"/>
                <a:gd name="T17" fmla="*/ 2 h 41"/>
                <a:gd name="T18" fmla="*/ 0 w 41"/>
                <a:gd name="T19" fmla="*/ 0 h 41"/>
                <a:gd name="T20" fmla="*/ 0 w 4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1">
                  <a:moveTo>
                    <a:pt x="8" y="8"/>
                  </a:moveTo>
                  <a:lnTo>
                    <a:pt x="31" y="10"/>
                  </a:lnTo>
                  <a:lnTo>
                    <a:pt x="31" y="33"/>
                  </a:lnTo>
                  <a:lnTo>
                    <a:pt x="8" y="31"/>
                  </a:lnTo>
                  <a:lnTo>
                    <a:pt x="8" y="8"/>
                  </a:lnTo>
                  <a:moveTo>
                    <a:pt x="0" y="0"/>
                  </a:moveTo>
                  <a:lnTo>
                    <a:pt x="0" y="39"/>
                  </a:lnTo>
                  <a:lnTo>
                    <a:pt x="39" y="41"/>
                  </a:lnTo>
                  <a:lnTo>
                    <a:pt x="41" y="2"/>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35" name="işliḑê"/>
            <p:cNvSpPr/>
            <p:nvPr/>
          </p:nvSpPr>
          <p:spPr bwMode="auto">
            <a:xfrm>
              <a:off x="4968882" y="3095656"/>
              <a:ext cx="45085" cy="47994"/>
            </a:xfrm>
            <a:custGeom>
              <a:avLst/>
              <a:gdLst>
                <a:gd name="T0" fmla="*/ 0 w 31"/>
                <a:gd name="T1" fmla="*/ 31 h 33"/>
                <a:gd name="T2" fmla="*/ 0 w 31"/>
                <a:gd name="T3" fmla="*/ 0 h 33"/>
                <a:gd name="T4" fmla="*/ 31 w 31"/>
                <a:gd name="T5" fmla="*/ 2 h 33"/>
                <a:gd name="T6" fmla="*/ 31 w 31"/>
                <a:gd name="T7" fmla="*/ 33 h 33"/>
                <a:gd name="T8" fmla="*/ 0 w 31"/>
                <a:gd name="T9" fmla="*/ 31 h 33"/>
              </a:gdLst>
              <a:ahLst/>
              <a:cxnLst>
                <a:cxn ang="0">
                  <a:pos x="T0" y="T1"/>
                </a:cxn>
                <a:cxn ang="0">
                  <a:pos x="T2" y="T3"/>
                </a:cxn>
                <a:cxn ang="0">
                  <a:pos x="T4" y="T5"/>
                </a:cxn>
                <a:cxn ang="0">
                  <a:pos x="T6" y="T7"/>
                </a:cxn>
                <a:cxn ang="0">
                  <a:pos x="T8" y="T9"/>
                </a:cxn>
              </a:cxnLst>
              <a:rect l="0" t="0" r="r" b="b"/>
              <a:pathLst>
                <a:path w="31" h="33">
                  <a:moveTo>
                    <a:pt x="0" y="31"/>
                  </a:moveTo>
                  <a:lnTo>
                    <a:pt x="0" y="0"/>
                  </a:lnTo>
                  <a:lnTo>
                    <a:pt x="31" y="2"/>
                  </a:lnTo>
                  <a:lnTo>
                    <a:pt x="31"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36" name="îṣḷïḓè"/>
            <p:cNvSpPr/>
            <p:nvPr/>
          </p:nvSpPr>
          <p:spPr bwMode="auto">
            <a:xfrm>
              <a:off x="4960156" y="3089838"/>
              <a:ext cx="62537" cy="59629"/>
            </a:xfrm>
            <a:custGeom>
              <a:avLst/>
              <a:gdLst>
                <a:gd name="T0" fmla="*/ 10 w 43"/>
                <a:gd name="T1" fmla="*/ 8 h 41"/>
                <a:gd name="T2" fmla="*/ 33 w 43"/>
                <a:gd name="T3" fmla="*/ 10 h 41"/>
                <a:gd name="T4" fmla="*/ 33 w 43"/>
                <a:gd name="T5" fmla="*/ 33 h 41"/>
                <a:gd name="T6" fmla="*/ 10 w 43"/>
                <a:gd name="T7" fmla="*/ 31 h 41"/>
                <a:gd name="T8" fmla="*/ 10 w 43"/>
                <a:gd name="T9" fmla="*/ 8 h 41"/>
                <a:gd name="T10" fmla="*/ 2 w 43"/>
                <a:gd name="T11" fmla="*/ 0 h 41"/>
                <a:gd name="T12" fmla="*/ 0 w 43"/>
                <a:gd name="T13" fmla="*/ 39 h 41"/>
                <a:gd name="T14" fmla="*/ 41 w 43"/>
                <a:gd name="T15" fmla="*/ 41 h 41"/>
                <a:gd name="T16" fmla="*/ 43 w 43"/>
                <a:gd name="T17" fmla="*/ 2 h 41"/>
                <a:gd name="T18" fmla="*/ 2 w 43"/>
                <a:gd name="T19" fmla="*/ 0 h 41"/>
                <a:gd name="T20" fmla="*/ 2 w 43"/>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41">
                  <a:moveTo>
                    <a:pt x="10" y="8"/>
                  </a:moveTo>
                  <a:lnTo>
                    <a:pt x="33" y="10"/>
                  </a:lnTo>
                  <a:lnTo>
                    <a:pt x="33" y="33"/>
                  </a:lnTo>
                  <a:lnTo>
                    <a:pt x="10" y="31"/>
                  </a:lnTo>
                  <a:lnTo>
                    <a:pt x="10" y="8"/>
                  </a:lnTo>
                  <a:close/>
                  <a:moveTo>
                    <a:pt x="2" y="0"/>
                  </a:moveTo>
                  <a:lnTo>
                    <a:pt x="0" y="39"/>
                  </a:lnTo>
                  <a:lnTo>
                    <a:pt x="41" y="41"/>
                  </a:lnTo>
                  <a:lnTo>
                    <a:pt x="43"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37" name="íṩlîḑe"/>
            <p:cNvSpPr/>
            <p:nvPr/>
          </p:nvSpPr>
          <p:spPr bwMode="auto">
            <a:xfrm>
              <a:off x="4960156" y="3089838"/>
              <a:ext cx="62537" cy="59629"/>
            </a:xfrm>
            <a:custGeom>
              <a:avLst/>
              <a:gdLst>
                <a:gd name="T0" fmla="*/ 10 w 43"/>
                <a:gd name="T1" fmla="*/ 8 h 41"/>
                <a:gd name="T2" fmla="*/ 33 w 43"/>
                <a:gd name="T3" fmla="*/ 10 h 41"/>
                <a:gd name="T4" fmla="*/ 33 w 43"/>
                <a:gd name="T5" fmla="*/ 33 h 41"/>
                <a:gd name="T6" fmla="*/ 10 w 43"/>
                <a:gd name="T7" fmla="*/ 31 h 41"/>
                <a:gd name="T8" fmla="*/ 10 w 43"/>
                <a:gd name="T9" fmla="*/ 8 h 41"/>
                <a:gd name="T10" fmla="*/ 2 w 43"/>
                <a:gd name="T11" fmla="*/ 0 h 41"/>
                <a:gd name="T12" fmla="*/ 0 w 43"/>
                <a:gd name="T13" fmla="*/ 39 h 41"/>
                <a:gd name="T14" fmla="*/ 41 w 43"/>
                <a:gd name="T15" fmla="*/ 41 h 41"/>
                <a:gd name="T16" fmla="*/ 43 w 43"/>
                <a:gd name="T17" fmla="*/ 2 h 41"/>
                <a:gd name="T18" fmla="*/ 2 w 43"/>
                <a:gd name="T19" fmla="*/ 0 h 41"/>
                <a:gd name="T20" fmla="*/ 2 w 43"/>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41">
                  <a:moveTo>
                    <a:pt x="10" y="8"/>
                  </a:moveTo>
                  <a:lnTo>
                    <a:pt x="33" y="10"/>
                  </a:lnTo>
                  <a:lnTo>
                    <a:pt x="33" y="33"/>
                  </a:lnTo>
                  <a:lnTo>
                    <a:pt x="10" y="31"/>
                  </a:lnTo>
                  <a:lnTo>
                    <a:pt x="10" y="8"/>
                  </a:lnTo>
                  <a:moveTo>
                    <a:pt x="2" y="0"/>
                  </a:moveTo>
                  <a:lnTo>
                    <a:pt x="0" y="39"/>
                  </a:lnTo>
                  <a:lnTo>
                    <a:pt x="41" y="41"/>
                  </a:lnTo>
                  <a:lnTo>
                    <a:pt x="43"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38" name="iṩľide"/>
            <p:cNvSpPr/>
            <p:nvPr/>
          </p:nvSpPr>
          <p:spPr bwMode="auto">
            <a:xfrm>
              <a:off x="4971791" y="2980763"/>
              <a:ext cx="47994" cy="47994"/>
            </a:xfrm>
            <a:custGeom>
              <a:avLst/>
              <a:gdLst>
                <a:gd name="T0" fmla="*/ 0 w 33"/>
                <a:gd name="T1" fmla="*/ 31 h 33"/>
                <a:gd name="T2" fmla="*/ 2 w 33"/>
                <a:gd name="T3" fmla="*/ 0 h 33"/>
                <a:gd name="T4" fmla="*/ 33 w 33"/>
                <a:gd name="T5" fmla="*/ 0 h 33"/>
                <a:gd name="T6" fmla="*/ 33 w 33"/>
                <a:gd name="T7" fmla="*/ 33 h 33"/>
                <a:gd name="T8" fmla="*/ 0 w 33"/>
                <a:gd name="T9" fmla="*/ 31 h 33"/>
              </a:gdLst>
              <a:ahLst/>
              <a:cxnLst>
                <a:cxn ang="0">
                  <a:pos x="T0" y="T1"/>
                </a:cxn>
                <a:cxn ang="0">
                  <a:pos x="T2" y="T3"/>
                </a:cxn>
                <a:cxn ang="0">
                  <a:pos x="T4" y="T5"/>
                </a:cxn>
                <a:cxn ang="0">
                  <a:pos x="T6" y="T7"/>
                </a:cxn>
                <a:cxn ang="0">
                  <a:pos x="T8" y="T9"/>
                </a:cxn>
              </a:cxnLst>
              <a:rect l="0" t="0" r="r" b="b"/>
              <a:pathLst>
                <a:path w="33" h="33">
                  <a:moveTo>
                    <a:pt x="0" y="31"/>
                  </a:moveTo>
                  <a:lnTo>
                    <a:pt x="2" y="0"/>
                  </a:lnTo>
                  <a:lnTo>
                    <a:pt x="33" y="0"/>
                  </a:lnTo>
                  <a:lnTo>
                    <a:pt x="33"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39" name="iṧḷîḋè"/>
            <p:cNvSpPr/>
            <p:nvPr/>
          </p:nvSpPr>
          <p:spPr bwMode="auto">
            <a:xfrm>
              <a:off x="4965974" y="2974946"/>
              <a:ext cx="59629" cy="59629"/>
            </a:xfrm>
            <a:custGeom>
              <a:avLst/>
              <a:gdLst>
                <a:gd name="T0" fmla="*/ 10 w 41"/>
                <a:gd name="T1" fmla="*/ 8 h 41"/>
                <a:gd name="T2" fmla="*/ 33 w 41"/>
                <a:gd name="T3" fmla="*/ 8 h 41"/>
                <a:gd name="T4" fmla="*/ 33 w 41"/>
                <a:gd name="T5" fmla="*/ 31 h 41"/>
                <a:gd name="T6" fmla="*/ 8 w 41"/>
                <a:gd name="T7" fmla="*/ 31 h 41"/>
                <a:gd name="T8" fmla="*/ 10 w 41"/>
                <a:gd name="T9" fmla="*/ 8 h 41"/>
                <a:gd name="T10" fmla="*/ 2 w 41"/>
                <a:gd name="T11" fmla="*/ 0 h 41"/>
                <a:gd name="T12" fmla="*/ 0 w 41"/>
                <a:gd name="T13" fmla="*/ 39 h 41"/>
                <a:gd name="T14" fmla="*/ 39 w 41"/>
                <a:gd name="T15" fmla="*/ 41 h 41"/>
                <a:gd name="T16" fmla="*/ 41 w 41"/>
                <a:gd name="T17" fmla="*/ 2 h 41"/>
                <a:gd name="T18" fmla="*/ 2 w 41"/>
                <a:gd name="T19" fmla="*/ 0 h 41"/>
                <a:gd name="T20" fmla="*/ 2 w 4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1">
                  <a:moveTo>
                    <a:pt x="10" y="8"/>
                  </a:moveTo>
                  <a:lnTo>
                    <a:pt x="33" y="8"/>
                  </a:lnTo>
                  <a:lnTo>
                    <a:pt x="33" y="31"/>
                  </a:lnTo>
                  <a:lnTo>
                    <a:pt x="8" y="31"/>
                  </a:lnTo>
                  <a:lnTo>
                    <a:pt x="10" y="8"/>
                  </a:lnTo>
                  <a:close/>
                  <a:moveTo>
                    <a:pt x="2" y="0"/>
                  </a:moveTo>
                  <a:lnTo>
                    <a:pt x="0" y="39"/>
                  </a:lnTo>
                  <a:lnTo>
                    <a:pt x="39" y="41"/>
                  </a:lnTo>
                  <a:lnTo>
                    <a:pt x="41"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40" name="íŝļíḓe"/>
            <p:cNvSpPr/>
            <p:nvPr/>
          </p:nvSpPr>
          <p:spPr bwMode="auto">
            <a:xfrm>
              <a:off x="4965974" y="2974946"/>
              <a:ext cx="59629" cy="59629"/>
            </a:xfrm>
            <a:custGeom>
              <a:avLst/>
              <a:gdLst>
                <a:gd name="T0" fmla="*/ 10 w 41"/>
                <a:gd name="T1" fmla="*/ 8 h 41"/>
                <a:gd name="T2" fmla="*/ 33 w 41"/>
                <a:gd name="T3" fmla="*/ 8 h 41"/>
                <a:gd name="T4" fmla="*/ 33 w 41"/>
                <a:gd name="T5" fmla="*/ 31 h 41"/>
                <a:gd name="T6" fmla="*/ 8 w 41"/>
                <a:gd name="T7" fmla="*/ 31 h 41"/>
                <a:gd name="T8" fmla="*/ 10 w 41"/>
                <a:gd name="T9" fmla="*/ 8 h 41"/>
                <a:gd name="T10" fmla="*/ 2 w 41"/>
                <a:gd name="T11" fmla="*/ 0 h 41"/>
                <a:gd name="T12" fmla="*/ 0 w 41"/>
                <a:gd name="T13" fmla="*/ 39 h 41"/>
                <a:gd name="T14" fmla="*/ 39 w 41"/>
                <a:gd name="T15" fmla="*/ 41 h 41"/>
                <a:gd name="T16" fmla="*/ 41 w 41"/>
                <a:gd name="T17" fmla="*/ 2 h 41"/>
                <a:gd name="T18" fmla="*/ 2 w 41"/>
                <a:gd name="T19" fmla="*/ 0 h 41"/>
                <a:gd name="T20" fmla="*/ 2 w 4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1">
                  <a:moveTo>
                    <a:pt x="10" y="8"/>
                  </a:moveTo>
                  <a:lnTo>
                    <a:pt x="33" y="8"/>
                  </a:lnTo>
                  <a:lnTo>
                    <a:pt x="33" y="31"/>
                  </a:lnTo>
                  <a:lnTo>
                    <a:pt x="8" y="31"/>
                  </a:lnTo>
                  <a:lnTo>
                    <a:pt x="10" y="8"/>
                  </a:lnTo>
                  <a:moveTo>
                    <a:pt x="2" y="0"/>
                  </a:moveTo>
                  <a:lnTo>
                    <a:pt x="0" y="39"/>
                  </a:lnTo>
                  <a:lnTo>
                    <a:pt x="39" y="41"/>
                  </a:lnTo>
                  <a:lnTo>
                    <a:pt x="41"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41" name="iṣľïďè"/>
            <p:cNvSpPr/>
            <p:nvPr/>
          </p:nvSpPr>
          <p:spPr bwMode="auto">
            <a:xfrm>
              <a:off x="5002333" y="3559592"/>
              <a:ext cx="47994" cy="49448"/>
            </a:xfrm>
            <a:custGeom>
              <a:avLst/>
              <a:gdLst>
                <a:gd name="T0" fmla="*/ 0 w 33"/>
                <a:gd name="T1" fmla="*/ 31 h 34"/>
                <a:gd name="T2" fmla="*/ 2 w 33"/>
                <a:gd name="T3" fmla="*/ 0 h 34"/>
                <a:gd name="T4" fmla="*/ 33 w 33"/>
                <a:gd name="T5" fmla="*/ 2 h 34"/>
                <a:gd name="T6" fmla="*/ 31 w 33"/>
                <a:gd name="T7" fmla="*/ 34 h 34"/>
                <a:gd name="T8" fmla="*/ 0 w 33"/>
                <a:gd name="T9" fmla="*/ 31 h 34"/>
              </a:gdLst>
              <a:ahLst/>
              <a:cxnLst>
                <a:cxn ang="0">
                  <a:pos x="T0" y="T1"/>
                </a:cxn>
                <a:cxn ang="0">
                  <a:pos x="T2" y="T3"/>
                </a:cxn>
                <a:cxn ang="0">
                  <a:pos x="T4" y="T5"/>
                </a:cxn>
                <a:cxn ang="0">
                  <a:pos x="T6" y="T7"/>
                </a:cxn>
                <a:cxn ang="0">
                  <a:pos x="T8" y="T9"/>
                </a:cxn>
              </a:cxnLst>
              <a:rect l="0" t="0" r="r" b="b"/>
              <a:pathLst>
                <a:path w="33" h="34">
                  <a:moveTo>
                    <a:pt x="0" y="31"/>
                  </a:moveTo>
                  <a:lnTo>
                    <a:pt x="2" y="0"/>
                  </a:lnTo>
                  <a:lnTo>
                    <a:pt x="33" y="2"/>
                  </a:lnTo>
                  <a:lnTo>
                    <a:pt x="31" y="34"/>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42" name="iṩľíďé"/>
            <p:cNvSpPr/>
            <p:nvPr/>
          </p:nvSpPr>
          <p:spPr bwMode="auto">
            <a:xfrm>
              <a:off x="4996515" y="3553775"/>
              <a:ext cx="59629" cy="61083"/>
            </a:xfrm>
            <a:custGeom>
              <a:avLst/>
              <a:gdLst>
                <a:gd name="T0" fmla="*/ 10 w 41"/>
                <a:gd name="T1" fmla="*/ 8 h 42"/>
                <a:gd name="T2" fmla="*/ 33 w 41"/>
                <a:gd name="T3" fmla="*/ 8 h 42"/>
                <a:gd name="T4" fmla="*/ 33 w 41"/>
                <a:gd name="T5" fmla="*/ 33 h 42"/>
                <a:gd name="T6" fmla="*/ 8 w 41"/>
                <a:gd name="T7" fmla="*/ 31 h 42"/>
                <a:gd name="T8" fmla="*/ 10 w 41"/>
                <a:gd name="T9" fmla="*/ 8 h 42"/>
                <a:gd name="T10" fmla="*/ 2 w 41"/>
                <a:gd name="T11" fmla="*/ 0 h 42"/>
                <a:gd name="T12" fmla="*/ 0 w 41"/>
                <a:gd name="T13" fmla="*/ 40 h 42"/>
                <a:gd name="T14" fmla="*/ 39 w 41"/>
                <a:gd name="T15" fmla="*/ 42 h 42"/>
                <a:gd name="T16" fmla="*/ 41 w 41"/>
                <a:gd name="T17" fmla="*/ 2 h 42"/>
                <a:gd name="T18" fmla="*/ 2 w 41"/>
                <a:gd name="T19" fmla="*/ 0 h 42"/>
                <a:gd name="T20" fmla="*/ 2 w 41"/>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2">
                  <a:moveTo>
                    <a:pt x="10" y="8"/>
                  </a:moveTo>
                  <a:lnTo>
                    <a:pt x="33" y="8"/>
                  </a:lnTo>
                  <a:lnTo>
                    <a:pt x="33" y="33"/>
                  </a:lnTo>
                  <a:lnTo>
                    <a:pt x="8" y="31"/>
                  </a:lnTo>
                  <a:lnTo>
                    <a:pt x="10" y="8"/>
                  </a:lnTo>
                  <a:close/>
                  <a:moveTo>
                    <a:pt x="2" y="0"/>
                  </a:moveTo>
                  <a:lnTo>
                    <a:pt x="0" y="40"/>
                  </a:lnTo>
                  <a:lnTo>
                    <a:pt x="39" y="42"/>
                  </a:lnTo>
                  <a:lnTo>
                    <a:pt x="41"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43" name="îṩliḋê"/>
            <p:cNvSpPr/>
            <p:nvPr/>
          </p:nvSpPr>
          <p:spPr bwMode="auto">
            <a:xfrm>
              <a:off x="4996515" y="3553775"/>
              <a:ext cx="59629" cy="61083"/>
            </a:xfrm>
            <a:custGeom>
              <a:avLst/>
              <a:gdLst>
                <a:gd name="T0" fmla="*/ 10 w 41"/>
                <a:gd name="T1" fmla="*/ 8 h 42"/>
                <a:gd name="T2" fmla="*/ 33 w 41"/>
                <a:gd name="T3" fmla="*/ 8 h 42"/>
                <a:gd name="T4" fmla="*/ 33 w 41"/>
                <a:gd name="T5" fmla="*/ 33 h 42"/>
                <a:gd name="T6" fmla="*/ 8 w 41"/>
                <a:gd name="T7" fmla="*/ 31 h 42"/>
                <a:gd name="T8" fmla="*/ 10 w 41"/>
                <a:gd name="T9" fmla="*/ 8 h 42"/>
                <a:gd name="T10" fmla="*/ 2 w 41"/>
                <a:gd name="T11" fmla="*/ 0 h 42"/>
                <a:gd name="T12" fmla="*/ 0 w 41"/>
                <a:gd name="T13" fmla="*/ 40 h 42"/>
                <a:gd name="T14" fmla="*/ 39 w 41"/>
                <a:gd name="T15" fmla="*/ 42 h 42"/>
                <a:gd name="T16" fmla="*/ 41 w 41"/>
                <a:gd name="T17" fmla="*/ 2 h 42"/>
                <a:gd name="T18" fmla="*/ 2 w 41"/>
                <a:gd name="T19" fmla="*/ 0 h 42"/>
                <a:gd name="T20" fmla="*/ 2 w 41"/>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2">
                  <a:moveTo>
                    <a:pt x="10" y="8"/>
                  </a:moveTo>
                  <a:lnTo>
                    <a:pt x="33" y="8"/>
                  </a:lnTo>
                  <a:lnTo>
                    <a:pt x="33" y="33"/>
                  </a:lnTo>
                  <a:lnTo>
                    <a:pt x="8" y="31"/>
                  </a:lnTo>
                  <a:lnTo>
                    <a:pt x="10" y="8"/>
                  </a:lnTo>
                  <a:moveTo>
                    <a:pt x="2" y="0"/>
                  </a:moveTo>
                  <a:lnTo>
                    <a:pt x="0" y="40"/>
                  </a:lnTo>
                  <a:lnTo>
                    <a:pt x="39" y="42"/>
                  </a:lnTo>
                  <a:lnTo>
                    <a:pt x="41"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44" name="îSḻiďê"/>
            <p:cNvSpPr/>
            <p:nvPr/>
          </p:nvSpPr>
          <p:spPr bwMode="auto">
            <a:xfrm>
              <a:off x="5005241" y="3502872"/>
              <a:ext cx="47994" cy="47994"/>
            </a:xfrm>
            <a:custGeom>
              <a:avLst/>
              <a:gdLst>
                <a:gd name="T0" fmla="*/ 0 w 33"/>
                <a:gd name="T1" fmla="*/ 31 h 33"/>
                <a:gd name="T2" fmla="*/ 2 w 33"/>
                <a:gd name="T3" fmla="*/ 0 h 33"/>
                <a:gd name="T4" fmla="*/ 33 w 33"/>
                <a:gd name="T5" fmla="*/ 0 h 33"/>
                <a:gd name="T6" fmla="*/ 31 w 33"/>
                <a:gd name="T7" fmla="*/ 33 h 33"/>
                <a:gd name="T8" fmla="*/ 0 w 33"/>
                <a:gd name="T9" fmla="*/ 31 h 33"/>
              </a:gdLst>
              <a:ahLst/>
              <a:cxnLst>
                <a:cxn ang="0">
                  <a:pos x="T0" y="T1"/>
                </a:cxn>
                <a:cxn ang="0">
                  <a:pos x="T2" y="T3"/>
                </a:cxn>
                <a:cxn ang="0">
                  <a:pos x="T4" y="T5"/>
                </a:cxn>
                <a:cxn ang="0">
                  <a:pos x="T6" y="T7"/>
                </a:cxn>
                <a:cxn ang="0">
                  <a:pos x="T8" y="T9"/>
                </a:cxn>
              </a:cxnLst>
              <a:rect l="0" t="0" r="r" b="b"/>
              <a:pathLst>
                <a:path w="33" h="33">
                  <a:moveTo>
                    <a:pt x="0" y="31"/>
                  </a:moveTo>
                  <a:lnTo>
                    <a:pt x="2" y="0"/>
                  </a:lnTo>
                  <a:lnTo>
                    <a:pt x="33" y="0"/>
                  </a:lnTo>
                  <a:lnTo>
                    <a:pt x="31"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45" name="išľíḑe"/>
            <p:cNvSpPr/>
            <p:nvPr/>
          </p:nvSpPr>
          <p:spPr bwMode="auto">
            <a:xfrm>
              <a:off x="4999424" y="3497055"/>
              <a:ext cx="59629" cy="59629"/>
            </a:xfrm>
            <a:custGeom>
              <a:avLst/>
              <a:gdLst>
                <a:gd name="T0" fmla="*/ 10 w 41"/>
                <a:gd name="T1" fmla="*/ 8 h 41"/>
                <a:gd name="T2" fmla="*/ 33 w 41"/>
                <a:gd name="T3" fmla="*/ 8 h 41"/>
                <a:gd name="T4" fmla="*/ 31 w 41"/>
                <a:gd name="T5" fmla="*/ 33 h 41"/>
                <a:gd name="T6" fmla="*/ 8 w 41"/>
                <a:gd name="T7" fmla="*/ 31 h 41"/>
                <a:gd name="T8" fmla="*/ 10 w 41"/>
                <a:gd name="T9" fmla="*/ 8 h 41"/>
                <a:gd name="T10" fmla="*/ 2 w 41"/>
                <a:gd name="T11" fmla="*/ 0 h 41"/>
                <a:gd name="T12" fmla="*/ 0 w 41"/>
                <a:gd name="T13" fmla="*/ 39 h 41"/>
                <a:gd name="T14" fmla="*/ 39 w 41"/>
                <a:gd name="T15" fmla="*/ 41 h 41"/>
                <a:gd name="T16" fmla="*/ 41 w 41"/>
                <a:gd name="T17" fmla="*/ 2 h 41"/>
                <a:gd name="T18" fmla="*/ 2 w 41"/>
                <a:gd name="T19" fmla="*/ 0 h 41"/>
                <a:gd name="T20" fmla="*/ 2 w 4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1">
                  <a:moveTo>
                    <a:pt x="10" y="8"/>
                  </a:moveTo>
                  <a:lnTo>
                    <a:pt x="33" y="8"/>
                  </a:lnTo>
                  <a:lnTo>
                    <a:pt x="31" y="33"/>
                  </a:lnTo>
                  <a:lnTo>
                    <a:pt x="8" y="31"/>
                  </a:lnTo>
                  <a:lnTo>
                    <a:pt x="10" y="8"/>
                  </a:lnTo>
                  <a:close/>
                  <a:moveTo>
                    <a:pt x="2" y="0"/>
                  </a:moveTo>
                  <a:lnTo>
                    <a:pt x="0" y="39"/>
                  </a:lnTo>
                  <a:lnTo>
                    <a:pt x="39" y="41"/>
                  </a:lnTo>
                  <a:lnTo>
                    <a:pt x="41"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46" name="ïSḷiḑe"/>
            <p:cNvSpPr/>
            <p:nvPr/>
          </p:nvSpPr>
          <p:spPr bwMode="auto">
            <a:xfrm>
              <a:off x="4999424" y="3497055"/>
              <a:ext cx="59629" cy="59629"/>
            </a:xfrm>
            <a:custGeom>
              <a:avLst/>
              <a:gdLst>
                <a:gd name="T0" fmla="*/ 10 w 41"/>
                <a:gd name="T1" fmla="*/ 8 h 41"/>
                <a:gd name="T2" fmla="*/ 33 w 41"/>
                <a:gd name="T3" fmla="*/ 8 h 41"/>
                <a:gd name="T4" fmla="*/ 31 w 41"/>
                <a:gd name="T5" fmla="*/ 33 h 41"/>
                <a:gd name="T6" fmla="*/ 8 w 41"/>
                <a:gd name="T7" fmla="*/ 31 h 41"/>
                <a:gd name="T8" fmla="*/ 10 w 41"/>
                <a:gd name="T9" fmla="*/ 8 h 41"/>
                <a:gd name="T10" fmla="*/ 2 w 41"/>
                <a:gd name="T11" fmla="*/ 0 h 41"/>
                <a:gd name="T12" fmla="*/ 0 w 41"/>
                <a:gd name="T13" fmla="*/ 39 h 41"/>
                <a:gd name="T14" fmla="*/ 39 w 41"/>
                <a:gd name="T15" fmla="*/ 41 h 41"/>
                <a:gd name="T16" fmla="*/ 41 w 41"/>
                <a:gd name="T17" fmla="*/ 2 h 41"/>
                <a:gd name="T18" fmla="*/ 2 w 41"/>
                <a:gd name="T19" fmla="*/ 0 h 41"/>
                <a:gd name="T20" fmla="*/ 2 w 4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1">
                  <a:moveTo>
                    <a:pt x="10" y="8"/>
                  </a:moveTo>
                  <a:lnTo>
                    <a:pt x="33" y="8"/>
                  </a:lnTo>
                  <a:lnTo>
                    <a:pt x="31" y="33"/>
                  </a:lnTo>
                  <a:lnTo>
                    <a:pt x="8" y="31"/>
                  </a:lnTo>
                  <a:lnTo>
                    <a:pt x="10" y="8"/>
                  </a:lnTo>
                  <a:moveTo>
                    <a:pt x="2" y="0"/>
                  </a:moveTo>
                  <a:lnTo>
                    <a:pt x="0" y="39"/>
                  </a:lnTo>
                  <a:lnTo>
                    <a:pt x="39" y="41"/>
                  </a:lnTo>
                  <a:lnTo>
                    <a:pt x="41"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47" name="ï$ļïďé"/>
            <p:cNvSpPr/>
            <p:nvPr/>
          </p:nvSpPr>
          <p:spPr bwMode="auto">
            <a:xfrm>
              <a:off x="5008150" y="3444699"/>
              <a:ext cx="47994" cy="46539"/>
            </a:xfrm>
            <a:custGeom>
              <a:avLst/>
              <a:gdLst>
                <a:gd name="T0" fmla="*/ 0 w 33"/>
                <a:gd name="T1" fmla="*/ 32 h 32"/>
                <a:gd name="T2" fmla="*/ 2 w 33"/>
                <a:gd name="T3" fmla="*/ 0 h 32"/>
                <a:gd name="T4" fmla="*/ 33 w 33"/>
                <a:gd name="T5" fmla="*/ 0 h 32"/>
                <a:gd name="T6" fmla="*/ 31 w 33"/>
                <a:gd name="T7" fmla="*/ 32 h 32"/>
                <a:gd name="T8" fmla="*/ 0 w 33"/>
                <a:gd name="T9" fmla="*/ 32 h 32"/>
              </a:gdLst>
              <a:ahLst/>
              <a:cxnLst>
                <a:cxn ang="0">
                  <a:pos x="T0" y="T1"/>
                </a:cxn>
                <a:cxn ang="0">
                  <a:pos x="T2" y="T3"/>
                </a:cxn>
                <a:cxn ang="0">
                  <a:pos x="T4" y="T5"/>
                </a:cxn>
                <a:cxn ang="0">
                  <a:pos x="T6" y="T7"/>
                </a:cxn>
                <a:cxn ang="0">
                  <a:pos x="T8" y="T9"/>
                </a:cxn>
              </a:cxnLst>
              <a:rect l="0" t="0" r="r" b="b"/>
              <a:pathLst>
                <a:path w="33" h="32">
                  <a:moveTo>
                    <a:pt x="0" y="32"/>
                  </a:moveTo>
                  <a:lnTo>
                    <a:pt x="2" y="0"/>
                  </a:lnTo>
                  <a:lnTo>
                    <a:pt x="33" y="0"/>
                  </a:lnTo>
                  <a:lnTo>
                    <a:pt x="31" y="32"/>
                  </a:lnTo>
                  <a:lnTo>
                    <a:pt x="0" y="32"/>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48" name="ïṧḻidê"/>
            <p:cNvSpPr/>
            <p:nvPr/>
          </p:nvSpPr>
          <p:spPr bwMode="auto">
            <a:xfrm>
              <a:off x="5002333" y="3438881"/>
              <a:ext cx="59629" cy="61083"/>
            </a:xfrm>
            <a:custGeom>
              <a:avLst/>
              <a:gdLst>
                <a:gd name="T0" fmla="*/ 10 w 41"/>
                <a:gd name="T1" fmla="*/ 9 h 42"/>
                <a:gd name="T2" fmla="*/ 33 w 41"/>
                <a:gd name="T3" fmla="*/ 9 h 42"/>
                <a:gd name="T4" fmla="*/ 31 w 41"/>
                <a:gd name="T5" fmla="*/ 31 h 42"/>
                <a:gd name="T6" fmla="*/ 8 w 41"/>
                <a:gd name="T7" fmla="*/ 31 h 42"/>
                <a:gd name="T8" fmla="*/ 10 w 41"/>
                <a:gd name="T9" fmla="*/ 9 h 42"/>
                <a:gd name="T10" fmla="*/ 2 w 41"/>
                <a:gd name="T11" fmla="*/ 0 h 42"/>
                <a:gd name="T12" fmla="*/ 0 w 41"/>
                <a:gd name="T13" fmla="*/ 40 h 42"/>
                <a:gd name="T14" fmla="*/ 39 w 41"/>
                <a:gd name="T15" fmla="*/ 42 h 42"/>
                <a:gd name="T16" fmla="*/ 41 w 41"/>
                <a:gd name="T17" fmla="*/ 0 h 42"/>
                <a:gd name="T18" fmla="*/ 2 w 41"/>
                <a:gd name="T19" fmla="*/ 0 h 42"/>
                <a:gd name="T20" fmla="*/ 2 w 41"/>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2">
                  <a:moveTo>
                    <a:pt x="10" y="9"/>
                  </a:moveTo>
                  <a:lnTo>
                    <a:pt x="33" y="9"/>
                  </a:lnTo>
                  <a:lnTo>
                    <a:pt x="31" y="31"/>
                  </a:lnTo>
                  <a:lnTo>
                    <a:pt x="8" y="31"/>
                  </a:lnTo>
                  <a:lnTo>
                    <a:pt x="10" y="9"/>
                  </a:lnTo>
                  <a:close/>
                  <a:moveTo>
                    <a:pt x="2" y="0"/>
                  </a:moveTo>
                  <a:lnTo>
                    <a:pt x="0" y="40"/>
                  </a:lnTo>
                  <a:lnTo>
                    <a:pt x="39" y="42"/>
                  </a:lnTo>
                  <a:lnTo>
                    <a:pt x="41" y="0"/>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49" name="iṡľîḓé"/>
            <p:cNvSpPr/>
            <p:nvPr/>
          </p:nvSpPr>
          <p:spPr bwMode="auto">
            <a:xfrm>
              <a:off x="5002333" y="3438881"/>
              <a:ext cx="59629" cy="61083"/>
            </a:xfrm>
            <a:custGeom>
              <a:avLst/>
              <a:gdLst>
                <a:gd name="T0" fmla="*/ 10 w 41"/>
                <a:gd name="T1" fmla="*/ 9 h 42"/>
                <a:gd name="T2" fmla="*/ 33 w 41"/>
                <a:gd name="T3" fmla="*/ 9 h 42"/>
                <a:gd name="T4" fmla="*/ 31 w 41"/>
                <a:gd name="T5" fmla="*/ 31 h 42"/>
                <a:gd name="T6" fmla="*/ 8 w 41"/>
                <a:gd name="T7" fmla="*/ 31 h 42"/>
                <a:gd name="T8" fmla="*/ 10 w 41"/>
                <a:gd name="T9" fmla="*/ 9 h 42"/>
                <a:gd name="T10" fmla="*/ 2 w 41"/>
                <a:gd name="T11" fmla="*/ 0 h 42"/>
                <a:gd name="T12" fmla="*/ 0 w 41"/>
                <a:gd name="T13" fmla="*/ 40 h 42"/>
                <a:gd name="T14" fmla="*/ 39 w 41"/>
                <a:gd name="T15" fmla="*/ 42 h 42"/>
                <a:gd name="T16" fmla="*/ 41 w 41"/>
                <a:gd name="T17" fmla="*/ 0 h 42"/>
                <a:gd name="T18" fmla="*/ 2 w 41"/>
                <a:gd name="T19" fmla="*/ 0 h 42"/>
                <a:gd name="T20" fmla="*/ 2 w 41"/>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2">
                  <a:moveTo>
                    <a:pt x="10" y="9"/>
                  </a:moveTo>
                  <a:lnTo>
                    <a:pt x="33" y="9"/>
                  </a:lnTo>
                  <a:lnTo>
                    <a:pt x="31" y="31"/>
                  </a:lnTo>
                  <a:lnTo>
                    <a:pt x="8" y="31"/>
                  </a:lnTo>
                  <a:lnTo>
                    <a:pt x="10" y="9"/>
                  </a:lnTo>
                  <a:moveTo>
                    <a:pt x="2" y="0"/>
                  </a:moveTo>
                  <a:lnTo>
                    <a:pt x="0" y="40"/>
                  </a:lnTo>
                  <a:lnTo>
                    <a:pt x="39" y="42"/>
                  </a:lnTo>
                  <a:lnTo>
                    <a:pt x="41" y="0"/>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50" name="iSḷîḓê"/>
            <p:cNvSpPr/>
            <p:nvPr/>
          </p:nvSpPr>
          <p:spPr bwMode="auto">
            <a:xfrm>
              <a:off x="5011059" y="3387980"/>
              <a:ext cx="47994" cy="45085"/>
            </a:xfrm>
            <a:custGeom>
              <a:avLst/>
              <a:gdLst>
                <a:gd name="T0" fmla="*/ 0 w 33"/>
                <a:gd name="T1" fmla="*/ 31 h 31"/>
                <a:gd name="T2" fmla="*/ 2 w 33"/>
                <a:gd name="T3" fmla="*/ 0 h 31"/>
                <a:gd name="T4" fmla="*/ 33 w 33"/>
                <a:gd name="T5" fmla="*/ 0 h 31"/>
                <a:gd name="T6" fmla="*/ 31 w 33"/>
                <a:gd name="T7" fmla="*/ 31 h 31"/>
                <a:gd name="T8" fmla="*/ 0 w 33"/>
                <a:gd name="T9" fmla="*/ 31 h 31"/>
              </a:gdLst>
              <a:ahLst/>
              <a:cxnLst>
                <a:cxn ang="0">
                  <a:pos x="T0" y="T1"/>
                </a:cxn>
                <a:cxn ang="0">
                  <a:pos x="T2" y="T3"/>
                </a:cxn>
                <a:cxn ang="0">
                  <a:pos x="T4" y="T5"/>
                </a:cxn>
                <a:cxn ang="0">
                  <a:pos x="T6" y="T7"/>
                </a:cxn>
                <a:cxn ang="0">
                  <a:pos x="T8" y="T9"/>
                </a:cxn>
              </a:cxnLst>
              <a:rect l="0" t="0" r="r" b="b"/>
              <a:pathLst>
                <a:path w="33" h="31">
                  <a:moveTo>
                    <a:pt x="0" y="31"/>
                  </a:moveTo>
                  <a:lnTo>
                    <a:pt x="2" y="0"/>
                  </a:lnTo>
                  <a:lnTo>
                    <a:pt x="33" y="0"/>
                  </a:lnTo>
                  <a:lnTo>
                    <a:pt x="31" y="31"/>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51" name="iṧḻíḑê"/>
            <p:cNvSpPr/>
            <p:nvPr/>
          </p:nvSpPr>
          <p:spPr bwMode="auto">
            <a:xfrm>
              <a:off x="5005241" y="3379254"/>
              <a:ext cx="59629" cy="59629"/>
            </a:xfrm>
            <a:custGeom>
              <a:avLst/>
              <a:gdLst>
                <a:gd name="T0" fmla="*/ 10 w 41"/>
                <a:gd name="T1" fmla="*/ 10 h 41"/>
                <a:gd name="T2" fmla="*/ 33 w 41"/>
                <a:gd name="T3" fmla="*/ 10 h 41"/>
                <a:gd name="T4" fmla="*/ 31 w 41"/>
                <a:gd name="T5" fmla="*/ 33 h 41"/>
                <a:gd name="T6" fmla="*/ 8 w 41"/>
                <a:gd name="T7" fmla="*/ 33 h 41"/>
                <a:gd name="T8" fmla="*/ 10 w 41"/>
                <a:gd name="T9" fmla="*/ 10 h 41"/>
                <a:gd name="T10" fmla="*/ 2 w 41"/>
                <a:gd name="T11" fmla="*/ 0 h 41"/>
                <a:gd name="T12" fmla="*/ 0 w 41"/>
                <a:gd name="T13" fmla="*/ 41 h 41"/>
                <a:gd name="T14" fmla="*/ 39 w 41"/>
                <a:gd name="T15" fmla="*/ 41 h 41"/>
                <a:gd name="T16" fmla="*/ 41 w 41"/>
                <a:gd name="T17" fmla="*/ 2 h 41"/>
                <a:gd name="T18" fmla="*/ 2 w 41"/>
                <a:gd name="T19" fmla="*/ 0 h 41"/>
                <a:gd name="T20" fmla="*/ 2 w 4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1">
                  <a:moveTo>
                    <a:pt x="10" y="10"/>
                  </a:moveTo>
                  <a:lnTo>
                    <a:pt x="33" y="10"/>
                  </a:lnTo>
                  <a:lnTo>
                    <a:pt x="31" y="33"/>
                  </a:lnTo>
                  <a:lnTo>
                    <a:pt x="8" y="33"/>
                  </a:lnTo>
                  <a:lnTo>
                    <a:pt x="10" y="10"/>
                  </a:lnTo>
                  <a:close/>
                  <a:moveTo>
                    <a:pt x="2" y="0"/>
                  </a:moveTo>
                  <a:lnTo>
                    <a:pt x="0" y="41"/>
                  </a:lnTo>
                  <a:lnTo>
                    <a:pt x="39" y="41"/>
                  </a:lnTo>
                  <a:lnTo>
                    <a:pt x="41"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52" name="iṡḻiḋe"/>
            <p:cNvSpPr/>
            <p:nvPr/>
          </p:nvSpPr>
          <p:spPr bwMode="auto">
            <a:xfrm>
              <a:off x="5005241" y="3379254"/>
              <a:ext cx="59629" cy="59629"/>
            </a:xfrm>
            <a:custGeom>
              <a:avLst/>
              <a:gdLst>
                <a:gd name="T0" fmla="*/ 10 w 41"/>
                <a:gd name="T1" fmla="*/ 10 h 41"/>
                <a:gd name="T2" fmla="*/ 33 w 41"/>
                <a:gd name="T3" fmla="*/ 10 h 41"/>
                <a:gd name="T4" fmla="*/ 31 w 41"/>
                <a:gd name="T5" fmla="*/ 33 h 41"/>
                <a:gd name="T6" fmla="*/ 8 w 41"/>
                <a:gd name="T7" fmla="*/ 33 h 41"/>
                <a:gd name="T8" fmla="*/ 10 w 41"/>
                <a:gd name="T9" fmla="*/ 10 h 41"/>
                <a:gd name="T10" fmla="*/ 2 w 41"/>
                <a:gd name="T11" fmla="*/ 0 h 41"/>
                <a:gd name="T12" fmla="*/ 0 w 41"/>
                <a:gd name="T13" fmla="*/ 41 h 41"/>
                <a:gd name="T14" fmla="*/ 39 w 41"/>
                <a:gd name="T15" fmla="*/ 41 h 41"/>
                <a:gd name="T16" fmla="*/ 41 w 41"/>
                <a:gd name="T17" fmla="*/ 2 h 41"/>
                <a:gd name="T18" fmla="*/ 2 w 41"/>
                <a:gd name="T19" fmla="*/ 0 h 41"/>
                <a:gd name="T20" fmla="*/ 2 w 4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1">
                  <a:moveTo>
                    <a:pt x="10" y="10"/>
                  </a:moveTo>
                  <a:lnTo>
                    <a:pt x="33" y="10"/>
                  </a:lnTo>
                  <a:lnTo>
                    <a:pt x="31" y="33"/>
                  </a:lnTo>
                  <a:lnTo>
                    <a:pt x="8" y="33"/>
                  </a:lnTo>
                  <a:lnTo>
                    <a:pt x="10" y="10"/>
                  </a:lnTo>
                  <a:moveTo>
                    <a:pt x="2" y="0"/>
                  </a:moveTo>
                  <a:lnTo>
                    <a:pt x="0" y="41"/>
                  </a:lnTo>
                  <a:lnTo>
                    <a:pt x="39" y="41"/>
                  </a:lnTo>
                  <a:lnTo>
                    <a:pt x="41"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53" name="íṧliḋe"/>
            <p:cNvSpPr/>
            <p:nvPr/>
          </p:nvSpPr>
          <p:spPr bwMode="auto">
            <a:xfrm>
              <a:off x="5013968" y="3328351"/>
              <a:ext cx="47994" cy="47994"/>
            </a:xfrm>
            <a:custGeom>
              <a:avLst/>
              <a:gdLst>
                <a:gd name="T0" fmla="*/ 0 w 33"/>
                <a:gd name="T1" fmla="*/ 33 h 33"/>
                <a:gd name="T2" fmla="*/ 2 w 33"/>
                <a:gd name="T3" fmla="*/ 0 h 33"/>
                <a:gd name="T4" fmla="*/ 33 w 33"/>
                <a:gd name="T5" fmla="*/ 2 h 33"/>
                <a:gd name="T6" fmla="*/ 31 w 33"/>
                <a:gd name="T7" fmla="*/ 33 h 33"/>
                <a:gd name="T8" fmla="*/ 0 w 33"/>
                <a:gd name="T9" fmla="*/ 33 h 33"/>
              </a:gdLst>
              <a:ahLst/>
              <a:cxnLst>
                <a:cxn ang="0">
                  <a:pos x="T0" y="T1"/>
                </a:cxn>
                <a:cxn ang="0">
                  <a:pos x="T2" y="T3"/>
                </a:cxn>
                <a:cxn ang="0">
                  <a:pos x="T4" y="T5"/>
                </a:cxn>
                <a:cxn ang="0">
                  <a:pos x="T6" y="T7"/>
                </a:cxn>
                <a:cxn ang="0">
                  <a:pos x="T8" y="T9"/>
                </a:cxn>
              </a:cxnLst>
              <a:rect l="0" t="0" r="r" b="b"/>
              <a:pathLst>
                <a:path w="33" h="33">
                  <a:moveTo>
                    <a:pt x="0" y="33"/>
                  </a:moveTo>
                  <a:lnTo>
                    <a:pt x="2" y="0"/>
                  </a:lnTo>
                  <a:lnTo>
                    <a:pt x="33" y="2"/>
                  </a:lnTo>
                  <a:lnTo>
                    <a:pt x="31" y="33"/>
                  </a:lnTo>
                  <a:lnTo>
                    <a:pt x="0" y="33"/>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54" name="ïsḻîḋe"/>
            <p:cNvSpPr/>
            <p:nvPr/>
          </p:nvSpPr>
          <p:spPr bwMode="auto">
            <a:xfrm>
              <a:off x="5008150" y="3321080"/>
              <a:ext cx="61083" cy="61083"/>
            </a:xfrm>
            <a:custGeom>
              <a:avLst/>
              <a:gdLst>
                <a:gd name="T0" fmla="*/ 10 w 42"/>
                <a:gd name="T1" fmla="*/ 9 h 42"/>
                <a:gd name="T2" fmla="*/ 33 w 42"/>
                <a:gd name="T3" fmla="*/ 11 h 42"/>
                <a:gd name="T4" fmla="*/ 31 w 42"/>
                <a:gd name="T5" fmla="*/ 34 h 42"/>
                <a:gd name="T6" fmla="*/ 8 w 42"/>
                <a:gd name="T7" fmla="*/ 34 h 42"/>
                <a:gd name="T8" fmla="*/ 10 w 42"/>
                <a:gd name="T9" fmla="*/ 9 h 42"/>
                <a:gd name="T10" fmla="*/ 2 w 42"/>
                <a:gd name="T11" fmla="*/ 0 h 42"/>
                <a:gd name="T12" fmla="*/ 0 w 42"/>
                <a:gd name="T13" fmla="*/ 40 h 42"/>
                <a:gd name="T14" fmla="*/ 39 w 42"/>
                <a:gd name="T15" fmla="*/ 42 h 42"/>
                <a:gd name="T16" fmla="*/ 42 w 42"/>
                <a:gd name="T17" fmla="*/ 2 h 42"/>
                <a:gd name="T18" fmla="*/ 2 w 42"/>
                <a:gd name="T19" fmla="*/ 0 h 42"/>
                <a:gd name="T20" fmla="*/ 2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10" y="9"/>
                  </a:moveTo>
                  <a:lnTo>
                    <a:pt x="33" y="11"/>
                  </a:lnTo>
                  <a:lnTo>
                    <a:pt x="31" y="34"/>
                  </a:lnTo>
                  <a:lnTo>
                    <a:pt x="8" y="34"/>
                  </a:lnTo>
                  <a:lnTo>
                    <a:pt x="10" y="9"/>
                  </a:lnTo>
                  <a:close/>
                  <a:moveTo>
                    <a:pt x="2" y="0"/>
                  </a:moveTo>
                  <a:lnTo>
                    <a:pt x="0" y="40"/>
                  </a:lnTo>
                  <a:lnTo>
                    <a:pt x="39" y="42"/>
                  </a:lnTo>
                  <a:lnTo>
                    <a:pt x="42"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55" name="î$lïdé"/>
            <p:cNvSpPr/>
            <p:nvPr/>
          </p:nvSpPr>
          <p:spPr bwMode="auto">
            <a:xfrm>
              <a:off x="5008150" y="3321080"/>
              <a:ext cx="61083" cy="61083"/>
            </a:xfrm>
            <a:custGeom>
              <a:avLst/>
              <a:gdLst>
                <a:gd name="T0" fmla="*/ 10 w 42"/>
                <a:gd name="T1" fmla="*/ 9 h 42"/>
                <a:gd name="T2" fmla="*/ 33 w 42"/>
                <a:gd name="T3" fmla="*/ 11 h 42"/>
                <a:gd name="T4" fmla="*/ 31 w 42"/>
                <a:gd name="T5" fmla="*/ 34 h 42"/>
                <a:gd name="T6" fmla="*/ 8 w 42"/>
                <a:gd name="T7" fmla="*/ 34 h 42"/>
                <a:gd name="T8" fmla="*/ 10 w 42"/>
                <a:gd name="T9" fmla="*/ 9 h 42"/>
                <a:gd name="T10" fmla="*/ 2 w 42"/>
                <a:gd name="T11" fmla="*/ 0 h 42"/>
                <a:gd name="T12" fmla="*/ 0 w 42"/>
                <a:gd name="T13" fmla="*/ 40 h 42"/>
                <a:gd name="T14" fmla="*/ 39 w 42"/>
                <a:gd name="T15" fmla="*/ 42 h 42"/>
                <a:gd name="T16" fmla="*/ 42 w 42"/>
                <a:gd name="T17" fmla="*/ 2 h 42"/>
                <a:gd name="T18" fmla="*/ 2 w 42"/>
                <a:gd name="T19" fmla="*/ 0 h 42"/>
                <a:gd name="T20" fmla="*/ 2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10" y="9"/>
                  </a:moveTo>
                  <a:lnTo>
                    <a:pt x="33" y="11"/>
                  </a:lnTo>
                  <a:lnTo>
                    <a:pt x="31" y="34"/>
                  </a:lnTo>
                  <a:lnTo>
                    <a:pt x="8" y="34"/>
                  </a:lnTo>
                  <a:lnTo>
                    <a:pt x="10" y="9"/>
                  </a:lnTo>
                  <a:moveTo>
                    <a:pt x="2" y="0"/>
                  </a:moveTo>
                  <a:lnTo>
                    <a:pt x="0" y="40"/>
                  </a:lnTo>
                  <a:lnTo>
                    <a:pt x="39" y="42"/>
                  </a:lnTo>
                  <a:lnTo>
                    <a:pt x="42"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56" name="í$ľîḓe"/>
            <p:cNvSpPr/>
            <p:nvPr/>
          </p:nvSpPr>
          <p:spPr bwMode="auto">
            <a:xfrm>
              <a:off x="5016876" y="3270177"/>
              <a:ext cx="47994" cy="47994"/>
            </a:xfrm>
            <a:custGeom>
              <a:avLst/>
              <a:gdLst>
                <a:gd name="T0" fmla="*/ 0 w 33"/>
                <a:gd name="T1" fmla="*/ 31 h 33"/>
                <a:gd name="T2" fmla="*/ 2 w 33"/>
                <a:gd name="T3" fmla="*/ 0 h 33"/>
                <a:gd name="T4" fmla="*/ 33 w 33"/>
                <a:gd name="T5" fmla="*/ 2 h 33"/>
                <a:gd name="T6" fmla="*/ 31 w 33"/>
                <a:gd name="T7" fmla="*/ 33 h 33"/>
                <a:gd name="T8" fmla="*/ 0 w 33"/>
                <a:gd name="T9" fmla="*/ 31 h 33"/>
              </a:gdLst>
              <a:ahLst/>
              <a:cxnLst>
                <a:cxn ang="0">
                  <a:pos x="T0" y="T1"/>
                </a:cxn>
                <a:cxn ang="0">
                  <a:pos x="T2" y="T3"/>
                </a:cxn>
                <a:cxn ang="0">
                  <a:pos x="T4" y="T5"/>
                </a:cxn>
                <a:cxn ang="0">
                  <a:pos x="T6" y="T7"/>
                </a:cxn>
                <a:cxn ang="0">
                  <a:pos x="T8" y="T9"/>
                </a:cxn>
              </a:cxnLst>
              <a:rect l="0" t="0" r="r" b="b"/>
              <a:pathLst>
                <a:path w="33" h="33">
                  <a:moveTo>
                    <a:pt x="0" y="31"/>
                  </a:moveTo>
                  <a:lnTo>
                    <a:pt x="2" y="0"/>
                  </a:lnTo>
                  <a:lnTo>
                    <a:pt x="33" y="2"/>
                  </a:lnTo>
                  <a:lnTo>
                    <a:pt x="31"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57" name="îṩliďé"/>
            <p:cNvSpPr/>
            <p:nvPr/>
          </p:nvSpPr>
          <p:spPr bwMode="auto">
            <a:xfrm>
              <a:off x="5011059" y="3264360"/>
              <a:ext cx="61083" cy="59629"/>
            </a:xfrm>
            <a:custGeom>
              <a:avLst/>
              <a:gdLst>
                <a:gd name="T0" fmla="*/ 10 w 42"/>
                <a:gd name="T1" fmla="*/ 8 h 41"/>
                <a:gd name="T2" fmla="*/ 33 w 42"/>
                <a:gd name="T3" fmla="*/ 10 h 41"/>
                <a:gd name="T4" fmla="*/ 31 w 42"/>
                <a:gd name="T5" fmla="*/ 33 h 41"/>
                <a:gd name="T6" fmla="*/ 8 w 42"/>
                <a:gd name="T7" fmla="*/ 31 h 41"/>
                <a:gd name="T8" fmla="*/ 10 w 42"/>
                <a:gd name="T9" fmla="*/ 8 h 41"/>
                <a:gd name="T10" fmla="*/ 2 w 42"/>
                <a:gd name="T11" fmla="*/ 0 h 41"/>
                <a:gd name="T12" fmla="*/ 0 w 42"/>
                <a:gd name="T13" fmla="*/ 39 h 41"/>
                <a:gd name="T14" fmla="*/ 40 w 42"/>
                <a:gd name="T15" fmla="*/ 41 h 41"/>
                <a:gd name="T16" fmla="*/ 42 w 42"/>
                <a:gd name="T17" fmla="*/ 2 h 41"/>
                <a:gd name="T18" fmla="*/ 2 w 42"/>
                <a:gd name="T19" fmla="*/ 0 h 41"/>
                <a:gd name="T20" fmla="*/ 2 w 42"/>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1">
                  <a:moveTo>
                    <a:pt x="10" y="8"/>
                  </a:moveTo>
                  <a:lnTo>
                    <a:pt x="33" y="10"/>
                  </a:lnTo>
                  <a:lnTo>
                    <a:pt x="31" y="33"/>
                  </a:lnTo>
                  <a:lnTo>
                    <a:pt x="8" y="31"/>
                  </a:lnTo>
                  <a:lnTo>
                    <a:pt x="10" y="8"/>
                  </a:lnTo>
                  <a:close/>
                  <a:moveTo>
                    <a:pt x="2" y="0"/>
                  </a:moveTo>
                  <a:lnTo>
                    <a:pt x="0" y="39"/>
                  </a:lnTo>
                  <a:lnTo>
                    <a:pt x="40" y="41"/>
                  </a:lnTo>
                  <a:lnTo>
                    <a:pt x="42"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58" name="ïş1íḍê"/>
            <p:cNvSpPr/>
            <p:nvPr/>
          </p:nvSpPr>
          <p:spPr bwMode="auto">
            <a:xfrm>
              <a:off x="5011059" y="3264360"/>
              <a:ext cx="61083" cy="59629"/>
            </a:xfrm>
            <a:custGeom>
              <a:avLst/>
              <a:gdLst>
                <a:gd name="T0" fmla="*/ 10 w 42"/>
                <a:gd name="T1" fmla="*/ 8 h 41"/>
                <a:gd name="T2" fmla="*/ 33 w 42"/>
                <a:gd name="T3" fmla="*/ 10 h 41"/>
                <a:gd name="T4" fmla="*/ 31 w 42"/>
                <a:gd name="T5" fmla="*/ 33 h 41"/>
                <a:gd name="T6" fmla="*/ 8 w 42"/>
                <a:gd name="T7" fmla="*/ 31 h 41"/>
                <a:gd name="T8" fmla="*/ 10 w 42"/>
                <a:gd name="T9" fmla="*/ 8 h 41"/>
                <a:gd name="T10" fmla="*/ 2 w 42"/>
                <a:gd name="T11" fmla="*/ 0 h 41"/>
                <a:gd name="T12" fmla="*/ 0 w 42"/>
                <a:gd name="T13" fmla="*/ 39 h 41"/>
                <a:gd name="T14" fmla="*/ 40 w 42"/>
                <a:gd name="T15" fmla="*/ 41 h 41"/>
                <a:gd name="T16" fmla="*/ 42 w 42"/>
                <a:gd name="T17" fmla="*/ 2 h 41"/>
                <a:gd name="T18" fmla="*/ 2 w 42"/>
                <a:gd name="T19" fmla="*/ 0 h 41"/>
                <a:gd name="T20" fmla="*/ 2 w 42"/>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1">
                  <a:moveTo>
                    <a:pt x="10" y="8"/>
                  </a:moveTo>
                  <a:lnTo>
                    <a:pt x="33" y="10"/>
                  </a:lnTo>
                  <a:lnTo>
                    <a:pt x="31" y="33"/>
                  </a:lnTo>
                  <a:lnTo>
                    <a:pt x="8" y="31"/>
                  </a:lnTo>
                  <a:lnTo>
                    <a:pt x="10" y="8"/>
                  </a:lnTo>
                  <a:moveTo>
                    <a:pt x="2" y="0"/>
                  </a:moveTo>
                  <a:lnTo>
                    <a:pt x="0" y="39"/>
                  </a:lnTo>
                  <a:lnTo>
                    <a:pt x="40" y="41"/>
                  </a:lnTo>
                  <a:lnTo>
                    <a:pt x="42"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59" name="îSḷîḑé"/>
            <p:cNvSpPr/>
            <p:nvPr/>
          </p:nvSpPr>
          <p:spPr bwMode="auto">
            <a:xfrm>
              <a:off x="5019785" y="3213458"/>
              <a:ext cx="49448" cy="47994"/>
            </a:xfrm>
            <a:custGeom>
              <a:avLst/>
              <a:gdLst>
                <a:gd name="T0" fmla="*/ 0 w 34"/>
                <a:gd name="T1" fmla="*/ 31 h 33"/>
                <a:gd name="T2" fmla="*/ 2 w 34"/>
                <a:gd name="T3" fmla="*/ 0 h 33"/>
                <a:gd name="T4" fmla="*/ 34 w 34"/>
                <a:gd name="T5" fmla="*/ 2 h 33"/>
                <a:gd name="T6" fmla="*/ 31 w 34"/>
                <a:gd name="T7" fmla="*/ 33 h 33"/>
                <a:gd name="T8" fmla="*/ 0 w 34"/>
                <a:gd name="T9" fmla="*/ 31 h 33"/>
              </a:gdLst>
              <a:ahLst/>
              <a:cxnLst>
                <a:cxn ang="0">
                  <a:pos x="T0" y="T1"/>
                </a:cxn>
                <a:cxn ang="0">
                  <a:pos x="T2" y="T3"/>
                </a:cxn>
                <a:cxn ang="0">
                  <a:pos x="T4" y="T5"/>
                </a:cxn>
                <a:cxn ang="0">
                  <a:pos x="T6" y="T7"/>
                </a:cxn>
                <a:cxn ang="0">
                  <a:pos x="T8" y="T9"/>
                </a:cxn>
              </a:cxnLst>
              <a:rect l="0" t="0" r="r" b="b"/>
              <a:pathLst>
                <a:path w="34" h="33">
                  <a:moveTo>
                    <a:pt x="0" y="31"/>
                  </a:moveTo>
                  <a:lnTo>
                    <a:pt x="2" y="0"/>
                  </a:lnTo>
                  <a:lnTo>
                    <a:pt x="34" y="2"/>
                  </a:lnTo>
                  <a:lnTo>
                    <a:pt x="31"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60" name="iṡļïḓè"/>
            <p:cNvSpPr/>
            <p:nvPr/>
          </p:nvSpPr>
          <p:spPr bwMode="auto">
            <a:xfrm>
              <a:off x="5013968" y="3206186"/>
              <a:ext cx="61083" cy="61083"/>
            </a:xfrm>
            <a:custGeom>
              <a:avLst/>
              <a:gdLst>
                <a:gd name="T0" fmla="*/ 8 w 42"/>
                <a:gd name="T1" fmla="*/ 9 h 42"/>
                <a:gd name="T2" fmla="*/ 33 w 42"/>
                <a:gd name="T3" fmla="*/ 11 h 42"/>
                <a:gd name="T4" fmla="*/ 31 w 42"/>
                <a:gd name="T5" fmla="*/ 34 h 42"/>
                <a:gd name="T6" fmla="*/ 8 w 42"/>
                <a:gd name="T7" fmla="*/ 32 h 42"/>
                <a:gd name="T8" fmla="*/ 8 w 42"/>
                <a:gd name="T9" fmla="*/ 9 h 42"/>
                <a:gd name="T10" fmla="*/ 2 w 42"/>
                <a:gd name="T11" fmla="*/ 0 h 42"/>
                <a:gd name="T12" fmla="*/ 0 w 42"/>
                <a:gd name="T13" fmla="*/ 40 h 42"/>
                <a:gd name="T14" fmla="*/ 40 w 42"/>
                <a:gd name="T15" fmla="*/ 42 h 42"/>
                <a:gd name="T16" fmla="*/ 42 w 42"/>
                <a:gd name="T17" fmla="*/ 3 h 42"/>
                <a:gd name="T18" fmla="*/ 2 w 42"/>
                <a:gd name="T19" fmla="*/ 0 h 42"/>
                <a:gd name="T20" fmla="*/ 2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8" y="9"/>
                  </a:moveTo>
                  <a:lnTo>
                    <a:pt x="33" y="11"/>
                  </a:lnTo>
                  <a:lnTo>
                    <a:pt x="31" y="34"/>
                  </a:lnTo>
                  <a:lnTo>
                    <a:pt x="8" y="32"/>
                  </a:lnTo>
                  <a:lnTo>
                    <a:pt x="8" y="9"/>
                  </a:lnTo>
                  <a:close/>
                  <a:moveTo>
                    <a:pt x="2" y="0"/>
                  </a:moveTo>
                  <a:lnTo>
                    <a:pt x="0" y="40"/>
                  </a:lnTo>
                  <a:lnTo>
                    <a:pt x="40" y="42"/>
                  </a:lnTo>
                  <a:lnTo>
                    <a:pt x="42" y="3"/>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61" name="îSľíďe"/>
            <p:cNvSpPr/>
            <p:nvPr/>
          </p:nvSpPr>
          <p:spPr bwMode="auto">
            <a:xfrm>
              <a:off x="5013968" y="3206186"/>
              <a:ext cx="61083" cy="61083"/>
            </a:xfrm>
            <a:custGeom>
              <a:avLst/>
              <a:gdLst>
                <a:gd name="T0" fmla="*/ 8 w 42"/>
                <a:gd name="T1" fmla="*/ 9 h 42"/>
                <a:gd name="T2" fmla="*/ 33 w 42"/>
                <a:gd name="T3" fmla="*/ 11 h 42"/>
                <a:gd name="T4" fmla="*/ 31 w 42"/>
                <a:gd name="T5" fmla="*/ 34 h 42"/>
                <a:gd name="T6" fmla="*/ 8 w 42"/>
                <a:gd name="T7" fmla="*/ 32 h 42"/>
                <a:gd name="T8" fmla="*/ 8 w 42"/>
                <a:gd name="T9" fmla="*/ 9 h 42"/>
                <a:gd name="T10" fmla="*/ 2 w 42"/>
                <a:gd name="T11" fmla="*/ 0 h 42"/>
                <a:gd name="T12" fmla="*/ 0 w 42"/>
                <a:gd name="T13" fmla="*/ 40 h 42"/>
                <a:gd name="T14" fmla="*/ 40 w 42"/>
                <a:gd name="T15" fmla="*/ 42 h 42"/>
                <a:gd name="T16" fmla="*/ 42 w 42"/>
                <a:gd name="T17" fmla="*/ 3 h 42"/>
                <a:gd name="T18" fmla="*/ 2 w 42"/>
                <a:gd name="T19" fmla="*/ 0 h 42"/>
                <a:gd name="T20" fmla="*/ 2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8" y="9"/>
                  </a:moveTo>
                  <a:lnTo>
                    <a:pt x="33" y="11"/>
                  </a:lnTo>
                  <a:lnTo>
                    <a:pt x="31" y="34"/>
                  </a:lnTo>
                  <a:lnTo>
                    <a:pt x="8" y="32"/>
                  </a:lnTo>
                  <a:lnTo>
                    <a:pt x="8" y="9"/>
                  </a:lnTo>
                  <a:moveTo>
                    <a:pt x="2" y="0"/>
                  </a:moveTo>
                  <a:lnTo>
                    <a:pt x="0" y="40"/>
                  </a:lnTo>
                  <a:lnTo>
                    <a:pt x="40" y="42"/>
                  </a:lnTo>
                  <a:lnTo>
                    <a:pt x="42" y="3"/>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62" name="îṣḻiḍé"/>
            <p:cNvSpPr/>
            <p:nvPr/>
          </p:nvSpPr>
          <p:spPr bwMode="auto">
            <a:xfrm>
              <a:off x="5022694" y="3155284"/>
              <a:ext cx="49448" cy="47994"/>
            </a:xfrm>
            <a:custGeom>
              <a:avLst/>
              <a:gdLst>
                <a:gd name="T0" fmla="*/ 0 w 34"/>
                <a:gd name="T1" fmla="*/ 31 h 33"/>
                <a:gd name="T2" fmla="*/ 0 w 34"/>
                <a:gd name="T3" fmla="*/ 0 h 33"/>
                <a:gd name="T4" fmla="*/ 34 w 34"/>
                <a:gd name="T5" fmla="*/ 2 h 33"/>
                <a:gd name="T6" fmla="*/ 32 w 34"/>
                <a:gd name="T7" fmla="*/ 33 h 33"/>
                <a:gd name="T8" fmla="*/ 0 w 34"/>
                <a:gd name="T9" fmla="*/ 31 h 33"/>
              </a:gdLst>
              <a:ahLst/>
              <a:cxnLst>
                <a:cxn ang="0">
                  <a:pos x="T0" y="T1"/>
                </a:cxn>
                <a:cxn ang="0">
                  <a:pos x="T2" y="T3"/>
                </a:cxn>
                <a:cxn ang="0">
                  <a:pos x="T4" y="T5"/>
                </a:cxn>
                <a:cxn ang="0">
                  <a:pos x="T6" y="T7"/>
                </a:cxn>
                <a:cxn ang="0">
                  <a:pos x="T8" y="T9"/>
                </a:cxn>
              </a:cxnLst>
              <a:rect l="0" t="0" r="r" b="b"/>
              <a:pathLst>
                <a:path w="34" h="33">
                  <a:moveTo>
                    <a:pt x="0" y="31"/>
                  </a:moveTo>
                  <a:lnTo>
                    <a:pt x="0" y="0"/>
                  </a:lnTo>
                  <a:lnTo>
                    <a:pt x="34" y="2"/>
                  </a:lnTo>
                  <a:lnTo>
                    <a:pt x="32"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63" name="ïš1iḓè"/>
            <p:cNvSpPr/>
            <p:nvPr/>
          </p:nvSpPr>
          <p:spPr bwMode="auto">
            <a:xfrm>
              <a:off x="5016876" y="3149467"/>
              <a:ext cx="61083" cy="61083"/>
            </a:xfrm>
            <a:custGeom>
              <a:avLst/>
              <a:gdLst>
                <a:gd name="T0" fmla="*/ 9 w 42"/>
                <a:gd name="T1" fmla="*/ 8 h 42"/>
                <a:gd name="T2" fmla="*/ 33 w 42"/>
                <a:gd name="T3" fmla="*/ 10 h 42"/>
                <a:gd name="T4" fmla="*/ 31 w 42"/>
                <a:gd name="T5" fmla="*/ 33 h 42"/>
                <a:gd name="T6" fmla="*/ 9 w 42"/>
                <a:gd name="T7" fmla="*/ 31 h 42"/>
                <a:gd name="T8" fmla="*/ 9 w 42"/>
                <a:gd name="T9" fmla="*/ 8 h 42"/>
                <a:gd name="T10" fmla="*/ 2 w 42"/>
                <a:gd name="T11" fmla="*/ 0 h 42"/>
                <a:gd name="T12" fmla="*/ 0 w 42"/>
                <a:gd name="T13" fmla="*/ 39 h 42"/>
                <a:gd name="T14" fmla="*/ 40 w 42"/>
                <a:gd name="T15" fmla="*/ 42 h 42"/>
                <a:gd name="T16" fmla="*/ 42 w 42"/>
                <a:gd name="T17" fmla="*/ 2 h 42"/>
                <a:gd name="T18" fmla="*/ 2 w 42"/>
                <a:gd name="T19" fmla="*/ 0 h 42"/>
                <a:gd name="T20" fmla="*/ 2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9" y="8"/>
                  </a:moveTo>
                  <a:lnTo>
                    <a:pt x="33" y="10"/>
                  </a:lnTo>
                  <a:lnTo>
                    <a:pt x="31" y="33"/>
                  </a:lnTo>
                  <a:lnTo>
                    <a:pt x="9" y="31"/>
                  </a:lnTo>
                  <a:lnTo>
                    <a:pt x="9" y="8"/>
                  </a:lnTo>
                  <a:close/>
                  <a:moveTo>
                    <a:pt x="2" y="0"/>
                  </a:moveTo>
                  <a:lnTo>
                    <a:pt x="0" y="39"/>
                  </a:lnTo>
                  <a:lnTo>
                    <a:pt x="40" y="42"/>
                  </a:lnTo>
                  <a:lnTo>
                    <a:pt x="42"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64" name="iSḻíḍê"/>
            <p:cNvSpPr/>
            <p:nvPr/>
          </p:nvSpPr>
          <p:spPr bwMode="auto">
            <a:xfrm>
              <a:off x="5016876" y="3149467"/>
              <a:ext cx="61083" cy="61083"/>
            </a:xfrm>
            <a:custGeom>
              <a:avLst/>
              <a:gdLst>
                <a:gd name="T0" fmla="*/ 9 w 42"/>
                <a:gd name="T1" fmla="*/ 8 h 42"/>
                <a:gd name="T2" fmla="*/ 33 w 42"/>
                <a:gd name="T3" fmla="*/ 10 h 42"/>
                <a:gd name="T4" fmla="*/ 31 w 42"/>
                <a:gd name="T5" fmla="*/ 33 h 42"/>
                <a:gd name="T6" fmla="*/ 9 w 42"/>
                <a:gd name="T7" fmla="*/ 31 h 42"/>
                <a:gd name="T8" fmla="*/ 9 w 42"/>
                <a:gd name="T9" fmla="*/ 8 h 42"/>
                <a:gd name="T10" fmla="*/ 2 w 42"/>
                <a:gd name="T11" fmla="*/ 0 h 42"/>
                <a:gd name="T12" fmla="*/ 0 w 42"/>
                <a:gd name="T13" fmla="*/ 39 h 42"/>
                <a:gd name="T14" fmla="*/ 40 w 42"/>
                <a:gd name="T15" fmla="*/ 42 h 42"/>
                <a:gd name="T16" fmla="*/ 42 w 42"/>
                <a:gd name="T17" fmla="*/ 2 h 42"/>
                <a:gd name="T18" fmla="*/ 2 w 42"/>
                <a:gd name="T19" fmla="*/ 0 h 42"/>
                <a:gd name="T20" fmla="*/ 2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9" y="8"/>
                  </a:moveTo>
                  <a:lnTo>
                    <a:pt x="33" y="10"/>
                  </a:lnTo>
                  <a:lnTo>
                    <a:pt x="31" y="33"/>
                  </a:lnTo>
                  <a:lnTo>
                    <a:pt x="9" y="31"/>
                  </a:lnTo>
                  <a:lnTo>
                    <a:pt x="9" y="8"/>
                  </a:lnTo>
                  <a:moveTo>
                    <a:pt x="2" y="0"/>
                  </a:moveTo>
                  <a:lnTo>
                    <a:pt x="0" y="39"/>
                  </a:lnTo>
                  <a:lnTo>
                    <a:pt x="40" y="42"/>
                  </a:lnTo>
                  <a:lnTo>
                    <a:pt x="42"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65" name="ïŝļîḑè"/>
            <p:cNvSpPr/>
            <p:nvPr/>
          </p:nvSpPr>
          <p:spPr bwMode="auto">
            <a:xfrm>
              <a:off x="5025602" y="3098565"/>
              <a:ext cx="49448" cy="47994"/>
            </a:xfrm>
            <a:custGeom>
              <a:avLst/>
              <a:gdLst>
                <a:gd name="T0" fmla="*/ 0 w 34"/>
                <a:gd name="T1" fmla="*/ 31 h 33"/>
                <a:gd name="T2" fmla="*/ 0 w 34"/>
                <a:gd name="T3" fmla="*/ 0 h 33"/>
                <a:gd name="T4" fmla="*/ 34 w 34"/>
                <a:gd name="T5" fmla="*/ 2 h 33"/>
                <a:gd name="T6" fmla="*/ 32 w 34"/>
                <a:gd name="T7" fmla="*/ 33 h 33"/>
                <a:gd name="T8" fmla="*/ 0 w 34"/>
                <a:gd name="T9" fmla="*/ 31 h 33"/>
              </a:gdLst>
              <a:ahLst/>
              <a:cxnLst>
                <a:cxn ang="0">
                  <a:pos x="T0" y="T1"/>
                </a:cxn>
                <a:cxn ang="0">
                  <a:pos x="T2" y="T3"/>
                </a:cxn>
                <a:cxn ang="0">
                  <a:pos x="T4" y="T5"/>
                </a:cxn>
                <a:cxn ang="0">
                  <a:pos x="T6" y="T7"/>
                </a:cxn>
                <a:cxn ang="0">
                  <a:pos x="T8" y="T9"/>
                </a:cxn>
              </a:cxnLst>
              <a:rect l="0" t="0" r="r" b="b"/>
              <a:pathLst>
                <a:path w="34" h="33">
                  <a:moveTo>
                    <a:pt x="0" y="31"/>
                  </a:moveTo>
                  <a:lnTo>
                    <a:pt x="0" y="0"/>
                  </a:lnTo>
                  <a:lnTo>
                    <a:pt x="34" y="2"/>
                  </a:lnTo>
                  <a:lnTo>
                    <a:pt x="32"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66" name="íšḷïḍê"/>
            <p:cNvSpPr/>
            <p:nvPr/>
          </p:nvSpPr>
          <p:spPr bwMode="auto">
            <a:xfrm>
              <a:off x="5019785" y="3092747"/>
              <a:ext cx="61083" cy="59629"/>
            </a:xfrm>
            <a:custGeom>
              <a:avLst/>
              <a:gdLst>
                <a:gd name="T0" fmla="*/ 9 w 42"/>
                <a:gd name="T1" fmla="*/ 8 h 41"/>
                <a:gd name="T2" fmla="*/ 31 w 42"/>
                <a:gd name="T3" fmla="*/ 10 h 41"/>
                <a:gd name="T4" fmla="*/ 31 w 42"/>
                <a:gd name="T5" fmla="*/ 33 h 41"/>
                <a:gd name="T6" fmla="*/ 9 w 42"/>
                <a:gd name="T7" fmla="*/ 31 h 41"/>
                <a:gd name="T8" fmla="*/ 9 w 42"/>
                <a:gd name="T9" fmla="*/ 8 h 41"/>
                <a:gd name="T10" fmla="*/ 2 w 42"/>
                <a:gd name="T11" fmla="*/ 0 h 41"/>
                <a:gd name="T12" fmla="*/ 0 w 42"/>
                <a:gd name="T13" fmla="*/ 39 h 41"/>
                <a:gd name="T14" fmla="*/ 40 w 42"/>
                <a:gd name="T15" fmla="*/ 41 h 41"/>
                <a:gd name="T16" fmla="*/ 42 w 42"/>
                <a:gd name="T17" fmla="*/ 2 h 41"/>
                <a:gd name="T18" fmla="*/ 2 w 42"/>
                <a:gd name="T19" fmla="*/ 0 h 41"/>
                <a:gd name="T20" fmla="*/ 2 w 42"/>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1">
                  <a:moveTo>
                    <a:pt x="9" y="8"/>
                  </a:moveTo>
                  <a:lnTo>
                    <a:pt x="31" y="10"/>
                  </a:lnTo>
                  <a:lnTo>
                    <a:pt x="31" y="33"/>
                  </a:lnTo>
                  <a:lnTo>
                    <a:pt x="9" y="31"/>
                  </a:lnTo>
                  <a:lnTo>
                    <a:pt x="9" y="8"/>
                  </a:lnTo>
                  <a:close/>
                  <a:moveTo>
                    <a:pt x="2" y="0"/>
                  </a:moveTo>
                  <a:lnTo>
                    <a:pt x="0" y="39"/>
                  </a:lnTo>
                  <a:lnTo>
                    <a:pt x="40" y="41"/>
                  </a:lnTo>
                  <a:lnTo>
                    <a:pt x="42"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67" name="íŝ1iḓé"/>
            <p:cNvSpPr/>
            <p:nvPr/>
          </p:nvSpPr>
          <p:spPr bwMode="auto">
            <a:xfrm>
              <a:off x="5019785" y="3092747"/>
              <a:ext cx="61083" cy="59629"/>
            </a:xfrm>
            <a:custGeom>
              <a:avLst/>
              <a:gdLst>
                <a:gd name="T0" fmla="*/ 9 w 42"/>
                <a:gd name="T1" fmla="*/ 8 h 41"/>
                <a:gd name="T2" fmla="*/ 31 w 42"/>
                <a:gd name="T3" fmla="*/ 10 h 41"/>
                <a:gd name="T4" fmla="*/ 31 w 42"/>
                <a:gd name="T5" fmla="*/ 33 h 41"/>
                <a:gd name="T6" fmla="*/ 9 w 42"/>
                <a:gd name="T7" fmla="*/ 31 h 41"/>
                <a:gd name="T8" fmla="*/ 9 w 42"/>
                <a:gd name="T9" fmla="*/ 8 h 41"/>
                <a:gd name="T10" fmla="*/ 2 w 42"/>
                <a:gd name="T11" fmla="*/ 0 h 41"/>
                <a:gd name="T12" fmla="*/ 0 w 42"/>
                <a:gd name="T13" fmla="*/ 39 h 41"/>
                <a:gd name="T14" fmla="*/ 40 w 42"/>
                <a:gd name="T15" fmla="*/ 41 h 41"/>
                <a:gd name="T16" fmla="*/ 42 w 42"/>
                <a:gd name="T17" fmla="*/ 2 h 41"/>
                <a:gd name="T18" fmla="*/ 2 w 42"/>
                <a:gd name="T19" fmla="*/ 0 h 41"/>
                <a:gd name="T20" fmla="*/ 2 w 42"/>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1">
                  <a:moveTo>
                    <a:pt x="9" y="8"/>
                  </a:moveTo>
                  <a:lnTo>
                    <a:pt x="31" y="10"/>
                  </a:lnTo>
                  <a:lnTo>
                    <a:pt x="31" y="33"/>
                  </a:lnTo>
                  <a:lnTo>
                    <a:pt x="9" y="31"/>
                  </a:lnTo>
                  <a:lnTo>
                    <a:pt x="9" y="8"/>
                  </a:lnTo>
                  <a:moveTo>
                    <a:pt x="2" y="0"/>
                  </a:moveTo>
                  <a:lnTo>
                    <a:pt x="0" y="39"/>
                  </a:lnTo>
                  <a:lnTo>
                    <a:pt x="40" y="41"/>
                  </a:lnTo>
                  <a:lnTo>
                    <a:pt x="42"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68" name="ïṩļiďê"/>
            <p:cNvSpPr/>
            <p:nvPr/>
          </p:nvSpPr>
          <p:spPr bwMode="auto">
            <a:xfrm>
              <a:off x="4968882" y="3037482"/>
              <a:ext cx="106168" cy="52356"/>
            </a:xfrm>
            <a:custGeom>
              <a:avLst/>
              <a:gdLst>
                <a:gd name="T0" fmla="*/ 0 w 73"/>
                <a:gd name="T1" fmla="*/ 31 h 36"/>
                <a:gd name="T2" fmla="*/ 2 w 73"/>
                <a:gd name="T3" fmla="*/ 0 h 36"/>
                <a:gd name="T4" fmla="*/ 73 w 73"/>
                <a:gd name="T5" fmla="*/ 2 h 36"/>
                <a:gd name="T6" fmla="*/ 73 w 73"/>
                <a:gd name="T7" fmla="*/ 36 h 36"/>
                <a:gd name="T8" fmla="*/ 0 w 73"/>
                <a:gd name="T9" fmla="*/ 31 h 36"/>
              </a:gdLst>
              <a:ahLst/>
              <a:cxnLst>
                <a:cxn ang="0">
                  <a:pos x="T0" y="T1"/>
                </a:cxn>
                <a:cxn ang="0">
                  <a:pos x="T2" y="T3"/>
                </a:cxn>
                <a:cxn ang="0">
                  <a:pos x="T4" y="T5"/>
                </a:cxn>
                <a:cxn ang="0">
                  <a:pos x="T6" y="T7"/>
                </a:cxn>
                <a:cxn ang="0">
                  <a:pos x="T8" y="T9"/>
                </a:cxn>
              </a:cxnLst>
              <a:rect l="0" t="0" r="r" b="b"/>
              <a:pathLst>
                <a:path w="73" h="36">
                  <a:moveTo>
                    <a:pt x="0" y="31"/>
                  </a:moveTo>
                  <a:lnTo>
                    <a:pt x="2" y="0"/>
                  </a:lnTo>
                  <a:lnTo>
                    <a:pt x="73" y="2"/>
                  </a:lnTo>
                  <a:lnTo>
                    <a:pt x="73" y="36"/>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69" name="îšḷíḓé"/>
            <p:cNvSpPr/>
            <p:nvPr/>
          </p:nvSpPr>
          <p:spPr bwMode="auto">
            <a:xfrm>
              <a:off x="4963065" y="3031665"/>
              <a:ext cx="120711" cy="63991"/>
            </a:xfrm>
            <a:custGeom>
              <a:avLst/>
              <a:gdLst>
                <a:gd name="T0" fmla="*/ 10 w 83"/>
                <a:gd name="T1" fmla="*/ 8 h 44"/>
                <a:gd name="T2" fmla="*/ 41 w 83"/>
                <a:gd name="T3" fmla="*/ 10 h 44"/>
                <a:gd name="T4" fmla="*/ 73 w 83"/>
                <a:gd name="T5" fmla="*/ 10 h 44"/>
                <a:gd name="T6" fmla="*/ 73 w 83"/>
                <a:gd name="T7" fmla="*/ 35 h 44"/>
                <a:gd name="T8" fmla="*/ 41 w 83"/>
                <a:gd name="T9" fmla="*/ 33 h 44"/>
                <a:gd name="T10" fmla="*/ 10 w 83"/>
                <a:gd name="T11" fmla="*/ 31 h 44"/>
                <a:gd name="T12" fmla="*/ 10 w 83"/>
                <a:gd name="T13" fmla="*/ 8 h 44"/>
                <a:gd name="T14" fmla="*/ 2 w 83"/>
                <a:gd name="T15" fmla="*/ 0 h 44"/>
                <a:gd name="T16" fmla="*/ 0 w 83"/>
                <a:gd name="T17" fmla="*/ 40 h 44"/>
                <a:gd name="T18" fmla="*/ 41 w 83"/>
                <a:gd name="T19" fmla="*/ 42 h 44"/>
                <a:gd name="T20" fmla="*/ 81 w 83"/>
                <a:gd name="T21" fmla="*/ 44 h 44"/>
                <a:gd name="T22" fmla="*/ 83 w 83"/>
                <a:gd name="T23" fmla="*/ 4 h 44"/>
                <a:gd name="T24" fmla="*/ 41 w 83"/>
                <a:gd name="T25" fmla="*/ 2 h 44"/>
                <a:gd name="T26" fmla="*/ 2 w 83"/>
                <a:gd name="T27" fmla="*/ 0 h 44"/>
                <a:gd name="T28" fmla="*/ 2 w 83"/>
                <a:gd name="T29"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44">
                  <a:moveTo>
                    <a:pt x="10" y="8"/>
                  </a:moveTo>
                  <a:lnTo>
                    <a:pt x="41" y="10"/>
                  </a:lnTo>
                  <a:lnTo>
                    <a:pt x="73" y="10"/>
                  </a:lnTo>
                  <a:lnTo>
                    <a:pt x="73" y="35"/>
                  </a:lnTo>
                  <a:lnTo>
                    <a:pt x="41" y="33"/>
                  </a:lnTo>
                  <a:lnTo>
                    <a:pt x="10" y="31"/>
                  </a:lnTo>
                  <a:lnTo>
                    <a:pt x="10" y="8"/>
                  </a:lnTo>
                  <a:close/>
                  <a:moveTo>
                    <a:pt x="2" y="0"/>
                  </a:moveTo>
                  <a:lnTo>
                    <a:pt x="0" y="40"/>
                  </a:lnTo>
                  <a:lnTo>
                    <a:pt x="41" y="42"/>
                  </a:lnTo>
                  <a:lnTo>
                    <a:pt x="81" y="44"/>
                  </a:lnTo>
                  <a:lnTo>
                    <a:pt x="83" y="4"/>
                  </a:lnTo>
                  <a:lnTo>
                    <a:pt x="41"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70" name="í$ḷíḍe"/>
            <p:cNvSpPr/>
            <p:nvPr/>
          </p:nvSpPr>
          <p:spPr bwMode="auto">
            <a:xfrm>
              <a:off x="4963065" y="3031665"/>
              <a:ext cx="120711" cy="63991"/>
            </a:xfrm>
            <a:custGeom>
              <a:avLst/>
              <a:gdLst>
                <a:gd name="T0" fmla="*/ 10 w 83"/>
                <a:gd name="T1" fmla="*/ 8 h 44"/>
                <a:gd name="T2" fmla="*/ 41 w 83"/>
                <a:gd name="T3" fmla="*/ 10 h 44"/>
                <a:gd name="T4" fmla="*/ 73 w 83"/>
                <a:gd name="T5" fmla="*/ 10 h 44"/>
                <a:gd name="T6" fmla="*/ 73 w 83"/>
                <a:gd name="T7" fmla="*/ 35 h 44"/>
                <a:gd name="T8" fmla="*/ 41 w 83"/>
                <a:gd name="T9" fmla="*/ 33 h 44"/>
                <a:gd name="T10" fmla="*/ 10 w 83"/>
                <a:gd name="T11" fmla="*/ 31 h 44"/>
                <a:gd name="T12" fmla="*/ 10 w 83"/>
                <a:gd name="T13" fmla="*/ 8 h 44"/>
                <a:gd name="T14" fmla="*/ 2 w 83"/>
                <a:gd name="T15" fmla="*/ 0 h 44"/>
                <a:gd name="T16" fmla="*/ 0 w 83"/>
                <a:gd name="T17" fmla="*/ 40 h 44"/>
                <a:gd name="T18" fmla="*/ 41 w 83"/>
                <a:gd name="T19" fmla="*/ 42 h 44"/>
                <a:gd name="T20" fmla="*/ 81 w 83"/>
                <a:gd name="T21" fmla="*/ 44 h 44"/>
                <a:gd name="T22" fmla="*/ 83 w 83"/>
                <a:gd name="T23" fmla="*/ 4 h 44"/>
                <a:gd name="T24" fmla="*/ 41 w 83"/>
                <a:gd name="T25" fmla="*/ 2 h 44"/>
                <a:gd name="T26" fmla="*/ 2 w 83"/>
                <a:gd name="T27" fmla="*/ 0 h 44"/>
                <a:gd name="T28" fmla="*/ 2 w 83"/>
                <a:gd name="T29"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44">
                  <a:moveTo>
                    <a:pt x="10" y="8"/>
                  </a:moveTo>
                  <a:lnTo>
                    <a:pt x="41" y="10"/>
                  </a:lnTo>
                  <a:lnTo>
                    <a:pt x="73" y="10"/>
                  </a:lnTo>
                  <a:lnTo>
                    <a:pt x="73" y="35"/>
                  </a:lnTo>
                  <a:lnTo>
                    <a:pt x="41" y="33"/>
                  </a:lnTo>
                  <a:lnTo>
                    <a:pt x="10" y="31"/>
                  </a:lnTo>
                  <a:lnTo>
                    <a:pt x="10" y="8"/>
                  </a:lnTo>
                  <a:moveTo>
                    <a:pt x="2" y="0"/>
                  </a:moveTo>
                  <a:lnTo>
                    <a:pt x="0" y="40"/>
                  </a:lnTo>
                  <a:lnTo>
                    <a:pt x="41" y="42"/>
                  </a:lnTo>
                  <a:lnTo>
                    <a:pt x="81" y="44"/>
                  </a:lnTo>
                  <a:lnTo>
                    <a:pt x="83" y="4"/>
                  </a:lnTo>
                  <a:lnTo>
                    <a:pt x="41"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71" name="íşḻîḑé"/>
            <p:cNvSpPr/>
            <p:nvPr/>
          </p:nvSpPr>
          <p:spPr bwMode="auto">
            <a:xfrm>
              <a:off x="5032874" y="2983672"/>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672" name="iṧľíďê"/>
            <p:cNvSpPr/>
            <p:nvPr/>
          </p:nvSpPr>
          <p:spPr bwMode="auto">
            <a:xfrm>
              <a:off x="5022694" y="2977854"/>
              <a:ext cx="61083" cy="59629"/>
            </a:xfrm>
            <a:custGeom>
              <a:avLst/>
              <a:gdLst>
                <a:gd name="T0" fmla="*/ 11 w 42"/>
                <a:gd name="T1" fmla="*/ 8 h 41"/>
                <a:gd name="T2" fmla="*/ 34 w 42"/>
                <a:gd name="T3" fmla="*/ 8 h 41"/>
                <a:gd name="T4" fmla="*/ 34 w 42"/>
                <a:gd name="T5" fmla="*/ 31 h 41"/>
                <a:gd name="T6" fmla="*/ 11 w 42"/>
                <a:gd name="T7" fmla="*/ 31 h 41"/>
                <a:gd name="T8" fmla="*/ 11 w 42"/>
                <a:gd name="T9" fmla="*/ 8 h 41"/>
                <a:gd name="T10" fmla="*/ 2 w 42"/>
                <a:gd name="T11" fmla="*/ 0 h 41"/>
                <a:gd name="T12" fmla="*/ 0 w 42"/>
                <a:gd name="T13" fmla="*/ 39 h 41"/>
                <a:gd name="T14" fmla="*/ 42 w 42"/>
                <a:gd name="T15" fmla="*/ 41 h 41"/>
                <a:gd name="T16" fmla="*/ 42 w 42"/>
                <a:gd name="T17" fmla="*/ 0 h 41"/>
                <a:gd name="T18" fmla="*/ 2 w 42"/>
                <a:gd name="T19" fmla="*/ 0 h 41"/>
                <a:gd name="T20" fmla="*/ 2 w 42"/>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1">
                  <a:moveTo>
                    <a:pt x="11" y="8"/>
                  </a:moveTo>
                  <a:lnTo>
                    <a:pt x="34" y="8"/>
                  </a:lnTo>
                  <a:lnTo>
                    <a:pt x="34" y="31"/>
                  </a:lnTo>
                  <a:lnTo>
                    <a:pt x="11" y="31"/>
                  </a:lnTo>
                  <a:lnTo>
                    <a:pt x="11" y="8"/>
                  </a:lnTo>
                  <a:close/>
                  <a:moveTo>
                    <a:pt x="2" y="0"/>
                  </a:moveTo>
                  <a:lnTo>
                    <a:pt x="0" y="39"/>
                  </a:lnTo>
                  <a:lnTo>
                    <a:pt x="42" y="41"/>
                  </a:lnTo>
                  <a:lnTo>
                    <a:pt x="42" y="0"/>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73" name="išliḍê"/>
            <p:cNvSpPr/>
            <p:nvPr/>
          </p:nvSpPr>
          <p:spPr bwMode="auto">
            <a:xfrm>
              <a:off x="5022694" y="2977854"/>
              <a:ext cx="61083" cy="59629"/>
            </a:xfrm>
            <a:custGeom>
              <a:avLst/>
              <a:gdLst>
                <a:gd name="T0" fmla="*/ 11 w 42"/>
                <a:gd name="T1" fmla="*/ 8 h 41"/>
                <a:gd name="T2" fmla="*/ 34 w 42"/>
                <a:gd name="T3" fmla="*/ 8 h 41"/>
                <a:gd name="T4" fmla="*/ 34 w 42"/>
                <a:gd name="T5" fmla="*/ 31 h 41"/>
                <a:gd name="T6" fmla="*/ 11 w 42"/>
                <a:gd name="T7" fmla="*/ 31 h 41"/>
                <a:gd name="T8" fmla="*/ 11 w 42"/>
                <a:gd name="T9" fmla="*/ 8 h 41"/>
                <a:gd name="T10" fmla="*/ 2 w 42"/>
                <a:gd name="T11" fmla="*/ 0 h 41"/>
                <a:gd name="T12" fmla="*/ 0 w 42"/>
                <a:gd name="T13" fmla="*/ 39 h 41"/>
                <a:gd name="T14" fmla="*/ 42 w 42"/>
                <a:gd name="T15" fmla="*/ 41 h 41"/>
                <a:gd name="T16" fmla="*/ 42 w 42"/>
                <a:gd name="T17" fmla="*/ 0 h 41"/>
                <a:gd name="T18" fmla="*/ 2 w 42"/>
                <a:gd name="T19" fmla="*/ 0 h 41"/>
                <a:gd name="T20" fmla="*/ 2 w 42"/>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1">
                  <a:moveTo>
                    <a:pt x="11" y="8"/>
                  </a:moveTo>
                  <a:lnTo>
                    <a:pt x="34" y="8"/>
                  </a:lnTo>
                  <a:lnTo>
                    <a:pt x="34" y="31"/>
                  </a:lnTo>
                  <a:lnTo>
                    <a:pt x="11" y="31"/>
                  </a:lnTo>
                  <a:lnTo>
                    <a:pt x="11" y="8"/>
                  </a:lnTo>
                  <a:moveTo>
                    <a:pt x="2" y="0"/>
                  </a:moveTo>
                  <a:lnTo>
                    <a:pt x="0" y="39"/>
                  </a:lnTo>
                  <a:lnTo>
                    <a:pt x="42" y="41"/>
                  </a:lnTo>
                  <a:lnTo>
                    <a:pt x="42" y="0"/>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74" name="íṧḷïdé"/>
            <p:cNvSpPr/>
            <p:nvPr/>
          </p:nvSpPr>
          <p:spPr bwMode="auto">
            <a:xfrm>
              <a:off x="5059052" y="3449062"/>
              <a:ext cx="55265" cy="162887"/>
            </a:xfrm>
            <a:custGeom>
              <a:avLst/>
              <a:gdLst>
                <a:gd name="T0" fmla="*/ 0 w 38"/>
                <a:gd name="T1" fmla="*/ 110 h 112"/>
                <a:gd name="T2" fmla="*/ 7 w 38"/>
                <a:gd name="T3" fmla="*/ 0 h 112"/>
                <a:gd name="T4" fmla="*/ 38 w 38"/>
                <a:gd name="T5" fmla="*/ 0 h 112"/>
                <a:gd name="T6" fmla="*/ 34 w 38"/>
                <a:gd name="T7" fmla="*/ 112 h 112"/>
                <a:gd name="T8" fmla="*/ 0 w 38"/>
                <a:gd name="T9" fmla="*/ 110 h 112"/>
              </a:gdLst>
              <a:ahLst/>
              <a:cxnLst>
                <a:cxn ang="0">
                  <a:pos x="T0" y="T1"/>
                </a:cxn>
                <a:cxn ang="0">
                  <a:pos x="T2" y="T3"/>
                </a:cxn>
                <a:cxn ang="0">
                  <a:pos x="T4" y="T5"/>
                </a:cxn>
                <a:cxn ang="0">
                  <a:pos x="T6" y="T7"/>
                </a:cxn>
                <a:cxn ang="0">
                  <a:pos x="T8" y="T9"/>
                </a:cxn>
              </a:cxnLst>
              <a:rect l="0" t="0" r="r" b="b"/>
              <a:pathLst>
                <a:path w="38" h="112">
                  <a:moveTo>
                    <a:pt x="0" y="110"/>
                  </a:moveTo>
                  <a:lnTo>
                    <a:pt x="7" y="0"/>
                  </a:lnTo>
                  <a:lnTo>
                    <a:pt x="38" y="0"/>
                  </a:lnTo>
                  <a:lnTo>
                    <a:pt x="34" y="112"/>
                  </a:lnTo>
                  <a:lnTo>
                    <a:pt x="0" y="110"/>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75" name="îs1ïḍè"/>
            <p:cNvSpPr/>
            <p:nvPr/>
          </p:nvSpPr>
          <p:spPr bwMode="auto">
            <a:xfrm>
              <a:off x="5053234" y="3438881"/>
              <a:ext cx="66900" cy="178885"/>
            </a:xfrm>
            <a:custGeom>
              <a:avLst/>
              <a:gdLst>
                <a:gd name="T0" fmla="*/ 15 w 46"/>
                <a:gd name="T1" fmla="*/ 11 h 123"/>
                <a:gd name="T2" fmla="*/ 38 w 46"/>
                <a:gd name="T3" fmla="*/ 11 h 123"/>
                <a:gd name="T4" fmla="*/ 35 w 46"/>
                <a:gd name="T5" fmla="*/ 42 h 123"/>
                <a:gd name="T6" fmla="*/ 33 w 46"/>
                <a:gd name="T7" fmla="*/ 81 h 123"/>
                <a:gd name="T8" fmla="*/ 33 w 46"/>
                <a:gd name="T9" fmla="*/ 114 h 123"/>
                <a:gd name="T10" fmla="*/ 11 w 46"/>
                <a:gd name="T11" fmla="*/ 112 h 123"/>
                <a:gd name="T12" fmla="*/ 11 w 46"/>
                <a:gd name="T13" fmla="*/ 81 h 123"/>
                <a:gd name="T14" fmla="*/ 13 w 46"/>
                <a:gd name="T15" fmla="*/ 42 h 123"/>
                <a:gd name="T16" fmla="*/ 15 w 46"/>
                <a:gd name="T17" fmla="*/ 11 h 123"/>
                <a:gd name="T18" fmla="*/ 6 w 46"/>
                <a:gd name="T19" fmla="*/ 0 h 123"/>
                <a:gd name="T20" fmla="*/ 4 w 46"/>
                <a:gd name="T21" fmla="*/ 42 h 123"/>
                <a:gd name="T22" fmla="*/ 2 w 46"/>
                <a:gd name="T23" fmla="*/ 81 h 123"/>
                <a:gd name="T24" fmla="*/ 0 w 46"/>
                <a:gd name="T25" fmla="*/ 121 h 123"/>
                <a:gd name="T26" fmla="*/ 42 w 46"/>
                <a:gd name="T27" fmla="*/ 123 h 123"/>
                <a:gd name="T28" fmla="*/ 42 w 46"/>
                <a:gd name="T29" fmla="*/ 83 h 123"/>
                <a:gd name="T30" fmla="*/ 44 w 46"/>
                <a:gd name="T31" fmla="*/ 42 h 123"/>
                <a:gd name="T32" fmla="*/ 46 w 46"/>
                <a:gd name="T33" fmla="*/ 2 h 123"/>
                <a:gd name="T34" fmla="*/ 6 w 46"/>
                <a:gd name="T35" fmla="*/ 0 h 123"/>
                <a:gd name="T36" fmla="*/ 6 w 46"/>
                <a:gd name="T37"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 h="123">
                  <a:moveTo>
                    <a:pt x="15" y="11"/>
                  </a:moveTo>
                  <a:lnTo>
                    <a:pt x="38" y="11"/>
                  </a:lnTo>
                  <a:lnTo>
                    <a:pt x="35" y="42"/>
                  </a:lnTo>
                  <a:lnTo>
                    <a:pt x="33" y="81"/>
                  </a:lnTo>
                  <a:lnTo>
                    <a:pt x="33" y="114"/>
                  </a:lnTo>
                  <a:lnTo>
                    <a:pt x="11" y="112"/>
                  </a:lnTo>
                  <a:lnTo>
                    <a:pt x="11" y="81"/>
                  </a:lnTo>
                  <a:lnTo>
                    <a:pt x="13" y="42"/>
                  </a:lnTo>
                  <a:lnTo>
                    <a:pt x="15" y="11"/>
                  </a:lnTo>
                  <a:close/>
                  <a:moveTo>
                    <a:pt x="6" y="0"/>
                  </a:moveTo>
                  <a:lnTo>
                    <a:pt x="4" y="42"/>
                  </a:lnTo>
                  <a:lnTo>
                    <a:pt x="2" y="81"/>
                  </a:lnTo>
                  <a:lnTo>
                    <a:pt x="0" y="121"/>
                  </a:lnTo>
                  <a:lnTo>
                    <a:pt x="42" y="123"/>
                  </a:lnTo>
                  <a:lnTo>
                    <a:pt x="42" y="83"/>
                  </a:lnTo>
                  <a:lnTo>
                    <a:pt x="44" y="42"/>
                  </a:lnTo>
                  <a:lnTo>
                    <a:pt x="46" y="2"/>
                  </a:lnTo>
                  <a:lnTo>
                    <a:pt x="6" y="0"/>
                  </a:lnTo>
                  <a:lnTo>
                    <a:pt x="6"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76" name="işlïḓê"/>
            <p:cNvSpPr/>
            <p:nvPr/>
          </p:nvSpPr>
          <p:spPr bwMode="auto">
            <a:xfrm>
              <a:off x="5053234" y="3438881"/>
              <a:ext cx="66900" cy="178885"/>
            </a:xfrm>
            <a:custGeom>
              <a:avLst/>
              <a:gdLst>
                <a:gd name="T0" fmla="*/ 15 w 46"/>
                <a:gd name="T1" fmla="*/ 11 h 123"/>
                <a:gd name="T2" fmla="*/ 38 w 46"/>
                <a:gd name="T3" fmla="*/ 11 h 123"/>
                <a:gd name="T4" fmla="*/ 35 w 46"/>
                <a:gd name="T5" fmla="*/ 42 h 123"/>
                <a:gd name="T6" fmla="*/ 33 w 46"/>
                <a:gd name="T7" fmla="*/ 81 h 123"/>
                <a:gd name="T8" fmla="*/ 33 w 46"/>
                <a:gd name="T9" fmla="*/ 114 h 123"/>
                <a:gd name="T10" fmla="*/ 11 w 46"/>
                <a:gd name="T11" fmla="*/ 112 h 123"/>
                <a:gd name="T12" fmla="*/ 11 w 46"/>
                <a:gd name="T13" fmla="*/ 81 h 123"/>
                <a:gd name="T14" fmla="*/ 13 w 46"/>
                <a:gd name="T15" fmla="*/ 42 h 123"/>
                <a:gd name="T16" fmla="*/ 15 w 46"/>
                <a:gd name="T17" fmla="*/ 11 h 123"/>
                <a:gd name="T18" fmla="*/ 6 w 46"/>
                <a:gd name="T19" fmla="*/ 0 h 123"/>
                <a:gd name="T20" fmla="*/ 4 w 46"/>
                <a:gd name="T21" fmla="*/ 42 h 123"/>
                <a:gd name="T22" fmla="*/ 2 w 46"/>
                <a:gd name="T23" fmla="*/ 81 h 123"/>
                <a:gd name="T24" fmla="*/ 0 w 46"/>
                <a:gd name="T25" fmla="*/ 121 h 123"/>
                <a:gd name="T26" fmla="*/ 42 w 46"/>
                <a:gd name="T27" fmla="*/ 123 h 123"/>
                <a:gd name="T28" fmla="*/ 42 w 46"/>
                <a:gd name="T29" fmla="*/ 83 h 123"/>
                <a:gd name="T30" fmla="*/ 44 w 46"/>
                <a:gd name="T31" fmla="*/ 42 h 123"/>
                <a:gd name="T32" fmla="*/ 46 w 46"/>
                <a:gd name="T33" fmla="*/ 2 h 123"/>
                <a:gd name="T34" fmla="*/ 6 w 46"/>
                <a:gd name="T35" fmla="*/ 0 h 123"/>
                <a:gd name="T36" fmla="*/ 6 w 46"/>
                <a:gd name="T37"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 h="123">
                  <a:moveTo>
                    <a:pt x="15" y="11"/>
                  </a:moveTo>
                  <a:lnTo>
                    <a:pt x="38" y="11"/>
                  </a:lnTo>
                  <a:lnTo>
                    <a:pt x="35" y="42"/>
                  </a:lnTo>
                  <a:lnTo>
                    <a:pt x="33" y="81"/>
                  </a:lnTo>
                  <a:lnTo>
                    <a:pt x="33" y="114"/>
                  </a:lnTo>
                  <a:lnTo>
                    <a:pt x="11" y="112"/>
                  </a:lnTo>
                  <a:lnTo>
                    <a:pt x="11" y="81"/>
                  </a:lnTo>
                  <a:lnTo>
                    <a:pt x="13" y="42"/>
                  </a:lnTo>
                  <a:lnTo>
                    <a:pt x="15" y="11"/>
                  </a:lnTo>
                  <a:moveTo>
                    <a:pt x="6" y="0"/>
                  </a:moveTo>
                  <a:lnTo>
                    <a:pt x="4" y="42"/>
                  </a:lnTo>
                  <a:lnTo>
                    <a:pt x="2" y="81"/>
                  </a:lnTo>
                  <a:lnTo>
                    <a:pt x="0" y="121"/>
                  </a:lnTo>
                  <a:lnTo>
                    <a:pt x="42" y="123"/>
                  </a:lnTo>
                  <a:lnTo>
                    <a:pt x="42" y="83"/>
                  </a:lnTo>
                  <a:lnTo>
                    <a:pt x="44" y="42"/>
                  </a:lnTo>
                  <a:lnTo>
                    <a:pt x="46" y="2"/>
                  </a:lnTo>
                  <a:lnTo>
                    <a:pt x="6" y="0"/>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77" name="îṩḷiďe"/>
            <p:cNvSpPr/>
            <p:nvPr/>
          </p:nvSpPr>
          <p:spPr bwMode="auto">
            <a:xfrm>
              <a:off x="5069233" y="3387980"/>
              <a:ext cx="47994" cy="47994"/>
            </a:xfrm>
            <a:custGeom>
              <a:avLst/>
              <a:gdLst>
                <a:gd name="T0" fmla="*/ 0 w 33"/>
                <a:gd name="T1" fmla="*/ 33 h 33"/>
                <a:gd name="T2" fmla="*/ 2 w 33"/>
                <a:gd name="T3" fmla="*/ 0 h 33"/>
                <a:gd name="T4" fmla="*/ 33 w 33"/>
                <a:gd name="T5" fmla="*/ 2 h 33"/>
                <a:gd name="T6" fmla="*/ 31 w 33"/>
                <a:gd name="T7" fmla="*/ 33 h 33"/>
                <a:gd name="T8" fmla="*/ 0 w 33"/>
                <a:gd name="T9" fmla="*/ 33 h 33"/>
              </a:gdLst>
              <a:ahLst/>
              <a:cxnLst>
                <a:cxn ang="0">
                  <a:pos x="T0" y="T1"/>
                </a:cxn>
                <a:cxn ang="0">
                  <a:pos x="T2" y="T3"/>
                </a:cxn>
                <a:cxn ang="0">
                  <a:pos x="T4" y="T5"/>
                </a:cxn>
                <a:cxn ang="0">
                  <a:pos x="T6" y="T7"/>
                </a:cxn>
                <a:cxn ang="0">
                  <a:pos x="T8" y="T9"/>
                </a:cxn>
              </a:cxnLst>
              <a:rect l="0" t="0" r="r" b="b"/>
              <a:pathLst>
                <a:path w="33" h="33">
                  <a:moveTo>
                    <a:pt x="0" y="33"/>
                  </a:moveTo>
                  <a:lnTo>
                    <a:pt x="2" y="0"/>
                  </a:lnTo>
                  <a:lnTo>
                    <a:pt x="33" y="2"/>
                  </a:lnTo>
                  <a:lnTo>
                    <a:pt x="31" y="33"/>
                  </a:lnTo>
                  <a:lnTo>
                    <a:pt x="0" y="33"/>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78" name="íś1îdê"/>
            <p:cNvSpPr/>
            <p:nvPr/>
          </p:nvSpPr>
          <p:spPr bwMode="auto">
            <a:xfrm>
              <a:off x="5061960" y="3382162"/>
              <a:ext cx="61083" cy="59629"/>
            </a:xfrm>
            <a:custGeom>
              <a:avLst/>
              <a:gdLst>
                <a:gd name="T0" fmla="*/ 11 w 42"/>
                <a:gd name="T1" fmla="*/ 10 h 41"/>
                <a:gd name="T2" fmla="*/ 34 w 42"/>
                <a:gd name="T3" fmla="*/ 10 h 41"/>
                <a:gd name="T4" fmla="*/ 32 w 42"/>
                <a:gd name="T5" fmla="*/ 33 h 41"/>
                <a:gd name="T6" fmla="*/ 9 w 42"/>
                <a:gd name="T7" fmla="*/ 33 h 41"/>
                <a:gd name="T8" fmla="*/ 11 w 42"/>
                <a:gd name="T9" fmla="*/ 10 h 41"/>
                <a:gd name="T10" fmla="*/ 2 w 42"/>
                <a:gd name="T11" fmla="*/ 0 h 41"/>
                <a:gd name="T12" fmla="*/ 0 w 42"/>
                <a:gd name="T13" fmla="*/ 39 h 41"/>
                <a:gd name="T14" fmla="*/ 40 w 42"/>
                <a:gd name="T15" fmla="*/ 41 h 41"/>
                <a:gd name="T16" fmla="*/ 42 w 42"/>
                <a:gd name="T17" fmla="*/ 2 h 41"/>
                <a:gd name="T18" fmla="*/ 2 w 42"/>
                <a:gd name="T19" fmla="*/ 0 h 41"/>
                <a:gd name="T20" fmla="*/ 2 w 42"/>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1">
                  <a:moveTo>
                    <a:pt x="11" y="10"/>
                  </a:moveTo>
                  <a:lnTo>
                    <a:pt x="34" y="10"/>
                  </a:lnTo>
                  <a:lnTo>
                    <a:pt x="32" y="33"/>
                  </a:lnTo>
                  <a:lnTo>
                    <a:pt x="9" y="33"/>
                  </a:lnTo>
                  <a:lnTo>
                    <a:pt x="11" y="10"/>
                  </a:lnTo>
                  <a:close/>
                  <a:moveTo>
                    <a:pt x="2" y="0"/>
                  </a:moveTo>
                  <a:lnTo>
                    <a:pt x="0" y="39"/>
                  </a:lnTo>
                  <a:lnTo>
                    <a:pt x="40" y="41"/>
                  </a:lnTo>
                  <a:lnTo>
                    <a:pt x="42"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79" name="íṡḷîdé"/>
            <p:cNvSpPr/>
            <p:nvPr/>
          </p:nvSpPr>
          <p:spPr bwMode="auto">
            <a:xfrm>
              <a:off x="5061960" y="3382162"/>
              <a:ext cx="61083" cy="59629"/>
            </a:xfrm>
            <a:custGeom>
              <a:avLst/>
              <a:gdLst>
                <a:gd name="T0" fmla="*/ 11 w 42"/>
                <a:gd name="T1" fmla="*/ 10 h 41"/>
                <a:gd name="T2" fmla="*/ 34 w 42"/>
                <a:gd name="T3" fmla="*/ 10 h 41"/>
                <a:gd name="T4" fmla="*/ 32 w 42"/>
                <a:gd name="T5" fmla="*/ 33 h 41"/>
                <a:gd name="T6" fmla="*/ 9 w 42"/>
                <a:gd name="T7" fmla="*/ 33 h 41"/>
                <a:gd name="T8" fmla="*/ 11 w 42"/>
                <a:gd name="T9" fmla="*/ 10 h 41"/>
                <a:gd name="T10" fmla="*/ 2 w 42"/>
                <a:gd name="T11" fmla="*/ 0 h 41"/>
                <a:gd name="T12" fmla="*/ 0 w 42"/>
                <a:gd name="T13" fmla="*/ 39 h 41"/>
                <a:gd name="T14" fmla="*/ 40 w 42"/>
                <a:gd name="T15" fmla="*/ 41 h 41"/>
                <a:gd name="T16" fmla="*/ 42 w 42"/>
                <a:gd name="T17" fmla="*/ 2 h 41"/>
                <a:gd name="T18" fmla="*/ 2 w 42"/>
                <a:gd name="T19" fmla="*/ 0 h 41"/>
                <a:gd name="T20" fmla="*/ 2 w 42"/>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1">
                  <a:moveTo>
                    <a:pt x="11" y="10"/>
                  </a:moveTo>
                  <a:lnTo>
                    <a:pt x="34" y="10"/>
                  </a:lnTo>
                  <a:lnTo>
                    <a:pt x="32" y="33"/>
                  </a:lnTo>
                  <a:lnTo>
                    <a:pt x="9" y="33"/>
                  </a:lnTo>
                  <a:lnTo>
                    <a:pt x="11" y="10"/>
                  </a:lnTo>
                  <a:moveTo>
                    <a:pt x="2" y="0"/>
                  </a:moveTo>
                  <a:lnTo>
                    <a:pt x="0" y="39"/>
                  </a:lnTo>
                  <a:lnTo>
                    <a:pt x="40" y="41"/>
                  </a:lnTo>
                  <a:lnTo>
                    <a:pt x="42"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80" name="íṣḻíďé"/>
            <p:cNvSpPr/>
            <p:nvPr/>
          </p:nvSpPr>
          <p:spPr bwMode="auto">
            <a:xfrm>
              <a:off x="5072141" y="3331260"/>
              <a:ext cx="47994" cy="47994"/>
            </a:xfrm>
            <a:custGeom>
              <a:avLst/>
              <a:gdLst>
                <a:gd name="T0" fmla="*/ 0 w 33"/>
                <a:gd name="T1" fmla="*/ 31 h 33"/>
                <a:gd name="T2" fmla="*/ 2 w 33"/>
                <a:gd name="T3" fmla="*/ 0 h 33"/>
                <a:gd name="T4" fmla="*/ 33 w 33"/>
                <a:gd name="T5" fmla="*/ 2 h 33"/>
                <a:gd name="T6" fmla="*/ 31 w 33"/>
                <a:gd name="T7" fmla="*/ 33 h 33"/>
                <a:gd name="T8" fmla="*/ 0 w 33"/>
                <a:gd name="T9" fmla="*/ 31 h 33"/>
              </a:gdLst>
              <a:ahLst/>
              <a:cxnLst>
                <a:cxn ang="0">
                  <a:pos x="T0" y="T1"/>
                </a:cxn>
                <a:cxn ang="0">
                  <a:pos x="T2" y="T3"/>
                </a:cxn>
                <a:cxn ang="0">
                  <a:pos x="T4" y="T5"/>
                </a:cxn>
                <a:cxn ang="0">
                  <a:pos x="T6" y="T7"/>
                </a:cxn>
                <a:cxn ang="0">
                  <a:pos x="T8" y="T9"/>
                </a:cxn>
              </a:cxnLst>
              <a:rect l="0" t="0" r="r" b="b"/>
              <a:pathLst>
                <a:path w="33" h="33">
                  <a:moveTo>
                    <a:pt x="0" y="31"/>
                  </a:moveTo>
                  <a:lnTo>
                    <a:pt x="2" y="0"/>
                  </a:lnTo>
                  <a:lnTo>
                    <a:pt x="33" y="2"/>
                  </a:lnTo>
                  <a:lnTo>
                    <a:pt x="31"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81" name="íSľidê"/>
            <p:cNvSpPr/>
            <p:nvPr/>
          </p:nvSpPr>
          <p:spPr bwMode="auto">
            <a:xfrm>
              <a:off x="5064869" y="3323988"/>
              <a:ext cx="61083" cy="61083"/>
            </a:xfrm>
            <a:custGeom>
              <a:avLst/>
              <a:gdLst>
                <a:gd name="T0" fmla="*/ 11 w 42"/>
                <a:gd name="T1" fmla="*/ 9 h 42"/>
                <a:gd name="T2" fmla="*/ 34 w 42"/>
                <a:gd name="T3" fmla="*/ 11 h 42"/>
                <a:gd name="T4" fmla="*/ 32 w 42"/>
                <a:gd name="T5" fmla="*/ 34 h 42"/>
                <a:gd name="T6" fmla="*/ 9 w 42"/>
                <a:gd name="T7" fmla="*/ 34 h 42"/>
                <a:gd name="T8" fmla="*/ 11 w 42"/>
                <a:gd name="T9" fmla="*/ 9 h 42"/>
                <a:gd name="T10" fmla="*/ 3 w 42"/>
                <a:gd name="T11" fmla="*/ 0 h 42"/>
                <a:gd name="T12" fmla="*/ 0 w 42"/>
                <a:gd name="T13" fmla="*/ 40 h 42"/>
                <a:gd name="T14" fmla="*/ 40 w 42"/>
                <a:gd name="T15" fmla="*/ 42 h 42"/>
                <a:gd name="T16" fmla="*/ 42 w 42"/>
                <a:gd name="T17" fmla="*/ 3 h 42"/>
                <a:gd name="T18" fmla="*/ 3 w 42"/>
                <a:gd name="T19" fmla="*/ 0 h 42"/>
                <a:gd name="T20" fmla="*/ 3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11" y="9"/>
                  </a:moveTo>
                  <a:lnTo>
                    <a:pt x="34" y="11"/>
                  </a:lnTo>
                  <a:lnTo>
                    <a:pt x="32" y="34"/>
                  </a:lnTo>
                  <a:lnTo>
                    <a:pt x="9" y="34"/>
                  </a:lnTo>
                  <a:lnTo>
                    <a:pt x="11" y="9"/>
                  </a:lnTo>
                  <a:close/>
                  <a:moveTo>
                    <a:pt x="3" y="0"/>
                  </a:moveTo>
                  <a:lnTo>
                    <a:pt x="0" y="40"/>
                  </a:lnTo>
                  <a:lnTo>
                    <a:pt x="40" y="42"/>
                  </a:lnTo>
                  <a:lnTo>
                    <a:pt x="42" y="3"/>
                  </a:lnTo>
                  <a:lnTo>
                    <a:pt x="3" y="0"/>
                  </a:lnTo>
                  <a:lnTo>
                    <a:pt x="3"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82" name="îṩlíḍê"/>
            <p:cNvSpPr/>
            <p:nvPr/>
          </p:nvSpPr>
          <p:spPr bwMode="auto">
            <a:xfrm>
              <a:off x="5064869" y="3323988"/>
              <a:ext cx="61083" cy="61083"/>
            </a:xfrm>
            <a:custGeom>
              <a:avLst/>
              <a:gdLst>
                <a:gd name="T0" fmla="*/ 11 w 42"/>
                <a:gd name="T1" fmla="*/ 9 h 42"/>
                <a:gd name="T2" fmla="*/ 34 w 42"/>
                <a:gd name="T3" fmla="*/ 11 h 42"/>
                <a:gd name="T4" fmla="*/ 32 w 42"/>
                <a:gd name="T5" fmla="*/ 34 h 42"/>
                <a:gd name="T6" fmla="*/ 9 w 42"/>
                <a:gd name="T7" fmla="*/ 34 h 42"/>
                <a:gd name="T8" fmla="*/ 11 w 42"/>
                <a:gd name="T9" fmla="*/ 9 h 42"/>
                <a:gd name="T10" fmla="*/ 3 w 42"/>
                <a:gd name="T11" fmla="*/ 0 h 42"/>
                <a:gd name="T12" fmla="*/ 0 w 42"/>
                <a:gd name="T13" fmla="*/ 40 h 42"/>
                <a:gd name="T14" fmla="*/ 40 w 42"/>
                <a:gd name="T15" fmla="*/ 42 h 42"/>
                <a:gd name="T16" fmla="*/ 42 w 42"/>
                <a:gd name="T17" fmla="*/ 3 h 42"/>
                <a:gd name="T18" fmla="*/ 3 w 42"/>
                <a:gd name="T19" fmla="*/ 0 h 42"/>
                <a:gd name="T20" fmla="*/ 3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11" y="9"/>
                  </a:moveTo>
                  <a:lnTo>
                    <a:pt x="34" y="11"/>
                  </a:lnTo>
                  <a:lnTo>
                    <a:pt x="32" y="34"/>
                  </a:lnTo>
                  <a:lnTo>
                    <a:pt x="9" y="34"/>
                  </a:lnTo>
                  <a:lnTo>
                    <a:pt x="11" y="9"/>
                  </a:lnTo>
                  <a:moveTo>
                    <a:pt x="3" y="0"/>
                  </a:moveTo>
                  <a:lnTo>
                    <a:pt x="0" y="40"/>
                  </a:lnTo>
                  <a:lnTo>
                    <a:pt x="40" y="42"/>
                  </a:lnTo>
                  <a:lnTo>
                    <a:pt x="42" y="3"/>
                  </a:lnTo>
                  <a:lnTo>
                    <a:pt x="3" y="0"/>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83" name="i$ḻïḍê"/>
            <p:cNvSpPr/>
            <p:nvPr/>
          </p:nvSpPr>
          <p:spPr bwMode="auto">
            <a:xfrm>
              <a:off x="5075050" y="3273086"/>
              <a:ext cx="47994" cy="47994"/>
            </a:xfrm>
            <a:custGeom>
              <a:avLst/>
              <a:gdLst>
                <a:gd name="T0" fmla="*/ 0 w 33"/>
                <a:gd name="T1" fmla="*/ 31 h 33"/>
                <a:gd name="T2" fmla="*/ 2 w 33"/>
                <a:gd name="T3" fmla="*/ 0 h 33"/>
                <a:gd name="T4" fmla="*/ 33 w 33"/>
                <a:gd name="T5" fmla="*/ 2 h 33"/>
                <a:gd name="T6" fmla="*/ 31 w 33"/>
                <a:gd name="T7" fmla="*/ 33 h 33"/>
                <a:gd name="T8" fmla="*/ 0 w 33"/>
                <a:gd name="T9" fmla="*/ 31 h 33"/>
              </a:gdLst>
              <a:ahLst/>
              <a:cxnLst>
                <a:cxn ang="0">
                  <a:pos x="T0" y="T1"/>
                </a:cxn>
                <a:cxn ang="0">
                  <a:pos x="T2" y="T3"/>
                </a:cxn>
                <a:cxn ang="0">
                  <a:pos x="T4" y="T5"/>
                </a:cxn>
                <a:cxn ang="0">
                  <a:pos x="T6" y="T7"/>
                </a:cxn>
                <a:cxn ang="0">
                  <a:pos x="T8" y="T9"/>
                </a:cxn>
              </a:cxnLst>
              <a:rect l="0" t="0" r="r" b="b"/>
              <a:pathLst>
                <a:path w="33" h="33">
                  <a:moveTo>
                    <a:pt x="0" y="31"/>
                  </a:moveTo>
                  <a:lnTo>
                    <a:pt x="2" y="0"/>
                  </a:lnTo>
                  <a:lnTo>
                    <a:pt x="33" y="2"/>
                  </a:lnTo>
                  <a:lnTo>
                    <a:pt x="31"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84" name="îş1iḑe"/>
            <p:cNvSpPr/>
            <p:nvPr/>
          </p:nvSpPr>
          <p:spPr bwMode="auto">
            <a:xfrm>
              <a:off x="5069233" y="3267269"/>
              <a:ext cx="59629" cy="61083"/>
            </a:xfrm>
            <a:custGeom>
              <a:avLst/>
              <a:gdLst>
                <a:gd name="T0" fmla="*/ 10 w 41"/>
                <a:gd name="T1" fmla="*/ 8 h 42"/>
                <a:gd name="T2" fmla="*/ 33 w 41"/>
                <a:gd name="T3" fmla="*/ 10 h 42"/>
                <a:gd name="T4" fmla="*/ 31 w 41"/>
                <a:gd name="T5" fmla="*/ 33 h 42"/>
                <a:gd name="T6" fmla="*/ 8 w 41"/>
                <a:gd name="T7" fmla="*/ 31 h 42"/>
                <a:gd name="T8" fmla="*/ 10 w 41"/>
                <a:gd name="T9" fmla="*/ 8 h 42"/>
                <a:gd name="T10" fmla="*/ 2 w 41"/>
                <a:gd name="T11" fmla="*/ 0 h 42"/>
                <a:gd name="T12" fmla="*/ 0 w 41"/>
                <a:gd name="T13" fmla="*/ 39 h 42"/>
                <a:gd name="T14" fmla="*/ 39 w 41"/>
                <a:gd name="T15" fmla="*/ 42 h 42"/>
                <a:gd name="T16" fmla="*/ 41 w 41"/>
                <a:gd name="T17" fmla="*/ 2 h 42"/>
                <a:gd name="T18" fmla="*/ 2 w 41"/>
                <a:gd name="T19" fmla="*/ 0 h 42"/>
                <a:gd name="T20" fmla="*/ 2 w 41"/>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2">
                  <a:moveTo>
                    <a:pt x="10" y="8"/>
                  </a:moveTo>
                  <a:lnTo>
                    <a:pt x="33" y="10"/>
                  </a:lnTo>
                  <a:lnTo>
                    <a:pt x="31" y="33"/>
                  </a:lnTo>
                  <a:lnTo>
                    <a:pt x="8" y="31"/>
                  </a:lnTo>
                  <a:lnTo>
                    <a:pt x="10" y="8"/>
                  </a:lnTo>
                  <a:close/>
                  <a:moveTo>
                    <a:pt x="2" y="0"/>
                  </a:moveTo>
                  <a:lnTo>
                    <a:pt x="0" y="39"/>
                  </a:lnTo>
                  <a:lnTo>
                    <a:pt x="39" y="42"/>
                  </a:lnTo>
                  <a:lnTo>
                    <a:pt x="41"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85" name="íṥḻîḍe"/>
            <p:cNvSpPr/>
            <p:nvPr/>
          </p:nvSpPr>
          <p:spPr bwMode="auto">
            <a:xfrm>
              <a:off x="5069233" y="3267269"/>
              <a:ext cx="59629" cy="61083"/>
            </a:xfrm>
            <a:custGeom>
              <a:avLst/>
              <a:gdLst>
                <a:gd name="T0" fmla="*/ 10 w 41"/>
                <a:gd name="T1" fmla="*/ 8 h 42"/>
                <a:gd name="T2" fmla="*/ 33 w 41"/>
                <a:gd name="T3" fmla="*/ 10 h 42"/>
                <a:gd name="T4" fmla="*/ 31 w 41"/>
                <a:gd name="T5" fmla="*/ 33 h 42"/>
                <a:gd name="T6" fmla="*/ 8 w 41"/>
                <a:gd name="T7" fmla="*/ 31 h 42"/>
                <a:gd name="T8" fmla="*/ 10 w 41"/>
                <a:gd name="T9" fmla="*/ 8 h 42"/>
                <a:gd name="T10" fmla="*/ 2 w 41"/>
                <a:gd name="T11" fmla="*/ 0 h 42"/>
                <a:gd name="T12" fmla="*/ 0 w 41"/>
                <a:gd name="T13" fmla="*/ 39 h 42"/>
                <a:gd name="T14" fmla="*/ 39 w 41"/>
                <a:gd name="T15" fmla="*/ 42 h 42"/>
                <a:gd name="T16" fmla="*/ 41 w 41"/>
                <a:gd name="T17" fmla="*/ 2 h 42"/>
                <a:gd name="T18" fmla="*/ 2 w 41"/>
                <a:gd name="T19" fmla="*/ 0 h 42"/>
                <a:gd name="T20" fmla="*/ 2 w 41"/>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2">
                  <a:moveTo>
                    <a:pt x="10" y="8"/>
                  </a:moveTo>
                  <a:lnTo>
                    <a:pt x="33" y="10"/>
                  </a:lnTo>
                  <a:lnTo>
                    <a:pt x="31" y="33"/>
                  </a:lnTo>
                  <a:lnTo>
                    <a:pt x="8" y="31"/>
                  </a:lnTo>
                  <a:lnTo>
                    <a:pt x="10" y="8"/>
                  </a:lnTo>
                  <a:moveTo>
                    <a:pt x="2" y="0"/>
                  </a:moveTo>
                  <a:lnTo>
                    <a:pt x="0" y="39"/>
                  </a:lnTo>
                  <a:lnTo>
                    <a:pt x="39" y="42"/>
                  </a:lnTo>
                  <a:lnTo>
                    <a:pt x="41"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86" name="ïṩļiḑê"/>
            <p:cNvSpPr/>
            <p:nvPr/>
          </p:nvSpPr>
          <p:spPr bwMode="auto">
            <a:xfrm>
              <a:off x="5077959" y="3216367"/>
              <a:ext cx="47994" cy="47994"/>
            </a:xfrm>
            <a:custGeom>
              <a:avLst/>
              <a:gdLst>
                <a:gd name="T0" fmla="*/ 0 w 33"/>
                <a:gd name="T1" fmla="*/ 31 h 33"/>
                <a:gd name="T2" fmla="*/ 2 w 33"/>
                <a:gd name="T3" fmla="*/ 0 h 33"/>
                <a:gd name="T4" fmla="*/ 33 w 33"/>
                <a:gd name="T5" fmla="*/ 2 h 33"/>
                <a:gd name="T6" fmla="*/ 31 w 33"/>
                <a:gd name="T7" fmla="*/ 33 h 33"/>
                <a:gd name="T8" fmla="*/ 0 w 33"/>
                <a:gd name="T9" fmla="*/ 31 h 33"/>
              </a:gdLst>
              <a:ahLst/>
              <a:cxnLst>
                <a:cxn ang="0">
                  <a:pos x="T0" y="T1"/>
                </a:cxn>
                <a:cxn ang="0">
                  <a:pos x="T2" y="T3"/>
                </a:cxn>
                <a:cxn ang="0">
                  <a:pos x="T4" y="T5"/>
                </a:cxn>
                <a:cxn ang="0">
                  <a:pos x="T6" y="T7"/>
                </a:cxn>
                <a:cxn ang="0">
                  <a:pos x="T8" y="T9"/>
                </a:cxn>
              </a:cxnLst>
              <a:rect l="0" t="0" r="r" b="b"/>
              <a:pathLst>
                <a:path w="33" h="33">
                  <a:moveTo>
                    <a:pt x="0" y="31"/>
                  </a:moveTo>
                  <a:lnTo>
                    <a:pt x="2" y="0"/>
                  </a:lnTo>
                  <a:lnTo>
                    <a:pt x="33" y="2"/>
                  </a:lnTo>
                  <a:lnTo>
                    <a:pt x="31"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87" name="îṡlidé"/>
            <p:cNvSpPr/>
            <p:nvPr/>
          </p:nvSpPr>
          <p:spPr bwMode="auto">
            <a:xfrm>
              <a:off x="5072141" y="3210550"/>
              <a:ext cx="59629" cy="59629"/>
            </a:xfrm>
            <a:custGeom>
              <a:avLst/>
              <a:gdLst>
                <a:gd name="T0" fmla="*/ 10 w 41"/>
                <a:gd name="T1" fmla="*/ 8 h 41"/>
                <a:gd name="T2" fmla="*/ 33 w 41"/>
                <a:gd name="T3" fmla="*/ 10 h 41"/>
                <a:gd name="T4" fmla="*/ 31 w 41"/>
                <a:gd name="T5" fmla="*/ 33 h 41"/>
                <a:gd name="T6" fmla="*/ 8 w 41"/>
                <a:gd name="T7" fmla="*/ 31 h 41"/>
                <a:gd name="T8" fmla="*/ 10 w 41"/>
                <a:gd name="T9" fmla="*/ 8 h 41"/>
                <a:gd name="T10" fmla="*/ 2 w 41"/>
                <a:gd name="T11" fmla="*/ 0 h 41"/>
                <a:gd name="T12" fmla="*/ 0 w 41"/>
                <a:gd name="T13" fmla="*/ 39 h 41"/>
                <a:gd name="T14" fmla="*/ 39 w 41"/>
                <a:gd name="T15" fmla="*/ 41 h 41"/>
                <a:gd name="T16" fmla="*/ 41 w 41"/>
                <a:gd name="T17" fmla="*/ 2 h 41"/>
                <a:gd name="T18" fmla="*/ 2 w 41"/>
                <a:gd name="T19" fmla="*/ 0 h 41"/>
                <a:gd name="T20" fmla="*/ 2 w 4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1">
                  <a:moveTo>
                    <a:pt x="10" y="8"/>
                  </a:moveTo>
                  <a:lnTo>
                    <a:pt x="33" y="10"/>
                  </a:lnTo>
                  <a:lnTo>
                    <a:pt x="31" y="33"/>
                  </a:lnTo>
                  <a:lnTo>
                    <a:pt x="8" y="31"/>
                  </a:lnTo>
                  <a:lnTo>
                    <a:pt x="10" y="8"/>
                  </a:lnTo>
                  <a:close/>
                  <a:moveTo>
                    <a:pt x="2" y="0"/>
                  </a:moveTo>
                  <a:lnTo>
                    <a:pt x="0" y="39"/>
                  </a:lnTo>
                  <a:lnTo>
                    <a:pt x="39" y="41"/>
                  </a:lnTo>
                  <a:lnTo>
                    <a:pt x="41"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88" name="îSḻïḍê"/>
            <p:cNvSpPr/>
            <p:nvPr/>
          </p:nvSpPr>
          <p:spPr bwMode="auto">
            <a:xfrm>
              <a:off x="5072141" y="3210550"/>
              <a:ext cx="59629" cy="59629"/>
            </a:xfrm>
            <a:custGeom>
              <a:avLst/>
              <a:gdLst>
                <a:gd name="T0" fmla="*/ 10 w 41"/>
                <a:gd name="T1" fmla="*/ 8 h 41"/>
                <a:gd name="T2" fmla="*/ 33 w 41"/>
                <a:gd name="T3" fmla="*/ 10 h 41"/>
                <a:gd name="T4" fmla="*/ 31 w 41"/>
                <a:gd name="T5" fmla="*/ 33 h 41"/>
                <a:gd name="T6" fmla="*/ 8 w 41"/>
                <a:gd name="T7" fmla="*/ 31 h 41"/>
                <a:gd name="T8" fmla="*/ 10 w 41"/>
                <a:gd name="T9" fmla="*/ 8 h 41"/>
                <a:gd name="T10" fmla="*/ 2 w 41"/>
                <a:gd name="T11" fmla="*/ 0 h 41"/>
                <a:gd name="T12" fmla="*/ 0 w 41"/>
                <a:gd name="T13" fmla="*/ 39 h 41"/>
                <a:gd name="T14" fmla="*/ 39 w 41"/>
                <a:gd name="T15" fmla="*/ 41 h 41"/>
                <a:gd name="T16" fmla="*/ 41 w 41"/>
                <a:gd name="T17" fmla="*/ 2 h 41"/>
                <a:gd name="T18" fmla="*/ 2 w 41"/>
                <a:gd name="T19" fmla="*/ 0 h 41"/>
                <a:gd name="T20" fmla="*/ 2 w 4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1">
                  <a:moveTo>
                    <a:pt x="10" y="8"/>
                  </a:moveTo>
                  <a:lnTo>
                    <a:pt x="33" y="10"/>
                  </a:lnTo>
                  <a:lnTo>
                    <a:pt x="31" y="33"/>
                  </a:lnTo>
                  <a:lnTo>
                    <a:pt x="8" y="31"/>
                  </a:lnTo>
                  <a:lnTo>
                    <a:pt x="10" y="8"/>
                  </a:lnTo>
                  <a:moveTo>
                    <a:pt x="2" y="0"/>
                  </a:moveTo>
                  <a:lnTo>
                    <a:pt x="0" y="39"/>
                  </a:lnTo>
                  <a:lnTo>
                    <a:pt x="39" y="41"/>
                  </a:lnTo>
                  <a:lnTo>
                    <a:pt x="41"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89" name="ïṣliḑê"/>
            <p:cNvSpPr/>
            <p:nvPr/>
          </p:nvSpPr>
          <p:spPr bwMode="auto">
            <a:xfrm>
              <a:off x="5080867" y="3158193"/>
              <a:ext cx="47994" cy="47994"/>
            </a:xfrm>
            <a:custGeom>
              <a:avLst/>
              <a:gdLst>
                <a:gd name="T0" fmla="*/ 0 w 33"/>
                <a:gd name="T1" fmla="*/ 31 h 33"/>
                <a:gd name="T2" fmla="*/ 2 w 33"/>
                <a:gd name="T3" fmla="*/ 0 h 33"/>
                <a:gd name="T4" fmla="*/ 33 w 33"/>
                <a:gd name="T5" fmla="*/ 2 h 33"/>
                <a:gd name="T6" fmla="*/ 31 w 33"/>
                <a:gd name="T7" fmla="*/ 33 h 33"/>
                <a:gd name="T8" fmla="*/ 0 w 33"/>
                <a:gd name="T9" fmla="*/ 31 h 33"/>
              </a:gdLst>
              <a:ahLst/>
              <a:cxnLst>
                <a:cxn ang="0">
                  <a:pos x="T0" y="T1"/>
                </a:cxn>
                <a:cxn ang="0">
                  <a:pos x="T2" y="T3"/>
                </a:cxn>
                <a:cxn ang="0">
                  <a:pos x="T4" y="T5"/>
                </a:cxn>
                <a:cxn ang="0">
                  <a:pos x="T6" y="T7"/>
                </a:cxn>
                <a:cxn ang="0">
                  <a:pos x="T8" y="T9"/>
                </a:cxn>
              </a:cxnLst>
              <a:rect l="0" t="0" r="r" b="b"/>
              <a:pathLst>
                <a:path w="33" h="33">
                  <a:moveTo>
                    <a:pt x="0" y="31"/>
                  </a:moveTo>
                  <a:lnTo>
                    <a:pt x="2" y="0"/>
                  </a:lnTo>
                  <a:lnTo>
                    <a:pt x="33" y="2"/>
                  </a:lnTo>
                  <a:lnTo>
                    <a:pt x="31"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90" name="îśļíḑé"/>
            <p:cNvSpPr/>
            <p:nvPr/>
          </p:nvSpPr>
          <p:spPr bwMode="auto">
            <a:xfrm>
              <a:off x="5075050" y="3152376"/>
              <a:ext cx="59629" cy="61083"/>
            </a:xfrm>
            <a:custGeom>
              <a:avLst/>
              <a:gdLst>
                <a:gd name="T0" fmla="*/ 10 w 41"/>
                <a:gd name="T1" fmla="*/ 8 h 42"/>
                <a:gd name="T2" fmla="*/ 33 w 41"/>
                <a:gd name="T3" fmla="*/ 11 h 42"/>
                <a:gd name="T4" fmla="*/ 31 w 41"/>
                <a:gd name="T5" fmla="*/ 33 h 42"/>
                <a:gd name="T6" fmla="*/ 8 w 41"/>
                <a:gd name="T7" fmla="*/ 31 h 42"/>
                <a:gd name="T8" fmla="*/ 10 w 41"/>
                <a:gd name="T9" fmla="*/ 8 h 42"/>
                <a:gd name="T10" fmla="*/ 2 w 41"/>
                <a:gd name="T11" fmla="*/ 0 h 42"/>
                <a:gd name="T12" fmla="*/ 0 w 41"/>
                <a:gd name="T13" fmla="*/ 40 h 42"/>
                <a:gd name="T14" fmla="*/ 39 w 41"/>
                <a:gd name="T15" fmla="*/ 42 h 42"/>
                <a:gd name="T16" fmla="*/ 41 w 41"/>
                <a:gd name="T17" fmla="*/ 2 h 42"/>
                <a:gd name="T18" fmla="*/ 2 w 41"/>
                <a:gd name="T19" fmla="*/ 0 h 42"/>
                <a:gd name="T20" fmla="*/ 2 w 41"/>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2">
                  <a:moveTo>
                    <a:pt x="10" y="8"/>
                  </a:moveTo>
                  <a:lnTo>
                    <a:pt x="33" y="11"/>
                  </a:lnTo>
                  <a:lnTo>
                    <a:pt x="31" y="33"/>
                  </a:lnTo>
                  <a:lnTo>
                    <a:pt x="8" y="31"/>
                  </a:lnTo>
                  <a:lnTo>
                    <a:pt x="10" y="8"/>
                  </a:lnTo>
                  <a:close/>
                  <a:moveTo>
                    <a:pt x="2" y="0"/>
                  </a:moveTo>
                  <a:lnTo>
                    <a:pt x="0" y="40"/>
                  </a:lnTo>
                  <a:lnTo>
                    <a:pt x="39" y="42"/>
                  </a:lnTo>
                  <a:lnTo>
                    <a:pt x="41"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91" name="iSḻiḍê"/>
            <p:cNvSpPr/>
            <p:nvPr/>
          </p:nvSpPr>
          <p:spPr bwMode="auto">
            <a:xfrm>
              <a:off x="5075050" y="3152376"/>
              <a:ext cx="59629" cy="61083"/>
            </a:xfrm>
            <a:custGeom>
              <a:avLst/>
              <a:gdLst>
                <a:gd name="T0" fmla="*/ 10 w 41"/>
                <a:gd name="T1" fmla="*/ 8 h 42"/>
                <a:gd name="T2" fmla="*/ 33 w 41"/>
                <a:gd name="T3" fmla="*/ 11 h 42"/>
                <a:gd name="T4" fmla="*/ 31 w 41"/>
                <a:gd name="T5" fmla="*/ 33 h 42"/>
                <a:gd name="T6" fmla="*/ 8 w 41"/>
                <a:gd name="T7" fmla="*/ 31 h 42"/>
                <a:gd name="T8" fmla="*/ 10 w 41"/>
                <a:gd name="T9" fmla="*/ 8 h 42"/>
                <a:gd name="T10" fmla="*/ 2 w 41"/>
                <a:gd name="T11" fmla="*/ 0 h 42"/>
                <a:gd name="T12" fmla="*/ 0 w 41"/>
                <a:gd name="T13" fmla="*/ 40 h 42"/>
                <a:gd name="T14" fmla="*/ 39 w 41"/>
                <a:gd name="T15" fmla="*/ 42 h 42"/>
                <a:gd name="T16" fmla="*/ 41 w 41"/>
                <a:gd name="T17" fmla="*/ 2 h 42"/>
                <a:gd name="T18" fmla="*/ 2 w 41"/>
                <a:gd name="T19" fmla="*/ 0 h 42"/>
                <a:gd name="T20" fmla="*/ 2 w 41"/>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2">
                  <a:moveTo>
                    <a:pt x="10" y="8"/>
                  </a:moveTo>
                  <a:lnTo>
                    <a:pt x="33" y="11"/>
                  </a:lnTo>
                  <a:lnTo>
                    <a:pt x="31" y="33"/>
                  </a:lnTo>
                  <a:lnTo>
                    <a:pt x="8" y="31"/>
                  </a:lnTo>
                  <a:lnTo>
                    <a:pt x="10" y="8"/>
                  </a:lnTo>
                  <a:moveTo>
                    <a:pt x="2" y="0"/>
                  </a:moveTo>
                  <a:lnTo>
                    <a:pt x="0" y="40"/>
                  </a:lnTo>
                  <a:lnTo>
                    <a:pt x="39" y="42"/>
                  </a:lnTo>
                  <a:lnTo>
                    <a:pt x="41"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92" name="íşļïde"/>
            <p:cNvSpPr/>
            <p:nvPr/>
          </p:nvSpPr>
          <p:spPr bwMode="auto">
            <a:xfrm>
              <a:off x="5083776" y="3101473"/>
              <a:ext cx="47994" cy="47994"/>
            </a:xfrm>
            <a:custGeom>
              <a:avLst/>
              <a:gdLst>
                <a:gd name="T0" fmla="*/ 0 w 33"/>
                <a:gd name="T1" fmla="*/ 31 h 33"/>
                <a:gd name="T2" fmla="*/ 2 w 33"/>
                <a:gd name="T3" fmla="*/ 0 h 33"/>
                <a:gd name="T4" fmla="*/ 33 w 33"/>
                <a:gd name="T5" fmla="*/ 2 h 33"/>
                <a:gd name="T6" fmla="*/ 31 w 33"/>
                <a:gd name="T7" fmla="*/ 33 h 33"/>
                <a:gd name="T8" fmla="*/ 0 w 33"/>
                <a:gd name="T9" fmla="*/ 31 h 33"/>
              </a:gdLst>
              <a:ahLst/>
              <a:cxnLst>
                <a:cxn ang="0">
                  <a:pos x="T0" y="T1"/>
                </a:cxn>
                <a:cxn ang="0">
                  <a:pos x="T2" y="T3"/>
                </a:cxn>
                <a:cxn ang="0">
                  <a:pos x="T4" y="T5"/>
                </a:cxn>
                <a:cxn ang="0">
                  <a:pos x="T6" y="T7"/>
                </a:cxn>
                <a:cxn ang="0">
                  <a:pos x="T8" y="T9"/>
                </a:cxn>
              </a:cxnLst>
              <a:rect l="0" t="0" r="r" b="b"/>
              <a:pathLst>
                <a:path w="33" h="33">
                  <a:moveTo>
                    <a:pt x="0" y="31"/>
                  </a:moveTo>
                  <a:lnTo>
                    <a:pt x="2" y="0"/>
                  </a:lnTo>
                  <a:lnTo>
                    <a:pt x="33" y="2"/>
                  </a:lnTo>
                  <a:lnTo>
                    <a:pt x="31" y="33"/>
                  </a:lnTo>
                  <a:lnTo>
                    <a:pt x="0" y="31"/>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93" name="îṥḻíḍè"/>
            <p:cNvSpPr/>
            <p:nvPr/>
          </p:nvSpPr>
          <p:spPr bwMode="auto">
            <a:xfrm>
              <a:off x="5077959" y="3095656"/>
              <a:ext cx="59629" cy="59629"/>
            </a:xfrm>
            <a:custGeom>
              <a:avLst/>
              <a:gdLst>
                <a:gd name="T0" fmla="*/ 8 w 41"/>
                <a:gd name="T1" fmla="*/ 8 h 41"/>
                <a:gd name="T2" fmla="*/ 33 w 41"/>
                <a:gd name="T3" fmla="*/ 8 h 41"/>
                <a:gd name="T4" fmla="*/ 31 w 41"/>
                <a:gd name="T5" fmla="*/ 33 h 41"/>
                <a:gd name="T6" fmla="*/ 8 w 41"/>
                <a:gd name="T7" fmla="*/ 31 h 41"/>
                <a:gd name="T8" fmla="*/ 8 w 41"/>
                <a:gd name="T9" fmla="*/ 8 h 41"/>
                <a:gd name="T10" fmla="*/ 2 w 41"/>
                <a:gd name="T11" fmla="*/ 0 h 41"/>
                <a:gd name="T12" fmla="*/ 0 w 41"/>
                <a:gd name="T13" fmla="*/ 39 h 41"/>
                <a:gd name="T14" fmla="*/ 39 w 41"/>
                <a:gd name="T15" fmla="*/ 41 h 41"/>
                <a:gd name="T16" fmla="*/ 41 w 41"/>
                <a:gd name="T17" fmla="*/ 2 h 41"/>
                <a:gd name="T18" fmla="*/ 2 w 41"/>
                <a:gd name="T19" fmla="*/ 0 h 41"/>
                <a:gd name="T20" fmla="*/ 2 w 4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1">
                  <a:moveTo>
                    <a:pt x="8" y="8"/>
                  </a:moveTo>
                  <a:lnTo>
                    <a:pt x="33" y="8"/>
                  </a:lnTo>
                  <a:lnTo>
                    <a:pt x="31" y="33"/>
                  </a:lnTo>
                  <a:lnTo>
                    <a:pt x="8" y="31"/>
                  </a:lnTo>
                  <a:lnTo>
                    <a:pt x="8" y="8"/>
                  </a:lnTo>
                  <a:close/>
                  <a:moveTo>
                    <a:pt x="2" y="0"/>
                  </a:moveTo>
                  <a:lnTo>
                    <a:pt x="0" y="39"/>
                  </a:lnTo>
                  <a:lnTo>
                    <a:pt x="39" y="41"/>
                  </a:lnTo>
                  <a:lnTo>
                    <a:pt x="41"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94" name="iṣ1ïďê"/>
            <p:cNvSpPr/>
            <p:nvPr/>
          </p:nvSpPr>
          <p:spPr bwMode="auto">
            <a:xfrm>
              <a:off x="5077959" y="3095656"/>
              <a:ext cx="59629" cy="59629"/>
            </a:xfrm>
            <a:custGeom>
              <a:avLst/>
              <a:gdLst>
                <a:gd name="T0" fmla="*/ 8 w 41"/>
                <a:gd name="T1" fmla="*/ 8 h 41"/>
                <a:gd name="T2" fmla="*/ 33 w 41"/>
                <a:gd name="T3" fmla="*/ 8 h 41"/>
                <a:gd name="T4" fmla="*/ 31 w 41"/>
                <a:gd name="T5" fmla="*/ 33 h 41"/>
                <a:gd name="T6" fmla="*/ 8 w 41"/>
                <a:gd name="T7" fmla="*/ 31 h 41"/>
                <a:gd name="T8" fmla="*/ 8 w 41"/>
                <a:gd name="T9" fmla="*/ 8 h 41"/>
                <a:gd name="T10" fmla="*/ 2 w 41"/>
                <a:gd name="T11" fmla="*/ 0 h 41"/>
                <a:gd name="T12" fmla="*/ 0 w 41"/>
                <a:gd name="T13" fmla="*/ 39 h 41"/>
                <a:gd name="T14" fmla="*/ 39 w 41"/>
                <a:gd name="T15" fmla="*/ 41 h 41"/>
                <a:gd name="T16" fmla="*/ 41 w 41"/>
                <a:gd name="T17" fmla="*/ 2 h 41"/>
                <a:gd name="T18" fmla="*/ 2 w 41"/>
                <a:gd name="T19" fmla="*/ 0 h 41"/>
                <a:gd name="T20" fmla="*/ 2 w 4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1">
                  <a:moveTo>
                    <a:pt x="8" y="8"/>
                  </a:moveTo>
                  <a:lnTo>
                    <a:pt x="33" y="8"/>
                  </a:lnTo>
                  <a:lnTo>
                    <a:pt x="31" y="33"/>
                  </a:lnTo>
                  <a:lnTo>
                    <a:pt x="8" y="31"/>
                  </a:lnTo>
                  <a:lnTo>
                    <a:pt x="8" y="8"/>
                  </a:lnTo>
                  <a:moveTo>
                    <a:pt x="2" y="0"/>
                  </a:moveTo>
                  <a:lnTo>
                    <a:pt x="0" y="39"/>
                  </a:lnTo>
                  <a:lnTo>
                    <a:pt x="39" y="41"/>
                  </a:lnTo>
                  <a:lnTo>
                    <a:pt x="41"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95" name="ïşḻîḓè"/>
            <p:cNvSpPr/>
            <p:nvPr/>
          </p:nvSpPr>
          <p:spPr bwMode="auto">
            <a:xfrm>
              <a:off x="5086685" y="3043299"/>
              <a:ext cx="47994" cy="49448"/>
            </a:xfrm>
            <a:custGeom>
              <a:avLst/>
              <a:gdLst>
                <a:gd name="T0" fmla="*/ 0 w 33"/>
                <a:gd name="T1" fmla="*/ 32 h 34"/>
                <a:gd name="T2" fmla="*/ 0 w 33"/>
                <a:gd name="T3" fmla="*/ 0 h 34"/>
                <a:gd name="T4" fmla="*/ 33 w 33"/>
                <a:gd name="T5" fmla="*/ 0 h 34"/>
                <a:gd name="T6" fmla="*/ 31 w 33"/>
                <a:gd name="T7" fmla="*/ 34 h 34"/>
                <a:gd name="T8" fmla="*/ 0 w 33"/>
                <a:gd name="T9" fmla="*/ 32 h 34"/>
              </a:gdLst>
              <a:ahLst/>
              <a:cxnLst>
                <a:cxn ang="0">
                  <a:pos x="T0" y="T1"/>
                </a:cxn>
                <a:cxn ang="0">
                  <a:pos x="T2" y="T3"/>
                </a:cxn>
                <a:cxn ang="0">
                  <a:pos x="T4" y="T5"/>
                </a:cxn>
                <a:cxn ang="0">
                  <a:pos x="T6" y="T7"/>
                </a:cxn>
                <a:cxn ang="0">
                  <a:pos x="T8" y="T9"/>
                </a:cxn>
              </a:cxnLst>
              <a:rect l="0" t="0" r="r" b="b"/>
              <a:pathLst>
                <a:path w="33" h="34">
                  <a:moveTo>
                    <a:pt x="0" y="32"/>
                  </a:moveTo>
                  <a:lnTo>
                    <a:pt x="0" y="0"/>
                  </a:lnTo>
                  <a:lnTo>
                    <a:pt x="33" y="0"/>
                  </a:lnTo>
                  <a:lnTo>
                    <a:pt x="31" y="34"/>
                  </a:lnTo>
                  <a:lnTo>
                    <a:pt x="0" y="32"/>
                  </a:lnTo>
                  <a:close/>
                </a:path>
              </a:pathLst>
            </a:custGeom>
            <a:solidFill>
              <a:srgbClr val="E7E7E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96" name="íṩḷîdê"/>
            <p:cNvSpPr/>
            <p:nvPr/>
          </p:nvSpPr>
          <p:spPr bwMode="auto">
            <a:xfrm>
              <a:off x="5080867" y="3037482"/>
              <a:ext cx="59629" cy="61083"/>
            </a:xfrm>
            <a:custGeom>
              <a:avLst/>
              <a:gdLst>
                <a:gd name="T0" fmla="*/ 8 w 41"/>
                <a:gd name="T1" fmla="*/ 9 h 42"/>
                <a:gd name="T2" fmla="*/ 31 w 41"/>
                <a:gd name="T3" fmla="*/ 9 h 42"/>
                <a:gd name="T4" fmla="*/ 31 w 41"/>
                <a:gd name="T5" fmla="*/ 31 h 42"/>
                <a:gd name="T6" fmla="*/ 8 w 41"/>
                <a:gd name="T7" fmla="*/ 31 h 42"/>
                <a:gd name="T8" fmla="*/ 8 w 41"/>
                <a:gd name="T9" fmla="*/ 9 h 42"/>
                <a:gd name="T10" fmla="*/ 2 w 41"/>
                <a:gd name="T11" fmla="*/ 0 h 42"/>
                <a:gd name="T12" fmla="*/ 0 w 41"/>
                <a:gd name="T13" fmla="*/ 40 h 42"/>
                <a:gd name="T14" fmla="*/ 39 w 41"/>
                <a:gd name="T15" fmla="*/ 42 h 42"/>
                <a:gd name="T16" fmla="*/ 41 w 41"/>
                <a:gd name="T17" fmla="*/ 2 h 42"/>
                <a:gd name="T18" fmla="*/ 2 w 41"/>
                <a:gd name="T19" fmla="*/ 0 h 42"/>
                <a:gd name="T20" fmla="*/ 2 w 41"/>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2">
                  <a:moveTo>
                    <a:pt x="8" y="9"/>
                  </a:moveTo>
                  <a:lnTo>
                    <a:pt x="31" y="9"/>
                  </a:lnTo>
                  <a:lnTo>
                    <a:pt x="31" y="31"/>
                  </a:lnTo>
                  <a:lnTo>
                    <a:pt x="8" y="31"/>
                  </a:lnTo>
                  <a:lnTo>
                    <a:pt x="8" y="9"/>
                  </a:lnTo>
                  <a:close/>
                  <a:moveTo>
                    <a:pt x="2" y="0"/>
                  </a:moveTo>
                  <a:lnTo>
                    <a:pt x="0" y="40"/>
                  </a:lnTo>
                  <a:lnTo>
                    <a:pt x="39" y="42"/>
                  </a:lnTo>
                  <a:lnTo>
                    <a:pt x="41" y="2"/>
                  </a:lnTo>
                  <a:lnTo>
                    <a:pt x="2" y="0"/>
                  </a:lnTo>
                  <a:lnTo>
                    <a:pt x="2"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697" name="îṥḷiḍé"/>
            <p:cNvSpPr/>
            <p:nvPr/>
          </p:nvSpPr>
          <p:spPr bwMode="auto">
            <a:xfrm>
              <a:off x="5080867" y="3037482"/>
              <a:ext cx="59629" cy="61083"/>
            </a:xfrm>
            <a:custGeom>
              <a:avLst/>
              <a:gdLst>
                <a:gd name="T0" fmla="*/ 8 w 41"/>
                <a:gd name="T1" fmla="*/ 9 h 42"/>
                <a:gd name="T2" fmla="*/ 31 w 41"/>
                <a:gd name="T3" fmla="*/ 9 h 42"/>
                <a:gd name="T4" fmla="*/ 31 w 41"/>
                <a:gd name="T5" fmla="*/ 31 h 42"/>
                <a:gd name="T6" fmla="*/ 8 w 41"/>
                <a:gd name="T7" fmla="*/ 31 h 42"/>
                <a:gd name="T8" fmla="*/ 8 w 41"/>
                <a:gd name="T9" fmla="*/ 9 h 42"/>
                <a:gd name="T10" fmla="*/ 2 w 41"/>
                <a:gd name="T11" fmla="*/ 0 h 42"/>
                <a:gd name="T12" fmla="*/ 0 w 41"/>
                <a:gd name="T13" fmla="*/ 40 h 42"/>
                <a:gd name="T14" fmla="*/ 39 w 41"/>
                <a:gd name="T15" fmla="*/ 42 h 42"/>
                <a:gd name="T16" fmla="*/ 41 w 41"/>
                <a:gd name="T17" fmla="*/ 2 h 42"/>
                <a:gd name="T18" fmla="*/ 2 w 41"/>
                <a:gd name="T19" fmla="*/ 0 h 42"/>
                <a:gd name="T20" fmla="*/ 2 w 41"/>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2">
                  <a:moveTo>
                    <a:pt x="8" y="9"/>
                  </a:moveTo>
                  <a:lnTo>
                    <a:pt x="31" y="9"/>
                  </a:lnTo>
                  <a:lnTo>
                    <a:pt x="31" y="31"/>
                  </a:lnTo>
                  <a:lnTo>
                    <a:pt x="8" y="31"/>
                  </a:lnTo>
                  <a:lnTo>
                    <a:pt x="8" y="9"/>
                  </a:lnTo>
                  <a:moveTo>
                    <a:pt x="2" y="0"/>
                  </a:moveTo>
                  <a:lnTo>
                    <a:pt x="0" y="40"/>
                  </a:lnTo>
                  <a:lnTo>
                    <a:pt x="39" y="42"/>
                  </a:lnTo>
                  <a:lnTo>
                    <a:pt x="41" y="2"/>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698" name="íšļíḍê"/>
            <p:cNvSpPr/>
            <p:nvPr/>
          </p:nvSpPr>
          <p:spPr bwMode="auto">
            <a:xfrm>
              <a:off x="5089594" y="2986580"/>
              <a:ext cx="45085" cy="45085"/>
            </a:xfrm>
            <a:prstGeom prst="rect">
              <a:avLst/>
            </a:prstGeom>
            <a:solidFill>
              <a:srgbClr val="E7E7E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p:txBody>
        </p:sp>
        <p:sp>
          <p:nvSpPr>
            <p:cNvPr id="699" name="isḻiḋê"/>
            <p:cNvSpPr/>
            <p:nvPr/>
          </p:nvSpPr>
          <p:spPr bwMode="auto">
            <a:xfrm>
              <a:off x="5083776" y="2977854"/>
              <a:ext cx="59629" cy="62537"/>
            </a:xfrm>
            <a:custGeom>
              <a:avLst/>
              <a:gdLst>
                <a:gd name="T0" fmla="*/ 8 w 41"/>
                <a:gd name="T1" fmla="*/ 10 h 43"/>
                <a:gd name="T2" fmla="*/ 31 w 41"/>
                <a:gd name="T3" fmla="*/ 10 h 43"/>
                <a:gd name="T4" fmla="*/ 31 w 41"/>
                <a:gd name="T5" fmla="*/ 33 h 43"/>
                <a:gd name="T6" fmla="*/ 8 w 41"/>
                <a:gd name="T7" fmla="*/ 33 h 43"/>
                <a:gd name="T8" fmla="*/ 8 w 41"/>
                <a:gd name="T9" fmla="*/ 10 h 43"/>
                <a:gd name="T10" fmla="*/ 0 w 41"/>
                <a:gd name="T11" fmla="*/ 0 h 43"/>
                <a:gd name="T12" fmla="*/ 0 w 41"/>
                <a:gd name="T13" fmla="*/ 41 h 43"/>
                <a:gd name="T14" fmla="*/ 39 w 41"/>
                <a:gd name="T15" fmla="*/ 43 h 43"/>
                <a:gd name="T16" fmla="*/ 41 w 41"/>
                <a:gd name="T17" fmla="*/ 2 h 43"/>
                <a:gd name="T18" fmla="*/ 0 w 41"/>
                <a:gd name="T19" fmla="*/ 0 h 43"/>
                <a:gd name="T20" fmla="*/ 0 w 41"/>
                <a:gd name="T2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3">
                  <a:moveTo>
                    <a:pt x="8" y="10"/>
                  </a:moveTo>
                  <a:lnTo>
                    <a:pt x="31" y="10"/>
                  </a:lnTo>
                  <a:lnTo>
                    <a:pt x="31" y="33"/>
                  </a:lnTo>
                  <a:lnTo>
                    <a:pt x="8" y="33"/>
                  </a:lnTo>
                  <a:lnTo>
                    <a:pt x="8" y="10"/>
                  </a:lnTo>
                  <a:close/>
                  <a:moveTo>
                    <a:pt x="0" y="0"/>
                  </a:moveTo>
                  <a:lnTo>
                    <a:pt x="0" y="41"/>
                  </a:lnTo>
                  <a:lnTo>
                    <a:pt x="39" y="43"/>
                  </a:lnTo>
                  <a:lnTo>
                    <a:pt x="41" y="2"/>
                  </a:lnTo>
                  <a:lnTo>
                    <a:pt x="0" y="0"/>
                  </a:lnTo>
                  <a:lnTo>
                    <a:pt x="0" y="0"/>
                  </a:lnTo>
                  <a:close/>
                </a:path>
              </a:pathLst>
            </a:custGeom>
            <a:solidFill>
              <a:srgbClr val="ADADA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00" name="íSliḍè"/>
            <p:cNvSpPr/>
            <p:nvPr/>
          </p:nvSpPr>
          <p:spPr bwMode="auto">
            <a:xfrm>
              <a:off x="5083776" y="2977854"/>
              <a:ext cx="59629" cy="62537"/>
            </a:xfrm>
            <a:custGeom>
              <a:avLst/>
              <a:gdLst>
                <a:gd name="T0" fmla="*/ 8 w 41"/>
                <a:gd name="T1" fmla="*/ 10 h 43"/>
                <a:gd name="T2" fmla="*/ 31 w 41"/>
                <a:gd name="T3" fmla="*/ 10 h 43"/>
                <a:gd name="T4" fmla="*/ 31 w 41"/>
                <a:gd name="T5" fmla="*/ 33 h 43"/>
                <a:gd name="T6" fmla="*/ 8 w 41"/>
                <a:gd name="T7" fmla="*/ 33 h 43"/>
                <a:gd name="T8" fmla="*/ 8 w 41"/>
                <a:gd name="T9" fmla="*/ 10 h 43"/>
                <a:gd name="T10" fmla="*/ 0 w 41"/>
                <a:gd name="T11" fmla="*/ 0 h 43"/>
                <a:gd name="T12" fmla="*/ 0 w 41"/>
                <a:gd name="T13" fmla="*/ 41 h 43"/>
                <a:gd name="T14" fmla="*/ 39 w 41"/>
                <a:gd name="T15" fmla="*/ 43 h 43"/>
                <a:gd name="T16" fmla="*/ 41 w 41"/>
                <a:gd name="T17" fmla="*/ 2 h 43"/>
                <a:gd name="T18" fmla="*/ 0 w 41"/>
                <a:gd name="T19" fmla="*/ 0 h 43"/>
                <a:gd name="T20" fmla="*/ 0 w 41"/>
                <a:gd name="T2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43">
                  <a:moveTo>
                    <a:pt x="8" y="10"/>
                  </a:moveTo>
                  <a:lnTo>
                    <a:pt x="31" y="10"/>
                  </a:lnTo>
                  <a:lnTo>
                    <a:pt x="31" y="33"/>
                  </a:lnTo>
                  <a:lnTo>
                    <a:pt x="8" y="33"/>
                  </a:lnTo>
                  <a:lnTo>
                    <a:pt x="8" y="10"/>
                  </a:lnTo>
                  <a:moveTo>
                    <a:pt x="0" y="0"/>
                  </a:moveTo>
                  <a:lnTo>
                    <a:pt x="0" y="41"/>
                  </a:lnTo>
                  <a:lnTo>
                    <a:pt x="39" y="43"/>
                  </a:lnTo>
                  <a:lnTo>
                    <a:pt x="41" y="2"/>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p:txBody>
        </p:sp>
        <p:sp>
          <p:nvSpPr>
            <p:cNvPr id="701" name="iṧlíḑé"/>
            <p:cNvSpPr/>
            <p:nvPr/>
          </p:nvSpPr>
          <p:spPr bwMode="auto">
            <a:xfrm>
              <a:off x="8229525" y="4061341"/>
              <a:ext cx="383947" cy="570103"/>
            </a:xfrm>
            <a:custGeom>
              <a:avLst/>
              <a:gdLst>
                <a:gd name="T0" fmla="*/ 59 w 127"/>
                <a:gd name="T1" fmla="*/ 189 h 189"/>
                <a:gd name="T2" fmla="*/ 0 w 127"/>
                <a:gd name="T3" fmla="*/ 96 h 189"/>
                <a:gd name="T4" fmla="*/ 62 w 127"/>
                <a:gd name="T5" fmla="*/ 0 h 189"/>
                <a:gd name="T6" fmla="*/ 127 w 127"/>
                <a:gd name="T7" fmla="*/ 96 h 189"/>
                <a:gd name="T8" fmla="*/ 59 w 127"/>
                <a:gd name="T9" fmla="*/ 189 h 189"/>
              </a:gdLst>
              <a:ahLst/>
              <a:cxnLst>
                <a:cxn ang="0">
                  <a:pos x="T0" y="T1"/>
                </a:cxn>
                <a:cxn ang="0">
                  <a:pos x="T2" y="T3"/>
                </a:cxn>
                <a:cxn ang="0">
                  <a:pos x="T4" y="T5"/>
                </a:cxn>
                <a:cxn ang="0">
                  <a:pos x="T6" y="T7"/>
                </a:cxn>
                <a:cxn ang="0">
                  <a:pos x="T8" y="T9"/>
                </a:cxn>
              </a:cxnLst>
              <a:rect l="0" t="0" r="r" b="b"/>
              <a:pathLst>
                <a:path w="127" h="189">
                  <a:moveTo>
                    <a:pt x="59" y="189"/>
                  </a:moveTo>
                  <a:cubicBezTo>
                    <a:pt x="24" y="189"/>
                    <a:pt x="0" y="146"/>
                    <a:pt x="0" y="96"/>
                  </a:cubicBezTo>
                  <a:cubicBezTo>
                    <a:pt x="0" y="47"/>
                    <a:pt x="27" y="0"/>
                    <a:pt x="62" y="0"/>
                  </a:cubicBezTo>
                  <a:cubicBezTo>
                    <a:pt x="97" y="0"/>
                    <a:pt x="127" y="47"/>
                    <a:pt x="127" y="96"/>
                  </a:cubicBezTo>
                  <a:cubicBezTo>
                    <a:pt x="127" y="146"/>
                    <a:pt x="94" y="189"/>
                    <a:pt x="59" y="189"/>
                  </a:cubicBezTo>
                  <a:close/>
                </a:path>
              </a:pathLst>
            </a:custGeom>
            <a:solidFill>
              <a:srgbClr val="87534E"/>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02" name="íšľïḓê"/>
            <p:cNvSpPr/>
            <p:nvPr/>
          </p:nvSpPr>
          <p:spPr bwMode="auto">
            <a:xfrm>
              <a:off x="7860121" y="3798105"/>
              <a:ext cx="677725" cy="341772"/>
            </a:xfrm>
            <a:custGeom>
              <a:avLst/>
              <a:gdLst>
                <a:gd name="T0" fmla="*/ 224 w 224"/>
                <a:gd name="T1" fmla="*/ 65 h 113"/>
                <a:gd name="T2" fmla="*/ 138 w 224"/>
                <a:gd name="T3" fmla="*/ 19 h 113"/>
                <a:gd name="T4" fmla="*/ 0 w 224"/>
                <a:gd name="T5" fmla="*/ 23 h 113"/>
                <a:gd name="T6" fmla="*/ 6 w 224"/>
                <a:gd name="T7" fmla="*/ 62 h 113"/>
                <a:gd name="T8" fmla="*/ 112 w 224"/>
                <a:gd name="T9" fmla="*/ 66 h 113"/>
                <a:gd name="T10" fmla="*/ 176 w 224"/>
                <a:gd name="T11" fmla="*/ 113 h 113"/>
                <a:gd name="T12" fmla="*/ 224 w 224"/>
                <a:gd name="T13" fmla="*/ 65 h 113"/>
              </a:gdLst>
              <a:ahLst/>
              <a:cxnLst>
                <a:cxn ang="0">
                  <a:pos x="T0" y="T1"/>
                </a:cxn>
                <a:cxn ang="0">
                  <a:pos x="T2" y="T3"/>
                </a:cxn>
                <a:cxn ang="0">
                  <a:pos x="T4" y="T5"/>
                </a:cxn>
                <a:cxn ang="0">
                  <a:pos x="T6" y="T7"/>
                </a:cxn>
                <a:cxn ang="0">
                  <a:pos x="T8" y="T9"/>
                </a:cxn>
                <a:cxn ang="0">
                  <a:pos x="T10" y="T11"/>
                </a:cxn>
                <a:cxn ang="0">
                  <a:pos x="T12" y="T13"/>
                </a:cxn>
              </a:cxnLst>
              <a:rect l="0" t="0" r="r" b="b"/>
              <a:pathLst>
                <a:path w="224" h="113">
                  <a:moveTo>
                    <a:pt x="224" y="65"/>
                  </a:moveTo>
                  <a:cubicBezTo>
                    <a:pt x="224" y="65"/>
                    <a:pt x="209" y="41"/>
                    <a:pt x="138" y="19"/>
                  </a:cubicBezTo>
                  <a:cubicBezTo>
                    <a:pt x="77" y="0"/>
                    <a:pt x="0" y="23"/>
                    <a:pt x="0" y="23"/>
                  </a:cubicBezTo>
                  <a:cubicBezTo>
                    <a:pt x="6" y="62"/>
                    <a:pt x="6" y="62"/>
                    <a:pt x="6" y="62"/>
                  </a:cubicBezTo>
                  <a:cubicBezTo>
                    <a:pt x="6" y="62"/>
                    <a:pt x="89" y="56"/>
                    <a:pt x="112" y="66"/>
                  </a:cubicBezTo>
                  <a:cubicBezTo>
                    <a:pt x="157" y="85"/>
                    <a:pt x="176" y="113"/>
                    <a:pt x="176" y="113"/>
                  </a:cubicBezTo>
                  <a:lnTo>
                    <a:pt x="224" y="65"/>
                  </a:ln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03" name="ïSlîḓe"/>
            <p:cNvSpPr/>
            <p:nvPr/>
          </p:nvSpPr>
          <p:spPr bwMode="auto">
            <a:xfrm>
              <a:off x="7839760" y="4490373"/>
              <a:ext cx="721355" cy="356315"/>
            </a:xfrm>
            <a:custGeom>
              <a:avLst/>
              <a:gdLst>
                <a:gd name="T0" fmla="*/ 239 w 239"/>
                <a:gd name="T1" fmla="*/ 63 h 118"/>
                <a:gd name="T2" fmla="*/ 125 w 239"/>
                <a:gd name="T3" fmla="*/ 118 h 118"/>
                <a:gd name="T4" fmla="*/ 0 w 239"/>
                <a:gd name="T5" fmla="*/ 35 h 118"/>
                <a:gd name="T6" fmla="*/ 17 w 239"/>
                <a:gd name="T7" fmla="*/ 0 h 118"/>
                <a:gd name="T8" fmla="*/ 114 w 239"/>
                <a:gd name="T9" fmla="*/ 65 h 118"/>
                <a:gd name="T10" fmla="*/ 186 w 239"/>
                <a:gd name="T11" fmla="*/ 30 h 118"/>
                <a:gd name="T12" fmla="*/ 239 w 239"/>
                <a:gd name="T13" fmla="*/ 63 h 118"/>
              </a:gdLst>
              <a:ahLst/>
              <a:cxnLst>
                <a:cxn ang="0">
                  <a:pos x="T0" y="T1"/>
                </a:cxn>
                <a:cxn ang="0">
                  <a:pos x="T2" y="T3"/>
                </a:cxn>
                <a:cxn ang="0">
                  <a:pos x="T4" y="T5"/>
                </a:cxn>
                <a:cxn ang="0">
                  <a:pos x="T6" y="T7"/>
                </a:cxn>
                <a:cxn ang="0">
                  <a:pos x="T8" y="T9"/>
                </a:cxn>
                <a:cxn ang="0">
                  <a:pos x="T10" y="T11"/>
                </a:cxn>
                <a:cxn ang="0">
                  <a:pos x="T12" y="T13"/>
                </a:cxn>
              </a:cxnLst>
              <a:rect l="0" t="0" r="r" b="b"/>
              <a:pathLst>
                <a:path w="239" h="118">
                  <a:moveTo>
                    <a:pt x="239" y="63"/>
                  </a:moveTo>
                  <a:cubicBezTo>
                    <a:pt x="239" y="63"/>
                    <a:pt x="200" y="118"/>
                    <a:pt x="125" y="118"/>
                  </a:cubicBezTo>
                  <a:cubicBezTo>
                    <a:pt x="62" y="118"/>
                    <a:pt x="0" y="35"/>
                    <a:pt x="0" y="35"/>
                  </a:cubicBezTo>
                  <a:cubicBezTo>
                    <a:pt x="17" y="0"/>
                    <a:pt x="17" y="0"/>
                    <a:pt x="17" y="0"/>
                  </a:cubicBezTo>
                  <a:cubicBezTo>
                    <a:pt x="17" y="0"/>
                    <a:pt x="90" y="68"/>
                    <a:pt x="114" y="65"/>
                  </a:cubicBezTo>
                  <a:cubicBezTo>
                    <a:pt x="163" y="60"/>
                    <a:pt x="186" y="30"/>
                    <a:pt x="186" y="30"/>
                  </a:cubicBezTo>
                  <a:lnTo>
                    <a:pt x="239" y="63"/>
                  </a:ln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04" name="iṥļïḑé"/>
            <p:cNvSpPr/>
            <p:nvPr/>
          </p:nvSpPr>
          <p:spPr bwMode="auto">
            <a:xfrm>
              <a:off x="7694325" y="4496191"/>
              <a:ext cx="145435" cy="98895"/>
            </a:xfrm>
            <a:custGeom>
              <a:avLst/>
              <a:gdLst>
                <a:gd name="T0" fmla="*/ 1 w 48"/>
                <a:gd name="T1" fmla="*/ 4 h 33"/>
                <a:gd name="T2" fmla="*/ 1 w 48"/>
                <a:gd name="T3" fmla="*/ 4 h 33"/>
                <a:gd name="T4" fmla="*/ 3 w 48"/>
                <a:gd name="T5" fmla="*/ 10 h 33"/>
                <a:gd name="T6" fmla="*/ 40 w 48"/>
                <a:gd name="T7" fmla="*/ 32 h 33"/>
                <a:gd name="T8" fmla="*/ 47 w 48"/>
                <a:gd name="T9" fmla="*/ 30 h 33"/>
                <a:gd name="T10" fmla="*/ 47 w 48"/>
                <a:gd name="T11" fmla="*/ 30 h 33"/>
                <a:gd name="T12" fmla="*/ 45 w 48"/>
                <a:gd name="T13" fmla="*/ 24 h 33"/>
                <a:gd name="T14" fmla="*/ 8 w 48"/>
                <a:gd name="T15" fmla="*/ 2 h 33"/>
                <a:gd name="T16" fmla="*/ 1 w 48"/>
                <a:gd name="T17"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33">
                  <a:moveTo>
                    <a:pt x="1" y="4"/>
                  </a:moveTo>
                  <a:cubicBezTo>
                    <a:pt x="1" y="4"/>
                    <a:pt x="1" y="4"/>
                    <a:pt x="1" y="4"/>
                  </a:cubicBezTo>
                  <a:cubicBezTo>
                    <a:pt x="0" y="6"/>
                    <a:pt x="0" y="9"/>
                    <a:pt x="3" y="10"/>
                  </a:cubicBezTo>
                  <a:cubicBezTo>
                    <a:pt x="40" y="32"/>
                    <a:pt x="40" y="32"/>
                    <a:pt x="40" y="32"/>
                  </a:cubicBezTo>
                  <a:cubicBezTo>
                    <a:pt x="42" y="33"/>
                    <a:pt x="45" y="33"/>
                    <a:pt x="47" y="30"/>
                  </a:cubicBezTo>
                  <a:cubicBezTo>
                    <a:pt x="47" y="30"/>
                    <a:pt x="47" y="30"/>
                    <a:pt x="47" y="30"/>
                  </a:cubicBezTo>
                  <a:cubicBezTo>
                    <a:pt x="48" y="28"/>
                    <a:pt x="47" y="25"/>
                    <a:pt x="45" y="24"/>
                  </a:cubicBezTo>
                  <a:cubicBezTo>
                    <a:pt x="8" y="2"/>
                    <a:pt x="8" y="2"/>
                    <a:pt x="8" y="2"/>
                  </a:cubicBezTo>
                  <a:cubicBezTo>
                    <a:pt x="5" y="0"/>
                    <a:pt x="2" y="1"/>
                    <a:pt x="1" y="4"/>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05" name="íṡlïḋe"/>
            <p:cNvSpPr/>
            <p:nvPr/>
          </p:nvSpPr>
          <p:spPr bwMode="auto">
            <a:xfrm>
              <a:off x="7694325" y="4454014"/>
              <a:ext cx="148343" cy="98895"/>
            </a:xfrm>
            <a:custGeom>
              <a:avLst/>
              <a:gdLst>
                <a:gd name="T0" fmla="*/ 1 w 49"/>
                <a:gd name="T1" fmla="*/ 3 h 33"/>
                <a:gd name="T2" fmla="*/ 1 w 49"/>
                <a:gd name="T3" fmla="*/ 3 h 33"/>
                <a:gd name="T4" fmla="*/ 3 w 49"/>
                <a:gd name="T5" fmla="*/ 10 h 33"/>
                <a:gd name="T6" fmla="*/ 40 w 49"/>
                <a:gd name="T7" fmla="*/ 31 h 33"/>
                <a:gd name="T8" fmla="*/ 47 w 49"/>
                <a:gd name="T9" fmla="*/ 29 h 33"/>
                <a:gd name="T10" fmla="*/ 47 w 49"/>
                <a:gd name="T11" fmla="*/ 29 h 33"/>
                <a:gd name="T12" fmla="*/ 45 w 49"/>
                <a:gd name="T13" fmla="*/ 23 h 33"/>
                <a:gd name="T14" fmla="*/ 8 w 49"/>
                <a:gd name="T15" fmla="*/ 1 h 33"/>
                <a:gd name="T16" fmla="*/ 1 w 49"/>
                <a:gd name="T17" fmla="*/ 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33">
                  <a:moveTo>
                    <a:pt x="1" y="3"/>
                  </a:moveTo>
                  <a:cubicBezTo>
                    <a:pt x="1" y="3"/>
                    <a:pt x="1" y="3"/>
                    <a:pt x="1" y="3"/>
                  </a:cubicBezTo>
                  <a:cubicBezTo>
                    <a:pt x="0" y="5"/>
                    <a:pt x="1" y="8"/>
                    <a:pt x="3" y="10"/>
                  </a:cubicBezTo>
                  <a:cubicBezTo>
                    <a:pt x="40" y="31"/>
                    <a:pt x="40" y="31"/>
                    <a:pt x="40" y="31"/>
                  </a:cubicBezTo>
                  <a:cubicBezTo>
                    <a:pt x="43" y="33"/>
                    <a:pt x="46" y="32"/>
                    <a:pt x="47" y="29"/>
                  </a:cubicBezTo>
                  <a:cubicBezTo>
                    <a:pt x="47" y="29"/>
                    <a:pt x="47" y="29"/>
                    <a:pt x="47" y="29"/>
                  </a:cubicBezTo>
                  <a:cubicBezTo>
                    <a:pt x="49" y="27"/>
                    <a:pt x="48" y="24"/>
                    <a:pt x="45" y="23"/>
                  </a:cubicBezTo>
                  <a:cubicBezTo>
                    <a:pt x="8" y="1"/>
                    <a:pt x="8" y="1"/>
                    <a:pt x="8" y="1"/>
                  </a:cubicBezTo>
                  <a:cubicBezTo>
                    <a:pt x="6" y="0"/>
                    <a:pt x="3" y="0"/>
                    <a:pt x="1" y="3"/>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06" name="îṥlidé"/>
            <p:cNvSpPr/>
            <p:nvPr/>
          </p:nvSpPr>
          <p:spPr bwMode="auto">
            <a:xfrm>
              <a:off x="7705960" y="4414747"/>
              <a:ext cx="148343" cy="98895"/>
            </a:xfrm>
            <a:custGeom>
              <a:avLst/>
              <a:gdLst>
                <a:gd name="T0" fmla="*/ 2 w 49"/>
                <a:gd name="T1" fmla="*/ 3 h 33"/>
                <a:gd name="T2" fmla="*/ 2 w 49"/>
                <a:gd name="T3" fmla="*/ 3 h 33"/>
                <a:gd name="T4" fmla="*/ 3 w 49"/>
                <a:gd name="T5" fmla="*/ 10 h 33"/>
                <a:gd name="T6" fmla="*/ 41 w 49"/>
                <a:gd name="T7" fmla="*/ 32 h 33"/>
                <a:gd name="T8" fmla="*/ 47 w 49"/>
                <a:gd name="T9" fmla="*/ 30 h 33"/>
                <a:gd name="T10" fmla="*/ 47 w 49"/>
                <a:gd name="T11" fmla="*/ 30 h 33"/>
                <a:gd name="T12" fmla="*/ 46 w 49"/>
                <a:gd name="T13" fmla="*/ 23 h 33"/>
                <a:gd name="T14" fmla="*/ 8 w 49"/>
                <a:gd name="T15" fmla="*/ 1 h 33"/>
                <a:gd name="T16" fmla="*/ 2 w 49"/>
                <a:gd name="T17" fmla="*/ 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33">
                  <a:moveTo>
                    <a:pt x="2" y="3"/>
                  </a:moveTo>
                  <a:cubicBezTo>
                    <a:pt x="2" y="3"/>
                    <a:pt x="2" y="3"/>
                    <a:pt x="2" y="3"/>
                  </a:cubicBezTo>
                  <a:cubicBezTo>
                    <a:pt x="0" y="5"/>
                    <a:pt x="1" y="9"/>
                    <a:pt x="3" y="10"/>
                  </a:cubicBezTo>
                  <a:cubicBezTo>
                    <a:pt x="41" y="32"/>
                    <a:pt x="41" y="32"/>
                    <a:pt x="41" y="32"/>
                  </a:cubicBezTo>
                  <a:cubicBezTo>
                    <a:pt x="43" y="33"/>
                    <a:pt x="46" y="32"/>
                    <a:pt x="47" y="30"/>
                  </a:cubicBezTo>
                  <a:cubicBezTo>
                    <a:pt x="47" y="30"/>
                    <a:pt x="47" y="30"/>
                    <a:pt x="47" y="30"/>
                  </a:cubicBezTo>
                  <a:cubicBezTo>
                    <a:pt x="49" y="28"/>
                    <a:pt x="48" y="24"/>
                    <a:pt x="46" y="23"/>
                  </a:cubicBezTo>
                  <a:cubicBezTo>
                    <a:pt x="8" y="1"/>
                    <a:pt x="8" y="1"/>
                    <a:pt x="8" y="1"/>
                  </a:cubicBezTo>
                  <a:cubicBezTo>
                    <a:pt x="6" y="0"/>
                    <a:pt x="3" y="1"/>
                    <a:pt x="2" y="3"/>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07" name="íSlïdé"/>
            <p:cNvSpPr/>
            <p:nvPr/>
          </p:nvSpPr>
          <p:spPr bwMode="auto">
            <a:xfrm>
              <a:off x="7742319" y="4390023"/>
              <a:ext cx="148343" cy="100350"/>
            </a:xfrm>
            <a:custGeom>
              <a:avLst/>
              <a:gdLst>
                <a:gd name="T0" fmla="*/ 2 w 49"/>
                <a:gd name="T1" fmla="*/ 3 h 33"/>
                <a:gd name="T2" fmla="*/ 2 w 49"/>
                <a:gd name="T3" fmla="*/ 3 h 33"/>
                <a:gd name="T4" fmla="*/ 3 w 49"/>
                <a:gd name="T5" fmla="*/ 10 h 33"/>
                <a:gd name="T6" fmla="*/ 41 w 49"/>
                <a:gd name="T7" fmla="*/ 32 h 33"/>
                <a:gd name="T8" fmla="*/ 47 w 49"/>
                <a:gd name="T9" fmla="*/ 30 h 33"/>
                <a:gd name="T10" fmla="*/ 47 w 49"/>
                <a:gd name="T11" fmla="*/ 30 h 33"/>
                <a:gd name="T12" fmla="*/ 46 w 49"/>
                <a:gd name="T13" fmla="*/ 23 h 33"/>
                <a:gd name="T14" fmla="*/ 8 w 49"/>
                <a:gd name="T15" fmla="*/ 1 h 33"/>
                <a:gd name="T16" fmla="*/ 2 w 49"/>
                <a:gd name="T17" fmla="*/ 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33">
                  <a:moveTo>
                    <a:pt x="2" y="3"/>
                  </a:moveTo>
                  <a:cubicBezTo>
                    <a:pt x="2" y="3"/>
                    <a:pt x="2" y="3"/>
                    <a:pt x="2" y="3"/>
                  </a:cubicBezTo>
                  <a:cubicBezTo>
                    <a:pt x="0" y="5"/>
                    <a:pt x="1" y="8"/>
                    <a:pt x="3" y="10"/>
                  </a:cubicBezTo>
                  <a:cubicBezTo>
                    <a:pt x="41" y="32"/>
                    <a:pt x="41" y="32"/>
                    <a:pt x="41" y="32"/>
                  </a:cubicBezTo>
                  <a:cubicBezTo>
                    <a:pt x="43" y="33"/>
                    <a:pt x="46" y="32"/>
                    <a:pt x="47" y="30"/>
                  </a:cubicBezTo>
                  <a:cubicBezTo>
                    <a:pt x="47" y="30"/>
                    <a:pt x="47" y="30"/>
                    <a:pt x="47" y="30"/>
                  </a:cubicBezTo>
                  <a:cubicBezTo>
                    <a:pt x="49" y="28"/>
                    <a:pt x="48" y="24"/>
                    <a:pt x="46" y="23"/>
                  </a:cubicBezTo>
                  <a:cubicBezTo>
                    <a:pt x="8" y="1"/>
                    <a:pt x="8" y="1"/>
                    <a:pt x="8" y="1"/>
                  </a:cubicBezTo>
                  <a:cubicBezTo>
                    <a:pt x="6" y="0"/>
                    <a:pt x="3" y="1"/>
                    <a:pt x="2" y="3"/>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08" name="íSľiḋe"/>
            <p:cNvSpPr/>
            <p:nvPr/>
          </p:nvSpPr>
          <p:spPr bwMode="auto">
            <a:xfrm>
              <a:off x="7873210" y="4414747"/>
              <a:ext cx="56720" cy="95987"/>
            </a:xfrm>
            <a:custGeom>
              <a:avLst/>
              <a:gdLst>
                <a:gd name="T0" fmla="*/ 5 w 19"/>
                <a:gd name="T1" fmla="*/ 1 h 32"/>
                <a:gd name="T2" fmla="*/ 5 w 19"/>
                <a:gd name="T3" fmla="*/ 1 h 32"/>
                <a:gd name="T4" fmla="*/ 1 w 19"/>
                <a:gd name="T5" fmla="*/ 9 h 32"/>
                <a:gd name="T6" fmla="*/ 6 w 19"/>
                <a:gd name="T7" fmla="*/ 27 h 32"/>
                <a:gd name="T8" fmla="*/ 13 w 19"/>
                <a:gd name="T9" fmla="*/ 32 h 32"/>
                <a:gd name="T10" fmla="*/ 13 w 19"/>
                <a:gd name="T11" fmla="*/ 32 h 32"/>
                <a:gd name="T12" fmla="*/ 18 w 19"/>
                <a:gd name="T13" fmla="*/ 24 h 32"/>
                <a:gd name="T14" fmla="*/ 13 w 19"/>
                <a:gd name="T15" fmla="*/ 6 h 32"/>
                <a:gd name="T16" fmla="*/ 5 w 19"/>
                <a:gd name="T17"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2">
                  <a:moveTo>
                    <a:pt x="5" y="1"/>
                  </a:moveTo>
                  <a:cubicBezTo>
                    <a:pt x="5" y="1"/>
                    <a:pt x="5" y="1"/>
                    <a:pt x="5" y="1"/>
                  </a:cubicBezTo>
                  <a:cubicBezTo>
                    <a:pt x="2" y="2"/>
                    <a:pt x="0" y="5"/>
                    <a:pt x="1" y="9"/>
                  </a:cubicBezTo>
                  <a:cubicBezTo>
                    <a:pt x="6" y="27"/>
                    <a:pt x="6" y="27"/>
                    <a:pt x="6" y="27"/>
                  </a:cubicBezTo>
                  <a:cubicBezTo>
                    <a:pt x="7" y="30"/>
                    <a:pt x="10" y="32"/>
                    <a:pt x="13" y="32"/>
                  </a:cubicBezTo>
                  <a:cubicBezTo>
                    <a:pt x="13" y="32"/>
                    <a:pt x="13" y="32"/>
                    <a:pt x="13" y="32"/>
                  </a:cubicBezTo>
                  <a:cubicBezTo>
                    <a:pt x="17" y="31"/>
                    <a:pt x="19" y="27"/>
                    <a:pt x="18" y="24"/>
                  </a:cubicBezTo>
                  <a:cubicBezTo>
                    <a:pt x="13" y="6"/>
                    <a:pt x="13" y="6"/>
                    <a:pt x="13" y="6"/>
                  </a:cubicBezTo>
                  <a:cubicBezTo>
                    <a:pt x="12" y="2"/>
                    <a:pt x="9" y="0"/>
                    <a:pt x="5" y="1"/>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09" name="îşľiďê"/>
            <p:cNvSpPr/>
            <p:nvPr/>
          </p:nvSpPr>
          <p:spPr bwMode="auto">
            <a:xfrm>
              <a:off x="7772860" y="4448197"/>
              <a:ext cx="178885" cy="174521"/>
            </a:xfrm>
            <a:custGeom>
              <a:avLst/>
              <a:gdLst>
                <a:gd name="T0" fmla="*/ 53 w 59"/>
                <a:gd name="T1" fmla="*/ 40 h 58"/>
                <a:gd name="T2" fmla="*/ 51 w 59"/>
                <a:gd name="T3" fmla="*/ 44 h 58"/>
                <a:gd name="T4" fmla="*/ 20 w 59"/>
                <a:gd name="T5" fmla="*/ 52 h 58"/>
                <a:gd name="T6" fmla="*/ 14 w 59"/>
                <a:gd name="T7" fmla="*/ 48 h 58"/>
                <a:gd name="T8" fmla="*/ 6 w 59"/>
                <a:gd name="T9" fmla="*/ 17 h 58"/>
                <a:gd name="T10" fmla="*/ 8 w 59"/>
                <a:gd name="T11" fmla="*/ 14 h 58"/>
                <a:gd name="T12" fmla="*/ 39 w 59"/>
                <a:gd name="T13" fmla="*/ 6 h 58"/>
                <a:gd name="T14" fmla="*/ 45 w 59"/>
                <a:gd name="T15" fmla="*/ 10 h 58"/>
                <a:gd name="T16" fmla="*/ 53 w 59"/>
                <a:gd name="T17" fmla="*/ 4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58">
                  <a:moveTo>
                    <a:pt x="53" y="40"/>
                  </a:moveTo>
                  <a:cubicBezTo>
                    <a:pt x="51" y="44"/>
                    <a:pt x="51" y="44"/>
                    <a:pt x="51" y="44"/>
                  </a:cubicBezTo>
                  <a:cubicBezTo>
                    <a:pt x="45" y="54"/>
                    <a:pt x="31" y="58"/>
                    <a:pt x="20" y="52"/>
                  </a:cubicBezTo>
                  <a:cubicBezTo>
                    <a:pt x="14" y="48"/>
                    <a:pt x="14" y="48"/>
                    <a:pt x="14" y="48"/>
                  </a:cubicBezTo>
                  <a:cubicBezTo>
                    <a:pt x="3" y="42"/>
                    <a:pt x="0" y="28"/>
                    <a:pt x="6" y="17"/>
                  </a:cubicBezTo>
                  <a:cubicBezTo>
                    <a:pt x="8" y="14"/>
                    <a:pt x="8" y="14"/>
                    <a:pt x="8" y="14"/>
                  </a:cubicBezTo>
                  <a:cubicBezTo>
                    <a:pt x="14" y="3"/>
                    <a:pt x="28" y="0"/>
                    <a:pt x="39" y="6"/>
                  </a:cubicBezTo>
                  <a:cubicBezTo>
                    <a:pt x="45" y="10"/>
                    <a:pt x="45" y="10"/>
                    <a:pt x="45" y="10"/>
                  </a:cubicBezTo>
                  <a:cubicBezTo>
                    <a:pt x="56" y="16"/>
                    <a:pt x="59" y="30"/>
                    <a:pt x="53" y="40"/>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10" name="ïslîďe"/>
            <p:cNvSpPr/>
            <p:nvPr/>
          </p:nvSpPr>
          <p:spPr bwMode="auto">
            <a:xfrm>
              <a:off x="8286244" y="3979898"/>
              <a:ext cx="383947" cy="735899"/>
            </a:xfrm>
            <a:prstGeom prst="ellipse">
              <a:avLst/>
            </a:prstGeom>
            <a:solidFill>
              <a:srgbClr val="AF6C65"/>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11" name="íṩḷíḋe"/>
            <p:cNvSpPr/>
            <p:nvPr/>
          </p:nvSpPr>
          <p:spPr bwMode="auto">
            <a:xfrm>
              <a:off x="8274610" y="4305671"/>
              <a:ext cx="78535" cy="81443"/>
            </a:xfrm>
            <a:custGeom>
              <a:avLst/>
              <a:gdLst>
                <a:gd name="T0" fmla="*/ 0 w 26"/>
                <a:gd name="T1" fmla="*/ 13 h 27"/>
                <a:gd name="T2" fmla="*/ 0 w 26"/>
                <a:gd name="T3" fmla="*/ 13 h 27"/>
                <a:gd name="T4" fmla="*/ 13 w 26"/>
                <a:gd name="T5" fmla="*/ 0 h 27"/>
                <a:gd name="T6" fmla="*/ 13 w 26"/>
                <a:gd name="T7" fmla="*/ 0 h 27"/>
                <a:gd name="T8" fmla="*/ 26 w 26"/>
                <a:gd name="T9" fmla="*/ 13 h 27"/>
                <a:gd name="T10" fmla="*/ 26 w 26"/>
                <a:gd name="T11" fmla="*/ 13 h 27"/>
                <a:gd name="T12" fmla="*/ 13 w 26"/>
                <a:gd name="T13" fmla="*/ 27 h 27"/>
                <a:gd name="T14" fmla="*/ 13 w 26"/>
                <a:gd name="T15" fmla="*/ 27 h 27"/>
                <a:gd name="T16" fmla="*/ 0 w 26"/>
                <a:gd name="T17"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7">
                  <a:moveTo>
                    <a:pt x="0" y="13"/>
                  </a:moveTo>
                  <a:cubicBezTo>
                    <a:pt x="0" y="13"/>
                    <a:pt x="0" y="13"/>
                    <a:pt x="0" y="13"/>
                  </a:cubicBezTo>
                  <a:cubicBezTo>
                    <a:pt x="0" y="6"/>
                    <a:pt x="6" y="0"/>
                    <a:pt x="13" y="0"/>
                  </a:cubicBezTo>
                  <a:cubicBezTo>
                    <a:pt x="13" y="0"/>
                    <a:pt x="13" y="0"/>
                    <a:pt x="13" y="0"/>
                  </a:cubicBezTo>
                  <a:cubicBezTo>
                    <a:pt x="20" y="0"/>
                    <a:pt x="26" y="6"/>
                    <a:pt x="26" y="13"/>
                  </a:cubicBezTo>
                  <a:cubicBezTo>
                    <a:pt x="26" y="13"/>
                    <a:pt x="26" y="13"/>
                    <a:pt x="26" y="13"/>
                  </a:cubicBezTo>
                  <a:cubicBezTo>
                    <a:pt x="26" y="21"/>
                    <a:pt x="20" y="27"/>
                    <a:pt x="13" y="27"/>
                  </a:cubicBezTo>
                  <a:cubicBezTo>
                    <a:pt x="13" y="27"/>
                    <a:pt x="13" y="27"/>
                    <a:pt x="13" y="27"/>
                  </a:cubicBezTo>
                  <a:cubicBezTo>
                    <a:pt x="6" y="27"/>
                    <a:pt x="0" y="21"/>
                    <a:pt x="0" y="13"/>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12" name="îṥḻîḋé"/>
            <p:cNvSpPr/>
            <p:nvPr/>
          </p:nvSpPr>
          <p:spPr bwMode="auto">
            <a:xfrm>
              <a:off x="8302242" y="4154419"/>
              <a:ext cx="440667" cy="386856"/>
            </a:xfrm>
            <a:custGeom>
              <a:avLst/>
              <a:gdLst>
                <a:gd name="T0" fmla="*/ 0 w 146"/>
                <a:gd name="T1" fmla="*/ 67 h 128"/>
                <a:gd name="T2" fmla="*/ 0 w 146"/>
                <a:gd name="T3" fmla="*/ 60 h 128"/>
                <a:gd name="T4" fmla="*/ 61 w 146"/>
                <a:gd name="T5" fmla="*/ 0 h 128"/>
                <a:gd name="T6" fmla="*/ 85 w 146"/>
                <a:gd name="T7" fmla="*/ 0 h 128"/>
                <a:gd name="T8" fmla="*/ 146 w 146"/>
                <a:gd name="T9" fmla="*/ 60 h 128"/>
                <a:gd name="T10" fmla="*/ 146 w 146"/>
                <a:gd name="T11" fmla="*/ 67 h 128"/>
                <a:gd name="T12" fmla="*/ 85 w 146"/>
                <a:gd name="T13" fmla="*/ 128 h 128"/>
                <a:gd name="T14" fmla="*/ 61 w 146"/>
                <a:gd name="T15" fmla="*/ 128 h 128"/>
                <a:gd name="T16" fmla="*/ 0 w 146"/>
                <a:gd name="T17" fmla="*/ 6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128">
                  <a:moveTo>
                    <a:pt x="0" y="67"/>
                  </a:moveTo>
                  <a:cubicBezTo>
                    <a:pt x="0" y="60"/>
                    <a:pt x="0" y="60"/>
                    <a:pt x="0" y="60"/>
                  </a:cubicBezTo>
                  <a:cubicBezTo>
                    <a:pt x="0" y="27"/>
                    <a:pt x="27" y="0"/>
                    <a:pt x="61" y="0"/>
                  </a:cubicBezTo>
                  <a:cubicBezTo>
                    <a:pt x="85" y="0"/>
                    <a:pt x="85" y="0"/>
                    <a:pt x="85" y="0"/>
                  </a:cubicBezTo>
                  <a:cubicBezTo>
                    <a:pt x="119" y="0"/>
                    <a:pt x="146" y="27"/>
                    <a:pt x="146" y="60"/>
                  </a:cubicBezTo>
                  <a:cubicBezTo>
                    <a:pt x="146" y="67"/>
                    <a:pt x="146" y="67"/>
                    <a:pt x="146" y="67"/>
                  </a:cubicBezTo>
                  <a:cubicBezTo>
                    <a:pt x="146" y="101"/>
                    <a:pt x="119" y="128"/>
                    <a:pt x="85" y="128"/>
                  </a:cubicBezTo>
                  <a:cubicBezTo>
                    <a:pt x="61" y="128"/>
                    <a:pt x="61" y="128"/>
                    <a:pt x="61" y="128"/>
                  </a:cubicBezTo>
                  <a:cubicBezTo>
                    <a:pt x="27" y="128"/>
                    <a:pt x="0" y="101"/>
                    <a:pt x="0" y="67"/>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13" name="î$ļïḍè"/>
            <p:cNvSpPr/>
            <p:nvPr/>
          </p:nvSpPr>
          <p:spPr bwMode="auto">
            <a:xfrm>
              <a:off x="8450585" y="4112244"/>
              <a:ext cx="104713" cy="69809"/>
            </a:xfrm>
            <a:custGeom>
              <a:avLst/>
              <a:gdLst>
                <a:gd name="T0" fmla="*/ 2 w 35"/>
                <a:gd name="T1" fmla="*/ 16 h 23"/>
                <a:gd name="T2" fmla="*/ 2 w 35"/>
                <a:gd name="T3" fmla="*/ 16 h 23"/>
                <a:gd name="T4" fmla="*/ 8 w 35"/>
                <a:gd name="T5" fmla="*/ 5 h 23"/>
                <a:gd name="T6" fmla="*/ 22 w 35"/>
                <a:gd name="T7" fmla="*/ 1 h 23"/>
                <a:gd name="T8" fmla="*/ 33 w 35"/>
                <a:gd name="T9" fmla="*/ 7 h 23"/>
                <a:gd name="T10" fmla="*/ 33 w 35"/>
                <a:gd name="T11" fmla="*/ 7 h 23"/>
                <a:gd name="T12" fmla="*/ 27 w 35"/>
                <a:gd name="T13" fmla="*/ 18 h 23"/>
                <a:gd name="T14" fmla="*/ 13 w 35"/>
                <a:gd name="T15" fmla="*/ 22 h 23"/>
                <a:gd name="T16" fmla="*/ 2 w 35"/>
                <a:gd name="T17"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23">
                  <a:moveTo>
                    <a:pt x="2" y="16"/>
                  </a:moveTo>
                  <a:cubicBezTo>
                    <a:pt x="2" y="16"/>
                    <a:pt x="2" y="16"/>
                    <a:pt x="2" y="16"/>
                  </a:cubicBezTo>
                  <a:cubicBezTo>
                    <a:pt x="0" y="11"/>
                    <a:pt x="3" y="7"/>
                    <a:pt x="8" y="5"/>
                  </a:cubicBezTo>
                  <a:cubicBezTo>
                    <a:pt x="22" y="1"/>
                    <a:pt x="22" y="1"/>
                    <a:pt x="22" y="1"/>
                  </a:cubicBezTo>
                  <a:cubicBezTo>
                    <a:pt x="27" y="0"/>
                    <a:pt x="32" y="2"/>
                    <a:pt x="33" y="7"/>
                  </a:cubicBezTo>
                  <a:cubicBezTo>
                    <a:pt x="33" y="7"/>
                    <a:pt x="33" y="7"/>
                    <a:pt x="33" y="7"/>
                  </a:cubicBezTo>
                  <a:cubicBezTo>
                    <a:pt x="35" y="11"/>
                    <a:pt x="32" y="16"/>
                    <a:pt x="27" y="18"/>
                  </a:cubicBezTo>
                  <a:cubicBezTo>
                    <a:pt x="13" y="22"/>
                    <a:pt x="13" y="22"/>
                    <a:pt x="13" y="22"/>
                  </a:cubicBezTo>
                  <a:cubicBezTo>
                    <a:pt x="8" y="23"/>
                    <a:pt x="3" y="21"/>
                    <a:pt x="2" y="16"/>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14" name="i$1ide"/>
            <p:cNvSpPr/>
            <p:nvPr/>
          </p:nvSpPr>
          <p:spPr bwMode="auto">
            <a:xfrm>
              <a:off x="8450585" y="4513643"/>
              <a:ext cx="104713" cy="69809"/>
            </a:xfrm>
            <a:custGeom>
              <a:avLst/>
              <a:gdLst>
                <a:gd name="T0" fmla="*/ 33 w 35"/>
                <a:gd name="T1" fmla="*/ 16 h 23"/>
                <a:gd name="T2" fmla="*/ 33 w 35"/>
                <a:gd name="T3" fmla="*/ 16 h 23"/>
                <a:gd name="T4" fmla="*/ 27 w 35"/>
                <a:gd name="T5" fmla="*/ 5 h 23"/>
                <a:gd name="T6" fmla="*/ 13 w 35"/>
                <a:gd name="T7" fmla="*/ 1 h 23"/>
                <a:gd name="T8" fmla="*/ 2 w 35"/>
                <a:gd name="T9" fmla="*/ 7 h 23"/>
                <a:gd name="T10" fmla="*/ 2 w 35"/>
                <a:gd name="T11" fmla="*/ 7 h 23"/>
                <a:gd name="T12" fmla="*/ 8 w 35"/>
                <a:gd name="T13" fmla="*/ 18 h 23"/>
                <a:gd name="T14" fmla="*/ 22 w 35"/>
                <a:gd name="T15" fmla="*/ 22 h 23"/>
                <a:gd name="T16" fmla="*/ 33 w 35"/>
                <a:gd name="T17"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23">
                  <a:moveTo>
                    <a:pt x="33" y="16"/>
                  </a:moveTo>
                  <a:cubicBezTo>
                    <a:pt x="33" y="16"/>
                    <a:pt x="33" y="16"/>
                    <a:pt x="33" y="16"/>
                  </a:cubicBezTo>
                  <a:cubicBezTo>
                    <a:pt x="35" y="11"/>
                    <a:pt x="32" y="7"/>
                    <a:pt x="27" y="5"/>
                  </a:cubicBezTo>
                  <a:cubicBezTo>
                    <a:pt x="13" y="1"/>
                    <a:pt x="13" y="1"/>
                    <a:pt x="13" y="1"/>
                  </a:cubicBezTo>
                  <a:cubicBezTo>
                    <a:pt x="8" y="0"/>
                    <a:pt x="3" y="2"/>
                    <a:pt x="2" y="7"/>
                  </a:cubicBezTo>
                  <a:cubicBezTo>
                    <a:pt x="2" y="7"/>
                    <a:pt x="2" y="7"/>
                    <a:pt x="2" y="7"/>
                  </a:cubicBezTo>
                  <a:cubicBezTo>
                    <a:pt x="0" y="11"/>
                    <a:pt x="3" y="16"/>
                    <a:pt x="8" y="18"/>
                  </a:cubicBezTo>
                  <a:cubicBezTo>
                    <a:pt x="22" y="22"/>
                    <a:pt x="22" y="22"/>
                    <a:pt x="22" y="22"/>
                  </a:cubicBezTo>
                  <a:cubicBezTo>
                    <a:pt x="27" y="23"/>
                    <a:pt x="32" y="21"/>
                    <a:pt x="33" y="16"/>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15" name="îṥļíḋê"/>
            <p:cNvSpPr/>
            <p:nvPr/>
          </p:nvSpPr>
          <p:spPr bwMode="auto">
            <a:xfrm>
              <a:off x="8344418" y="4154419"/>
              <a:ext cx="398491" cy="386856"/>
            </a:xfrm>
            <a:custGeom>
              <a:avLst/>
              <a:gdLst>
                <a:gd name="T0" fmla="*/ 0 w 132"/>
                <a:gd name="T1" fmla="*/ 65 h 128"/>
                <a:gd name="T2" fmla="*/ 0 w 132"/>
                <a:gd name="T3" fmla="*/ 62 h 128"/>
                <a:gd name="T4" fmla="*/ 53 w 132"/>
                <a:gd name="T5" fmla="*/ 0 h 128"/>
                <a:gd name="T6" fmla="*/ 69 w 132"/>
                <a:gd name="T7" fmla="*/ 0 h 128"/>
                <a:gd name="T8" fmla="*/ 132 w 132"/>
                <a:gd name="T9" fmla="*/ 62 h 128"/>
                <a:gd name="T10" fmla="*/ 132 w 132"/>
                <a:gd name="T11" fmla="*/ 65 h 128"/>
                <a:gd name="T12" fmla="*/ 69 w 132"/>
                <a:gd name="T13" fmla="*/ 128 h 128"/>
                <a:gd name="T14" fmla="*/ 53 w 132"/>
                <a:gd name="T15" fmla="*/ 128 h 128"/>
                <a:gd name="T16" fmla="*/ 0 w 132"/>
                <a:gd name="T17"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128">
                  <a:moveTo>
                    <a:pt x="0" y="65"/>
                  </a:moveTo>
                  <a:cubicBezTo>
                    <a:pt x="0" y="62"/>
                    <a:pt x="0" y="62"/>
                    <a:pt x="0" y="62"/>
                  </a:cubicBezTo>
                  <a:cubicBezTo>
                    <a:pt x="0" y="28"/>
                    <a:pt x="18" y="0"/>
                    <a:pt x="53" y="0"/>
                  </a:cubicBezTo>
                  <a:cubicBezTo>
                    <a:pt x="69" y="0"/>
                    <a:pt x="69" y="0"/>
                    <a:pt x="69" y="0"/>
                  </a:cubicBezTo>
                  <a:cubicBezTo>
                    <a:pt x="104" y="0"/>
                    <a:pt x="132" y="28"/>
                    <a:pt x="132" y="62"/>
                  </a:cubicBezTo>
                  <a:cubicBezTo>
                    <a:pt x="132" y="65"/>
                    <a:pt x="132" y="65"/>
                    <a:pt x="132" y="65"/>
                  </a:cubicBezTo>
                  <a:cubicBezTo>
                    <a:pt x="132" y="100"/>
                    <a:pt x="104" y="128"/>
                    <a:pt x="69" y="128"/>
                  </a:cubicBezTo>
                  <a:cubicBezTo>
                    <a:pt x="53" y="128"/>
                    <a:pt x="53" y="128"/>
                    <a:pt x="53" y="128"/>
                  </a:cubicBezTo>
                  <a:cubicBezTo>
                    <a:pt x="18" y="128"/>
                    <a:pt x="0" y="100"/>
                    <a:pt x="0" y="65"/>
                  </a:cubicBez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16" name="íṣ1iḓé"/>
            <p:cNvSpPr/>
            <p:nvPr/>
          </p:nvSpPr>
          <p:spPr bwMode="auto">
            <a:xfrm>
              <a:off x="7697234" y="3862096"/>
              <a:ext cx="157069" cy="62537"/>
            </a:xfrm>
            <a:custGeom>
              <a:avLst/>
              <a:gdLst>
                <a:gd name="T0" fmla="*/ 0 w 52"/>
                <a:gd name="T1" fmla="*/ 17 h 21"/>
                <a:gd name="T2" fmla="*/ 0 w 52"/>
                <a:gd name="T3" fmla="*/ 17 h 21"/>
                <a:gd name="T4" fmla="*/ 4 w 52"/>
                <a:gd name="T5" fmla="*/ 11 h 21"/>
                <a:gd name="T6" fmla="*/ 46 w 52"/>
                <a:gd name="T7" fmla="*/ 1 h 21"/>
                <a:gd name="T8" fmla="*/ 52 w 52"/>
                <a:gd name="T9" fmla="*/ 4 h 21"/>
                <a:gd name="T10" fmla="*/ 52 w 52"/>
                <a:gd name="T11" fmla="*/ 4 h 21"/>
                <a:gd name="T12" fmla="*/ 48 w 52"/>
                <a:gd name="T13" fmla="*/ 10 h 21"/>
                <a:gd name="T14" fmla="*/ 6 w 52"/>
                <a:gd name="T15" fmla="*/ 20 h 21"/>
                <a:gd name="T16" fmla="*/ 0 w 52"/>
                <a:gd name="T17"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21">
                  <a:moveTo>
                    <a:pt x="0" y="17"/>
                  </a:moveTo>
                  <a:cubicBezTo>
                    <a:pt x="0" y="17"/>
                    <a:pt x="0" y="17"/>
                    <a:pt x="0" y="17"/>
                  </a:cubicBezTo>
                  <a:cubicBezTo>
                    <a:pt x="0" y="14"/>
                    <a:pt x="1" y="11"/>
                    <a:pt x="4" y="11"/>
                  </a:cubicBezTo>
                  <a:cubicBezTo>
                    <a:pt x="46" y="1"/>
                    <a:pt x="46" y="1"/>
                    <a:pt x="46" y="1"/>
                  </a:cubicBezTo>
                  <a:cubicBezTo>
                    <a:pt x="49" y="0"/>
                    <a:pt x="51" y="2"/>
                    <a:pt x="52" y="4"/>
                  </a:cubicBezTo>
                  <a:cubicBezTo>
                    <a:pt x="52" y="4"/>
                    <a:pt x="52" y="4"/>
                    <a:pt x="52" y="4"/>
                  </a:cubicBezTo>
                  <a:cubicBezTo>
                    <a:pt x="52" y="7"/>
                    <a:pt x="51" y="10"/>
                    <a:pt x="48" y="10"/>
                  </a:cubicBezTo>
                  <a:cubicBezTo>
                    <a:pt x="6" y="20"/>
                    <a:pt x="6" y="20"/>
                    <a:pt x="6" y="20"/>
                  </a:cubicBezTo>
                  <a:cubicBezTo>
                    <a:pt x="4" y="21"/>
                    <a:pt x="1" y="19"/>
                    <a:pt x="0" y="17"/>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17" name="ïSḻíḍé"/>
            <p:cNvSpPr/>
            <p:nvPr/>
          </p:nvSpPr>
          <p:spPr bwMode="auto">
            <a:xfrm>
              <a:off x="7685599" y="3907180"/>
              <a:ext cx="159978" cy="61083"/>
            </a:xfrm>
            <a:custGeom>
              <a:avLst/>
              <a:gdLst>
                <a:gd name="T0" fmla="*/ 0 w 53"/>
                <a:gd name="T1" fmla="*/ 16 h 20"/>
                <a:gd name="T2" fmla="*/ 0 w 53"/>
                <a:gd name="T3" fmla="*/ 16 h 20"/>
                <a:gd name="T4" fmla="*/ 4 w 53"/>
                <a:gd name="T5" fmla="*/ 10 h 20"/>
                <a:gd name="T6" fmla="*/ 46 w 53"/>
                <a:gd name="T7" fmla="*/ 0 h 20"/>
                <a:gd name="T8" fmla="*/ 52 w 53"/>
                <a:gd name="T9" fmla="*/ 4 h 20"/>
                <a:gd name="T10" fmla="*/ 52 w 53"/>
                <a:gd name="T11" fmla="*/ 4 h 20"/>
                <a:gd name="T12" fmla="*/ 48 w 53"/>
                <a:gd name="T13" fmla="*/ 10 h 20"/>
                <a:gd name="T14" fmla="*/ 6 w 53"/>
                <a:gd name="T15" fmla="*/ 20 h 20"/>
                <a:gd name="T16" fmla="*/ 0 w 53"/>
                <a:gd name="T17"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20">
                  <a:moveTo>
                    <a:pt x="0" y="16"/>
                  </a:moveTo>
                  <a:cubicBezTo>
                    <a:pt x="0" y="16"/>
                    <a:pt x="0" y="16"/>
                    <a:pt x="0" y="16"/>
                  </a:cubicBezTo>
                  <a:cubicBezTo>
                    <a:pt x="0" y="13"/>
                    <a:pt x="1" y="11"/>
                    <a:pt x="4" y="10"/>
                  </a:cubicBezTo>
                  <a:cubicBezTo>
                    <a:pt x="46" y="0"/>
                    <a:pt x="46" y="0"/>
                    <a:pt x="46" y="0"/>
                  </a:cubicBezTo>
                  <a:cubicBezTo>
                    <a:pt x="49" y="0"/>
                    <a:pt x="51" y="1"/>
                    <a:pt x="52" y="4"/>
                  </a:cubicBezTo>
                  <a:cubicBezTo>
                    <a:pt x="52" y="4"/>
                    <a:pt x="52" y="4"/>
                    <a:pt x="52" y="4"/>
                  </a:cubicBezTo>
                  <a:cubicBezTo>
                    <a:pt x="53" y="6"/>
                    <a:pt x="51" y="9"/>
                    <a:pt x="48" y="10"/>
                  </a:cubicBezTo>
                  <a:cubicBezTo>
                    <a:pt x="6" y="20"/>
                    <a:pt x="6" y="20"/>
                    <a:pt x="6" y="20"/>
                  </a:cubicBezTo>
                  <a:cubicBezTo>
                    <a:pt x="4" y="20"/>
                    <a:pt x="1" y="19"/>
                    <a:pt x="0" y="16"/>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18" name="isḷîḍé"/>
            <p:cNvSpPr/>
            <p:nvPr/>
          </p:nvSpPr>
          <p:spPr bwMode="auto">
            <a:xfrm>
              <a:off x="7685599" y="3946448"/>
              <a:ext cx="159978" cy="63991"/>
            </a:xfrm>
            <a:custGeom>
              <a:avLst/>
              <a:gdLst>
                <a:gd name="T0" fmla="*/ 1 w 53"/>
                <a:gd name="T1" fmla="*/ 16 h 21"/>
                <a:gd name="T2" fmla="*/ 1 w 53"/>
                <a:gd name="T3" fmla="*/ 16 h 21"/>
                <a:gd name="T4" fmla="*/ 4 w 53"/>
                <a:gd name="T5" fmla="*/ 10 h 21"/>
                <a:gd name="T6" fmla="*/ 46 w 53"/>
                <a:gd name="T7" fmla="*/ 0 h 21"/>
                <a:gd name="T8" fmla="*/ 52 w 53"/>
                <a:gd name="T9" fmla="*/ 4 h 21"/>
                <a:gd name="T10" fmla="*/ 52 w 53"/>
                <a:gd name="T11" fmla="*/ 4 h 21"/>
                <a:gd name="T12" fmla="*/ 49 w 53"/>
                <a:gd name="T13" fmla="*/ 10 h 21"/>
                <a:gd name="T14" fmla="*/ 7 w 53"/>
                <a:gd name="T15" fmla="*/ 20 h 21"/>
                <a:gd name="T16" fmla="*/ 1 w 53"/>
                <a:gd name="T17"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21">
                  <a:moveTo>
                    <a:pt x="1" y="16"/>
                  </a:moveTo>
                  <a:cubicBezTo>
                    <a:pt x="1" y="16"/>
                    <a:pt x="1" y="16"/>
                    <a:pt x="1" y="16"/>
                  </a:cubicBezTo>
                  <a:cubicBezTo>
                    <a:pt x="0" y="14"/>
                    <a:pt x="2" y="11"/>
                    <a:pt x="4" y="10"/>
                  </a:cubicBezTo>
                  <a:cubicBezTo>
                    <a:pt x="46" y="0"/>
                    <a:pt x="46" y="0"/>
                    <a:pt x="46" y="0"/>
                  </a:cubicBezTo>
                  <a:cubicBezTo>
                    <a:pt x="49" y="0"/>
                    <a:pt x="52" y="1"/>
                    <a:pt x="52" y="4"/>
                  </a:cubicBezTo>
                  <a:cubicBezTo>
                    <a:pt x="52" y="4"/>
                    <a:pt x="52" y="4"/>
                    <a:pt x="52" y="4"/>
                  </a:cubicBezTo>
                  <a:cubicBezTo>
                    <a:pt x="53" y="7"/>
                    <a:pt x="51" y="9"/>
                    <a:pt x="49" y="10"/>
                  </a:cubicBezTo>
                  <a:cubicBezTo>
                    <a:pt x="7" y="20"/>
                    <a:pt x="7" y="20"/>
                    <a:pt x="7" y="20"/>
                  </a:cubicBezTo>
                  <a:cubicBezTo>
                    <a:pt x="4" y="21"/>
                    <a:pt x="1" y="19"/>
                    <a:pt x="1" y="16"/>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19" name="íşļïḍé"/>
            <p:cNvSpPr/>
            <p:nvPr/>
          </p:nvSpPr>
          <p:spPr bwMode="auto">
            <a:xfrm>
              <a:off x="7713232" y="3979898"/>
              <a:ext cx="159978" cy="62537"/>
            </a:xfrm>
            <a:custGeom>
              <a:avLst/>
              <a:gdLst>
                <a:gd name="T0" fmla="*/ 1 w 53"/>
                <a:gd name="T1" fmla="*/ 16 h 21"/>
                <a:gd name="T2" fmla="*/ 1 w 53"/>
                <a:gd name="T3" fmla="*/ 16 h 21"/>
                <a:gd name="T4" fmla="*/ 5 w 53"/>
                <a:gd name="T5" fmla="*/ 11 h 21"/>
                <a:gd name="T6" fmla="*/ 46 w 53"/>
                <a:gd name="T7" fmla="*/ 1 h 21"/>
                <a:gd name="T8" fmla="*/ 52 w 53"/>
                <a:gd name="T9" fmla="*/ 4 h 21"/>
                <a:gd name="T10" fmla="*/ 52 w 53"/>
                <a:gd name="T11" fmla="*/ 4 h 21"/>
                <a:gd name="T12" fmla="*/ 49 w 53"/>
                <a:gd name="T13" fmla="*/ 10 h 21"/>
                <a:gd name="T14" fmla="*/ 7 w 53"/>
                <a:gd name="T15" fmla="*/ 20 h 21"/>
                <a:gd name="T16" fmla="*/ 1 w 53"/>
                <a:gd name="T17"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21">
                  <a:moveTo>
                    <a:pt x="1" y="16"/>
                  </a:moveTo>
                  <a:cubicBezTo>
                    <a:pt x="1" y="16"/>
                    <a:pt x="1" y="16"/>
                    <a:pt x="1" y="16"/>
                  </a:cubicBezTo>
                  <a:cubicBezTo>
                    <a:pt x="0" y="14"/>
                    <a:pt x="2" y="11"/>
                    <a:pt x="5" y="11"/>
                  </a:cubicBezTo>
                  <a:cubicBezTo>
                    <a:pt x="46" y="1"/>
                    <a:pt x="46" y="1"/>
                    <a:pt x="46" y="1"/>
                  </a:cubicBezTo>
                  <a:cubicBezTo>
                    <a:pt x="49" y="0"/>
                    <a:pt x="52" y="2"/>
                    <a:pt x="52" y="4"/>
                  </a:cubicBezTo>
                  <a:cubicBezTo>
                    <a:pt x="52" y="4"/>
                    <a:pt x="52" y="4"/>
                    <a:pt x="52" y="4"/>
                  </a:cubicBezTo>
                  <a:cubicBezTo>
                    <a:pt x="53" y="7"/>
                    <a:pt x="51" y="10"/>
                    <a:pt x="49" y="10"/>
                  </a:cubicBezTo>
                  <a:cubicBezTo>
                    <a:pt x="7" y="20"/>
                    <a:pt x="7" y="20"/>
                    <a:pt x="7" y="20"/>
                  </a:cubicBezTo>
                  <a:cubicBezTo>
                    <a:pt x="4" y="21"/>
                    <a:pt x="1" y="19"/>
                    <a:pt x="1" y="16"/>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20" name="i$ľíḓé"/>
            <p:cNvSpPr/>
            <p:nvPr/>
          </p:nvSpPr>
          <p:spPr bwMode="auto">
            <a:xfrm>
              <a:off x="7845577" y="3968263"/>
              <a:ext cx="72717" cy="90169"/>
            </a:xfrm>
            <a:custGeom>
              <a:avLst/>
              <a:gdLst>
                <a:gd name="T0" fmla="*/ 3 w 24"/>
                <a:gd name="T1" fmla="*/ 28 h 30"/>
                <a:gd name="T2" fmla="*/ 3 w 24"/>
                <a:gd name="T3" fmla="*/ 28 h 30"/>
                <a:gd name="T4" fmla="*/ 1 w 24"/>
                <a:gd name="T5" fmla="*/ 20 h 30"/>
                <a:gd name="T6" fmla="*/ 11 w 24"/>
                <a:gd name="T7" fmla="*/ 4 h 30"/>
                <a:gd name="T8" fmla="*/ 20 w 24"/>
                <a:gd name="T9" fmla="*/ 2 h 30"/>
                <a:gd name="T10" fmla="*/ 20 w 24"/>
                <a:gd name="T11" fmla="*/ 2 h 30"/>
                <a:gd name="T12" fmla="*/ 22 w 24"/>
                <a:gd name="T13" fmla="*/ 10 h 30"/>
                <a:gd name="T14" fmla="*/ 12 w 24"/>
                <a:gd name="T15" fmla="*/ 26 h 30"/>
                <a:gd name="T16" fmla="*/ 3 w 24"/>
                <a:gd name="T17" fmla="*/ 2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0">
                  <a:moveTo>
                    <a:pt x="3" y="28"/>
                  </a:moveTo>
                  <a:cubicBezTo>
                    <a:pt x="3" y="28"/>
                    <a:pt x="3" y="28"/>
                    <a:pt x="3" y="28"/>
                  </a:cubicBezTo>
                  <a:cubicBezTo>
                    <a:pt x="1" y="27"/>
                    <a:pt x="0" y="23"/>
                    <a:pt x="1" y="20"/>
                  </a:cubicBezTo>
                  <a:cubicBezTo>
                    <a:pt x="11" y="4"/>
                    <a:pt x="11" y="4"/>
                    <a:pt x="11" y="4"/>
                  </a:cubicBezTo>
                  <a:cubicBezTo>
                    <a:pt x="13" y="1"/>
                    <a:pt x="17" y="0"/>
                    <a:pt x="20" y="2"/>
                  </a:cubicBezTo>
                  <a:cubicBezTo>
                    <a:pt x="20" y="2"/>
                    <a:pt x="20" y="2"/>
                    <a:pt x="20" y="2"/>
                  </a:cubicBezTo>
                  <a:cubicBezTo>
                    <a:pt x="23" y="3"/>
                    <a:pt x="24" y="7"/>
                    <a:pt x="22" y="10"/>
                  </a:cubicBezTo>
                  <a:cubicBezTo>
                    <a:pt x="12" y="26"/>
                    <a:pt x="12" y="26"/>
                    <a:pt x="12" y="26"/>
                  </a:cubicBezTo>
                  <a:cubicBezTo>
                    <a:pt x="10" y="29"/>
                    <a:pt x="6" y="30"/>
                    <a:pt x="3" y="28"/>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21" name="îṡlïḋé"/>
            <p:cNvSpPr/>
            <p:nvPr/>
          </p:nvSpPr>
          <p:spPr bwMode="auto">
            <a:xfrm>
              <a:off x="7775769" y="3850461"/>
              <a:ext cx="175976" cy="165795"/>
            </a:xfrm>
            <a:custGeom>
              <a:avLst/>
              <a:gdLst>
                <a:gd name="T0" fmla="*/ 55 w 58"/>
                <a:gd name="T1" fmla="*/ 24 h 55"/>
                <a:gd name="T2" fmla="*/ 54 w 58"/>
                <a:gd name="T3" fmla="*/ 20 h 55"/>
                <a:gd name="T4" fmla="*/ 27 w 58"/>
                <a:gd name="T5" fmla="*/ 3 h 55"/>
                <a:gd name="T6" fmla="*/ 20 w 58"/>
                <a:gd name="T7" fmla="*/ 5 h 55"/>
                <a:gd name="T8" fmla="*/ 3 w 58"/>
                <a:gd name="T9" fmla="*/ 32 h 55"/>
                <a:gd name="T10" fmla="*/ 4 w 58"/>
                <a:gd name="T11" fmla="*/ 36 h 55"/>
                <a:gd name="T12" fmla="*/ 31 w 58"/>
                <a:gd name="T13" fmla="*/ 52 h 55"/>
                <a:gd name="T14" fmla="*/ 38 w 58"/>
                <a:gd name="T15" fmla="*/ 51 h 55"/>
                <a:gd name="T16" fmla="*/ 55 w 58"/>
                <a:gd name="T17" fmla="*/ 2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5">
                  <a:moveTo>
                    <a:pt x="55" y="24"/>
                  </a:moveTo>
                  <a:cubicBezTo>
                    <a:pt x="54" y="20"/>
                    <a:pt x="54" y="20"/>
                    <a:pt x="54" y="20"/>
                  </a:cubicBezTo>
                  <a:cubicBezTo>
                    <a:pt x="51" y="8"/>
                    <a:pt x="39" y="0"/>
                    <a:pt x="27" y="3"/>
                  </a:cubicBezTo>
                  <a:cubicBezTo>
                    <a:pt x="20" y="5"/>
                    <a:pt x="20" y="5"/>
                    <a:pt x="20" y="5"/>
                  </a:cubicBezTo>
                  <a:cubicBezTo>
                    <a:pt x="8" y="8"/>
                    <a:pt x="0" y="20"/>
                    <a:pt x="3" y="32"/>
                  </a:cubicBezTo>
                  <a:cubicBezTo>
                    <a:pt x="4" y="36"/>
                    <a:pt x="4" y="36"/>
                    <a:pt x="4" y="36"/>
                  </a:cubicBezTo>
                  <a:cubicBezTo>
                    <a:pt x="7" y="48"/>
                    <a:pt x="19" y="55"/>
                    <a:pt x="31" y="52"/>
                  </a:cubicBezTo>
                  <a:cubicBezTo>
                    <a:pt x="38" y="51"/>
                    <a:pt x="38" y="51"/>
                    <a:pt x="38" y="51"/>
                  </a:cubicBezTo>
                  <a:cubicBezTo>
                    <a:pt x="50" y="48"/>
                    <a:pt x="58" y="36"/>
                    <a:pt x="55" y="24"/>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22" name="îṣļïdè"/>
            <p:cNvSpPr/>
            <p:nvPr/>
          </p:nvSpPr>
          <p:spPr bwMode="auto">
            <a:xfrm>
              <a:off x="3555259" y="3949357"/>
              <a:ext cx="382493" cy="573012"/>
            </a:xfrm>
            <a:custGeom>
              <a:avLst/>
              <a:gdLst>
                <a:gd name="T0" fmla="*/ 68 w 127"/>
                <a:gd name="T1" fmla="*/ 0 h 190"/>
                <a:gd name="T2" fmla="*/ 127 w 127"/>
                <a:gd name="T3" fmla="*/ 93 h 190"/>
                <a:gd name="T4" fmla="*/ 65 w 127"/>
                <a:gd name="T5" fmla="*/ 190 h 190"/>
                <a:gd name="T6" fmla="*/ 0 w 127"/>
                <a:gd name="T7" fmla="*/ 93 h 190"/>
                <a:gd name="T8" fmla="*/ 68 w 127"/>
                <a:gd name="T9" fmla="*/ 0 h 190"/>
              </a:gdLst>
              <a:ahLst/>
              <a:cxnLst>
                <a:cxn ang="0">
                  <a:pos x="T0" y="T1"/>
                </a:cxn>
                <a:cxn ang="0">
                  <a:pos x="T2" y="T3"/>
                </a:cxn>
                <a:cxn ang="0">
                  <a:pos x="T4" y="T5"/>
                </a:cxn>
                <a:cxn ang="0">
                  <a:pos x="T6" y="T7"/>
                </a:cxn>
                <a:cxn ang="0">
                  <a:pos x="T8" y="T9"/>
                </a:cxn>
              </a:cxnLst>
              <a:rect l="0" t="0" r="r" b="b"/>
              <a:pathLst>
                <a:path w="127" h="190">
                  <a:moveTo>
                    <a:pt x="68" y="0"/>
                  </a:moveTo>
                  <a:cubicBezTo>
                    <a:pt x="103" y="0"/>
                    <a:pt x="127" y="44"/>
                    <a:pt x="127" y="93"/>
                  </a:cubicBezTo>
                  <a:cubicBezTo>
                    <a:pt x="127" y="142"/>
                    <a:pt x="100" y="190"/>
                    <a:pt x="65" y="190"/>
                  </a:cubicBezTo>
                  <a:cubicBezTo>
                    <a:pt x="30" y="190"/>
                    <a:pt x="0" y="142"/>
                    <a:pt x="0" y="93"/>
                  </a:cubicBezTo>
                  <a:cubicBezTo>
                    <a:pt x="0" y="44"/>
                    <a:pt x="33" y="0"/>
                    <a:pt x="68" y="0"/>
                  </a:cubicBezTo>
                  <a:close/>
                </a:path>
              </a:pathLst>
            </a:custGeom>
            <a:solidFill>
              <a:srgbClr val="69403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23" name="îšḷíďê"/>
            <p:cNvSpPr/>
            <p:nvPr/>
          </p:nvSpPr>
          <p:spPr bwMode="auto">
            <a:xfrm>
              <a:off x="3629431" y="4440926"/>
              <a:ext cx="680634" cy="344680"/>
            </a:xfrm>
            <a:custGeom>
              <a:avLst/>
              <a:gdLst>
                <a:gd name="T0" fmla="*/ 0 w 225"/>
                <a:gd name="T1" fmla="*/ 48 h 114"/>
                <a:gd name="T2" fmla="*/ 87 w 225"/>
                <a:gd name="T3" fmla="*/ 95 h 114"/>
                <a:gd name="T4" fmla="*/ 225 w 225"/>
                <a:gd name="T5" fmla="*/ 91 h 114"/>
                <a:gd name="T6" fmla="*/ 218 w 225"/>
                <a:gd name="T7" fmla="*/ 52 h 114"/>
                <a:gd name="T8" fmla="*/ 112 w 225"/>
                <a:gd name="T9" fmla="*/ 48 h 114"/>
                <a:gd name="T10" fmla="*/ 48 w 225"/>
                <a:gd name="T11" fmla="*/ 0 h 114"/>
                <a:gd name="T12" fmla="*/ 0 w 225"/>
                <a:gd name="T13" fmla="*/ 48 h 114"/>
              </a:gdLst>
              <a:ahLst/>
              <a:cxnLst>
                <a:cxn ang="0">
                  <a:pos x="T0" y="T1"/>
                </a:cxn>
                <a:cxn ang="0">
                  <a:pos x="T2" y="T3"/>
                </a:cxn>
                <a:cxn ang="0">
                  <a:pos x="T4" y="T5"/>
                </a:cxn>
                <a:cxn ang="0">
                  <a:pos x="T6" y="T7"/>
                </a:cxn>
                <a:cxn ang="0">
                  <a:pos x="T8" y="T9"/>
                </a:cxn>
                <a:cxn ang="0">
                  <a:pos x="T10" y="T11"/>
                </a:cxn>
                <a:cxn ang="0">
                  <a:pos x="T12" y="T13"/>
                </a:cxn>
              </a:cxnLst>
              <a:rect l="0" t="0" r="r" b="b"/>
              <a:pathLst>
                <a:path w="225" h="114">
                  <a:moveTo>
                    <a:pt x="0" y="48"/>
                  </a:moveTo>
                  <a:cubicBezTo>
                    <a:pt x="0" y="48"/>
                    <a:pt x="15" y="73"/>
                    <a:pt x="87" y="95"/>
                  </a:cubicBezTo>
                  <a:cubicBezTo>
                    <a:pt x="147" y="114"/>
                    <a:pt x="225" y="91"/>
                    <a:pt x="225" y="91"/>
                  </a:cubicBezTo>
                  <a:cubicBezTo>
                    <a:pt x="218" y="52"/>
                    <a:pt x="218" y="52"/>
                    <a:pt x="218" y="52"/>
                  </a:cubicBezTo>
                  <a:cubicBezTo>
                    <a:pt x="218" y="52"/>
                    <a:pt x="135" y="57"/>
                    <a:pt x="112" y="48"/>
                  </a:cubicBezTo>
                  <a:cubicBezTo>
                    <a:pt x="67" y="29"/>
                    <a:pt x="48" y="0"/>
                    <a:pt x="48" y="0"/>
                  </a:cubicBezTo>
                  <a:lnTo>
                    <a:pt x="0" y="48"/>
                  </a:lnTo>
                  <a:close/>
                </a:path>
              </a:pathLst>
            </a:custGeom>
            <a:solidFill>
              <a:srgbClr val="87534E"/>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24" name="îş1ïďè"/>
            <p:cNvSpPr/>
            <p:nvPr/>
          </p:nvSpPr>
          <p:spPr bwMode="auto">
            <a:xfrm>
              <a:off x="3606161" y="3764655"/>
              <a:ext cx="779529" cy="429032"/>
            </a:xfrm>
            <a:custGeom>
              <a:avLst/>
              <a:gdLst>
                <a:gd name="T0" fmla="*/ 0 w 258"/>
                <a:gd name="T1" fmla="*/ 45 h 142"/>
                <a:gd name="T2" fmla="*/ 118 w 258"/>
                <a:gd name="T3" fmla="*/ 1 h 142"/>
                <a:gd name="T4" fmla="*/ 258 w 258"/>
                <a:gd name="T5" fmla="*/ 107 h 142"/>
                <a:gd name="T6" fmla="*/ 241 w 258"/>
                <a:gd name="T7" fmla="*/ 142 h 142"/>
                <a:gd name="T8" fmla="*/ 141 w 258"/>
                <a:gd name="T9" fmla="*/ 56 h 142"/>
                <a:gd name="T10" fmla="*/ 53 w 258"/>
                <a:gd name="T11" fmla="*/ 78 h 142"/>
                <a:gd name="T12" fmla="*/ 0 w 258"/>
                <a:gd name="T13" fmla="*/ 45 h 142"/>
              </a:gdLst>
              <a:ahLst/>
              <a:cxnLst>
                <a:cxn ang="0">
                  <a:pos x="T0" y="T1"/>
                </a:cxn>
                <a:cxn ang="0">
                  <a:pos x="T2" y="T3"/>
                </a:cxn>
                <a:cxn ang="0">
                  <a:pos x="T4" y="T5"/>
                </a:cxn>
                <a:cxn ang="0">
                  <a:pos x="T6" y="T7"/>
                </a:cxn>
                <a:cxn ang="0">
                  <a:pos x="T8" y="T9"/>
                </a:cxn>
                <a:cxn ang="0">
                  <a:pos x="T10" y="T11"/>
                </a:cxn>
                <a:cxn ang="0">
                  <a:pos x="T12" y="T13"/>
                </a:cxn>
              </a:cxnLst>
              <a:rect l="0" t="0" r="r" b="b"/>
              <a:pathLst>
                <a:path w="258" h="142">
                  <a:moveTo>
                    <a:pt x="0" y="45"/>
                  </a:moveTo>
                  <a:cubicBezTo>
                    <a:pt x="0" y="45"/>
                    <a:pt x="43" y="1"/>
                    <a:pt x="118" y="1"/>
                  </a:cubicBezTo>
                  <a:cubicBezTo>
                    <a:pt x="200" y="0"/>
                    <a:pt x="258" y="107"/>
                    <a:pt x="258" y="107"/>
                  </a:cubicBezTo>
                  <a:cubicBezTo>
                    <a:pt x="241" y="142"/>
                    <a:pt x="241" y="142"/>
                    <a:pt x="241" y="142"/>
                  </a:cubicBezTo>
                  <a:cubicBezTo>
                    <a:pt x="241" y="142"/>
                    <a:pt x="165" y="62"/>
                    <a:pt x="141" y="56"/>
                  </a:cubicBezTo>
                  <a:cubicBezTo>
                    <a:pt x="75" y="41"/>
                    <a:pt x="53" y="78"/>
                    <a:pt x="53" y="78"/>
                  </a:cubicBezTo>
                  <a:lnTo>
                    <a:pt x="0" y="45"/>
                  </a:lnTo>
                  <a:close/>
                </a:path>
              </a:pathLst>
            </a:custGeom>
            <a:solidFill>
              <a:srgbClr val="87534E"/>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25" name="íṥ1îdè"/>
            <p:cNvSpPr/>
            <p:nvPr/>
          </p:nvSpPr>
          <p:spPr bwMode="auto">
            <a:xfrm>
              <a:off x="4439501" y="4139876"/>
              <a:ext cx="58174" cy="69809"/>
            </a:xfrm>
            <a:custGeom>
              <a:avLst/>
              <a:gdLst>
                <a:gd name="T0" fmla="*/ 18 w 19"/>
                <a:gd name="T1" fmla="*/ 15 h 23"/>
                <a:gd name="T2" fmla="*/ 8 w 19"/>
                <a:gd name="T3" fmla="*/ 0 h 23"/>
                <a:gd name="T4" fmla="*/ 0 w 19"/>
                <a:gd name="T5" fmla="*/ 7 h 23"/>
                <a:gd name="T6" fmla="*/ 10 w 19"/>
                <a:gd name="T7" fmla="*/ 20 h 23"/>
                <a:gd name="T8" fmla="*/ 17 w 19"/>
                <a:gd name="T9" fmla="*/ 21 h 23"/>
                <a:gd name="T10" fmla="*/ 18 w 19"/>
                <a:gd name="T11" fmla="*/ 15 h 23"/>
              </a:gdLst>
              <a:ahLst/>
              <a:cxnLst>
                <a:cxn ang="0">
                  <a:pos x="T0" y="T1"/>
                </a:cxn>
                <a:cxn ang="0">
                  <a:pos x="T2" y="T3"/>
                </a:cxn>
                <a:cxn ang="0">
                  <a:pos x="T4" y="T5"/>
                </a:cxn>
                <a:cxn ang="0">
                  <a:pos x="T6" y="T7"/>
                </a:cxn>
                <a:cxn ang="0">
                  <a:pos x="T8" y="T9"/>
                </a:cxn>
                <a:cxn ang="0">
                  <a:pos x="T10" y="T11"/>
                </a:cxn>
              </a:cxnLst>
              <a:rect l="0" t="0" r="r" b="b"/>
              <a:pathLst>
                <a:path w="19" h="23">
                  <a:moveTo>
                    <a:pt x="18" y="15"/>
                  </a:moveTo>
                  <a:cubicBezTo>
                    <a:pt x="8" y="0"/>
                    <a:pt x="8" y="0"/>
                    <a:pt x="8" y="0"/>
                  </a:cubicBezTo>
                  <a:cubicBezTo>
                    <a:pt x="5" y="3"/>
                    <a:pt x="3" y="5"/>
                    <a:pt x="0" y="7"/>
                  </a:cubicBezTo>
                  <a:cubicBezTo>
                    <a:pt x="10" y="20"/>
                    <a:pt x="10" y="20"/>
                    <a:pt x="10" y="20"/>
                  </a:cubicBezTo>
                  <a:cubicBezTo>
                    <a:pt x="11" y="22"/>
                    <a:pt x="14" y="23"/>
                    <a:pt x="17" y="21"/>
                  </a:cubicBezTo>
                  <a:cubicBezTo>
                    <a:pt x="19" y="20"/>
                    <a:pt x="19" y="17"/>
                    <a:pt x="18" y="15"/>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26" name="iṡliḑe"/>
            <p:cNvSpPr/>
            <p:nvPr/>
          </p:nvSpPr>
          <p:spPr bwMode="auto">
            <a:xfrm>
              <a:off x="4410414" y="4167509"/>
              <a:ext cx="68355" cy="81443"/>
            </a:xfrm>
            <a:custGeom>
              <a:avLst/>
              <a:gdLst>
                <a:gd name="T0" fmla="*/ 21 w 23"/>
                <a:gd name="T1" fmla="*/ 19 h 27"/>
                <a:gd name="T2" fmla="*/ 8 w 23"/>
                <a:gd name="T3" fmla="*/ 0 h 27"/>
                <a:gd name="T4" fmla="*/ 0 w 23"/>
                <a:gd name="T5" fmla="*/ 5 h 27"/>
                <a:gd name="T6" fmla="*/ 13 w 23"/>
                <a:gd name="T7" fmla="*/ 25 h 27"/>
                <a:gd name="T8" fmla="*/ 20 w 23"/>
                <a:gd name="T9" fmla="*/ 26 h 27"/>
                <a:gd name="T10" fmla="*/ 21 w 23"/>
                <a:gd name="T11" fmla="*/ 19 h 27"/>
              </a:gdLst>
              <a:ahLst/>
              <a:cxnLst>
                <a:cxn ang="0">
                  <a:pos x="T0" y="T1"/>
                </a:cxn>
                <a:cxn ang="0">
                  <a:pos x="T2" y="T3"/>
                </a:cxn>
                <a:cxn ang="0">
                  <a:pos x="T4" y="T5"/>
                </a:cxn>
                <a:cxn ang="0">
                  <a:pos x="T6" y="T7"/>
                </a:cxn>
                <a:cxn ang="0">
                  <a:pos x="T8" y="T9"/>
                </a:cxn>
                <a:cxn ang="0">
                  <a:pos x="T10" y="T11"/>
                </a:cxn>
              </a:cxnLst>
              <a:rect l="0" t="0" r="r" b="b"/>
              <a:pathLst>
                <a:path w="23" h="27">
                  <a:moveTo>
                    <a:pt x="21" y="19"/>
                  </a:moveTo>
                  <a:cubicBezTo>
                    <a:pt x="8" y="0"/>
                    <a:pt x="8" y="0"/>
                    <a:pt x="8" y="0"/>
                  </a:cubicBezTo>
                  <a:cubicBezTo>
                    <a:pt x="5" y="2"/>
                    <a:pt x="2" y="4"/>
                    <a:pt x="0" y="5"/>
                  </a:cubicBezTo>
                  <a:cubicBezTo>
                    <a:pt x="13" y="25"/>
                    <a:pt x="13" y="25"/>
                    <a:pt x="13" y="25"/>
                  </a:cubicBezTo>
                  <a:cubicBezTo>
                    <a:pt x="15" y="27"/>
                    <a:pt x="18" y="27"/>
                    <a:pt x="20" y="26"/>
                  </a:cubicBezTo>
                  <a:cubicBezTo>
                    <a:pt x="22" y="24"/>
                    <a:pt x="23" y="21"/>
                    <a:pt x="21" y="19"/>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27" name="í$ḻidê"/>
            <p:cNvSpPr/>
            <p:nvPr/>
          </p:nvSpPr>
          <p:spPr bwMode="auto">
            <a:xfrm>
              <a:off x="4346423" y="4139876"/>
              <a:ext cx="109076" cy="141072"/>
            </a:xfrm>
            <a:custGeom>
              <a:avLst/>
              <a:gdLst>
                <a:gd name="T0" fmla="*/ 33 w 36"/>
                <a:gd name="T1" fmla="*/ 45 h 47"/>
                <a:gd name="T2" fmla="*/ 33 w 36"/>
                <a:gd name="T3" fmla="*/ 45 h 47"/>
                <a:gd name="T4" fmla="*/ 34 w 36"/>
                <a:gd name="T5" fmla="*/ 38 h 47"/>
                <a:gd name="T6" fmla="*/ 9 w 36"/>
                <a:gd name="T7" fmla="*/ 3 h 47"/>
                <a:gd name="T8" fmla="*/ 3 w 36"/>
                <a:gd name="T9" fmla="*/ 2 h 47"/>
                <a:gd name="T10" fmla="*/ 3 w 36"/>
                <a:gd name="T11" fmla="*/ 2 h 47"/>
                <a:gd name="T12" fmla="*/ 1 w 36"/>
                <a:gd name="T13" fmla="*/ 9 h 47"/>
                <a:gd name="T14" fmla="*/ 26 w 36"/>
                <a:gd name="T15" fmla="*/ 44 h 47"/>
                <a:gd name="T16" fmla="*/ 33 w 36"/>
                <a:gd name="T17" fmla="*/ 4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47">
                  <a:moveTo>
                    <a:pt x="33" y="45"/>
                  </a:moveTo>
                  <a:cubicBezTo>
                    <a:pt x="33" y="45"/>
                    <a:pt x="33" y="45"/>
                    <a:pt x="33" y="45"/>
                  </a:cubicBezTo>
                  <a:cubicBezTo>
                    <a:pt x="35" y="44"/>
                    <a:pt x="36" y="41"/>
                    <a:pt x="34" y="38"/>
                  </a:cubicBezTo>
                  <a:cubicBezTo>
                    <a:pt x="9" y="3"/>
                    <a:pt x="9" y="3"/>
                    <a:pt x="9" y="3"/>
                  </a:cubicBezTo>
                  <a:cubicBezTo>
                    <a:pt x="8" y="1"/>
                    <a:pt x="5" y="0"/>
                    <a:pt x="3" y="2"/>
                  </a:cubicBezTo>
                  <a:cubicBezTo>
                    <a:pt x="3" y="2"/>
                    <a:pt x="3" y="2"/>
                    <a:pt x="3" y="2"/>
                  </a:cubicBezTo>
                  <a:cubicBezTo>
                    <a:pt x="0" y="4"/>
                    <a:pt x="0" y="7"/>
                    <a:pt x="1" y="9"/>
                  </a:cubicBezTo>
                  <a:cubicBezTo>
                    <a:pt x="26" y="44"/>
                    <a:pt x="26" y="44"/>
                    <a:pt x="26" y="44"/>
                  </a:cubicBezTo>
                  <a:cubicBezTo>
                    <a:pt x="28" y="46"/>
                    <a:pt x="31" y="47"/>
                    <a:pt x="33" y="45"/>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28" name="iṩḻídé"/>
            <p:cNvSpPr/>
            <p:nvPr/>
          </p:nvSpPr>
          <p:spPr bwMode="auto">
            <a:xfrm>
              <a:off x="4334788" y="4190778"/>
              <a:ext cx="107622" cy="142526"/>
            </a:xfrm>
            <a:custGeom>
              <a:avLst/>
              <a:gdLst>
                <a:gd name="T0" fmla="*/ 33 w 36"/>
                <a:gd name="T1" fmla="*/ 45 h 47"/>
                <a:gd name="T2" fmla="*/ 33 w 36"/>
                <a:gd name="T3" fmla="*/ 45 h 47"/>
                <a:gd name="T4" fmla="*/ 34 w 36"/>
                <a:gd name="T5" fmla="*/ 38 h 47"/>
                <a:gd name="T6" fmla="*/ 9 w 36"/>
                <a:gd name="T7" fmla="*/ 3 h 47"/>
                <a:gd name="T8" fmla="*/ 2 w 36"/>
                <a:gd name="T9" fmla="*/ 2 h 47"/>
                <a:gd name="T10" fmla="*/ 2 w 36"/>
                <a:gd name="T11" fmla="*/ 2 h 47"/>
                <a:gd name="T12" fmla="*/ 1 w 36"/>
                <a:gd name="T13" fmla="*/ 9 h 47"/>
                <a:gd name="T14" fmla="*/ 26 w 36"/>
                <a:gd name="T15" fmla="*/ 44 h 47"/>
                <a:gd name="T16" fmla="*/ 33 w 36"/>
                <a:gd name="T17" fmla="*/ 4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47">
                  <a:moveTo>
                    <a:pt x="33" y="45"/>
                  </a:moveTo>
                  <a:cubicBezTo>
                    <a:pt x="33" y="45"/>
                    <a:pt x="33" y="45"/>
                    <a:pt x="33" y="45"/>
                  </a:cubicBezTo>
                  <a:cubicBezTo>
                    <a:pt x="35" y="43"/>
                    <a:pt x="36" y="40"/>
                    <a:pt x="34" y="38"/>
                  </a:cubicBezTo>
                  <a:cubicBezTo>
                    <a:pt x="9" y="3"/>
                    <a:pt x="9" y="3"/>
                    <a:pt x="9" y="3"/>
                  </a:cubicBezTo>
                  <a:cubicBezTo>
                    <a:pt x="8" y="1"/>
                    <a:pt x="5" y="0"/>
                    <a:pt x="2" y="2"/>
                  </a:cubicBezTo>
                  <a:cubicBezTo>
                    <a:pt x="2" y="2"/>
                    <a:pt x="2" y="2"/>
                    <a:pt x="2" y="2"/>
                  </a:cubicBezTo>
                  <a:cubicBezTo>
                    <a:pt x="0" y="3"/>
                    <a:pt x="0" y="6"/>
                    <a:pt x="1" y="9"/>
                  </a:cubicBezTo>
                  <a:cubicBezTo>
                    <a:pt x="26" y="44"/>
                    <a:pt x="26" y="44"/>
                    <a:pt x="26" y="44"/>
                  </a:cubicBezTo>
                  <a:cubicBezTo>
                    <a:pt x="28" y="46"/>
                    <a:pt x="31" y="47"/>
                    <a:pt x="33" y="45"/>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29" name="ïŝlíďê"/>
            <p:cNvSpPr/>
            <p:nvPr/>
          </p:nvSpPr>
          <p:spPr bwMode="auto">
            <a:xfrm>
              <a:off x="4295521" y="4157328"/>
              <a:ext cx="50903" cy="97442"/>
            </a:xfrm>
            <a:custGeom>
              <a:avLst/>
              <a:gdLst>
                <a:gd name="T0" fmla="*/ 6 w 17"/>
                <a:gd name="T1" fmla="*/ 31 h 32"/>
                <a:gd name="T2" fmla="*/ 6 w 17"/>
                <a:gd name="T3" fmla="*/ 31 h 32"/>
                <a:gd name="T4" fmla="*/ 13 w 17"/>
                <a:gd name="T5" fmla="*/ 26 h 32"/>
                <a:gd name="T6" fmla="*/ 16 w 17"/>
                <a:gd name="T7" fmla="*/ 7 h 32"/>
                <a:gd name="T8" fmla="*/ 11 w 17"/>
                <a:gd name="T9" fmla="*/ 0 h 32"/>
                <a:gd name="T10" fmla="*/ 11 w 17"/>
                <a:gd name="T11" fmla="*/ 0 h 32"/>
                <a:gd name="T12" fmla="*/ 4 w 17"/>
                <a:gd name="T13" fmla="*/ 5 h 32"/>
                <a:gd name="T14" fmla="*/ 1 w 17"/>
                <a:gd name="T15" fmla="*/ 24 h 32"/>
                <a:gd name="T16" fmla="*/ 6 w 17"/>
                <a:gd name="T17" fmla="*/ 3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32">
                  <a:moveTo>
                    <a:pt x="6" y="31"/>
                  </a:moveTo>
                  <a:cubicBezTo>
                    <a:pt x="6" y="31"/>
                    <a:pt x="6" y="31"/>
                    <a:pt x="6" y="31"/>
                  </a:cubicBezTo>
                  <a:cubicBezTo>
                    <a:pt x="9" y="32"/>
                    <a:pt x="12" y="29"/>
                    <a:pt x="13" y="26"/>
                  </a:cubicBezTo>
                  <a:cubicBezTo>
                    <a:pt x="16" y="7"/>
                    <a:pt x="16" y="7"/>
                    <a:pt x="16" y="7"/>
                  </a:cubicBezTo>
                  <a:cubicBezTo>
                    <a:pt x="17" y="4"/>
                    <a:pt x="14" y="1"/>
                    <a:pt x="11" y="0"/>
                  </a:cubicBezTo>
                  <a:cubicBezTo>
                    <a:pt x="11" y="0"/>
                    <a:pt x="11" y="0"/>
                    <a:pt x="11" y="0"/>
                  </a:cubicBezTo>
                  <a:cubicBezTo>
                    <a:pt x="8" y="0"/>
                    <a:pt x="5" y="2"/>
                    <a:pt x="4" y="5"/>
                  </a:cubicBezTo>
                  <a:cubicBezTo>
                    <a:pt x="1" y="24"/>
                    <a:pt x="1" y="24"/>
                    <a:pt x="1" y="24"/>
                  </a:cubicBezTo>
                  <a:cubicBezTo>
                    <a:pt x="0" y="27"/>
                    <a:pt x="2" y="31"/>
                    <a:pt x="6" y="31"/>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30" name="íṧľïḓé"/>
            <p:cNvSpPr/>
            <p:nvPr/>
          </p:nvSpPr>
          <p:spPr bwMode="auto">
            <a:xfrm>
              <a:off x="4298430" y="4067158"/>
              <a:ext cx="174521" cy="178885"/>
            </a:xfrm>
            <a:custGeom>
              <a:avLst/>
              <a:gdLst>
                <a:gd name="T0" fmla="*/ 12 w 58"/>
                <a:gd name="T1" fmla="*/ 10 h 59"/>
                <a:gd name="T2" fmla="*/ 16 w 58"/>
                <a:gd name="T3" fmla="*/ 7 h 59"/>
                <a:gd name="T4" fmla="*/ 47 w 58"/>
                <a:gd name="T5" fmla="*/ 13 h 59"/>
                <a:gd name="T6" fmla="*/ 51 w 58"/>
                <a:gd name="T7" fmla="*/ 19 h 59"/>
                <a:gd name="T8" fmla="*/ 46 w 58"/>
                <a:gd name="T9" fmla="*/ 50 h 59"/>
                <a:gd name="T10" fmla="*/ 42 w 58"/>
                <a:gd name="T11" fmla="*/ 52 h 59"/>
                <a:gd name="T12" fmla="*/ 11 w 58"/>
                <a:gd name="T13" fmla="*/ 47 h 59"/>
                <a:gd name="T14" fmla="*/ 7 w 58"/>
                <a:gd name="T15" fmla="*/ 41 h 59"/>
                <a:gd name="T16" fmla="*/ 12 w 58"/>
                <a:gd name="T17" fmla="*/ 1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9">
                  <a:moveTo>
                    <a:pt x="12" y="10"/>
                  </a:moveTo>
                  <a:cubicBezTo>
                    <a:pt x="16" y="7"/>
                    <a:pt x="16" y="7"/>
                    <a:pt x="16" y="7"/>
                  </a:cubicBezTo>
                  <a:cubicBezTo>
                    <a:pt x="26" y="0"/>
                    <a:pt x="40" y="3"/>
                    <a:pt x="47" y="13"/>
                  </a:cubicBezTo>
                  <a:cubicBezTo>
                    <a:pt x="51" y="19"/>
                    <a:pt x="51" y="19"/>
                    <a:pt x="51" y="19"/>
                  </a:cubicBezTo>
                  <a:cubicBezTo>
                    <a:pt x="58" y="29"/>
                    <a:pt x="56" y="43"/>
                    <a:pt x="46" y="50"/>
                  </a:cubicBezTo>
                  <a:cubicBezTo>
                    <a:pt x="42" y="52"/>
                    <a:pt x="42" y="52"/>
                    <a:pt x="42" y="52"/>
                  </a:cubicBezTo>
                  <a:cubicBezTo>
                    <a:pt x="32" y="59"/>
                    <a:pt x="18" y="57"/>
                    <a:pt x="11" y="47"/>
                  </a:cubicBezTo>
                  <a:cubicBezTo>
                    <a:pt x="7" y="41"/>
                    <a:pt x="7" y="41"/>
                    <a:pt x="7" y="41"/>
                  </a:cubicBezTo>
                  <a:cubicBezTo>
                    <a:pt x="0" y="31"/>
                    <a:pt x="2" y="17"/>
                    <a:pt x="12" y="10"/>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31" name="íSļiḓê"/>
            <p:cNvSpPr/>
            <p:nvPr/>
          </p:nvSpPr>
          <p:spPr bwMode="auto">
            <a:xfrm>
              <a:off x="3497085" y="3865005"/>
              <a:ext cx="383947" cy="740262"/>
            </a:xfrm>
            <a:prstGeom prst="ellipse">
              <a:avLst/>
            </a:prstGeom>
            <a:solidFill>
              <a:srgbClr val="87534E"/>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32" name="iṩlîdé"/>
            <p:cNvSpPr/>
            <p:nvPr/>
          </p:nvSpPr>
          <p:spPr bwMode="auto">
            <a:xfrm>
              <a:off x="3814132" y="4196596"/>
              <a:ext cx="78535" cy="78535"/>
            </a:xfrm>
            <a:custGeom>
              <a:avLst/>
              <a:gdLst>
                <a:gd name="T0" fmla="*/ 26 w 26"/>
                <a:gd name="T1" fmla="*/ 13 h 26"/>
                <a:gd name="T2" fmla="*/ 26 w 26"/>
                <a:gd name="T3" fmla="*/ 13 h 26"/>
                <a:gd name="T4" fmla="*/ 13 w 26"/>
                <a:gd name="T5" fmla="*/ 26 h 26"/>
                <a:gd name="T6" fmla="*/ 13 w 26"/>
                <a:gd name="T7" fmla="*/ 26 h 26"/>
                <a:gd name="T8" fmla="*/ 0 w 26"/>
                <a:gd name="T9" fmla="*/ 13 h 26"/>
                <a:gd name="T10" fmla="*/ 0 w 26"/>
                <a:gd name="T11" fmla="*/ 13 h 26"/>
                <a:gd name="T12" fmla="*/ 13 w 26"/>
                <a:gd name="T13" fmla="*/ 0 h 26"/>
                <a:gd name="T14" fmla="*/ 13 w 26"/>
                <a:gd name="T15" fmla="*/ 0 h 26"/>
                <a:gd name="T16" fmla="*/ 26 w 26"/>
                <a:gd name="T17"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6">
                  <a:moveTo>
                    <a:pt x="26" y="13"/>
                  </a:moveTo>
                  <a:cubicBezTo>
                    <a:pt x="26" y="13"/>
                    <a:pt x="26" y="13"/>
                    <a:pt x="26" y="13"/>
                  </a:cubicBezTo>
                  <a:cubicBezTo>
                    <a:pt x="26" y="20"/>
                    <a:pt x="21" y="26"/>
                    <a:pt x="13" y="26"/>
                  </a:cubicBezTo>
                  <a:cubicBezTo>
                    <a:pt x="13" y="26"/>
                    <a:pt x="13" y="26"/>
                    <a:pt x="13" y="26"/>
                  </a:cubicBezTo>
                  <a:cubicBezTo>
                    <a:pt x="6" y="26"/>
                    <a:pt x="0" y="20"/>
                    <a:pt x="0" y="13"/>
                  </a:cubicBezTo>
                  <a:cubicBezTo>
                    <a:pt x="0" y="13"/>
                    <a:pt x="0" y="13"/>
                    <a:pt x="0" y="13"/>
                  </a:cubicBezTo>
                  <a:cubicBezTo>
                    <a:pt x="0" y="6"/>
                    <a:pt x="6" y="0"/>
                    <a:pt x="13" y="0"/>
                  </a:cubicBezTo>
                  <a:cubicBezTo>
                    <a:pt x="13" y="0"/>
                    <a:pt x="13" y="0"/>
                    <a:pt x="13" y="0"/>
                  </a:cubicBezTo>
                  <a:cubicBezTo>
                    <a:pt x="21" y="0"/>
                    <a:pt x="26" y="6"/>
                    <a:pt x="26" y="13"/>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33" name="iṡḻíḓè"/>
            <p:cNvSpPr/>
            <p:nvPr/>
          </p:nvSpPr>
          <p:spPr bwMode="auto">
            <a:xfrm>
              <a:off x="3424368" y="4039526"/>
              <a:ext cx="442121" cy="389765"/>
            </a:xfrm>
            <a:custGeom>
              <a:avLst/>
              <a:gdLst>
                <a:gd name="T0" fmla="*/ 146 w 146"/>
                <a:gd name="T1" fmla="*/ 61 h 129"/>
                <a:gd name="T2" fmla="*/ 146 w 146"/>
                <a:gd name="T3" fmla="*/ 68 h 129"/>
                <a:gd name="T4" fmla="*/ 85 w 146"/>
                <a:gd name="T5" fmla="*/ 129 h 129"/>
                <a:gd name="T6" fmla="*/ 61 w 146"/>
                <a:gd name="T7" fmla="*/ 129 h 129"/>
                <a:gd name="T8" fmla="*/ 0 w 146"/>
                <a:gd name="T9" fmla="*/ 68 h 129"/>
                <a:gd name="T10" fmla="*/ 0 w 146"/>
                <a:gd name="T11" fmla="*/ 61 h 129"/>
                <a:gd name="T12" fmla="*/ 61 w 146"/>
                <a:gd name="T13" fmla="*/ 0 h 129"/>
                <a:gd name="T14" fmla="*/ 85 w 146"/>
                <a:gd name="T15" fmla="*/ 0 h 129"/>
                <a:gd name="T16" fmla="*/ 146 w 146"/>
                <a:gd name="T17" fmla="*/ 61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129">
                  <a:moveTo>
                    <a:pt x="146" y="61"/>
                  </a:moveTo>
                  <a:cubicBezTo>
                    <a:pt x="146" y="68"/>
                    <a:pt x="146" y="68"/>
                    <a:pt x="146" y="68"/>
                  </a:cubicBezTo>
                  <a:cubicBezTo>
                    <a:pt x="146" y="102"/>
                    <a:pt x="119" y="129"/>
                    <a:pt x="85" y="129"/>
                  </a:cubicBezTo>
                  <a:cubicBezTo>
                    <a:pt x="61" y="129"/>
                    <a:pt x="61" y="129"/>
                    <a:pt x="61" y="129"/>
                  </a:cubicBezTo>
                  <a:cubicBezTo>
                    <a:pt x="27" y="129"/>
                    <a:pt x="0" y="102"/>
                    <a:pt x="0" y="68"/>
                  </a:cubicBezTo>
                  <a:cubicBezTo>
                    <a:pt x="0" y="61"/>
                    <a:pt x="0" y="61"/>
                    <a:pt x="0" y="61"/>
                  </a:cubicBezTo>
                  <a:cubicBezTo>
                    <a:pt x="0" y="28"/>
                    <a:pt x="27" y="0"/>
                    <a:pt x="61" y="0"/>
                  </a:cubicBezTo>
                  <a:cubicBezTo>
                    <a:pt x="85" y="0"/>
                    <a:pt x="85" y="0"/>
                    <a:pt x="85" y="0"/>
                  </a:cubicBezTo>
                  <a:cubicBezTo>
                    <a:pt x="119" y="0"/>
                    <a:pt x="146" y="28"/>
                    <a:pt x="146" y="61"/>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34" name="íSľîḑè"/>
            <p:cNvSpPr/>
            <p:nvPr/>
          </p:nvSpPr>
          <p:spPr bwMode="auto">
            <a:xfrm>
              <a:off x="3614887" y="4398749"/>
              <a:ext cx="103259" cy="72717"/>
            </a:xfrm>
            <a:custGeom>
              <a:avLst/>
              <a:gdLst>
                <a:gd name="T0" fmla="*/ 32 w 34"/>
                <a:gd name="T1" fmla="*/ 8 h 24"/>
                <a:gd name="T2" fmla="*/ 32 w 34"/>
                <a:gd name="T3" fmla="*/ 8 h 24"/>
                <a:gd name="T4" fmla="*/ 26 w 34"/>
                <a:gd name="T5" fmla="*/ 18 h 24"/>
                <a:gd name="T6" fmla="*/ 12 w 34"/>
                <a:gd name="T7" fmla="*/ 23 h 24"/>
                <a:gd name="T8" fmla="*/ 1 w 34"/>
                <a:gd name="T9" fmla="*/ 17 h 24"/>
                <a:gd name="T10" fmla="*/ 1 w 34"/>
                <a:gd name="T11" fmla="*/ 17 h 24"/>
                <a:gd name="T12" fmla="*/ 7 w 34"/>
                <a:gd name="T13" fmla="*/ 6 h 24"/>
                <a:gd name="T14" fmla="*/ 22 w 34"/>
                <a:gd name="T15" fmla="*/ 2 h 24"/>
                <a:gd name="T16" fmla="*/ 32 w 34"/>
                <a:gd name="T17"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4">
                  <a:moveTo>
                    <a:pt x="32" y="8"/>
                  </a:moveTo>
                  <a:cubicBezTo>
                    <a:pt x="32" y="8"/>
                    <a:pt x="32" y="8"/>
                    <a:pt x="32" y="8"/>
                  </a:cubicBezTo>
                  <a:cubicBezTo>
                    <a:pt x="34" y="12"/>
                    <a:pt x="31" y="17"/>
                    <a:pt x="26" y="18"/>
                  </a:cubicBezTo>
                  <a:cubicBezTo>
                    <a:pt x="12" y="23"/>
                    <a:pt x="12" y="23"/>
                    <a:pt x="12" y="23"/>
                  </a:cubicBezTo>
                  <a:cubicBezTo>
                    <a:pt x="7" y="24"/>
                    <a:pt x="2" y="21"/>
                    <a:pt x="1" y="17"/>
                  </a:cubicBezTo>
                  <a:cubicBezTo>
                    <a:pt x="1" y="17"/>
                    <a:pt x="1" y="17"/>
                    <a:pt x="1" y="17"/>
                  </a:cubicBezTo>
                  <a:cubicBezTo>
                    <a:pt x="0" y="12"/>
                    <a:pt x="2" y="7"/>
                    <a:pt x="7" y="6"/>
                  </a:cubicBezTo>
                  <a:cubicBezTo>
                    <a:pt x="22" y="2"/>
                    <a:pt x="22" y="2"/>
                    <a:pt x="22" y="2"/>
                  </a:cubicBezTo>
                  <a:cubicBezTo>
                    <a:pt x="26" y="0"/>
                    <a:pt x="31" y="3"/>
                    <a:pt x="32" y="8"/>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35" name="išľíḓê"/>
            <p:cNvSpPr/>
            <p:nvPr/>
          </p:nvSpPr>
          <p:spPr bwMode="auto">
            <a:xfrm>
              <a:off x="3614887" y="3997350"/>
              <a:ext cx="103259" cy="72717"/>
            </a:xfrm>
            <a:custGeom>
              <a:avLst/>
              <a:gdLst>
                <a:gd name="T0" fmla="*/ 1 w 34"/>
                <a:gd name="T1" fmla="*/ 8 h 24"/>
                <a:gd name="T2" fmla="*/ 1 w 34"/>
                <a:gd name="T3" fmla="*/ 8 h 24"/>
                <a:gd name="T4" fmla="*/ 7 w 34"/>
                <a:gd name="T5" fmla="*/ 18 h 24"/>
                <a:gd name="T6" fmla="*/ 22 w 34"/>
                <a:gd name="T7" fmla="*/ 23 h 24"/>
                <a:gd name="T8" fmla="*/ 32 w 34"/>
                <a:gd name="T9" fmla="*/ 17 h 24"/>
                <a:gd name="T10" fmla="*/ 32 w 34"/>
                <a:gd name="T11" fmla="*/ 17 h 24"/>
                <a:gd name="T12" fmla="*/ 26 w 34"/>
                <a:gd name="T13" fmla="*/ 6 h 24"/>
                <a:gd name="T14" fmla="*/ 12 w 34"/>
                <a:gd name="T15" fmla="*/ 2 h 24"/>
                <a:gd name="T16" fmla="*/ 1 w 34"/>
                <a:gd name="T17"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4">
                  <a:moveTo>
                    <a:pt x="1" y="8"/>
                  </a:moveTo>
                  <a:cubicBezTo>
                    <a:pt x="1" y="8"/>
                    <a:pt x="1" y="8"/>
                    <a:pt x="1" y="8"/>
                  </a:cubicBezTo>
                  <a:cubicBezTo>
                    <a:pt x="0" y="12"/>
                    <a:pt x="2" y="17"/>
                    <a:pt x="7" y="18"/>
                  </a:cubicBezTo>
                  <a:cubicBezTo>
                    <a:pt x="22" y="23"/>
                    <a:pt x="22" y="23"/>
                    <a:pt x="22" y="23"/>
                  </a:cubicBezTo>
                  <a:cubicBezTo>
                    <a:pt x="26" y="24"/>
                    <a:pt x="31" y="21"/>
                    <a:pt x="32" y="17"/>
                  </a:cubicBezTo>
                  <a:cubicBezTo>
                    <a:pt x="32" y="17"/>
                    <a:pt x="32" y="17"/>
                    <a:pt x="32" y="17"/>
                  </a:cubicBezTo>
                  <a:cubicBezTo>
                    <a:pt x="34" y="12"/>
                    <a:pt x="31" y="7"/>
                    <a:pt x="26" y="6"/>
                  </a:cubicBezTo>
                  <a:cubicBezTo>
                    <a:pt x="12" y="2"/>
                    <a:pt x="12" y="2"/>
                    <a:pt x="12" y="2"/>
                  </a:cubicBezTo>
                  <a:cubicBezTo>
                    <a:pt x="7" y="0"/>
                    <a:pt x="2" y="3"/>
                    <a:pt x="1" y="8"/>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36" name="îṡļiḑe"/>
            <p:cNvSpPr/>
            <p:nvPr/>
          </p:nvSpPr>
          <p:spPr bwMode="auto">
            <a:xfrm>
              <a:off x="3424368" y="4039526"/>
              <a:ext cx="398491" cy="389765"/>
            </a:xfrm>
            <a:custGeom>
              <a:avLst/>
              <a:gdLst>
                <a:gd name="T0" fmla="*/ 132 w 132"/>
                <a:gd name="T1" fmla="*/ 63 h 129"/>
                <a:gd name="T2" fmla="*/ 132 w 132"/>
                <a:gd name="T3" fmla="*/ 66 h 129"/>
                <a:gd name="T4" fmla="*/ 79 w 132"/>
                <a:gd name="T5" fmla="*/ 129 h 129"/>
                <a:gd name="T6" fmla="*/ 56 w 132"/>
                <a:gd name="T7" fmla="*/ 129 h 129"/>
                <a:gd name="T8" fmla="*/ 0 w 132"/>
                <a:gd name="T9" fmla="*/ 66 h 129"/>
                <a:gd name="T10" fmla="*/ 0 w 132"/>
                <a:gd name="T11" fmla="*/ 63 h 129"/>
                <a:gd name="T12" fmla="*/ 56 w 132"/>
                <a:gd name="T13" fmla="*/ 0 h 129"/>
                <a:gd name="T14" fmla="*/ 79 w 132"/>
                <a:gd name="T15" fmla="*/ 0 h 129"/>
                <a:gd name="T16" fmla="*/ 132 w 132"/>
                <a:gd name="T17" fmla="*/ 6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129">
                  <a:moveTo>
                    <a:pt x="132" y="63"/>
                  </a:moveTo>
                  <a:cubicBezTo>
                    <a:pt x="132" y="66"/>
                    <a:pt x="132" y="66"/>
                    <a:pt x="132" y="66"/>
                  </a:cubicBezTo>
                  <a:cubicBezTo>
                    <a:pt x="132" y="101"/>
                    <a:pt x="114" y="129"/>
                    <a:pt x="79" y="129"/>
                  </a:cubicBezTo>
                  <a:cubicBezTo>
                    <a:pt x="56" y="129"/>
                    <a:pt x="56" y="129"/>
                    <a:pt x="56" y="129"/>
                  </a:cubicBezTo>
                  <a:cubicBezTo>
                    <a:pt x="22" y="129"/>
                    <a:pt x="0" y="101"/>
                    <a:pt x="0" y="66"/>
                  </a:cubicBezTo>
                  <a:cubicBezTo>
                    <a:pt x="0" y="63"/>
                    <a:pt x="0" y="63"/>
                    <a:pt x="0" y="63"/>
                  </a:cubicBezTo>
                  <a:cubicBezTo>
                    <a:pt x="0" y="29"/>
                    <a:pt x="22" y="0"/>
                    <a:pt x="56" y="0"/>
                  </a:cubicBezTo>
                  <a:cubicBezTo>
                    <a:pt x="79" y="0"/>
                    <a:pt x="79" y="0"/>
                    <a:pt x="79" y="0"/>
                  </a:cubicBezTo>
                  <a:cubicBezTo>
                    <a:pt x="114" y="0"/>
                    <a:pt x="132" y="29"/>
                    <a:pt x="132" y="63"/>
                  </a:cubicBezTo>
                  <a:close/>
                </a:path>
              </a:pathLst>
            </a:custGeom>
            <a:solidFill>
              <a:srgbClr val="A6764B"/>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37" name="iSḷidé"/>
            <p:cNvSpPr/>
            <p:nvPr/>
          </p:nvSpPr>
          <p:spPr bwMode="auto">
            <a:xfrm>
              <a:off x="4312973" y="4659077"/>
              <a:ext cx="159978" cy="59629"/>
            </a:xfrm>
            <a:custGeom>
              <a:avLst/>
              <a:gdLst>
                <a:gd name="T0" fmla="*/ 52 w 53"/>
                <a:gd name="T1" fmla="*/ 4 h 20"/>
                <a:gd name="T2" fmla="*/ 52 w 53"/>
                <a:gd name="T3" fmla="*/ 4 h 20"/>
                <a:gd name="T4" fmla="*/ 48 w 53"/>
                <a:gd name="T5" fmla="*/ 10 h 20"/>
                <a:gd name="T6" fmla="*/ 6 w 53"/>
                <a:gd name="T7" fmla="*/ 20 h 20"/>
                <a:gd name="T8" fmla="*/ 0 w 53"/>
                <a:gd name="T9" fmla="*/ 16 h 20"/>
                <a:gd name="T10" fmla="*/ 0 w 53"/>
                <a:gd name="T11" fmla="*/ 16 h 20"/>
                <a:gd name="T12" fmla="*/ 4 w 53"/>
                <a:gd name="T13" fmla="*/ 10 h 20"/>
                <a:gd name="T14" fmla="*/ 46 w 53"/>
                <a:gd name="T15" fmla="*/ 0 h 20"/>
                <a:gd name="T16" fmla="*/ 52 w 53"/>
                <a:gd name="T1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20">
                  <a:moveTo>
                    <a:pt x="52" y="4"/>
                  </a:moveTo>
                  <a:cubicBezTo>
                    <a:pt x="52" y="4"/>
                    <a:pt x="52" y="4"/>
                    <a:pt x="52" y="4"/>
                  </a:cubicBezTo>
                  <a:cubicBezTo>
                    <a:pt x="53" y="7"/>
                    <a:pt x="51" y="9"/>
                    <a:pt x="48" y="10"/>
                  </a:cubicBezTo>
                  <a:cubicBezTo>
                    <a:pt x="6" y="20"/>
                    <a:pt x="6" y="20"/>
                    <a:pt x="6" y="20"/>
                  </a:cubicBezTo>
                  <a:cubicBezTo>
                    <a:pt x="4" y="20"/>
                    <a:pt x="1" y="19"/>
                    <a:pt x="0" y="16"/>
                  </a:cubicBezTo>
                  <a:cubicBezTo>
                    <a:pt x="0" y="16"/>
                    <a:pt x="0" y="16"/>
                    <a:pt x="0" y="16"/>
                  </a:cubicBezTo>
                  <a:cubicBezTo>
                    <a:pt x="0" y="13"/>
                    <a:pt x="1" y="11"/>
                    <a:pt x="4" y="10"/>
                  </a:cubicBezTo>
                  <a:cubicBezTo>
                    <a:pt x="46" y="0"/>
                    <a:pt x="46" y="0"/>
                    <a:pt x="46" y="0"/>
                  </a:cubicBezTo>
                  <a:cubicBezTo>
                    <a:pt x="49" y="0"/>
                    <a:pt x="51" y="1"/>
                    <a:pt x="52" y="4"/>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38" name="íśļîḋé"/>
            <p:cNvSpPr/>
            <p:nvPr/>
          </p:nvSpPr>
          <p:spPr bwMode="auto">
            <a:xfrm>
              <a:off x="4324608" y="4613992"/>
              <a:ext cx="157069" cy="62537"/>
            </a:xfrm>
            <a:custGeom>
              <a:avLst/>
              <a:gdLst>
                <a:gd name="T0" fmla="*/ 52 w 52"/>
                <a:gd name="T1" fmla="*/ 5 h 21"/>
                <a:gd name="T2" fmla="*/ 52 w 52"/>
                <a:gd name="T3" fmla="*/ 5 h 21"/>
                <a:gd name="T4" fmla="*/ 48 w 52"/>
                <a:gd name="T5" fmla="*/ 11 h 21"/>
                <a:gd name="T6" fmla="*/ 6 w 52"/>
                <a:gd name="T7" fmla="*/ 20 h 21"/>
                <a:gd name="T8" fmla="*/ 0 w 52"/>
                <a:gd name="T9" fmla="*/ 17 h 21"/>
                <a:gd name="T10" fmla="*/ 0 w 52"/>
                <a:gd name="T11" fmla="*/ 17 h 21"/>
                <a:gd name="T12" fmla="*/ 4 w 52"/>
                <a:gd name="T13" fmla="*/ 11 h 21"/>
                <a:gd name="T14" fmla="*/ 46 w 52"/>
                <a:gd name="T15" fmla="*/ 1 h 21"/>
                <a:gd name="T16" fmla="*/ 52 w 52"/>
                <a:gd name="T1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21">
                  <a:moveTo>
                    <a:pt x="52" y="5"/>
                  </a:moveTo>
                  <a:cubicBezTo>
                    <a:pt x="52" y="5"/>
                    <a:pt x="52" y="5"/>
                    <a:pt x="52" y="5"/>
                  </a:cubicBezTo>
                  <a:cubicBezTo>
                    <a:pt x="52" y="7"/>
                    <a:pt x="51" y="10"/>
                    <a:pt x="48" y="11"/>
                  </a:cubicBezTo>
                  <a:cubicBezTo>
                    <a:pt x="6" y="20"/>
                    <a:pt x="6" y="20"/>
                    <a:pt x="6" y="20"/>
                  </a:cubicBezTo>
                  <a:cubicBezTo>
                    <a:pt x="4" y="21"/>
                    <a:pt x="1" y="19"/>
                    <a:pt x="0" y="17"/>
                  </a:cubicBezTo>
                  <a:cubicBezTo>
                    <a:pt x="0" y="17"/>
                    <a:pt x="0" y="17"/>
                    <a:pt x="0" y="17"/>
                  </a:cubicBezTo>
                  <a:cubicBezTo>
                    <a:pt x="0" y="14"/>
                    <a:pt x="1" y="11"/>
                    <a:pt x="4" y="11"/>
                  </a:cubicBezTo>
                  <a:cubicBezTo>
                    <a:pt x="46" y="1"/>
                    <a:pt x="46" y="1"/>
                    <a:pt x="46" y="1"/>
                  </a:cubicBezTo>
                  <a:cubicBezTo>
                    <a:pt x="49" y="0"/>
                    <a:pt x="51" y="2"/>
                    <a:pt x="52" y="5"/>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39" name="ïs1iḑé"/>
            <p:cNvSpPr/>
            <p:nvPr/>
          </p:nvSpPr>
          <p:spPr bwMode="auto">
            <a:xfrm>
              <a:off x="4321699" y="4574725"/>
              <a:ext cx="159978" cy="62537"/>
            </a:xfrm>
            <a:custGeom>
              <a:avLst/>
              <a:gdLst>
                <a:gd name="T0" fmla="*/ 53 w 53"/>
                <a:gd name="T1" fmla="*/ 4 h 21"/>
                <a:gd name="T2" fmla="*/ 53 w 53"/>
                <a:gd name="T3" fmla="*/ 4 h 21"/>
                <a:gd name="T4" fmla="*/ 49 w 53"/>
                <a:gd name="T5" fmla="*/ 10 h 21"/>
                <a:gd name="T6" fmla="*/ 7 w 53"/>
                <a:gd name="T7" fmla="*/ 20 h 21"/>
                <a:gd name="T8" fmla="*/ 1 w 53"/>
                <a:gd name="T9" fmla="*/ 16 h 21"/>
                <a:gd name="T10" fmla="*/ 1 w 53"/>
                <a:gd name="T11" fmla="*/ 16 h 21"/>
                <a:gd name="T12" fmla="*/ 5 w 53"/>
                <a:gd name="T13" fmla="*/ 11 h 21"/>
                <a:gd name="T14" fmla="*/ 47 w 53"/>
                <a:gd name="T15" fmla="*/ 1 h 21"/>
                <a:gd name="T16" fmla="*/ 53 w 53"/>
                <a:gd name="T17"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21">
                  <a:moveTo>
                    <a:pt x="53" y="4"/>
                  </a:moveTo>
                  <a:cubicBezTo>
                    <a:pt x="53" y="4"/>
                    <a:pt x="53" y="4"/>
                    <a:pt x="53" y="4"/>
                  </a:cubicBezTo>
                  <a:cubicBezTo>
                    <a:pt x="53" y="7"/>
                    <a:pt x="52" y="10"/>
                    <a:pt x="49" y="10"/>
                  </a:cubicBezTo>
                  <a:cubicBezTo>
                    <a:pt x="7" y="20"/>
                    <a:pt x="7" y="20"/>
                    <a:pt x="7" y="20"/>
                  </a:cubicBezTo>
                  <a:cubicBezTo>
                    <a:pt x="4" y="21"/>
                    <a:pt x="2" y="19"/>
                    <a:pt x="1" y="16"/>
                  </a:cubicBezTo>
                  <a:cubicBezTo>
                    <a:pt x="1" y="16"/>
                    <a:pt x="1" y="16"/>
                    <a:pt x="1" y="16"/>
                  </a:cubicBezTo>
                  <a:cubicBezTo>
                    <a:pt x="0" y="14"/>
                    <a:pt x="2" y="11"/>
                    <a:pt x="5" y="11"/>
                  </a:cubicBezTo>
                  <a:cubicBezTo>
                    <a:pt x="47" y="1"/>
                    <a:pt x="47" y="1"/>
                    <a:pt x="47" y="1"/>
                  </a:cubicBezTo>
                  <a:cubicBezTo>
                    <a:pt x="49" y="0"/>
                    <a:pt x="52" y="2"/>
                    <a:pt x="53" y="4"/>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40" name="íšľíďê"/>
            <p:cNvSpPr/>
            <p:nvPr/>
          </p:nvSpPr>
          <p:spPr bwMode="auto">
            <a:xfrm>
              <a:off x="4295521" y="4541275"/>
              <a:ext cx="159978" cy="63991"/>
            </a:xfrm>
            <a:custGeom>
              <a:avLst/>
              <a:gdLst>
                <a:gd name="T0" fmla="*/ 52 w 53"/>
                <a:gd name="T1" fmla="*/ 4 h 21"/>
                <a:gd name="T2" fmla="*/ 52 w 53"/>
                <a:gd name="T3" fmla="*/ 4 h 21"/>
                <a:gd name="T4" fmla="*/ 49 w 53"/>
                <a:gd name="T5" fmla="*/ 10 h 21"/>
                <a:gd name="T6" fmla="*/ 7 w 53"/>
                <a:gd name="T7" fmla="*/ 20 h 21"/>
                <a:gd name="T8" fmla="*/ 1 w 53"/>
                <a:gd name="T9" fmla="*/ 16 h 21"/>
                <a:gd name="T10" fmla="*/ 1 w 53"/>
                <a:gd name="T11" fmla="*/ 16 h 21"/>
                <a:gd name="T12" fmla="*/ 4 w 53"/>
                <a:gd name="T13" fmla="*/ 10 h 21"/>
                <a:gd name="T14" fmla="*/ 46 w 53"/>
                <a:gd name="T15" fmla="*/ 0 h 21"/>
                <a:gd name="T16" fmla="*/ 52 w 53"/>
                <a:gd name="T17"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21">
                  <a:moveTo>
                    <a:pt x="52" y="4"/>
                  </a:moveTo>
                  <a:cubicBezTo>
                    <a:pt x="52" y="4"/>
                    <a:pt x="52" y="4"/>
                    <a:pt x="52" y="4"/>
                  </a:cubicBezTo>
                  <a:cubicBezTo>
                    <a:pt x="53" y="7"/>
                    <a:pt x="51" y="9"/>
                    <a:pt x="49" y="10"/>
                  </a:cubicBezTo>
                  <a:cubicBezTo>
                    <a:pt x="7" y="20"/>
                    <a:pt x="7" y="20"/>
                    <a:pt x="7" y="20"/>
                  </a:cubicBezTo>
                  <a:cubicBezTo>
                    <a:pt x="4" y="21"/>
                    <a:pt x="1" y="19"/>
                    <a:pt x="1" y="16"/>
                  </a:cubicBezTo>
                  <a:cubicBezTo>
                    <a:pt x="1" y="16"/>
                    <a:pt x="1" y="16"/>
                    <a:pt x="1" y="16"/>
                  </a:cubicBezTo>
                  <a:cubicBezTo>
                    <a:pt x="0" y="14"/>
                    <a:pt x="2" y="11"/>
                    <a:pt x="4" y="10"/>
                  </a:cubicBezTo>
                  <a:cubicBezTo>
                    <a:pt x="46" y="0"/>
                    <a:pt x="46" y="0"/>
                    <a:pt x="46" y="0"/>
                  </a:cubicBezTo>
                  <a:cubicBezTo>
                    <a:pt x="49" y="0"/>
                    <a:pt x="52" y="1"/>
                    <a:pt x="52" y="4"/>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41" name="íŝḷíďé"/>
            <p:cNvSpPr/>
            <p:nvPr/>
          </p:nvSpPr>
          <p:spPr bwMode="auto">
            <a:xfrm>
              <a:off x="4253344" y="4522369"/>
              <a:ext cx="71263" cy="94533"/>
            </a:xfrm>
            <a:custGeom>
              <a:avLst/>
              <a:gdLst>
                <a:gd name="T0" fmla="*/ 20 w 24"/>
                <a:gd name="T1" fmla="*/ 2 h 31"/>
                <a:gd name="T2" fmla="*/ 20 w 24"/>
                <a:gd name="T3" fmla="*/ 2 h 31"/>
                <a:gd name="T4" fmla="*/ 22 w 24"/>
                <a:gd name="T5" fmla="*/ 11 h 31"/>
                <a:gd name="T6" fmla="*/ 12 w 24"/>
                <a:gd name="T7" fmla="*/ 27 h 31"/>
                <a:gd name="T8" fmla="*/ 3 w 24"/>
                <a:gd name="T9" fmla="*/ 29 h 31"/>
                <a:gd name="T10" fmla="*/ 3 w 24"/>
                <a:gd name="T11" fmla="*/ 29 h 31"/>
                <a:gd name="T12" fmla="*/ 1 w 24"/>
                <a:gd name="T13" fmla="*/ 21 h 31"/>
                <a:gd name="T14" fmla="*/ 11 w 24"/>
                <a:gd name="T15" fmla="*/ 4 h 31"/>
                <a:gd name="T16" fmla="*/ 20 w 24"/>
                <a:gd name="T17" fmla="*/ 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1">
                  <a:moveTo>
                    <a:pt x="20" y="2"/>
                  </a:moveTo>
                  <a:cubicBezTo>
                    <a:pt x="20" y="2"/>
                    <a:pt x="20" y="2"/>
                    <a:pt x="20" y="2"/>
                  </a:cubicBezTo>
                  <a:cubicBezTo>
                    <a:pt x="23" y="4"/>
                    <a:pt x="24" y="8"/>
                    <a:pt x="22" y="11"/>
                  </a:cubicBezTo>
                  <a:cubicBezTo>
                    <a:pt x="12" y="27"/>
                    <a:pt x="12" y="27"/>
                    <a:pt x="12" y="27"/>
                  </a:cubicBezTo>
                  <a:cubicBezTo>
                    <a:pt x="10" y="30"/>
                    <a:pt x="6" y="31"/>
                    <a:pt x="3" y="29"/>
                  </a:cubicBezTo>
                  <a:cubicBezTo>
                    <a:pt x="3" y="29"/>
                    <a:pt x="3" y="29"/>
                    <a:pt x="3" y="29"/>
                  </a:cubicBezTo>
                  <a:cubicBezTo>
                    <a:pt x="0" y="27"/>
                    <a:pt x="0" y="23"/>
                    <a:pt x="1" y="21"/>
                  </a:cubicBezTo>
                  <a:cubicBezTo>
                    <a:pt x="11" y="4"/>
                    <a:pt x="11" y="4"/>
                    <a:pt x="11" y="4"/>
                  </a:cubicBezTo>
                  <a:cubicBezTo>
                    <a:pt x="13" y="1"/>
                    <a:pt x="17" y="0"/>
                    <a:pt x="20" y="2"/>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42" name="išḷîdé"/>
            <p:cNvSpPr/>
            <p:nvPr/>
          </p:nvSpPr>
          <p:spPr bwMode="auto">
            <a:xfrm>
              <a:off x="4216986" y="4565999"/>
              <a:ext cx="174521" cy="165795"/>
            </a:xfrm>
            <a:custGeom>
              <a:avLst/>
              <a:gdLst>
                <a:gd name="T0" fmla="*/ 3 w 58"/>
                <a:gd name="T1" fmla="*/ 32 h 55"/>
                <a:gd name="T2" fmla="*/ 4 w 58"/>
                <a:gd name="T3" fmla="*/ 36 h 55"/>
                <a:gd name="T4" fmla="*/ 31 w 58"/>
                <a:gd name="T5" fmla="*/ 52 h 55"/>
                <a:gd name="T6" fmla="*/ 38 w 58"/>
                <a:gd name="T7" fmla="*/ 51 h 55"/>
                <a:gd name="T8" fmla="*/ 55 w 58"/>
                <a:gd name="T9" fmla="*/ 24 h 55"/>
                <a:gd name="T10" fmla="*/ 54 w 58"/>
                <a:gd name="T11" fmla="*/ 20 h 55"/>
                <a:gd name="T12" fmla="*/ 27 w 58"/>
                <a:gd name="T13" fmla="*/ 3 h 55"/>
                <a:gd name="T14" fmla="*/ 20 w 58"/>
                <a:gd name="T15" fmla="*/ 5 h 55"/>
                <a:gd name="T16" fmla="*/ 3 w 58"/>
                <a:gd name="T17" fmla="*/ 3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5">
                  <a:moveTo>
                    <a:pt x="3" y="32"/>
                  </a:moveTo>
                  <a:cubicBezTo>
                    <a:pt x="4" y="36"/>
                    <a:pt x="4" y="36"/>
                    <a:pt x="4" y="36"/>
                  </a:cubicBezTo>
                  <a:cubicBezTo>
                    <a:pt x="7" y="48"/>
                    <a:pt x="19" y="55"/>
                    <a:pt x="31" y="52"/>
                  </a:cubicBezTo>
                  <a:cubicBezTo>
                    <a:pt x="38" y="51"/>
                    <a:pt x="38" y="51"/>
                    <a:pt x="38" y="51"/>
                  </a:cubicBezTo>
                  <a:cubicBezTo>
                    <a:pt x="50" y="48"/>
                    <a:pt x="58" y="36"/>
                    <a:pt x="55" y="24"/>
                  </a:cubicBezTo>
                  <a:cubicBezTo>
                    <a:pt x="54" y="20"/>
                    <a:pt x="54" y="20"/>
                    <a:pt x="54" y="20"/>
                  </a:cubicBezTo>
                  <a:cubicBezTo>
                    <a:pt x="51" y="8"/>
                    <a:pt x="39" y="0"/>
                    <a:pt x="27" y="3"/>
                  </a:cubicBezTo>
                  <a:cubicBezTo>
                    <a:pt x="20" y="5"/>
                    <a:pt x="20" y="5"/>
                    <a:pt x="20" y="5"/>
                  </a:cubicBezTo>
                  <a:cubicBezTo>
                    <a:pt x="8" y="8"/>
                    <a:pt x="0" y="20"/>
                    <a:pt x="3" y="32"/>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43" name="îṡḻîḋè"/>
            <p:cNvSpPr/>
            <p:nvPr/>
          </p:nvSpPr>
          <p:spPr bwMode="auto">
            <a:xfrm>
              <a:off x="8056458" y="3022939"/>
              <a:ext cx="548289" cy="561377"/>
            </a:xfrm>
            <a:custGeom>
              <a:avLst/>
              <a:gdLst>
                <a:gd name="T0" fmla="*/ 156 w 181"/>
                <a:gd name="T1" fmla="*/ 161 h 186"/>
                <a:gd name="T2" fmla="*/ 49 w 181"/>
                <a:gd name="T3" fmla="*/ 137 h 186"/>
                <a:gd name="T4" fmla="*/ 25 w 181"/>
                <a:gd name="T5" fmla="*/ 24 h 186"/>
                <a:gd name="T6" fmla="*/ 139 w 181"/>
                <a:gd name="T7" fmla="*/ 48 h 186"/>
                <a:gd name="T8" fmla="*/ 156 w 181"/>
                <a:gd name="T9" fmla="*/ 161 h 186"/>
              </a:gdLst>
              <a:ahLst/>
              <a:cxnLst>
                <a:cxn ang="0">
                  <a:pos x="T0" y="T1"/>
                </a:cxn>
                <a:cxn ang="0">
                  <a:pos x="T2" y="T3"/>
                </a:cxn>
                <a:cxn ang="0">
                  <a:pos x="T4" y="T5"/>
                </a:cxn>
                <a:cxn ang="0">
                  <a:pos x="T6" y="T7"/>
                </a:cxn>
                <a:cxn ang="0">
                  <a:pos x="T8" y="T9"/>
                </a:cxn>
              </a:cxnLst>
              <a:rect l="0" t="0" r="r" b="b"/>
              <a:pathLst>
                <a:path w="181" h="186">
                  <a:moveTo>
                    <a:pt x="156" y="161"/>
                  </a:moveTo>
                  <a:cubicBezTo>
                    <a:pt x="131" y="186"/>
                    <a:pt x="84" y="172"/>
                    <a:pt x="49" y="137"/>
                  </a:cubicBezTo>
                  <a:cubicBezTo>
                    <a:pt x="14" y="102"/>
                    <a:pt x="0" y="49"/>
                    <a:pt x="25" y="24"/>
                  </a:cubicBezTo>
                  <a:cubicBezTo>
                    <a:pt x="50" y="0"/>
                    <a:pt x="105" y="13"/>
                    <a:pt x="139" y="48"/>
                  </a:cubicBezTo>
                  <a:cubicBezTo>
                    <a:pt x="174" y="83"/>
                    <a:pt x="181" y="137"/>
                    <a:pt x="156" y="161"/>
                  </a:cubicBezTo>
                  <a:close/>
                </a:path>
              </a:pathLst>
            </a:custGeom>
            <a:solidFill>
              <a:srgbClr val="022638"/>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44" name="îŝļïḑé"/>
            <p:cNvSpPr/>
            <p:nvPr/>
          </p:nvSpPr>
          <p:spPr bwMode="auto">
            <a:xfrm>
              <a:off x="7685599" y="2944404"/>
              <a:ext cx="462482" cy="555560"/>
            </a:xfrm>
            <a:custGeom>
              <a:avLst/>
              <a:gdLst>
                <a:gd name="T0" fmla="*/ 153 w 153"/>
                <a:gd name="T1" fmla="*/ 7 h 184"/>
                <a:gd name="T2" fmla="*/ 59 w 153"/>
                <a:gd name="T3" fmla="*/ 35 h 184"/>
                <a:gd name="T4" fmla="*/ 0 w 153"/>
                <a:gd name="T5" fmla="*/ 174 h 184"/>
                <a:gd name="T6" fmla="*/ 38 w 153"/>
                <a:gd name="T7" fmla="*/ 184 h 184"/>
                <a:gd name="T8" fmla="*/ 74 w 153"/>
                <a:gd name="T9" fmla="*/ 86 h 184"/>
                <a:gd name="T10" fmla="*/ 153 w 153"/>
                <a:gd name="T11" fmla="*/ 75 h 184"/>
                <a:gd name="T12" fmla="*/ 153 w 153"/>
                <a:gd name="T13" fmla="*/ 7 h 184"/>
              </a:gdLst>
              <a:ahLst/>
              <a:cxnLst>
                <a:cxn ang="0">
                  <a:pos x="T0" y="T1"/>
                </a:cxn>
                <a:cxn ang="0">
                  <a:pos x="T2" y="T3"/>
                </a:cxn>
                <a:cxn ang="0">
                  <a:pos x="T4" y="T5"/>
                </a:cxn>
                <a:cxn ang="0">
                  <a:pos x="T6" y="T7"/>
                </a:cxn>
                <a:cxn ang="0">
                  <a:pos x="T8" y="T9"/>
                </a:cxn>
                <a:cxn ang="0">
                  <a:pos x="T10" y="T11"/>
                </a:cxn>
                <a:cxn ang="0">
                  <a:pos x="T12" y="T13"/>
                </a:cxn>
              </a:cxnLst>
              <a:rect l="0" t="0" r="r" b="b"/>
              <a:pathLst>
                <a:path w="153" h="184">
                  <a:moveTo>
                    <a:pt x="153" y="7"/>
                  </a:moveTo>
                  <a:cubicBezTo>
                    <a:pt x="153" y="7"/>
                    <a:pt x="126" y="0"/>
                    <a:pt x="59" y="35"/>
                  </a:cubicBezTo>
                  <a:cubicBezTo>
                    <a:pt x="3" y="64"/>
                    <a:pt x="0" y="174"/>
                    <a:pt x="0" y="174"/>
                  </a:cubicBezTo>
                  <a:cubicBezTo>
                    <a:pt x="38" y="184"/>
                    <a:pt x="38" y="184"/>
                    <a:pt x="38" y="184"/>
                  </a:cubicBezTo>
                  <a:cubicBezTo>
                    <a:pt x="38" y="184"/>
                    <a:pt x="51" y="96"/>
                    <a:pt x="74" y="86"/>
                  </a:cubicBezTo>
                  <a:cubicBezTo>
                    <a:pt x="119" y="68"/>
                    <a:pt x="153" y="75"/>
                    <a:pt x="153" y="75"/>
                  </a:cubicBezTo>
                  <a:lnTo>
                    <a:pt x="153" y="7"/>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45" name="îŝḻïďé"/>
            <p:cNvSpPr/>
            <p:nvPr/>
          </p:nvSpPr>
          <p:spPr bwMode="auto">
            <a:xfrm>
              <a:off x="8507305" y="3264360"/>
              <a:ext cx="398491" cy="872607"/>
            </a:xfrm>
            <a:custGeom>
              <a:avLst/>
              <a:gdLst>
                <a:gd name="T0" fmla="*/ 28 w 132"/>
                <a:gd name="T1" fmla="*/ 0 h 289"/>
                <a:gd name="T2" fmla="*/ 104 w 132"/>
                <a:gd name="T3" fmla="*/ 117 h 289"/>
                <a:gd name="T4" fmla="*/ 132 w 132"/>
                <a:gd name="T5" fmla="*/ 282 h 289"/>
                <a:gd name="T6" fmla="*/ 99 w 132"/>
                <a:gd name="T7" fmla="*/ 289 h 289"/>
                <a:gd name="T8" fmla="*/ 71 w 132"/>
                <a:gd name="T9" fmla="*/ 165 h 289"/>
                <a:gd name="T10" fmla="*/ 0 w 132"/>
                <a:gd name="T11" fmla="*/ 92 h 289"/>
                <a:gd name="T12" fmla="*/ 28 w 132"/>
                <a:gd name="T13" fmla="*/ 0 h 289"/>
              </a:gdLst>
              <a:ahLst/>
              <a:cxnLst>
                <a:cxn ang="0">
                  <a:pos x="T0" y="T1"/>
                </a:cxn>
                <a:cxn ang="0">
                  <a:pos x="T2" y="T3"/>
                </a:cxn>
                <a:cxn ang="0">
                  <a:pos x="T4" y="T5"/>
                </a:cxn>
                <a:cxn ang="0">
                  <a:pos x="T6" y="T7"/>
                </a:cxn>
                <a:cxn ang="0">
                  <a:pos x="T8" y="T9"/>
                </a:cxn>
                <a:cxn ang="0">
                  <a:pos x="T10" y="T11"/>
                </a:cxn>
                <a:cxn ang="0">
                  <a:pos x="T12" y="T13"/>
                </a:cxn>
              </a:cxnLst>
              <a:rect l="0" t="0" r="r" b="b"/>
              <a:pathLst>
                <a:path w="132" h="289">
                  <a:moveTo>
                    <a:pt x="28" y="0"/>
                  </a:moveTo>
                  <a:cubicBezTo>
                    <a:pt x="28" y="0"/>
                    <a:pt x="77" y="47"/>
                    <a:pt x="104" y="117"/>
                  </a:cubicBezTo>
                  <a:cubicBezTo>
                    <a:pt x="127" y="176"/>
                    <a:pt x="132" y="282"/>
                    <a:pt x="132" y="282"/>
                  </a:cubicBezTo>
                  <a:cubicBezTo>
                    <a:pt x="99" y="289"/>
                    <a:pt x="99" y="289"/>
                    <a:pt x="99" y="289"/>
                  </a:cubicBezTo>
                  <a:cubicBezTo>
                    <a:pt x="99" y="289"/>
                    <a:pt x="83" y="187"/>
                    <a:pt x="71" y="165"/>
                  </a:cubicBezTo>
                  <a:cubicBezTo>
                    <a:pt x="45" y="113"/>
                    <a:pt x="0" y="92"/>
                    <a:pt x="0" y="92"/>
                  </a:cubicBezTo>
                  <a:lnTo>
                    <a:pt x="28" y="0"/>
                  </a:ln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46" name="ïşlïḓè"/>
            <p:cNvSpPr/>
            <p:nvPr/>
          </p:nvSpPr>
          <p:spPr bwMode="auto">
            <a:xfrm>
              <a:off x="8021554" y="2919680"/>
              <a:ext cx="667545" cy="673362"/>
            </a:xfrm>
            <a:custGeom>
              <a:avLst/>
              <a:gdLst>
                <a:gd name="T0" fmla="*/ 196 w 221"/>
                <a:gd name="T1" fmla="*/ 199 h 223"/>
                <a:gd name="T2" fmla="*/ 65 w 221"/>
                <a:gd name="T3" fmla="*/ 156 h 223"/>
                <a:gd name="T4" fmla="*/ 24 w 221"/>
                <a:gd name="T5" fmla="*/ 25 h 223"/>
                <a:gd name="T6" fmla="*/ 156 w 221"/>
                <a:gd name="T7" fmla="*/ 67 h 223"/>
                <a:gd name="T8" fmla="*/ 196 w 221"/>
                <a:gd name="T9" fmla="*/ 199 h 223"/>
              </a:gdLst>
              <a:ahLst/>
              <a:cxnLst>
                <a:cxn ang="0">
                  <a:pos x="T0" y="T1"/>
                </a:cxn>
                <a:cxn ang="0">
                  <a:pos x="T2" y="T3"/>
                </a:cxn>
                <a:cxn ang="0">
                  <a:pos x="T4" y="T5"/>
                </a:cxn>
                <a:cxn ang="0">
                  <a:pos x="T6" y="T7"/>
                </a:cxn>
                <a:cxn ang="0">
                  <a:pos x="T8" y="T9"/>
                </a:cxn>
              </a:cxnLst>
              <a:rect l="0" t="0" r="r" b="b"/>
              <a:pathLst>
                <a:path w="221" h="223">
                  <a:moveTo>
                    <a:pt x="196" y="199"/>
                  </a:moveTo>
                  <a:cubicBezTo>
                    <a:pt x="172" y="223"/>
                    <a:pt x="113" y="204"/>
                    <a:pt x="65" y="156"/>
                  </a:cubicBezTo>
                  <a:cubicBezTo>
                    <a:pt x="18" y="108"/>
                    <a:pt x="0" y="49"/>
                    <a:pt x="24" y="25"/>
                  </a:cubicBezTo>
                  <a:cubicBezTo>
                    <a:pt x="49" y="0"/>
                    <a:pt x="108" y="19"/>
                    <a:pt x="156" y="67"/>
                  </a:cubicBezTo>
                  <a:cubicBezTo>
                    <a:pt x="203" y="115"/>
                    <a:pt x="221" y="174"/>
                    <a:pt x="196" y="199"/>
                  </a:cubicBez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47" name="ïšľiḋè"/>
            <p:cNvSpPr/>
            <p:nvPr/>
          </p:nvSpPr>
          <p:spPr bwMode="auto">
            <a:xfrm>
              <a:off x="8193166" y="3328351"/>
              <a:ext cx="87261" cy="87261"/>
            </a:xfrm>
            <a:custGeom>
              <a:avLst/>
              <a:gdLst>
                <a:gd name="T0" fmla="*/ 5 w 29"/>
                <a:gd name="T1" fmla="*/ 24 h 29"/>
                <a:gd name="T2" fmla="*/ 5 w 29"/>
                <a:gd name="T3" fmla="*/ 24 h 29"/>
                <a:gd name="T4" fmla="*/ 5 w 29"/>
                <a:gd name="T5" fmla="*/ 5 h 29"/>
                <a:gd name="T6" fmla="*/ 5 w 29"/>
                <a:gd name="T7" fmla="*/ 5 h 29"/>
                <a:gd name="T8" fmla="*/ 24 w 29"/>
                <a:gd name="T9" fmla="*/ 5 h 29"/>
                <a:gd name="T10" fmla="*/ 24 w 29"/>
                <a:gd name="T11" fmla="*/ 5 h 29"/>
                <a:gd name="T12" fmla="*/ 24 w 29"/>
                <a:gd name="T13" fmla="*/ 24 h 29"/>
                <a:gd name="T14" fmla="*/ 24 w 29"/>
                <a:gd name="T15" fmla="*/ 24 h 29"/>
                <a:gd name="T16" fmla="*/ 5 w 29"/>
                <a:gd name="T17" fmla="*/ 2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9">
                  <a:moveTo>
                    <a:pt x="5" y="24"/>
                  </a:moveTo>
                  <a:cubicBezTo>
                    <a:pt x="5" y="24"/>
                    <a:pt x="5" y="24"/>
                    <a:pt x="5" y="24"/>
                  </a:cubicBezTo>
                  <a:cubicBezTo>
                    <a:pt x="0" y="19"/>
                    <a:pt x="0" y="10"/>
                    <a:pt x="5" y="5"/>
                  </a:cubicBezTo>
                  <a:cubicBezTo>
                    <a:pt x="5" y="5"/>
                    <a:pt x="5" y="5"/>
                    <a:pt x="5" y="5"/>
                  </a:cubicBezTo>
                  <a:cubicBezTo>
                    <a:pt x="10" y="0"/>
                    <a:pt x="19" y="0"/>
                    <a:pt x="24" y="5"/>
                  </a:cubicBezTo>
                  <a:cubicBezTo>
                    <a:pt x="24" y="5"/>
                    <a:pt x="24" y="5"/>
                    <a:pt x="24" y="5"/>
                  </a:cubicBezTo>
                  <a:cubicBezTo>
                    <a:pt x="29" y="11"/>
                    <a:pt x="29" y="19"/>
                    <a:pt x="24" y="24"/>
                  </a:cubicBezTo>
                  <a:cubicBezTo>
                    <a:pt x="24" y="24"/>
                    <a:pt x="24" y="24"/>
                    <a:pt x="24" y="24"/>
                  </a:cubicBezTo>
                  <a:cubicBezTo>
                    <a:pt x="19" y="29"/>
                    <a:pt x="10" y="29"/>
                    <a:pt x="5" y="24"/>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48" name="ï$ḻîḍe"/>
            <p:cNvSpPr/>
            <p:nvPr/>
          </p:nvSpPr>
          <p:spPr bwMode="auto">
            <a:xfrm>
              <a:off x="8198984" y="3043299"/>
              <a:ext cx="81443" cy="100350"/>
            </a:xfrm>
            <a:custGeom>
              <a:avLst/>
              <a:gdLst>
                <a:gd name="T0" fmla="*/ 5 w 27"/>
                <a:gd name="T1" fmla="*/ 31 h 33"/>
                <a:gd name="T2" fmla="*/ 5 w 27"/>
                <a:gd name="T3" fmla="*/ 31 h 33"/>
                <a:gd name="T4" fmla="*/ 2 w 27"/>
                <a:gd name="T5" fmla="*/ 19 h 33"/>
                <a:gd name="T6" fmla="*/ 10 w 27"/>
                <a:gd name="T7" fmla="*/ 6 h 33"/>
                <a:gd name="T8" fmla="*/ 21 w 27"/>
                <a:gd name="T9" fmla="*/ 2 h 33"/>
                <a:gd name="T10" fmla="*/ 21 w 27"/>
                <a:gd name="T11" fmla="*/ 2 h 33"/>
                <a:gd name="T12" fmla="*/ 25 w 27"/>
                <a:gd name="T13" fmla="*/ 14 h 33"/>
                <a:gd name="T14" fmla="*/ 17 w 27"/>
                <a:gd name="T15" fmla="*/ 27 h 33"/>
                <a:gd name="T16" fmla="*/ 5 w 27"/>
                <a:gd name="T17" fmla="*/ 3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3">
                  <a:moveTo>
                    <a:pt x="5" y="31"/>
                  </a:moveTo>
                  <a:cubicBezTo>
                    <a:pt x="5" y="31"/>
                    <a:pt x="5" y="31"/>
                    <a:pt x="5" y="31"/>
                  </a:cubicBezTo>
                  <a:cubicBezTo>
                    <a:pt x="1" y="28"/>
                    <a:pt x="0" y="23"/>
                    <a:pt x="2" y="19"/>
                  </a:cubicBezTo>
                  <a:cubicBezTo>
                    <a:pt x="10" y="6"/>
                    <a:pt x="10" y="6"/>
                    <a:pt x="10" y="6"/>
                  </a:cubicBezTo>
                  <a:cubicBezTo>
                    <a:pt x="12" y="1"/>
                    <a:pt x="17" y="0"/>
                    <a:pt x="21" y="2"/>
                  </a:cubicBezTo>
                  <a:cubicBezTo>
                    <a:pt x="21" y="2"/>
                    <a:pt x="21" y="2"/>
                    <a:pt x="21" y="2"/>
                  </a:cubicBezTo>
                  <a:cubicBezTo>
                    <a:pt x="26" y="4"/>
                    <a:pt x="27" y="10"/>
                    <a:pt x="25" y="14"/>
                  </a:cubicBezTo>
                  <a:cubicBezTo>
                    <a:pt x="17" y="27"/>
                    <a:pt x="17" y="27"/>
                    <a:pt x="17" y="27"/>
                  </a:cubicBezTo>
                  <a:cubicBezTo>
                    <a:pt x="15" y="31"/>
                    <a:pt x="10" y="33"/>
                    <a:pt x="5" y="31"/>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49" name="îṣḷiḑe"/>
            <p:cNvSpPr/>
            <p:nvPr/>
          </p:nvSpPr>
          <p:spPr bwMode="auto">
            <a:xfrm>
              <a:off x="8465129" y="3331260"/>
              <a:ext cx="100350" cy="81443"/>
            </a:xfrm>
            <a:custGeom>
              <a:avLst/>
              <a:gdLst>
                <a:gd name="T0" fmla="*/ 31 w 33"/>
                <a:gd name="T1" fmla="*/ 6 h 27"/>
                <a:gd name="T2" fmla="*/ 31 w 33"/>
                <a:gd name="T3" fmla="*/ 6 h 27"/>
                <a:gd name="T4" fmla="*/ 19 w 33"/>
                <a:gd name="T5" fmla="*/ 2 h 27"/>
                <a:gd name="T6" fmla="*/ 6 w 33"/>
                <a:gd name="T7" fmla="*/ 10 h 27"/>
                <a:gd name="T8" fmla="*/ 2 w 33"/>
                <a:gd name="T9" fmla="*/ 22 h 27"/>
                <a:gd name="T10" fmla="*/ 2 w 33"/>
                <a:gd name="T11" fmla="*/ 22 h 27"/>
                <a:gd name="T12" fmla="*/ 14 w 33"/>
                <a:gd name="T13" fmla="*/ 25 h 27"/>
                <a:gd name="T14" fmla="*/ 28 w 33"/>
                <a:gd name="T15" fmla="*/ 18 h 27"/>
                <a:gd name="T16" fmla="*/ 31 w 33"/>
                <a:gd name="T17" fmla="*/ 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7">
                  <a:moveTo>
                    <a:pt x="31" y="6"/>
                  </a:moveTo>
                  <a:cubicBezTo>
                    <a:pt x="31" y="6"/>
                    <a:pt x="31" y="6"/>
                    <a:pt x="31" y="6"/>
                  </a:cubicBezTo>
                  <a:cubicBezTo>
                    <a:pt x="29" y="2"/>
                    <a:pt x="24" y="0"/>
                    <a:pt x="19" y="2"/>
                  </a:cubicBezTo>
                  <a:cubicBezTo>
                    <a:pt x="6" y="10"/>
                    <a:pt x="6" y="10"/>
                    <a:pt x="6" y="10"/>
                  </a:cubicBezTo>
                  <a:cubicBezTo>
                    <a:pt x="2" y="12"/>
                    <a:pt x="0" y="17"/>
                    <a:pt x="2" y="22"/>
                  </a:cubicBezTo>
                  <a:cubicBezTo>
                    <a:pt x="2" y="22"/>
                    <a:pt x="2" y="22"/>
                    <a:pt x="2" y="22"/>
                  </a:cubicBezTo>
                  <a:cubicBezTo>
                    <a:pt x="5" y="26"/>
                    <a:pt x="10" y="27"/>
                    <a:pt x="14" y="25"/>
                  </a:cubicBezTo>
                  <a:cubicBezTo>
                    <a:pt x="28" y="18"/>
                    <a:pt x="28" y="18"/>
                    <a:pt x="28" y="18"/>
                  </a:cubicBezTo>
                  <a:cubicBezTo>
                    <a:pt x="32" y="15"/>
                    <a:pt x="33" y="10"/>
                    <a:pt x="31" y="6"/>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50" name="íṣliḓe"/>
            <p:cNvSpPr/>
            <p:nvPr/>
          </p:nvSpPr>
          <p:spPr bwMode="auto">
            <a:xfrm>
              <a:off x="8150990" y="2992398"/>
              <a:ext cx="471208" cy="468299"/>
            </a:xfrm>
            <a:custGeom>
              <a:avLst/>
              <a:gdLst>
                <a:gd name="T0" fmla="*/ 28 w 156"/>
                <a:gd name="T1" fmla="*/ 131 h 155"/>
                <a:gd name="T2" fmla="*/ 23 w 156"/>
                <a:gd name="T3" fmla="*/ 126 h 155"/>
                <a:gd name="T4" fmla="*/ 24 w 156"/>
                <a:gd name="T5" fmla="*/ 40 h 155"/>
                <a:gd name="T6" fmla="*/ 41 w 156"/>
                <a:gd name="T7" fmla="*/ 23 h 155"/>
                <a:gd name="T8" fmla="*/ 127 w 156"/>
                <a:gd name="T9" fmla="*/ 23 h 155"/>
                <a:gd name="T10" fmla="*/ 132 w 156"/>
                <a:gd name="T11" fmla="*/ 29 h 155"/>
                <a:gd name="T12" fmla="*/ 132 w 156"/>
                <a:gd name="T13" fmla="*/ 114 h 155"/>
                <a:gd name="T14" fmla="*/ 114 w 156"/>
                <a:gd name="T15" fmla="*/ 132 h 155"/>
                <a:gd name="T16" fmla="*/ 28 w 156"/>
                <a:gd name="T17" fmla="*/ 131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155">
                  <a:moveTo>
                    <a:pt x="28" y="131"/>
                  </a:moveTo>
                  <a:cubicBezTo>
                    <a:pt x="23" y="126"/>
                    <a:pt x="23" y="126"/>
                    <a:pt x="23" y="126"/>
                  </a:cubicBezTo>
                  <a:cubicBezTo>
                    <a:pt x="0" y="103"/>
                    <a:pt x="0" y="64"/>
                    <a:pt x="24" y="40"/>
                  </a:cubicBezTo>
                  <a:cubicBezTo>
                    <a:pt x="41" y="23"/>
                    <a:pt x="41" y="23"/>
                    <a:pt x="41" y="23"/>
                  </a:cubicBezTo>
                  <a:cubicBezTo>
                    <a:pt x="65" y="0"/>
                    <a:pt x="104" y="0"/>
                    <a:pt x="127" y="23"/>
                  </a:cubicBezTo>
                  <a:cubicBezTo>
                    <a:pt x="132" y="29"/>
                    <a:pt x="132" y="29"/>
                    <a:pt x="132" y="29"/>
                  </a:cubicBezTo>
                  <a:cubicBezTo>
                    <a:pt x="156" y="52"/>
                    <a:pt x="156" y="91"/>
                    <a:pt x="132" y="114"/>
                  </a:cubicBezTo>
                  <a:cubicBezTo>
                    <a:pt x="114" y="132"/>
                    <a:pt x="114" y="132"/>
                    <a:pt x="114" y="132"/>
                  </a:cubicBezTo>
                  <a:cubicBezTo>
                    <a:pt x="91" y="155"/>
                    <a:pt x="52" y="155"/>
                    <a:pt x="28" y="131"/>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51" name="îṡ1ïďe"/>
            <p:cNvSpPr/>
            <p:nvPr/>
          </p:nvSpPr>
          <p:spPr bwMode="auto">
            <a:xfrm>
              <a:off x="8184440" y="2986580"/>
              <a:ext cx="440667" cy="440667"/>
            </a:xfrm>
            <a:custGeom>
              <a:avLst/>
              <a:gdLst>
                <a:gd name="T0" fmla="*/ 32 w 146"/>
                <a:gd name="T1" fmla="*/ 124 h 146"/>
                <a:gd name="T2" fmla="*/ 22 w 146"/>
                <a:gd name="T3" fmla="*/ 113 h 146"/>
                <a:gd name="T4" fmla="*/ 23 w 146"/>
                <a:gd name="T5" fmla="*/ 33 h 146"/>
                <a:gd name="T6" fmla="*/ 33 w 146"/>
                <a:gd name="T7" fmla="*/ 23 h 146"/>
                <a:gd name="T8" fmla="*/ 114 w 146"/>
                <a:gd name="T9" fmla="*/ 23 h 146"/>
                <a:gd name="T10" fmla="*/ 124 w 146"/>
                <a:gd name="T11" fmla="*/ 33 h 146"/>
                <a:gd name="T12" fmla="*/ 123 w 146"/>
                <a:gd name="T13" fmla="*/ 114 h 146"/>
                <a:gd name="T14" fmla="*/ 113 w 146"/>
                <a:gd name="T15" fmla="*/ 124 h 146"/>
                <a:gd name="T16" fmla="*/ 32 w 146"/>
                <a:gd name="T17" fmla="*/ 12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146">
                  <a:moveTo>
                    <a:pt x="32" y="124"/>
                  </a:moveTo>
                  <a:cubicBezTo>
                    <a:pt x="22" y="113"/>
                    <a:pt x="22" y="113"/>
                    <a:pt x="22" y="113"/>
                  </a:cubicBezTo>
                  <a:cubicBezTo>
                    <a:pt x="0" y="91"/>
                    <a:pt x="1" y="55"/>
                    <a:pt x="23" y="33"/>
                  </a:cubicBezTo>
                  <a:cubicBezTo>
                    <a:pt x="33" y="23"/>
                    <a:pt x="33" y="23"/>
                    <a:pt x="33" y="23"/>
                  </a:cubicBezTo>
                  <a:cubicBezTo>
                    <a:pt x="55" y="0"/>
                    <a:pt x="92" y="1"/>
                    <a:pt x="114" y="23"/>
                  </a:cubicBezTo>
                  <a:cubicBezTo>
                    <a:pt x="124" y="33"/>
                    <a:pt x="124" y="33"/>
                    <a:pt x="124" y="33"/>
                  </a:cubicBezTo>
                  <a:cubicBezTo>
                    <a:pt x="146" y="55"/>
                    <a:pt x="146" y="92"/>
                    <a:pt x="123" y="114"/>
                  </a:cubicBezTo>
                  <a:cubicBezTo>
                    <a:pt x="113" y="124"/>
                    <a:pt x="113" y="124"/>
                    <a:pt x="113" y="124"/>
                  </a:cubicBezTo>
                  <a:cubicBezTo>
                    <a:pt x="91" y="146"/>
                    <a:pt x="55" y="146"/>
                    <a:pt x="32" y="124"/>
                  </a:cubicBezTo>
                  <a:close/>
                </a:path>
              </a:pathLst>
            </a:custGeom>
            <a:solidFill>
              <a:srgbClr val="2E312E"/>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52" name="íŝḷîḓè"/>
            <p:cNvSpPr/>
            <p:nvPr/>
          </p:nvSpPr>
          <p:spPr bwMode="auto">
            <a:xfrm>
              <a:off x="8885435" y="4145693"/>
              <a:ext cx="42176" cy="162887"/>
            </a:xfrm>
            <a:custGeom>
              <a:avLst/>
              <a:gdLst>
                <a:gd name="T0" fmla="*/ 5 w 14"/>
                <a:gd name="T1" fmla="*/ 53 h 54"/>
                <a:gd name="T2" fmla="*/ 5 w 14"/>
                <a:gd name="T3" fmla="*/ 53 h 54"/>
                <a:gd name="T4" fmla="*/ 10 w 14"/>
                <a:gd name="T5" fmla="*/ 49 h 54"/>
                <a:gd name="T6" fmla="*/ 14 w 14"/>
                <a:gd name="T7" fmla="*/ 6 h 54"/>
                <a:gd name="T8" fmla="*/ 9 w 14"/>
                <a:gd name="T9" fmla="*/ 0 h 54"/>
                <a:gd name="T10" fmla="*/ 9 w 14"/>
                <a:gd name="T11" fmla="*/ 0 h 54"/>
                <a:gd name="T12" fmla="*/ 4 w 14"/>
                <a:gd name="T13" fmla="*/ 5 h 54"/>
                <a:gd name="T14" fmla="*/ 0 w 14"/>
                <a:gd name="T15" fmla="*/ 48 h 54"/>
                <a:gd name="T16" fmla="*/ 5 w 14"/>
                <a:gd name="T17" fmla="*/ 5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54">
                  <a:moveTo>
                    <a:pt x="5" y="53"/>
                  </a:moveTo>
                  <a:cubicBezTo>
                    <a:pt x="5" y="53"/>
                    <a:pt x="5" y="53"/>
                    <a:pt x="5" y="53"/>
                  </a:cubicBezTo>
                  <a:cubicBezTo>
                    <a:pt x="8" y="54"/>
                    <a:pt x="10" y="51"/>
                    <a:pt x="10" y="49"/>
                  </a:cubicBezTo>
                  <a:cubicBezTo>
                    <a:pt x="14" y="6"/>
                    <a:pt x="14" y="6"/>
                    <a:pt x="14" y="6"/>
                  </a:cubicBezTo>
                  <a:cubicBezTo>
                    <a:pt x="14" y="3"/>
                    <a:pt x="12" y="1"/>
                    <a:pt x="9" y="0"/>
                  </a:cubicBezTo>
                  <a:cubicBezTo>
                    <a:pt x="9" y="0"/>
                    <a:pt x="9" y="0"/>
                    <a:pt x="9" y="0"/>
                  </a:cubicBezTo>
                  <a:cubicBezTo>
                    <a:pt x="7" y="0"/>
                    <a:pt x="4" y="2"/>
                    <a:pt x="4" y="5"/>
                  </a:cubicBezTo>
                  <a:cubicBezTo>
                    <a:pt x="0" y="48"/>
                    <a:pt x="0" y="48"/>
                    <a:pt x="0" y="48"/>
                  </a:cubicBezTo>
                  <a:cubicBezTo>
                    <a:pt x="0" y="51"/>
                    <a:pt x="2" y="53"/>
                    <a:pt x="5" y="53"/>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53" name="iṣľiďè"/>
            <p:cNvSpPr/>
            <p:nvPr/>
          </p:nvSpPr>
          <p:spPr bwMode="auto">
            <a:xfrm>
              <a:off x="8846167" y="4163145"/>
              <a:ext cx="39268" cy="164341"/>
            </a:xfrm>
            <a:custGeom>
              <a:avLst/>
              <a:gdLst>
                <a:gd name="T0" fmla="*/ 4 w 13"/>
                <a:gd name="T1" fmla="*/ 53 h 54"/>
                <a:gd name="T2" fmla="*/ 4 w 13"/>
                <a:gd name="T3" fmla="*/ 53 h 54"/>
                <a:gd name="T4" fmla="*/ 10 w 13"/>
                <a:gd name="T5" fmla="*/ 49 h 54"/>
                <a:gd name="T6" fmla="*/ 13 w 13"/>
                <a:gd name="T7" fmla="*/ 6 h 54"/>
                <a:gd name="T8" fmla="*/ 9 w 13"/>
                <a:gd name="T9" fmla="*/ 1 h 54"/>
                <a:gd name="T10" fmla="*/ 9 w 13"/>
                <a:gd name="T11" fmla="*/ 1 h 54"/>
                <a:gd name="T12" fmla="*/ 3 w 13"/>
                <a:gd name="T13" fmla="*/ 5 h 54"/>
                <a:gd name="T14" fmla="*/ 0 w 13"/>
                <a:gd name="T15" fmla="*/ 48 h 54"/>
                <a:gd name="T16" fmla="*/ 4 w 13"/>
                <a:gd name="T17" fmla="*/ 5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54">
                  <a:moveTo>
                    <a:pt x="4" y="53"/>
                  </a:moveTo>
                  <a:cubicBezTo>
                    <a:pt x="4" y="53"/>
                    <a:pt x="4" y="53"/>
                    <a:pt x="4" y="53"/>
                  </a:cubicBezTo>
                  <a:cubicBezTo>
                    <a:pt x="7" y="54"/>
                    <a:pt x="9" y="52"/>
                    <a:pt x="10" y="49"/>
                  </a:cubicBezTo>
                  <a:cubicBezTo>
                    <a:pt x="13" y="6"/>
                    <a:pt x="13" y="6"/>
                    <a:pt x="13" y="6"/>
                  </a:cubicBezTo>
                  <a:cubicBezTo>
                    <a:pt x="13" y="3"/>
                    <a:pt x="11" y="1"/>
                    <a:pt x="9" y="1"/>
                  </a:cubicBezTo>
                  <a:cubicBezTo>
                    <a:pt x="9" y="1"/>
                    <a:pt x="9" y="1"/>
                    <a:pt x="9" y="1"/>
                  </a:cubicBezTo>
                  <a:cubicBezTo>
                    <a:pt x="6" y="0"/>
                    <a:pt x="4" y="2"/>
                    <a:pt x="3" y="5"/>
                  </a:cubicBezTo>
                  <a:cubicBezTo>
                    <a:pt x="0" y="48"/>
                    <a:pt x="0" y="48"/>
                    <a:pt x="0" y="48"/>
                  </a:cubicBezTo>
                  <a:cubicBezTo>
                    <a:pt x="0" y="51"/>
                    <a:pt x="2" y="53"/>
                    <a:pt x="4" y="53"/>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54" name="îslîḋe"/>
            <p:cNvSpPr/>
            <p:nvPr/>
          </p:nvSpPr>
          <p:spPr bwMode="auto">
            <a:xfrm>
              <a:off x="8803991" y="4170417"/>
              <a:ext cx="42176" cy="159978"/>
            </a:xfrm>
            <a:custGeom>
              <a:avLst/>
              <a:gdLst>
                <a:gd name="T0" fmla="*/ 5 w 14"/>
                <a:gd name="T1" fmla="*/ 53 h 53"/>
                <a:gd name="T2" fmla="*/ 5 w 14"/>
                <a:gd name="T3" fmla="*/ 53 h 53"/>
                <a:gd name="T4" fmla="*/ 11 w 14"/>
                <a:gd name="T5" fmla="*/ 49 h 53"/>
                <a:gd name="T6" fmla="*/ 14 w 14"/>
                <a:gd name="T7" fmla="*/ 6 h 53"/>
                <a:gd name="T8" fmla="*/ 10 w 14"/>
                <a:gd name="T9" fmla="*/ 0 h 53"/>
                <a:gd name="T10" fmla="*/ 10 w 14"/>
                <a:gd name="T11" fmla="*/ 0 h 53"/>
                <a:gd name="T12" fmla="*/ 4 w 14"/>
                <a:gd name="T13" fmla="*/ 5 h 53"/>
                <a:gd name="T14" fmla="*/ 1 w 14"/>
                <a:gd name="T15" fmla="*/ 48 h 53"/>
                <a:gd name="T16" fmla="*/ 5 w 14"/>
                <a:gd name="T17"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53">
                  <a:moveTo>
                    <a:pt x="5" y="53"/>
                  </a:moveTo>
                  <a:cubicBezTo>
                    <a:pt x="5" y="53"/>
                    <a:pt x="5" y="53"/>
                    <a:pt x="5" y="53"/>
                  </a:cubicBezTo>
                  <a:cubicBezTo>
                    <a:pt x="8" y="53"/>
                    <a:pt x="10" y="51"/>
                    <a:pt x="11" y="49"/>
                  </a:cubicBezTo>
                  <a:cubicBezTo>
                    <a:pt x="14" y="6"/>
                    <a:pt x="14" y="6"/>
                    <a:pt x="14" y="6"/>
                  </a:cubicBezTo>
                  <a:cubicBezTo>
                    <a:pt x="14" y="3"/>
                    <a:pt x="12" y="0"/>
                    <a:pt x="10" y="0"/>
                  </a:cubicBezTo>
                  <a:cubicBezTo>
                    <a:pt x="10" y="0"/>
                    <a:pt x="10" y="0"/>
                    <a:pt x="10" y="0"/>
                  </a:cubicBezTo>
                  <a:cubicBezTo>
                    <a:pt x="7" y="0"/>
                    <a:pt x="4" y="2"/>
                    <a:pt x="4" y="5"/>
                  </a:cubicBezTo>
                  <a:cubicBezTo>
                    <a:pt x="1" y="48"/>
                    <a:pt x="1" y="48"/>
                    <a:pt x="1" y="48"/>
                  </a:cubicBezTo>
                  <a:cubicBezTo>
                    <a:pt x="0" y="50"/>
                    <a:pt x="2" y="53"/>
                    <a:pt x="5" y="53"/>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55" name="iŝľïḑe"/>
            <p:cNvSpPr/>
            <p:nvPr/>
          </p:nvSpPr>
          <p:spPr bwMode="auto">
            <a:xfrm>
              <a:off x="8767632" y="4148602"/>
              <a:ext cx="42176" cy="159978"/>
            </a:xfrm>
            <a:custGeom>
              <a:avLst/>
              <a:gdLst>
                <a:gd name="T0" fmla="*/ 5 w 14"/>
                <a:gd name="T1" fmla="*/ 53 h 53"/>
                <a:gd name="T2" fmla="*/ 5 w 14"/>
                <a:gd name="T3" fmla="*/ 53 h 53"/>
                <a:gd name="T4" fmla="*/ 10 w 14"/>
                <a:gd name="T5" fmla="*/ 48 h 53"/>
                <a:gd name="T6" fmla="*/ 14 w 14"/>
                <a:gd name="T7" fmla="*/ 5 h 53"/>
                <a:gd name="T8" fmla="*/ 9 w 14"/>
                <a:gd name="T9" fmla="*/ 0 h 53"/>
                <a:gd name="T10" fmla="*/ 9 w 14"/>
                <a:gd name="T11" fmla="*/ 0 h 53"/>
                <a:gd name="T12" fmla="*/ 4 w 14"/>
                <a:gd name="T13" fmla="*/ 4 h 53"/>
                <a:gd name="T14" fmla="*/ 0 w 14"/>
                <a:gd name="T15" fmla="*/ 47 h 53"/>
                <a:gd name="T16" fmla="*/ 5 w 14"/>
                <a:gd name="T17"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53">
                  <a:moveTo>
                    <a:pt x="5" y="53"/>
                  </a:moveTo>
                  <a:cubicBezTo>
                    <a:pt x="5" y="53"/>
                    <a:pt x="5" y="53"/>
                    <a:pt x="5" y="53"/>
                  </a:cubicBezTo>
                  <a:cubicBezTo>
                    <a:pt x="7" y="53"/>
                    <a:pt x="10" y="51"/>
                    <a:pt x="10" y="48"/>
                  </a:cubicBezTo>
                  <a:cubicBezTo>
                    <a:pt x="14" y="5"/>
                    <a:pt x="14" y="5"/>
                    <a:pt x="14" y="5"/>
                  </a:cubicBezTo>
                  <a:cubicBezTo>
                    <a:pt x="14" y="2"/>
                    <a:pt x="12" y="0"/>
                    <a:pt x="9" y="0"/>
                  </a:cubicBezTo>
                  <a:cubicBezTo>
                    <a:pt x="9" y="0"/>
                    <a:pt x="9" y="0"/>
                    <a:pt x="9" y="0"/>
                  </a:cubicBezTo>
                  <a:cubicBezTo>
                    <a:pt x="6" y="0"/>
                    <a:pt x="4" y="2"/>
                    <a:pt x="4" y="4"/>
                  </a:cubicBezTo>
                  <a:cubicBezTo>
                    <a:pt x="0" y="47"/>
                    <a:pt x="0" y="47"/>
                    <a:pt x="0" y="47"/>
                  </a:cubicBezTo>
                  <a:cubicBezTo>
                    <a:pt x="0" y="50"/>
                    <a:pt x="2" y="52"/>
                    <a:pt x="5" y="53"/>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56" name="iš1iḋê"/>
            <p:cNvSpPr/>
            <p:nvPr/>
          </p:nvSpPr>
          <p:spPr bwMode="auto">
            <a:xfrm>
              <a:off x="8731274" y="4103518"/>
              <a:ext cx="84352" cy="78535"/>
            </a:xfrm>
            <a:custGeom>
              <a:avLst/>
              <a:gdLst>
                <a:gd name="T0" fmla="*/ 2 w 28"/>
                <a:gd name="T1" fmla="*/ 23 h 26"/>
                <a:gd name="T2" fmla="*/ 2 w 28"/>
                <a:gd name="T3" fmla="*/ 23 h 26"/>
                <a:gd name="T4" fmla="*/ 11 w 28"/>
                <a:gd name="T5" fmla="*/ 23 h 26"/>
                <a:gd name="T6" fmla="*/ 25 w 28"/>
                <a:gd name="T7" fmla="*/ 11 h 26"/>
                <a:gd name="T8" fmla="*/ 26 w 28"/>
                <a:gd name="T9" fmla="*/ 2 h 26"/>
                <a:gd name="T10" fmla="*/ 26 w 28"/>
                <a:gd name="T11" fmla="*/ 2 h 26"/>
                <a:gd name="T12" fmla="*/ 17 w 28"/>
                <a:gd name="T13" fmla="*/ 2 h 26"/>
                <a:gd name="T14" fmla="*/ 3 w 28"/>
                <a:gd name="T15" fmla="*/ 14 h 26"/>
                <a:gd name="T16" fmla="*/ 2 w 28"/>
                <a:gd name="T17"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6">
                  <a:moveTo>
                    <a:pt x="2" y="23"/>
                  </a:moveTo>
                  <a:cubicBezTo>
                    <a:pt x="2" y="23"/>
                    <a:pt x="2" y="23"/>
                    <a:pt x="2" y="23"/>
                  </a:cubicBezTo>
                  <a:cubicBezTo>
                    <a:pt x="4" y="25"/>
                    <a:pt x="8" y="26"/>
                    <a:pt x="11" y="23"/>
                  </a:cubicBezTo>
                  <a:cubicBezTo>
                    <a:pt x="25" y="11"/>
                    <a:pt x="25" y="11"/>
                    <a:pt x="25" y="11"/>
                  </a:cubicBezTo>
                  <a:cubicBezTo>
                    <a:pt x="28" y="9"/>
                    <a:pt x="28" y="5"/>
                    <a:pt x="26" y="2"/>
                  </a:cubicBezTo>
                  <a:cubicBezTo>
                    <a:pt x="26" y="2"/>
                    <a:pt x="26" y="2"/>
                    <a:pt x="26" y="2"/>
                  </a:cubicBezTo>
                  <a:cubicBezTo>
                    <a:pt x="24" y="0"/>
                    <a:pt x="20" y="0"/>
                    <a:pt x="17" y="2"/>
                  </a:cubicBezTo>
                  <a:cubicBezTo>
                    <a:pt x="3" y="14"/>
                    <a:pt x="3" y="14"/>
                    <a:pt x="3" y="14"/>
                  </a:cubicBezTo>
                  <a:cubicBezTo>
                    <a:pt x="0" y="16"/>
                    <a:pt x="0" y="20"/>
                    <a:pt x="2" y="23"/>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57" name="íšlïdé"/>
            <p:cNvSpPr/>
            <p:nvPr/>
          </p:nvSpPr>
          <p:spPr bwMode="auto">
            <a:xfrm>
              <a:off x="8776358" y="4064250"/>
              <a:ext cx="154161" cy="162887"/>
            </a:xfrm>
            <a:custGeom>
              <a:avLst/>
              <a:gdLst>
                <a:gd name="T0" fmla="*/ 26 w 51"/>
                <a:gd name="T1" fmla="*/ 1 h 54"/>
                <a:gd name="T2" fmla="*/ 30 w 51"/>
                <a:gd name="T3" fmla="*/ 1 h 54"/>
                <a:gd name="T4" fmla="*/ 50 w 51"/>
                <a:gd name="T5" fmla="*/ 26 h 54"/>
                <a:gd name="T6" fmla="*/ 50 w 51"/>
                <a:gd name="T7" fmla="*/ 33 h 54"/>
                <a:gd name="T8" fmla="*/ 26 w 51"/>
                <a:gd name="T9" fmla="*/ 53 h 54"/>
                <a:gd name="T10" fmla="*/ 22 w 51"/>
                <a:gd name="T11" fmla="*/ 53 h 54"/>
                <a:gd name="T12" fmla="*/ 1 w 51"/>
                <a:gd name="T13" fmla="*/ 29 h 54"/>
                <a:gd name="T14" fmla="*/ 2 w 51"/>
                <a:gd name="T15" fmla="*/ 21 h 54"/>
                <a:gd name="T16" fmla="*/ 26 w 51"/>
                <a:gd name="T17" fmla="*/ 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4">
                  <a:moveTo>
                    <a:pt x="26" y="1"/>
                  </a:moveTo>
                  <a:cubicBezTo>
                    <a:pt x="30" y="1"/>
                    <a:pt x="30" y="1"/>
                    <a:pt x="30" y="1"/>
                  </a:cubicBezTo>
                  <a:cubicBezTo>
                    <a:pt x="42" y="2"/>
                    <a:pt x="51" y="13"/>
                    <a:pt x="50" y="26"/>
                  </a:cubicBezTo>
                  <a:cubicBezTo>
                    <a:pt x="50" y="33"/>
                    <a:pt x="50" y="33"/>
                    <a:pt x="50" y="33"/>
                  </a:cubicBezTo>
                  <a:cubicBezTo>
                    <a:pt x="49" y="45"/>
                    <a:pt x="38" y="54"/>
                    <a:pt x="26" y="53"/>
                  </a:cubicBezTo>
                  <a:cubicBezTo>
                    <a:pt x="22" y="53"/>
                    <a:pt x="22" y="53"/>
                    <a:pt x="22" y="53"/>
                  </a:cubicBezTo>
                  <a:cubicBezTo>
                    <a:pt x="9" y="52"/>
                    <a:pt x="0" y="41"/>
                    <a:pt x="1" y="29"/>
                  </a:cubicBezTo>
                  <a:cubicBezTo>
                    <a:pt x="2" y="21"/>
                    <a:pt x="2" y="21"/>
                    <a:pt x="2" y="21"/>
                  </a:cubicBezTo>
                  <a:cubicBezTo>
                    <a:pt x="3" y="9"/>
                    <a:pt x="14" y="0"/>
                    <a:pt x="26" y="1"/>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58" name="î$ḻídê"/>
            <p:cNvSpPr/>
            <p:nvPr/>
          </p:nvSpPr>
          <p:spPr bwMode="auto">
            <a:xfrm>
              <a:off x="7621608" y="3523233"/>
              <a:ext cx="52356" cy="72717"/>
            </a:xfrm>
            <a:custGeom>
              <a:avLst/>
              <a:gdLst>
                <a:gd name="T0" fmla="*/ 1 w 17"/>
                <a:gd name="T1" fmla="*/ 16 h 24"/>
                <a:gd name="T2" fmla="*/ 8 w 17"/>
                <a:gd name="T3" fmla="*/ 0 h 24"/>
                <a:gd name="T4" fmla="*/ 17 w 17"/>
                <a:gd name="T5" fmla="*/ 5 h 24"/>
                <a:gd name="T6" fmla="*/ 10 w 17"/>
                <a:gd name="T7" fmla="*/ 20 h 24"/>
                <a:gd name="T8" fmla="*/ 4 w 17"/>
                <a:gd name="T9" fmla="*/ 22 h 24"/>
                <a:gd name="T10" fmla="*/ 1 w 17"/>
                <a:gd name="T11" fmla="*/ 16 h 24"/>
              </a:gdLst>
              <a:ahLst/>
              <a:cxnLst>
                <a:cxn ang="0">
                  <a:pos x="T0" y="T1"/>
                </a:cxn>
                <a:cxn ang="0">
                  <a:pos x="T2" y="T3"/>
                </a:cxn>
                <a:cxn ang="0">
                  <a:pos x="T4" y="T5"/>
                </a:cxn>
                <a:cxn ang="0">
                  <a:pos x="T6" y="T7"/>
                </a:cxn>
                <a:cxn ang="0">
                  <a:pos x="T8" y="T9"/>
                </a:cxn>
                <a:cxn ang="0">
                  <a:pos x="T10" y="T11"/>
                </a:cxn>
              </a:cxnLst>
              <a:rect l="0" t="0" r="r" b="b"/>
              <a:pathLst>
                <a:path w="17" h="24">
                  <a:moveTo>
                    <a:pt x="1" y="16"/>
                  </a:moveTo>
                  <a:cubicBezTo>
                    <a:pt x="8" y="0"/>
                    <a:pt x="8" y="0"/>
                    <a:pt x="8" y="0"/>
                  </a:cubicBezTo>
                  <a:cubicBezTo>
                    <a:pt x="11" y="2"/>
                    <a:pt x="14" y="4"/>
                    <a:pt x="17" y="5"/>
                  </a:cubicBezTo>
                  <a:cubicBezTo>
                    <a:pt x="10" y="20"/>
                    <a:pt x="10" y="20"/>
                    <a:pt x="10" y="20"/>
                  </a:cubicBezTo>
                  <a:cubicBezTo>
                    <a:pt x="9" y="22"/>
                    <a:pt x="6" y="24"/>
                    <a:pt x="4" y="22"/>
                  </a:cubicBezTo>
                  <a:cubicBezTo>
                    <a:pt x="1" y="21"/>
                    <a:pt x="0" y="18"/>
                    <a:pt x="1" y="16"/>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59" name="ï$ļïḑé"/>
            <p:cNvSpPr/>
            <p:nvPr/>
          </p:nvSpPr>
          <p:spPr bwMode="auto">
            <a:xfrm>
              <a:off x="7649241" y="3542140"/>
              <a:ext cx="59629" cy="87261"/>
            </a:xfrm>
            <a:custGeom>
              <a:avLst/>
              <a:gdLst>
                <a:gd name="T0" fmla="*/ 1 w 20"/>
                <a:gd name="T1" fmla="*/ 22 h 29"/>
                <a:gd name="T2" fmla="*/ 11 w 20"/>
                <a:gd name="T3" fmla="*/ 0 h 29"/>
                <a:gd name="T4" fmla="*/ 20 w 20"/>
                <a:gd name="T5" fmla="*/ 5 h 29"/>
                <a:gd name="T6" fmla="*/ 10 w 20"/>
                <a:gd name="T7" fmla="*/ 26 h 29"/>
                <a:gd name="T8" fmla="*/ 3 w 20"/>
                <a:gd name="T9" fmla="*/ 28 h 29"/>
                <a:gd name="T10" fmla="*/ 1 w 20"/>
                <a:gd name="T11" fmla="*/ 22 h 29"/>
              </a:gdLst>
              <a:ahLst/>
              <a:cxnLst>
                <a:cxn ang="0">
                  <a:pos x="T0" y="T1"/>
                </a:cxn>
                <a:cxn ang="0">
                  <a:pos x="T2" y="T3"/>
                </a:cxn>
                <a:cxn ang="0">
                  <a:pos x="T4" y="T5"/>
                </a:cxn>
                <a:cxn ang="0">
                  <a:pos x="T6" y="T7"/>
                </a:cxn>
                <a:cxn ang="0">
                  <a:pos x="T8" y="T9"/>
                </a:cxn>
                <a:cxn ang="0">
                  <a:pos x="T10" y="T11"/>
                </a:cxn>
              </a:cxnLst>
              <a:rect l="0" t="0" r="r" b="b"/>
              <a:pathLst>
                <a:path w="20" h="29">
                  <a:moveTo>
                    <a:pt x="1" y="22"/>
                  </a:moveTo>
                  <a:cubicBezTo>
                    <a:pt x="11" y="0"/>
                    <a:pt x="11" y="0"/>
                    <a:pt x="11" y="0"/>
                  </a:cubicBezTo>
                  <a:cubicBezTo>
                    <a:pt x="14" y="2"/>
                    <a:pt x="17" y="3"/>
                    <a:pt x="20" y="5"/>
                  </a:cubicBezTo>
                  <a:cubicBezTo>
                    <a:pt x="10" y="26"/>
                    <a:pt x="10" y="26"/>
                    <a:pt x="10" y="26"/>
                  </a:cubicBezTo>
                  <a:cubicBezTo>
                    <a:pt x="9" y="28"/>
                    <a:pt x="6" y="29"/>
                    <a:pt x="3" y="28"/>
                  </a:cubicBezTo>
                  <a:cubicBezTo>
                    <a:pt x="1" y="27"/>
                    <a:pt x="0" y="24"/>
                    <a:pt x="1" y="22"/>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60" name="ïSlïďe"/>
            <p:cNvSpPr/>
            <p:nvPr/>
          </p:nvSpPr>
          <p:spPr bwMode="auto">
            <a:xfrm>
              <a:off x="7679782" y="3505781"/>
              <a:ext cx="87261" cy="151252"/>
            </a:xfrm>
            <a:custGeom>
              <a:avLst/>
              <a:gdLst>
                <a:gd name="T0" fmla="*/ 3 w 29"/>
                <a:gd name="T1" fmla="*/ 49 h 50"/>
                <a:gd name="T2" fmla="*/ 3 w 29"/>
                <a:gd name="T3" fmla="*/ 49 h 50"/>
                <a:gd name="T4" fmla="*/ 1 w 29"/>
                <a:gd name="T5" fmla="*/ 43 h 50"/>
                <a:gd name="T6" fmla="*/ 19 w 29"/>
                <a:gd name="T7" fmla="*/ 3 h 50"/>
                <a:gd name="T8" fmla="*/ 25 w 29"/>
                <a:gd name="T9" fmla="*/ 1 h 50"/>
                <a:gd name="T10" fmla="*/ 25 w 29"/>
                <a:gd name="T11" fmla="*/ 1 h 50"/>
                <a:gd name="T12" fmla="*/ 28 w 29"/>
                <a:gd name="T13" fmla="*/ 7 h 50"/>
                <a:gd name="T14" fmla="*/ 10 w 29"/>
                <a:gd name="T15" fmla="*/ 47 h 50"/>
                <a:gd name="T16" fmla="*/ 3 w 29"/>
                <a:gd name="T17" fmla="*/ 4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50">
                  <a:moveTo>
                    <a:pt x="3" y="49"/>
                  </a:moveTo>
                  <a:cubicBezTo>
                    <a:pt x="3" y="49"/>
                    <a:pt x="3" y="49"/>
                    <a:pt x="3" y="49"/>
                  </a:cubicBezTo>
                  <a:cubicBezTo>
                    <a:pt x="1" y="48"/>
                    <a:pt x="0" y="45"/>
                    <a:pt x="1" y="43"/>
                  </a:cubicBezTo>
                  <a:cubicBezTo>
                    <a:pt x="19" y="3"/>
                    <a:pt x="19" y="3"/>
                    <a:pt x="19" y="3"/>
                  </a:cubicBezTo>
                  <a:cubicBezTo>
                    <a:pt x="20" y="1"/>
                    <a:pt x="23" y="0"/>
                    <a:pt x="25" y="1"/>
                  </a:cubicBezTo>
                  <a:cubicBezTo>
                    <a:pt x="25" y="1"/>
                    <a:pt x="25" y="1"/>
                    <a:pt x="25" y="1"/>
                  </a:cubicBezTo>
                  <a:cubicBezTo>
                    <a:pt x="28" y="2"/>
                    <a:pt x="29" y="5"/>
                    <a:pt x="28" y="7"/>
                  </a:cubicBezTo>
                  <a:cubicBezTo>
                    <a:pt x="10" y="47"/>
                    <a:pt x="10" y="47"/>
                    <a:pt x="10" y="47"/>
                  </a:cubicBezTo>
                  <a:cubicBezTo>
                    <a:pt x="9" y="49"/>
                    <a:pt x="6" y="50"/>
                    <a:pt x="3" y="49"/>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61" name="ïṩ1îḋê"/>
            <p:cNvSpPr/>
            <p:nvPr/>
          </p:nvSpPr>
          <p:spPr bwMode="auto">
            <a:xfrm>
              <a:off x="7700143" y="3553775"/>
              <a:ext cx="88716" cy="151252"/>
            </a:xfrm>
            <a:custGeom>
              <a:avLst/>
              <a:gdLst>
                <a:gd name="T0" fmla="*/ 3 w 29"/>
                <a:gd name="T1" fmla="*/ 49 h 50"/>
                <a:gd name="T2" fmla="*/ 3 w 29"/>
                <a:gd name="T3" fmla="*/ 49 h 50"/>
                <a:gd name="T4" fmla="*/ 1 w 29"/>
                <a:gd name="T5" fmla="*/ 42 h 50"/>
                <a:gd name="T6" fmla="*/ 19 w 29"/>
                <a:gd name="T7" fmla="*/ 3 h 50"/>
                <a:gd name="T8" fmla="*/ 25 w 29"/>
                <a:gd name="T9" fmla="*/ 1 h 50"/>
                <a:gd name="T10" fmla="*/ 25 w 29"/>
                <a:gd name="T11" fmla="*/ 1 h 50"/>
                <a:gd name="T12" fmla="*/ 28 w 29"/>
                <a:gd name="T13" fmla="*/ 7 h 50"/>
                <a:gd name="T14" fmla="*/ 10 w 29"/>
                <a:gd name="T15" fmla="*/ 46 h 50"/>
                <a:gd name="T16" fmla="*/ 3 w 29"/>
                <a:gd name="T17" fmla="*/ 4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50">
                  <a:moveTo>
                    <a:pt x="3" y="49"/>
                  </a:moveTo>
                  <a:cubicBezTo>
                    <a:pt x="3" y="49"/>
                    <a:pt x="3" y="49"/>
                    <a:pt x="3" y="49"/>
                  </a:cubicBezTo>
                  <a:cubicBezTo>
                    <a:pt x="1" y="48"/>
                    <a:pt x="0" y="45"/>
                    <a:pt x="1" y="42"/>
                  </a:cubicBezTo>
                  <a:cubicBezTo>
                    <a:pt x="19" y="3"/>
                    <a:pt x="19" y="3"/>
                    <a:pt x="19" y="3"/>
                  </a:cubicBezTo>
                  <a:cubicBezTo>
                    <a:pt x="20" y="1"/>
                    <a:pt x="23" y="0"/>
                    <a:pt x="25" y="1"/>
                  </a:cubicBezTo>
                  <a:cubicBezTo>
                    <a:pt x="25" y="1"/>
                    <a:pt x="25" y="1"/>
                    <a:pt x="25" y="1"/>
                  </a:cubicBezTo>
                  <a:cubicBezTo>
                    <a:pt x="28" y="2"/>
                    <a:pt x="29" y="5"/>
                    <a:pt x="28" y="7"/>
                  </a:cubicBezTo>
                  <a:cubicBezTo>
                    <a:pt x="10" y="46"/>
                    <a:pt x="10" y="46"/>
                    <a:pt x="10" y="46"/>
                  </a:cubicBezTo>
                  <a:cubicBezTo>
                    <a:pt x="9" y="49"/>
                    <a:pt x="6" y="50"/>
                    <a:pt x="3" y="49"/>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62" name="íšlíḓe"/>
            <p:cNvSpPr/>
            <p:nvPr/>
          </p:nvSpPr>
          <p:spPr bwMode="auto">
            <a:xfrm>
              <a:off x="7767043" y="3511599"/>
              <a:ext cx="63991" cy="97442"/>
            </a:xfrm>
            <a:custGeom>
              <a:avLst/>
              <a:gdLst>
                <a:gd name="T0" fmla="*/ 16 w 21"/>
                <a:gd name="T1" fmla="*/ 31 h 32"/>
                <a:gd name="T2" fmla="*/ 16 w 21"/>
                <a:gd name="T3" fmla="*/ 31 h 32"/>
                <a:gd name="T4" fmla="*/ 8 w 21"/>
                <a:gd name="T5" fmla="*/ 27 h 32"/>
                <a:gd name="T6" fmla="*/ 2 w 21"/>
                <a:gd name="T7" fmla="*/ 9 h 32"/>
                <a:gd name="T8" fmla="*/ 5 w 21"/>
                <a:gd name="T9" fmla="*/ 2 h 32"/>
                <a:gd name="T10" fmla="*/ 5 w 21"/>
                <a:gd name="T11" fmla="*/ 2 h 32"/>
                <a:gd name="T12" fmla="*/ 13 w 21"/>
                <a:gd name="T13" fmla="*/ 5 h 32"/>
                <a:gd name="T14" fmla="*/ 20 w 21"/>
                <a:gd name="T15" fmla="*/ 23 h 32"/>
                <a:gd name="T16" fmla="*/ 16 w 21"/>
                <a:gd name="T17" fmla="*/ 3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32">
                  <a:moveTo>
                    <a:pt x="16" y="31"/>
                  </a:moveTo>
                  <a:cubicBezTo>
                    <a:pt x="16" y="31"/>
                    <a:pt x="16" y="31"/>
                    <a:pt x="16" y="31"/>
                  </a:cubicBezTo>
                  <a:cubicBezTo>
                    <a:pt x="13" y="32"/>
                    <a:pt x="9" y="31"/>
                    <a:pt x="8" y="27"/>
                  </a:cubicBezTo>
                  <a:cubicBezTo>
                    <a:pt x="2" y="9"/>
                    <a:pt x="2" y="9"/>
                    <a:pt x="2" y="9"/>
                  </a:cubicBezTo>
                  <a:cubicBezTo>
                    <a:pt x="0" y="6"/>
                    <a:pt x="2" y="3"/>
                    <a:pt x="5" y="2"/>
                  </a:cubicBezTo>
                  <a:cubicBezTo>
                    <a:pt x="5" y="2"/>
                    <a:pt x="5" y="2"/>
                    <a:pt x="5" y="2"/>
                  </a:cubicBezTo>
                  <a:cubicBezTo>
                    <a:pt x="8" y="0"/>
                    <a:pt x="12" y="2"/>
                    <a:pt x="13" y="5"/>
                  </a:cubicBezTo>
                  <a:cubicBezTo>
                    <a:pt x="20" y="23"/>
                    <a:pt x="20" y="23"/>
                    <a:pt x="20" y="23"/>
                  </a:cubicBezTo>
                  <a:cubicBezTo>
                    <a:pt x="21" y="26"/>
                    <a:pt x="19" y="30"/>
                    <a:pt x="16" y="31"/>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63" name="ïṧ1îḋê"/>
            <p:cNvSpPr/>
            <p:nvPr/>
          </p:nvSpPr>
          <p:spPr bwMode="auto">
            <a:xfrm>
              <a:off x="7640515" y="3435973"/>
              <a:ext cx="171613" cy="178885"/>
            </a:xfrm>
            <a:custGeom>
              <a:avLst/>
              <a:gdLst>
                <a:gd name="T0" fmla="*/ 41 w 57"/>
                <a:gd name="T1" fmla="*/ 7 h 59"/>
                <a:gd name="T2" fmla="*/ 37 w 57"/>
                <a:gd name="T3" fmla="*/ 5 h 59"/>
                <a:gd name="T4" fmla="*/ 8 w 57"/>
                <a:gd name="T5" fmla="*/ 16 h 59"/>
                <a:gd name="T6" fmla="*/ 5 w 57"/>
                <a:gd name="T7" fmla="*/ 23 h 59"/>
                <a:gd name="T8" fmla="*/ 16 w 57"/>
                <a:gd name="T9" fmla="*/ 53 h 59"/>
                <a:gd name="T10" fmla="*/ 20 w 57"/>
                <a:gd name="T11" fmla="*/ 54 h 59"/>
                <a:gd name="T12" fmla="*/ 49 w 57"/>
                <a:gd name="T13" fmla="*/ 43 h 59"/>
                <a:gd name="T14" fmla="*/ 52 w 57"/>
                <a:gd name="T15" fmla="*/ 36 h 59"/>
                <a:gd name="T16" fmla="*/ 41 w 57"/>
                <a:gd name="T17" fmla="*/ 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9">
                  <a:moveTo>
                    <a:pt x="41" y="7"/>
                  </a:moveTo>
                  <a:cubicBezTo>
                    <a:pt x="37" y="5"/>
                    <a:pt x="37" y="5"/>
                    <a:pt x="37" y="5"/>
                  </a:cubicBezTo>
                  <a:cubicBezTo>
                    <a:pt x="26" y="0"/>
                    <a:pt x="13" y="5"/>
                    <a:pt x="8" y="16"/>
                  </a:cubicBezTo>
                  <a:cubicBezTo>
                    <a:pt x="5" y="23"/>
                    <a:pt x="5" y="23"/>
                    <a:pt x="5" y="23"/>
                  </a:cubicBezTo>
                  <a:cubicBezTo>
                    <a:pt x="0" y="34"/>
                    <a:pt x="5" y="47"/>
                    <a:pt x="16" y="53"/>
                  </a:cubicBezTo>
                  <a:cubicBezTo>
                    <a:pt x="20" y="54"/>
                    <a:pt x="20" y="54"/>
                    <a:pt x="20" y="54"/>
                  </a:cubicBezTo>
                  <a:cubicBezTo>
                    <a:pt x="31" y="59"/>
                    <a:pt x="44" y="54"/>
                    <a:pt x="49" y="43"/>
                  </a:cubicBezTo>
                  <a:cubicBezTo>
                    <a:pt x="52" y="36"/>
                    <a:pt x="52" y="36"/>
                    <a:pt x="52" y="36"/>
                  </a:cubicBezTo>
                  <a:cubicBezTo>
                    <a:pt x="57" y="25"/>
                    <a:pt x="52" y="12"/>
                    <a:pt x="41" y="7"/>
                  </a:cubicBezTo>
                  <a:close/>
                </a:path>
              </a:pathLst>
            </a:custGeom>
            <a:solidFill>
              <a:srgbClr val="FCC2B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64" name="íŝḷídè"/>
            <p:cNvSpPr/>
            <p:nvPr/>
          </p:nvSpPr>
          <p:spPr bwMode="auto">
            <a:xfrm>
              <a:off x="4884530" y="5268448"/>
              <a:ext cx="570103" cy="383947"/>
            </a:xfrm>
            <a:custGeom>
              <a:avLst/>
              <a:gdLst>
                <a:gd name="T0" fmla="*/ 0 w 189"/>
                <a:gd name="T1" fmla="*/ 60 h 127"/>
                <a:gd name="T2" fmla="*/ 92 w 189"/>
                <a:gd name="T3" fmla="*/ 0 h 127"/>
                <a:gd name="T4" fmla="*/ 189 w 189"/>
                <a:gd name="T5" fmla="*/ 62 h 127"/>
                <a:gd name="T6" fmla="*/ 92 w 189"/>
                <a:gd name="T7" fmla="*/ 127 h 127"/>
                <a:gd name="T8" fmla="*/ 0 w 189"/>
                <a:gd name="T9" fmla="*/ 60 h 127"/>
              </a:gdLst>
              <a:ahLst/>
              <a:cxnLst>
                <a:cxn ang="0">
                  <a:pos x="T0" y="T1"/>
                </a:cxn>
                <a:cxn ang="0">
                  <a:pos x="T2" y="T3"/>
                </a:cxn>
                <a:cxn ang="0">
                  <a:pos x="T4" y="T5"/>
                </a:cxn>
                <a:cxn ang="0">
                  <a:pos x="T6" y="T7"/>
                </a:cxn>
                <a:cxn ang="0">
                  <a:pos x="T8" y="T9"/>
                </a:cxn>
              </a:cxnLst>
              <a:rect l="0" t="0" r="r" b="b"/>
              <a:pathLst>
                <a:path w="189" h="127">
                  <a:moveTo>
                    <a:pt x="0" y="60"/>
                  </a:moveTo>
                  <a:cubicBezTo>
                    <a:pt x="0" y="25"/>
                    <a:pt x="43" y="0"/>
                    <a:pt x="92" y="0"/>
                  </a:cubicBezTo>
                  <a:cubicBezTo>
                    <a:pt x="142" y="0"/>
                    <a:pt x="189" y="27"/>
                    <a:pt x="189" y="62"/>
                  </a:cubicBezTo>
                  <a:cubicBezTo>
                    <a:pt x="189" y="97"/>
                    <a:pt x="142" y="127"/>
                    <a:pt x="92" y="127"/>
                  </a:cubicBezTo>
                  <a:cubicBezTo>
                    <a:pt x="43" y="127"/>
                    <a:pt x="0" y="95"/>
                    <a:pt x="0" y="60"/>
                  </a:cubicBezTo>
                  <a:close/>
                </a:path>
              </a:pathLst>
            </a:custGeom>
            <a:solidFill>
              <a:srgbClr val="1D1F1D"/>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65" name="íślíḋè"/>
            <p:cNvSpPr/>
            <p:nvPr/>
          </p:nvSpPr>
          <p:spPr bwMode="auto">
            <a:xfrm>
              <a:off x="5376099" y="4864140"/>
              <a:ext cx="330137" cy="682088"/>
            </a:xfrm>
            <a:custGeom>
              <a:avLst/>
              <a:gdLst>
                <a:gd name="T0" fmla="*/ 47 w 109"/>
                <a:gd name="T1" fmla="*/ 226 h 226"/>
                <a:gd name="T2" fmla="*/ 90 w 109"/>
                <a:gd name="T3" fmla="*/ 132 h 226"/>
                <a:gd name="T4" fmla="*/ 37 w 109"/>
                <a:gd name="T5" fmla="*/ 0 h 226"/>
                <a:gd name="T6" fmla="*/ 7 w 109"/>
                <a:gd name="T7" fmla="*/ 20 h 226"/>
                <a:gd name="T8" fmla="*/ 51 w 109"/>
                <a:gd name="T9" fmla="*/ 114 h 226"/>
                <a:gd name="T10" fmla="*/ 0 w 109"/>
                <a:gd name="T11" fmla="*/ 178 h 226"/>
                <a:gd name="T12" fmla="*/ 47 w 109"/>
                <a:gd name="T13" fmla="*/ 226 h 226"/>
              </a:gdLst>
              <a:ahLst/>
              <a:cxnLst>
                <a:cxn ang="0">
                  <a:pos x="T0" y="T1"/>
                </a:cxn>
                <a:cxn ang="0">
                  <a:pos x="T2" y="T3"/>
                </a:cxn>
                <a:cxn ang="0">
                  <a:pos x="T4" y="T5"/>
                </a:cxn>
                <a:cxn ang="0">
                  <a:pos x="T6" y="T7"/>
                </a:cxn>
                <a:cxn ang="0">
                  <a:pos x="T8" y="T9"/>
                </a:cxn>
                <a:cxn ang="0">
                  <a:pos x="T10" y="T11"/>
                </a:cxn>
                <a:cxn ang="0">
                  <a:pos x="T12" y="T13"/>
                </a:cxn>
              </a:cxnLst>
              <a:rect l="0" t="0" r="r" b="b"/>
              <a:pathLst>
                <a:path w="109" h="226">
                  <a:moveTo>
                    <a:pt x="47" y="226"/>
                  </a:moveTo>
                  <a:cubicBezTo>
                    <a:pt x="47" y="226"/>
                    <a:pt x="68" y="204"/>
                    <a:pt x="90" y="132"/>
                  </a:cubicBezTo>
                  <a:cubicBezTo>
                    <a:pt x="109" y="72"/>
                    <a:pt x="37" y="0"/>
                    <a:pt x="37" y="0"/>
                  </a:cubicBezTo>
                  <a:cubicBezTo>
                    <a:pt x="7" y="20"/>
                    <a:pt x="7" y="20"/>
                    <a:pt x="7" y="20"/>
                  </a:cubicBezTo>
                  <a:cubicBezTo>
                    <a:pt x="7" y="20"/>
                    <a:pt x="60" y="91"/>
                    <a:pt x="51" y="114"/>
                  </a:cubicBezTo>
                  <a:cubicBezTo>
                    <a:pt x="32" y="159"/>
                    <a:pt x="0" y="178"/>
                    <a:pt x="0" y="178"/>
                  </a:cubicBezTo>
                  <a:lnTo>
                    <a:pt x="47" y="226"/>
                  </a:ln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66" name="ïṣḻiďé"/>
            <p:cNvSpPr/>
            <p:nvPr/>
          </p:nvSpPr>
          <p:spPr bwMode="auto">
            <a:xfrm>
              <a:off x="5376099" y="5274265"/>
              <a:ext cx="263237" cy="271963"/>
            </a:xfrm>
            <a:custGeom>
              <a:avLst/>
              <a:gdLst>
                <a:gd name="T0" fmla="*/ 67 w 87"/>
                <a:gd name="T1" fmla="*/ 15 h 90"/>
                <a:gd name="T2" fmla="*/ 36 w 87"/>
                <a:gd name="T3" fmla="*/ 0 h 90"/>
                <a:gd name="T4" fmla="*/ 0 w 87"/>
                <a:gd name="T5" fmla="*/ 42 h 90"/>
                <a:gd name="T6" fmla="*/ 47 w 87"/>
                <a:gd name="T7" fmla="*/ 90 h 90"/>
                <a:gd name="T8" fmla="*/ 87 w 87"/>
                <a:gd name="T9" fmla="*/ 25 h 90"/>
                <a:gd name="T10" fmla="*/ 67 w 87"/>
                <a:gd name="T11" fmla="*/ 15 h 90"/>
              </a:gdLst>
              <a:ahLst/>
              <a:cxnLst>
                <a:cxn ang="0">
                  <a:pos x="T0" y="T1"/>
                </a:cxn>
                <a:cxn ang="0">
                  <a:pos x="T2" y="T3"/>
                </a:cxn>
                <a:cxn ang="0">
                  <a:pos x="T4" y="T5"/>
                </a:cxn>
                <a:cxn ang="0">
                  <a:pos x="T6" y="T7"/>
                </a:cxn>
                <a:cxn ang="0">
                  <a:pos x="T8" y="T9"/>
                </a:cxn>
                <a:cxn ang="0">
                  <a:pos x="T10" y="T11"/>
                </a:cxn>
              </a:cxnLst>
              <a:rect l="0" t="0" r="r" b="b"/>
              <a:pathLst>
                <a:path w="87" h="90">
                  <a:moveTo>
                    <a:pt x="67" y="15"/>
                  </a:moveTo>
                  <a:cubicBezTo>
                    <a:pt x="57" y="11"/>
                    <a:pt x="47" y="4"/>
                    <a:pt x="36" y="0"/>
                  </a:cubicBezTo>
                  <a:cubicBezTo>
                    <a:pt x="19" y="29"/>
                    <a:pt x="0" y="42"/>
                    <a:pt x="0" y="42"/>
                  </a:cubicBezTo>
                  <a:cubicBezTo>
                    <a:pt x="47" y="90"/>
                    <a:pt x="47" y="90"/>
                    <a:pt x="47" y="90"/>
                  </a:cubicBezTo>
                  <a:cubicBezTo>
                    <a:pt x="47" y="90"/>
                    <a:pt x="67" y="79"/>
                    <a:pt x="87" y="25"/>
                  </a:cubicBezTo>
                  <a:cubicBezTo>
                    <a:pt x="80" y="22"/>
                    <a:pt x="73" y="18"/>
                    <a:pt x="67" y="15"/>
                  </a:cubicBezTo>
                  <a:close/>
                </a:path>
              </a:pathLst>
            </a:custGeom>
            <a:solidFill>
              <a:srgbClr val="2E312E"/>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67" name="îşḻide"/>
            <p:cNvSpPr/>
            <p:nvPr/>
          </p:nvSpPr>
          <p:spPr bwMode="auto">
            <a:xfrm>
              <a:off x="4682377" y="4839416"/>
              <a:ext cx="353406" cy="731536"/>
            </a:xfrm>
            <a:custGeom>
              <a:avLst/>
              <a:gdLst>
                <a:gd name="T0" fmla="*/ 51 w 117"/>
                <a:gd name="T1" fmla="*/ 242 h 242"/>
                <a:gd name="T2" fmla="*/ 0 w 117"/>
                <a:gd name="T3" fmla="*/ 129 h 242"/>
                <a:gd name="T4" fmla="*/ 82 w 117"/>
                <a:gd name="T5" fmla="*/ 0 h 242"/>
                <a:gd name="T6" fmla="*/ 117 w 117"/>
                <a:gd name="T7" fmla="*/ 18 h 242"/>
                <a:gd name="T8" fmla="*/ 46 w 117"/>
                <a:gd name="T9" fmla="*/ 121 h 242"/>
                <a:gd name="T10" fmla="*/ 84 w 117"/>
                <a:gd name="T11" fmla="*/ 190 h 242"/>
                <a:gd name="T12" fmla="*/ 51 w 117"/>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117" h="242">
                  <a:moveTo>
                    <a:pt x="51" y="242"/>
                  </a:moveTo>
                  <a:cubicBezTo>
                    <a:pt x="51" y="242"/>
                    <a:pt x="0" y="204"/>
                    <a:pt x="0" y="129"/>
                  </a:cubicBezTo>
                  <a:cubicBezTo>
                    <a:pt x="0" y="66"/>
                    <a:pt x="82" y="0"/>
                    <a:pt x="82" y="0"/>
                  </a:cubicBezTo>
                  <a:cubicBezTo>
                    <a:pt x="117" y="18"/>
                    <a:pt x="117" y="18"/>
                    <a:pt x="117" y="18"/>
                  </a:cubicBezTo>
                  <a:cubicBezTo>
                    <a:pt x="117" y="18"/>
                    <a:pt x="44" y="96"/>
                    <a:pt x="46" y="121"/>
                  </a:cubicBezTo>
                  <a:cubicBezTo>
                    <a:pt x="51" y="170"/>
                    <a:pt x="84" y="190"/>
                    <a:pt x="84" y="190"/>
                  </a:cubicBezTo>
                  <a:lnTo>
                    <a:pt x="51" y="242"/>
                  </a:ln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68" name="îṩļîďé"/>
            <p:cNvSpPr/>
            <p:nvPr/>
          </p:nvSpPr>
          <p:spPr bwMode="auto">
            <a:xfrm>
              <a:off x="4685286" y="5237907"/>
              <a:ext cx="250147" cy="333046"/>
            </a:xfrm>
            <a:custGeom>
              <a:avLst/>
              <a:gdLst>
                <a:gd name="T0" fmla="*/ 50 w 83"/>
                <a:gd name="T1" fmla="*/ 0 h 110"/>
                <a:gd name="T2" fmla="*/ 0 w 83"/>
                <a:gd name="T3" fmla="*/ 34 h 110"/>
                <a:gd name="T4" fmla="*/ 50 w 83"/>
                <a:gd name="T5" fmla="*/ 110 h 110"/>
                <a:gd name="T6" fmla="*/ 83 w 83"/>
                <a:gd name="T7" fmla="*/ 58 h 110"/>
                <a:gd name="T8" fmla="*/ 50 w 83"/>
                <a:gd name="T9" fmla="*/ 0 h 110"/>
              </a:gdLst>
              <a:ahLst/>
              <a:cxnLst>
                <a:cxn ang="0">
                  <a:pos x="T0" y="T1"/>
                </a:cxn>
                <a:cxn ang="0">
                  <a:pos x="T2" y="T3"/>
                </a:cxn>
                <a:cxn ang="0">
                  <a:pos x="T4" y="T5"/>
                </a:cxn>
                <a:cxn ang="0">
                  <a:pos x="T6" y="T7"/>
                </a:cxn>
                <a:cxn ang="0">
                  <a:pos x="T8" y="T9"/>
                </a:cxn>
              </a:cxnLst>
              <a:rect l="0" t="0" r="r" b="b"/>
              <a:pathLst>
                <a:path w="83" h="110">
                  <a:moveTo>
                    <a:pt x="50" y="0"/>
                  </a:moveTo>
                  <a:cubicBezTo>
                    <a:pt x="32" y="8"/>
                    <a:pt x="15" y="19"/>
                    <a:pt x="0" y="34"/>
                  </a:cubicBezTo>
                  <a:cubicBezTo>
                    <a:pt x="13" y="84"/>
                    <a:pt x="50" y="110"/>
                    <a:pt x="50" y="110"/>
                  </a:cubicBezTo>
                  <a:cubicBezTo>
                    <a:pt x="83" y="58"/>
                    <a:pt x="83" y="58"/>
                    <a:pt x="83" y="58"/>
                  </a:cubicBezTo>
                  <a:cubicBezTo>
                    <a:pt x="83" y="58"/>
                    <a:pt x="58" y="39"/>
                    <a:pt x="50" y="0"/>
                  </a:cubicBezTo>
                  <a:close/>
                </a:path>
              </a:pathLst>
            </a:custGeom>
            <a:solidFill>
              <a:srgbClr val="2E312E"/>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69" name="î$ḻiḍe"/>
            <p:cNvSpPr/>
            <p:nvPr/>
          </p:nvSpPr>
          <p:spPr bwMode="auto">
            <a:xfrm>
              <a:off x="4800178" y="5298989"/>
              <a:ext cx="737354" cy="379585"/>
            </a:xfrm>
            <a:prstGeom prst="ellipse">
              <a:avLst/>
            </a:prstGeom>
            <a:solidFill>
              <a:srgbClr val="2E312E"/>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70" name="íṡľîde"/>
            <p:cNvSpPr/>
            <p:nvPr/>
          </p:nvSpPr>
          <p:spPr bwMode="auto">
            <a:xfrm>
              <a:off x="5128860" y="5284446"/>
              <a:ext cx="81443" cy="81443"/>
            </a:xfrm>
            <a:custGeom>
              <a:avLst/>
              <a:gdLst>
                <a:gd name="T0" fmla="*/ 13 w 27"/>
                <a:gd name="T1" fmla="*/ 0 h 27"/>
                <a:gd name="T2" fmla="*/ 13 w 27"/>
                <a:gd name="T3" fmla="*/ 0 h 27"/>
                <a:gd name="T4" fmla="*/ 27 w 27"/>
                <a:gd name="T5" fmla="*/ 14 h 27"/>
                <a:gd name="T6" fmla="*/ 27 w 27"/>
                <a:gd name="T7" fmla="*/ 14 h 27"/>
                <a:gd name="T8" fmla="*/ 13 w 27"/>
                <a:gd name="T9" fmla="*/ 27 h 27"/>
                <a:gd name="T10" fmla="*/ 13 w 27"/>
                <a:gd name="T11" fmla="*/ 27 h 27"/>
                <a:gd name="T12" fmla="*/ 0 w 27"/>
                <a:gd name="T13" fmla="*/ 14 h 27"/>
                <a:gd name="T14" fmla="*/ 0 w 27"/>
                <a:gd name="T15" fmla="*/ 14 h 27"/>
                <a:gd name="T16" fmla="*/ 13 w 27"/>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7">
                  <a:moveTo>
                    <a:pt x="13" y="0"/>
                  </a:moveTo>
                  <a:cubicBezTo>
                    <a:pt x="13" y="0"/>
                    <a:pt x="13" y="0"/>
                    <a:pt x="13" y="0"/>
                  </a:cubicBezTo>
                  <a:cubicBezTo>
                    <a:pt x="21" y="0"/>
                    <a:pt x="27" y="6"/>
                    <a:pt x="27" y="14"/>
                  </a:cubicBezTo>
                  <a:cubicBezTo>
                    <a:pt x="27" y="14"/>
                    <a:pt x="27" y="14"/>
                    <a:pt x="27" y="14"/>
                  </a:cubicBezTo>
                  <a:cubicBezTo>
                    <a:pt x="27" y="21"/>
                    <a:pt x="21" y="27"/>
                    <a:pt x="13" y="27"/>
                  </a:cubicBezTo>
                  <a:cubicBezTo>
                    <a:pt x="13" y="27"/>
                    <a:pt x="13" y="27"/>
                    <a:pt x="13" y="27"/>
                  </a:cubicBezTo>
                  <a:cubicBezTo>
                    <a:pt x="6" y="27"/>
                    <a:pt x="0" y="21"/>
                    <a:pt x="0" y="14"/>
                  </a:cubicBezTo>
                  <a:cubicBezTo>
                    <a:pt x="0" y="14"/>
                    <a:pt x="0" y="14"/>
                    <a:pt x="0" y="14"/>
                  </a:cubicBezTo>
                  <a:cubicBezTo>
                    <a:pt x="0" y="6"/>
                    <a:pt x="6" y="0"/>
                    <a:pt x="13" y="0"/>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71" name="îṧḷiḑe"/>
            <p:cNvSpPr/>
            <p:nvPr/>
          </p:nvSpPr>
          <p:spPr bwMode="auto">
            <a:xfrm>
              <a:off x="4974700" y="5313533"/>
              <a:ext cx="386856" cy="440667"/>
            </a:xfrm>
            <a:custGeom>
              <a:avLst/>
              <a:gdLst>
                <a:gd name="T0" fmla="*/ 60 w 128"/>
                <a:gd name="T1" fmla="*/ 0 h 146"/>
                <a:gd name="T2" fmla="*/ 67 w 128"/>
                <a:gd name="T3" fmla="*/ 0 h 146"/>
                <a:gd name="T4" fmla="*/ 128 w 128"/>
                <a:gd name="T5" fmla="*/ 60 h 146"/>
                <a:gd name="T6" fmla="*/ 128 w 128"/>
                <a:gd name="T7" fmla="*/ 85 h 146"/>
                <a:gd name="T8" fmla="*/ 67 w 128"/>
                <a:gd name="T9" fmla="*/ 146 h 146"/>
                <a:gd name="T10" fmla="*/ 60 w 128"/>
                <a:gd name="T11" fmla="*/ 146 h 146"/>
                <a:gd name="T12" fmla="*/ 0 w 128"/>
                <a:gd name="T13" fmla="*/ 85 h 146"/>
                <a:gd name="T14" fmla="*/ 0 w 128"/>
                <a:gd name="T15" fmla="*/ 60 h 146"/>
                <a:gd name="T16" fmla="*/ 60 w 128"/>
                <a:gd name="T1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46">
                  <a:moveTo>
                    <a:pt x="60" y="0"/>
                  </a:moveTo>
                  <a:cubicBezTo>
                    <a:pt x="67" y="0"/>
                    <a:pt x="67" y="0"/>
                    <a:pt x="67" y="0"/>
                  </a:cubicBezTo>
                  <a:cubicBezTo>
                    <a:pt x="101" y="0"/>
                    <a:pt x="128" y="27"/>
                    <a:pt x="128" y="60"/>
                  </a:cubicBezTo>
                  <a:cubicBezTo>
                    <a:pt x="128" y="85"/>
                    <a:pt x="128" y="85"/>
                    <a:pt x="128" y="85"/>
                  </a:cubicBezTo>
                  <a:cubicBezTo>
                    <a:pt x="128" y="118"/>
                    <a:pt x="101" y="146"/>
                    <a:pt x="67" y="146"/>
                  </a:cubicBezTo>
                  <a:cubicBezTo>
                    <a:pt x="60" y="146"/>
                    <a:pt x="60" y="146"/>
                    <a:pt x="60" y="146"/>
                  </a:cubicBezTo>
                  <a:cubicBezTo>
                    <a:pt x="27" y="146"/>
                    <a:pt x="0" y="118"/>
                    <a:pt x="0" y="85"/>
                  </a:cubicBezTo>
                  <a:cubicBezTo>
                    <a:pt x="0" y="60"/>
                    <a:pt x="0" y="60"/>
                    <a:pt x="0" y="60"/>
                  </a:cubicBezTo>
                  <a:cubicBezTo>
                    <a:pt x="0" y="27"/>
                    <a:pt x="27" y="0"/>
                    <a:pt x="60" y="0"/>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72" name="iṧḻíḋè"/>
            <p:cNvSpPr/>
            <p:nvPr/>
          </p:nvSpPr>
          <p:spPr bwMode="auto">
            <a:xfrm>
              <a:off x="5331015" y="5470602"/>
              <a:ext cx="69809" cy="103259"/>
            </a:xfrm>
            <a:custGeom>
              <a:avLst/>
              <a:gdLst>
                <a:gd name="T0" fmla="*/ 7 w 23"/>
                <a:gd name="T1" fmla="*/ 2 h 34"/>
                <a:gd name="T2" fmla="*/ 7 w 23"/>
                <a:gd name="T3" fmla="*/ 2 h 34"/>
                <a:gd name="T4" fmla="*/ 18 w 23"/>
                <a:gd name="T5" fmla="*/ 7 h 34"/>
                <a:gd name="T6" fmla="*/ 22 w 23"/>
                <a:gd name="T7" fmla="*/ 22 h 34"/>
                <a:gd name="T8" fmla="*/ 16 w 23"/>
                <a:gd name="T9" fmla="*/ 33 h 34"/>
                <a:gd name="T10" fmla="*/ 16 w 23"/>
                <a:gd name="T11" fmla="*/ 33 h 34"/>
                <a:gd name="T12" fmla="*/ 5 w 23"/>
                <a:gd name="T13" fmla="*/ 27 h 34"/>
                <a:gd name="T14" fmla="*/ 1 w 23"/>
                <a:gd name="T15" fmla="*/ 12 h 34"/>
                <a:gd name="T16" fmla="*/ 7 w 23"/>
                <a:gd name="T17"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34">
                  <a:moveTo>
                    <a:pt x="7" y="2"/>
                  </a:moveTo>
                  <a:cubicBezTo>
                    <a:pt x="7" y="2"/>
                    <a:pt x="7" y="2"/>
                    <a:pt x="7" y="2"/>
                  </a:cubicBezTo>
                  <a:cubicBezTo>
                    <a:pt x="11" y="0"/>
                    <a:pt x="16" y="3"/>
                    <a:pt x="18" y="7"/>
                  </a:cubicBezTo>
                  <a:cubicBezTo>
                    <a:pt x="22" y="22"/>
                    <a:pt x="22" y="22"/>
                    <a:pt x="22" y="22"/>
                  </a:cubicBezTo>
                  <a:cubicBezTo>
                    <a:pt x="23" y="27"/>
                    <a:pt x="20" y="32"/>
                    <a:pt x="16" y="33"/>
                  </a:cubicBezTo>
                  <a:cubicBezTo>
                    <a:pt x="16" y="33"/>
                    <a:pt x="16" y="33"/>
                    <a:pt x="16" y="33"/>
                  </a:cubicBezTo>
                  <a:cubicBezTo>
                    <a:pt x="11" y="34"/>
                    <a:pt x="7" y="32"/>
                    <a:pt x="5" y="27"/>
                  </a:cubicBezTo>
                  <a:cubicBezTo>
                    <a:pt x="1" y="12"/>
                    <a:pt x="1" y="12"/>
                    <a:pt x="1" y="12"/>
                  </a:cubicBezTo>
                  <a:cubicBezTo>
                    <a:pt x="0" y="8"/>
                    <a:pt x="2" y="3"/>
                    <a:pt x="7" y="2"/>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73" name="i$ļîḓé"/>
            <p:cNvSpPr/>
            <p:nvPr/>
          </p:nvSpPr>
          <p:spPr bwMode="auto">
            <a:xfrm>
              <a:off x="4938342" y="5470602"/>
              <a:ext cx="69809" cy="103259"/>
            </a:xfrm>
            <a:custGeom>
              <a:avLst/>
              <a:gdLst>
                <a:gd name="T0" fmla="*/ 7 w 23"/>
                <a:gd name="T1" fmla="*/ 33 h 34"/>
                <a:gd name="T2" fmla="*/ 7 w 23"/>
                <a:gd name="T3" fmla="*/ 33 h 34"/>
                <a:gd name="T4" fmla="*/ 18 w 23"/>
                <a:gd name="T5" fmla="*/ 27 h 34"/>
                <a:gd name="T6" fmla="*/ 22 w 23"/>
                <a:gd name="T7" fmla="*/ 12 h 34"/>
                <a:gd name="T8" fmla="*/ 16 w 23"/>
                <a:gd name="T9" fmla="*/ 2 h 34"/>
                <a:gd name="T10" fmla="*/ 16 w 23"/>
                <a:gd name="T11" fmla="*/ 2 h 34"/>
                <a:gd name="T12" fmla="*/ 5 w 23"/>
                <a:gd name="T13" fmla="*/ 7 h 34"/>
                <a:gd name="T14" fmla="*/ 1 w 23"/>
                <a:gd name="T15" fmla="*/ 22 h 34"/>
                <a:gd name="T16" fmla="*/ 7 w 23"/>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34">
                  <a:moveTo>
                    <a:pt x="7" y="33"/>
                  </a:moveTo>
                  <a:cubicBezTo>
                    <a:pt x="7" y="33"/>
                    <a:pt x="7" y="33"/>
                    <a:pt x="7" y="33"/>
                  </a:cubicBezTo>
                  <a:cubicBezTo>
                    <a:pt x="11" y="34"/>
                    <a:pt x="16" y="32"/>
                    <a:pt x="18" y="27"/>
                  </a:cubicBezTo>
                  <a:cubicBezTo>
                    <a:pt x="22" y="12"/>
                    <a:pt x="22" y="12"/>
                    <a:pt x="22" y="12"/>
                  </a:cubicBezTo>
                  <a:cubicBezTo>
                    <a:pt x="23" y="8"/>
                    <a:pt x="20" y="3"/>
                    <a:pt x="16" y="2"/>
                  </a:cubicBezTo>
                  <a:cubicBezTo>
                    <a:pt x="16" y="2"/>
                    <a:pt x="16" y="2"/>
                    <a:pt x="16" y="2"/>
                  </a:cubicBezTo>
                  <a:cubicBezTo>
                    <a:pt x="11" y="0"/>
                    <a:pt x="7" y="3"/>
                    <a:pt x="5" y="7"/>
                  </a:cubicBezTo>
                  <a:cubicBezTo>
                    <a:pt x="1" y="22"/>
                    <a:pt x="1" y="22"/>
                    <a:pt x="1" y="22"/>
                  </a:cubicBezTo>
                  <a:cubicBezTo>
                    <a:pt x="0" y="27"/>
                    <a:pt x="2" y="32"/>
                    <a:pt x="7" y="33"/>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74" name="ïšlîḓê"/>
            <p:cNvSpPr/>
            <p:nvPr/>
          </p:nvSpPr>
          <p:spPr bwMode="auto">
            <a:xfrm>
              <a:off x="4974700" y="5346982"/>
              <a:ext cx="386856" cy="407217"/>
            </a:xfrm>
            <a:custGeom>
              <a:avLst/>
              <a:gdLst>
                <a:gd name="T0" fmla="*/ 128 w 128"/>
                <a:gd name="T1" fmla="*/ 72 h 135"/>
                <a:gd name="T2" fmla="*/ 128 w 128"/>
                <a:gd name="T3" fmla="*/ 56 h 135"/>
                <a:gd name="T4" fmla="*/ 110 w 128"/>
                <a:gd name="T5" fmla="*/ 13 h 135"/>
                <a:gd name="T6" fmla="*/ 64 w 128"/>
                <a:gd name="T7" fmla="*/ 2 h 135"/>
                <a:gd name="T8" fmla="*/ 25 w 128"/>
                <a:gd name="T9" fmla="*/ 32 h 135"/>
                <a:gd name="T10" fmla="*/ 0 w 128"/>
                <a:gd name="T11" fmla="*/ 56 h 135"/>
                <a:gd name="T12" fmla="*/ 0 w 128"/>
                <a:gd name="T13" fmla="*/ 72 h 135"/>
                <a:gd name="T14" fmla="*/ 62 w 128"/>
                <a:gd name="T15" fmla="*/ 135 h 135"/>
                <a:gd name="T16" fmla="*/ 65 w 128"/>
                <a:gd name="T17" fmla="*/ 135 h 135"/>
                <a:gd name="T18" fmla="*/ 128 w 128"/>
                <a:gd name="T19"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35">
                  <a:moveTo>
                    <a:pt x="128" y="72"/>
                  </a:moveTo>
                  <a:cubicBezTo>
                    <a:pt x="128" y="56"/>
                    <a:pt x="128" y="56"/>
                    <a:pt x="128" y="56"/>
                  </a:cubicBezTo>
                  <a:cubicBezTo>
                    <a:pt x="128" y="35"/>
                    <a:pt x="123" y="21"/>
                    <a:pt x="110" y="13"/>
                  </a:cubicBezTo>
                  <a:cubicBezTo>
                    <a:pt x="96" y="4"/>
                    <a:pt x="84" y="0"/>
                    <a:pt x="64" y="2"/>
                  </a:cubicBezTo>
                  <a:cubicBezTo>
                    <a:pt x="46" y="5"/>
                    <a:pt x="32" y="17"/>
                    <a:pt x="25" y="32"/>
                  </a:cubicBezTo>
                  <a:cubicBezTo>
                    <a:pt x="10" y="31"/>
                    <a:pt x="0" y="35"/>
                    <a:pt x="0" y="56"/>
                  </a:cubicBezTo>
                  <a:cubicBezTo>
                    <a:pt x="0" y="72"/>
                    <a:pt x="0" y="72"/>
                    <a:pt x="0" y="72"/>
                  </a:cubicBezTo>
                  <a:cubicBezTo>
                    <a:pt x="0" y="106"/>
                    <a:pt x="28" y="135"/>
                    <a:pt x="62" y="135"/>
                  </a:cubicBezTo>
                  <a:cubicBezTo>
                    <a:pt x="65" y="135"/>
                    <a:pt x="65" y="135"/>
                    <a:pt x="65" y="135"/>
                  </a:cubicBezTo>
                  <a:cubicBezTo>
                    <a:pt x="100" y="135"/>
                    <a:pt x="128" y="106"/>
                    <a:pt x="128" y="72"/>
                  </a:cubicBezTo>
                  <a:close/>
                </a:path>
              </a:pathLst>
            </a:custGeom>
            <a:solidFill>
              <a:srgbClr val="AF6C65"/>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75" name="íṣlîḑé"/>
            <p:cNvSpPr/>
            <p:nvPr/>
          </p:nvSpPr>
          <p:spPr bwMode="auto">
            <a:xfrm>
              <a:off x="5077959" y="4728886"/>
              <a:ext cx="78535" cy="50903"/>
            </a:xfrm>
            <a:custGeom>
              <a:avLst/>
              <a:gdLst>
                <a:gd name="T0" fmla="*/ 25 w 26"/>
                <a:gd name="T1" fmla="*/ 5 h 17"/>
                <a:gd name="T2" fmla="*/ 25 w 26"/>
                <a:gd name="T3" fmla="*/ 5 h 17"/>
                <a:gd name="T4" fmla="*/ 21 w 26"/>
                <a:gd name="T5" fmla="*/ 13 h 17"/>
                <a:gd name="T6" fmla="*/ 9 w 26"/>
                <a:gd name="T7" fmla="*/ 16 h 17"/>
                <a:gd name="T8" fmla="*/ 1 w 26"/>
                <a:gd name="T9" fmla="*/ 12 h 17"/>
                <a:gd name="T10" fmla="*/ 1 w 26"/>
                <a:gd name="T11" fmla="*/ 12 h 17"/>
                <a:gd name="T12" fmla="*/ 6 w 26"/>
                <a:gd name="T13" fmla="*/ 4 h 17"/>
                <a:gd name="T14" fmla="*/ 17 w 26"/>
                <a:gd name="T15" fmla="*/ 1 h 17"/>
                <a:gd name="T16" fmla="*/ 25 w 26"/>
                <a:gd name="T17"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17">
                  <a:moveTo>
                    <a:pt x="25" y="5"/>
                  </a:moveTo>
                  <a:cubicBezTo>
                    <a:pt x="25" y="5"/>
                    <a:pt x="25" y="5"/>
                    <a:pt x="25" y="5"/>
                  </a:cubicBezTo>
                  <a:cubicBezTo>
                    <a:pt x="26" y="9"/>
                    <a:pt x="24" y="12"/>
                    <a:pt x="21" y="13"/>
                  </a:cubicBezTo>
                  <a:cubicBezTo>
                    <a:pt x="9" y="16"/>
                    <a:pt x="9" y="16"/>
                    <a:pt x="9" y="16"/>
                  </a:cubicBezTo>
                  <a:cubicBezTo>
                    <a:pt x="6" y="17"/>
                    <a:pt x="2" y="15"/>
                    <a:pt x="1" y="12"/>
                  </a:cubicBezTo>
                  <a:cubicBezTo>
                    <a:pt x="1" y="12"/>
                    <a:pt x="1" y="12"/>
                    <a:pt x="1" y="12"/>
                  </a:cubicBezTo>
                  <a:cubicBezTo>
                    <a:pt x="0" y="8"/>
                    <a:pt x="2" y="5"/>
                    <a:pt x="6" y="4"/>
                  </a:cubicBezTo>
                  <a:cubicBezTo>
                    <a:pt x="17" y="1"/>
                    <a:pt x="17" y="1"/>
                    <a:pt x="17" y="1"/>
                  </a:cubicBezTo>
                  <a:cubicBezTo>
                    <a:pt x="21" y="0"/>
                    <a:pt x="24" y="2"/>
                    <a:pt x="25" y="5"/>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76" name="íṧḷïḑè"/>
            <p:cNvSpPr/>
            <p:nvPr/>
          </p:nvSpPr>
          <p:spPr bwMode="auto">
            <a:xfrm>
              <a:off x="5025602" y="4864140"/>
              <a:ext cx="78535" cy="53811"/>
            </a:xfrm>
            <a:custGeom>
              <a:avLst/>
              <a:gdLst>
                <a:gd name="T0" fmla="*/ 25 w 26"/>
                <a:gd name="T1" fmla="*/ 13 h 18"/>
                <a:gd name="T2" fmla="*/ 25 w 26"/>
                <a:gd name="T3" fmla="*/ 13 h 18"/>
                <a:gd name="T4" fmla="*/ 16 w 26"/>
                <a:gd name="T5" fmla="*/ 17 h 18"/>
                <a:gd name="T6" fmla="*/ 5 w 26"/>
                <a:gd name="T7" fmla="*/ 14 h 18"/>
                <a:gd name="T8" fmla="*/ 1 w 26"/>
                <a:gd name="T9" fmla="*/ 6 h 18"/>
                <a:gd name="T10" fmla="*/ 1 w 26"/>
                <a:gd name="T11" fmla="*/ 6 h 18"/>
                <a:gd name="T12" fmla="*/ 9 w 26"/>
                <a:gd name="T13" fmla="*/ 1 h 18"/>
                <a:gd name="T14" fmla="*/ 20 w 26"/>
                <a:gd name="T15" fmla="*/ 5 h 18"/>
                <a:gd name="T16" fmla="*/ 25 w 26"/>
                <a:gd name="T17"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18">
                  <a:moveTo>
                    <a:pt x="25" y="13"/>
                  </a:moveTo>
                  <a:cubicBezTo>
                    <a:pt x="25" y="13"/>
                    <a:pt x="25" y="13"/>
                    <a:pt x="25" y="13"/>
                  </a:cubicBezTo>
                  <a:cubicBezTo>
                    <a:pt x="24" y="16"/>
                    <a:pt x="20" y="18"/>
                    <a:pt x="16" y="17"/>
                  </a:cubicBezTo>
                  <a:cubicBezTo>
                    <a:pt x="5" y="14"/>
                    <a:pt x="5" y="14"/>
                    <a:pt x="5" y="14"/>
                  </a:cubicBezTo>
                  <a:cubicBezTo>
                    <a:pt x="2" y="13"/>
                    <a:pt x="0" y="9"/>
                    <a:pt x="1" y="6"/>
                  </a:cubicBezTo>
                  <a:cubicBezTo>
                    <a:pt x="1" y="6"/>
                    <a:pt x="1" y="6"/>
                    <a:pt x="1" y="6"/>
                  </a:cubicBezTo>
                  <a:cubicBezTo>
                    <a:pt x="2" y="2"/>
                    <a:pt x="5" y="0"/>
                    <a:pt x="9" y="1"/>
                  </a:cubicBezTo>
                  <a:cubicBezTo>
                    <a:pt x="20" y="5"/>
                    <a:pt x="20" y="5"/>
                    <a:pt x="20" y="5"/>
                  </a:cubicBezTo>
                  <a:cubicBezTo>
                    <a:pt x="24" y="6"/>
                    <a:pt x="26" y="9"/>
                    <a:pt x="25" y="13"/>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77" name="íṣḷîḍe"/>
            <p:cNvSpPr/>
            <p:nvPr/>
          </p:nvSpPr>
          <p:spPr bwMode="auto">
            <a:xfrm>
              <a:off x="5061960" y="4846688"/>
              <a:ext cx="66900" cy="71263"/>
            </a:xfrm>
            <a:custGeom>
              <a:avLst/>
              <a:gdLst>
                <a:gd name="T0" fmla="*/ 19 w 22"/>
                <a:gd name="T1" fmla="*/ 2 h 24"/>
                <a:gd name="T2" fmla="*/ 19 w 22"/>
                <a:gd name="T3" fmla="*/ 2 h 24"/>
                <a:gd name="T4" fmla="*/ 20 w 22"/>
                <a:gd name="T5" fmla="*/ 11 h 24"/>
                <a:gd name="T6" fmla="*/ 13 w 22"/>
                <a:gd name="T7" fmla="*/ 21 h 24"/>
                <a:gd name="T8" fmla="*/ 4 w 22"/>
                <a:gd name="T9" fmla="*/ 22 h 24"/>
                <a:gd name="T10" fmla="*/ 4 w 22"/>
                <a:gd name="T11" fmla="*/ 22 h 24"/>
                <a:gd name="T12" fmla="*/ 2 w 22"/>
                <a:gd name="T13" fmla="*/ 13 h 24"/>
                <a:gd name="T14" fmla="*/ 9 w 22"/>
                <a:gd name="T15" fmla="*/ 3 h 24"/>
                <a:gd name="T16" fmla="*/ 19 w 22"/>
                <a:gd name="T17" fmla="*/ 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4">
                  <a:moveTo>
                    <a:pt x="19" y="2"/>
                  </a:moveTo>
                  <a:cubicBezTo>
                    <a:pt x="19" y="2"/>
                    <a:pt x="19" y="2"/>
                    <a:pt x="19" y="2"/>
                  </a:cubicBezTo>
                  <a:cubicBezTo>
                    <a:pt x="22" y="4"/>
                    <a:pt x="22" y="8"/>
                    <a:pt x="20" y="11"/>
                  </a:cubicBezTo>
                  <a:cubicBezTo>
                    <a:pt x="13" y="21"/>
                    <a:pt x="13" y="21"/>
                    <a:pt x="13" y="21"/>
                  </a:cubicBezTo>
                  <a:cubicBezTo>
                    <a:pt x="11" y="24"/>
                    <a:pt x="6" y="24"/>
                    <a:pt x="4" y="22"/>
                  </a:cubicBezTo>
                  <a:cubicBezTo>
                    <a:pt x="4" y="22"/>
                    <a:pt x="4" y="22"/>
                    <a:pt x="4" y="22"/>
                  </a:cubicBezTo>
                  <a:cubicBezTo>
                    <a:pt x="1" y="20"/>
                    <a:pt x="0" y="16"/>
                    <a:pt x="2" y="13"/>
                  </a:cubicBezTo>
                  <a:cubicBezTo>
                    <a:pt x="9" y="3"/>
                    <a:pt x="9" y="3"/>
                    <a:pt x="9" y="3"/>
                  </a:cubicBezTo>
                  <a:cubicBezTo>
                    <a:pt x="12" y="1"/>
                    <a:pt x="16" y="0"/>
                    <a:pt x="19" y="2"/>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78" name="ï$1îdè"/>
            <p:cNvSpPr/>
            <p:nvPr/>
          </p:nvSpPr>
          <p:spPr bwMode="auto">
            <a:xfrm>
              <a:off x="4983426" y="4737612"/>
              <a:ext cx="130891" cy="81443"/>
            </a:xfrm>
            <a:custGeom>
              <a:avLst/>
              <a:gdLst>
                <a:gd name="T0" fmla="*/ 5 w 43"/>
                <a:gd name="T1" fmla="*/ 13 h 27"/>
                <a:gd name="T2" fmla="*/ 33 w 43"/>
                <a:gd name="T3" fmla="*/ 1 h 27"/>
                <a:gd name="T4" fmla="*/ 42 w 43"/>
                <a:gd name="T5" fmla="*/ 5 h 27"/>
                <a:gd name="T6" fmla="*/ 42 w 43"/>
                <a:gd name="T7" fmla="*/ 5 h 27"/>
                <a:gd name="T8" fmla="*/ 38 w 43"/>
                <a:gd name="T9" fmla="*/ 14 h 27"/>
                <a:gd name="T10" fmla="*/ 10 w 43"/>
                <a:gd name="T11" fmla="*/ 26 h 27"/>
                <a:gd name="T12" fmla="*/ 1 w 43"/>
                <a:gd name="T13" fmla="*/ 22 h 27"/>
                <a:gd name="T14" fmla="*/ 1 w 43"/>
                <a:gd name="T15" fmla="*/ 22 h 27"/>
                <a:gd name="T16" fmla="*/ 5 w 43"/>
                <a:gd name="T17"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27">
                  <a:moveTo>
                    <a:pt x="5" y="13"/>
                  </a:moveTo>
                  <a:cubicBezTo>
                    <a:pt x="33" y="1"/>
                    <a:pt x="33" y="1"/>
                    <a:pt x="33" y="1"/>
                  </a:cubicBezTo>
                  <a:cubicBezTo>
                    <a:pt x="36" y="0"/>
                    <a:pt x="40" y="2"/>
                    <a:pt x="42" y="5"/>
                  </a:cubicBezTo>
                  <a:cubicBezTo>
                    <a:pt x="42" y="5"/>
                    <a:pt x="42" y="5"/>
                    <a:pt x="42" y="5"/>
                  </a:cubicBezTo>
                  <a:cubicBezTo>
                    <a:pt x="43" y="8"/>
                    <a:pt x="41" y="12"/>
                    <a:pt x="38" y="14"/>
                  </a:cubicBezTo>
                  <a:cubicBezTo>
                    <a:pt x="10" y="26"/>
                    <a:pt x="10" y="26"/>
                    <a:pt x="10" y="26"/>
                  </a:cubicBezTo>
                  <a:cubicBezTo>
                    <a:pt x="7" y="27"/>
                    <a:pt x="3" y="26"/>
                    <a:pt x="1" y="22"/>
                  </a:cubicBezTo>
                  <a:cubicBezTo>
                    <a:pt x="1" y="22"/>
                    <a:pt x="1" y="22"/>
                    <a:pt x="1" y="22"/>
                  </a:cubicBezTo>
                  <a:cubicBezTo>
                    <a:pt x="0" y="19"/>
                    <a:pt x="1" y="15"/>
                    <a:pt x="5" y="13"/>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79" name="îšļîḓè"/>
            <p:cNvSpPr/>
            <p:nvPr/>
          </p:nvSpPr>
          <p:spPr bwMode="auto">
            <a:xfrm>
              <a:off x="4920889" y="4765244"/>
              <a:ext cx="168704" cy="155615"/>
            </a:xfrm>
            <a:custGeom>
              <a:avLst/>
              <a:gdLst>
                <a:gd name="T0" fmla="*/ 13 w 56"/>
                <a:gd name="T1" fmla="*/ 11 h 52"/>
                <a:gd name="T2" fmla="*/ 23 w 56"/>
                <a:gd name="T3" fmla="*/ 6 h 52"/>
                <a:gd name="T4" fmla="*/ 51 w 56"/>
                <a:gd name="T5" fmla="*/ 13 h 52"/>
                <a:gd name="T6" fmla="*/ 51 w 56"/>
                <a:gd name="T7" fmla="*/ 13 h 52"/>
                <a:gd name="T8" fmla="*/ 43 w 56"/>
                <a:gd name="T9" fmla="*/ 41 h 52"/>
                <a:gd name="T10" fmla="*/ 34 w 56"/>
                <a:gd name="T11" fmla="*/ 47 h 52"/>
                <a:gd name="T12" fmla="*/ 6 w 56"/>
                <a:gd name="T13" fmla="*/ 39 h 52"/>
                <a:gd name="T14" fmla="*/ 6 w 56"/>
                <a:gd name="T15" fmla="*/ 39 h 52"/>
                <a:gd name="T16" fmla="*/ 13 w 56"/>
                <a:gd name="T17" fmla="*/ 1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2">
                  <a:moveTo>
                    <a:pt x="13" y="11"/>
                  </a:moveTo>
                  <a:cubicBezTo>
                    <a:pt x="23" y="6"/>
                    <a:pt x="23" y="6"/>
                    <a:pt x="23" y="6"/>
                  </a:cubicBezTo>
                  <a:cubicBezTo>
                    <a:pt x="32" y="0"/>
                    <a:pt x="45" y="4"/>
                    <a:pt x="51" y="13"/>
                  </a:cubicBezTo>
                  <a:cubicBezTo>
                    <a:pt x="51" y="13"/>
                    <a:pt x="51" y="13"/>
                    <a:pt x="51" y="13"/>
                  </a:cubicBezTo>
                  <a:cubicBezTo>
                    <a:pt x="56" y="23"/>
                    <a:pt x="53" y="36"/>
                    <a:pt x="43" y="41"/>
                  </a:cubicBezTo>
                  <a:cubicBezTo>
                    <a:pt x="34" y="47"/>
                    <a:pt x="34" y="47"/>
                    <a:pt x="34" y="47"/>
                  </a:cubicBezTo>
                  <a:cubicBezTo>
                    <a:pt x="24" y="52"/>
                    <a:pt x="11" y="49"/>
                    <a:pt x="6" y="39"/>
                  </a:cubicBezTo>
                  <a:cubicBezTo>
                    <a:pt x="6" y="39"/>
                    <a:pt x="6" y="39"/>
                    <a:pt x="6" y="39"/>
                  </a:cubicBezTo>
                  <a:cubicBezTo>
                    <a:pt x="0" y="29"/>
                    <a:pt x="4" y="17"/>
                    <a:pt x="13" y="11"/>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80" name="îš1ïḑe"/>
            <p:cNvSpPr/>
            <p:nvPr/>
          </p:nvSpPr>
          <p:spPr bwMode="auto">
            <a:xfrm>
              <a:off x="5261206" y="4752156"/>
              <a:ext cx="79989" cy="55265"/>
            </a:xfrm>
            <a:custGeom>
              <a:avLst/>
              <a:gdLst>
                <a:gd name="T0" fmla="*/ 1 w 26"/>
                <a:gd name="T1" fmla="*/ 6 h 18"/>
                <a:gd name="T2" fmla="*/ 1 w 26"/>
                <a:gd name="T3" fmla="*/ 6 h 18"/>
                <a:gd name="T4" fmla="*/ 5 w 26"/>
                <a:gd name="T5" fmla="*/ 14 h 18"/>
                <a:gd name="T6" fmla="*/ 17 w 26"/>
                <a:gd name="T7" fmla="*/ 17 h 18"/>
                <a:gd name="T8" fmla="*/ 25 w 26"/>
                <a:gd name="T9" fmla="*/ 12 h 18"/>
                <a:gd name="T10" fmla="*/ 25 w 26"/>
                <a:gd name="T11" fmla="*/ 12 h 18"/>
                <a:gd name="T12" fmla="*/ 20 w 26"/>
                <a:gd name="T13" fmla="*/ 4 h 18"/>
                <a:gd name="T14" fmla="*/ 9 w 26"/>
                <a:gd name="T15" fmla="*/ 1 h 18"/>
                <a:gd name="T16" fmla="*/ 1 w 26"/>
                <a:gd name="T17" fmla="*/ 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18">
                  <a:moveTo>
                    <a:pt x="1" y="6"/>
                  </a:moveTo>
                  <a:cubicBezTo>
                    <a:pt x="1" y="6"/>
                    <a:pt x="1" y="6"/>
                    <a:pt x="1" y="6"/>
                  </a:cubicBezTo>
                  <a:cubicBezTo>
                    <a:pt x="0" y="9"/>
                    <a:pt x="2" y="13"/>
                    <a:pt x="5" y="14"/>
                  </a:cubicBezTo>
                  <a:cubicBezTo>
                    <a:pt x="17" y="17"/>
                    <a:pt x="17" y="17"/>
                    <a:pt x="17" y="17"/>
                  </a:cubicBezTo>
                  <a:cubicBezTo>
                    <a:pt x="20" y="18"/>
                    <a:pt x="24" y="16"/>
                    <a:pt x="25" y="12"/>
                  </a:cubicBezTo>
                  <a:cubicBezTo>
                    <a:pt x="25" y="12"/>
                    <a:pt x="25" y="12"/>
                    <a:pt x="25" y="12"/>
                  </a:cubicBezTo>
                  <a:cubicBezTo>
                    <a:pt x="26" y="9"/>
                    <a:pt x="24" y="5"/>
                    <a:pt x="20" y="4"/>
                  </a:cubicBezTo>
                  <a:cubicBezTo>
                    <a:pt x="9" y="1"/>
                    <a:pt x="9" y="1"/>
                    <a:pt x="9" y="1"/>
                  </a:cubicBezTo>
                  <a:cubicBezTo>
                    <a:pt x="5" y="0"/>
                    <a:pt x="1" y="2"/>
                    <a:pt x="1" y="6"/>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81" name="ïṩlídè"/>
            <p:cNvSpPr/>
            <p:nvPr/>
          </p:nvSpPr>
          <p:spPr bwMode="auto">
            <a:xfrm>
              <a:off x="5288838" y="4878683"/>
              <a:ext cx="75626" cy="42176"/>
            </a:xfrm>
            <a:custGeom>
              <a:avLst/>
              <a:gdLst>
                <a:gd name="T0" fmla="*/ 0 w 25"/>
                <a:gd name="T1" fmla="*/ 7 h 14"/>
                <a:gd name="T2" fmla="*/ 0 w 25"/>
                <a:gd name="T3" fmla="*/ 7 h 14"/>
                <a:gd name="T4" fmla="*/ 7 w 25"/>
                <a:gd name="T5" fmla="*/ 13 h 14"/>
                <a:gd name="T6" fmla="*/ 19 w 25"/>
                <a:gd name="T7" fmla="*/ 13 h 14"/>
                <a:gd name="T8" fmla="*/ 25 w 25"/>
                <a:gd name="T9" fmla="*/ 6 h 14"/>
                <a:gd name="T10" fmla="*/ 25 w 25"/>
                <a:gd name="T11" fmla="*/ 6 h 14"/>
                <a:gd name="T12" fmla="*/ 19 w 25"/>
                <a:gd name="T13" fmla="*/ 0 h 14"/>
                <a:gd name="T14" fmla="*/ 7 w 25"/>
                <a:gd name="T15" fmla="*/ 0 h 14"/>
                <a:gd name="T16" fmla="*/ 0 w 25"/>
                <a:gd name="T17"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4">
                  <a:moveTo>
                    <a:pt x="0" y="7"/>
                  </a:moveTo>
                  <a:cubicBezTo>
                    <a:pt x="0" y="7"/>
                    <a:pt x="0" y="7"/>
                    <a:pt x="0" y="7"/>
                  </a:cubicBezTo>
                  <a:cubicBezTo>
                    <a:pt x="0" y="11"/>
                    <a:pt x="3" y="14"/>
                    <a:pt x="7" y="13"/>
                  </a:cubicBezTo>
                  <a:cubicBezTo>
                    <a:pt x="19" y="13"/>
                    <a:pt x="19" y="13"/>
                    <a:pt x="19" y="13"/>
                  </a:cubicBezTo>
                  <a:cubicBezTo>
                    <a:pt x="23" y="13"/>
                    <a:pt x="25" y="10"/>
                    <a:pt x="25" y="6"/>
                  </a:cubicBezTo>
                  <a:cubicBezTo>
                    <a:pt x="25" y="6"/>
                    <a:pt x="25" y="6"/>
                    <a:pt x="25" y="6"/>
                  </a:cubicBezTo>
                  <a:cubicBezTo>
                    <a:pt x="25" y="3"/>
                    <a:pt x="22" y="0"/>
                    <a:pt x="19" y="0"/>
                  </a:cubicBezTo>
                  <a:cubicBezTo>
                    <a:pt x="7" y="0"/>
                    <a:pt x="7" y="0"/>
                    <a:pt x="7" y="0"/>
                  </a:cubicBezTo>
                  <a:cubicBezTo>
                    <a:pt x="3" y="0"/>
                    <a:pt x="0" y="3"/>
                    <a:pt x="0" y="7"/>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82" name="í$ļíde"/>
            <p:cNvSpPr/>
            <p:nvPr/>
          </p:nvSpPr>
          <p:spPr bwMode="auto">
            <a:xfrm>
              <a:off x="5271386" y="4842325"/>
              <a:ext cx="56720" cy="78535"/>
            </a:xfrm>
            <a:custGeom>
              <a:avLst/>
              <a:gdLst>
                <a:gd name="T0" fmla="*/ 5 w 19"/>
                <a:gd name="T1" fmla="*/ 1 h 26"/>
                <a:gd name="T2" fmla="*/ 5 w 19"/>
                <a:gd name="T3" fmla="*/ 1 h 26"/>
                <a:gd name="T4" fmla="*/ 1 w 19"/>
                <a:gd name="T5" fmla="*/ 10 h 26"/>
                <a:gd name="T6" fmla="*/ 6 w 19"/>
                <a:gd name="T7" fmla="*/ 21 h 26"/>
                <a:gd name="T8" fmla="*/ 14 w 19"/>
                <a:gd name="T9" fmla="*/ 25 h 26"/>
                <a:gd name="T10" fmla="*/ 14 w 19"/>
                <a:gd name="T11" fmla="*/ 25 h 26"/>
                <a:gd name="T12" fmla="*/ 18 w 19"/>
                <a:gd name="T13" fmla="*/ 16 h 26"/>
                <a:gd name="T14" fmla="*/ 13 w 19"/>
                <a:gd name="T15" fmla="*/ 5 h 26"/>
                <a:gd name="T16" fmla="*/ 5 w 19"/>
                <a:gd name="T17" fmla="*/ 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6">
                  <a:moveTo>
                    <a:pt x="5" y="1"/>
                  </a:moveTo>
                  <a:cubicBezTo>
                    <a:pt x="5" y="1"/>
                    <a:pt x="5" y="1"/>
                    <a:pt x="5" y="1"/>
                  </a:cubicBezTo>
                  <a:cubicBezTo>
                    <a:pt x="1" y="3"/>
                    <a:pt x="0" y="7"/>
                    <a:pt x="1" y="10"/>
                  </a:cubicBezTo>
                  <a:cubicBezTo>
                    <a:pt x="6" y="21"/>
                    <a:pt x="6" y="21"/>
                    <a:pt x="6" y="21"/>
                  </a:cubicBezTo>
                  <a:cubicBezTo>
                    <a:pt x="7" y="24"/>
                    <a:pt x="11" y="26"/>
                    <a:pt x="14" y="25"/>
                  </a:cubicBezTo>
                  <a:cubicBezTo>
                    <a:pt x="14" y="25"/>
                    <a:pt x="14" y="25"/>
                    <a:pt x="14" y="25"/>
                  </a:cubicBezTo>
                  <a:cubicBezTo>
                    <a:pt x="18" y="23"/>
                    <a:pt x="19" y="19"/>
                    <a:pt x="18" y="16"/>
                  </a:cubicBezTo>
                  <a:cubicBezTo>
                    <a:pt x="13" y="5"/>
                    <a:pt x="13" y="5"/>
                    <a:pt x="13" y="5"/>
                  </a:cubicBezTo>
                  <a:cubicBezTo>
                    <a:pt x="12" y="2"/>
                    <a:pt x="8" y="0"/>
                    <a:pt x="5" y="1"/>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83" name="ïṡľiḓé"/>
            <p:cNvSpPr/>
            <p:nvPr/>
          </p:nvSpPr>
          <p:spPr bwMode="auto">
            <a:xfrm>
              <a:off x="5304837" y="4760882"/>
              <a:ext cx="129437" cy="85807"/>
            </a:xfrm>
            <a:custGeom>
              <a:avLst/>
              <a:gdLst>
                <a:gd name="T0" fmla="*/ 38 w 43"/>
                <a:gd name="T1" fmla="*/ 14 h 28"/>
                <a:gd name="T2" fmla="*/ 10 w 43"/>
                <a:gd name="T3" fmla="*/ 2 h 28"/>
                <a:gd name="T4" fmla="*/ 1 w 43"/>
                <a:gd name="T5" fmla="*/ 6 h 28"/>
                <a:gd name="T6" fmla="*/ 1 w 43"/>
                <a:gd name="T7" fmla="*/ 6 h 28"/>
                <a:gd name="T8" fmla="*/ 5 w 43"/>
                <a:gd name="T9" fmla="*/ 14 h 28"/>
                <a:gd name="T10" fmla="*/ 33 w 43"/>
                <a:gd name="T11" fmla="*/ 26 h 28"/>
                <a:gd name="T12" fmla="*/ 42 w 43"/>
                <a:gd name="T13" fmla="*/ 23 h 28"/>
                <a:gd name="T14" fmla="*/ 42 w 43"/>
                <a:gd name="T15" fmla="*/ 23 h 28"/>
                <a:gd name="T16" fmla="*/ 38 w 43"/>
                <a:gd name="T17"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28">
                  <a:moveTo>
                    <a:pt x="38" y="14"/>
                  </a:moveTo>
                  <a:cubicBezTo>
                    <a:pt x="10" y="2"/>
                    <a:pt x="10" y="2"/>
                    <a:pt x="10" y="2"/>
                  </a:cubicBezTo>
                  <a:cubicBezTo>
                    <a:pt x="7" y="0"/>
                    <a:pt x="3" y="2"/>
                    <a:pt x="1" y="6"/>
                  </a:cubicBezTo>
                  <a:cubicBezTo>
                    <a:pt x="1" y="6"/>
                    <a:pt x="1" y="6"/>
                    <a:pt x="1" y="6"/>
                  </a:cubicBezTo>
                  <a:cubicBezTo>
                    <a:pt x="0" y="9"/>
                    <a:pt x="1" y="13"/>
                    <a:pt x="5" y="14"/>
                  </a:cubicBezTo>
                  <a:cubicBezTo>
                    <a:pt x="33" y="26"/>
                    <a:pt x="33" y="26"/>
                    <a:pt x="33" y="26"/>
                  </a:cubicBezTo>
                  <a:cubicBezTo>
                    <a:pt x="36" y="28"/>
                    <a:pt x="40" y="26"/>
                    <a:pt x="42" y="23"/>
                  </a:cubicBezTo>
                  <a:cubicBezTo>
                    <a:pt x="42" y="23"/>
                    <a:pt x="42" y="23"/>
                    <a:pt x="42" y="23"/>
                  </a:cubicBezTo>
                  <a:cubicBezTo>
                    <a:pt x="43" y="19"/>
                    <a:pt x="42" y="15"/>
                    <a:pt x="38" y="14"/>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84" name="ïṧļïdé"/>
            <p:cNvSpPr/>
            <p:nvPr/>
          </p:nvSpPr>
          <p:spPr bwMode="auto">
            <a:xfrm>
              <a:off x="5328106" y="4791422"/>
              <a:ext cx="170159" cy="157069"/>
            </a:xfrm>
            <a:custGeom>
              <a:avLst/>
              <a:gdLst>
                <a:gd name="T0" fmla="*/ 43 w 56"/>
                <a:gd name="T1" fmla="*/ 11 h 52"/>
                <a:gd name="T2" fmla="*/ 33 w 56"/>
                <a:gd name="T3" fmla="*/ 5 h 52"/>
                <a:gd name="T4" fmla="*/ 5 w 56"/>
                <a:gd name="T5" fmla="*/ 13 h 52"/>
                <a:gd name="T6" fmla="*/ 5 w 56"/>
                <a:gd name="T7" fmla="*/ 13 h 52"/>
                <a:gd name="T8" fmla="*/ 13 w 56"/>
                <a:gd name="T9" fmla="*/ 41 h 52"/>
                <a:gd name="T10" fmla="*/ 22 w 56"/>
                <a:gd name="T11" fmla="*/ 46 h 52"/>
                <a:gd name="T12" fmla="*/ 50 w 56"/>
                <a:gd name="T13" fmla="*/ 39 h 52"/>
                <a:gd name="T14" fmla="*/ 50 w 56"/>
                <a:gd name="T15" fmla="*/ 39 h 52"/>
                <a:gd name="T16" fmla="*/ 43 w 56"/>
                <a:gd name="T17" fmla="*/ 1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2">
                  <a:moveTo>
                    <a:pt x="43" y="11"/>
                  </a:moveTo>
                  <a:cubicBezTo>
                    <a:pt x="33" y="5"/>
                    <a:pt x="33" y="5"/>
                    <a:pt x="33" y="5"/>
                  </a:cubicBezTo>
                  <a:cubicBezTo>
                    <a:pt x="23" y="0"/>
                    <a:pt x="11" y="3"/>
                    <a:pt x="5" y="13"/>
                  </a:cubicBezTo>
                  <a:cubicBezTo>
                    <a:pt x="5" y="13"/>
                    <a:pt x="5" y="13"/>
                    <a:pt x="5" y="13"/>
                  </a:cubicBezTo>
                  <a:cubicBezTo>
                    <a:pt x="0" y="23"/>
                    <a:pt x="3" y="35"/>
                    <a:pt x="13" y="41"/>
                  </a:cubicBezTo>
                  <a:cubicBezTo>
                    <a:pt x="22" y="46"/>
                    <a:pt x="22" y="46"/>
                    <a:pt x="22" y="46"/>
                  </a:cubicBezTo>
                  <a:cubicBezTo>
                    <a:pt x="32" y="52"/>
                    <a:pt x="45" y="48"/>
                    <a:pt x="50" y="39"/>
                  </a:cubicBezTo>
                  <a:cubicBezTo>
                    <a:pt x="50" y="39"/>
                    <a:pt x="50" y="39"/>
                    <a:pt x="50" y="39"/>
                  </a:cubicBezTo>
                  <a:cubicBezTo>
                    <a:pt x="56" y="29"/>
                    <a:pt x="52" y="16"/>
                    <a:pt x="43" y="11"/>
                  </a:cubicBezTo>
                  <a:close/>
                </a:path>
              </a:pathLst>
            </a:custGeom>
            <a:solidFill>
              <a:srgbClr val="FFD09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85" name="ïṥ1îdé"/>
            <p:cNvSpPr/>
            <p:nvPr/>
          </p:nvSpPr>
          <p:spPr bwMode="auto">
            <a:xfrm>
              <a:off x="5008150" y="4611084"/>
              <a:ext cx="404308" cy="244330"/>
            </a:xfrm>
            <a:custGeom>
              <a:avLst/>
              <a:gdLst>
                <a:gd name="T0" fmla="*/ 46 w 278"/>
                <a:gd name="T1" fmla="*/ 168 h 168"/>
                <a:gd name="T2" fmla="*/ 0 w 278"/>
                <a:gd name="T3" fmla="*/ 0 h 168"/>
                <a:gd name="T4" fmla="*/ 278 w 278"/>
                <a:gd name="T5" fmla="*/ 0 h 168"/>
                <a:gd name="T6" fmla="*/ 231 w 278"/>
                <a:gd name="T7" fmla="*/ 168 h 168"/>
                <a:gd name="T8" fmla="*/ 46 w 278"/>
                <a:gd name="T9" fmla="*/ 168 h 168"/>
              </a:gdLst>
              <a:ahLst/>
              <a:cxnLst>
                <a:cxn ang="0">
                  <a:pos x="T0" y="T1"/>
                </a:cxn>
                <a:cxn ang="0">
                  <a:pos x="T2" y="T3"/>
                </a:cxn>
                <a:cxn ang="0">
                  <a:pos x="T4" y="T5"/>
                </a:cxn>
                <a:cxn ang="0">
                  <a:pos x="T6" y="T7"/>
                </a:cxn>
                <a:cxn ang="0">
                  <a:pos x="T8" y="T9"/>
                </a:cxn>
              </a:cxnLst>
              <a:rect l="0" t="0" r="r" b="b"/>
              <a:pathLst>
                <a:path w="278" h="168">
                  <a:moveTo>
                    <a:pt x="46" y="168"/>
                  </a:moveTo>
                  <a:lnTo>
                    <a:pt x="0" y="0"/>
                  </a:lnTo>
                  <a:lnTo>
                    <a:pt x="278" y="0"/>
                  </a:lnTo>
                  <a:lnTo>
                    <a:pt x="231" y="168"/>
                  </a:lnTo>
                  <a:lnTo>
                    <a:pt x="46" y="168"/>
                  </a:lnTo>
                  <a:close/>
                </a:path>
              </a:pathLst>
            </a:custGeom>
            <a:solidFill>
              <a:srgbClr val="C1C1C2"/>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86" name="iṣḻïḓê"/>
            <p:cNvSpPr/>
            <p:nvPr/>
          </p:nvSpPr>
          <p:spPr bwMode="auto">
            <a:xfrm>
              <a:off x="3563985" y="2543005"/>
              <a:ext cx="383947" cy="573012"/>
            </a:xfrm>
            <a:custGeom>
              <a:avLst/>
              <a:gdLst>
                <a:gd name="T0" fmla="*/ 68 w 127"/>
                <a:gd name="T1" fmla="*/ 0 h 190"/>
                <a:gd name="T2" fmla="*/ 127 w 127"/>
                <a:gd name="T3" fmla="*/ 93 h 190"/>
                <a:gd name="T4" fmla="*/ 65 w 127"/>
                <a:gd name="T5" fmla="*/ 190 h 190"/>
                <a:gd name="T6" fmla="*/ 0 w 127"/>
                <a:gd name="T7" fmla="*/ 93 h 190"/>
                <a:gd name="T8" fmla="*/ 68 w 127"/>
                <a:gd name="T9" fmla="*/ 0 h 190"/>
              </a:gdLst>
              <a:ahLst/>
              <a:cxnLst>
                <a:cxn ang="0">
                  <a:pos x="T0" y="T1"/>
                </a:cxn>
                <a:cxn ang="0">
                  <a:pos x="T2" y="T3"/>
                </a:cxn>
                <a:cxn ang="0">
                  <a:pos x="T4" y="T5"/>
                </a:cxn>
                <a:cxn ang="0">
                  <a:pos x="T6" y="T7"/>
                </a:cxn>
                <a:cxn ang="0">
                  <a:pos x="T8" y="T9"/>
                </a:cxn>
              </a:cxnLst>
              <a:rect l="0" t="0" r="r" b="b"/>
              <a:pathLst>
                <a:path w="127" h="190">
                  <a:moveTo>
                    <a:pt x="68" y="0"/>
                  </a:moveTo>
                  <a:cubicBezTo>
                    <a:pt x="103" y="0"/>
                    <a:pt x="127" y="43"/>
                    <a:pt x="127" y="93"/>
                  </a:cubicBezTo>
                  <a:cubicBezTo>
                    <a:pt x="127" y="142"/>
                    <a:pt x="100" y="190"/>
                    <a:pt x="65" y="190"/>
                  </a:cubicBezTo>
                  <a:cubicBezTo>
                    <a:pt x="30" y="190"/>
                    <a:pt x="0" y="142"/>
                    <a:pt x="0" y="93"/>
                  </a:cubicBezTo>
                  <a:cubicBezTo>
                    <a:pt x="0" y="43"/>
                    <a:pt x="33" y="0"/>
                    <a:pt x="68" y="0"/>
                  </a:cubicBezTo>
                  <a:close/>
                </a:path>
              </a:pathLst>
            </a:custGeom>
            <a:solidFill>
              <a:srgbClr val="1B636E"/>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87" name="ïṥ1îdê"/>
            <p:cNvSpPr/>
            <p:nvPr/>
          </p:nvSpPr>
          <p:spPr bwMode="auto">
            <a:xfrm>
              <a:off x="3639611" y="3034573"/>
              <a:ext cx="684997" cy="328682"/>
            </a:xfrm>
            <a:custGeom>
              <a:avLst/>
              <a:gdLst>
                <a:gd name="T0" fmla="*/ 0 w 227"/>
                <a:gd name="T1" fmla="*/ 48 h 109"/>
                <a:gd name="T2" fmla="*/ 95 w 227"/>
                <a:gd name="T3" fmla="*/ 90 h 109"/>
                <a:gd name="T4" fmla="*/ 227 w 227"/>
                <a:gd name="T5" fmla="*/ 37 h 109"/>
                <a:gd name="T6" fmla="*/ 207 w 227"/>
                <a:gd name="T7" fmla="*/ 7 h 109"/>
                <a:gd name="T8" fmla="*/ 112 w 227"/>
                <a:gd name="T9" fmla="*/ 51 h 109"/>
                <a:gd name="T10" fmla="*/ 48 w 227"/>
                <a:gd name="T11" fmla="*/ 0 h 109"/>
                <a:gd name="T12" fmla="*/ 0 w 227"/>
                <a:gd name="T13" fmla="*/ 48 h 109"/>
              </a:gdLst>
              <a:ahLst/>
              <a:cxnLst>
                <a:cxn ang="0">
                  <a:pos x="T0" y="T1"/>
                </a:cxn>
                <a:cxn ang="0">
                  <a:pos x="T2" y="T3"/>
                </a:cxn>
                <a:cxn ang="0">
                  <a:pos x="T4" y="T5"/>
                </a:cxn>
                <a:cxn ang="0">
                  <a:pos x="T6" y="T7"/>
                </a:cxn>
                <a:cxn ang="0">
                  <a:pos x="T8" y="T9"/>
                </a:cxn>
                <a:cxn ang="0">
                  <a:pos x="T10" y="T11"/>
                </a:cxn>
                <a:cxn ang="0">
                  <a:pos x="T12" y="T13"/>
                </a:cxn>
              </a:cxnLst>
              <a:rect l="0" t="0" r="r" b="b"/>
              <a:pathLst>
                <a:path w="227" h="109">
                  <a:moveTo>
                    <a:pt x="0" y="48"/>
                  </a:moveTo>
                  <a:cubicBezTo>
                    <a:pt x="0" y="48"/>
                    <a:pt x="23" y="68"/>
                    <a:pt x="95" y="90"/>
                  </a:cubicBezTo>
                  <a:cubicBezTo>
                    <a:pt x="155" y="109"/>
                    <a:pt x="227" y="37"/>
                    <a:pt x="227" y="37"/>
                  </a:cubicBezTo>
                  <a:cubicBezTo>
                    <a:pt x="207" y="7"/>
                    <a:pt x="207" y="7"/>
                    <a:pt x="207" y="7"/>
                  </a:cubicBezTo>
                  <a:cubicBezTo>
                    <a:pt x="207" y="7"/>
                    <a:pt x="135" y="61"/>
                    <a:pt x="112" y="51"/>
                  </a:cubicBezTo>
                  <a:cubicBezTo>
                    <a:pt x="67" y="32"/>
                    <a:pt x="48" y="0"/>
                    <a:pt x="48" y="0"/>
                  </a:cubicBezTo>
                  <a:lnTo>
                    <a:pt x="0" y="48"/>
                  </a:ln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88" name="î$ḷíďè"/>
            <p:cNvSpPr/>
            <p:nvPr/>
          </p:nvSpPr>
          <p:spPr bwMode="auto">
            <a:xfrm>
              <a:off x="3639611" y="3034573"/>
              <a:ext cx="274872" cy="263237"/>
            </a:xfrm>
            <a:custGeom>
              <a:avLst/>
              <a:gdLst>
                <a:gd name="T0" fmla="*/ 76 w 91"/>
                <a:gd name="T1" fmla="*/ 67 h 87"/>
                <a:gd name="T2" fmla="*/ 91 w 91"/>
                <a:gd name="T3" fmla="*/ 36 h 87"/>
                <a:gd name="T4" fmla="*/ 48 w 91"/>
                <a:gd name="T5" fmla="*/ 0 h 87"/>
                <a:gd name="T6" fmla="*/ 0 w 91"/>
                <a:gd name="T7" fmla="*/ 48 h 87"/>
                <a:gd name="T8" fmla="*/ 66 w 91"/>
                <a:gd name="T9" fmla="*/ 87 h 87"/>
                <a:gd name="T10" fmla="*/ 76 w 91"/>
                <a:gd name="T11" fmla="*/ 67 h 87"/>
              </a:gdLst>
              <a:ahLst/>
              <a:cxnLst>
                <a:cxn ang="0">
                  <a:pos x="T0" y="T1"/>
                </a:cxn>
                <a:cxn ang="0">
                  <a:pos x="T2" y="T3"/>
                </a:cxn>
                <a:cxn ang="0">
                  <a:pos x="T4" y="T5"/>
                </a:cxn>
                <a:cxn ang="0">
                  <a:pos x="T6" y="T7"/>
                </a:cxn>
                <a:cxn ang="0">
                  <a:pos x="T8" y="T9"/>
                </a:cxn>
                <a:cxn ang="0">
                  <a:pos x="T10" y="T11"/>
                </a:cxn>
              </a:cxnLst>
              <a:rect l="0" t="0" r="r" b="b"/>
              <a:pathLst>
                <a:path w="91" h="87">
                  <a:moveTo>
                    <a:pt x="76" y="67"/>
                  </a:moveTo>
                  <a:cubicBezTo>
                    <a:pt x="80" y="57"/>
                    <a:pt x="86" y="47"/>
                    <a:pt x="91" y="36"/>
                  </a:cubicBezTo>
                  <a:cubicBezTo>
                    <a:pt x="61" y="19"/>
                    <a:pt x="48" y="0"/>
                    <a:pt x="48" y="0"/>
                  </a:cubicBezTo>
                  <a:cubicBezTo>
                    <a:pt x="0" y="48"/>
                    <a:pt x="0" y="48"/>
                    <a:pt x="0" y="48"/>
                  </a:cubicBezTo>
                  <a:cubicBezTo>
                    <a:pt x="0" y="48"/>
                    <a:pt x="12" y="67"/>
                    <a:pt x="66" y="87"/>
                  </a:cubicBezTo>
                  <a:cubicBezTo>
                    <a:pt x="69" y="81"/>
                    <a:pt x="72" y="74"/>
                    <a:pt x="76" y="67"/>
                  </a:cubicBezTo>
                  <a:close/>
                </a:path>
              </a:pathLst>
            </a:custGeom>
            <a:solidFill>
              <a:srgbClr val="237F8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89" name="ïṣ1íďê"/>
            <p:cNvSpPr/>
            <p:nvPr/>
          </p:nvSpPr>
          <p:spPr bwMode="auto">
            <a:xfrm>
              <a:off x="3614887" y="2340851"/>
              <a:ext cx="734445" cy="353406"/>
            </a:xfrm>
            <a:custGeom>
              <a:avLst/>
              <a:gdLst>
                <a:gd name="T0" fmla="*/ 0 w 243"/>
                <a:gd name="T1" fmla="*/ 51 h 117"/>
                <a:gd name="T2" fmla="*/ 114 w 243"/>
                <a:gd name="T3" fmla="*/ 0 h 117"/>
                <a:gd name="T4" fmla="*/ 243 w 243"/>
                <a:gd name="T5" fmla="*/ 82 h 117"/>
                <a:gd name="T6" fmla="*/ 225 w 243"/>
                <a:gd name="T7" fmla="*/ 117 h 117"/>
                <a:gd name="T8" fmla="*/ 122 w 243"/>
                <a:gd name="T9" fmla="*/ 46 h 117"/>
                <a:gd name="T10" fmla="*/ 53 w 243"/>
                <a:gd name="T11" fmla="*/ 84 h 117"/>
                <a:gd name="T12" fmla="*/ 0 w 243"/>
                <a:gd name="T13" fmla="*/ 51 h 117"/>
              </a:gdLst>
              <a:ahLst/>
              <a:cxnLst>
                <a:cxn ang="0">
                  <a:pos x="T0" y="T1"/>
                </a:cxn>
                <a:cxn ang="0">
                  <a:pos x="T2" y="T3"/>
                </a:cxn>
                <a:cxn ang="0">
                  <a:pos x="T4" y="T5"/>
                </a:cxn>
                <a:cxn ang="0">
                  <a:pos x="T6" y="T7"/>
                </a:cxn>
                <a:cxn ang="0">
                  <a:pos x="T8" y="T9"/>
                </a:cxn>
                <a:cxn ang="0">
                  <a:pos x="T10" y="T11"/>
                </a:cxn>
                <a:cxn ang="0">
                  <a:pos x="T12" y="T13"/>
                </a:cxn>
              </a:cxnLst>
              <a:rect l="0" t="0" r="r" b="b"/>
              <a:pathLst>
                <a:path w="243" h="117">
                  <a:moveTo>
                    <a:pt x="0" y="51"/>
                  </a:moveTo>
                  <a:cubicBezTo>
                    <a:pt x="0" y="51"/>
                    <a:pt x="39" y="0"/>
                    <a:pt x="114" y="0"/>
                  </a:cubicBezTo>
                  <a:cubicBezTo>
                    <a:pt x="177" y="0"/>
                    <a:pt x="243" y="82"/>
                    <a:pt x="243" y="82"/>
                  </a:cubicBezTo>
                  <a:cubicBezTo>
                    <a:pt x="225" y="117"/>
                    <a:pt x="225" y="117"/>
                    <a:pt x="225" y="117"/>
                  </a:cubicBezTo>
                  <a:cubicBezTo>
                    <a:pt x="225" y="117"/>
                    <a:pt x="146" y="44"/>
                    <a:pt x="122" y="46"/>
                  </a:cubicBezTo>
                  <a:cubicBezTo>
                    <a:pt x="73" y="51"/>
                    <a:pt x="53" y="84"/>
                    <a:pt x="53" y="84"/>
                  </a:cubicBezTo>
                  <a:lnTo>
                    <a:pt x="0" y="51"/>
                  </a:ln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90" name="íšľíḍé"/>
            <p:cNvSpPr/>
            <p:nvPr/>
          </p:nvSpPr>
          <p:spPr bwMode="auto">
            <a:xfrm>
              <a:off x="3614887" y="2343760"/>
              <a:ext cx="335954" cy="250147"/>
            </a:xfrm>
            <a:custGeom>
              <a:avLst/>
              <a:gdLst>
                <a:gd name="T0" fmla="*/ 111 w 111"/>
                <a:gd name="T1" fmla="*/ 50 h 83"/>
                <a:gd name="T2" fmla="*/ 77 w 111"/>
                <a:gd name="T3" fmla="*/ 0 h 83"/>
                <a:gd name="T4" fmla="*/ 0 w 111"/>
                <a:gd name="T5" fmla="*/ 50 h 83"/>
                <a:gd name="T6" fmla="*/ 53 w 111"/>
                <a:gd name="T7" fmla="*/ 83 h 83"/>
                <a:gd name="T8" fmla="*/ 111 w 111"/>
                <a:gd name="T9" fmla="*/ 50 h 83"/>
              </a:gdLst>
              <a:ahLst/>
              <a:cxnLst>
                <a:cxn ang="0">
                  <a:pos x="T0" y="T1"/>
                </a:cxn>
                <a:cxn ang="0">
                  <a:pos x="T2" y="T3"/>
                </a:cxn>
                <a:cxn ang="0">
                  <a:pos x="T4" y="T5"/>
                </a:cxn>
                <a:cxn ang="0">
                  <a:pos x="T6" y="T7"/>
                </a:cxn>
                <a:cxn ang="0">
                  <a:pos x="T8" y="T9"/>
                </a:cxn>
              </a:cxnLst>
              <a:rect l="0" t="0" r="r" b="b"/>
              <a:pathLst>
                <a:path w="111" h="83">
                  <a:moveTo>
                    <a:pt x="111" y="50"/>
                  </a:moveTo>
                  <a:cubicBezTo>
                    <a:pt x="102" y="32"/>
                    <a:pt x="91" y="15"/>
                    <a:pt x="77" y="0"/>
                  </a:cubicBezTo>
                  <a:cubicBezTo>
                    <a:pt x="26" y="13"/>
                    <a:pt x="0" y="50"/>
                    <a:pt x="0" y="50"/>
                  </a:cubicBezTo>
                  <a:cubicBezTo>
                    <a:pt x="53" y="83"/>
                    <a:pt x="53" y="83"/>
                    <a:pt x="53" y="83"/>
                  </a:cubicBezTo>
                  <a:cubicBezTo>
                    <a:pt x="53" y="83"/>
                    <a:pt x="72" y="59"/>
                    <a:pt x="111" y="50"/>
                  </a:cubicBezTo>
                  <a:close/>
                </a:path>
              </a:pathLst>
            </a:custGeom>
            <a:solidFill>
              <a:srgbClr val="237F8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91" name="íş1ïdé"/>
            <p:cNvSpPr/>
            <p:nvPr/>
          </p:nvSpPr>
          <p:spPr bwMode="auto">
            <a:xfrm>
              <a:off x="3505811" y="2458653"/>
              <a:ext cx="383947" cy="735899"/>
            </a:xfrm>
            <a:prstGeom prst="ellipse">
              <a:avLst/>
            </a:prstGeom>
            <a:solidFill>
              <a:srgbClr val="237F8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92" name="íSḷîdè"/>
            <p:cNvSpPr/>
            <p:nvPr/>
          </p:nvSpPr>
          <p:spPr bwMode="auto">
            <a:xfrm>
              <a:off x="3822858" y="2787335"/>
              <a:ext cx="78535" cy="81443"/>
            </a:xfrm>
            <a:custGeom>
              <a:avLst/>
              <a:gdLst>
                <a:gd name="T0" fmla="*/ 26 w 26"/>
                <a:gd name="T1" fmla="*/ 14 h 27"/>
                <a:gd name="T2" fmla="*/ 26 w 26"/>
                <a:gd name="T3" fmla="*/ 14 h 27"/>
                <a:gd name="T4" fmla="*/ 13 w 26"/>
                <a:gd name="T5" fmla="*/ 27 h 27"/>
                <a:gd name="T6" fmla="*/ 13 w 26"/>
                <a:gd name="T7" fmla="*/ 27 h 27"/>
                <a:gd name="T8" fmla="*/ 0 w 26"/>
                <a:gd name="T9" fmla="*/ 14 h 27"/>
                <a:gd name="T10" fmla="*/ 0 w 26"/>
                <a:gd name="T11" fmla="*/ 14 h 27"/>
                <a:gd name="T12" fmla="*/ 13 w 26"/>
                <a:gd name="T13" fmla="*/ 0 h 27"/>
                <a:gd name="T14" fmla="*/ 13 w 26"/>
                <a:gd name="T15" fmla="*/ 0 h 27"/>
                <a:gd name="T16" fmla="*/ 26 w 26"/>
                <a:gd name="T17"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7">
                  <a:moveTo>
                    <a:pt x="26" y="14"/>
                  </a:moveTo>
                  <a:cubicBezTo>
                    <a:pt x="26" y="14"/>
                    <a:pt x="26" y="14"/>
                    <a:pt x="26" y="14"/>
                  </a:cubicBezTo>
                  <a:cubicBezTo>
                    <a:pt x="26" y="21"/>
                    <a:pt x="21" y="27"/>
                    <a:pt x="13" y="27"/>
                  </a:cubicBezTo>
                  <a:cubicBezTo>
                    <a:pt x="13" y="27"/>
                    <a:pt x="13" y="27"/>
                    <a:pt x="13" y="27"/>
                  </a:cubicBezTo>
                  <a:cubicBezTo>
                    <a:pt x="6" y="27"/>
                    <a:pt x="0" y="21"/>
                    <a:pt x="0" y="14"/>
                  </a:cubicBezTo>
                  <a:cubicBezTo>
                    <a:pt x="0" y="14"/>
                    <a:pt x="0" y="14"/>
                    <a:pt x="0" y="14"/>
                  </a:cubicBezTo>
                  <a:cubicBezTo>
                    <a:pt x="0" y="6"/>
                    <a:pt x="6" y="0"/>
                    <a:pt x="13" y="0"/>
                  </a:cubicBezTo>
                  <a:cubicBezTo>
                    <a:pt x="13" y="0"/>
                    <a:pt x="13" y="0"/>
                    <a:pt x="13" y="0"/>
                  </a:cubicBezTo>
                  <a:cubicBezTo>
                    <a:pt x="21" y="0"/>
                    <a:pt x="26" y="6"/>
                    <a:pt x="26" y="14"/>
                  </a:cubicBez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93" name="îsḷîḋê"/>
            <p:cNvSpPr/>
            <p:nvPr/>
          </p:nvSpPr>
          <p:spPr bwMode="auto">
            <a:xfrm>
              <a:off x="3433094" y="2633174"/>
              <a:ext cx="442121" cy="389765"/>
            </a:xfrm>
            <a:custGeom>
              <a:avLst/>
              <a:gdLst>
                <a:gd name="T0" fmla="*/ 146 w 146"/>
                <a:gd name="T1" fmla="*/ 61 h 129"/>
                <a:gd name="T2" fmla="*/ 146 w 146"/>
                <a:gd name="T3" fmla="*/ 68 h 129"/>
                <a:gd name="T4" fmla="*/ 85 w 146"/>
                <a:gd name="T5" fmla="*/ 129 h 129"/>
                <a:gd name="T6" fmla="*/ 61 w 146"/>
                <a:gd name="T7" fmla="*/ 129 h 129"/>
                <a:gd name="T8" fmla="*/ 0 w 146"/>
                <a:gd name="T9" fmla="*/ 68 h 129"/>
                <a:gd name="T10" fmla="*/ 0 w 146"/>
                <a:gd name="T11" fmla="*/ 61 h 129"/>
                <a:gd name="T12" fmla="*/ 61 w 146"/>
                <a:gd name="T13" fmla="*/ 0 h 129"/>
                <a:gd name="T14" fmla="*/ 85 w 146"/>
                <a:gd name="T15" fmla="*/ 0 h 129"/>
                <a:gd name="T16" fmla="*/ 146 w 146"/>
                <a:gd name="T17" fmla="*/ 61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129">
                  <a:moveTo>
                    <a:pt x="146" y="61"/>
                  </a:moveTo>
                  <a:cubicBezTo>
                    <a:pt x="146" y="68"/>
                    <a:pt x="146" y="68"/>
                    <a:pt x="146" y="68"/>
                  </a:cubicBezTo>
                  <a:cubicBezTo>
                    <a:pt x="146" y="101"/>
                    <a:pt x="119" y="129"/>
                    <a:pt x="85" y="129"/>
                  </a:cubicBezTo>
                  <a:cubicBezTo>
                    <a:pt x="61" y="129"/>
                    <a:pt x="61" y="129"/>
                    <a:pt x="61" y="129"/>
                  </a:cubicBezTo>
                  <a:cubicBezTo>
                    <a:pt x="27" y="129"/>
                    <a:pt x="0" y="101"/>
                    <a:pt x="0" y="68"/>
                  </a:cubicBezTo>
                  <a:cubicBezTo>
                    <a:pt x="0" y="61"/>
                    <a:pt x="0" y="61"/>
                    <a:pt x="0" y="61"/>
                  </a:cubicBezTo>
                  <a:cubicBezTo>
                    <a:pt x="0" y="27"/>
                    <a:pt x="27" y="0"/>
                    <a:pt x="61" y="0"/>
                  </a:cubicBezTo>
                  <a:cubicBezTo>
                    <a:pt x="85" y="0"/>
                    <a:pt x="85" y="0"/>
                    <a:pt x="85" y="0"/>
                  </a:cubicBezTo>
                  <a:cubicBezTo>
                    <a:pt x="119" y="0"/>
                    <a:pt x="146" y="27"/>
                    <a:pt x="146" y="61"/>
                  </a:cubicBez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94" name="ïṩḷîḓé"/>
            <p:cNvSpPr/>
            <p:nvPr/>
          </p:nvSpPr>
          <p:spPr bwMode="auto">
            <a:xfrm>
              <a:off x="3611979" y="2989489"/>
              <a:ext cx="106168" cy="69809"/>
            </a:xfrm>
            <a:custGeom>
              <a:avLst/>
              <a:gdLst>
                <a:gd name="T0" fmla="*/ 33 w 35"/>
                <a:gd name="T1" fmla="*/ 7 h 23"/>
                <a:gd name="T2" fmla="*/ 33 w 35"/>
                <a:gd name="T3" fmla="*/ 7 h 23"/>
                <a:gd name="T4" fmla="*/ 27 w 35"/>
                <a:gd name="T5" fmla="*/ 18 h 23"/>
                <a:gd name="T6" fmla="*/ 13 w 35"/>
                <a:gd name="T7" fmla="*/ 22 h 23"/>
                <a:gd name="T8" fmla="*/ 2 w 35"/>
                <a:gd name="T9" fmla="*/ 16 h 23"/>
                <a:gd name="T10" fmla="*/ 2 w 35"/>
                <a:gd name="T11" fmla="*/ 16 h 23"/>
                <a:gd name="T12" fmla="*/ 8 w 35"/>
                <a:gd name="T13" fmla="*/ 6 h 23"/>
                <a:gd name="T14" fmla="*/ 22 w 35"/>
                <a:gd name="T15" fmla="*/ 1 h 23"/>
                <a:gd name="T16" fmla="*/ 33 w 35"/>
                <a:gd name="T17"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23">
                  <a:moveTo>
                    <a:pt x="33" y="7"/>
                  </a:moveTo>
                  <a:cubicBezTo>
                    <a:pt x="33" y="7"/>
                    <a:pt x="33" y="7"/>
                    <a:pt x="33" y="7"/>
                  </a:cubicBezTo>
                  <a:cubicBezTo>
                    <a:pt x="35" y="12"/>
                    <a:pt x="32" y="16"/>
                    <a:pt x="27" y="18"/>
                  </a:cubicBezTo>
                  <a:cubicBezTo>
                    <a:pt x="13" y="22"/>
                    <a:pt x="13" y="22"/>
                    <a:pt x="13" y="22"/>
                  </a:cubicBezTo>
                  <a:cubicBezTo>
                    <a:pt x="8" y="23"/>
                    <a:pt x="3" y="21"/>
                    <a:pt x="2" y="16"/>
                  </a:cubicBezTo>
                  <a:cubicBezTo>
                    <a:pt x="2" y="16"/>
                    <a:pt x="2" y="16"/>
                    <a:pt x="2" y="16"/>
                  </a:cubicBezTo>
                  <a:cubicBezTo>
                    <a:pt x="0" y="12"/>
                    <a:pt x="3" y="7"/>
                    <a:pt x="8" y="6"/>
                  </a:cubicBezTo>
                  <a:cubicBezTo>
                    <a:pt x="22" y="1"/>
                    <a:pt x="22" y="1"/>
                    <a:pt x="22" y="1"/>
                  </a:cubicBezTo>
                  <a:cubicBezTo>
                    <a:pt x="27" y="0"/>
                    <a:pt x="32" y="3"/>
                    <a:pt x="33" y="7"/>
                  </a:cubicBez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95" name="îšḷiḍê"/>
            <p:cNvSpPr/>
            <p:nvPr/>
          </p:nvSpPr>
          <p:spPr bwMode="auto">
            <a:xfrm>
              <a:off x="3611979" y="2596816"/>
              <a:ext cx="106168" cy="69809"/>
            </a:xfrm>
            <a:custGeom>
              <a:avLst/>
              <a:gdLst>
                <a:gd name="T0" fmla="*/ 2 w 35"/>
                <a:gd name="T1" fmla="*/ 7 h 23"/>
                <a:gd name="T2" fmla="*/ 2 w 35"/>
                <a:gd name="T3" fmla="*/ 7 h 23"/>
                <a:gd name="T4" fmla="*/ 8 w 35"/>
                <a:gd name="T5" fmla="*/ 18 h 23"/>
                <a:gd name="T6" fmla="*/ 22 w 35"/>
                <a:gd name="T7" fmla="*/ 22 h 23"/>
                <a:gd name="T8" fmla="*/ 33 w 35"/>
                <a:gd name="T9" fmla="*/ 16 h 23"/>
                <a:gd name="T10" fmla="*/ 33 w 35"/>
                <a:gd name="T11" fmla="*/ 16 h 23"/>
                <a:gd name="T12" fmla="*/ 27 w 35"/>
                <a:gd name="T13" fmla="*/ 6 h 23"/>
                <a:gd name="T14" fmla="*/ 13 w 35"/>
                <a:gd name="T15" fmla="*/ 1 h 23"/>
                <a:gd name="T16" fmla="*/ 2 w 35"/>
                <a:gd name="T17"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23">
                  <a:moveTo>
                    <a:pt x="2" y="7"/>
                  </a:moveTo>
                  <a:cubicBezTo>
                    <a:pt x="2" y="7"/>
                    <a:pt x="2" y="7"/>
                    <a:pt x="2" y="7"/>
                  </a:cubicBezTo>
                  <a:cubicBezTo>
                    <a:pt x="0" y="12"/>
                    <a:pt x="3" y="17"/>
                    <a:pt x="8" y="18"/>
                  </a:cubicBezTo>
                  <a:cubicBezTo>
                    <a:pt x="22" y="22"/>
                    <a:pt x="22" y="22"/>
                    <a:pt x="22" y="22"/>
                  </a:cubicBezTo>
                  <a:cubicBezTo>
                    <a:pt x="27" y="23"/>
                    <a:pt x="32" y="21"/>
                    <a:pt x="33" y="16"/>
                  </a:cubicBezTo>
                  <a:cubicBezTo>
                    <a:pt x="33" y="16"/>
                    <a:pt x="33" y="16"/>
                    <a:pt x="33" y="16"/>
                  </a:cubicBezTo>
                  <a:cubicBezTo>
                    <a:pt x="35" y="12"/>
                    <a:pt x="32" y="7"/>
                    <a:pt x="27" y="6"/>
                  </a:cubicBezTo>
                  <a:cubicBezTo>
                    <a:pt x="13" y="1"/>
                    <a:pt x="13" y="1"/>
                    <a:pt x="13" y="1"/>
                  </a:cubicBezTo>
                  <a:cubicBezTo>
                    <a:pt x="8" y="0"/>
                    <a:pt x="3" y="3"/>
                    <a:pt x="2" y="7"/>
                  </a:cubicBez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96" name="îṩ1íḍe"/>
            <p:cNvSpPr/>
            <p:nvPr/>
          </p:nvSpPr>
          <p:spPr bwMode="auto">
            <a:xfrm>
              <a:off x="3421459" y="2633174"/>
              <a:ext cx="420306" cy="389765"/>
            </a:xfrm>
            <a:custGeom>
              <a:avLst/>
              <a:gdLst>
                <a:gd name="T0" fmla="*/ 65 w 139"/>
                <a:gd name="T1" fmla="*/ 129 h 129"/>
                <a:gd name="T2" fmla="*/ 83 w 139"/>
                <a:gd name="T3" fmla="*/ 129 h 129"/>
                <a:gd name="T4" fmla="*/ 125 w 139"/>
                <a:gd name="T5" fmla="*/ 111 h 129"/>
                <a:gd name="T6" fmla="*/ 136 w 139"/>
                <a:gd name="T7" fmla="*/ 64 h 129"/>
                <a:gd name="T8" fmla="*/ 107 w 139"/>
                <a:gd name="T9" fmla="*/ 26 h 129"/>
                <a:gd name="T10" fmla="*/ 83 w 139"/>
                <a:gd name="T11" fmla="*/ 0 h 129"/>
                <a:gd name="T12" fmla="*/ 65 w 139"/>
                <a:gd name="T13" fmla="*/ 0 h 129"/>
                <a:gd name="T14" fmla="*/ 0 w 139"/>
                <a:gd name="T15" fmla="*/ 63 h 129"/>
                <a:gd name="T16" fmla="*/ 0 w 139"/>
                <a:gd name="T17" fmla="*/ 66 h 129"/>
                <a:gd name="T18" fmla="*/ 65 w 139"/>
                <a:gd name="T19"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29">
                  <a:moveTo>
                    <a:pt x="65" y="129"/>
                  </a:moveTo>
                  <a:cubicBezTo>
                    <a:pt x="83" y="129"/>
                    <a:pt x="83" y="129"/>
                    <a:pt x="83" y="129"/>
                  </a:cubicBezTo>
                  <a:cubicBezTo>
                    <a:pt x="103" y="129"/>
                    <a:pt x="117" y="123"/>
                    <a:pt x="125" y="111"/>
                  </a:cubicBezTo>
                  <a:cubicBezTo>
                    <a:pt x="135" y="97"/>
                    <a:pt x="139" y="85"/>
                    <a:pt x="136" y="64"/>
                  </a:cubicBezTo>
                  <a:cubicBezTo>
                    <a:pt x="134" y="47"/>
                    <a:pt x="122" y="32"/>
                    <a:pt x="107" y="26"/>
                  </a:cubicBezTo>
                  <a:cubicBezTo>
                    <a:pt x="107" y="10"/>
                    <a:pt x="104" y="0"/>
                    <a:pt x="83" y="0"/>
                  </a:cubicBezTo>
                  <a:cubicBezTo>
                    <a:pt x="65" y="0"/>
                    <a:pt x="65" y="0"/>
                    <a:pt x="65" y="0"/>
                  </a:cubicBezTo>
                  <a:cubicBezTo>
                    <a:pt x="30" y="0"/>
                    <a:pt x="0" y="28"/>
                    <a:pt x="0" y="63"/>
                  </a:cubicBezTo>
                  <a:cubicBezTo>
                    <a:pt x="0" y="66"/>
                    <a:pt x="0" y="66"/>
                    <a:pt x="0" y="66"/>
                  </a:cubicBezTo>
                  <a:cubicBezTo>
                    <a:pt x="0" y="100"/>
                    <a:pt x="30" y="129"/>
                    <a:pt x="65" y="129"/>
                  </a:cubicBezTo>
                  <a:close/>
                </a:path>
              </a:pathLst>
            </a:custGeom>
            <a:solidFill>
              <a:srgbClr val="A67A53"/>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97" name="ïṧ1iḋê"/>
            <p:cNvSpPr/>
            <p:nvPr/>
          </p:nvSpPr>
          <p:spPr bwMode="auto">
            <a:xfrm>
              <a:off x="4410414" y="2739342"/>
              <a:ext cx="50903" cy="78535"/>
            </a:xfrm>
            <a:custGeom>
              <a:avLst/>
              <a:gdLst>
                <a:gd name="T0" fmla="*/ 12 w 17"/>
                <a:gd name="T1" fmla="*/ 25 h 26"/>
                <a:gd name="T2" fmla="*/ 12 w 17"/>
                <a:gd name="T3" fmla="*/ 25 h 26"/>
                <a:gd name="T4" fmla="*/ 4 w 17"/>
                <a:gd name="T5" fmla="*/ 20 h 26"/>
                <a:gd name="T6" fmla="*/ 0 w 17"/>
                <a:gd name="T7" fmla="*/ 9 h 26"/>
                <a:gd name="T8" fmla="*/ 5 w 17"/>
                <a:gd name="T9" fmla="*/ 1 h 26"/>
                <a:gd name="T10" fmla="*/ 5 w 17"/>
                <a:gd name="T11" fmla="*/ 1 h 26"/>
                <a:gd name="T12" fmla="*/ 13 w 17"/>
                <a:gd name="T13" fmla="*/ 5 h 26"/>
                <a:gd name="T14" fmla="*/ 16 w 17"/>
                <a:gd name="T15" fmla="*/ 17 h 26"/>
                <a:gd name="T16" fmla="*/ 12 w 17"/>
                <a:gd name="T17"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6">
                  <a:moveTo>
                    <a:pt x="12" y="25"/>
                  </a:moveTo>
                  <a:cubicBezTo>
                    <a:pt x="12" y="25"/>
                    <a:pt x="12" y="25"/>
                    <a:pt x="12" y="25"/>
                  </a:cubicBezTo>
                  <a:cubicBezTo>
                    <a:pt x="8" y="26"/>
                    <a:pt x="5" y="24"/>
                    <a:pt x="4" y="20"/>
                  </a:cubicBezTo>
                  <a:cubicBezTo>
                    <a:pt x="0" y="9"/>
                    <a:pt x="0" y="9"/>
                    <a:pt x="0" y="9"/>
                  </a:cubicBezTo>
                  <a:cubicBezTo>
                    <a:pt x="0" y="5"/>
                    <a:pt x="2" y="1"/>
                    <a:pt x="5" y="1"/>
                  </a:cubicBezTo>
                  <a:cubicBezTo>
                    <a:pt x="5" y="1"/>
                    <a:pt x="5" y="1"/>
                    <a:pt x="5" y="1"/>
                  </a:cubicBezTo>
                  <a:cubicBezTo>
                    <a:pt x="9" y="0"/>
                    <a:pt x="12" y="2"/>
                    <a:pt x="13" y="5"/>
                  </a:cubicBezTo>
                  <a:cubicBezTo>
                    <a:pt x="16" y="17"/>
                    <a:pt x="16" y="17"/>
                    <a:pt x="16" y="17"/>
                  </a:cubicBezTo>
                  <a:cubicBezTo>
                    <a:pt x="17" y="20"/>
                    <a:pt x="15" y="24"/>
                    <a:pt x="12" y="25"/>
                  </a:cubicBez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98" name="îśľïďê"/>
            <p:cNvSpPr/>
            <p:nvPr/>
          </p:nvSpPr>
          <p:spPr bwMode="auto">
            <a:xfrm>
              <a:off x="4267888" y="2684077"/>
              <a:ext cx="53811" cy="78535"/>
            </a:xfrm>
            <a:custGeom>
              <a:avLst/>
              <a:gdLst>
                <a:gd name="T0" fmla="*/ 6 w 18"/>
                <a:gd name="T1" fmla="*/ 25 h 26"/>
                <a:gd name="T2" fmla="*/ 6 w 18"/>
                <a:gd name="T3" fmla="*/ 25 h 26"/>
                <a:gd name="T4" fmla="*/ 1 w 18"/>
                <a:gd name="T5" fmla="*/ 17 h 26"/>
                <a:gd name="T6" fmla="*/ 5 w 18"/>
                <a:gd name="T7" fmla="*/ 5 h 26"/>
                <a:gd name="T8" fmla="*/ 13 w 18"/>
                <a:gd name="T9" fmla="*/ 1 h 26"/>
                <a:gd name="T10" fmla="*/ 13 w 18"/>
                <a:gd name="T11" fmla="*/ 1 h 26"/>
                <a:gd name="T12" fmla="*/ 17 w 18"/>
                <a:gd name="T13" fmla="*/ 9 h 26"/>
                <a:gd name="T14" fmla="*/ 14 w 18"/>
                <a:gd name="T15" fmla="*/ 20 h 26"/>
                <a:gd name="T16" fmla="*/ 6 w 18"/>
                <a:gd name="T17"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6">
                  <a:moveTo>
                    <a:pt x="6" y="25"/>
                  </a:moveTo>
                  <a:cubicBezTo>
                    <a:pt x="6" y="25"/>
                    <a:pt x="6" y="25"/>
                    <a:pt x="6" y="25"/>
                  </a:cubicBezTo>
                  <a:cubicBezTo>
                    <a:pt x="2" y="24"/>
                    <a:pt x="0" y="20"/>
                    <a:pt x="1" y="17"/>
                  </a:cubicBezTo>
                  <a:cubicBezTo>
                    <a:pt x="5" y="5"/>
                    <a:pt x="5" y="5"/>
                    <a:pt x="5" y="5"/>
                  </a:cubicBezTo>
                  <a:cubicBezTo>
                    <a:pt x="6" y="2"/>
                    <a:pt x="9" y="0"/>
                    <a:pt x="13" y="1"/>
                  </a:cubicBezTo>
                  <a:cubicBezTo>
                    <a:pt x="13" y="1"/>
                    <a:pt x="13" y="1"/>
                    <a:pt x="13" y="1"/>
                  </a:cubicBezTo>
                  <a:cubicBezTo>
                    <a:pt x="16" y="2"/>
                    <a:pt x="18" y="5"/>
                    <a:pt x="17" y="9"/>
                  </a:cubicBezTo>
                  <a:cubicBezTo>
                    <a:pt x="14" y="20"/>
                    <a:pt x="14" y="20"/>
                    <a:pt x="14" y="20"/>
                  </a:cubicBezTo>
                  <a:cubicBezTo>
                    <a:pt x="13" y="24"/>
                    <a:pt x="9" y="26"/>
                    <a:pt x="6" y="25"/>
                  </a:cubicBez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799" name="iṧļíḍê"/>
            <p:cNvSpPr/>
            <p:nvPr/>
          </p:nvSpPr>
          <p:spPr bwMode="auto">
            <a:xfrm>
              <a:off x="4267888" y="2720435"/>
              <a:ext cx="75626" cy="66900"/>
            </a:xfrm>
            <a:custGeom>
              <a:avLst/>
              <a:gdLst>
                <a:gd name="T0" fmla="*/ 23 w 25"/>
                <a:gd name="T1" fmla="*/ 19 h 22"/>
                <a:gd name="T2" fmla="*/ 23 w 25"/>
                <a:gd name="T3" fmla="*/ 19 h 22"/>
                <a:gd name="T4" fmla="*/ 13 w 25"/>
                <a:gd name="T5" fmla="*/ 20 h 22"/>
                <a:gd name="T6" fmla="*/ 4 w 25"/>
                <a:gd name="T7" fmla="*/ 13 h 22"/>
                <a:gd name="T8" fmla="*/ 3 w 25"/>
                <a:gd name="T9" fmla="*/ 4 h 22"/>
                <a:gd name="T10" fmla="*/ 3 w 25"/>
                <a:gd name="T11" fmla="*/ 4 h 22"/>
                <a:gd name="T12" fmla="*/ 12 w 25"/>
                <a:gd name="T13" fmla="*/ 3 h 22"/>
                <a:gd name="T14" fmla="*/ 21 w 25"/>
                <a:gd name="T15" fmla="*/ 10 h 22"/>
                <a:gd name="T16" fmla="*/ 23 w 25"/>
                <a:gd name="T17" fmla="*/ 19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2">
                  <a:moveTo>
                    <a:pt x="23" y="19"/>
                  </a:moveTo>
                  <a:cubicBezTo>
                    <a:pt x="23" y="19"/>
                    <a:pt x="23" y="19"/>
                    <a:pt x="23" y="19"/>
                  </a:cubicBezTo>
                  <a:cubicBezTo>
                    <a:pt x="20" y="22"/>
                    <a:pt x="16" y="22"/>
                    <a:pt x="13" y="20"/>
                  </a:cubicBezTo>
                  <a:cubicBezTo>
                    <a:pt x="4" y="13"/>
                    <a:pt x="4" y="13"/>
                    <a:pt x="4" y="13"/>
                  </a:cubicBezTo>
                  <a:cubicBezTo>
                    <a:pt x="1" y="11"/>
                    <a:pt x="0" y="7"/>
                    <a:pt x="3" y="4"/>
                  </a:cubicBezTo>
                  <a:cubicBezTo>
                    <a:pt x="3" y="4"/>
                    <a:pt x="3" y="4"/>
                    <a:pt x="3" y="4"/>
                  </a:cubicBezTo>
                  <a:cubicBezTo>
                    <a:pt x="5" y="1"/>
                    <a:pt x="9" y="0"/>
                    <a:pt x="12" y="3"/>
                  </a:cubicBezTo>
                  <a:cubicBezTo>
                    <a:pt x="21" y="10"/>
                    <a:pt x="21" y="10"/>
                    <a:pt x="21" y="10"/>
                  </a:cubicBezTo>
                  <a:cubicBezTo>
                    <a:pt x="24" y="12"/>
                    <a:pt x="25" y="16"/>
                    <a:pt x="23" y="19"/>
                  </a:cubicBez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00" name="ïṣlîḍè"/>
            <p:cNvSpPr/>
            <p:nvPr/>
          </p:nvSpPr>
          <p:spPr bwMode="auto">
            <a:xfrm>
              <a:off x="4371147" y="2641900"/>
              <a:ext cx="81443" cy="130891"/>
            </a:xfrm>
            <a:custGeom>
              <a:avLst/>
              <a:gdLst>
                <a:gd name="T0" fmla="*/ 14 w 27"/>
                <a:gd name="T1" fmla="*/ 5 h 43"/>
                <a:gd name="T2" fmla="*/ 25 w 27"/>
                <a:gd name="T3" fmla="*/ 33 h 43"/>
                <a:gd name="T4" fmla="*/ 22 w 27"/>
                <a:gd name="T5" fmla="*/ 42 h 43"/>
                <a:gd name="T6" fmla="*/ 22 w 27"/>
                <a:gd name="T7" fmla="*/ 42 h 43"/>
                <a:gd name="T8" fmla="*/ 13 w 27"/>
                <a:gd name="T9" fmla="*/ 38 h 43"/>
                <a:gd name="T10" fmla="*/ 1 w 27"/>
                <a:gd name="T11" fmla="*/ 10 h 43"/>
                <a:gd name="T12" fmla="*/ 5 w 27"/>
                <a:gd name="T13" fmla="*/ 2 h 43"/>
                <a:gd name="T14" fmla="*/ 5 w 27"/>
                <a:gd name="T15" fmla="*/ 2 h 43"/>
                <a:gd name="T16" fmla="*/ 14 w 27"/>
                <a:gd name="T17" fmla="*/ 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43">
                  <a:moveTo>
                    <a:pt x="14" y="5"/>
                  </a:moveTo>
                  <a:cubicBezTo>
                    <a:pt x="25" y="33"/>
                    <a:pt x="25" y="33"/>
                    <a:pt x="25" y="33"/>
                  </a:cubicBezTo>
                  <a:cubicBezTo>
                    <a:pt x="27" y="36"/>
                    <a:pt x="25" y="40"/>
                    <a:pt x="22" y="42"/>
                  </a:cubicBezTo>
                  <a:cubicBezTo>
                    <a:pt x="22" y="42"/>
                    <a:pt x="22" y="42"/>
                    <a:pt x="22" y="42"/>
                  </a:cubicBezTo>
                  <a:cubicBezTo>
                    <a:pt x="18" y="43"/>
                    <a:pt x="14" y="42"/>
                    <a:pt x="13" y="38"/>
                  </a:cubicBezTo>
                  <a:cubicBezTo>
                    <a:pt x="1" y="10"/>
                    <a:pt x="1" y="10"/>
                    <a:pt x="1" y="10"/>
                  </a:cubicBezTo>
                  <a:cubicBezTo>
                    <a:pt x="0" y="7"/>
                    <a:pt x="1" y="3"/>
                    <a:pt x="5" y="2"/>
                  </a:cubicBezTo>
                  <a:cubicBezTo>
                    <a:pt x="5" y="2"/>
                    <a:pt x="5" y="2"/>
                    <a:pt x="5" y="2"/>
                  </a:cubicBezTo>
                  <a:cubicBezTo>
                    <a:pt x="8" y="0"/>
                    <a:pt x="12" y="2"/>
                    <a:pt x="14" y="5"/>
                  </a:cubicBez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01" name="ïsḷïďé"/>
            <p:cNvSpPr/>
            <p:nvPr/>
          </p:nvSpPr>
          <p:spPr bwMode="auto">
            <a:xfrm>
              <a:off x="4264979" y="2579364"/>
              <a:ext cx="159978" cy="171613"/>
            </a:xfrm>
            <a:custGeom>
              <a:avLst/>
              <a:gdLst>
                <a:gd name="T0" fmla="*/ 41 w 53"/>
                <a:gd name="T1" fmla="*/ 14 h 57"/>
                <a:gd name="T2" fmla="*/ 47 w 53"/>
                <a:gd name="T3" fmla="*/ 23 h 57"/>
                <a:gd name="T4" fmla="*/ 39 w 53"/>
                <a:gd name="T5" fmla="*/ 51 h 57"/>
                <a:gd name="T6" fmla="*/ 39 w 53"/>
                <a:gd name="T7" fmla="*/ 51 h 57"/>
                <a:gd name="T8" fmla="*/ 12 w 53"/>
                <a:gd name="T9" fmla="*/ 43 h 57"/>
                <a:gd name="T10" fmla="*/ 6 w 53"/>
                <a:gd name="T11" fmla="*/ 34 h 57"/>
                <a:gd name="T12" fmla="*/ 14 w 53"/>
                <a:gd name="T13" fmla="*/ 6 h 57"/>
                <a:gd name="T14" fmla="*/ 14 w 53"/>
                <a:gd name="T15" fmla="*/ 6 h 57"/>
                <a:gd name="T16" fmla="*/ 41 w 53"/>
                <a:gd name="T17" fmla="*/ 1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57">
                  <a:moveTo>
                    <a:pt x="41" y="14"/>
                  </a:moveTo>
                  <a:cubicBezTo>
                    <a:pt x="47" y="23"/>
                    <a:pt x="47" y="23"/>
                    <a:pt x="47" y="23"/>
                  </a:cubicBezTo>
                  <a:cubicBezTo>
                    <a:pt x="53" y="33"/>
                    <a:pt x="49" y="45"/>
                    <a:pt x="39" y="51"/>
                  </a:cubicBezTo>
                  <a:cubicBezTo>
                    <a:pt x="39" y="51"/>
                    <a:pt x="39" y="51"/>
                    <a:pt x="39" y="51"/>
                  </a:cubicBezTo>
                  <a:cubicBezTo>
                    <a:pt x="30" y="57"/>
                    <a:pt x="17" y="53"/>
                    <a:pt x="12" y="43"/>
                  </a:cubicBezTo>
                  <a:cubicBezTo>
                    <a:pt x="6" y="34"/>
                    <a:pt x="6" y="34"/>
                    <a:pt x="6" y="34"/>
                  </a:cubicBezTo>
                  <a:cubicBezTo>
                    <a:pt x="0" y="24"/>
                    <a:pt x="4" y="12"/>
                    <a:pt x="14" y="6"/>
                  </a:cubicBezTo>
                  <a:cubicBezTo>
                    <a:pt x="14" y="6"/>
                    <a:pt x="14" y="6"/>
                    <a:pt x="14" y="6"/>
                  </a:cubicBezTo>
                  <a:cubicBezTo>
                    <a:pt x="23" y="0"/>
                    <a:pt x="36" y="4"/>
                    <a:pt x="41" y="14"/>
                  </a:cubicBez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02" name="isļîďé"/>
            <p:cNvSpPr/>
            <p:nvPr/>
          </p:nvSpPr>
          <p:spPr bwMode="auto">
            <a:xfrm>
              <a:off x="4382782" y="2919680"/>
              <a:ext cx="53811" cy="78535"/>
            </a:xfrm>
            <a:custGeom>
              <a:avLst/>
              <a:gdLst>
                <a:gd name="T0" fmla="*/ 12 w 18"/>
                <a:gd name="T1" fmla="*/ 1 h 26"/>
                <a:gd name="T2" fmla="*/ 12 w 18"/>
                <a:gd name="T3" fmla="*/ 1 h 26"/>
                <a:gd name="T4" fmla="*/ 4 w 18"/>
                <a:gd name="T5" fmla="*/ 5 h 26"/>
                <a:gd name="T6" fmla="*/ 1 w 18"/>
                <a:gd name="T7" fmla="*/ 17 h 26"/>
                <a:gd name="T8" fmla="*/ 5 w 18"/>
                <a:gd name="T9" fmla="*/ 25 h 26"/>
                <a:gd name="T10" fmla="*/ 5 w 18"/>
                <a:gd name="T11" fmla="*/ 25 h 26"/>
                <a:gd name="T12" fmla="*/ 14 w 18"/>
                <a:gd name="T13" fmla="*/ 20 h 26"/>
                <a:gd name="T14" fmla="*/ 17 w 18"/>
                <a:gd name="T15" fmla="*/ 9 h 26"/>
                <a:gd name="T16" fmla="*/ 12 w 18"/>
                <a:gd name="T17" fmla="*/ 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6">
                  <a:moveTo>
                    <a:pt x="12" y="1"/>
                  </a:moveTo>
                  <a:cubicBezTo>
                    <a:pt x="12" y="1"/>
                    <a:pt x="12" y="1"/>
                    <a:pt x="12" y="1"/>
                  </a:cubicBezTo>
                  <a:cubicBezTo>
                    <a:pt x="9" y="0"/>
                    <a:pt x="5" y="2"/>
                    <a:pt x="4" y="5"/>
                  </a:cubicBezTo>
                  <a:cubicBezTo>
                    <a:pt x="1" y="17"/>
                    <a:pt x="1" y="17"/>
                    <a:pt x="1" y="17"/>
                  </a:cubicBezTo>
                  <a:cubicBezTo>
                    <a:pt x="0" y="20"/>
                    <a:pt x="2" y="24"/>
                    <a:pt x="5" y="25"/>
                  </a:cubicBezTo>
                  <a:cubicBezTo>
                    <a:pt x="5" y="25"/>
                    <a:pt x="5" y="25"/>
                    <a:pt x="5" y="25"/>
                  </a:cubicBezTo>
                  <a:cubicBezTo>
                    <a:pt x="9" y="26"/>
                    <a:pt x="13" y="24"/>
                    <a:pt x="14" y="20"/>
                  </a:cubicBezTo>
                  <a:cubicBezTo>
                    <a:pt x="17" y="9"/>
                    <a:pt x="17" y="9"/>
                    <a:pt x="17" y="9"/>
                  </a:cubicBezTo>
                  <a:cubicBezTo>
                    <a:pt x="18" y="5"/>
                    <a:pt x="16" y="2"/>
                    <a:pt x="12" y="1"/>
                  </a:cubicBez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03" name="ïṧlïdè"/>
            <p:cNvSpPr/>
            <p:nvPr/>
          </p:nvSpPr>
          <p:spPr bwMode="auto">
            <a:xfrm>
              <a:off x="4267888" y="2947313"/>
              <a:ext cx="42176" cy="78535"/>
            </a:xfrm>
            <a:custGeom>
              <a:avLst/>
              <a:gdLst>
                <a:gd name="T0" fmla="*/ 7 w 14"/>
                <a:gd name="T1" fmla="*/ 1 h 26"/>
                <a:gd name="T2" fmla="*/ 7 w 14"/>
                <a:gd name="T3" fmla="*/ 1 h 26"/>
                <a:gd name="T4" fmla="*/ 0 w 14"/>
                <a:gd name="T5" fmla="*/ 7 h 26"/>
                <a:gd name="T6" fmla="*/ 1 w 14"/>
                <a:gd name="T7" fmla="*/ 19 h 26"/>
                <a:gd name="T8" fmla="*/ 7 w 14"/>
                <a:gd name="T9" fmla="*/ 26 h 26"/>
                <a:gd name="T10" fmla="*/ 7 w 14"/>
                <a:gd name="T11" fmla="*/ 26 h 26"/>
                <a:gd name="T12" fmla="*/ 14 w 14"/>
                <a:gd name="T13" fmla="*/ 19 h 26"/>
                <a:gd name="T14" fmla="*/ 13 w 14"/>
                <a:gd name="T15" fmla="*/ 7 h 26"/>
                <a:gd name="T16" fmla="*/ 7 w 14"/>
                <a:gd name="T17" fmla="*/ 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26">
                  <a:moveTo>
                    <a:pt x="7" y="1"/>
                  </a:moveTo>
                  <a:cubicBezTo>
                    <a:pt x="7" y="1"/>
                    <a:pt x="7" y="1"/>
                    <a:pt x="7" y="1"/>
                  </a:cubicBezTo>
                  <a:cubicBezTo>
                    <a:pt x="3" y="1"/>
                    <a:pt x="0" y="4"/>
                    <a:pt x="0" y="7"/>
                  </a:cubicBezTo>
                  <a:cubicBezTo>
                    <a:pt x="1" y="19"/>
                    <a:pt x="1" y="19"/>
                    <a:pt x="1" y="19"/>
                  </a:cubicBezTo>
                  <a:cubicBezTo>
                    <a:pt x="1" y="23"/>
                    <a:pt x="4" y="26"/>
                    <a:pt x="7" y="26"/>
                  </a:cubicBezTo>
                  <a:cubicBezTo>
                    <a:pt x="7" y="26"/>
                    <a:pt x="7" y="26"/>
                    <a:pt x="7" y="26"/>
                  </a:cubicBezTo>
                  <a:cubicBezTo>
                    <a:pt x="11" y="25"/>
                    <a:pt x="14" y="22"/>
                    <a:pt x="14" y="19"/>
                  </a:cubicBezTo>
                  <a:cubicBezTo>
                    <a:pt x="13" y="7"/>
                    <a:pt x="13" y="7"/>
                    <a:pt x="13" y="7"/>
                  </a:cubicBezTo>
                  <a:cubicBezTo>
                    <a:pt x="13" y="3"/>
                    <a:pt x="10" y="0"/>
                    <a:pt x="7" y="1"/>
                  </a:cubicBez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04" name="iŝ1ïďé"/>
            <p:cNvSpPr/>
            <p:nvPr/>
          </p:nvSpPr>
          <p:spPr bwMode="auto">
            <a:xfrm>
              <a:off x="4267888" y="2929860"/>
              <a:ext cx="78535" cy="56720"/>
            </a:xfrm>
            <a:custGeom>
              <a:avLst/>
              <a:gdLst>
                <a:gd name="T0" fmla="*/ 24 w 26"/>
                <a:gd name="T1" fmla="*/ 5 h 19"/>
                <a:gd name="T2" fmla="*/ 24 w 26"/>
                <a:gd name="T3" fmla="*/ 5 h 19"/>
                <a:gd name="T4" fmla="*/ 16 w 26"/>
                <a:gd name="T5" fmla="*/ 1 h 19"/>
                <a:gd name="T6" fmla="*/ 5 w 26"/>
                <a:gd name="T7" fmla="*/ 6 h 19"/>
                <a:gd name="T8" fmla="*/ 1 w 26"/>
                <a:gd name="T9" fmla="*/ 14 h 19"/>
                <a:gd name="T10" fmla="*/ 1 w 26"/>
                <a:gd name="T11" fmla="*/ 14 h 19"/>
                <a:gd name="T12" fmla="*/ 10 w 26"/>
                <a:gd name="T13" fmla="*/ 18 h 19"/>
                <a:gd name="T14" fmla="*/ 21 w 26"/>
                <a:gd name="T15" fmla="*/ 13 h 19"/>
                <a:gd name="T16" fmla="*/ 24 w 26"/>
                <a:gd name="T1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19">
                  <a:moveTo>
                    <a:pt x="24" y="5"/>
                  </a:moveTo>
                  <a:cubicBezTo>
                    <a:pt x="24" y="5"/>
                    <a:pt x="24" y="5"/>
                    <a:pt x="24" y="5"/>
                  </a:cubicBezTo>
                  <a:cubicBezTo>
                    <a:pt x="23" y="2"/>
                    <a:pt x="19" y="0"/>
                    <a:pt x="16" y="1"/>
                  </a:cubicBezTo>
                  <a:cubicBezTo>
                    <a:pt x="5" y="6"/>
                    <a:pt x="5" y="6"/>
                    <a:pt x="5" y="6"/>
                  </a:cubicBezTo>
                  <a:cubicBezTo>
                    <a:pt x="1" y="7"/>
                    <a:pt x="0" y="11"/>
                    <a:pt x="1" y="14"/>
                  </a:cubicBezTo>
                  <a:cubicBezTo>
                    <a:pt x="1" y="14"/>
                    <a:pt x="1" y="14"/>
                    <a:pt x="1" y="14"/>
                  </a:cubicBezTo>
                  <a:cubicBezTo>
                    <a:pt x="3" y="18"/>
                    <a:pt x="6" y="19"/>
                    <a:pt x="10" y="18"/>
                  </a:cubicBezTo>
                  <a:cubicBezTo>
                    <a:pt x="21" y="13"/>
                    <a:pt x="21" y="13"/>
                    <a:pt x="21" y="13"/>
                  </a:cubicBezTo>
                  <a:cubicBezTo>
                    <a:pt x="24" y="12"/>
                    <a:pt x="26" y="8"/>
                    <a:pt x="24" y="5"/>
                  </a:cubicBez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05" name="is1iḑê"/>
            <p:cNvSpPr/>
            <p:nvPr/>
          </p:nvSpPr>
          <p:spPr bwMode="auto">
            <a:xfrm>
              <a:off x="4343514" y="2961856"/>
              <a:ext cx="81443" cy="130891"/>
            </a:xfrm>
            <a:custGeom>
              <a:avLst/>
              <a:gdLst>
                <a:gd name="T0" fmla="*/ 14 w 27"/>
                <a:gd name="T1" fmla="*/ 38 h 43"/>
                <a:gd name="T2" fmla="*/ 26 w 27"/>
                <a:gd name="T3" fmla="*/ 10 h 43"/>
                <a:gd name="T4" fmla="*/ 22 w 27"/>
                <a:gd name="T5" fmla="*/ 2 h 43"/>
                <a:gd name="T6" fmla="*/ 22 w 27"/>
                <a:gd name="T7" fmla="*/ 2 h 43"/>
                <a:gd name="T8" fmla="*/ 13 w 27"/>
                <a:gd name="T9" fmla="*/ 5 h 43"/>
                <a:gd name="T10" fmla="*/ 2 w 27"/>
                <a:gd name="T11" fmla="*/ 33 h 43"/>
                <a:gd name="T12" fmla="*/ 5 w 27"/>
                <a:gd name="T13" fmla="*/ 42 h 43"/>
                <a:gd name="T14" fmla="*/ 5 w 27"/>
                <a:gd name="T15" fmla="*/ 42 h 43"/>
                <a:gd name="T16" fmla="*/ 14 w 27"/>
                <a:gd name="T17"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43">
                  <a:moveTo>
                    <a:pt x="14" y="38"/>
                  </a:moveTo>
                  <a:cubicBezTo>
                    <a:pt x="26" y="10"/>
                    <a:pt x="26" y="10"/>
                    <a:pt x="26" y="10"/>
                  </a:cubicBezTo>
                  <a:cubicBezTo>
                    <a:pt x="27" y="7"/>
                    <a:pt x="26" y="3"/>
                    <a:pt x="22" y="2"/>
                  </a:cubicBezTo>
                  <a:cubicBezTo>
                    <a:pt x="22" y="2"/>
                    <a:pt x="22" y="2"/>
                    <a:pt x="22" y="2"/>
                  </a:cubicBezTo>
                  <a:cubicBezTo>
                    <a:pt x="19" y="0"/>
                    <a:pt x="15" y="2"/>
                    <a:pt x="13" y="5"/>
                  </a:cubicBezTo>
                  <a:cubicBezTo>
                    <a:pt x="2" y="33"/>
                    <a:pt x="2" y="33"/>
                    <a:pt x="2" y="33"/>
                  </a:cubicBezTo>
                  <a:cubicBezTo>
                    <a:pt x="0" y="36"/>
                    <a:pt x="2" y="40"/>
                    <a:pt x="5" y="42"/>
                  </a:cubicBezTo>
                  <a:cubicBezTo>
                    <a:pt x="5" y="42"/>
                    <a:pt x="5" y="42"/>
                    <a:pt x="5" y="42"/>
                  </a:cubicBezTo>
                  <a:cubicBezTo>
                    <a:pt x="9" y="43"/>
                    <a:pt x="13" y="42"/>
                    <a:pt x="14" y="38"/>
                  </a:cubicBez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06" name="ïśľîḍe"/>
            <p:cNvSpPr/>
            <p:nvPr/>
          </p:nvSpPr>
          <p:spPr bwMode="auto">
            <a:xfrm>
              <a:off x="4240256" y="2986580"/>
              <a:ext cx="157069" cy="168704"/>
            </a:xfrm>
            <a:custGeom>
              <a:avLst/>
              <a:gdLst>
                <a:gd name="T0" fmla="*/ 41 w 52"/>
                <a:gd name="T1" fmla="*/ 43 h 56"/>
                <a:gd name="T2" fmla="*/ 46 w 52"/>
                <a:gd name="T3" fmla="*/ 33 h 56"/>
                <a:gd name="T4" fmla="*/ 39 w 52"/>
                <a:gd name="T5" fmla="*/ 6 h 56"/>
                <a:gd name="T6" fmla="*/ 39 w 52"/>
                <a:gd name="T7" fmla="*/ 6 h 56"/>
                <a:gd name="T8" fmla="*/ 11 w 52"/>
                <a:gd name="T9" fmla="*/ 13 h 56"/>
                <a:gd name="T10" fmla="*/ 6 w 52"/>
                <a:gd name="T11" fmla="*/ 22 h 56"/>
                <a:gd name="T12" fmla="*/ 13 w 52"/>
                <a:gd name="T13" fmla="*/ 50 h 56"/>
                <a:gd name="T14" fmla="*/ 13 w 52"/>
                <a:gd name="T15" fmla="*/ 50 h 56"/>
                <a:gd name="T16" fmla="*/ 41 w 52"/>
                <a:gd name="T17" fmla="*/ 4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56">
                  <a:moveTo>
                    <a:pt x="41" y="43"/>
                  </a:moveTo>
                  <a:cubicBezTo>
                    <a:pt x="46" y="33"/>
                    <a:pt x="46" y="33"/>
                    <a:pt x="46" y="33"/>
                  </a:cubicBezTo>
                  <a:cubicBezTo>
                    <a:pt x="52" y="24"/>
                    <a:pt x="49" y="11"/>
                    <a:pt x="39" y="6"/>
                  </a:cubicBezTo>
                  <a:cubicBezTo>
                    <a:pt x="39" y="6"/>
                    <a:pt x="39" y="6"/>
                    <a:pt x="39" y="6"/>
                  </a:cubicBezTo>
                  <a:cubicBezTo>
                    <a:pt x="29" y="0"/>
                    <a:pt x="17" y="3"/>
                    <a:pt x="11" y="13"/>
                  </a:cubicBezTo>
                  <a:cubicBezTo>
                    <a:pt x="6" y="22"/>
                    <a:pt x="6" y="22"/>
                    <a:pt x="6" y="22"/>
                  </a:cubicBezTo>
                  <a:cubicBezTo>
                    <a:pt x="0" y="32"/>
                    <a:pt x="3" y="45"/>
                    <a:pt x="13" y="50"/>
                  </a:cubicBezTo>
                  <a:cubicBezTo>
                    <a:pt x="13" y="50"/>
                    <a:pt x="13" y="50"/>
                    <a:pt x="13" y="50"/>
                  </a:cubicBezTo>
                  <a:cubicBezTo>
                    <a:pt x="23" y="56"/>
                    <a:pt x="35" y="53"/>
                    <a:pt x="41" y="43"/>
                  </a:cubicBezTo>
                  <a:close/>
                </a:path>
              </a:pathLst>
            </a:custGeom>
            <a:solidFill>
              <a:srgbClr val="FFD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07" name="iṧľïḓé"/>
            <p:cNvSpPr/>
            <p:nvPr/>
          </p:nvSpPr>
          <p:spPr bwMode="auto">
            <a:xfrm>
              <a:off x="4340605" y="2644809"/>
              <a:ext cx="168704" cy="434850"/>
            </a:xfrm>
            <a:custGeom>
              <a:avLst/>
              <a:gdLst>
                <a:gd name="T0" fmla="*/ 52 w 56"/>
                <a:gd name="T1" fmla="*/ 0 h 144"/>
                <a:gd name="T2" fmla="*/ 52 w 56"/>
                <a:gd name="T3" fmla="*/ 0 h 144"/>
                <a:gd name="T4" fmla="*/ 52 w 56"/>
                <a:gd name="T5" fmla="*/ 0 h 144"/>
                <a:gd name="T6" fmla="*/ 51 w 56"/>
                <a:gd name="T7" fmla="*/ 0 h 144"/>
                <a:gd name="T8" fmla="*/ 51 w 56"/>
                <a:gd name="T9" fmla="*/ 0 h 144"/>
                <a:gd name="T10" fmla="*/ 51 w 56"/>
                <a:gd name="T11" fmla="*/ 0 h 144"/>
                <a:gd name="T12" fmla="*/ 51 w 56"/>
                <a:gd name="T13" fmla="*/ 0 h 144"/>
                <a:gd name="T14" fmla="*/ 50 w 56"/>
                <a:gd name="T15" fmla="*/ 0 h 144"/>
                <a:gd name="T16" fmla="*/ 50 w 56"/>
                <a:gd name="T17" fmla="*/ 0 h 144"/>
                <a:gd name="T18" fmla="*/ 50 w 56"/>
                <a:gd name="T19" fmla="*/ 0 h 144"/>
                <a:gd name="T20" fmla="*/ 49 w 56"/>
                <a:gd name="T21" fmla="*/ 0 h 144"/>
                <a:gd name="T22" fmla="*/ 49 w 56"/>
                <a:gd name="T23" fmla="*/ 0 h 144"/>
                <a:gd name="T24" fmla="*/ 49 w 56"/>
                <a:gd name="T25" fmla="*/ 0 h 144"/>
                <a:gd name="T26" fmla="*/ 49 w 56"/>
                <a:gd name="T27" fmla="*/ 0 h 144"/>
                <a:gd name="T28" fmla="*/ 48 w 56"/>
                <a:gd name="T29" fmla="*/ 0 h 144"/>
                <a:gd name="T30" fmla="*/ 48 w 56"/>
                <a:gd name="T31" fmla="*/ 0 h 144"/>
                <a:gd name="T32" fmla="*/ 48 w 56"/>
                <a:gd name="T33" fmla="*/ 0 h 144"/>
                <a:gd name="T34" fmla="*/ 47 w 56"/>
                <a:gd name="T35" fmla="*/ 0 h 144"/>
                <a:gd name="T36" fmla="*/ 47 w 56"/>
                <a:gd name="T37" fmla="*/ 0 h 144"/>
                <a:gd name="T38" fmla="*/ 47 w 56"/>
                <a:gd name="T39" fmla="*/ 0 h 144"/>
                <a:gd name="T40" fmla="*/ 46 w 56"/>
                <a:gd name="T41" fmla="*/ 0 h 144"/>
                <a:gd name="T42" fmla="*/ 46 w 56"/>
                <a:gd name="T43" fmla="*/ 0 h 144"/>
                <a:gd name="T44" fmla="*/ 46 w 56"/>
                <a:gd name="T45" fmla="*/ 0 h 144"/>
                <a:gd name="T46" fmla="*/ 46 w 56"/>
                <a:gd name="T47" fmla="*/ 0 h 144"/>
                <a:gd name="T48" fmla="*/ 45 w 56"/>
                <a:gd name="T49" fmla="*/ 0 h 144"/>
                <a:gd name="T50" fmla="*/ 43 w 56"/>
                <a:gd name="T51" fmla="*/ 1 h 144"/>
                <a:gd name="T52" fmla="*/ 0 w 56"/>
                <a:gd name="T53" fmla="*/ 31 h 144"/>
                <a:gd name="T54" fmla="*/ 3 w 56"/>
                <a:gd name="T55" fmla="*/ 120 h 144"/>
                <a:gd name="T56" fmla="*/ 45 w 56"/>
                <a:gd name="T57" fmla="*/ 144 h 144"/>
                <a:gd name="T58" fmla="*/ 45 w 56"/>
                <a:gd name="T59" fmla="*/ 144 h 144"/>
                <a:gd name="T60" fmla="*/ 46 w 56"/>
                <a:gd name="T61" fmla="*/ 144 h 144"/>
                <a:gd name="T62" fmla="*/ 46 w 56"/>
                <a:gd name="T63" fmla="*/ 144 h 144"/>
                <a:gd name="T64" fmla="*/ 46 w 56"/>
                <a:gd name="T65" fmla="*/ 144 h 144"/>
                <a:gd name="T66" fmla="*/ 47 w 56"/>
                <a:gd name="T67" fmla="*/ 144 h 144"/>
                <a:gd name="T68" fmla="*/ 47 w 56"/>
                <a:gd name="T69" fmla="*/ 144 h 144"/>
                <a:gd name="T70" fmla="*/ 47 w 56"/>
                <a:gd name="T71" fmla="*/ 144 h 144"/>
                <a:gd name="T72" fmla="*/ 48 w 56"/>
                <a:gd name="T73" fmla="*/ 144 h 144"/>
                <a:gd name="T74" fmla="*/ 48 w 56"/>
                <a:gd name="T75" fmla="*/ 144 h 144"/>
                <a:gd name="T76" fmla="*/ 48 w 56"/>
                <a:gd name="T77" fmla="*/ 144 h 144"/>
                <a:gd name="T78" fmla="*/ 48 w 56"/>
                <a:gd name="T79" fmla="*/ 144 h 144"/>
                <a:gd name="T80" fmla="*/ 49 w 56"/>
                <a:gd name="T81" fmla="*/ 144 h 144"/>
                <a:gd name="T82" fmla="*/ 49 w 56"/>
                <a:gd name="T83" fmla="*/ 144 h 144"/>
                <a:gd name="T84" fmla="*/ 49 w 56"/>
                <a:gd name="T85" fmla="*/ 144 h 144"/>
                <a:gd name="T86" fmla="*/ 50 w 56"/>
                <a:gd name="T87" fmla="*/ 144 h 144"/>
                <a:gd name="T88" fmla="*/ 50 w 56"/>
                <a:gd name="T89" fmla="*/ 144 h 144"/>
                <a:gd name="T90" fmla="*/ 50 w 56"/>
                <a:gd name="T91" fmla="*/ 144 h 144"/>
                <a:gd name="T92" fmla="*/ 50 w 56"/>
                <a:gd name="T93" fmla="*/ 144 h 144"/>
                <a:gd name="T94" fmla="*/ 51 w 56"/>
                <a:gd name="T95" fmla="*/ 144 h 144"/>
                <a:gd name="T96" fmla="*/ 51 w 56"/>
                <a:gd name="T97" fmla="*/ 144 h 144"/>
                <a:gd name="T98" fmla="*/ 51 w 56"/>
                <a:gd name="T99" fmla="*/ 144 h 144"/>
                <a:gd name="T100" fmla="*/ 52 w 56"/>
                <a:gd name="T101" fmla="*/ 144 h 144"/>
                <a:gd name="T102" fmla="*/ 52 w 56"/>
                <a:gd name="T103" fmla="*/ 144 h 144"/>
                <a:gd name="T104" fmla="*/ 52 w 56"/>
                <a:gd name="T105" fmla="*/ 144 h 144"/>
                <a:gd name="T106" fmla="*/ 53 w 56"/>
                <a:gd name="T107" fmla="*/ 144 h 144"/>
                <a:gd name="T108" fmla="*/ 56 w 56"/>
                <a:gd name="T109" fmla="*/ 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6" h="144">
                  <a:moveTo>
                    <a:pt x="53" y="0"/>
                  </a:move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1" y="0"/>
                  </a:cubicBezTo>
                  <a:cubicBezTo>
                    <a:pt x="51" y="0"/>
                    <a:pt x="51" y="0"/>
                    <a:pt x="51" y="0"/>
                  </a:cubicBezTo>
                  <a:cubicBezTo>
                    <a:pt x="51" y="0"/>
                    <a:pt x="51" y="0"/>
                    <a:pt x="51" y="0"/>
                  </a:cubicBezTo>
                  <a:cubicBezTo>
                    <a:pt x="51" y="0"/>
                    <a:pt x="51" y="0"/>
                    <a:pt x="51" y="0"/>
                  </a:cubicBezTo>
                  <a:cubicBezTo>
                    <a:pt x="51" y="0"/>
                    <a:pt x="51" y="0"/>
                    <a:pt x="51" y="0"/>
                  </a:cubicBezTo>
                  <a:cubicBezTo>
                    <a:pt x="51" y="0"/>
                    <a:pt x="51" y="0"/>
                    <a:pt x="51" y="0"/>
                  </a:cubicBezTo>
                  <a:cubicBezTo>
                    <a:pt x="51" y="0"/>
                    <a:pt x="51" y="0"/>
                    <a:pt x="51" y="0"/>
                  </a:cubicBezTo>
                  <a:cubicBezTo>
                    <a:pt x="51" y="0"/>
                    <a:pt x="51" y="0"/>
                    <a:pt x="50" y="0"/>
                  </a:cubicBezTo>
                  <a:cubicBezTo>
                    <a:pt x="50" y="0"/>
                    <a:pt x="50" y="0"/>
                    <a:pt x="50" y="0"/>
                  </a:cubicBezTo>
                  <a:cubicBezTo>
                    <a:pt x="50" y="0"/>
                    <a:pt x="50" y="0"/>
                    <a:pt x="50" y="0"/>
                  </a:cubicBezTo>
                  <a:cubicBezTo>
                    <a:pt x="50" y="0"/>
                    <a:pt x="50" y="0"/>
                    <a:pt x="50" y="0"/>
                  </a:cubicBezTo>
                  <a:cubicBezTo>
                    <a:pt x="50" y="0"/>
                    <a:pt x="50" y="0"/>
                    <a:pt x="50" y="0"/>
                  </a:cubicBezTo>
                  <a:cubicBezTo>
                    <a:pt x="50" y="0"/>
                    <a:pt x="50" y="0"/>
                    <a:pt x="50" y="0"/>
                  </a:cubicBezTo>
                  <a:cubicBezTo>
                    <a:pt x="50" y="0"/>
                    <a:pt x="50" y="0"/>
                    <a:pt x="50" y="0"/>
                  </a:cubicBezTo>
                  <a:cubicBezTo>
                    <a:pt x="50" y="0"/>
                    <a:pt x="49" y="0"/>
                    <a:pt x="49" y="0"/>
                  </a:cubicBezTo>
                  <a:cubicBezTo>
                    <a:pt x="49" y="0"/>
                    <a:pt x="49" y="0"/>
                    <a:pt x="49" y="0"/>
                  </a:cubicBezTo>
                  <a:cubicBezTo>
                    <a:pt x="49" y="0"/>
                    <a:pt x="49" y="0"/>
                    <a:pt x="49" y="0"/>
                  </a:cubicBezTo>
                  <a:cubicBezTo>
                    <a:pt x="49" y="0"/>
                    <a:pt x="49" y="0"/>
                    <a:pt x="49" y="0"/>
                  </a:cubicBezTo>
                  <a:cubicBezTo>
                    <a:pt x="49" y="0"/>
                    <a:pt x="49" y="0"/>
                    <a:pt x="49" y="0"/>
                  </a:cubicBezTo>
                  <a:cubicBezTo>
                    <a:pt x="49" y="0"/>
                    <a:pt x="49" y="0"/>
                    <a:pt x="49" y="0"/>
                  </a:cubicBezTo>
                  <a:cubicBezTo>
                    <a:pt x="49" y="0"/>
                    <a:pt x="49" y="0"/>
                    <a:pt x="49" y="0"/>
                  </a:cubicBezTo>
                  <a:cubicBezTo>
                    <a:pt x="48" y="0"/>
                    <a:pt x="48" y="0"/>
                    <a:pt x="48" y="0"/>
                  </a:cubicBezTo>
                  <a:cubicBezTo>
                    <a:pt x="48" y="0"/>
                    <a:pt x="48" y="0"/>
                    <a:pt x="48" y="0"/>
                  </a:cubicBezTo>
                  <a:cubicBezTo>
                    <a:pt x="48" y="0"/>
                    <a:pt x="48" y="0"/>
                    <a:pt x="48" y="0"/>
                  </a:cubicBezTo>
                  <a:cubicBezTo>
                    <a:pt x="48" y="0"/>
                    <a:pt x="48" y="0"/>
                    <a:pt x="48" y="0"/>
                  </a:cubicBezTo>
                  <a:cubicBezTo>
                    <a:pt x="48" y="0"/>
                    <a:pt x="48" y="0"/>
                    <a:pt x="48" y="0"/>
                  </a:cubicBezTo>
                  <a:cubicBezTo>
                    <a:pt x="48" y="0"/>
                    <a:pt x="48" y="0"/>
                    <a:pt x="48" y="0"/>
                  </a:cubicBezTo>
                  <a:cubicBezTo>
                    <a:pt x="48" y="0"/>
                    <a:pt x="48" y="0"/>
                    <a:pt x="48" y="0"/>
                  </a:cubicBezTo>
                  <a:cubicBezTo>
                    <a:pt x="47" y="0"/>
                    <a:pt x="47" y="0"/>
                    <a:pt x="47" y="0"/>
                  </a:cubicBezTo>
                  <a:cubicBezTo>
                    <a:pt x="47" y="0"/>
                    <a:pt x="47" y="0"/>
                    <a:pt x="47" y="0"/>
                  </a:cubicBezTo>
                  <a:cubicBezTo>
                    <a:pt x="47" y="0"/>
                    <a:pt x="47" y="0"/>
                    <a:pt x="47" y="0"/>
                  </a:cubicBezTo>
                  <a:cubicBezTo>
                    <a:pt x="47" y="0"/>
                    <a:pt x="47" y="0"/>
                    <a:pt x="47" y="0"/>
                  </a:cubicBezTo>
                  <a:cubicBezTo>
                    <a:pt x="47" y="0"/>
                    <a:pt x="47" y="0"/>
                    <a:pt x="47" y="0"/>
                  </a:cubicBezTo>
                  <a:cubicBezTo>
                    <a:pt x="47" y="0"/>
                    <a:pt x="47" y="0"/>
                    <a:pt x="47" y="0"/>
                  </a:cubicBezTo>
                  <a:cubicBezTo>
                    <a:pt x="47" y="0"/>
                    <a:pt x="47" y="0"/>
                    <a:pt x="46" y="0"/>
                  </a:cubicBezTo>
                  <a:cubicBezTo>
                    <a:pt x="46" y="0"/>
                    <a:pt x="46" y="0"/>
                    <a:pt x="46" y="0"/>
                  </a:cubicBezTo>
                  <a:cubicBezTo>
                    <a:pt x="46" y="0"/>
                    <a:pt x="46" y="0"/>
                    <a:pt x="46" y="0"/>
                  </a:cubicBezTo>
                  <a:cubicBezTo>
                    <a:pt x="46" y="0"/>
                    <a:pt x="46" y="0"/>
                    <a:pt x="46" y="0"/>
                  </a:cubicBezTo>
                  <a:cubicBezTo>
                    <a:pt x="46" y="0"/>
                    <a:pt x="46" y="0"/>
                    <a:pt x="46" y="0"/>
                  </a:cubicBezTo>
                  <a:cubicBezTo>
                    <a:pt x="46" y="0"/>
                    <a:pt x="46" y="0"/>
                    <a:pt x="46" y="0"/>
                  </a:cubicBezTo>
                  <a:cubicBezTo>
                    <a:pt x="46" y="0"/>
                    <a:pt x="46" y="0"/>
                    <a:pt x="46" y="0"/>
                  </a:cubicBezTo>
                  <a:cubicBezTo>
                    <a:pt x="46" y="0"/>
                    <a:pt x="45" y="0"/>
                    <a:pt x="45" y="0"/>
                  </a:cubicBezTo>
                  <a:cubicBezTo>
                    <a:pt x="45" y="0"/>
                    <a:pt x="45" y="0"/>
                    <a:pt x="45" y="0"/>
                  </a:cubicBezTo>
                  <a:cubicBezTo>
                    <a:pt x="45" y="0"/>
                    <a:pt x="45" y="0"/>
                    <a:pt x="45" y="0"/>
                  </a:cubicBezTo>
                  <a:cubicBezTo>
                    <a:pt x="44" y="0"/>
                    <a:pt x="44" y="0"/>
                    <a:pt x="43" y="1"/>
                  </a:cubicBezTo>
                  <a:cubicBezTo>
                    <a:pt x="3" y="24"/>
                    <a:pt x="3" y="24"/>
                    <a:pt x="3" y="24"/>
                  </a:cubicBezTo>
                  <a:cubicBezTo>
                    <a:pt x="1" y="25"/>
                    <a:pt x="0" y="28"/>
                    <a:pt x="0" y="31"/>
                  </a:cubicBezTo>
                  <a:cubicBezTo>
                    <a:pt x="0" y="113"/>
                    <a:pt x="0" y="113"/>
                    <a:pt x="0" y="113"/>
                  </a:cubicBezTo>
                  <a:cubicBezTo>
                    <a:pt x="0" y="116"/>
                    <a:pt x="1" y="119"/>
                    <a:pt x="3" y="120"/>
                  </a:cubicBezTo>
                  <a:cubicBezTo>
                    <a:pt x="43" y="143"/>
                    <a:pt x="43" y="143"/>
                    <a:pt x="43" y="143"/>
                  </a:cubicBezTo>
                  <a:cubicBezTo>
                    <a:pt x="44" y="144"/>
                    <a:pt x="44" y="144"/>
                    <a:pt x="45" y="144"/>
                  </a:cubicBezTo>
                  <a:cubicBezTo>
                    <a:pt x="45" y="144"/>
                    <a:pt x="45" y="144"/>
                    <a:pt x="45" y="144"/>
                  </a:cubicBezTo>
                  <a:cubicBezTo>
                    <a:pt x="45" y="144"/>
                    <a:pt x="45" y="144"/>
                    <a:pt x="45" y="144"/>
                  </a:cubicBezTo>
                  <a:cubicBezTo>
                    <a:pt x="45" y="144"/>
                    <a:pt x="46" y="144"/>
                    <a:pt x="46" y="144"/>
                  </a:cubicBezTo>
                  <a:cubicBezTo>
                    <a:pt x="46" y="144"/>
                    <a:pt x="46" y="144"/>
                    <a:pt x="46" y="144"/>
                  </a:cubicBezTo>
                  <a:cubicBezTo>
                    <a:pt x="46" y="144"/>
                    <a:pt x="46" y="144"/>
                    <a:pt x="46" y="144"/>
                  </a:cubicBezTo>
                  <a:cubicBezTo>
                    <a:pt x="46" y="144"/>
                    <a:pt x="46" y="144"/>
                    <a:pt x="46" y="144"/>
                  </a:cubicBezTo>
                  <a:cubicBezTo>
                    <a:pt x="46" y="144"/>
                    <a:pt x="46" y="144"/>
                    <a:pt x="46" y="144"/>
                  </a:cubicBezTo>
                  <a:cubicBezTo>
                    <a:pt x="46" y="144"/>
                    <a:pt x="46" y="144"/>
                    <a:pt x="46" y="144"/>
                  </a:cubicBezTo>
                  <a:cubicBezTo>
                    <a:pt x="46" y="144"/>
                    <a:pt x="46" y="144"/>
                    <a:pt x="46" y="144"/>
                  </a:cubicBezTo>
                  <a:cubicBezTo>
                    <a:pt x="47" y="144"/>
                    <a:pt x="47" y="144"/>
                    <a:pt x="47" y="144"/>
                  </a:cubicBezTo>
                  <a:cubicBezTo>
                    <a:pt x="47" y="144"/>
                    <a:pt x="47" y="144"/>
                    <a:pt x="47" y="144"/>
                  </a:cubicBezTo>
                  <a:cubicBezTo>
                    <a:pt x="47" y="144"/>
                    <a:pt x="47" y="144"/>
                    <a:pt x="47" y="144"/>
                  </a:cubicBezTo>
                  <a:cubicBezTo>
                    <a:pt x="47" y="144"/>
                    <a:pt x="47" y="144"/>
                    <a:pt x="47" y="144"/>
                  </a:cubicBezTo>
                  <a:cubicBezTo>
                    <a:pt x="47" y="144"/>
                    <a:pt x="47" y="144"/>
                    <a:pt x="47" y="144"/>
                  </a:cubicBezTo>
                  <a:cubicBezTo>
                    <a:pt x="47" y="144"/>
                    <a:pt x="47" y="144"/>
                    <a:pt x="47" y="144"/>
                  </a:cubicBezTo>
                  <a:cubicBezTo>
                    <a:pt x="47" y="144"/>
                    <a:pt x="47" y="144"/>
                    <a:pt x="48" y="144"/>
                  </a:cubicBezTo>
                  <a:cubicBezTo>
                    <a:pt x="48" y="144"/>
                    <a:pt x="48" y="144"/>
                    <a:pt x="48" y="144"/>
                  </a:cubicBezTo>
                  <a:cubicBezTo>
                    <a:pt x="48" y="144"/>
                    <a:pt x="48" y="144"/>
                    <a:pt x="48" y="144"/>
                  </a:cubicBezTo>
                  <a:cubicBezTo>
                    <a:pt x="48" y="144"/>
                    <a:pt x="48" y="144"/>
                    <a:pt x="48" y="144"/>
                  </a:cubicBezTo>
                  <a:cubicBezTo>
                    <a:pt x="48" y="144"/>
                    <a:pt x="48" y="144"/>
                    <a:pt x="48" y="144"/>
                  </a:cubicBezTo>
                  <a:cubicBezTo>
                    <a:pt x="48" y="144"/>
                    <a:pt x="48" y="144"/>
                    <a:pt x="48" y="144"/>
                  </a:cubicBezTo>
                  <a:cubicBezTo>
                    <a:pt x="48" y="144"/>
                    <a:pt x="48" y="144"/>
                    <a:pt x="48" y="144"/>
                  </a:cubicBezTo>
                  <a:cubicBezTo>
                    <a:pt x="48" y="144"/>
                    <a:pt x="48" y="144"/>
                    <a:pt x="49" y="144"/>
                  </a:cubicBezTo>
                  <a:cubicBezTo>
                    <a:pt x="49" y="144"/>
                    <a:pt x="49" y="144"/>
                    <a:pt x="49" y="144"/>
                  </a:cubicBezTo>
                  <a:cubicBezTo>
                    <a:pt x="49" y="144"/>
                    <a:pt x="49" y="144"/>
                    <a:pt x="49" y="144"/>
                  </a:cubicBezTo>
                  <a:cubicBezTo>
                    <a:pt x="49" y="144"/>
                    <a:pt x="49" y="144"/>
                    <a:pt x="49" y="144"/>
                  </a:cubicBezTo>
                  <a:cubicBezTo>
                    <a:pt x="49" y="144"/>
                    <a:pt x="49" y="144"/>
                    <a:pt x="49" y="144"/>
                  </a:cubicBezTo>
                  <a:cubicBezTo>
                    <a:pt x="49" y="144"/>
                    <a:pt x="49" y="144"/>
                    <a:pt x="49" y="144"/>
                  </a:cubicBezTo>
                  <a:cubicBezTo>
                    <a:pt x="49" y="144"/>
                    <a:pt x="49" y="144"/>
                    <a:pt x="49" y="144"/>
                  </a:cubicBezTo>
                  <a:cubicBezTo>
                    <a:pt x="49" y="144"/>
                    <a:pt x="50" y="144"/>
                    <a:pt x="50" y="144"/>
                  </a:cubicBezTo>
                  <a:cubicBezTo>
                    <a:pt x="50" y="144"/>
                    <a:pt x="50" y="144"/>
                    <a:pt x="50" y="144"/>
                  </a:cubicBezTo>
                  <a:cubicBezTo>
                    <a:pt x="50" y="144"/>
                    <a:pt x="50" y="144"/>
                    <a:pt x="50" y="144"/>
                  </a:cubicBezTo>
                  <a:cubicBezTo>
                    <a:pt x="50" y="144"/>
                    <a:pt x="50" y="144"/>
                    <a:pt x="50" y="144"/>
                  </a:cubicBezTo>
                  <a:cubicBezTo>
                    <a:pt x="50" y="144"/>
                    <a:pt x="50" y="144"/>
                    <a:pt x="50" y="144"/>
                  </a:cubicBezTo>
                  <a:cubicBezTo>
                    <a:pt x="50" y="144"/>
                    <a:pt x="50" y="144"/>
                    <a:pt x="50" y="144"/>
                  </a:cubicBezTo>
                  <a:cubicBezTo>
                    <a:pt x="50" y="144"/>
                    <a:pt x="50" y="144"/>
                    <a:pt x="50" y="144"/>
                  </a:cubicBezTo>
                  <a:cubicBezTo>
                    <a:pt x="51" y="144"/>
                    <a:pt x="51" y="144"/>
                    <a:pt x="51" y="144"/>
                  </a:cubicBezTo>
                  <a:cubicBezTo>
                    <a:pt x="51" y="144"/>
                    <a:pt x="51" y="144"/>
                    <a:pt x="51" y="144"/>
                  </a:cubicBezTo>
                  <a:cubicBezTo>
                    <a:pt x="51" y="144"/>
                    <a:pt x="51" y="144"/>
                    <a:pt x="51" y="144"/>
                  </a:cubicBezTo>
                  <a:cubicBezTo>
                    <a:pt x="51" y="144"/>
                    <a:pt x="51" y="144"/>
                    <a:pt x="51" y="144"/>
                  </a:cubicBezTo>
                  <a:cubicBezTo>
                    <a:pt x="51" y="144"/>
                    <a:pt x="51" y="144"/>
                    <a:pt x="51" y="144"/>
                  </a:cubicBezTo>
                  <a:cubicBezTo>
                    <a:pt x="51" y="144"/>
                    <a:pt x="51" y="144"/>
                    <a:pt x="51" y="144"/>
                  </a:cubicBezTo>
                  <a:cubicBezTo>
                    <a:pt x="51" y="144"/>
                    <a:pt x="51" y="144"/>
                    <a:pt x="51" y="144"/>
                  </a:cubicBezTo>
                  <a:cubicBezTo>
                    <a:pt x="52" y="144"/>
                    <a:pt x="52" y="144"/>
                    <a:pt x="52" y="144"/>
                  </a:cubicBezTo>
                  <a:cubicBezTo>
                    <a:pt x="52" y="144"/>
                    <a:pt x="52" y="144"/>
                    <a:pt x="52" y="144"/>
                  </a:cubicBezTo>
                  <a:cubicBezTo>
                    <a:pt x="52" y="144"/>
                    <a:pt x="52" y="144"/>
                    <a:pt x="52" y="144"/>
                  </a:cubicBezTo>
                  <a:cubicBezTo>
                    <a:pt x="52" y="144"/>
                    <a:pt x="52" y="144"/>
                    <a:pt x="52" y="144"/>
                  </a:cubicBezTo>
                  <a:cubicBezTo>
                    <a:pt x="52" y="144"/>
                    <a:pt x="52" y="144"/>
                    <a:pt x="52" y="144"/>
                  </a:cubicBezTo>
                  <a:cubicBezTo>
                    <a:pt x="52" y="144"/>
                    <a:pt x="52" y="144"/>
                    <a:pt x="52" y="144"/>
                  </a:cubicBezTo>
                  <a:cubicBezTo>
                    <a:pt x="52" y="144"/>
                    <a:pt x="52" y="144"/>
                    <a:pt x="53" y="144"/>
                  </a:cubicBezTo>
                  <a:cubicBezTo>
                    <a:pt x="55" y="144"/>
                    <a:pt x="56" y="141"/>
                    <a:pt x="56" y="137"/>
                  </a:cubicBezTo>
                  <a:cubicBezTo>
                    <a:pt x="56" y="7"/>
                    <a:pt x="56" y="7"/>
                    <a:pt x="56" y="7"/>
                  </a:cubicBezTo>
                  <a:cubicBezTo>
                    <a:pt x="56" y="3"/>
                    <a:pt x="55" y="0"/>
                    <a:pt x="53" y="0"/>
                  </a:cubicBezTo>
                  <a:close/>
                </a:path>
              </a:pathLst>
            </a:custGeom>
            <a:solidFill>
              <a:srgbClr val="033249"/>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08" name="iṥḻiḑé"/>
            <p:cNvSpPr/>
            <p:nvPr/>
          </p:nvSpPr>
          <p:spPr bwMode="auto">
            <a:xfrm>
              <a:off x="4340605" y="2641900"/>
              <a:ext cx="148343" cy="440667"/>
            </a:xfrm>
            <a:custGeom>
              <a:avLst/>
              <a:gdLst>
                <a:gd name="T0" fmla="*/ 43 w 49"/>
                <a:gd name="T1" fmla="*/ 144 h 146"/>
                <a:gd name="T2" fmla="*/ 3 w 49"/>
                <a:gd name="T3" fmla="*/ 121 h 146"/>
                <a:gd name="T4" fmla="*/ 0 w 49"/>
                <a:gd name="T5" fmla="*/ 114 h 146"/>
                <a:gd name="T6" fmla="*/ 0 w 49"/>
                <a:gd name="T7" fmla="*/ 32 h 146"/>
                <a:gd name="T8" fmla="*/ 3 w 49"/>
                <a:gd name="T9" fmla="*/ 25 h 146"/>
                <a:gd name="T10" fmla="*/ 43 w 49"/>
                <a:gd name="T11" fmla="*/ 2 h 146"/>
                <a:gd name="T12" fmla="*/ 49 w 49"/>
                <a:gd name="T13" fmla="*/ 8 h 146"/>
                <a:gd name="T14" fmla="*/ 49 w 49"/>
                <a:gd name="T15" fmla="*/ 138 h 146"/>
                <a:gd name="T16" fmla="*/ 43 w 49"/>
                <a:gd name="T17" fmla="*/ 14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46">
                  <a:moveTo>
                    <a:pt x="43" y="144"/>
                  </a:moveTo>
                  <a:cubicBezTo>
                    <a:pt x="3" y="121"/>
                    <a:pt x="3" y="121"/>
                    <a:pt x="3" y="121"/>
                  </a:cubicBezTo>
                  <a:cubicBezTo>
                    <a:pt x="1" y="120"/>
                    <a:pt x="0" y="117"/>
                    <a:pt x="0" y="114"/>
                  </a:cubicBezTo>
                  <a:cubicBezTo>
                    <a:pt x="0" y="32"/>
                    <a:pt x="0" y="32"/>
                    <a:pt x="0" y="32"/>
                  </a:cubicBezTo>
                  <a:cubicBezTo>
                    <a:pt x="0" y="29"/>
                    <a:pt x="1" y="26"/>
                    <a:pt x="3" y="25"/>
                  </a:cubicBezTo>
                  <a:cubicBezTo>
                    <a:pt x="43" y="2"/>
                    <a:pt x="43" y="2"/>
                    <a:pt x="43" y="2"/>
                  </a:cubicBezTo>
                  <a:cubicBezTo>
                    <a:pt x="46" y="0"/>
                    <a:pt x="49" y="3"/>
                    <a:pt x="49" y="8"/>
                  </a:cubicBezTo>
                  <a:cubicBezTo>
                    <a:pt x="49" y="138"/>
                    <a:pt x="49" y="138"/>
                    <a:pt x="49" y="138"/>
                  </a:cubicBezTo>
                  <a:cubicBezTo>
                    <a:pt x="49" y="143"/>
                    <a:pt x="46" y="146"/>
                    <a:pt x="43" y="144"/>
                  </a:cubicBezTo>
                  <a:close/>
                </a:path>
              </a:pathLst>
            </a:cu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09" name="îsļïḍé"/>
            <p:cNvSpPr/>
            <p:nvPr/>
          </p:nvSpPr>
          <p:spPr bwMode="auto">
            <a:xfrm>
              <a:off x="4355149" y="2686985"/>
              <a:ext cx="109076" cy="350498"/>
            </a:xfrm>
            <a:custGeom>
              <a:avLst/>
              <a:gdLst>
                <a:gd name="T0" fmla="*/ 31 w 36"/>
                <a:gd name="T1" fmla="*/ 115 h 116"/>
                <a:gd name="T2" fmla="*/ 2 w 36"/>
                <a:gd name="T3" fmla="*/ 101 h 116"/>
                <a:gd name="T4" fmla="*/ 0 w 36"/>
                <a:gd name="T5" fmla="*/ 95 h 116"/>
                <a:gd name="T6" fmla="*/ 0 w 36"/>
                <a:gd name="T7" fmla="*/ 21 h 116"/>
                <a:gd name="T8" fmla="*/ 2 w 36"/>
                <a:gd name="T9" fmla="*/ 15 h 116"/>
                <a:gd name="T10" fmla="*/ 31 w 36"/>
                <a:gd name="T11" fmla="*/ 1 h 116"/>
                <a:gd name="T12" fmla="*/ 36 w 36"/>
                <a:gd name="T13" fmla="*/ 6 h 116"/>
                <a:gd name="T14" fmla="*/ 36 w 36"/>
                <a:gd name="T15" fmla="*/ 110 h 116"/>
                <a:gd name="T16" fmla="*/ 31 w 36"/>
                <a:gd name="T17" fmla="*/ 115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16">
                  <a:moveTo>
                    <a:pt x="31" y="115"/>
                  </a:moveTo>
                  <a:cubicBezTo>
                    <a:pt x="2" y="101"/>
                    <a:pt x="2" y="101"/>
                    <a:pt x="2" y="101"/>
                  </a:cubicBezTo>
                  <a:cubicBezTo>
                    <a:pt x="1" y="100"/>
                    <a:pt x="0" y="97"/>
                    <a:pt x="0" y="95"/>
                  </a:cubicBezTo>
                  <a:cubicBezTo>
                    <a:pt x="0" y="21"/>
                    <a:pt x="0" y="21"/>
                    <a:pt x="0" y="21"/>
                  </a:cubicBezTo>
                  <a:cubicBezTo>
                    <a:pt x="0" y="19"/>
                    <a:pt x="1" y="16"/>
                    <a:pt x="2" y="15"/>
                  </a:cubicBezTo>
                  <a:cubicBezTo>
                    <a:pt x="31" y="1"/>
                    <a:pt x="31" y="1"/>
                    <a:pt x="31" y="1"/>
                  </a:cubicBezTo>
                  <a:cubicBezTo>
                    <a:pt x="34" y="0"/>
                    <a:pt x="36" y="2"/>
                    <a:pt x="36" y="6"/>
                  </a:cubicBezTo>
                  <a:cubicBezTo>
                    <a:pt x="36" y="110"/>
                    <a:pt x="36" y="110"/>
                    <a:pt x="36" y="110"/>
                  </a:cubicBezTo>
                  <a:cubicBezTo>
                    <a:pt x="36" y="114"/>
                    <a:pt x="34" y="116"/>
                    <a:pt x="31" y="115"/>
                  </a:cubicBezTo>
                  <a:close/>
                </a:path>
              </a:pathLst>
            </a:custGeom>
            <a:solidFill>
              <a:srgbClr val="01121A"/>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10" name="íš1iḓê"/>
            <p:cNvSpPr/>
            <p:nvPr/>
          </p:nvSpPr>
          <p:spPr bwMode="auto">
            <a:xfrm>
              <a:off x="4358057" y="2694257"/>
              <a:ext cx="100350" cy="337408"/>
            </a:xfrm>
            <a:custGeom>
              <a:avLst/>
              <a:gdLst>
                <a:gd name="T0" fmla="*/ 30 w 33"/>
                <a:gd name="T1" fmla="*/ 111 h 112"/>
                <a:gd name="T2" fmla="*/ 2 w 33"/>
                <a:gd name="T3" fmla="*/ 97 h 112"/>
                <a:gd name="T4" fmla="*/ 0 w 33"/>
                <a:gd name="T5" fmla="*/ 92 h 112"/>
                <a:gd name="T6" fmla="*/ 0 w 33"/>
                <a:gd name="T7" fmla="*/ 20 h 112"/>
                <a:gd name="T8" fmla="*/ 2 w 33"/>
                <a:gd name="T9" fmla="*/ 15 h 112"/>
                <a:gd name="T10" fmla="*/ 30 w 33"/>
                <a:gd name="T11" fmla="*/ 1 h 112"/>
                <a:gd name="T12" fmla="*/ 33 w 33"/>
                <a:gd name="T13" fmla="*/ 6 h 112"/>
                <a:gd name="T14" fmla="*/ 33 w 33"/>
                <a:gd name="T15" fmla="*/ 106 h 112"/>
                <a:gd name="T16" fmla="*/ 30 w 33"/>
                <a:gd name="T17" fmla="*/ 11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112">
                  <a:moveTo>
                    <a:pt x="30" y="111"/>
                  </a:moveTo>
                  <a:cubicBezTo>
                    <a:pt x="2" y="97"/>
                    <a:pt x="2" y="97"/>
                    <a:pt x="2" y="97"/>
                  </a:cubicBezTo>
                  <a:cubicBezTo>
                    <a:pt x="1" y="97"/>
                    <a:pt x="0" y="94"/>
                    <a:pt x="0" y="92"/>
                  </a:cubicBezTo>
                  <a:cubicBezTo>
                    <a:pt x="0" y="20"/>
                    <a:pt x="0" y="20"/>
                    <a:pt x="0" y="20"/>
                  </a:cubicBezTo>
                  <a:cubicBezTo>
                    <a:pt x="0" y="18"/>
                    <a:pt x="1" y="15"/>
                    <a:pt x="2" y="15"/>
                  </a:cubicBezTo>
                  <a:cubicBezTo>
                    <a:pt x="30" y="1"/>
                    <a:pt x="30" y="1"/>
                    <a:pt x="30" y="1"/>
                  </a:cubicBezTo>
                  <a:cubicBezTo>
                    <a:pt x="32" y="0"/>
                    <a:pt x="33" y="2"/>
                    <a:pt x="33" y="6"/>
                  </a:cubicBezTo>
                  <a:cubicBezTo>
                    <a:pt x="33" y="106"/>
                    <a:pt x="33" y="106"/>
                    <a:pt x="33" y="106"/>
                  </a:cubicBezTo>
                  <a:cubicBezTo>
                    <a:pt x="33" y="110"/>
                    <a:pt x="32" y="112"/>
                    <a:pt x="30" y="111"/>
                  </a:cubicBezTo>
                  <a:close/>
                </a:path>
              </a:pathLst>
            </a:custGeom>
            <a:solidFill>
              <a:srgbClr val="2EA9BA"/>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11" name="îşļïḓé"/>
            <p:cNvSpPr/>
            <p:nvPr/>
          </p:nvSpPr>
          <p:spPr bwMode="auto">
            <a:xfrm>
              <a:off x="4358057" y="2730616"/>
              <a:ext cx="18907" cy="50903"/>
            </a:xfrm>
            <a:custGeom>
              <a:avLst/>
              <a:gdLst>
                <a:gd name="T0" fmla="*/ 6 w 6"/>
                <a:gd name="T1" fmla="*/ 0 h 17"/>
                <a:gd name="T2" fmla="*/ 2 w 6"/>
                <a:gd name="T3" fmla="*/ 3 h 17"/>
                <a:gd name="T4" fmla="*/ 0 w 6"/>
                <a:gd name="T5" fmla="*/ 8 h 17"/>
                <a:gd name="T6" fmla="*/ 0 w 6"/>
                <a:gd name="T7" fmla="*/ 17 h 17"/>
                <a:gd name="T8" fmla="*/ 6 w 6"/>
                <a:gd name="T9" fmla="*/ 0 h 17"/>
              </a:gdLst>
              <a:ahLst/>
              <a:cxnLst>
                <a:cxn ang="0">
                  <a:pos x="T0" y="T1"/>
                </a:cxn>
                <a:cxn ang="0">
                  <a:pos x="T2" y="T3"/>
                </a:cxn>
                <a:cxn ang="0">
                  <a:pos x="T4" y="T5"/>
                </a:cxn>
                <a:cxn ang="0">
                  <a:pos x="T6" y="T7"/>
                </a:cxn>
                <a:cxn ang="0">
                  <a:pos x="T8" y="T9"/>
                </a:cxn>
              </a:cxnLst>
              <a:rect l="0" t="0" r="r" b="b"/>
              <a:pathLst>
                <a:path w="6" h="17">
                  <a:moveTo>
                    <a:pt x="6" y="0"/>
                  </a:moveTo>
                  <a:cubicBezTo>
                    <a:pt x="2" y="3"/>
                    <a:pt x="2" y="3"/>
                    <a:pt x="2" y="3"/>
                  </a:cubicBezTo>
                  <a:cubicBezTo>
                    <a:pt x="1" y="3"/>
                    <a:pt x="0" y="6"/>
                    <a:pt x="0" y="8"/>
                  </a:cubicBezTo>
                  <a:cubicBezTo>
                    <a:pt x="0" y="17"/>
                    <a:pt x="0" y="17"/>
                    <a:pt x="0" y="17"/>
                  </a:cubicBezTo>
                  <a:cubicBezTo>
                    <a:pt x="2" y="12"/>
                    <a:pt x="4" y="6"/>
                    <a:pt x="6" y="0"/>
                  </a:cubicBezTo>
                  <a:close/>
                </a:path>
              </a:pathLst>
            </a:custGeom>
            <a:solidFill>
              <a:srgbClr val="32B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12" name="isľíḓè"/>
            <p:cNvSpPr/>
            <p:nvPr/>
          </p:nvSpPr>
          <p:spPr bwMode="auto">
            <a:xfrm>
              <a:off x="4358057" y="2702983"/>
              <a:ext cx="100350" cy="258873"/>
            </a:xfrm>
            <a:custGeom>
              <a:avLst/>
              <a:gdLst>
                <a:gd name="T0" fmla="*/ 33 w 33"/>
                <a:gd name="T1" fmla="*/ 26 h 86"/>
                <a:gd name="T2" fmla="*/ 33 w 33"/>
                <a:gd name="T3" fmla="*/ 3 h 86"/>
                <a:gd name="T4" fmla="*/ 33 w 33"/>
                <a:gd name="T5" fmla="*/ 0 h 86"/>
                <a:gd name="T6" fmla="*/ 0 w 33"/>
                <a:gd name="T7" fmla="*/ 67 h 86"/>
                <a:gd name="T8" fmla="*/ 0 w 33"/>
                <a:gd name="T9" fmla="*/ 86 h 86"/>
                <a:gd name="T10" fmla="*/ 33 w 33"/>
                <a:gd name="T11" fmla="*/ 26 h 86"/>
              </a:gdLst>
              <a:ahLst/>
              <a:cxnLst>
                <a:cxn ang="0">
                  <a:pos x="T0" y="T1"/>
                </a:cxn>
                <a:cxn ang="0">
                  <a:pos x="T2" y="T3"/>
                </a:cxn>
                <a:cxn ang="0">
                  <a:pos x="T4" y="T5"/>
                </a:cxn>
                <a:cxn ang="0">
                  <a:pos x="T6" y="T7"/>
                </a:cxn>
                <a:cxn ang="0">
                  <a:pos x="T8" y="T9"/>
                </a:cxn>
                <a:cxn ang="0">
                  <a:pos x="T10" y="T11"/>
                </a:cxn>
              </a:cxnLst>
              <a:rect l="0" t="0" r="r" b="b"/>
              <a:pathLst>
                <a:path w="33" h="86">
                  <a:moveTo>
                    <a:pt x="33" y="26"/>
                  </a:moveTo>
                  <a:cubicBezTo>
                    <a:pt x="33" y="3"/>
                    <a:pt x="33" y="3"/>
                    <a:pt x="33" y="3"/>
                  </a:cubicBezTo>
                  <a:cubicBezTo>
                    <a:pt x="33" y="2"/>
                    <a:pt x="33" y="1"/>
                    <a:pt x="33" y="0"/>
                  </a:cubicBezTo>
                  <a:cubicBezTo>
                    <a:pt x="19" y="27"/>
                    <a:pt x="9" y="49"/>
                    <a:pt x="0" y="67"/>
                  </a:cubicBezTo>
                  <a:cubicBezTo>
                    <a:pt x="0" y="86"/>
                    <a:pt x="0" y="86"/>
                    <a:pt x="0" y="86"/>
                  </a:cubicBezTo>
                  <a:cubicBezTo>
                    <a:pt x="9" y="70"/>
                    <a:pt x="20" y="51"/>
                    <a:pt x="33" y="26"/>
                  </a:cubicBezTo>
                  <a:close/>
                </a:path>
              </a:pathLst>
            </a:custGeom>
            <a:solidFill>
              <a:srgbClr val="32B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13" name="iṡ1íḓè"/>
            <p:cNvSpPr/>
            <p:nvPr/>
          </p:nvSpPr>
          <p:spPr bwMode="auto">
            <a:xfrm>
              <a:off x="4416231" y="2953130"/>
              <a:ext cx="42176" cy="78535"/>
            </a:xfrm>
            <a:custGeom>
              <a:avLst/>
              <a:gdLst>
                <a:gd name="T0" fmla="*/ 0 w 14"/>
                <a:gd name="T1" fmla="*/ 19 h 26"/>
                <a:gd name="T2" fmla="*/ 11 w 14"/>
                <a:gd name="T3" fmla="*/ 25 h 26"/>
                <a:gd name="T4" fmla="*/ 14 w 14"/>
                <a:gd name="T5" fmla="*/ 20 h 26"/>
                <a:gd name="T6" fmla="*/ 14 w 14"/>
                <a:gd name="T7" fmla="*/ 0 h 26"/>
                <a:gd name="T8" fmla="*/ 0 w 14"/>
                <a:gd name="T9" fmla="*/ 19 h 26"/>
              </a:gdLst>
              <a:ahLst/>
              <a:cxnLst>
                <a:cxn ang="0">
                  <a:pos x="T0" y="T1"/>
                </a:cxn>
                <a:cxn ang="0">
                  <a:pos x="T2" y="T3"/>
                </a:cxn>
                <a:cxn ang="0">
                  <a:pos x="T4" y="T5"/>
                </a:cxn>
                <a:cxn ang="0">
                  <a:pos x="T6" y="T7"/>
                </a:cxn>
                <a:cxn ang="0">
                  <a:pos x="T8" y="T9"/>
                </a:cxn>
              </a:cxnLst>
              <a:rect l="0" t="0" r="r" b="b"/>
              <a:pathLst>
                <a:path w="14" h="26">
                  <a:moveTo>
                    <a:pt x="0" y="19"/>
                  </a:moveTo>
                  <a:cubicBezTo>
                    <a:pt x="11" y="25"/>
                    <a:pt x="11" y="25"/>
                    <a:pt x="11" y="25"/>
                  </a:cubicBezTo>
                  <a:cubicBezTo>
                    <a:pt x="13" y="26"/>
                    <a:pt x="14" y="24"/>
                    <a:pt x="14" y="20"/>
                  </a:cubicBezTo>
                  <a:cubicBezTo>
                    <a:pt x="14" y="0"/>
                    <a:pt x="14" y="0"/>
                    <a:pt x="14" y="0"/>
                  </a:cubicBezTo>
                  <a:cubicBezTo>
                    <a:pt x="9" y="7"/>
                    <a:pt x="4" y="13"/>
                    <a:pt x="0" y="19"/>
                  </a:cubicBezTo>
                  <a:close/>
                </a:path>
              </a:pathLst>
            </a:custGeom>
            <a:solidFill>
              <a:srgbClr val="32B9CC"/>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14" name="îsļíḑè"/>
            <p:cNvSpPr/>
            <p:nvPr/>
          </p:nvSpPr>
          <p:spPr bwMode="auto">
            <a:xfrm>
              <a:off x="4343514" y="2851326"/>
              <a:ext cx="8726" cy="23270"/>
            </a:xfrm>
            <a:custGeom>
              <a:avLst/>
              <a:gdLst>
                <a:gd name="T0" fmla="*/ 3 w 3"/>
                <a:gd name="T1" fmla="*/ 4 h 8"/>
                <a:gd name="T2" fmla="*/ 2 w 3"/>
                <a:gd name="T3" fmla="*/ 7 h 8"/>
                <a:gd name="T4" fmla="*/ 0 w 3"/>
                <a:gd name="T5" fmla="*/ 4 h 8"/>
                <a:gd name="T6" fmla="*/ 2 w 3"/>
                <a:gd name="T7" fmla="*/ 0 h 8"/>
                <a:gd name="T8" fmla="*/ 3 w 3"/>
                <a:gd name="T9" fmla="*/ 4 h 8"/>
              </a:gdLst>
              <a:ahLst/>
              <a:cxnLst>
                <a:cxn ang="0">
                  <a:pos x="T0" y="T1"/>
                </a:cxn>
                <a:cxn ang="0">
                  <a:pos x="T2" y="T3"/>
                </a:cxn>
                <a:cxn ang="0">
                  <a:pos x="T4" y="T5"/>
                </a:cxn>
                <a:cxn ang="0">
                  <a:pos x="T6" y="T7"/>
                </a:cxn>
                <a:cxn ang="0">
                  <a:pos x="T8" y="T9"/>
                </a:cxn>
              </a:cxnLst>
              <a:rect l="0" t="0" r="r" b="b"/>
              <a:pathLst>
                <a:path w="3" h="8">
                  <a:moveTo>
                    <a:pt x="3" y="4"/>
                  </a:moveTo>
                  <a:cubicBezTo>
                    <a:pt x="3" y="6"/>
                    <a:pt x="3" y="8"/>
                    <a:pt x="2" y="7"/>
                  </a:cubicBezTo>
                  <a:cubicBezTo>
                    <a:pt x="1" y="7"/>
                    <a:pt x="0" y="6"/>
                    <a:pt x="0" y="4"/>
                  </a:cubicBezTo>
                  <a:cubicBezTo>
                    <a:pt x="0" y="2"/>
                    <a:pt x="1" y="1"/>
                    <a:pt x="2" y="0"/>
                  </a:cubicBezTo>
                  <a:cubicBezTo>
                    <a:pt x="3" y="0"/>
                    <a:pt x="3" y="2"/>
                    <a:pt x="3"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15" name="íšḻïḍé"/>
            <p:cNvSpPr/>
            <p:nvPr/>
          </p:nvSpPr>
          <p:spPr bwMode="auto">
            <a:xfrm>
              <a:off x="4346423" y="2857143"/>
              <a:ext cx="5817" cy="11635"/>
            </a:xfrm>
            <a:prstGeom prst="ellipse">
              <a:avLst/>
            </a:prstGeom>
            <a:solidFill>
              <a:srgbClr val="02223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16" name="ïş1ídê"/>
            <p:cNvSpPr/>
            <p:nvPr/>
          </p:nvSpPr>
          <p:spPr bwMode="auto">
            <a:xfrm>
              <a:off x="5501173" y="3309445"/>
              <a:ext cx="269054" cy="334499"/>
            </a:xfrm>
            <a:custGeom>
              <a:avLst/>
              <a:gdLst>
                <a:gd name="T0" fmla="*/ 185 w 185"/>
                <a:gd name="T1" fmla="*/ 0 h 230"/>
                <a:gd name="T2" fmla="*/ 185 w 185"/>
                <a:gd name="T3" fmla="*/ 23 h 230"/>
                <a:gd name="T4" fmla="*/ 128 w 185"/>
                <a:gd name="T5" fmla="*/ 23 h 230"/>
                <a:gd name="T6" fmla="*/ 128 w 185"/>
                <a:gd name="T7" fmla="*/ 230 h 230"/>
                <a:gd name="T8" fmla="*/ 56 w 185"/>
                <a:gd name="T9" fmla="*/ 230 h 230"/>
                <a:gd name="T10" fmla="*/ 56 w 185"/>
                <a:gd name="T11" fmla="*/ 23 h 230"/>
                <a:gd name="T12" fmla="*/ 0 w 185"/>
                <a:gd name="T13" fmla="*/ 23 h 230"/>
                <a:gd name="T14" fmla="*/ 0 w 185"/>
                <a:gd name="T15" fmla="*/ 0 h 230"/>
                <a:gd name="T16" fmla="*/ 185 w 185"/>
                <a:gd name="T17"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230">
                  <a:moveTo>
                    <a:pt x="185" y="0"/>
                  </a:moveTo>
                  <a:lnTo>
                    <a:pt x="185" y="23"/>
                  </a:lnTo>
                  <a:lnTo>
                    <a:pt x="128" y="23"/>
                  </a:lnTo>
                  <a:lnTo>
                    <a:pt x="128" y="230"/>
                  </a:lnTo>
                  <a:lnTo>
                    <a:pt x="56" y="230"/>
                  </a:lnTo>
                  <a:lnTo>
                    <a:pt x="56" y="23"/>
                  </a:lnTo>
                  <a:lnTo>
                    <a:pt x="0" y="23"/>
                  </a:lnTo>
                  <a:lnTo>
                    <a:pt x="0" y="0"/>
                  </a:lnTo>
                  <a:lnTo>
                    <a:pt x="185" y="0"/>
                  </a:lnTo>
                  <a:close/>
                </a:path>
              </a:pathLst>
            </a:custGeom>
            <a:solidFill>
              <a:srgbClr val="A0A0A1"/>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17" name="iṡḻídè"/>
            <p:cNvSpPr/>
            <p:nvPr/>
          </p:nvSpPr>
          <p:spPr bwMode="auto">
            <a:xfrm>
              <a:off x="5796405" y="3309445"/>
              <a:ext cx="238513" cy="334499"/>
            </a:xfrm>
            <a:custGeom>
              <a:avLst/>
              <a:gdLst>
                <a:gd name="T0" fmla="*/ 150 w 164"/>
                <a:gd name="T1" fmla="*/ 0 h 230"/>
                <a:gd name="T2" fmla="*/ 150 w 164"/>
                <a:gd name="T3" fmla="*/ 23 h 230"/>
                <a:gd name="T4" fmla="*/ 67 w 164"/>
                <a:gd name="T5" fmla="*/ 23 h 230"/>
                <a:gd name="T6" fmla="*/ 67 w 164"/>
                <a:gd name="T7" fmla="*/ 93 h 230"/>
                <a:gd name="T8" fmla="*/ 137 w 164"/>
                <a:gd name="T9" fmla="*/ 93 h 230"/>
                <a:gd name="T10" fmla="*/ 137 w 164"/>
                <a:gd name="T11" fmla="*/ 116 h 230"/>
                <a:gd name="T12" fmla="*/ 67 w 164"/>
                <a:gd name="T13" fmla="*/ 116 h 230"/>
                <a:gd name="T14" fmla="*/ 67 w 164"/>
                <a:gd name="T15" fmla="*/ 208 h 230"/>
                <a:gd name="T16" fmla="*/ 164 w 164"/>
                <a:gd name="T17" fmla="*/ 208 h 230"/>
                <a:gd name="T18" fmla="*/ 164 w 164"/>
                <a:gd name="T19" fmla="*/ 230 h 230"/>
                <a:gd name="T20" fmla="*/ 0 w 164"/>
                <a:gd name="T21" fmla="*/ 230 h 230"/>
                <a:gd name="T22" fmla="*/ 0 w 164"/>
                <a:gd name="T23" fmla="*/ 0 h 230"/>
                <a:gd name="T24" fmla="*/ 150 w 164"/>
                <a:gd name="T25"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4" h="230">
                  <a:moveTo>
                    <a:pt x="150" y="0"/>
                  </a:moveTo>
                  <a:lnTo>
                    <a:pt x="150" y="23"/>
                  </a:lnTo>
                  <a:lnTo>
                    <a:pt x="67" y="23"/>
                  </a:lnTo>
                  <a:lnTo>
                    <a:pt x="67" y="93"/>
                  </a:lnTo>
                  <a:lnTo>
                    <a:pt x="137" y="93"/>
                  </a:lnTo>
                  <a:lnTo>
                    <a:pt x="137" y="116"/>
                  </a:lnTo>
                  <a:lnTo>
                    <a:pt x="67" y="116"/>
                  </a:lnTo>
                  <a:lnTo>
                    <a:pt x="67" y="208"/>
                  </a:lnTo>
                  <a:lnTo>
                    <a:pt x="164" y="208"/>
                  </a:lnTo>
                  <a:lnTo>
                    <a:pt x="164" y="230"/>
                  </a:lnTo>
                  <a:lnTo>
                    <a:pt x="0" y="230"/>
                  </a:lnTo>
                  <a:lnTo>
                    <a:pt x="0" y="0"/>
                  </a:lnTo>
                  <a:lnTo>
                    <a:pt x="150" y="0"/>
                  </a:lnTo>
                  <a:close/>
                </a:path>
              </a:pathLst>
            </a:custGeom>
            <a:solidFill>
              <a:srgbClr val="A0A0A1"/>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18" name="íśľíďe"/>
            <p:cNvSpPr/>
            <p:nvPr/>
          </p:nvSpPr>
          <p:spPr bwMode="auto">
            <a:xfrm>
              <a:off x="6032009" y="3309445"/>
              <a:ext cx="282143" cy="334499"/>
            </a:xfrm>
            <a:custGeom>
              <a:avLst/>
              <a:gdLst>
                <a:gd name="T0" fmla="*/ 129 w 194"/>
                <a:gd name="T1" fmla="*/ 0 h 230"/>
                <a:gd name="T2" fmla="*/ 194 w 194"/>
                <a:gd name="T3" fmla="*/ 230 h 230"/>
                <a:gd name="T4" fmla="*/ 125 w 194"/>
                <a:gd name="T5" fmla="*/ 230 h 230"/>
                <a:gd name="T6" fmla="*/ 113 w 194"/>
                <a:gd name="T7" fmla="*/ 181 h 230"/>
                <a:gd name="T8" fmla="*/ 42 w 194"/>
                <a:gd name="T9" fmla="*/ 181 h 230"/>
                <a:gd name="T10" fmla="*/ 27 w 194"/>
                <a:gd name="T11" fmla="*/ 230 h 230"/>
                <a:gd name="T12" fmla="*/ 0 w 194"/>
                <a:gd name="T13" fmla="*/ 230 h 230"/>
                <a:gd name="T14" fmla="*/ 69 w 194"/>
                <a:gd name="T15" fmla="*/ 0 h 230"/>
                <a:gd name="T16" fmla="*/ 129 w 194"/>
                <a:gd name="T17" fmla="*/ 0 h 230"/>
                <a:gd name="T18" fmla="*/ 48 w 194"/>
                <a:gd name="T19" fmla="*/ 158 h 230"/>
                <a:gd name="T20" fmla="*/ 106 w 194"/>
                <a:gd name="T21" fmla="*/ 158 h 230"/>
                <a:gd name="T22" fmla="*/ 77 w 194"/>
                <a:gd name="T23" fmla="*/ 54 h 230"/>
                <a:gd name="T24" fmla="*/ 48 w 194"/>
                <a:gd name="T25" fmla="*/ 158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4" h="230">
                  <a:moveTo>
                    <a:pt x="129" y="0"/>
                  </a:moveTo>
                  <a:lnTo>
                    <a:pt x="194" y="230"/>
                  </a:lnTo>
                  <a:lnTo>
                    <a:pt x="125" y="230"/>
                  </a:lnTo>
                  <a:lnTo>
                    <a:pt x="113" y="181"/>
                  </a:lnTo>
                  <a:lnTo>
                    <a:pt x="42" y="181"/>
                  </a:lnTo>
                  <a:lnTo>
                    <a:pt x="27" y="230"/>
                  </a:lnTo>
                  <a:lnTo>
                    <a:pt x="0" y="230"/>
                  </a:lnTo>
                  <a:lnTo>
                    <a:pt x="69" y="0"/>
                  </a:lnTo>
                  <a:lnTo>
                    <a:pt x="129" y="0"/>
                  </a:lnTo>
                  <a:close/>
                  <a:moveTo>
                    <a:pt x="48" y="158"/>
                  </a:moveTo>
                  <a:lnTo>
                    <a:pt x="106" y="158"/>
                  </a:lnTo>
                  <a:lnTo>
                    <a:pt x="77" y="54"/>
                  </a:lnTo>
                  <a:lnTo>
                    <a:pt x="48" y="158"/>
                  </a:lnTo>
                  <a:close/>
                </a:path>
              </a:pathLst>
            </a:custGeom>
            <a:solidFill>
              <a:srgbClr val="A0A0A1"/>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19" name="îşlîḑé"/>
            <p:cNvSpPr/>
            <p:nvPr/>
          </p:nvSpPr>
          <p:spPr bwMode="auto">
            <a:xfrm>
              <a:off x="6337422" y="3309445"/>
              <a:ext cx="314139" cy="334499"/>
            </a:xfrm>
            <a:custGeom>
              <a:avLst/>
              <a:gdLst>
                <a:gd name="T0" fmla="*/ 216 w 216"/>
                <a:gd name="T1" fmla="*/ 0 h 230"/>
                <a:gd name="T2" fmla="*/ 216 w 216"/>
                <a:gd name="T3" fmla="*/ 230 h 230"/>
                <a:gd name="T4" fmla="*/ 152 w 216"/>
                <a:gd name="T5" fmla="*/ 230 h 230"/>
                <a:gd name="T6" fmla="*/ 152 w 216"/>
                <a:gd name="T7" fmla="*/ 71 h 230"/>
                <a:gd name="T8" fmla="*/ 106 w 216"/>
                <a:gd name="T9" fmla="*/ 230 h 230"/>
                <a:gd name="T10" fmla="*/ 69 w 216"/>
                <a:gd name="T11" fmla="*/ 230 h 230"/>
                <a:gd name="T12" fmla="*/ 23 w 216"/>
                <a:gd name="T13" fmla="*/ 73 h 230"/>
                <a:gd name="T14" fmla="*/ 23 w 216"/>
                <a:gd name="T15" fmla="*/ 230 h 230"/>
                <a:gd name="T16" fmla="*/ 0 w 216"/>
                <a:gd name="T17" fmla="*/ 230 h 230"/>
                <a:gd name="T18" fmla="*/ 0 w 216"/>
                <a:gd name="T19" fmla="*/ 0 h 230"/>
                <a:gd name="T20" fmla="*/ 69 w 216"/>
                <a:gd name="T21" fmla="*/ 0 h 230"/>
                <a:gd name="T22" fmla="*/ 108 w 216"/>
                <a:gd name="T23" fmla="*/ 139 h 230"/>
                <a:gd name="T24" fmla="*/ 148 w 216"/>
                <a:gd name="T25" fmla="*/ 0 h 230"/>
                <a:gd name="T26" fmla="*/ 216 w 216"/>
                <a:gd name="T27"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6" h="230">
                  <a:moveTo>
                    <a:pt x="216" y="0"/>
                  </a:moveTo>
                  <a:lnTo>
                    <a:pt x="216" y="230"/>
                  </a:lnTo>
                  <a:lnTo>
                    <a:pt x="152" y="230"/>
                  </a:lnTo>
                  <a:lnTo>
                    <a:pt x="152" y="71"/>
                  </a:lnTo>
                  <a:lnTo>
                    <a:pt x="106" y="230"/>
                  </a:lnTo>
                  <a:lnTo>
                    <a:pt x="69" y="230"/>
                  </a:lnTo>
                  <a:lnTo>
                    <a:pt x="23" y="73"/>
                  </a:lnTo>
                  <a:lnTo>
                    <a:pt x="23" y="230"/>
                  </a:lnTo>
                  <a:lnTo>
                    <a:pt x="0" y="230"/>
                  </a:lnTo>
                  <a:lnTo>
                    <a:pt x="0" y="0"/>
                  </a:lnTo>
                  <a:lnTo>
                    <a:pt x="69" y="0"/>
                  </a:lnTo>
                  <a:lnTo>
                    <a:pt x="108" y="139"/>
                  </a:lnTo>
                  <a:lnTo>
                    <a:pt x="148" y="0"/>
                  </a:lnTo>
                  <a:lnTo>
                    <a:pt x="216" y="0"/>
                  </a:lnTo>
                  <a:close/>
                </a:path>
              </a:pathLst>
            </a:custGeom>
            <a:solidFill>
              <a:srgbClr val="A0A0A1"/>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20" name="íṡliḑê"/>
            <p:cNvSpPr/>
            <p:nvPr/>
          </p:nvSpPr>
          <p:spPr bwMode="auto">
            <a:xfrm>
              <a:off x="5482267" y="3780653"/>
              <a:ext cx="398491" cy="322865"/>
            </a:xfrm>
            <a:custGeom>
              <a:avLst/>
              <a:gdLst>
                <a:gd name="T0" fmla="*/ 28 w 132"/>
                <a:gd name="T1" fmla="*/ 107 h 107"/>
                <a:gd name="T2" fmla="*/ 0 w 132"/>
                <a:gd name="T3" fmla="*/ 0 h 107"/>
                <a:gd name="T4" fmla="*/ 15 w 132"/>
                <a:gd name="T5" fmla="*/ 0 h 107"/>
                <a:gd name="T6" fmla="*/ 28 w 132"/>
                <a:gd name="T7" fmla="*/ 54 h 107"/>
                <a:gd name="T8" fmla="*/ 36 w 132"/>
                <a:gd name="T9" fmla="*/ 91 h 107"/>
                <a:gd name="T10" fmla="*/ 36 w 132"/>
                <a:gd name="T11" fmla="*/ 91 h 107"/>
                <a:gd name="T12" fmla="*/ 45 w 132"/>
                <a:gd name="T13" fmla="*/ 54 h 107"/>
                <a:gd name="T14" fmla="*/ 59 w 132"/>
                <a:gd name="T15" fmla="*/ 0 h 107"/>
                <a:gd name="T16" fmla="*/ 74 w 132"/>
                <a:gd name="T17" fmla="*/ 0 h 107"/>
                <a:gd name="T18" fmla="*/ 87 w 132"/>
                <a:gd name="T19" fmla="*/ 54 h 107"/>
                <a:gd name="T20" fmla="*/ 95 w 132"/>
                <a:gd name="T21" fmla="*/ 91 h 107"/>
                <a:gd name="T22" fmla="*/ 95 w 132"/>
                <a:gd name="T23" fmla="*/ 91 h 107"/>
                <a:gd name="T24" fmla="*/ 104 w 132"/>
                <a:gd name="T25" fmla="*/ 54 h 107"/>
                <a:gd name="T26" fmla="*/ 118 w 132"/>
                <a:gd name="T27" fmla="*/ 0 h 107"/>
                <a:gd name="T28" fmla="*/ 132 w 132"/>
                <a:gd name="T29" fmla="*/ 0 h 107"/>
                <a:gd name="T30" fmla="*/ 101 w 132"/>
                <a:gd name="T31" fmla="*/ 107 h 107"/>
                <a:gd name="T32" fmla="*/ 87 w 132"/>
                <a:gd name="T33" fmla="*/ 107 h 107"/>
                <a:gd name="T34" fmla="*/ 73 w 132"/>
                <a:gd name="T35" fmla="*/ 51 h 107"/>
                <a:gd name="T36" fmla="*/ 66 w 132"/>
                <a:gd name="T37" fmla="*/ 16 h 107"/>
                <a:gd name="T38" fmla="*/ 66 w 132"/>
                <a:gd name="T39" fmla="*/ 16 h 107"/>
                <a:gd name="T40" fmla="*/ 58 w 132"/>
                <a:gd name="T41" fmla="*/ 51 h 107"/>
                <a:gd name="T42" fmla="*/ 42 w 132"/>
                <a:gd name="T43" fmla="*/ 107 h 107"/>
                <a:gd name="T44" fmla="*/ 28 w 132"/>
                <a:gd name="T45" fmla="*/ 10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 h="107">
                  <a:moveTo>
                    <a:pt x="28" y="107"/>
                  </a:moveTo>
                  <a:cubicBezTo>
                    <a:pt x="0" y="0"/>
                    <a:pt x="0" y="0"/>
                    <a:pt x="0" y="0"/>
                  </a:cubicBezTo>
                  <a:cubicBezTo>
                    <a:pt x="15" y="0"/>
                    <a:pt x="15" y="0"/>
                    <a:pt x="15" y="0"/>
                  </a:cubicBezTo>
                  <a:cubicBezTo>
                    <a:pt x="28" y="54"/>
                    <a:pt x="28" y="54"/>
                    <a:pt x="28" y="54"/>
                  </a:cubicBezTo>
                  <a:cubicBezTo>
                    <a:pt x="31" y="68"/>
                    <a:pt x="34" y="81"/>
                    <a:pt x="36" y="91"/>
                  </a:cubicBezTo>
                  <a:cubicBezTo>
                    <a:pt x="36" y="91"/>
                    <a:pt x="36" y="91"/>
                    <a:pt x="36" y="91"/>
                  </a:cubicBezTo>
                  <a:cubicBezTo>
                    <a:pt x="38" y="81"/>
                    <a:pt x="41" y="68"/>
                    <a:pt x="45" y="54"/>
                  </a:cubicBezTo>
                  <a:cubicBezTo>
                    <a:pt x="59" y="0"/>
                    <a:pt x="59" y="0"/>
                    <a:pt x="59" y="0"/>
                  </a:cubicBezTo>
                  <a:cubicBezTo>
                    <a:pt x="74" y="0"/>
                    <a:pt x="74" y="0"/>
                    <a:pt x="74" y="0"/>
                  </a:cubicBezTo>
                  <a:cubicBezTo>
                    <a:pt x="87" y="54"/>
                    <a:pt x="87" y="54"/>
                    <a:pt x="87" y="54"/>
                  </a:cubicBezTo>
                  <a:cubicBezTo>
                    <a:pt x="90" y="67"/>
                    <a:pt x="93" y="80"/>
                    <a:pt x="95" y="91"/>
                  </a:cubicBezTo>
                  <a:cubicBezTo>
                    <a:pt x="95" y="91"/>
                    <a:pt x="95" y="91"/>
                    <a:pt x="95" y="91"/>
                  </a:cubicBezTo>
                  <a:cubicBezTo>
                    <a:pt x="97" y="79"/>
                    <a:pt x="100" y="67"/>
                    <a:pt x="104" y="54"/>
                  </a:cubicBezTo>
                  <a:cubicBezTo>
                    <a:pt x="118" y="0"/>
                    <a:pt x="118" y="0"/>
                    <a:pt x="118" y="0"/>
                  </a:cubicBezTo>
                  <a:cubicBezTo>
                    <a:pt x="132" y="0"/>
                    <a:pt x="132" y="0"/>
                    <a:pt x="132" y="0"/>
                  </a:cubicBezTo>
                  <a:cubicBezTo>
                    <a:pt x="101" y="107"/>
                    <a:pt x="101" y="107"/>
                    <a:pt x="101" y="107"/>
                  </a:cubicBezTo>
                  <a:cubicBezTo>
                    <a:pt x="87" y="107"/>
                    <a:pt x="87" y="107"/>
                    <a:pt x="87" y="107"/>
                  </a:cubicBezTo>
                  <a:cubicBezTo>
                    <a:pt x="73" y="51"/>
                    <a:pt x="73" y="51"/>
                    <a:pt x="73" y="51"/>
                  </a:cubicBezTo>
                  <a:cubicBezTo>
                    <a:pt x="70" y="37"/>
                    <a:pt x="68" y="27"/>
                    <a:pt x="66" y="16"/>
                  </a:cubicBezTo>
                  <a:cubicBezTo>
                    <a:pt x="66" y="16"/>
                    <a:pt x="66" y="16"/>
                    <a:pt x="66" y="16"/>
                  </a:cubicBezTo>
                  <a:cubicBezTo>
                    <a:pt x="64" y="27"/>
                    <a:pt x="62" y="37"/>
                    <a:pt x="58" y="51"/>
                  </a:cubicBezTo>
                  <a:cubicBezTo>
                    <a:pt x="42" y="107"/>
                    <a:pt x="42" y="107"/>
                    <a:pt x="42" y="107"/>
                  </a:cubicBezTo>
                  <a:lnTo>
                    <a:pt x="28" y="107"/>
                  </a:lnTo>
                  <a:close/>
                </a:path>
              </a:pathLst>
            </a:custGeom>
            <a:solidFill>
              <a:srgbClr val="A0A0A1"/>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21" name="îśļïḍé"/>
            <p:cNvSpPr/>
            <p:nvPr/>
          </p:nvSpPr>
          <p:spPr bwMode="auto">
            <a:xfrm>
              <a:off x="5902572" y="3774836"/>
              <a:ext cx="299595" cy="334499"/>
            </a:xfrm>
            <a:custGeom>
              <a:avLst/>
              <a:gdLst>
                <a:gd name="T0" fmla="*/ 99 w 99"/>
                <a:gd name="T1" fmla="*/ 54 h 111"/>
                <a:gd name="T2" fmla="*/ 49 w 99"/>
                <a:gd name="T3" fmla="*/ 111 h 111"/>
                <a:gd name="T4" fmla="*/ 0 w 99"/>
                <a:gd name="T5" fmla="*/ 56 h 111"/>
                <a:gd name="T6" fmla="*/ 50 w 99"/>
                <a:gd name="T7" fmla="*/ 0 h 111"/>
                <a:gd name="T8" fmla="*/ 99 w 99"/>
                <a:gd name="T9" fmla="*/ 54 h 111"/>
                <a:gd name="T10" fmla="*/ 15 w 99"/>
                <a:gd name="T11" fmla="*/ 56 h 111"/>
                <a:gd name="T12" fmla="*/ 49 w 99"/>
                <a:gd name="T13" fmla="*/ 100 h 111"/>
                <a:gd name="T14" fmla="*/ 84 w 99"/>
                <a:gd name="T15" fmla="*/ 55 h 111"/>
                <a:gd name="T16" fmla="*/ 50 w 99"/>
                <a:gd name="T17" fmla="*/ 11 h 111"/>
                <a:gd name="T18" fmla="*/ 15 w 99"/>
                <a:gd name="T19" fmla="*/ 5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111">
                  <a:moveTo>
                    <a:pt x="99" y="54"/>
                  </a:moveTo>
                  <a:cubicBezTo>
                    <a:pt x="99" y="91"/>
                    <a:pt x="76" y="111"/>
                    <a:pt x="49" y="111"/>
                  </a:cubicBezTo>
                  <a:cubicBezTo>
                    <a:pt x="20" y="111"/>
                    <a:pt x="0" y="89"/>
                    <a:pt x="0" y="56"/>
                  </a:cubicBezTo>
                  <a:cubicBezTo>
                    <a:pt x="0" y="22"/>
                    <a:pt x="21" y="0"/>
                    <a:pt x="50" y="0"/>
                  </a:cubicBezTo>
                  <a:cubicBezTo>
                    <a:pt x="80" y="0"/>
                    <a:pt x="99" y="22"/>
                    <a:pt x="99" y="54"/>
                  </a:cubicBezTo>
                  <a:close/>
                  <a:moveTo>
                    <a:pt x="15" y="56"/>
                  </a:moveTo>
                  <a:cubicBezTo>
                    <a:pt x="15" y="79"/>
                    <a:pt x="27" y="100"/>
                    <a:pt x="49" y="100"/>
                  </a:cubicBezTo>
                  <a:cubicBezTo>
                    <a:pt x="71" y="100"/>
                    <a:pt x="84" y="79"/>
                    <a:pt x="84" y="55"/>
                  </a:cubicBezTo>
                  <a:cubicBezTo>
                    <a:pt x="84" y="34"/>
                    <a:pt x="73" y="11"/>
                    <a:pt x="50" y="11"/>
                  </a:cubicBezTo>
                  <a:cubicBezTo>
                    <a:pt x="26" y="11"/>
                    <a:pt x="15" y="32"/>
                    <a:pt x="15" y="56"/>
                  </a:cubicBezTo>
                  <a:close/>
                </a:path>
              </a:pathLst>
            </a:custGeom>
            <a:solidFill>
              <a:srgbClr val="A0A0A1"/>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22" name="iṥlíḋè"/>
            <p:cNvSpPr/>
            <p:nvPr/>
          </p:nvSpPr>
          <p:spPr bwMode="auto">
            <a:xfrm>
              <a:off x="6255978" y="3777744"/>
              <a:ext cx="212334" cy="325773"/>
            </a:xfrm>
            <a:custGeom>
              <a:avLst/>
              <a:gdLst>
                <a:gd name="T0" fmla="*/ 0 w 70"/>
                <a:gd name="T1" fmla="*/ 2 h 108"/>
                <a:gd name="T2" fmla="*/ 26 w 70"/>
                <a:gd name="T3" fmla="*/ 0 h 108"/>
                <a:gd name="T4" fmla="*/ 58 w 70"/>
                <a:gd name="T5" fmla="*/ 9 h 108"/>
                <a:gd name="T6" fmla="*/ 66 w 70"/>
                <a:gd name="T7" fmla="*/ 29 h 108"/>
                <a:gd name="T8" fmla="*/ 46 w 70"/>
                <a:gd name="T9" fmla="*/ 57 h 108"/>
                <a:gd name="T10" fmla="*/ 46 w 70"/>
                <a:gd name="T11" fmla="*/ 57 h 108"/>
                <a:gd name="T12" fmla="*/ 62 w 70"/>
                <a:gd name="T13" fmla="*/ 79 h 108"/>
                <a:gd name="T14" fmla="*/ 70 w 70"/>
                <a:gd name="T15" fmla="*/ 108 h 108"/>
                <a:gd name="T16" fmla="*/ 56 w 70"/>
                <a:gd name="T17" fmla="*/ 108 h 108"/>
                <a:gd name="T18" fmla="*/ 48 w 70"/>
                <a:gd name="T19" fmla="*/ 83 h 108"/>
                <a:gd name="T20" fmla="*/ 27 w 70"/>
                <a:gd name="T21" fmla="*/ 62 h 108"/>
                <a:gd name="T22" fmla="*/ 14 w 70"/>
                <a:gd name="T23" fmla="*/ 62 h 108"/>
                <a:gd name="T24" fmla="*/ 14 w 70"/>
                <a:gd name="T25" fmla="*/ 108 h 108"/>
                <a:gd name="T26" fmla="*/ 0 w 70"/>
                <a:gd name="T27" fmla="*/ 108 h 108"/>
                <a:gd name="T28" fmla="*/ 0 w 70"/>
                <a:gd name="T29" fmla="*/ 2 h 108"/>
                <a:gd name="T30" fmla="*/ 14 w 70"/>
                <a:gd name="T31" fmla="*/ 51 h 108"/>
                <a:gd name="T32" fmla="*/ 28 w 70"/>
                <a:gd name="T33" fmla="*/ 51 h 108"/>
                <a:gd name="T34" fmla="*/ 52 w 70"/>
                <a:gd name="T35" fmla="*/ 31 h 108"/>
                <a:gd name="T36" fmla="*/ 27 w 70"/>
                <a:gd name="T37" fmla="*/ 10 h 108"/>
                <a:gd name="T38" fmla="*/ 14 w 70"/>
                <a:gd name="T39" fmla="*/ 12 h 108"/>
                <a:gd name="T40" fmla="*/ 14 w 70"/>
                <a:gd name="T41" fmla="*/ 5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 h="108">
                  <a:moveTo>
                    <a:pt x="0" y="2"/>
                  </a:moveTo>
                  <a:cubicBezTo>
                    <a:pt x="7" y="1"/>
                    <a:pt x="17" y="0"/>
                    <a:pt x="26" y="0"/>
                  </a:cubicBezTo>
                  <a:cubicBezTo>
                    <a:pt x="41" y="0"/>
                    <a:pt x="51" y="2"/>
                    <a:pt x="58" y="9"/>
                  </a:cubicBezTo>
                  <a:cubicBezTo>
                    <a:pt x="63" y="13"/>
                    <a:pt x="66" y="21"/>
                    <a:pt x="66" y="29"/>
                  </a:cubicBezTo>
                  <a:cubicBezTo>
                    <a:pt x="66" y="43"/>
                    <a:pt x="57" y="53"/>
                    <a:pt x="46" y="57"/>
                  </a:cubicBezTo>
                  <a:cubicBezTo>
                    <a:pt x="46" y="57"/>
                    <a:pt x="46" y="57"/>
                    <a:pt x="46" y="57"/>
                  </a:cubicBezTo>
                  <a:cubicBezTo>
                    <a:pt x="54" y="60"/>
                    <a:pt x="59" y="68"/>
                    <a:pt x="62" y="79"/>
                  </a:cubicBezTo>
                  <a:cubicBezTo>
                    <a:pt x="65" y="94"/>
                    <a:pt x="68" y="104"/>
                    <a:pt x="70" y="108"/>
                  </a:cubicBezTo>
                  <a:cubicBezTo>
                    <a:pt x="56" y="108"/>
                    <a:pt x="56" y="108"/>
                    <a:pt x="56" y="108"/>
                  </a:cubicBezTo>
                  <a:cubicBezTo>
                    <a:pt x="54" y="105"/>
                    <a:pt x="51" y="96"/>
                    <a:pt x="48" y="83"/>
                  </a:cubicBezTo>
                  <a:cubicBezTo>
                    <a:pt x="45" y="68"/>
                    <a:pt x="39" y="62"/>
                    <a:pt x="27" y="62"/>
                  </a:cubicBezTo>
                  <a:cubicBezTo>
                    <a:pt x="14" y="62"/>
                    <a:pt x="14" y="62"/>
                    <a:pt x="14" y="62"/>
                  </a:cubicBezTo>
                  <a:cubicBezTo>
                    <a:pt x="14" y="108"/>
                    <a:pt x="14" y="108"/>
                    <a:pt x="14" y="108"/>
                  </a:cubicBezTo>
                  <a:cubicBezTo>
                    <a:pt x="0" y="108"/>
                    <a:pt x="0" y="108"/>
                    <a:pt x="0" y="108"/>
                  </a:cubicBezTo>
                  <a:lnTo>
                    <a:pt x="0" y="2"/>
                  </a:lnTo>
                  <a:close/>
                  <a:moveTo>
                    <a:pt x="14" y="51"/>
                  </a:moveTo>
                  <a:cubicBezTo>
                    <a:pt x="28" y="51"/>
                    <a:pt x="28" y="51"/>
                    <a:pt x="28" y="51"/>
                  </a:cubicBezTo>
                  <a:cubicBezTo>
                    <a:pt x="43" y="51"/>
                    <a:pt x="52" y="43"/>
                    <a:pt x="52" y="31"/>
                  </a:cubicBezTo>
                  <a:cubicBezTo>
                    <a:pt x="52" y="17"/>
                    <a:pt x="42" y="11"/>
                    <a:pt x="27" y="10"/>
                  </a:cubicBezTo>
                  <a:cubicBezTo>
                    <a:pt x="21" y="10"/>
                    <a:pt x="16" y="11"/>
                    <a:pt x="14" y="12"/>
                  </a:cubicBezTo>
                  <a:lnTo>
                    <a:pt x="14" y="51"/>
                  </a:lnTo>
                  <a:close/>
                </a:path>
              </a:pathLst>
            </a:custGeom>
            <a:solidFill>
              <a:srgbClr val="A0A0A1"/>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23" name="îs1iďè"/>
            <p:cNvSpPr/>
            <p:nvPr/>
          </p:nvSpPr>
          <p:spPr bwMode="auto">
            <a:xfrm>
              <a:off x="6516306" y="3780653"/>
              <a:ext cx="229787" cy="322865"/>
            </a:xfrm>
            <a:custGeom>
              <a:avLst/>
              <a:gdLst>
                <a:gd name="T0" fmla="*/ 0 w 76"/>
                <a:gd name="T1" fmla="*/ 0 h 107"/>
                <a:gd name="T2" fmla="*/ 14 w 76"/>
                <a:gd name="T3" fmla="*/ 0 h 107"/>
                <a:gd name="T4" fmla="*/ 14 w 76"/>
                <a:gd name="T5" fmla="*/ 52 h 107"/>
                <a:gd name="T6" fmla="*/ 14 w 76"/>
                <a:gd name="T7" fmla="*/ 52 h 107"/>
                <a:gd name="T8" fmla="*/ 23 w 76"/>
                <a:gd name="T9" fmla="*/ 40 h 107"/>
                <a:gd name="T10" fmla="*/ 56 w 76"/>
                <a:gd name="T11" fmla="*/ 0 h 107"/>
                <a:gd name="T12" fmla="*/ 73 w 76"/>
                <a:gd name="T13" fmla="*/ 0 h 107"/>
                <a:gd name="T14" fmla="*/ 34 w 76"/>
                <a:gd name="T15" fmla="*/ 45 h 107"/>
                <a:gd name="T16" fmla="*/ 76 w 76"/>
                <a:gd name="T17" fmla="*/ 107 h 107"/>
                <a:gd name="T18" fmla="*/ 60 w 76"/>
                <a:gd name="T19" fmla="*/ 107 h 107"/>
                <a:gd name="T20" fmla="*/ 24 w 76"/>
                <a:gd name="T21" fmla="*/ 54 h 107"/>
                <a:gd name="T22" fmla="*/ 14 w 76"/>
                <a:gd name="T23" fmla="*/ 66 h 107"/>
                <a:gd name="T24" fmla="*/ 14 w 76"/>
                <a:gd name="T25" fmla="*/ 107 h 107"/>
                <a:gd name="T26" fmla="*/ 0 w 76"/>
                <a:gd name="T27" fmla="*/ 107 h 107"/>
                <a:gd name="T28" fmla="*/ 0 w 76"/>
                <a:gd name="T29"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 h="107">
                  <a:moveTo>
                    <a:pt x="0" y="0"/>
                  </a:moveTo>
                  <a:cubicBezTo>
                    <a:pt x="14" y="0"/>
                    <a:pt x="14" y="0"/>
                    <a:pt x="14" y="0"/>
                  </a:cubicBezTo>
                  <a:cubicBezTo>
                    <a:pt x="14" y="52"/>
                    <a:pt x="14" y="52"/>
                    <a:pt x="14" y="52"/>
                  </a:cubicBezTo>
                  <a:cubicBezTo>
                    <a:pt x="14" y="52"/>
                    <a:pt x="14" y="52"/>
                    <a:pt x="14" y="52"/>
                  </a:cubicBezTo>
                  <a:cubicBezTo>
                    <a:pt x="17" y="47"/>
                    <a:pt x="20" y="44"/>
                    <a:pt x="23" y="40"/>
                  </a:cubicBezTo>
                  <a:cubicBezTo>
                    <a:pt x="56" y="0"/>
                    <a:pt x="56" y="0"/>
                    <a:pt x="56" y="0"/>
                  </a:cubicBezTo>
                  <a:cubicBezTo>
                    <a:pt x="73" y="0"/>
                    <a:pt x="73" y="0"/>
                    <a:pt x="73" y="0"/>
                  </a:cubicBezTo>
                  <a:cubicBezTo>
                    <a:pt x="34" y="45"/>
                    <a:pt x="34" y="45"/>
                    <a:pt x="34" y="45"/>
                  </a:cubicBezTo>
                  <a:cubicBezTo>
                    <a:pt x="76" y="107"/>
                    <a:pt x="76" y="107"/>
                    <a:pt x="76" y="107"/>
                  </a:cubicBezTo>
                  <a:cubicBezTo>
                    <a:pt x="60" y="107"/>
                    <a:pt x="60" y="107"/>
                    <a:pt x="60" y="107"/>
                  </a:cubicBezTo>
                  <a:cubicBezTo>
                    <a:pt x="24" y="54"/>
                    <a:pt x="24" y="54"/>
                    <a:pt x="24" y="54"/>
                  </a:cubicBezTo>
                  <a:cubicBezTo>
                    <a:pt x="14" y="66"/>
                    <a:pt x="14" y="66"/>
                    <a:pt x="14" y="66"/>
                  </a:cubicBezTo>
                  <a:cubicBezTo>
                    <a:pt x="14" y="107"/>
                    <a:pt x="14" y="107"/>
                    <a:pt x="14" y="107"/>
                  </a:cubicBezTo>
                  <a:cubicBezTo>
                    <a:pt x="0" y="107"/>
                    <a:pt x="0" y="107"/>
                    <a:pt x="0" y="107"/>
                  </a:cubicBezTo>
                  <a:lnTo>
                    <a:pt x="0" y="0"/>
                  </a:lnTo>
                  <a:close/>
                </a:path>
              </a:pathLst>
            </a:custGeom>
            <a:solidFill>
              <a:srgbClr val="A0A0A1"/>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24" name="işḻïḋé"/>
            <p:cNvSpPr/>
            <p:nvPr/>
          </p:nvSpPr>
          <p:spPr bwMode="auto">
            <a:xfrm>
              <a:off x="7038416" y="3134924"/>
              <a:ext cx="63991" cy="87261"/>
            </a:xfrm>
            <a:custGeom>
              <a:avLst/>
              <a:gdLst>
                <a:gd name="T0" fmla="*/ 9 w 21"/>
                <a:gd name="T1" fmla="*/ 25 h 29"/>
                <a:gd name="T2" fmla="*/ 1 w 21"/>
                <a:gd name="T3" fmla="*/ 9 h 29"/>
                <a:gd name="T4" fmla="*/ 4 w 21"/>
                <a:gd name="T5" fmla="*/ 2 h 29"/>
                <a:gd name="T6" fmla="*/ 4 w 21"/>
                <a:gd name="T7" fmla="*/ 2 h 29"/>
                <a:gd name="T8" fmla="*/ 12 w 21"/>
                <a:gd name="T9" fmla="*/ 4 h 29"/>
                <a:gd name="T10" fmla="*/ 19 w 21"/>
                <a:gd name="T11" fmla="*/ 20 h 29"/>
                <a:gd name="T12" fmla="*/ 16 w 21"/>
                <a:gd name="T13" fmla="*/ 28 h 29"/>
                <a:gd name="T14" fmla="*/ 16 w 21"/>
                <a:gd name="T15" fmla="*/ 28 h 29"/>
                <a:gd name="T16" fmla="*/ 9 w 21"/>
                <a:gd name="T17" fmla="*/ 2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9">
                  <a:moveTo>
                    <a:pt x="9" y="25"/>
                  </a:moveTo>
                  <a:cubicBezTo>
                    <a:pt x="1" y="9"/>
                    <a:pt x="1" y="9"/>
                    <a:pt x="1" y="9"/>
                  </a:cubicBezTo>
                  <a:cubicBezTo>
                    <a:pt x="0" y="6"/>
                    <a:pt x="1" y="3"/>
                    <a:pt x="4" y="2"/>
                  </a:cubicBezTo>
                  <a:cubicBezTo>
                    <a:pt x="4" y="2"/>
                    <a:pt x="4" y="2"/>
                    <a:pt x="4" y="2"/>
                  </a:cubicBezTo>
                  <a:cubicBezTo>
                    <a:pt x="7" y="0"/>
                    <a:pt x="10" y="1"/>
                    <a:pt x="12" y="4"/>
                  </a:cubicBezTo>
                  <a:cubicBezTo>
                    <a:pt x="19" y="20"/>
                    <a:pt x="19" y="20"/>
                    <a:pt x="19" y="20"/>
                  </a:cubicBezTo>
                  <a:cubicBezTo>
                    <a:pt x="21" y="23"/>
                    <a:pt x="19" y="26"/>
                    <a:pt x="16" y="28"/>
                  </a:cubicBezTo>
                  <a:cubicBezTo>
                    <a:pt x="16" y="28"/>
                    <a:pt x="16" y="28"/>
                    <a:pt x="16" y="28"/>
                  </a:cubicBezTo>
                  <a:cubicBezTo>
                    <a:pt x="13" y="29"/>
                    <a:pt x="10" y="28"/>
                    <a:pt x="9" y="25"/>
                  </a:cubicBezTo>
                  <a:close/>
                </a:path>
              </a:pathLst>
            </a:custGeom>
            <a:solidFill>
              <a:srgbClr val="A0A0A1"/>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25" name="íslídé"/>
            <p:cNvSpPr/>
            <p:nvPr/>
          </p:nvSpPr>
          <p:spPr bwMode="auto">
            <a:xfrm>
              <a:off x="6920614" y="2972037"/>
              <a:ext cx="221060" cy="219607"/>
            </a:xfrm>
            <a:custGeom>
              <a:avLst/>
              <a:gdLst>
                <a:gd name="T0" fmla="*/ 25 w 73"/>
                <a:gd name="T1" fmla="*/ 67 h 73"/>
                <a:gd name="T2" fmla="*/ 6 w 73"/>
                <a:gd name="T3" fmla="*/ 25 h 73"/>
                <a:gd name="T4" fmla="*/ 47 w 73"/>
                <a:gd name="T5" fmla="*/ 6 h 73"/>
                <a:gd name="T6" fmla="*/ 67 w 73"/>
                <a:gd name="T7" fmla="*/ 47 h 73"/>
                <a:gd name="T8" fmla="*/ 25 w 73"/>
                <a:gd name="T9" fmla="*/ 67 h 73"/>
              </a:gdLst>
              <a:ahLst/>
              <a:cxnLst>
                <a:cxn ang="0">
                  <a:pos x="T0" y="T1"/>
                </a:cxn>
                <a:cxn ang="0">
                  <a:pos x="T2" y="T3"/>
                </a:cxn>
                <a:cxn ang="0">
                  <a:pos x="T4" y="T5"/>
                </a:cxn>
                <a:cxn ang="0">
                  <a:pos x="T6" y="T7"/>
                </a:cxn>
                <a:cxn ang="0">
                  <a:pos x="T8" y="T9"/>
                </a:cxn>
              </a:cxnLst>
              <a:rect l="0" t="0" r="r" b="b"/>
              <a:pathLst>
                <a:path w="73" h="73">
                  <a:moveTo>
                    <a:pt x="25" y="67"/>
                  </a:moveTo>
                  <a:cubicBezTo>
                    <a:pt x="8" y="61"/>
                    <a:pt x="0" y="42"/>
                    <a:pt x="6" y="25"/>
                  </a:cubicBezTo>
                  <a:cubicBezTo>
                    <a:pt x="12" y="8"/>
                    <a:pt x="30" y="0"/>
                    <a:pt x="47" y="6"/>
                  </a:cubicBezTo>
                  <a:cubicBezTo>
                    <a:pt x="64" y="12"/>
                    <a:pt x="73" y="30"/>
                    <a:pt x="67" y="47"/>
                  </a:cubicBezTo>
                  <a:cubicBezTo>
                    <a:pt x="61" y="64"/>
                    <a:pt x="42" y="73"/>
                    <a:pt x="25"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26" name="íşḻiḓé"/>
            <p:cNvSpPr/>
            <p:nvPr/>
          </p:nvSpPr>
          <p:spPr bwMode="auto">
            <a:xfrm>
              <a:off x="6951155" y="3001124"/>
              <a:ext cx="159978" cy="159978"/>
            </a:xfrm>
            <a:custGeom>
              <a:avLst/>
              <a:gdLst>
                <a:gd name="T0" fmla="*/ 18 w 53"/>
                <a:gd name="T1" fmla="*/ 48 h 53"/>
                <a:gd name="T2" fmla="*/ 4 w 53"/>
                <a:gd name="T3" fmla="*/ 18 h 53"/>
                <a:gd name="T4" fmla="*/ 34 w 53"/>
                <a:gd name="T5" fmla="*/ 4 h 53"/>
                <a:gd name="T6" fmla="*/ 48 w 53"/>
                <a:gd name="T7" fmla="*/ 34 h 53"/>
                <a:gd name="T8" fmla="*/ 18 w 53"/>
                <a:gd name="T9" fmla="*/ 48 h 53"/>
              </a:gdLst>
              <a:ahLst/>
              <a:cxnLst>
                <a:cxn ang="0">
                  <a:pos x="T0" y="T1"/>
                </a:cxn>
                <a:cxn ang="0">
                  <a:pos x="T2" y="T3"/>
                </a:cxn>
                <a:cxn ang="0">
                  <a:pos x="T4" y="T5"/>
                </a:cxn>
                <a:cxn ang="0">
                  <a:pos x="T6" y="T7"/>
                </a:cxn>
                <a:cxn ang="0">
                  <a:pos x="T8" y="T9"/>
                </a:cxn>
              </a:cxnLst>
              <a:rect l="0" t="0" r="r" b="b"/>
              <a:pathLst>
                <a:path w="53" h="53">
                  <a:moveTo>
                    <a:pt x="18" y="48"/>
                  </a:moveTo>
                  <a:cubicBezTo>
                    <a:pt x="6" y="44"/>
                    <a:pt x="0" y="30"/>
                    <a:pt x="4" y="18"/>
                  </a:cubicBezTo>
                  <a:cubicBezTo>
                    <a:pt x="8" y="6"/>
                    <a:pt x="22" y="0"/>
                    <a:pt x="34" y="4"/>
                  </a:cubicBezTo>
                  <a:cubicBezTo>
                    <a:pt x="46" y="8"/>
                    <a:pt x="53" y="22"/>
                    <a:pt x="48" y="34"/>
                  </a:cubicBezTo>
                  <a:cubicBezTo>
                    <a:pt x="44" y="46"/>
                    <a:pt x="30" y="53"/>
                    <a:pt x="18" y="48"/>
                  </a:cubicBezTo>
                  <a:close/>
                </a:path>
              </a:pathLst>
            </a:custGeom>
            <a:solidFill>
              <a:srgbClr val="A6764B"/>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27" name="ïṥḻîdè"/>
            <p:cNvSpPr/>
            <p:nvPr/>
          </p:nvSpPr>
          <p:spPr bwMode="auto">
            <a:xfrm>
              <a:off x="6533758" y="2243409"/>
              <a:ext cx="72717" cy="81443"/>
            </a:xfrm>
            <a:custGeom>
              <a:avLst/>
              <a:gdLst>
                <a:gd name="T0" fmla="*/ 22 w 24"/>
                <a:gd name="T1" fmla="*/ 11 h 27"/>
                <a:gd name="T2" fmla="*/ 11 w 24"/>
                <a:gd name="T3" fmla="*/ 24 h 27"/>
                <a:gd name="T4" fmla="*/ 3 w 24"/>
                <a:gd name="T5" fmla="*/ 26 h 27"/>
                <a:gd name="T6" fmla="*/ 3 w 24"/>
                <a:gd name="T7" fmla="*/ 26 h 27"/>
                <a:gd name="T8" fmla="*/ 2 w 24"/>
                <a:gd name="T9" fmla="*/ 17 h 27"/>
                <a:gd name="T10" fmla="*/ 12 w 24"/>
                <a:gd name="T11" fmla="*/ 4 h 27"/>
                <a:gd name="T12" fmla="*/ 21 w 24"/>
                <a:gd name="T13" fmla="*/ 2 h 27"/>
                <a:gd name="T14" fmla="*/ 21 w 24"/>
                <a:gd name="T15" fmla="*/ 2 h 27"/>
                <a:gd name="T16" fmla="*/ 22 w 24"/>
                <a:gd name="T17"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7">
                  <a:moveTo>
                    <a:pt x="22" y="11"/>
                  </a:moveTo>
                  <a:cubicBezTo>
                    <a:pt x="11" y="24"/>
                    <a:pt x="11" y="24"/>
                    <a:pt x="11" y="24"/>
                  </a:cubicBezTo>
                  <a:cubicBezTo>
                    <a:pt x="9" y="27"/>
                    <a:pt x="6" y="27"/>
                    <a:pt x="3" y="26"/>
                  </a:cubicBezTo>
                  <a:cubicBezTo>
                    <a:pt x="3" y="26"/>
                    <a:pt x="3" y="26"/>
                    <a:pt x="3" y="26"/>
                  </a:cubicBezTo>
                  <a:cubicBezTo>
                    <a:pt x="1" y="24"/>
                    <a:pt x="0" y="20"/>
                    <a:pt x="2" y="17"/>
                  </a:cubicBezTo>
                  <a:cubicBezTo>
                    <a:pt x="12" y="4"/>
                    <a:pt x="12" y="4"/>
                    <a:pt x="12" y="4"/>
                  </a:cubicBezTo>
                  <a:cubicBezTo>
                    <a:pt x="14" y="1"/>
                    <a:pt x="18" y="0"/>
                    <a:pt x="21" y="2"/>
                  </a:cubicBezTo>
                  <a:cubicBezTo>
                    <a:pt x="21" y="2"/>
                    <a:pt x="21" y="2"/>
                    <a:pt x="21" y="2"/>
                  </a:cubicBezTo>
                  <a:cubicBezTo>
                    <a:pt x="23" y="4"/>
                    <a:pt x="24" y="8"/>
                    <a:pt x="22" y="11"/>
                  </a:cubicBezTo>
                  <a:close/>
                </a:path>
              </a:pathLst>
            </a:custGeom>
            <a:solidFill>
              <a:srgbClr val="187380"/>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28" name="ïśḷïdé"/>
            <p:cNvSpPr/>
            <p:nvPr/>
          </p:nvSpPr>
          <p:spPr bwMode="auto">
            <a:xfrm>
              <a:off x="6392687" y="2259408"/>
              <a:ext cx="216698" cy="216698"/>
            </a:xfrm>
            <a:custGeom>
              <a:avLst/>
              <a:gdLst>
                <a:gd name="T0" fmla="*/ 69 w 72"/>
                <a:gd name="T1" fmla="*/ 31 h 72"/>
                <a:gd name="T2" fmla="*/ 41 w 72"/>
                <a:gd name="T3" fmla="*/ 69 h 72"/>
                <a:gd name="T4" fmla="*/ 3 w 72"/>
                <a:gd name="T5" fmla="*/ 40 h 72"/>
                <a:gd name="T6" fmla="*/ 31 w 72"/>
                <a:gd name="T7" fmla="*/ 2 h 72"/>
                <a:gd name="T8" fmla="*/ 69 w 72"/>
                <a:gd name="T9" fmla="*/ 31 h 72"/>
              </a:gdLst>
              <a:ahLst/>
              <a:cxnLst>
                <a:cxn ang="0">
                  <a:pos x="T0" y="T1"/>
                </a:cxn>
                <a:cxn ang="0">
                  <a:pos x="T2" y="T3"/>
                </a:cxn>
                <a:cxn ang="0">
                  <a:pos x="T4" y="T5"/>
                </a:cxn>
                <a:cxn ang="0">
                  <a:pos x="T6" y="T7"/>
                </a:cxn>
                <a:cxn ang="0">
                  <a:pos x="T8" y="T9"/>
                </a:cxn>
              </a:cxnLst>
              <a:rect l="0" t="0" r="r" b="b"/>
              <a:pathLst>
                <a:path w="72" h="72">
                  <a:moveTo>
                    <a:pt x="69" y="31"/>
                  </a:moveTo>
                  <a:cubicBezTo>
                    <a:pt x="72" y="49"/>
                    <a:pt x="59" y="66"/>
                    <a:pt x="41" y="69"/>
                  </a:cubicBezTo>
                  <a:cubicBezTo>
                    <a:pt x="22" y="72"/>
                    <a:pt x="5" y="59"/>
                    <a:pt x="3" y="40"/>
                  </a:cubicBezTo>
                  <a:cubicBezTo>
                    <a:pt x="0" y="22"/>
                    <a:pt x="13" y="5"/>
                    <a:pt x="31" y="2"/>
                  </a:cubicBezTo>
                  <a:cubicBezTo>
                    <a:pt x="50" y="0"/>
                    <a:pt x="67" y="13"/>
                    <a:pt x="69" y="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29" name="îśľïdé"/>
            <p:cNvSpPr/>
            <p:nvPr/>
          </p:nvSpPr>
          <p:spPr bwMode="auto">
            <a:xfrm>
              <a:off x="6424682" y="2292857"/>
              <a:ext cx="151252" cy="149798"/>
            </a:xfrm>
            <a:custGeom>
              <a:avLst/>
              <a:gdLst>
                <a:gd name="T0" fmla="*/ 48 w 50"/>
                <a:gd name="T1" fmla="*/ 21 h 50"/>
                <a:gd name="T2" fmla="*/ 28 w 50"/>
                <a:gd name="T3" fmla="*/ 48 h 50"/>
                <a:gd name="T4" fmla="*/ 2 w 50"/>
                <a:gd name="T5" fmla="*/ 28 h 50"/>
                <a:gd name="T6" fmla="*/ 22 w 50"/>
                <a:gd name="T7" fmla="*/ 1 h 50"/>
                <a:gd name="T8" fmla="*/ 48 w 50"/>
                <a:gd name="T9" fmla="*/ 21 h 50"/>
              </a:gdLst>
              <a:ahLst/>
              <a:cxnLst>
                <a:cxn ang="0">
                  <a:pos x="T0" y="T1"/>
                </a:cxn>
                <a:cxn ang="0">
                  <a:pos x="T2" y="T3"/>
                </a:cxn>
                <a:cxn ang="0">
                  <a:pos x="T4" y="T5"/>
                </a:cxn>
                <a:cxn ang="0">
                  <a:pos x="T6" y="T7"/>
                </a:cxn>
                <a:cxn ang="0">
                  <a:pos x="T8" y="T9"/>
                </a:cxn>
              </a:cxnLst>
              <a:rect l="0" t="0" r="r" b="b"/>
              <a:pathLst>
                <a:path w="50" h="50">
                  <a:moveTo>
                    <a:pt x="48" y="21"/>
                  </a:moveTo>
                  <a:cubicBezTo>
                    <a:pt x="50" y="34"/>
                    <a:pt x="41" y="46"/>
                    <a:pt x="28" y="48"/>
                  </a:cubicBezTo>
                  <a:cubicBezTo>
                    <a:pt x="16" y="50"/>
                    <a:pt x="4" y="41"/>
                    <a:pt x="2" y="28"/>
                  </a:cubicBezTo>
                  <a:cubicBezTo>
                    <a:pt x="0" y="15"/>
                    <a:pt x="9" y="3"/>
                    <a:pt x="22" y="1"/>
                  </a:cubicBezTo>
                  <a:cubicBezTo>
                    <a:pt x="35" y="0"/>
                    <a:pt x="47" y="9"/>
                    <a:pt x="48" y="21"/>
                  </a:cubicBezTo>
                  <a:close/>
                </a:path>
              </a:pathLst>
            </a:custGeom>
            <a:solidFill>
              <a:srgbClr val="A6764B"/>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30" name="ïš1iḍè"/>
            <p:cNvSpPr/>
            <p:nvPr/>
          </p:nvSpPr>
          <p:spPr bwMode="auto">
            <a:xfrm>
              <a:off x="4848172" y="4448197"/>
              <a:ext cx="69809" cy="81443"/>
            </a:xfrm>
            <a:custGeom>
              <a:avLst/>
              <a:gdLst>
                <a:gd name="T0" fmla="*/ 1 w 23"/>
                <a:gd name="T1" fmla="*/ 17 h 27"/>
                <a:gd name="T2" fmla="*/ 11 w 23"/>
                <a:gd name="T3" fmla="*/ 3 h 27"/>
                <a:gd name="T4" fmla="*/ 19 w 23"/>
                <a:gd name="T5" fmla="*/ 1 h 27"/>
                <a:gd name="T6" fmla="*/ 19 w 23"/>
                <a:gd name="T7" fmla="*/ 1 h 27"/>
                <a:gd name="T8" fmla="*/ 21 w 23"/>
                <a:gd name="T9" fmla="*/ 10 h 27"/>
                <a:gd name="T10" fmla="*/ 11 w 23"/>
                <a:gd name="T11" fmla="*/ 24 h 27"/>
                <a:gd name="T12" fmla="*/ 3 w 23"/>
                <a:gd name="T13" fmla="*/ 25 h 27"/>
                <a:gd name="T14" fmla="*/ 3 w 23"/>
                <a:gd name="T15" fmla="*/ 25 h 27"/>
                <a:gd name="T16" fmla="*/ 1 w 23"/>
                <a:gd name="T17" fmla="*/ 1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7">
                  <a:moveTo>
                    <a:pt x="1" y="17"/>
                  </a:moveTo>
                  <a:cubicBezTo>
                    <a:pt x="11" y="3"/>
                    <a:pt x="11" y="3"/>
                    <a:pt x="11" y="3"/>
                  </a:cubicBezTo>
                  <a:cubicBezTo>
                    <a:pt x="13" y="0"/>
                    <a:pt x="17" y="0"/>
                    <a:pt x="19" y="1"/>
                  </a:cubicBezTo>
                  <a:cubicBezTo>
                    <a:pt x="19" y="1"/>
                    <a:pt x="19" y="1"/>
                    <a:pt x="19" y="1"/>
                  </a:cubicBezTo>
                  <a:cubicBezTo>
                    <a:pt x="22" y="3"/>
                    <a:pt x="23" y="7"/>
                    <a:pt x="21" y="10"/>
                  </a:cubicBezTo>
                  <a:cubicBezTo>
                    <a:pt x="11" y="24"/>
                    <a:pt x="11" y="24"/>
                    <a:pt x="11" y="24"/>
                  </a:cubicBezTo>
                  <a:cubicBezTo>
                    <a:pt x="9" y="26"/>
                    <a:pt x="6" y="27"/>
                    <a:pt x="3" y="25"/>
                  </a:cubicBezTo>
                  <a:cubicBezTo>
                    <a:pt x="3" y="25"/>
                    <a:pt x="3" y="25"/>
                    <a:pt x="3" y="25"/>
                  </a:cubicBezTo>
                  <a:cubicBezTo>
                    <a:pt x="0" y="24"/>
                    <a:pt x="0" y="20"/>
                    <a:pt x="1" y="17"/>
                  </a:cubicBezTo>
                  <a:close/>
                </a:path>
              </a:pathLst>
            </a:custGeom>
            <a:solidFill>
              <a:srgbClr val="838385"/>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31" name="íŝľîḓè"/>
            <p:cNvSpPr/>
            <p:nvPr/>
          </p:nvSpPr>
          <p:spPr bwMode="auto">
            <a:xfrm>
              <a:off x="4839446" y="4296945"/>
              <a:ext cx="213789" cy="213789"/>
            </a:xfrm>
            <a:custGeom>
              <a:avLst/>
              <a:gdLst>
                <a:gd name="T0" fmla="*/ 4 w 71"/>
                <a:gd name="T1" fmla="*/ 42 h 71"/>
                <a:gd name="T2" fmla="*/ 29 w 71"/>
                <a:gd name="T3" fmla="*/ 4 h 71"/>
                <a:gd name="T4" fmla="*/ 67 w 71"/>
                <a:gd name="T5" fmla="*/ 30 h 71"/>
                <a:gd name="T6" fmla="*/ 41 w 71"/>
                <a:gd name="T7" fmla="*/ 68 h 71"/>
                <a:gd name="T8" fmla="*/ 4 w 71"/>
                <a:gd name="T9" fmla="*/ 42 h 71"/>
              </a:gdLst>
              <a:ahLst/>
              <a:cxnLst>
                <a:cxn ang="0">
                  <a:pos x="T0" y="T1"/>
                </a:cxn>
                <a:cxn ang="0">
                  <a:pos x="T2" y="T3"/>
                </a:cxn>
                <a:cxn ang="0">
                  <a:pos x="T4" y="T5"/>
                </a:cxn>
                <a:cxn ang="0">
                  <a:pos x="T6" y="T7"/>
                </a:cxn>
                <a:cxn ang="0">
                  <a:pos x="T8" y="T9"/>
                </a:cxn>
              </a:cxnLst>
              <a:rect l="0" t="0" r="r" b="b"/>
              <a:pathLst>
                <a:path w="71" h="71">
                  <a:moveTo>
                    <a:pt x="4" y="42"/>
                  </a:moveTo>
                  <a:cubicBezTo>
                    <a:pt x="0" y="24"/>
                    <a:pt x="12" y="7"/>
                    <a:pt x="29" y="4"/>
                  </a:cubicBezTo>
                  <a:cubicBezTo>
                    <a:pt x="47" y="0"/>
                    <a:pt x="64" y="12"/>
                    <a:pt x="67" y="30"/>
                  </a:cubicBezTo>
                  <a:cubicBezTo>
                    <a:pt x="71" y="47"/>
                    <a:pt x="59" y="64"/>
                    <a:pt x="41" y="68"/>
                  </a:cubicBezTo>
                  <a:cubicBezTo>
                    <a:pt x="24" y="71"/>
                    <a:pt x="7" y="59"/>
                    <a:pt x="4" y="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sp>
          <p:nvSpPr>
            <p:cNvPr id="832" name="íṥľíḋè"/>
            <p:cNvSpPr/>
            <p:nvPr/>
          </p:nvSpPr>
          <p:spPr bwMode="auto">
            <a:xfrm>
              <a:off x="4868533" y="4327486"/>
              <a:ext cx="154161" cy="152707"/>
            </a:xfrm>
            <a:custGeom>
              <a:avLst/>
              <a:gdLst>
                <a:gd name="T0" fmla="*/ 2 w 51"/>
                <a:gd name="T1" fmla="*/ 30 h 51"/>
                <a:gd name="T2" fmla="*/ 21 w 51"/>
                <a:gd name="T3" fmla="*/ 3 h 51"/>
                <a:gd name="T4" fmla="*/ 49 w 51"/>
                <a:gd name="T5" fmla="*/ 21 h 51"/>
                <a:gd name="T6" fmla="*/ 30 w 51"/>
                <a:gd name="T7" fmla="*/ 49 h 51"/>
                <a:gd name="T8" fmla="*/ 2 w 51"/>
                <a:gd name="T9" fmla="*/ 30 h 51"/>
              </a:gdLst>
              <a:ahLst/>
              <a:cxnLst>
                <a:cxn ang="0">
                  <a:pos x="T0" y="T1"/>
                </a:cxn>
                <a:cxn ang="0">
                  <a:pos x="T2" y="T3"/>
                </a:cxn>
                <a:cxn ang="0">
                  <a:pos x="T4" y="T5"/>
                </a:cxn>
                <a:cxn ang="0">
                  <a:pos x="T6" y="T7"/>
                </a:cxn>
                <a:cxn ang="0">
                  <a:pos x="T8" y="T9"/>
                </a:cxn>
              </a:cxnLst>
              <a:rect l="0" t="0" r="r" b="b"/>
              <a:pathLst>
                <a:path w="51" h="51">
                  <a:moveTo>
                    <a:pt x="2" y="30"/>
                  </a:moveTo>
                  <a:cubicBezTo>
                    <a:pt x="0" y="17"/>
                    <a:pt x="8" y="5"/>
                    <a:pt x="21" y="3"/>
                  </a:cubicBezTo>
                  <a:cubicBezTo>
                    <a:pt x="34" y="0"/>
                    <a:pt x="46" y="9"/>
                    <a:pt x="49" y="21"/>
                  </a:cubicBezTo>
                  <a:cubicBezTo>
                    <a:pt x="51" y="34"/>
                    <a:pt x="43" y="46"/>
                    <a:pt x="30" y="49"/>
                  </a:cubicBezTo>
                  <a:cubicBezTo>
                    <a:pt x="17" y="51"/>
                    <a:pt x="5" y="43"/>
                    <a:pt x="2" y="30"/>
                  </a:cubicBezTo>
                  <a:close/>
                </a:path>
              </a:pathLst>
            </a:custGeom>
            <a:solidFill>
              <a:srgbClr val="A6764B"/>
            </a:solidFill>
            <a:ln>
              <a:noFill/>
            </a:ln>
            <a:extLst>
              <a:ext uri="{91240B29-F687-4F45-9708-019B960494DF}">
                <a14:hiddenLine xmlns:a14="http://schemas.microsoft.com/office/drawing/2010/main" w="9525">
                  <a:solidFill>
                    <a:srgbClr val="000000"/>
                  </a:solidFill>
                  <a:round/>
                </a14:hiddenLine>
              </a:ext>
            </a:extLst>
          </p:spPr>
          <p:txBody>
            <a:bodyPr anchor="ctr"/>
            <a:lstStyle/>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3" grpId="0"/>
      <p:bldP spid="14" grpId="0"/>
      <p:bldP spid="15" grpId="0"/>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683288" y="246461"/>
            <a:ext cx="7927421" cy="635239"/>
            <a:chOff x="-4099624" y="-100372"/>
            <a:chExt cx="7865800" cy="630300"/>
          </a:xfrm>
        </p:grpSpPr>
        <p:sp>
          <p:nvSpPr>
            <p:cNvPr id="48" name="Text Box 7"/>
            <p:cNvSpPr txBox="1">
              <a:spLocks noChangeArrowheads="1"/>
            </p:cNvSpPr>
            <p:nvPr/>
          </p:nvSpPr>
          <p:spPr bwMode="auto">
            <a:xfrm>
              <a:off x="418765" y="42212"/>
              <a:ext cx="3347411" cy="460854"/>
            </a:xfrm>
            <a:prstGeom prst="rect">
              <a:avLst/>
            </a:prstGeom>
            <a:noFill/>
            <a:ln w="9525">
              <a:noFill/>
              <a:miter lim="800000"/>
            </a:ln>
          </p:spPr>
          <p:txBody>
            <a:bodyPr wrap="none" lIns="46078" tIns="23040" rIns="46078" bIns="23040">
              <a:spAutoFit/>
            </a:bodyPr>
            <a:lstStyle/>
            <a:p>
              <a:pPr defTabSz="1096645"/>
              <a:r>
                <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BASIC CHARACTERISTICS </a:t>
              </a:r>
              <a:endPar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096645"/>
              <a:r>
                <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OF HIGH EFFICIENCY TEAM</a:t>
              </a:r>
              <a:endParaRPr lang="en-CA"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9" name="矩形 48"/>
            <p:cNvSpPr/>
            <p:nvPr/>
          </p:nvSpPr>
          <p:spPr>
            <a:xfrm>
              <a:off x="-4099624" y="-100372"/>
              <a:ext cx="4563585" cy="630300"/>
            </a:xfrm>
            <a:prstGeom prst="rect">
              <a:avLst/>
            </a:prstGeom>
          </p:spPr>
          <p:txBody>
            <a:bodyPr wrap="none">
              <a:spAutoFit/>
            </a:bodyPr>
            <a:lstStyle/>
            <a:p>
              <a:pPr algn="ctr" defTabSz="1096645"/>
              <a:r>
                <a:rPr lang="zh-CN" altLang="en-US" sz="3530" b="1" spc="300" dirty="0">
                  <a:solidFill>
                    <a:schemeClr val="tx1">
                      <a:lumMod val="95000"/>
                      <a:lumOff val="5000"/>
                    </a:schemeClr>
                  </a:solidFill>
                  <a:latin typeface="微软雅黑" panose="020B0503020204020204" pitchFamily="34" charset="-122"/>
                  <a:ea typeface="微软雅黑" panose="020B0503020204020204" pitchFamily="34" charset="-122"/>
                </a:rPr>
                <a:t>高效团队的</a:t>
              </a:r>
              <a:r>
                <a:rPr lang="zh-CN" altLang="en-US" sz="3530" b="1" spc="300">
                  <a:solidFill>
                    <a:schemeClr val="tx1">
                      <a:lumMod val="95000"/>
                      <a:lumOff val="5000"/>
                    </a:schemeClr>
                  </a:solidFill>
                  <a:latin typeface="微软雅黑" panose="020B0503020204020204" pitchFamily="34" charset="-122"/>
                  <a:ea typeface="微软雅黑" panose="020B0503020204020204" pitchFamily="34" charset="-122"/>
                </a:rPr>
                <a:t>基本特征</a:t>
              </a:r>
              <a:endParaRPr lang="en-CA" altLang="zh-CN" sz="3530" b="1" spc="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sp>
        <p:nvSpPr>
          <p:cNvPr id="50" name="矩形 49"/>
          <p:cNvSpPr/>
          <p:nvPr/>
        </p:nvSpPr>
        <p:spPr>
          <a:xfrm>
            <a:off x="0" y="4459345"/>
            <a:ext cx="12192000" cy="1957976"/>
          </a:xfrm>
          <a:prstGeom prst="rect">
            <a:avLst/>
          </a:prstGeom>
          <a:gradFill flip="none" rotWithShape="1">
            <a:gsLst>
              <a:gs pos="100000">
                <a:schemeClr val="bg1">
                  <a:alpha val="0"/>
                </a:schemeClr>
              </a:gs>
              <a:gs pos="0">
                <a:schemeClr val="bg1">
                  <a:lumMod val="65000"/>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0" y="3797946"/>
            <a:ext cx="12192001" cy="2571750"/>
            <a:chOff x="2033763" y="1464468"/>
            <a:chExt cx="8124473" cy="3929062"/>
          </a:xfrm>
          <a:effectLst>
            <a:outerShdw blurRad="711200" dist="1270000" dir="5400000" algn="t" rotWithShape="0">
              <a:prstClr val="black">
                <a:alpha val="20000"/>
              </a:prstClr>
            </a:outerShdw>
          </a:effectLst>
          <a:scene3d>
            <a:camera prst="perspectiveRelaxedModerately">
              <a:rot lat="17690630" lon="0" rev="0"/>
            </a:camera>
            <a:lightRig rig="threePt" dir="t"/>
          </a:scene3d>
        </p:grpSpPr>
        <p:sp>
          <p:nvSpPr>
            <p:cNvPr id="52" name="任意多边形 5"/>
            <p:cNvSpPr/>
            <p:nvPr/>
          </p:nvSpPr>
          <p:spPr>
            <a:xfrm>
              <a:off x="2033763" y="1464468"/>
              <a:ext cx="3929062" cy="3929062"/>
            </a:xfrm>
            <a:custGeom>
              <a:avLst/>
              <a:gdLst>
                <a:gd name="connsiteX0" fmla="*/ 0 w 3929062"/>
                <a:gd name="connsiteY0" fmla="*/ 2553890 h 3929062"/>
                <a:gd name="connsiteX1" fmla="*/ 982266 w 3929062"/>
                <a:gd name="connsiteY1" fmla="*/ 2553890 h 3929062"/>
                <a:gd name="connsiteX2" fmla="*/ 982266 w 3929062"/>
                <a:gd name="connsiteY2" fmla="*/ 0 h 3929062"/>
                <a:gd name="connsiteX3" fmla="*/ 2946797 w 3929062"/>
                <a:gd name="connsiteY3" fmla="*/ 0 h 3929062"/>
                <a:gd name="connsiteX4" fmla="*/ 2946797 w 3929062"/>
                <a:gd name="connsiteY4" fmla="*/ 2553890 h 3929062"/>
                <a:gd name="connsiteX5" fmla="*/ 3929062 w 3929062"/>
                <a:gd name="connsiteY5" fmla="*/ 2553890 h 3929062"/>
                <a:gd name="connsiteX6" fmla="*/ 1964531 w 3929062"/>
                <a:gd name="connsiteY6" fmla="*/ 3929062 h 3929062"/>
                <a:gd name="connsiteX7" fmla="*/ 0 w 3929062"/>
                <a:gd name="connsiteY7" fmla="*/ 2553890 h 3929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29062" h="3929062">
                  <a:moveTo>
                    <a:pt x="2553890" y="3929062"/>
                  </a:moveTo>
                  <a:lnTo>
                    <a:pt x="2553890" y="2946796"/>
                  </a:lnTo>
                  <a:lnTo>
                    <a:pt x="0" y="2946796"/>
                  </a:lnTo>
                  <a:lnTo>
                    <a:pt x="0" y="982265"/>
                  </a:lnTo>
                  <a:lnTo>
                    <a:pt x="2553890" y="982265"/>
                  </a:lnTo>
                  <a:lnTo>
                    <a:pt x="2553890" y="0"/>
                  </a:lnTo>
                  <a:lnTo>
                    <a:pt x="3929062" y="1964531"/>
                  </a:lnTo>
                  <a:lnTo>
                    <a:pt x="2553890" y="3929062"/>
                  </a:lnTo>
                  <a:close/>
                </a:path>
              </a:pathLst>
            </a:custGeom>
            <a:ln>
              <a:noFill/>
            </a:ln>
            <a:sp3d extrusionH="254000" prstMaterial="softEdge"/>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12497" tIns="1394761" rIns="1100081" bIns="1394762" numCol="1" spcCol="1270" anchor="ctr" anchorCtr="0">
              <a:noAutofit/>
            </a:bodyPr>
            <a:lstStyle/>
            <a:p>
              <a:pPr marL="0" lvl="0" indent="0" algn="ctr" defTabSz="2578100">
                <a:lnSpc>
                  <a:spcPct val="90000"/>
                </a:lnSpc>
                <a:spcBef>
                  <a:spcPct val="0"/>
                </a:spcBef>
                <a:spcAft>
                  <a:spcPct val="35000"/>
                </a:spcAft>
                <a:buNone/>
              </a:pPr>
              <a:r>
                <a:rPr lang="zh-CN" altLang="en-US" sz="4800" b="1" dirty="0">
                  <a:latin typeface="Impact" panose="020B0806030902050204" pitchFamily="34" charset="0"/>
                  <a:ea typeface="+mj-ea"/>
                </a:rPr>
                <a:t>这里是标题</a:t>
              </a:r>
              <a:endParaRPr lang="zh-CN" altLang="en-US" sz="4800" b="1" kern="1200" dirty="0">
                <a:latin typeface="Impact" panose="020B0806030902050204" pitchFamily="34" charset="0"/>
                <a:ea typeface="+mj-ea"/>
              </a:endParaRPr>
            </a:p>
          </p:txBody>
        </p:sp>
        <p:sp>
          <p:nvSpPr>
            <p:cNvPr id="53" name="任意多边形 6"/>
            <p:cNvSpPr/>
            <p:nvPr/>
          </p:nvSpPr>
          <p:spPr>
            <a:xfrm>
              <a:off x="6229174" y="1464468"/>
              <a:ext cx="3929062" cy="3929062"/>
            </a:xfrm>
            <a:custGeom>
              <a:avLst/>
              <a:gdLst>
                <a:gd name="connsiteX0" fmla="*/ 0 w 3929062"/>
                <a:gd name="connsiteY0" fmla="*/ 2553890 h 3929062"/>
                <a:gd name="connsiteX1" fmla="*/ 982266 w 3929062"/>
                <a:gd name="connsiteY1" fmla="*/ 2553890 h 3929062"/>
                <a:gd name="connsiteX2" fmla="*/ 982266 w 3929062"/>
                <a:gd name="connsiteY2" fmla="*/ 0 h 3929062"/>
                <a:gd name="connsiteX3" fmla="*/ 2946797 w 3929062"/>
                <a:gd name="connsiteY3" fmla="*/ 0 h 3929062"/>
                <a:gd name="connsiteX4" fmla="*/ 2946797 w 3929062"/>
                <a:gd name="connsiteY4" fmla="*/ 2553890 h 3929062"/>
                <a:gd name="connsiteX5" fmla="*/ 3929062 w 3929062"/>
                <a:gd name="connsiteY5" fmla="*/ 2553890 h 3929062"/>
                <a:gd name="connsiteX6" fmla="*/ 1964531 w 3929062"/>
                <a:gd name="connsiteY6" fmla="*/ 3929062 h 3929062"/>
                <a:gd name="connsiteX7" fmla="*/ 0 w 3929062"/>
                <a:gd name="connsiteY7" fmla="*/ 2553890 h 3929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29062" h="3929062">
                  <a:moveTo>
                    <a:pt x="1375172" y="0"/>
                  </a:moveTo>
                  <a:lnTo>
                    <a:pt x="1375172" y="982266"/>
                  </a:lnTo>
                  <a:lnTo>
                    <a:pt x="3929062" y="982266"/>
                  </a:lnTo>
                  <a:lnTo>
                    <a:pt x="3929062" y="2946797"/>
                  </a:lnTo>
                  <a:lnTo>
                    <a:pt x="1375172" y="2946797"/>
                  </a:lnTo>
                  <a:lnTo>
                    <a:pt x="1375172" y="3929062"/>
                  </a:lnTo>
                  <a:lnTo>
                    <a:pt x="0" y="1964531"/>
                  </a:lnTo>
                  <a:lnTo>
                    <a:pt x="1375172" y="0"/>
                  </a:lnTo>
                  <a:close/>
                </a:path>
              </a:pathLst>
            </a:custGeom>
            <a:solidFill>
              <a:schemeClr val="accent2"/>
            </a:solidFill>
            <a:ln>
              <a:noFill/>
            </a:ln>
            <a:sp3d extrusionH="254000" prstMaterial="softEdge"/>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00083" tIns="1394762" rIns="412495" bIns="1394761" numCol="1" spcCol="1270" anchor="ctr" anchorCtr="0">
              <a:noAutofit/>
            </a:bodyPr>
            <a:lstStyle/>
            <a:p>
              <a:pPr marL="0" lvl="0" indent="0" algn="ctr" defTabSz="2578100">
                <a:lnSpc>
                  <a:spcPct val="90000"/>
                </a:lnSpc>
                <a:spcBef>
                  <a:spcPct val="0"/>
                </a:spcBef>
                <a:spcAft>
                  <a:spcPct val="35000"/>
                </a:spcAft>
                <a:buNone/>
              </a:pPr>
              <a:r>
                <a:rPr lang="zh-CN" altLang="en-US" sz="4800" b="1" kern="1200" dirty="0">
                  <a:latin typeface="+mj-ea"/>
                  <a:ea typeface="+mj-ea"/>
                </a:rPr>
                <a:t>这里是标题</a:t>
              </a:r>
              <a:endParaRPr lang="zh-CN" altLang="en-US" sz="4800" b="1" kern="1200" dirty="0">
                <a:latin typeface="+mj-ea"/>
                <a:ea typeface="+mj-ea"/>
              </a:endParaRPr>
            </a:p>
          </p:txBody>
        </p:sp>
      </p:grpSp>
      <p:cxnSp>
        <p:nvCxnSpPr>
          <p:cNvPr id="54" name="直接连接符 53"/>
          <p:cNvCxnSpPr/>
          <p:nvPr/>
        </p:nvCxnSpPr>
        <p:spPr>
          <a:xfrm>
            <a:off x="1035050" y="2753511"/>
            <a:ext cx="0" cy="2330309"/>
          </a:xfrm>
          <a:prstGeom prst="line">
            <a:avLst/>
          </a:prstGeom>
          <a:ln w="9525">
            <a:solidFill>
              <a:schemeClr val="tx1">
                <a:lumMod val="75000"/>
                <a:lumOff val="2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11156950" y="2753511"/>
            <a:ext cx="0" cy="2330309"/>
          </a:xfrm>
          <a:prstGeom prst="line">
            <a:avLst/>
          </a:prstGeom>
          <a:ln w="9525">
            <a:solidFill>
              <a:schemeClr val="tx1">
                <a:lumMod val="75000"/>
                <a:lumOff val="2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nvGrpSpPr>
          <p:cNvPr id="56" name="组合 55"/>
          <p:cNvGrpSpPr/>
          <p:nvPr/>
        </p:nvGrpSpPr>
        <p:grpSpPr>
          <a:xfrm>
            <a:off x="1231570" y="2591398"/>
            <a:ext cx="2477160" cy="837602"/>
            <a:chOff x="8051940" y="2110814"/>
            <a:chExt cx="2402473" cy="834098"/>
          </a:xfrm>
        </p:grpSpPr>
        <p:sp>
          <p:nvSpPr>
            <p:cNvPr id="57" name="文本框 56"/>
            <p:cNvSpPr txBox="1"/>
            <p:nvPr/>
          </p:nvSpPr>
          <p:spPr>
            <a:xfrm flipH="1">
              <a:off x="8051941" y="2110814"/>
              <a:ext cx="2271322" cy="328936"/>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l"/>
              <a:r>
                <a:rPr lang="en-US" altLang="zh-CN" dirty="0"/>
                <a:t>INFOGRAPHIC</a:t>
              </a:r>
              <a:endParaRPr lang="en-US" altLang="zh-CN" dirty="0"/>
            </a:p>
          </p:txBody>
        </p:sp>
        <p:sp>
          <p:nvSpPr>
            <p:cNvPr id="58" name="矩形 57"/>
            <p:cNvSpPr/>
            <p:nvPr/>
          </p:nvSpPr>
          <p:spPr>
            <a:xfrm flipH="1">
              <a:off x="8051940" y="2374843"/>
              <a:ext cx="2402473" cy="570069"/>
            </a:xfrm>
            <a:prstGeom prst="rect">
              <a:avLst/>
            </a:prstGeom>
          </p:spPr>
          <p:txBody>
            <a:bodyPr wrap="square">
              <a:spAutoFit/>
            </a:bodyPr>
            <a:lstStyle/>
            <a:p>
              <a:pPr>
                <a:lnSpc>
                  <a:spcPct val="130000"/>
                </a:lnSpc>
              </a:pPr>
              <a:r>
                <a:rPr lang="zh-CN" altLang="en-US" sz="1200" spc="80" dirty="0">
                  <a:solidFill>
                    <a:schemeClr val="tx1">
                      <a:lumMod val="75000"/>
                      <a:lumOff val="25000"/>
                    </a:schemeClr>
                  </a:solidFill>
                </a:rPr>
                <a:t>用户可以在投影仪或者计算机上进行演示，也可以将</a:t>
              </a:r>
              <a:endParaRPr lang="zh-CN" altLang="en-US" sz="1200" spc="80" dirty="0">
                <a:solidFill>
                  <a:schemeClr val="tx1">
                    <a:lumMod val="75000"/>
                    <a:lumOff val="25000"/>
                  </a:schemeClr>
                </a:solidFill>
              </a:endParaRPr>
            </a:p>
          </p:txBody>
        </p:sp>
      </p:grpSp>
      <p:grpSp>
        <p:nvGrpSpPr>
          <p:cNvPr id="60" name="组合 59"/>
          <p:cNvGrpSpPr/>
          <p:nvPr/>
        </p:nvGrpSpPr>
        <p:grpSpPr>
          <a:xfrm flipH="1">
            <a:off x="8483270" y="2591398"/>
            <a:ext cx="2477160" cy="837602"/>
            <a:chOff x="8051940" y="2110814"/>
            <a:chExt cx="2402473" cy="834098"/>
          </a:xfrm>
        </p:grpSpPr>
        <p:sp>
          <p:nvSpPr>
            <p:cNvPr id="61" name="文本框 60"/>
            <p:cNvSpPr txBox="1"/>
            <p:nvPr/>
          </p:nvSpPr>
          <p:spPr>
            <a:xfrm flipH="1">
              <a:off x="8051941" y="2110814"/>
              <a:ext cx="2271322" cy="349397"/>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r"/>
              <a:r>
                <a:rPr lang="en-US" altLang="zh-CN" dirty="0"/>
                <a:t>INFOGRAPHIC</a:t>
              </a:r>
              <a:endParaRPr lang="en-US" altLang="zh-CN" dirty="0"/>
            </a:p>
          </p:txBody>
        </p:sp>
        <p:sp>
          <p:nvSpPr>
            <p:cNvPr id="62" name="矩形 61"/>
            <p:cNvSpPr/>
            <p:nvPr/>
          </p:nvSpPr>
          <p:spPr>
            <a:xfrm flipH="1">
              <a:off x="8051940" y="2374843"/>
              <a:ext cx="2402473" cy="570069"/>
            </a:xfrm>
            <a:prstGeom prst="rect">
              <a:avLst/>
            </a:prstGeom>
          </p:spPr>
          <p:txBody>
            <a:bodyPr wrap="square">
              <a:spAutoFit/>
            </a:bodyPr>
            <a:lstStyle/>
            <a:p>
              <a:pPr algn="r">
                <a:lnSpc>
                  <a:spcPct val="130000"/>
                </a:lnSpc>
              </a:pPr>
              <a:r>
                <a:rPr lang="zh-CN" altLang="en-US" sz="1200" spc="80" dirty="0">
                  <a:solidFill>
                    <a:schemeClr val="tx1">
                      <a:lumMod val="75000"/>
                      <a:lumOff val="25000"/>
                    </a:schemeClr>
                  </a:solidFill>
                </a:rPr>
                <a:t>用户可以在投影仪或者计算机上进行演示，也可以将</a:t>
              </a:r>
              <a:endParaRPr lang="zh-CN" altLang="en-US" sz="1200" spc="80" dirty="0">
                <a:solidFill>
                  <a:schemeClr val="tx1">
                    <a:lumMod val="75000"/>
                    <a:lumOff val="25000"/>
                  </a:schemeClr>
                </a:solidFill>
              </a:endParaRPr>
            </a:p>
          </p:txBody>
        </p:sp>
      </p:grpSp>
      <p:grpSp>
        <p:nvGrpSpPr>
          <p:cNvPr id="63" name="组合 62"/>
          <p:cNvGrpSpPr/>
          <p:nvPr/>
        </p:nvGrpSpPr>
        <p:grpSpPr>
          <a:xfrm>
            <a:off x="4686299" y="4483522"/>
            <a:ext cx="2819402" cy="2819402"/>
            <a:chOff x="1033688" y="4953863"/>
            <a:chExt cx="1849933" cy="1849933"/>
          </a:xfrm>
        </p:grpSpPr>
        <p:grpSp>
          <p:nvGrpSpPr>
            <p:cNvPr id="64" name="组合 63"/>
            <p:cNvGrpSpPr/>
            <p:nvPr/>
          </p:nvGrpSpPr>
          <p:grpSpPr>
            <a:xfrm>
              <a:off x="1194220" y="5114396"/>
              <a:ext cx="1528870" cy="1528870"/>
              <a:chOff x="3505199" y="1428751"/>
              <a:chExt cx="5181602" cy="5181600"/>
            </a:xfrm>
            <a:scene3d>
              <a:camera prst="orthographicFront">
                <a:rot lat="17099979" lon="0" rev="0"/>
              </a:camera>
              <a:lightRig rig="threePt" dir="t"/>
            </a:scene3d>
          </p:grpSpPr>
          <p:sp>
            <p:nvSpPr>
              <p:cNvPr id="66" name="椭圆 65"/>
              <p:cNvSpPr/>
              <p:nvPr/>
            </p:nvSpPr>
            <p:spPr>
              <a:xfrm>
                <a:off x="4384778" y="2340449"/>
                <a:ext cx="3358204" cy="3358203"/>
              </a:xfrm>
              <a:prstGeom prst="ellipse">
                <a:avLst/>
              </a:prstGeom>
              <a:no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3904612" y="1860283"/>
                <a:ext cx="4318537" cy="4318535"/>
              </a:xfrm>
              <a:prstGeom prst="ellipse">
                <a:avLst/>
              </a:prstGeom>
              <a:noFill/>
              <a:ln w="15875">
                <a:solidFill>
                  <a:schemeClr val="tx1">
                    <a:lumMod val="75000"/>
                    <a:lumOff val="25000"/>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3505199" y="1428751"/>
                <a:ext cx="5181602" cy="5181600"/>
              </a:xfrm>
              <a:prstGeom prst="ellipse">
                <a:avLst/>
              </a:prstGeom>
              <a:noFill/>
              <a:ln w="15875">
                <a:solidFill>
                  <a:schemeClr val="tx1">
                    <a:lumMod val="75000"/>
                    <a:lumOff val="25000"/>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5" name="椭圆 64"/>
            <p:cNvSpPr/>
            <p:nvPr/>
          </p:nvSpPr>
          <p:spPr>
            <a:xfrm>
              <a:off x="1033688" y="4953863"/>
              <a:ext cx="1849933" cy="1849933"/>
            </a:xfrm>
            <a:prstGeom prst="ellipse">
              <a:avLst/>
            </a:prstGeom>
            <a:noFill/>
            <a:ln w="15875">
              <a:solidFill>
                <a:schemeClr val="tx1">
                  <a:lumMod val="75000"/>
                  <a:lumOff val="25000"/>
                  <a:alpha val="26000"/>
                </a:schemeClr>
              </a:solidFill>
            </a:ln>
            <a:scene3d>
              <a:camera prst="orthographicFront">
                <a:rot lat="17099979"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9" name="组合 68"/>
          <p:cNvGrpSpPr/>
          <p:nvPr/>
        </p:nvGrpSpPr>
        <p:grpSpPr>
          <a:xfrm>
            <a:off x="4960339" y="2836498"/>
            <a:ext cx="2271322" cy="615781"/>
            <a:chOff x="910259" y="2992499"/>
            <a:chExt cx="2271322" cy="615781"/>
          </a:xfrm>
        </p:grpSpPr>
        <p:sp>
          <p:nvSpPr>
            <p:cNvPr id="70" name="文本框 69"/>
            <p:cNvSpPr txBox="1"/>
            <p:nvPr/>
          </p:nvSpPr>
          <p:spPr>
            <a:xfrm flipH="1">
              <a:off x="910259" y="2992499"/>
              <a:ext cx="2271322" cy="430374"/>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2000" b="1" dirty="0"/>
                <a:t>这里是标题</a:t>
              </a:r>
              <a:endParaRPr lang="en-US" altLang="zh-CN" sz="2000" b="1" dirty="0"/>
            </a:p>
          </p:txBody>
        </p:sp>
        <p:sp>
          <p:nvSpPr>
            <p:cNvPr id="71" name="矩形 70"/>
            <p:cNvSpPr/>
            <p:nvPr/>
          </p:nvSpPr>
          <p:spPr>
            <a:xfrm>
              <a:off x="1270708" y="3346670"/>
              <a:ext cx="1550424" cy="261610"/>
            </a:xfrm>
            <a:prstGeom prst="rect">
              <a:avLst/>
            </a:prstGeom>
          </p:spPr>
          <p:txBody>
            <a:bodyPr wrap="none">
              <a:spAutoFit/>
            </a:bodyPr>
            <a:lstStyle/>
            <a:p>
              <a:pPr algn="ctr"/>
              <a:r>
                <a:rPr lang="en-US" altLang="zh-CN" sz="1100" dirty="0">
                  <a:solidFill>
                    <a:schemeClr val="tx1">
                      <a:lumMod val="75000"/>
                      <a:lumOff val="25000"/>
                    </a:schemeClr>
                  </a:solidFill>
                </a:rPr>
                <a:t>ADD THE TITLE HERE</a:t>
              </a:r>
              <a:endParaRPr lang="en-US" altLang="zh-CN" sz="1100" dirty="0">
                <a:solidFill>
                  <a:schemeClr val="tx1">
                    <a:lumMod val="75000"/>
                    <a:lumOff val="25000"/>
                  </a:schemeClr>
                </a:solidFill>
              </a:endParaRPr>
            </a:p>
          </p:txBody>
        </p:sp>
      </p:grpSp>
      <p:grpSp>
        <p:nvGrpSpPr>
          <p:cNvPr id="72" name="组合 71"/>
          <p:cNvGrpSpPr/>
          <p:nvPr/>
        </p:nvGrpSpPr>
        <p:grpSpPr>
          <a:xfrm>
            <a:off x="5797117" y="2151757"/>
            <a:ext cx="597767" cy="597767"/>
            <a:chOff x="5459462" y="1807127"/>
            <a:chExt cx="1137848" cy="1137848"/>
          </a:xfrm>
        </p:grpSpPr>
        <p:sp>
          <p:nvSpPr>
            <p:cNvPr id="73" name="椭圆 72"/>
            <p:cNvSpPr/>
            <p:nvPr/>
          </p:nvSpPr>
          <p:spPr>
            <a:xfrm>
              <a:off x="5459462" y="1807127"/>
              <a:ext cx="1137848" cy="1137848"/>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a:off x="5563235" y="1910900"/>
              <a:ext cx="930296" cy="930296"/>
            </a:xfrm>
            <a:prstGeom prst="ellipse">
              <a:avLst/>
            </a:prstGeom>
            <a:solidFill>
              <a:schemeClr val="bg1"/>
            </a:solidFill>
            <a:ln>
              <a:noFill/>
            </a:ln>
            <a:effectLst>
              <a:outerShdw blurRad="152400" dist="381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5" name="矩形 74"/>
          <p:cNvSpPr/>
          <p:nvPr/>
        </p:nvSpPr>
        <p:spPr>
          <a:xfrm flipH="1">
            <a:off x="3347582" y="3477318"/>
            <a:ext cx="5496836" cy="332399"/>
          </a:xfrm>
          <a:prstGeom prst="rect">
            <a:avLst/>
          </a:prstGeom>
        </p:spPr>
        <p:txBody>
          <a:bodyPr wrap="square">
            <a:spAutoFit/>
          </a:bodyPr>
          <a:lstStyle/>
          <a:p>
            <a:pPr algn="ctr">
              <a:lnSpc>
                <a:spcPct val="130000"/>
              </a:lnSpc>
            </a:pPr>
            <a:r>
              <a:rPr lang="zh-CN" altLang="en-US" sz="1200" spc="80" dirty="0">
                <a:solidFill>
                  <a:schemeClr val="tx1">
                    <a:lumMod val="75000"/>
                    <a:lumOff val="25000"/>
                  </a:schemeClr>
                </a:solidFill>
              </a:rPr>
              <a:t>用户可以在投影仪或者计算机上进行演示，也可以将</a:t>
            </a:r>
            <a:endParaRPr lang="zh-CN" altLang="en-US" sz="1200" spc="80" dirty="0">
              <a:solidFill>
                <a:schemeClr val="tx1">
                  <a:lumMod val="75000"/>
                  <a:lumOff val="25000"/>
                </a:schemeClr>
              </a:solidFill>
            </a:endParaRPr>
          </a:p>
        </p:txBody>
      </p:sp>
      <p:cxnSp>
        <p:nvCxnSpPr>
          <p:cNvPr id="76" name="直接连接符 75"/>
          <p:cNvCxnSpPr/>
          <p:nvPr/>
        </p:nvCxnSpPr>
        <p:spPr>
          <a:xfrm>
            <a:off x="6096000" y="4025149"/>
            <a:ext cx="0" cy="1825500"/>
          </a:xfrm>
          <a:prstGeom prst="line">
            <a:avLst/>
          </a:prstGeom>
          <a:ln w="9525">
            <a:solidFill>
              <a:schemeClr val="tx1">
                <a:lumMod val="75000"/>
                <a:lumOff val="2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nvGrpSpPr>
          <p:cNvPr id="77" name="组合 76"/>
          <p:cNvGrpSpPr/>
          <p:nvPr/>
        </p:nvGrpSpPr>
        <p:grpSpPr>
          <a:xfrm>
            <a:off x="5958753" y="2347101"/>
            <a:ext cx="274495" cy="207076"/>
            <a:chOff x="4829176" y="3148013"/>
            <a:chExt cx="723900" cy="546100"/>
          </a:xfrm>
          <a:solidFill>
            <a:schemeClr val="tx1">
              <a:lumMod val="75000"/>
              <a:lumOff val="25000"/>
            </a:schemeClr>
          </a:solidFill>
        </p:grpSpPr>
        <p:sp>
          <p:nvSpPr>
            <p:cNvPr id="78" name="Freeform 133"/>
            <p:cNvSpPr>
              <a:spLocks noEditPoints="1"/>
            </p:cNvSpPr>
            <p:nvPr/>
          </p:nvSpPr>
          <p:spPr bwMode="auto">
            <a:xfrm>
              <a:off x="5092701" y="3152776"/>
              <a:ext cx="417513" cy="269875"/>
            </a:xfrm>
            <a:custGeom>
              <a:avLst/>
              <a:gdLst>
                <a:gd name="T0" fmla="*/ 24 w 175"/>
                <a:gd name="T1" fmla="*/ 0 h 113"/>
                <a:gd name="T2" fmla="*/ 9 w 175"/>
                <a:gd name="T3" fmla="*/ 14 h 113"/>
                <a:gd name="T4" fmla="*/ 9 w 175"/>
                <a:gd name="T5" fmla="*/ 82 h 113"/>
                <a:gd name="T6" fmla="*/ 0 w 175"/>
                <a:gd name="T7" fmla="*/ 88 h 113"/>
                <a:gd name="T8" fmla="*/ 3 w 175"/>
                <a:gd name="T9" fmla="*/ 94 h 113"/>
                <a:gd name="T10" fmla="*/ 9 w 175"/>
                <a:gd name="T11" fmla="*/ 91 h 113"/>
                <a:gd name="T12" fmla="*/ 9 w 175"/>
                <a:gd name="T13" fmla="*/ 99 h 113"/>
                <a:gd name="T14" fmla="*/ 24 w 175"/>
                <a:gd name="T15" fmla="*/ 113 h 113"/>
                <a:gd name="T16" fmla="*/ 161 w 175"/>
                <a:gd name="T17" fmla="*/ 113 h 113"/>
                <a:gd name="T18" fmla="*/ 175 w 175"/>
                <a:gd name="T19" fmla="*/ 99 h 113"/>
                <a:gd name="T20" fmla="*/ 175 w 175"/>
                <a:gd name="T21" fmla="*/ 14 h 113"/>
                <a:gd name="T22" fmla="*/ 161 w 175"/>
                <a:gd name="T23" fmla="*/ 0 h 113"/>
                <a:gd name="T24" fmla="*/ 24 w 175"/>
                <a:gd name="T25" fmla="*/ 0 h 113"/>
                <a:gd name="T26" fmla="*/ 163 w 175"/>
                <a:gd name="T27" fmla="*/ 14 h 113"/>
                <a:gd name="T28" fmla="*/ 163 w 175"/>
                <a:gd name="T29" fmla="*/ 99 h 113"/>
                <a:gd name="T30" fmla="*/ 161 w 175"/>
                <a:gd name="T31" fmla="*/ 101 h 113"/>
                <a:gd name="T32" fmla="*/ 24 w 175"/>
                <a:gd name="T33" fmla="*/ 101 h 113"/>
                <a:gd name="T34" fmla="*/ 21 w 175"/>
                <a:gd name="T35" fmla="*/ 99 h 113"/>
                <a:gd name="T36" fmla="*/ 21 w 175"/>
                <a:gd name="T37" fmla="*/ 84 h 113"/>
                <a:gd name="T38" fmla="*/ 89 w 175"/>
                <a:gd name="T39" fmla="*/ 43 h 113"/>
                <a:gd name="T40" fmla="*/ 85 w 175"/>
                <a:gd name="T41" fmla="*/ 37 h 113"/>
                <a:gd name="T42" fmla="*/ 21 w 175"/>
                <a:gd name="T43" fmla="*/ 75 h 113"/>
                <a:gd name="T44" fmla="*/ 21 w 175"/>
                <a:gd name="T45" fmla="*/ 14 h 113"/>
                <a:gd name="T46" fmla="*/ 24 w 175"/>
                <a:gd name="T47" fmla="*/ 12 h 113"/>
                <a:gd name="T48" fmla="*/ 161 w 175"/>
                <a:gd name="T49" fmla="*/ 12 h 113"/>
                <a:gd name="T50" fmla="*/ 163 w 175"/>
                <a:gd name="T51" fmla="*/ 1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5" h="113">
                  <a:moveTo>
                    <a:pt x="24" y="0"/>
                  </a:moveTo>
                  <a:cubicBezTo>
                    <a:pt x="16" y="0"/>
                    <a:pt x="9" y="7"/>
                    <a:pt x="9" y="14"/>
                  </a:cubicBezTo>
                  <a:cubicBezTo>
                    <a:pt x="9" y="82"/>
                    <a:pt x="9" y="82"/>
                    <a:pt x="9" y="82"/>
                  </a:cubicBezTo>
                  <a:cubicBezTo>
                    <a:pt x="0" y="88"/>
                    <a:pt x="0" y="88"/>
                    <a:pt x="0" y="88"/>
                  </a:cubicBezTo>
                  <a:cubicBezTo>
                    <a:pt x="3" y="94"/>
                    <a:pt x="3" y="94"/>
                    <a:pt x="3" y="94"/>
                  </a:cubicBezTo>
                  <a:cubicBezTo>
                    <a:pt x="9" y="91"/>
                    <a:pt x="9" y="91"/>
                    <a:pt x="9" y="91"/>
                  </a:cubicBezTo>
                  <a:cubicBezTo>
                    <a:pt x="9" y="99"/>
                    <a:pt x="9" y="99"/>
                    <a:pt x="9" y="99"/>
                  </a:cubicBezTo>
                  <a:cubicBezTo>
                    <a:pt x="9" y="106"/>
                    <a:pt x="16" y="113"/>
                    <a:pt x="24" y="113"/>
                  </a:cubicBezTo>
                  <a:cubicBezTo>
                    <a:pt x="161" y="113"/>
                    <a:pt x="161" y="113"/>
                    <a:pt x="161" y="113"/>
                  </a:cubicBezTo>
                  <a:cubicBezTo>
                    <a:pt x="169" y="113"/>
                    <a:pt x="175" y="106"/>
                    <a:pt x="175" y="99"/>
                  </a:cubicBezTo>
                  <a:cubicBezTo>
                    <a:pt x="175" y="14"/>
                    <a:pt x="175" y="14"/>
                    <a:pt x="175" y="14"/>
                  </a:cubicBezTo>
                  <a:cubicBezTo>
                    <a:pt x="175" y="7"/>
                    <a:pt x="169" y="0"/>
                    <a:pt x="161" y="0"/>
                  </a:cubicBezTo>
                  <a:lnTo>
                    <a:pt x="24" y="0"/>
                  </a:lnTo>
                  <a:close/>
                  <a:moveTo>
                    <a:pt x="163" y="14"/>
                  </a:moveTo>
                  <a:cubicBezTo>
                    <a:pt x="163" y="99"/>
                    <a:pt x="163" y="99"/>
                    <a:pt x="163" y="99"/>
                  </a:cubicBezTo>
                  <a:cubicBezTo>
                    <a:pt x="163" y="100"/>
                    <a:pt x="162" y="101"/>
                    <a:pt x="161" y="101"/>
                  </a:cubicBezTo>
                  <a:cubicBezTo>
                    <a:pt x="24" y="101"/>
                    <a:pt x="24" y="101"/>
                    <a:pt x="24" y="101"/>
                  </a:cubicBezTo>
                  <a:cubicBezTo>
                    <a:pt x="22" y="101"/>
                    <a:pt x="21" y="100"/>
                    <a:pt x="21" y="99"/>
                  </a:cubicBezTo>
                  <a:cubicBezTo>
                    <a:pt x="21" y="84"/>
                    <a:pt x="21" y="84"/>
                    <a:pt x="21" y="84"/>
                  </a:cubicBezTo>
                  <a:cubicBezTo>
                    <a:pt x="89" y="43"/>
                    <a:pt x="89" y="43"/>
                    <a:pt x="89" y="43"/>
                  </a:cubicBezTo>
                  <a:cubicBezTo>
                    <a:pt x="85" y="37"/>
                    <a:pt x="85" y="37"/>
                    <a:pt x="85" y="37"/>
                  </a:cubicBezTo>
                  <a:cubicBezTo>
                    <a:pt x="21" y="75"/>
                    <a:pt x="21" y="75"/>
                    <a:pt x="21" y="75"/>
                  </a:cubicBezTo>
                  <a:cubicBezTo>
                    <a:pt x="21" y="14"/>
                    <a:pt x="21" y="14"/>
                    <a:pt x="21" y="14"/>
                  </a:cubicBezTo>
                  <a:cubicBezTo>
                    <a:pt x="21" y="13"/>
                    <a:pt x="22" y="12"/>
                    <a:pt x="24" y="12"/>
                  </a:cubicBezTo>
                  <a:cubicBezTo>
                    <a:pt x="161" y="12"/>
                    <a:pt x="161" y="12"/>
                    <a:pt x="161" y="12"/>
                  </a:cubicBezTo>
                  <a:cubicBezTo>
                    <a:pt x="162" y="12"/>
                    <a:pt x="163" y="13"/>
                    <a:pt x="16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9" name="Freeform 134"/>
            <p:cNvSpPr/>
            <p:nvPr/>
          </p:nvSpPr>
          <p:spPr bwMode="auto">
            <a:xfrm>
              <a:off x="5054601" y="3360738"/>
              <a:ext cx="34925" cy="41275"/>
            </a:xfrm>
            <a:custGeom>
              <a:avLst/>
              <a:gdLst>
                <a:gd name="T0" fmla="*/ 14 w 15"/>
                <a:gd name="T1" fmla="*/ 11 h 17"/>
                <a:gd name="T2" fmla="*/ 9 w 15"/>
                <a:gd name="T3" fmla="*/ 6 h 17"/>
                <a:gd name="T4" fmla="*/ 8 w 15"/>
                <a:gd name="T5" fmla="*/ 5 h 17"/>
                <a:gd name="T6" fmla="*/ 11 w 15"/>
                <a:gd name="T7" fmla="*/ 1 h 17"/>
                <a:gd name="T8" fmla="*/ 0 w 15"/>
                <a:gd name="T9" fmla="*/ 4 h 17"/>
                <a:gd name="T10" fmla="*/ 0 w 15"/>
                <a:gd name="T11" fmla="*/ 17 h 17"/>
                <a:gd name="T12" fmla="*/ 14 w 15"/>
                <a:gd name="T13" fmla="*/ 11 h 17"/>
              </a:gdLst>
              <a:ahLst/>
              <a:cxnLst>
                <a:cxn ang="0">
                  <a:pos x="T0" y="T1"/>
                </a:cxn>
                <a:cxn ang="0">
                  <a:pos x="T2" y="T3"/>
                </a:cxn>
                <a:cxn ang="0">
                  <a:pos x="T4" y="T5"/>
                </a:cxn>
                <a:cxn ang="0">
                  <a:pos x="T6" y="T7"/>
                </a:cxn>
                <a:cxn ang="0">
                  <a:pos x="T8" y="T9"/>
                </a:cxn>
                <a:cxn ang="0">
                  <a:pos x="T10" y="T11"/>
                </a:cxn>
                <a:cxn ang="0">
                  <a:pos x="T12" y="T13"/>
                </a:cxn>
              </a:cxnLst>
              <a:rect l="0" t="0" r="r" b="b"/>
              <a:pathLst>
                <a:path w="15" h="17">
                  <a:moveTo>
                    <a:pt x="14" y="11"/>
                  </a:moveTo>
                  <a:cubicBezTo>
                    <a:pt x="14" y="7"/>
                    <a:pt x="12" y="6"/>
                    <a:pt x="9" y="6"/>
                  </a:cubicBezTo>
                  <a:cubicBezTo>
                    <a:pt x="6" y="7"/>
                    <a:pt x="6" y="5"/>
                    <a:pt x="8" y="5"/>
                  </a:cubicBezTo>
                  <a:cubicBezTo>
                    <a:pt x="10" y="5"/>
                    <a:pt x="15" y="0"/>
                    <a:pt x="11" y="1"/>
                  </a:cubicBezTo>
                  <a:cubicBezTo>
                    <a:pt x="7" y="2"/>
                    <a:pt x="0" y="1"/>
                    <a:pt x="0" y="4"/>
                  </a:cubicBezTo>
                  <a:cubicBezTo>
                    <a:pt x="0" y="17"/>
                    <a:pt x="0" y="17"/>
                    <a:pt x="0" y="17"/>
                  </a:cubicBezTo>
                  <a:cubicBezTo>
                    <a:pt x="0" y="17"/>
                    <a:pt x="14" y="17"/>
                    <a:pt x="1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0" name="Freeform 135"/>
            <p:cNvSpPr>
              <a:spLocks noEditPoints="1"/>
            </p:cNvSpPr>
            <p:nvPr/>
          </p:nvSpPr>
          <p:spPr bwMode="auto">
            <a:xfrm>
              <a:off x="4829176" y="3294063"/>
              <a:ext cx="220663" cy="373063"/>
            </a:xfrm>
            <a:custGeom>
              <a:avLst/>
              <a:gdLst>
                <a:gd name="T0" fmla="*/ 92 w 92"/>
                <a:gd name="T1" fmla="*/ 31 h 156"/>
                <a:gd name="T2" fmla="*/ 78 w 92"/>
                <a:gd name="T3" fmla="*/ 33 h 156"/>
                <a:gd name="T4" fmla="*/ 59 w 92"/>
                <a:gd name="T5" fmla="*/ 2 h 156"/>
                <a:gd name="T6" fmla="*/ 57 w 92"/>
                <a:gd name="T7" fmla="*/ 3 h 156"/>
                <a:gd name="T8" fmla="*/ 57 w 92"/>
                <a:gd name="T9" fmla="*/ 35 h 156"/>
                <a:gd name="T10" fmla="*/ 56 w 92"/>
                <a:gd name="T11" fmla="*/ 35 h 156"/>
                <a:gd name="T12" fmla="*/ 53 w 92"/>
                <a:gd name="T13" fmla="*/ 10 h 156"/>
                <a:gd name="T14" fmla="*/ 53 w 92"/>
                <a:gd name="T15" fmla="*/ 7 h 156"/>
                <a:gd name="T16" fmla="*/ 52 w 92"/>
                <a:gd name="T17" fmla="*/ 4 h 156"/>
                <a:gd name="T18" fmla="*/ 48 w 92"/>
                <a:gd name="T19" fmla="*/ 4 h 156"/>
                <a:gd name="T20" fmla="*/ 46 w 92"/>
                <a:gd name="T21" fmla="*/ 7 h 156"/>
                <a:gd name="T22" fmla="*/ 47 w 92"/>
                <a:gd name="T23" fmla="*/ 10 h 156"/>
                <a:gd name="T24" fmla="*/ 48 w 92"/>
                <a:gd name="T25" fmla="*/ 33 h 156"/>
                <a:gd name="T26" fmla="*/ 48 w 92"/>
                <a:gd name="T27" fmla="*/ 36 h 156"/>
                <a:gd name="T28" fmla="*/ 46 w 92"/>
                <a:gd name="T29" fmla="*/ 36 h 156"/>
                <a:gd name="T30" fmla="*/ 35 w 92"/>
                <a:gd name="T31" fmla="*/ 2 h 156"/>
                <a:gd name="T32" fmla="*/ 27 w 92"/>
                <a:gd name="T33" fmla="*/ 2 h 156"/>
                <a:gd name="T34" fmla="*/ 7 w 92"/>
                <a:gd name="T35" fmla="*/ 58 h 156"/>
                <a:gd name="T36" fmla="*/ 12 w 92"/>
                <a:gd name="T37" fmla="*/ 59 h 156"/>
                <a:gd name="T38" fmla="*/ 14 w 92"/>
                <a:gd name="T39" fmla="*/ 87 h 156"/>
                <a:gd name="T40" fmla="*/ 14 w 92"/>
                <a:gd name="T41" fmla="*/ 88 h 156"/>
                <a:gd name="T42" fmla="*/ 21 w 92"/>
                <a:gd name="T43" fmla="*/ 104 h 156"/>
                <a:gd name="T44" fmla="*/ 27 w 92"/>
                <a:gd name="T45" fmla="*/ 156 h 156"/>
                <a:gd name="T46" fmla="*/ 42 w 92"/>
                <a:gd name="T47" fmla="*/ 156 h 156"/>
                <a:gd name="T48" fmla="*/ 42 w 92"/>
                <a:gd name="T49" fmla="*/ 107 h 156"/>
                <a:gd name="T50" fmla="*/ 42 w 92"/>
                <a:gd name="T51" fmla="*/ 107 h 156"/>
                <a:gd name="T52" fmla="*/ 43 w 92"/>
                <a:gd name="T53" fmla="*/ 107 h 156"/>
                <a:gd name="T54" fmla="*/ 50 w 92"/>
                <a:gd name="T55" fmla="*/ 156 h 156"/>
                <a:gd name="T56" fmla="*/ 62 w 92"/>
                <a:gd name="T57" fmla="*/ 156 h 156"/>
                <a:gd name="T58" fmla="*/ 67 w 92"/>
                <a:gd name="T59" fmla="*/ 94 h 156"/>
                <a:gd name="T60" fmla="*/ 70 w 92"/>
                <a:gd name="T61" fmla="*/ 88 h 156"/>
                <a:gd name="T62" fmla="*/ 70 w 92"/>
                <a:gd name="T63" fmla="*/ 87 h 156"/>
                <a:gd name="T64" fmla="*/ 72 w 92"/>
                <a:gd name="T65" fmla="*/ 68 h 156"/>
                <a:gd name="T66" fmla="*/ 72 w 92"/>
                <a:gd name="T67" fmla="*/ 52 h 156"/>
                <a:gd name="T68" fmla="*/ 72 w 92"/>
                <a:gd name="T69" fmla="*/ 52 h 156"/>
                <a:gd name="T70" fmla="*/ 73 w 92"/>
                <a:gd name="T71" fmla="*/ 75 h 156"/>
                <a:gd name="T72" fmla="*/ 78 w 92"/>
                <a:gd name="T73" fmla="*/ 71 h 156"/>
                <a:gd name="T74" fmla="*/ 78 w 92"/>
                <a:gd name="T75" fmla="*/ 58 h 156"/>
                <a:gd name="T76" fmla="*/ 78 w 92"/>
                <a:gd name="T77" fmla="*/ 51 h 156"/>
                <a:gd name="T78" fmla="*/ 92 w 92"/>
                <a:gd name="T79" fmla="*/ 48 h 156"/>
                <a:gd name="T80" fmla="*/ 92 w 92"/>
                <a:gd name="T81" fmla="*/ 31 h 156"/>
                <a:gd name="T82" fmla="*/ 13 w 92"/>
                <a:gd name="T83" fmla="*/ 63 h 156"/>
                <a:gd name="T84" fmla="*/ 12 w 92"/>
                <a:gd name="T85" fmla="*/ 60 h 156"/>
                <a:gd name="T86" fmla="*/ 28 w 92"/>
                <a:gd name="T87" fmla="*/ 60 h 156"/>
                <a:gd name="T88" fmla="*/ 13 w 92"/>
                <a:gd name="T89" fmla="*/ 63 h 156"/>
                <a:gd name="T90" fmla="*/ 42 w 92"/>
                <a:gd name="T91" fmla="*/ 107 h 156"/>
                <a:gd name="T92" fmla="*/ 42 w 92"/>
                <a:gd name="T93" fmla="*/ 107 h 156"/>
                <a:gd name="T94" fmla="*/ 42 w 92"/>
                <a:gd name="T95" fmla="*/ 107 h 156"/>
                <a:gd name="T96" fmla="*/ 58 w 92"/>
                <a:gd name="T97" fmla="*/ 35 h 156"/>
                <a:gd name="T98" fmla="*/ 58 w 92"/>
                <a:gd name="T99" fmla="*/ 34 h 156"/>
                <a:gd name="T100" fmla="*/ 72 w 92"/>
                <a:gd name="T101" fmla="*/ 34 h 156"/>
                <a:gd name="T102" fmla="*/ 58 w 92"/>
                <a:gd name="T103" fmla="*/ 3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2" h="156">
                  <a:moveTo>
                    <a:pt x="92" y="31"/>
                  </a:moveTo>
                  <a:cubicBezTo>
                    <a:pt x="89" y="32"/>
                    <a:pt x="84" y="32"/>
                    <a:pt x="78" y="33"/>
                  </a:cubicBezTo>
                  <a:cubicBezTo>
                    <a:pt x="76" y="23"/>
                    <a:pt x="71" y="0"/>
                    <a:pt x="59" y="2"/>
                  </a:cubicBezTo>
                  <a:cubicBezTo>
                    <a:pt x="59" y="2"/>
                    <a:pt x="58" y="2"/>
                    <a:pt x="57" y="3"/>
                  </a:cubicBezTo>
                  <a:cubicBezTo>
                    <a:pt x="57" y="35"/>
                    <a:pt x="57" y="35"/>
                    <a:pt x="57" y="35"/>
                  </a:cubicBezTo>
                  <a:cubicBezTo>
                    <a:pt x="57" y="35"/>
                    <a:pt x="57" y="35"/>
                    <a:pt x="56" y="35"/>
                  </a:cubicBezTo>
                  <a:cubicBezTo>
                    <a:pt x="53" y="10"/>
                    <a:pt x="53" y="10"/>
                    <a:pt x="53" y="10"/>
                  </a:cubicBezTo>
                  <a:cubicBezTo>
                    <a:pt x="53" y="7"/>
                    <a:pt x="53" y="7"/>
                    <a:pt x="53" y="7"/>
                  </a:cubicBezTo>
                  <a:cubicBezTo>
                    <a:pt x="52" y="4"/>
                    <a:pt x="52" y="4"/>
                    <a:pt x="52" y="4"/>
                  </a:cubicBezTo>
                  <a:cubicBezTo>
                    <a:pt x="48" y="4"/>
                    <a:pt x="48" y="4"/>
                    <a:pt x="48" y="4"/>
                  </a:cubicBezTo>
                  <a:cubicBezTo>
                    <a:pt x="46" y="7"/>
                    <a:pt x="46" y="7"/>
                    <a:pt x="46" y="7"/>
                  </a:cubicBezTo>
                  <a:cubicBezTo>
                    <a:pt x="47" y="10"/>
                    <a:pt x="47" y="10"/>
                    <a:pt x="47" y="10"/>
                  </a:cubicBezTo>
                  <a:cubicBezTo>
                    <a:pt x="48" y="33"/>
                    <a:pt x="48" y="33"/>
                    <a:pt x="48" y="33"/>
                  </a:cubicBezTo>
                  <a:cubicBezTo>
                    <a:pt x="48" y="36"/>
                    <a:pt x="48" y="36"/>
                    <a:pt x="48" y="36"/>
                  </a:cubicBezTo>
                  <a:cubicBezTo>
                    <a:pt x="47" y="36"/>
                    <a:pt x="46" y="36"/>
                    <a:pt x="46" y="36"/>
                  </a:cubicBezTo>
                  <a:cubicBezTo>
                    <a:pt x="35" y="2"/>
                    <a:pt x="35" y="2"/>
                    <a:pt x="35" y="2"/>
                  </a:cubicBezTo>
                  <a:cubicBezTo>
                    <a:pt x="35" y="2"/>
                    <a:pt x="28" y="2"/>
                    <a:pt x="27" y="2"/>
                  </a:cubicBezTo>
                  <a:cubicBezTo>
                    <a:pt x="0" y="8"/>
                    <a:pt x="5" y="52"/>
                    <a:pt x="7" y="58"/>
                  </a:cubicBezTo>
                  <a:cubicBezTo>
                    <a:pt x="7" y="59"/>
                    <a:pt x="9" y="59"/>
                    <a:pt x="12" y="59"/>
                  </a:cubicBezTo>
                  <a:cubicBezTo>
                    <a:pt x="13" y="75"/>
                    <a:pt x="14" y="87"/>
                    <a:pt x="14" y="87"/>
                  </a:cubicBezTo>
                  <a:cubicBezTo>
                    <a:pt x="14" y="88"/>
                    <a:pt x="14" y="88"/>
                    <a:pt x="14" y="88"/>
                  </a:cubicBezTo>
                  <a:cubicBezTo>
                    <a:pt x="15" y="90"/>
                    <a:pt x="16" y="103"/>
                    <a:pt x="21" y="104"/>
                  </a:cubicBezTo>
                  <a:cubicBezTo>
                    <a:pt x="27" y="156"/>
                    <a:pt x="27" y="156"/>
                    <a:pt x="27" y="156"/>
                  </a:cubicBezTo>
                  <a:cubicBezTo>
                    <a:pt x="42" y="156"/>
                    <a:pt x="42" y="156"/>
                    <a:pt x="42" y="156"/>
                  </a:cubicBezTo>
                  <a:cubicBezTo>
                    <a:pt x="42" y="107"/>
                    <a:pt x="42" y="107"/>
                    <a:pt x="42" y="107"/>
                  </a:cubicBezTo>
                  <a:cubicBezTo>
                    <a:pt x="42" y="107"/>
                    <a:pt x="42" y="107"/>
                    <a:pt x="42" y="107"/>
                  </a:cubicBezTo>
                  <a:cubicBezTo>
                    <a:pt x="42" y="107"/>
                    <a:pt x="43" y="107"/>
                    <a:pt x="43" y="107"/>
                  </a:cubicBezTo>
                  <a:cubicBezTo>
                    <a:pt x="50" y="156"/>
                    <a:pt x="50" y="156"/>
                    <a:pt x="50" y="156"/>
                  </a:cubicBezTo>
                  <a:cubicBezTo>
                    <a:pt x="62" y="156"/>
                    <a:pt x="62" y="156"/>
                    <a:pt x="62" y="156"/>
                  </a:cubicBezTo>
                  <a:cubicBezTo>
                    <a:pt x="67" y="94"/>
                    <a:pt x="67" y="94"/>
                    <a:pt x="67" y="94"/>
                  </a:cubicBezTo>
                  <a:cubicBezTo>
                    <a:pt x="68" y="92"/>
                    <a:pt x="69" y="90"/>
                    <a:pt x="70" y="88"/>
                  </a:cubicBezTo>
                  <a:cubicBezTo>
                    <a:pt x="70" y="87"/>
                    <a:pt x="70" y="87"/>
                    <a:pt x="70" y="87"/>
                  </a:cubicBezTo>
                  <a:cubicBezTo>
                    <a:pt x="70" y="87"/>
                    <a:pt x="71" y="79"/>
                    <a:pt x="72" y="68"/>
                  </a:cubicBezTo>
                  <a:cubicBezTo>
                    <a:pt x="72" y="52"/>
                    <a:pt x="72" y="52"/>
                    <a:pt x="72" y="52"/>
                  </a:cubicBezTo>
                  <a:cubicBezTo>
                    <a:pt x="72" y="52"/>
                    <a:pt x="72" y="52"/>
                    <a:pt x="72" y="52"/>
                  </a:cubicBezTo>
                  <a:cubicBezTo>
                    <a:pt x="72" y="62"/>
                    <a:pt x="72" y="75"/>
                    <a:pt x="73" y="75"/>
                  </a:cubicBezTo>
                  <a:cubicBezTo>
                    <a:pt x="76" y="75"/>
                    <a:pt x="78" y="76"/>
                    <a:pt x="78" y="71"/>
                  </a:cubicBezTo>
                  <a:cubicBezTo>
                    <a:pt x="77" y="66"/>
                    <a:pt x="77" y="61"/>
                    <a:pt x="78" y="58"/>
                  </a:cubicBezTo>
                  <a:cubicBezTo>
                    <a:pt x="78" y="56"/>
                    <a:pt x="78" y="54"/>
                    <a:pt x="78" y="51"/>
                  </a:cubicBezTo>
                  <a:cubicBezTo>
                    <a:pt x="84" y="50"/>
                    <a:pt x="88" y="49"/>
                    <a:pt x="92" y="48"/>
                  </a:cubicBezTo>
                  <a:cubicBezTo>
                    <a:pt x="92" y="43"/>
                    <a:pt x="92" y="34"/>
                    <a:pt x="92" y="31"/>
                  </a:cubicBezTo>
                  <a:close/>
                  <a:moveTo>
                    <a:pt x="13" y="63"/>
                  </a:moveTo>
                  <a:cubicBezTo>
                    <a:pt x="12" y="60"/>
                    <a:pt x="12" y="60"/>
                    <a:pt x="12" y="60"/>
                  </a:cubicBezTo>
                  <a:cubicBezTo>
                    <a:pt x="28" y="60"/>
                    <a:pt x="28" y="60"/>
                    <a:pt x="28" y="60"/>
                  </a:cubicBezTo>
                  <a:lnTo>
                    <a:pt x="13" y="63"/>
                  </a:lnTo>
                  <a:close/>
                  <a:moveTo>
                    <a:pt x="42" y="107"/>
                  </a:moveTo>
                  <a:cubicBezTo>
                    <a:pt x="42" y="107"/>
                    <a:pt x="42" y="107"/>
                    <a:pt x="42" y="107"/>
                  </a:cubicBezTo>
                  <a:cubicBezTo>
                    <a:pt x="42" y="107"/>
                    <a:pt x="42" y="107"/>
                    <a:pt x="42" y="107"/>
                  </a:cubicBezTo>
                  <a:close/>
                  <a:moveTo>
                    <a:pt x="58" y="35"/>
                  </a:moveTo>
                  <a:cubicBezTo>
                    <a:pt x="58" y="34"/>
                    <a:pt x="58" y="34"/>
                    <a:pt x="58" y="34"/>
                  </a:cubicBezTo>
                  <a:cubicBezTo>
                    <a:pt x="72" y="34"/>
                    <a:pt x="72" y="34"/>
                    <a:pt x="72" y="34"/>
                  </a:cubicBezTo>
                  <a:lnTo>
                    <a:pt x="58"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1" name="Freeform 136"/>
            <p:cNvSpPr>
              <a:spLocks noEditPoints="1"/>
            </p:cNvSpPr>
            <p:nvPr/>
          </p:nvSpPr>
          <p:spPr bwMode="auto">
            <a:xfrm>
              <a:off x="4870451" y="3148013"/>
              <a:ext cx="111125" cy="150813"/>
            </a:xfrm>
            <a:custGeom>
              <a:avLst/>
              <a:gdLst>
                <a:gd name="T0" fmla="*/ 47 w 47"/>
                <a:gd name="T1" fmla="*/ 16 h 63"/>
                <a:gd name="T2" fmla="*/ 8 w 47"/>
                <a:gd name="T3" fmla="*/ 11 h 63"/>
                <a:gd name="T4" fmla="*/ 6 w 47"/>
                <a:gd name="T5" fmla="*/ 30 h 63"/>
                <a:gd name="T6" fmla="*/ 4 w 47"/>
                <a:gd name="T7" fmla="*/ 37 h 63"/>
                <a:gd name="T8" fmla="*/ 6 w 47"/>
                <a:gd name="T9" fmla="*/ 44 h 63"/>
                <a:gd name="T10" fmla="*/ 7 w 47"/>
                <a:gd name="T11" fmla="*/ 43 h 63"/>
                <a:gd name="T12" fmla="*/ 26 w 47"/>
                <a:gd name="T13" fmla="*/ 63 h 63"/>
                <a:gd name="T14" fmla="*/ 45 w 47"/>
                <a:gd name="T15" fmla="*/ 42 h 63"/>
                <a:gd name="T16" fmla="*/ 46 w 47"/>
                <a:gd name="T17" fmla="*/ 30 h 63"/>
                <a:gd name="T18" fmla="*/ 46 w 47"/>
                <a:gd name="T19" fmla="*/ 30 h 63"/>
                <a:gd name="T20" fmla="*/ 46 w 47"/>
                <a:gd name="T21" fmla="*/ 24 h 63"/>
                <a:gd name="T22" fmla="*/ 29 w 47"/>
                <a:gd name="T23" fmla="*/ 20 h 63"/>
                <a:gd name="T24" fmla="*/ 32 w 47"/>
                <a:gd name="T25" fmla="*/ 21 h 63"/>
                <a:gd name="T26" fmla="*/ 47 w 47"/>
                <a:gd name="T27" fmla="*/ 16 h 63"/>
                <a:gd name="T28" fmla="*/ 6 w 47"/>
                <a:gd name="T29" fmla="*/ 30 h 63"/>
                <a:gd name="T30" fmla="*/ 6 w 47"/>
                <a:gd name="T31" fmla="*/ 30 h 63"/>
                <a:gd name="T32" fmla="*/ 6 w 47"/>
                <a:gd name="T33" fmla="*/ 28 h 63"/>
                <a:gd name="T34" fmla="*/ 6 w 47"/>
                <a:gd name="T35" fmla="*/ 30 h 63"/>
                <a:gd name="T36" fmla="*/ 6 w 47"/>
                <a:gd name="T37" fmla="*/ 28 h 63"/>
                <a:gd name="T38" fmla="*/ 6 w 47"/>
                <a:gd name="T39" fmla="*/ 26 h 63"/>
                <a:gd name="T40" fmla="*/ 6 w 47"/>
                <a:gd name="T41" fmla="*/ 27 h 63"/>
                <a:gd name="T42" fmla="*/ 6 w 47"/>
                <a:gd name="T43" fmla="*/ 28 h 63"/>
                <a:gd name="T44" fmla="*/ 8 w 47"/>
                <a:gd name="T45" fmla="*/ 18 h 63"/>
                <a:gd name="T46" fmla="*/ 10 w 47"/>
                <a:gd name="T47" fmla="*/ 17 h 63"/>
                <a:gd name="T48" fmla="*/ 8 w 47"/>
                <a:gd name="T49" fmla="*/ 1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63">
                  <a:moveTo>
                    <a:pt x="47" y="16"/>
                  </a:moveTo>
                  <a:cubicBezTo>
                    <a:pt x="47" y="16"/>
                    <a:pt x="30" y="0"/>
                    <a:pt x="8" y="11"/>
                  </a:cubicBezTo>
                  <a:cubicBezTo>
                    <a:pt x="6" y="12"/>
                    <a:pt x="0" y="25"/>
                    <a:pt x="6" y="30"/>
                  </a:cubicBezTo>
                  <a:cubicBezTo>
                    <a:pt x="5" y="31"/>
                    <a:pt x="4" y="34"/>
                    <a:pt x="4" y="37"/>
                  </a:cubicBezTo>
                  <a:cubicBezTo>
                    <a:pt x="4" y="41"/>
                    <a:pt x="5" y="44"/>
                    <a:pt x="6" y="44"/>
                  </a:cubicBezTo>
                  <a:cubicBezTo>
                    <a:pt x="6" y="44"/>
                    <a:pt x="7" y="44"/>
                    <a:pt x="7" y="43"/>
                  </a:cubicBezTo>
                  <a:cubicBezTo>
                    <a:pt x="10" y="55"/>
                    <a:pt x="21" y="63"/>
                    <a:pt x="26" y="63"/>
                  </a:cubicBezTo>
                  <a:cubicBezTo>
                    <a:pt x="34" y="63"/>
                    <a:pt x="44" y="55"/>
                    <a:pt x="45" y="42"/>
                  </a:cubicBezTo>
                  <a:cubicBezTo>
                    <a:pt x="45" y="43"/>
                    <a:pt x="47" y="30"/>
                    <a:pt x="46" y="30"/>
                  </a:cubicBezTo>
                  <a:cubicBezTo>
                    <a:pt x="46" y="30"/>
                    <a:pt x="46" y="30"/>
                    <a:pt x="46" y="30"/>
                  </a:cubicBezTo>
                  <a:cubicBezTo>
                    <a:pt x="46" y="28"/>
                    <a:pt x="46" y="26"/>
                    <a:pt x="46" y="24"/>
                  </a:cubicBezTo>
                  <a:cubicBezTo>
                    <a:pt x="42" y="27"/>
                    <a:pt x="36" y="23"/>
                    <a:pt x="29" y="20"/>
                  </a:cubicBezTo>
                  <a:cubicBezTo>
                    <a:pt x="30" y="20"/>
                    <a:pt x="31" y="21"/>
                    <a:pt x="32" y="21"/>
                  </a:cubicBezTo>
                  <a:cubicBezTo>
                    <a:pt x="43" y="27"/>
                    <a:pt x="47" y="16"/>
                    <a:pt x="47" y="16"/>
                  </a:cubicBezTo>
                  <a:close/>
                  <a:moveTo>
                    <a:pt x="6" y="30"/>
                  </a:moveTo>
                  <a:cubicBezTo>
                    <a:pt x="6" y="30"/>
                    <a:pt x="6" y="30"/>
                    <a:pt x="6" y="30"/>
                  </a:cubicBezTo>
                  <a:cubicBezTo>
                    <a:pt x="6" y="30"/>
                    <a:pt x="6" y="29"/>
                    <a:pt x="6" y="28"/>
                  </a:cubicBezTo>
                  <a:cubicBezTo>
                    <a:pt x="6" y="29"/>
                    <a:pt x="6" y="30"/>
                    <a:pt x="6" y="30"/>
                  </a:cubicBezTo>
                  <a:close/>
                  <a:moveTo>
                    <a:pt x="6" y="28"/>
                  </a:moveTo>
                  <a:cubicBezTo>
                    <a:pt x="6" y="28"/>
                    <a:pt x="6" y="27"/>
                    <a:pt x="6" y="26"/>
                  </a:cubicBezTo>
                  <a:cubicBezTo>
                    <a:pt x="6" y="26"/>
                    <a:pt x="6" y="26"/>
                    <a:pt x="6" y="27"/>
                  </a:cubicBezTo>
                  <a:cubicBezTo>
                    <a:pt x="6" y="27"/>
                    <a:pt x="6" y="28"/>
                    <a:pt x="6" y="28"/>
                  </a:cubicBezTo>
                  <a:close/>
                  <a:moveTo>
                    <a:pt x="8" y="18"/>
                  </a:moveTo>
                  <a:cubicBezTo>
                    <a:pt x="9" y="17"/>
                    <a:pt x="9" y="17"/>
                    <a:pt x="10" y="17"/>
                  </a:cubicBezTo>
                  <a:cubicBezTo>
                    <a:pt x="9" y="17"/>
                    <a:pt x="9" y="17"/>
                    <a:pt x="8"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2" name="Freeform 137"/>
            <p:cNvSpPr/>
            <p:nvPr/>
          </p:nvSpPr>
          <p:spPr bwMode="auto">
            <a:xfrm>
              <a:off x="4951414" y="3671888"/>
              <a:ext cx="53975" cy="22225"/>
            </a:xfrm>
            <a:custGeom>
              <a:avLst/>
              <a:gdLst>
                <a:gd name="T0" fmla="*/ 11 w 23"/>
                <a:gd name="T1" fmla="*/ 0 h 9"/>
                <a:gd name="T2" fmla="*/ 0 w 23"/>
                <a:gd name="T3" fmla="*/ 0 h 9"/>
                <a:gd name="T4" fmla="*/ 0 w 23"/>
                <a:gd name="T5" fmla="*/ 1 h 9"/>
                <a:gd name="T6" fmla="*/ 0 w 23"/>
                <a:gd name="T7" fmla="*/ 5 h 9"/>
                <a:gd name="T8" fmla="*/ 3 w 23"/>
                <a:gd name="T9" fmla="*/ 5 h 9"/>
                <a:gd name="T10" fmla="*/ 4 w 23"/>
                <a:gd name="T11" fmla="*/ 5 h 9"/>
                <a:gd name="T12" fmla="*/ 15 w 23"/>
                <a:gd name="T13" fmla="*/ 8 h 9"/>
                <a:gd name="T14" fmla="*/ 11 w 23"/>
                <a:gd name="T15" fmla="*/ 0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9">
                  <a:moveTo>
                    <a:pt x="11" y="0"/>
                  </a:moveTo>
                  <a:cubicBezTo>
                    <a:pt x="0" y="0"/>
                    <a:pt x="0" y="0"/>
                    <a:pt x="0" y="0"/>
                  </a:cubicBezTo>
                  <a:cubicBezTo>
                    <a:pt x="0" y="1"/>
                    <a:pt x="0" y="1"/>
                    <a:pt x="0" y="1"/>
                  </a:cubicBezTo>
                  <a:cubicBezTo>
                    <a:pt x="0" y="1"/>
                    <a:pt x="0" y="2"/>
                    <a:pt x="0" y="5"/>
                  </a:cubicBezTo>
                  <a:cubicBezTo>
                    <a:pt x="1" y="5"/>
                    <a:pt x="2" y="5"/>
                    <a:pt x="3" y="5"/>
                  </a:cubicBezTo>
                  <a:cubicBezTo>
                    <a:pt x="3" y="5"/>
                    <a:pt x="3" y="4"/>
                    <a:pt x="4" y="5"/>
                  </a:cubicBezTo>
                  <a:cubicBezTo>
                    <a:pt x="7" y="7"/>
                    <a:pt x="10" y="9"/>
                    <a:pt x="15" y="8"/>
                  </a:cubicBezTo>
                  <a:cubicBezTo>
                    <a:pt x="23" y="8"/>
                    <a:pt x="11"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3" name="Freeform 138"/>
            <p:cNvSpPr/>
            <p:nvPr/>
          </p:nvSpPr>
          <p:spPr bwMode="auto">
            <a:xfrm>
              <a:off x="4894264" y="3671888"/>
              <a:ext cx="63500" cy="22225"/>
            </a:xfrm>
            <a:custGeom>
              <a:avLst/>
              <a:gdLst>
                <a:gd name="T0" fmla="*/ 13 w 27"/>
                <a:gd name="T1" fmla="*/ 0 h 9"/>
                <a:gd name="T2" fmla="*/ 0 w 27"/>
                <a:gd name="T3" fmla="*/ 0 h 9"/>
                <a:gd name="T4" fmla="*/ 0 w 27"/>
                <a:gd name="T5" fmla="*/ 0 h 9"/>
                <a:gd name="T6" fmla="*/ 1 w 27"/>
                <a:gd name="T7" fmla="*/ 5 h 9"/>
                <a:gd name="T8" fmla="*/ 3 w 27"/>
                <a:gd name="T9" fmla="*/ 5 h 9"/>
                <a:gd name="T10" fmla="*/ 5 w 27"/>
                <a:gd name="T11" fmla="*/ 5 h 9"/>
                <a:gd name="T12" fmla="*/ 17 w 27"/>
                <a:gd name="T13" fmla="*/ 8 h 9"/>
                <a:gd name="T14" fmla="*/ 13 w 27"/>
                <a:gd name="T15" fmla="*/ 0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9">
                  <a:moveTo>
                    <a:pt x="13" y="0"/>
                  </a:moveTo>
                  <a:cubicBezTo>
                    <a:pt x="0" y="0"/>
                    <a:pt x="0" y="0"/>
                    <a:pt x="0" y="0"/>
                  </a:cubicBezTo>
                  <a:cubicBezTo>
                    <a:pt x="0" y="0"/>
                    <a:pt x="0" y="0"/>
                    <a:pt x="0" y="0"/>
                  </a:cubicBezTo>
                  <a:cubicBezTo>
                    <a:pt x="0" y="0"/>
                    <a:pt x="0" y="1"/>
                    <a:pt x="1" y="5"/>
                  </a:cubicBezTo>
                  <a:cubicBezTo>
                    <a:pt x="1" y="5"/>
                    <a:pt x="3" y="5"/>
                    <a:pt x="3" y="5"/>
                  </a:cubicBezTo>
                  <a:cubicBezTo>
                    <a:pt x="4" y="5"/>
                    <a:pt x="3" y="4"/>
                    <a:pt x="5" y="5"/>
                  </a:cubicBezTo>
                  <a:cubicBezTo>
                    <a:pt x="8" y="7"/>
                    <a:pt x="12" y="9"/>
                    <a:pt x="17" y="8"/>
                  </a:cubicBezTo>
                  <a:cubicBezTo>
                    <a:pt x="27" y="8"/>
                    <a:pt x="13" y="0"/>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4" name="Freeform 139"/>
            <p:cNvSpPr/>
            <p:nvPr/>
          </p:nvSpPr>
          <p:spPr bwMode="auto">
            <a:xfrm>
              <a:off x="5000626" y="3475038"/>
              <a:ext cx="12700" cy="9525"/>
            </a:xfrm>
            <a:custGeom>
              <a:avLst/>
              <a:gdLst>
                <a:gd name="T0" fmla="*/ 0 w 8"/>
                <a:gd name="T1" fmla="*/ 6 h 6"/>
                <a:gd name="T2" fmla="*/ 8 w 8"/>
                <a:gd name="T3" fmla="*/ 0 h 6"/>
                <a:gd name="T4" fmla="*/ 2 w 8"/>
                <a:gd name="T5" fmla="*/ 0 h 6"/>
                <a:gd name="T6" fmla="*/ 0 w 8"/>
                <a:gd name="T7" fmla="*/ 6 h 6"/>
              </a:gdLst>
              <a:ahLst/>
              <a:cxnLst>
                <a:cxn ang="0">
                  <a:pos x="T0" y="T1"/>
                </a:cxn>
                <a:cxn ang="0">
                  <a:pos x="T2" y="T3"/>
                </a:cxn>
                <a:cxn ang="0">
                  <a:pos x="T4" y="T5"/>
                </a:cxn>
                <a:cxn ang="0">
                  <a:pos x="T6" y="T7"/>
                </a:cxn>
              </a:cxnLst>
              <a:rect l="0" t="0" r="r" b="b"/>
              <a:pathLst>
                <a:path w="8" h="6">
                  <a:moveTo>
                    <a:pt x="0" y="6"/>
                  </a:moveTo>
                  <a:lnTo>
                    <a:pt x="8" y="0"/>
                  </a:lnTo>
                  <a:lnTo>
                    <a:pt x="2"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5" name="Freeform 140"/>
            <p:cNvSpPr/>
            <p:nvPr/>
          </p:nvSpPr>
          <p:spPr bwMode="auto">
            <a:xfrm>
              <a:off x="5051426" y="3478213"/>
              <a:ext cx="103188" cy="84138"/>
            </a:xfrm>
            <a:custGeom>
              <a:avLst/>
              <a:gdLst>
                <a:gd name="T0" fmla="*/ 35 w 43"/>
                <a:gd name="T1" fmla="*/ 35 h 35"/>
                <a:gd name="T2" fmla="*/ 39 w 43"/>
                <a:gd name="T3" fmla="*/ 24 h 35"/>
                <a:gd name="T4" fmla="*/ 40 w 43"/>
                <a:gd name="T5" fmla="*/ 21 h 35"/>
                <a:gd name="T6" fmla="*/ 41 w 43"/>
                <a:gd name="T7" fmla="*/ 19 h 35"/>
                <a:gd name="T8" fmla="*/ 42 w 43"/>
                <a:gd name="T9" fmla="*/ 19 h 35"/>
                <a:gd name="T10" fmla="*/ 43 w 43"/>
                <a:gd name="T11" fmla="*/ 18 h 35"/>
                <a:gd name="T12" fmla="*/ 41 w 43"/>
                <a:gd name="T13" fmla="*/ 12 h 35"/>
                <a:gd name="T14" fmla="*/ 22 w 43"/>
                <a:gd name="T15" fmla="*/ 3 h 35"/>
                <a:gd name="T16" fmla="*/ 22 w 43"/>
                <a:gd name="T17" fmla="*/ 3 h 35"/>
                <a:gd name="T18" fmla="*/ 26 w 43"/>
                <a:gd name="T19" fmla="*/ 1 h 35"/>
                <a:gd name="T20" fmla="*/ 8 w 43"/>
                <a:gd name="T21" fmla="*/ 8 h 35"/>
                <a:gd name="T22" fmla="*/ 7 w 43"/>
                <a:gd name="T23" fmla="*/ 9 h 35"/>
                <a:gd name="T24" fmla="*/ 7 w 43"/>
                <a:gd name="T25" fmla="*/ 9 h 35"/>
                <a:gd name="T26" fmla="*/ 5 w 43"/>
                <a:gd name="T27" fmla="*/ 12 h 35"/>
                <a:gd name="T28" fmla="*/ 1 w 43"/>
                <a:gd name="T29" fmla="*/ 35 h 35"/>
                <a:gd name="T30" fmla="*/ 2 w 43"/>
                <a:gd name="T31" fmla="*/ 35 h 35"/>
                <a:gd name="T32" fmla="*/ 9 w 43"/>
                <a:gd name="T33" fmla="*/ 35 h 35"/>
                <a:gd name="T34" fmla="*/ 9 w 43"/>
                <a:gd name="T35" fmla="*/ 34 h 35"/>
                <a:gd name="T36" fmla="*/ 9 w 43"/>
                <a:gd name="T37" fmla="*/ 35 h 35"/>
                <a:gd name="T38" fmla="*/ 35 w 43"/>
                <a:gd name="T3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3" h="35">
                  <a:moveTo>
                    <a:pt x="35" y="35"/>
                  </a:moveTo>
                  <a:cubicBezTo>
                    <a:pt x="36" y="32"/>
                    <a:pt x="37" y="28"/>
                    <a:pt x="39" y="24"/>
                  </a:cubicBezTo>
                  <a:cubicBezTo>
                    <a:pt x="39" y="23"/>
                    <a:pt x="40" y="22"/>
                    <a:pt x="40" y="21"/>
                  </a:cubicBezTo>
                  <a:cubicBezTo>
                    <a:pt x="40" y="20"/>
                    <a:pt x="41" y="19"/>
                    <a:pt x="41" y="19"/>
                  </a:cubicBezTo>
                  <a:cubicBezTo>
                    <a:pt x="42" y="19"/>
                    <a:pt x="42" y="19"/>
                    <a:pt x="42" y="19"/>
                  </a:cubicBezTo>
                  <a:cubicBezTo>
                    <a:pt x="42" y="18"/>
                    <a:pt x="43" y="18"/>
                    <a:pt x="43" y="18"/>
                  </a:cubicBezTo>
                  <a:cubicBezTo>
                    <a:pt x="42" y="16"/>
                    <a:pt x="42" y="14"/>
                    <a:pt x="41" y="12"/>
                  </a:cubicBezTo>
                  <a:cubicBezTo>
                    <a:pt x="37" y="3"/>
                    <a:pt x="28" y="2"/>
                    <a:pt x="22" y="3"/>
                  </a:cubicBezTo>
                  <a:cubicBezTo>
                    <a:pt x="22" y="3"/>
                    <a:pt x="22" y="3"/>
                    <a:pt x="22" y="3"/>
                  </a:cubicBezTo>
                  <a:cubicBezTo>
                    <a:pt x="23" y="2"/>
                    <a:pt x="25" y="1"/>
                    <a:pt x="26" y="1"/>
                  </a:cubicBezTo>
                  <a:cubicBezTo>
                    <a:pt x="26" y="1"/>
                    <a:pt x="14" y="0"/>
                    <a:pt x="8" y="8"/>
                  </a:cubicBezTo>
                  <a:cubicBezTo>
                    <a:pt x="7" y="8"/>
                    <a:pt x="7" y="9"/>
                    <a:pt x="7" y="9"/>
                  </a:cubicBezTo>
                  <a:cubicBezTo>
                    <a:pt x="7" y="9"/>
                    <a:pt x="7" y="9"/>
                    <a:pt x="7" y="9"/>
                  </a:cubicBezTo>
                  <a:cubicBezTo>
                    <a:pt x="6" y="10"/>
                    <a:pt x="5" y="11"/>
                    <a:pt x="5" y="12"/>
                  </a:cubicBezTo>
                  <a:cubicBezTo>
                    <a:pt x="0" y="22"/>
                    <a:pt x="0" y="29"/>
                    <a:pt x="1" y="35"/>
                  </a:cubicBezTo>
                  <a:cubicBezTo>
                    <a:pt x="2" y="35"/>
                    <a:pt x="2" y="35"/>
                    <a:pt x="2" y="35"/>
                  </a:cubicBezTo>
                  <a:cubicBezTo>
                    <a:pt x="9" y="35"/>
                    <a:pt x="9" y="35"/>
                    <a:pt x="9" y="35"/>
                  </a:cubicBezTo>
                  <a:cubicBezTo>
                    <a:pt x="9" y="35"/>
                    <a:pt x="9" y="34"/>
                    <a:pt x="9" y="34"/>
                  </a:cubicBezTo>
                  <a:cubicBezTo>
                    <a:pt x="9" y="34"/>
                    <a:pt x="9" y="35"/>
                    <a:pt x="9" y="35"/>
                  </a:cubicBezTo>
                  <a:lnTo>
                    <a:pt x="35"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6" name="Freeform 141"/>
            <p:cNvSpPr/>
            <p:nvPr/>
          </p:nvSpPr>
          <p:spPr bwMode="auto">
            <a:xfrm>
              <a:off x="5207001" y="3463926"/>
              <a:ext cx="90488" cy="98425"/>
            </a:xfrm>
            <a:custGeom>
              <a:avLst/>
              <a:gdLst>
                <a:gd name="T0" fmla="*/ 34 w 38"/>
                <a:gd name="T1" fmla="*/ 22 h 41"/>
                <a:gd name="T2" fmla="*/ 37 w 38"/>
                <a:gd name="T3" fmla="*/ 20 h 41"/>
                <a:gd name="T4" fmla="*/ 38 w 38"/>
                <a:gd name="T5" fmla="*/ 20 h 41"/>
                <a:gd name="T6" fmla="*/ 38 w 38"/>
                <a:gd name="T7" fmla="*/ 13 h 41"/>
                <a:gd name="T8" fmla="*/ 6 w 38"/>
                <a:gd name="T9" fmla="*/ 10 h 41"/>
                <a:gd name="T10" fmla="*/ 0 w 38"/>
                <a:gd name="T11" fmla="*/ 14 h 41"/>
                <a:gd name="T12" fmla="*/ 1 w 38"/>
                <a:gd name="T13" fmla="*/ 19 h 41"/>
                <a:gd name="T14" fmla="*/ 14 w 38"/>
                <a:gd name="T15" fmla="*/ 30 h 41"/>
                <a:gd name="T16" fmla="*/ 18 w 38"/>
                <a:gd name="T17" fmla="*/ 41 h 41"/>
                <a:gd name="T18" fmla="*/ 31 w 38"/>
                <a:gd name="T19" fmla="*/ 41 h 41"/>
                <a:gd name="T20" fmla="*/ 33 w 38"/>
                <a:gd name="T21" fmla="*/ 36 h 41"/>
                <a:gd name="T22" fmla="*/ 33 w 38"/>
                <a:gd name="T23" fmla="*/ 35 h 41"/>
                <a:gd name="T24" fmla="*/ 31 w 38"/>
                <a:gd name="T25" fmla="*/ 27 h 41"/>
                <a:gd name="T26" fmla="*/ 34 w 38"/>
                <a:gd name="T27" fmla="*/ 2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41">
                  <a:moveTo>
                    <a:pt x="34" y="22"/>
                  </a:moveTo>
                  <a:cubicBezTo>
                    <a:pt x="35" y="22"/>
                    <a:pt x="36" y="21"/>
                    <a:pt x="37" y="20"/>
                  </a:cubicBezTo>
                  <a:cubicBezTo>
                    <a:pt x="37" y="20"/>
                    <a:pt x="37" y="20"/>
                    <a:pt x="38" y="20"/>
                  </a:cubicBezTo>
                  <a:cubicBezTo>
                    <a:pt x="38" y="17"/>
                    <a:pt x="38" y="13"/>
                    <a:pt x="38" y="13"/>
                  </a:cubicBezTo>
                  <a:cubicBezTo>
                    <a:pt x="38" y="13"/>
                    <a:pt x="26" y="0"/>
                    <a:pt x="6" y="10"/>
                  </a:cubicBezTo>
                  <a:cubicBezTo>
                    <a:pt x="4" y="11"/>
                    <a:pt x="2" y="13"/>
                    <a:pt x="0" y="14"/>
                  </a:cubicBezTo>
                  <a:cubicBezTo>
                    <a:pt x="0" y="14"/>
                    <a:pt x="0" y="16"/>
                    <a:pt x="1" y="19"/>
                  </a:cubicBezTo>
                  <a:cubicBezTo>
                    <a:pt x="6" y="20"/>
                    <a:pt x="11" y="23"/>
                    <a:pt x="14" y="30"/>
                  </a:cubicBezTo>
                  <a:cubicBezTo>
                    <a:pt x="16" y="34"/>
                    <a:pt x="17" y="37"/>
                    <a:pt x="18" y="41"/>
                  </a:cubicBezTo>
                  <a:cubicBezTo>
                    <a:pt x="31" y="41"/>
                    <a:pt x="31" y="41"/>
                    <a:pt x="31" y="41"/>
                  </a:cubicBezTo>
                  <a:cubicBezTo>
                    <a:pt x="31" y="39"/>
                    <a:pt x="32" y="37"/>
                    <a:pt x="33" y="36"/>
                  </a:cubicBezTo>
                  <a:cubicBezTo>
                    <a:pt x="33" y="36"/>
                    <a:pt x="33" y="35"/>
                    <a:pt x="33" y="35"/>
                  </a:cubicBezTo>
                  <a:cubicBezTo>
                    <a:pt x="32" y="31"/>
                    <a:pt x="31" y="27"/>
                    <a:pt x="31" y="27"/>
                  </a:cubicBezTo>
                  <a:cubicBezTo>
                    <a:pt x="31" y="25"/>
                    <a:pt x="32" y="23"/>
                    <a:pt x="34"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7" name="Freeform 142"/>
            <p:cNvSpPr/>
            <p:nvPr/>
          </p:nvSpPr>
          <p:spPr bwMode="auto">
            <a:xfrm>
              <a:off x="5038726" y="3573463"/>
              <a:ext cx="96838" cy="85725"/>
            </a:xfrm>
            <a:custGeom>
              <a:avLst/>
              <a:gdLst>
                <a:gd name="T0" fmla="*/ 40 w 40"/>
                <a:gd name="T1" fmla="*/ 0 h 36"/>
                <a:gd name="T2" fmla="*/ 7 w 40"/>
                <a:gd name="T3" fmla="*/ 0 h 36"/>
                <a:gd name="T4" fmla="*/ 0 w 40"/>
                <a:gd name="T5" fmla="*/ 7 h 36"/>
                <a:gd name="T6" fmla="*/ 0 w 40"/>
                <a:gd name="T7" fmla="*/ 28 h 36"/>
                <a:gd name="T8" fmla="*/ 7 w 40"/>
                <a:gd name="T9" fmla="*/ 36 h 36"/>
                <a:gd name="T10" fmla="*/ 31 w 40"/>
                <a:gd name="T11" fmla="*/ 36 h 36"/>
                <a:gd name="T12" fmla="*/ 31 w 40"/>
                <a:gd name="T13" fmla="*/ 19 h 36"/>
                <a:gd name="T14" fmla="*/ 40 w 40"/>
                <a:gd name="T15" fmla="*/ 7 h 36"/>
                <a:gd name="T16" fmla="*/ 40 w 40"/>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6">
                  <a:moveTo>
                    <a:pt x="40" y="0"/>
                  </a:moveTo>
                  <a:cubicBezTo>
                    <a:pt x="7" y="0"/>
                    <a:pt x="7" y="0"/>
                    <a:pt x="7" y="0"/>
                  </a:cubicBezTo>
                  <a:cubicBezTo>
                    <a:pt x="3" y="0"/>
                    <a:pt x="0" y="3"/>
                    <a:pt x="0" y="7"/>
                  </a:cubicBezTo>
                  <a:cubicBezTo>
                    <a:pt x="0" y="28"/>
                    <a:pt x="0" y="28"/>
                    <a:pt x="0" y="28"/>
                  </a:cubicBezTo>
                  <a:cubicBezTo>
                    <a:pt x="0" y="32"/>
                    <a:pt x="3" y="36"/>
                    <a:pt x="7" y="36"/>
                  </a:cubicBezTo>
                  <a:cubicBezTo>
                    <a:pt x="31" y="36"/>
                    <a:pt x="31" y="36"/>
                    <a:pt x="31" y="36"/>
                  </a:cubicBezTo>
                  <a:cubicBezTo>
                    <a:pt x="31" y="19"/>
                    <a:pt x="31" y="19"/>
                    <a:pt x="31" y="19"/>
                  </a:cubicBezTo>
                  <a:cubicBezTo>
                    <a:pt x="31" y="13"/>
                    <a:pt x="35" y="9"/>
                    <a:pt x="40" y="7"/>
                  </a:cubicBezTo>
                  <a:cubicBezTo>
                    <a:pt x="40" y="5"/>
                    <a:pt x="39" y="2"/>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8" name="Freeform 143"/>
            <p:cNvSpPr/>
            <p:nvPr/>
          </p:nvSpPr>
          <p:spPr bwMode="auto">
            <a:xfrm>
              <a:off x="5367339" y="3478213"/>
              <a:ext cx="87313" cy="84138"/>
            </a:xfrm>
            <a:custGeom>
              <a:avLst/>
              <a:gdLst>
                <a:gd name="T0" fmla="*/ 12 w 37"/>
                <a:gd name="T1" fmla="*/ 35 h 35"/>
                <a:gd name="T2" fmla="*/ 29 w 37"/>
                <a:gd name="T3" fmla="*/ 35 h 35"/>
                <a:gd name="T4" fmla="*/ 33 w 37"/>
                <a:gd name="T5" fmla="*/ 24 h 35"/>
                <a:gd name="T6" fmla="*/ 35 w 37"/>
                <a:gd name="T7" fmla="*/ 21 h 35"/>
                <a:gd name="T8" fmla="*/ 36 w 37"/>
                <a:gd name="T9" fmla="*/ 19 h 35"/>
                <a:gd name="T10" fmla="*/ 36 w 37"/>
                <a:gd name="T11" fmla="*/ 19 h 35"/>
                <a:gd name="T12" fmla="*/ 37 w 37"/>
                <a:gd name="T13" fmla="*/ 18 h 35"/>
                <a:gd name="T14" fmla="*/ 35 w 37"/>
                <a:gd name="T15" fmla="*/ 12 h 35"/>
                <a:gd name="T16" fmla="*/ 17 w 37"/>
                <a:gd name="T17" fmla="*/ 3 h 35"/>
                <a:gd name="T18" fmla="*/ 16 w 37"/>
                <a:gd name="T19" fmla="*/ 3 h 35"/>
                <a:gd name="T20" fmla="*/ 20 w 37"/>
                <a:gd name="T21" fmla="*/ 1 h 35"/>
                <a:gd name="T22" fmla="*/ 2 w 37"/>
                <a:gd name="T23" fmla="*/ 8 h 35"/>
                <a:gd name="T24" fmla="*/ 1 w 37"/>
                <a:gd name="T25" fmla="*/ 9 h 35"/>
                <a:gd name="T26" fmla="*/ 1 w 37"/>
                <a:gd name="T27" fmla="*/ 9 h 35"/>
                <a:gd name="T28" fmla="*/ 0 w 37"/>
                <a:gd name="T29" fmla="*/ 10 h 35"/>
                <a:gd name="T30" fmla="*/ 11 w 37"/>
                <a:gd name="T31" fmla="*/ 16 h 35"/>
                <a:gd name="T32" fmla="*/ 12 w 37"/>
                <a:gd name="T33" fmla="*/ 20 h 35"/>
                <a:gd name="T34" fmla="*/ 11 w 37"/>
                <a:gd name="T35" fmla="*/ 30 h 35"/>
                <a:gd name="T36" fmla="*/ 12 w 37"/>
                <a:gd name="T3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7" h="35">
                  <a:moveTo>
                    <a:pt x="12" y="35"/>
                  </a:moveTo>
                  <a:cubicBezTo>
                    <a:pt x="29" y="35"/>
                    <a:pt x="29" y="35"/>
                    <a:pt x="29" y="35"/>
                  </a:cubicBezTo>
                  <a:cubicBezTo>
                    <a:pt x="30" y="32"/>
                    <a:pt x="31" y="28"/>
                    <a:pt x="33" y="24"/>
                  </a:cubicBezTo>
                  <a:cubicBezTo>
                    <a:pt x="33" y="23"/>
                    <a:pt x="34" y="22"/>
                    <a:pt x="35" y="21"/>
                  </a:cubicBezTo>
                  <a:cubicBezTo>
                    <a:pt x="35" y="20"/>
                    <a:pt x="35" y="19"/>
                    <a:pt x="36" y="19"/>
                  </a:cubicBezTo>
                  <a:cubicBezTo>
                    <a:pt x="36" y="19"/>
                    <a:pt x="36" y="19"/>
                    <a:pt x="36" y="19"/>
                  </a:cubicBezTo>
                  <a:cubicBezTo>
                    <a:pt x="37" y="18"/>
                    <a:pt x="37" y="18"/>
                    <a:pt x="37" y="18"/>
                  </a:cubicBezTo>
                  <a:cubicBezTo>
                    <a:pt x="37" y="16"/>
                    <a:pt x="36" y="14"/>
                    <a:pt x="35" y="12"/>
                  </a:cubicBezTo>
                  <a:cubicBezTo>
                    <a:pt x="31" y="3"/>
                    <a:pt x="22" y="2"/>
                    <a:pt x="17" y="3"/>
                  </a:cubicBezTo>
                  <a:cubicBezTo>
                    <a:pt x="17" y="3"/>
                    <a:pt x="16" y="3"/>
                    <a:pt x="16" y="3"/>
                  </a:cubicBezTo>
                  <a:cubicBezTo>
                    <a:pt x="18" y="2"/>
                    <a:pt x="19" y="1"/>
                    <a:pt x="20" y="1"/>
                  </a:cubicBezTo>
                  <a:cubicBezTo>
                    <a:pt x="20" y="1"/>
                    <a:pt x="9" y="0"/>
                    <a:pt x="2" y="8"/>
                  </a:cubicBezTo>
                  <a:cubicBezTo>
                    <a:pt x="1" y="8"/>
                    <a:pt x="1" y="9"/>
                    <a:pt x="1" y="9"/>
                  </a:cubicBezTo>
                  <a:cubicBezTo>
                    <a:pt x="1" y="9"/>
                    <a:pt x="1" y="9"/>
                    <a:pt x="1" y="9"/>
                  </a:cubicBezTo>
                  <a:cubicBezTo>
                    <a:pt x="1" y="9"/>
                    <a:pt x="1" y="10"/>
                    <a:pt x="0" y="10"/>
                  </a:cubicBezTo>
                  <a:cubicBezTo>
                    <a:pt x="7" y="12"/>
                    <a:pt x="10" y="16"/>
                    <a:pt x="11" y="16"/>
                  </a:cubicBezTo>
                  <a:cubicBezTo>
                    <a:pt x="11" y="17"/>
                    <a:pt x="12" y="19"/>
                    <a:pt x="12" y="20"/>
                  </a:cubicBezTo>
                  <a:cubicBezTo>
                    <a:pt x="11" y="23"/>
                    <a:pt x="11" y="27"/>
                    <a:pt x="11" y="30"/>
                  </a:cubicBezTo>
                  <a:cubicBezTo>
                    <a:pt x="11" y="31"/>
                    <a:pt x="12" y="33"/>
                    <a:pt x="12"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9" name="Freeform 144"/>
            <p:cNvSpPr/>
            <p:nvPr/>
          </p:nvSpPr>
          <p:spPr bwMode="auto">
            <a:xfrm>
              <a:off x="5391151" y="3573463"/>
              <a:ext cx="44450" cy="85725"/>
            </a:xfrm>
            <a:custGeom>
              <a:avLst/>
              <a:gdLst>
                <a:gd name="T0" fmla="*/ 19 w 19"/>
                <a:gd name="T1" fmla="*/ 0 h 36"/>
                <a:gd name="T2" fmla="*/ 2 w 19"/>
                <a:gd name="T3" fmla="*/ 0 h 36"/>
                <a:gd name="T4" fmla="*/ 0 w 19"/>
                <a:gd name="T5" fmla="*/ 7 h 36"/>
                <a:gd name="T6" fmla="*/ 9 w 19"/>
                <a:gd name="T7" fmla="*/ 19 h 36"/>
                <a:gd name="T8" fmla="*/ 9 w 19"/>
                <a:gd name="T9" fmla="*/ 36 h 36"/>
                <a:gd name="T10" fmla="*/ 10 w 19"/>
                <a:gd name="T11" fmla="*/ 36 h 36"/>
                <a:gd name="T12" fmla="*/ 10 w 19"/>
                <a:gd name="T13" fmla="*/ 19 h 36"/>
                <a:gd name="T14" fmla="*/ 19 w 19"/>
                <a:gd name="T15" fmla="*/ 7 h 36"/>
                <a:gd name="T16" fmla="*/ 19 w 19"/>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6">
                  <a:moveTo>
                    <a:pt x="19" y="0"/>
                  </a:moveTo>
                  <a:cubicBezTo>
                    <a:pt x="2" y="0"/>
                    <a:pt x="2" y="0"/>
                    <a:pt x="2" y="0"/>
                  </a:cubicBezTo>
                  <a:cubicBezTo>
                    <a:pt x="2" y="4"/>
                    <a:pt x="1" y="6"/>
                    <a:pt x="0" y="7"/>
                  </a:cubicBezTo>
                  <a:cubicBezTo>
                    <a:pt x="5" y="9"/>
                    <a:pt x="9" y="14"/>
                    <a:pt x="9" y="19"/>
                  </a:cubicBezTo>
                  <a:cubicBezTo>
                    <a:pt x="9" y="36"/>
                    <a:pt x="9" y="36"/>
                    <a:pt x="9" y="36"/>
                  </a:cubicBezTo>
                  <a:cubicBezTo>
                    <a:pt x="10" y="36"/>
                    <a:pt x="10" y="36"/>
                    <a:pt x="10" y="36"/>
                  </a:cubicBezTo>
                  <a:cubicBezTo>
                    <a:pt x="10" y="19"/>
                    <a:pt x="10" y="19"/>
                    <a:pt x="10" y="19"/>
                  </a:cubicBezTo>
                  <a:cubicBezTo>
                    <a:pt x="10" y="13"/>
                    <a:pt x="14" y="9"/>
                    <a:pt x="19" y="7"/>
                  </a:cubicBezTo>
                  <a:cubicBezTo>
                    <a:pt x="19" y="5"/>
                    <a:pt x="19" y="2"/>
                    <a:pt x="1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0" name="Freeform 145"/>
            <p:cNvSpPr/>
            <p:nvPr/>
          </p:nvSpPr>
          <p:spPr bwMode="auto">
            <a:xfrm>
              <a:off x="5249864" y="3573463"/>
              <a:ext cx="33338" cy="36513"/>
            </a:xfrm>
            <a:custGeom>
              <a:avLst/>
              <a:gdLst>
                <a:gd name="T0" fmla="*/ 13 w 14"/>
                <a:gd name="T1" fmla="*/ 0 h 15"/>
                <a:gd name="T2" fmla="*/ 0 w 14"/>
                <a:gd name="T3" fmla="*/ 0 h 15"/>
                <a:gd name="T4" fmla="*/ 0 w 14"/>
                <a:gd name="T5" fmla="*/ 8 h 15"/>
                <a:gd name="T6" fmla="*/ 5 w 14"/>
                <a:gd name="T7" fmla="*/ 15 h 15"/>
                <a:gd name="T8" fmla="*/ 14 w 14"/>
                <a:gd name="T9" fmla="*/ 7 h 15"/>
                <a:gd name="T10" fmla="*/ 13 w 14"/>
                <a:gd name="T11" fmla="*/ 0 h 15"/>
              </a:gdLst>
              <a:ahLst/>
              <a:cxnLst>
                <a:cxn ang="0">
                  <a:pos x="T0" y="T1"/>
                </a:cxn>
                <a:cxn ang="0">
                  <a:pos x="T2" y="T3"/>
                </a:cxn>
                <a:cxn ang="0">
                  <a:pos x="T4" y="T5"/>
                </a:cxn>
                <a:cxn ang="0">
                  <a:pos x="T6" y="T7"/>
                </a:cxn>
                <a:cxn ang="0">
                  <a:pos x="T8" y="T9"/>
                </a:cxn>
                <a:cxn ang="0">
                  <a:pos x="T10" y="T11"/>
                </a:cxn>
              </a:cxnLst>
              <a:rect l="0" t="0" r="r" b="b"/>
              <a:pathLst>
                <a:path w="14" h="15">
                  <a:moveTo>
                    <a:pt x="13" y="0"/>
                  </a:moveTo>
                  <a:cubicBezTo>
                    <a:pt x="0" y="0"/>
                    <a:pt x="0" y="0"/>
                    <a:pt x="0" y="0"/>
                  </a:cubicBezTo>
                  <a:cubicBezTo>
                    <a:pt x="0" y="3"/>
                    <a:pt x="0" y="5"/>
                    <a:pt x="0" y="8"/>
                  </a:cubicBezTo>
                  <a:cubicBezTo>
                    <a:pt x="2" y="10"/>
                    <a:pt x="4" y="12"/>
                    <a:pt x="5" y="15"/>
                  </a:cubicBezTo>
                  <a:cubicBezTo>
                    <a:pt x="7" y="11"/>
                    <a:pt x="10" y="8"/>
                    <a:pt x="14" y="7"/>
                  </a:cubicBezTo>
                  <a:cubicBezTo>
                    <a:pt x="13" y="6"/>
                    <a:pt x="13" y="3"/>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1" name="Freeform 146"/>
            <p:cNvSpPr/>
            <p:nvPr/>
          </p:nvSpPr>
          <p:spPr bwMode="auto">
            <a:xfrm>
              <a:off x="5141914" y="3516313"/>
              <a:ext cx="98425" cy="74613"/>
            </a:xfrm>
            <a:custGeom>
              <a:avLst/>
              <a:gdLst>
                <a:gd name="T0" fmla="*/ 7 w 41"/>
                <a:gd name="T1" fmla="*/ 28 h 31"/>
                <a:gd name="T2" fmla="*/ 9 w 41"/>
                <a:gd name="T3" fmla="*/ 30 h 31"/>
                <a:gd name="T4" fmla="*/ 9 w 41"/>
                <a:gd name="T5" fmla="*/ 31 h 31"/>
                <a:gd name="T6" fmla="*/ 31 w 41"/>
                <a:gd name="T7" fmla="*/ 31 h 31"/>
                <a:gd name="T8" fmla="*/ 32 w 41"/>
                <a:gd name="T9" fmla="*/ 28 h 31"/>
                <a:gd name="T10" fmla="*/ 34 w 41"/>
                <a:gd name="T11" fmla="*/ 26 h 31"/>
                <a:gd name="T12" fmla="*/ 36 w 41"/>
                <a:gd name="T13" fmla="*/ 28 h 31"/>
                <a:gd name="T14" fmla="*/ 36 w 41"/>
                <a:gd name="T15" fmla="*/ 31 h 31"/>
                <a:gd name="T16" fmla="*/ 39 w 41"/>
                <a:gd name="T17" fmla="*/ 31 h 31"/>
                <a:gd name="T18" fmla="*/ 40 w 41"/>
                <a:gd name="T19" fmla="*/ 31 h 31"/>
                <a:gd name="T20" fmla="*/ 37 w 41"/>
                <a:gd name="T21" fmla="*/ 10 h 31"/>
                <a:gd name="T22" fmla="*/ 23 w 41"/>
                <a:gd name="T23" fmla="*/ 1 h 31"/>
                <a:gd name="T24" fmla="*/ 21 w 41"/>
                <a:gd name="T25" fmla="*/ 1 h 31"/>
                <a:gd name="T26" fmla="*/ 20 w 41"/>
                <a:gd name="T27" fmla="*/ 1 h 31"/>
                <a:gd name="T28" fmla="*/ 18 w 41"/>
                <a:gd name="T29" fmla="*/ 0 h 31"/>
                <a:gd name="T30" fmla="*/ 7 w 41"/>
                <a:gd name="T31" fmla="*/ 6 h 31"/>
                <a:gd name="T32" fmla="*/ 7 w 41"/>
                <a:gd name="T33" fmla="*/ 6 h 31"/>
                <a:gd name="T34" fmla="*/ 7 w 41"/>
                <a:gd name="T35" fmla="*/ 6 h 31"/>
                <a:gd name="T36" fmla="*/ 5 w 41"/>
                <a:gd name="T37" fmla="*/ 10 h 31"/>
                <a:gd name="T38" fmla="*/ 2 w 41"/>
                <a:gd name="T39" fmla="*/ 31 h 31"/>
                <a:gd name="T40" fmla="*/ 5 w 41"/>
                <a:gd name="T41" fmla="*/ 31 h 31"/>
                <a:gd name="T42" fmla="*/ 5 w 41"/>
                <a:gd name="T43" fmla="*/ 31 h 31"/>
                <a:gd name="T44" fmla="*/ 7 w 41"/>
                <a:gd name="T45" fmla="*/ 2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1" h="31">
                  <a:moveTo>
                    <a:pt x="7" y="28"/>
                  </a:moveTo>
                  <a:cubicBezTo>
                    <a:pt x="8" y="28"/>
                    <a:pt x="9" y="29"/>
                    <a:pt x="9" y="30"/>
                  </a:cubicBezTo>
                  <a:cubicBezTo>
                    <a:pt x="9" y="30"/>
                    <a:pt x="9" y="30"/>
                    <a:pt x="9" y="31"/>
                  </a:cubicBezTo>
                  <a:cubicBezTo>
                    <a:pt x="31" y="31"/>
                    <a:pt x="31" y="31"/>
                    <a:pt x="31" y="31"/>
                  </a:cubicBezTo>
                  <a:cubicBezTo>
                    <a:pt x="31" y="30"/>
                    <a:pt x="32" y="29"/>
                    <a:pt x="32" y="28"/>
                  </a:cubicBezTo>
                  <a:cubicBezTo>
                    <a:pt x="32" y="27"/>
                    <a:pt x="33" y="26"/>
                    <a:pt x="34" y="26"/>
                  </a:cubicBezTo>
                  <a:cubicBezTo>
                    <a:pt x="35" y="26"/>
                    <a:pt x="36" y="27"/>
                    <a:pt x="36" y="28"/>
                  </a:cubicBezTo>
                  <a:cubicBezTo>
                    <a:pt x="36" y="29"/>
                    <a:pt x="36" y="30"/>
                    <a:pt x="36" y="31"/>
                  </a:cubicBezTo>
                  <a:cubicBezTo>
                    <a:pt x="39" y="31"/>
                    <a:pt x="39" y="31"/>
                    <a:pt x="39" y="31"/>
                  </a:cubicBezTo>
                  <a:cubicBezTo>
                    <a:pt x="39" y="31"/>
                    <a:pt x="40" y="31"/>
                    <a:pt x="40" y="31"/>
                  </a:cubicBezTo>
                  <a:cubicBezTo>
                    <a:pt x="41" y="24"/>
                    <a:pt x="41" y="19"/>
                    <a:pt x="37" y="10"/>
                  </a:cubicBezTo>
                  <a:cubicBezTo>
                    <a:pt x="34" y="4"/>
                    <a:pt x="30" y="1"/>
                    <a:pt x="23" y="1"/>
                  </a:cubicBezTo>
                  <a:cubicBezTo>
                    <a:pt x="22" y="1"/>
                    <a:pt x="21" y="1"/>
                    <a:pt x="21" y="1"/>
                  </a:cubicBezTo>
                  <a:cubicBezTo>
                    <a:pt x="20" y="1"/>
                    <a:pt x="20" y="1"/>
                    <a:pt x="20" y="1"/>
                  </a:cubicBezTo>
                  <a:cubicBezTo>
                    <a:pt x="19" y="1"/>
                    <a:pt x="19" y="0"/>
                    <a:pt x="18" y="0"/>
                  </a:cubicBezTo>
                  <a:cubicBezTo>
                    <a:pt x="15" y="0"/>
                    <a:pt x="10" y="2"/>
                    <a:pt x="7" y="6"/>
                  </a:cubicBezTo>
                  <a:cubicBezTo>
                    <a:pt x="7" y="6"/>
                    <a:pt x="7" y="6"/>
                    <a:pt x="7" y="6"/>
                  </a:cubicBezTo>
                  <a:cubicBezTo>
                    <a:pt x="7" y="6"/>
                    <a:pt x="7" y="6"/>
                    <a:pt x="7" y="6"/>
                  </a:cubicBezTo>
                  <a:cubicBezTo>
                    <a:pt x="6" y="7"/>
                    <a:pt x="5" y="8"/>
                    <a:pt x="5" y="10"/>
                  </a:cubicBezTo>
                  <a:cubicBezTo>
                    <a:pt x="0" y="19"/>
                    <a:pt x="1" y="25"/>
                    <a:pt x="2" y="31"/>
                  </a:cubicBezTo>
                  <a:cubicBezTo>
                    <a:pt x="5" y="31"/>
                    <a:pt x="5" y="31"/>
                    <a:pt x="5" y="31"/>
                  </a:cubicBezTo>
                  <a:cubicBezTo>
                    <a:pt x="5" y="31"/>
                    <a:pt x="5" y="31"/>
                    <a:pt x="5" y="31"/>
                  </a:cubicBezTo>
                  <a:cubicBezTo>
                    <a:pt x="5" y="29"/>
                    <a:pt x="6" y="28"/>
                    <a:pt x="7"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2" name="Freeform 147"/>
            <p:cNvSpPr/>
            <p:nvPr/>
          </p:nvSpPr>
          <p:spPr bwMode="auto">
            <a:xfrm>
              <a:off x="5291139" y="3506788"/>
              <a:ext cx="95250" cy="84138"/>
            </a:xfrm>
            <a:custGeom>
              <a:avLst/>
              <a:gdLst>
                <a:gd name="T0" fmla="*/ 2 w 40"/>
                <a:gd name="T1" fmla="*/ 20 h 35"/>
                <a:gd name="T2" fmla="*/ 0 w 40"/>
                <a:gd name="T3" fmla="*/ 27 h 35"/>
                <a:gd name="T4" fmla="*/ 2 w 40"/>
                <a:gd name="T5" fmla="*/ 33 h 35"/>
                <a:gd name="T6" fmla="*/ 3 w 40"/>
                <a:gd name="T7" fmla="*/ 32 h 35"/>
                <a:gd name="T8" fmla="*/ 4 w 40"/>
                <a:gd name="T9" fmla="*/ 35 h 35"/>
                <a:gd name="T10" fmla="*/ 36 w 40"/>
                <a:gd name="T11" fmla="*/ 35 h 35"/>
                <a:gd name="T12" fmla="*/ 37 w 40"/>
                <a:gd name="T13" fmla="*/ 31 h 35"/>
                <a:gd name="T14" fmla="*/ 38 w 40"/>
                <a:gd name="T15" fmla="*/ 33 h 35"/>
                <a:gd name="T16" fmla="*/ 40 w 40"/>
                <a:gd name="T17" fmla="*/ 27 h 35"/>
                <a:gd name="T18" fmla="*/ 38 w 40"/>
                <a:gd name="T19" fmla="*/ 20 h 35"/>
                <a:gd name="T20" fmla="*/ 38 w 40"/>
                <a:gd name="T21" fmla="*/ 20 h 35"/>
                <a:gd name="T22" fmla="*/ 39 w 40"/>
                <a:gd name="T23" fmla="*/ 7 h 35"/>
                <a:gd name="T24" fmla="*/ 39 w 40"/>
                <a:gd name="T25" fmla="*/ 7 h 35"/>
                <a:gd name="T26" fmla="*/ 39 w 40"/>
                <a:gd name="T27" fmla="*/ 7 h 35"/>
                <a:gd name="T28" fmla="*/ 38 w 40"/>
                <a:gd name="T29" fmla="*/ 6 h 35"/>
                <a:gd name="T30" fmla="*/ 38 w 40"/>
                <a:gd name="T31" fmla="*/ 6 h 35"/>
                <a:gd name="T32" fmla="*/ 37 w 40"/>
                <a:gd name="T33" fmla="*/ 5 h 35"/>
                <a:gd name="T34" fmla="*/ 36 w 40"/>
                <a:gd name="T35" fmla="*/ 5 h 35"/>
                <a:gd name="T36" fmla="*/ 35 w 40"/>
                <a:gd name="T37" fmla="*/ 4 h 35"/>
                <a:gd name="T38" fmla="*/ 35 w 40"/>
                <a:gd name="T39" fmla="*/ 4 h 35"/>
                <a:gd name="T40" fmla="*/ 32 w 40"/>
                <a:gd name="T41" fmla="*/ 3 h 35"/>
                <a:gd name="T42" fmla="*/ 32 w 40"/>
                <a:gd name="T43" fmla="*/ 2 h 35"/>
                <a:gd name="T44" fmla="*/ 30 w 40"/>
                <a:gd name="T45" fmla="*/ 2 h 35"/>
                <a:gd name="T46" fmla="*/ 29 w 40"/>
                <a:gd name="T47" fmla="*/ 1 h 35"/>
                <a:gd name="T48" fmla="*/ 26 w 40"/>
                <a:gd name="T49" fmla="*/ 1 h 35"/>
                <a:gd name="T50" fmla="*/ 25 w 40"/>
                <a:gd name="T51" fmla="*/ 1 h 35"/>
                <a:gd name="T52" fmla="*/ 22 w 40"/>
                <a:gd name="T53" fmla="*/ 0 h 35"/>
                <a:gd name="T54" fmla="*/ 21 w 40"/>
                <a:gd name="T55" fmla="*/ 0 h 35"/>
                <a:gd name="T56" fmla="*/ 19 w 40"/>
                <a:gd name="T57" fmla="*/ 0 h 35"/>
                <a:gd name="T58" fmla="*/ 18 w 40"/>
                <a:gd name="T59" fmla="*/ 1 h 35"/>
                <a:gd name="T60" fmla="*/ 16 w 40"/>
                <a:gd name="T61" fmla="*/ 1 h 35"/>
                <a:gd name="T62" fmla="*/ 15 w 40"/>
                <a:gd name="T63" fmla="*/ 1 h 35"/>
                <a:gd name="T64" fmla="*/ 12 w 40"/>
                <a:gd name="T65" fmla="*/ 2 h 35"/>
                <a:gd name="T66" fmla="*/ 11 w 40"/>
                <a:gd name="T67" fmla="*/ 2 h 35"/>
                <a:gd name="T68" fmla="*/ 7 w 40"/>
                <a:gd name="T69" fmla="*/ 4 h 35"/>
                <a:gd name="T70" fmla="*/ 1 w 40"/>
                <a:gd name="T71" fmla="*/ 8 h 35"/>
                <a:gd name="T72" fmla="*/ 2 w 40"/>
                <a:gd name="T73" fmla="*/ 17 h 35"/>
                <a:gd name="T74" fmla="*/ 2 w 40"/>
                <a:gd name="T75" fmla="*/ 21 h 35"/>
                <a:gd name="T76" fmla="*/ 2 w 40"/>
                <a:gd name="T77" fmla="*/ 2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0" h="35">
                  <a:moveTo>
                    <a:pt x="2" y="20"/>
                  </a:moveTo>
                  <a:cubicBezTo>
                    <a:pt x="1" y="20"/>
                    <a:pt x="0" y="23"/>
                    <a:pt x="0" y="27"/>
                  </a:cubicBezTo>
                  <a:cubicBezTo>
                    <a:pt x="0" y="30"/>
                    <a:pt x="1" y="33"/>
                    <a:pt x="2" y="33"/>
                  </a:cubicBezTo>
                  <a:cubicBezTo>
                    <a:pt x="2" y="33"/>
                    <a:pt x="3" y="33"/>
                    <a:pt x="3" y="32"/>
                  </a:cubicBezTo>
                  <a:cubicBezTo>
                    <a:pt x="3" y="33"/>
                    <a:pt x="3" y="34"/>
                    <a:pt x="4" y="35"/>
                  </a:cubicBezTo>
                  <a:cubicBezTo>
                    <a:pt x="36" y="35"/>
                    <a:pt x="36" y="35"/>
                    <a:pt x="36" y="35"/>
                  </a:cubicBezTo>
                  <a:cubicBezTo>
                    <a:pt x="37" y="34"/>
                    <a:pt x="37" y="32"/>
                    <a:pt x="37" y="31"/>
                  </a:cubicBezTo>
                  <a:cubicBezTo>
                    <a:pt x="37" y="32"/>
                    <a:pt x="38" y="33"/>
                    <a:pt x="38" y="33"/>
                  </a:cubicBezTo>
                  <a:cubicBezTo>
                    <a:pt x="39" y="33"/>
                    <a:pt x="40" y="30"/>
                    <a:pt x="40" y="27"/>
                  </a:cubicBezTo>
                  <a:cubicBezTo>
                    <a:pt x="40" y="23"/>
                    <a:pt x="39" y="20"/>
                    <a:pt x="38" y="20"/>
                  </a:cubicBezTo>
                  <a:cubicBezTo>
                    <a:pt x="38" y="20"/>
                    <a:pt x="38" y="20"/>
                    <a:pt x="38" y="20"/>
                  </a:cubicBezTo>
                  <a:cubicBezTo>
                    <a:pt x="38" y="19"/>
                    <a:pt x="39" y="7"/>
                    <a:pt x="39" y="7"/>
                  </a:cubicBezTo>
                  <a:cubicBezTo>
                    <a:pt x="39" y="7"/>
                    <a:pt x="39" y="7"/>
                    <a:pt x="39" y="7"/>
                  </a:cubicBezTo>
                  <a:cubicBezTo>
                    <a:pt x="39" y="7"/>
                    <a:pt x="39" y="7"/>
                    <a:pt x="39" y="7"/>
                  </a:cubicBezTo>
                  <a:cubicBezTo>
                    <a:pt x="39" y="7"/>
                    <a:pt x="39" y="7"/>
                    <a:pt x="38" y="6"/>
                  </a:cubicBezTo>
                  <a:cubicBezTo>
                    <a:pt x="38" y="6"/>
                    <a:pt x="38" y="6"/>
                    <a:pt x="38" y="6"/>
                  </a:cubicBezTo>
                  <a:cubicBezTo>
                    <a:pt x="38" y="6"/>
                    <a:pt x="37" y="6"/>
                    <a:pt x="37" y="5"/>
                  </a:cubicBezTo>
                  <a:cubicBezTo>
                    <a:pt x="37" y="5"/>
                    <a:pt x="37" y="5"/>
                    <a:pt x="36" y="5"/>
                  </a:cubicBezTo>
                  <a:cubicBezTo>
                    <a:pt x="36" y="5"/>
                    <a:pt x="36" y="4"/>
                    <a:pt x="35" y="4"/>
                  </a:cubicBezTo>
                  <a:cubicBezTo>
                    <a:pt x="35" y="4"/>
                    <a:pt x="35" y="4"/>
                    <a:pt x="35" y="4"/>
                  </a:cubicBezTo>
                  <a:cubicBezTo>
                    <a:pt x="34" y="3"/>
                    <a:pt x="33" y="3"/>
                    <a:pt x="32" y="3"/>
                  </a:cubicBezTo>
                  <a:cubicBezTo>
                    <a:pt x="32" y="3"/>
                    <a:pt x="32" y="2"/>
                    <a:pt x="32" y="2"/>
                  </a:cubicBezTo>
                  <a:cubicBezTo>
                    <a:pt x="31" y="2"/>
                    <a:pt x="30" y="2"/>
                    <a:pt x="30" y="2"/>
                  </a:cubicBezTo>
                  <a:cubicBezTo>
                    <a:pt x="29" y="1"/>
                    <a:pt x="29" y="1"/>
                    <a:pt x="29" y="1"/>
                  </a:cubicBezTo>
                  <a:cubicBezTo>
                    <a:pt x="28" y="1"/>
                    <a:pt x="27" y="1"/>
                    <a:pt x="26" y="1"/>
                  </a:cubicBezTo>
                  <a:cubicBezTo>
                    <a:pt x="26" y="1"/>
                    <a:pt x="25" y="1"/>
                    <a:pt x="25" y="1"/>
                  </a:cubicBezTo>
                  <a:cubicBezTo>
                    <a:pt x="24" y="0"/>
                    <a:pt x="23" y="0"/>
                    <a:pt x="22" y="0"/>
                  </a:cubicBezTo>
                  <a:cubicBezTo>
                    <a:pt x="22" y="0"/>
                    <a:pt x="21" y="0"/>
                    <a:pt x="21" y="0"/>
                  </a:cubicBezTo>
                  <a:cubicBezTo>
                    <a:pt x="21" y="0"/>
                    <a:pt x="20" y="0"/>
                    <a:pt x="19" y="0"/>
                  </a:cubicBezTo>
                  <a:cubicBezTo>
                    <a:pt x="19" y="0"/>
                    <a:pt x="18" y="0"/>
                    <a:pt x="18" y="1"/>
                  </a:cubicBezTo>
                  <a:cubicBezTo>
                    <a:pt x="17" y="1"/>
                    <a:pt x="17" y="1"/>
                    <a:pt x="16" y="1"/>
                  </a:cubicBezTo>
                  <a:cubicBezTo>
                    <a:pt x="15" y="1"/>
                    <a:pt x="15" y="1"/>
                    <a:pt x="15" y="1"/>
                  </a:cubicBezTo>
                  <a:cubicBezTo>
                    <a:pt x="14" y="1"/>
                    <a:pt x="13" y="2"/>
                    <a:pt x="12" y="2"/>
                  </a:cubicBezTo>
                  <a:cubicBezTo>
                    <a:pt x="12" y="2"/>
                    <a:pt x="11" y="2"/>
                    <a:pt x="11" y="2"/>
                  </a:cubicBezTo>
                  <a:cubicBezTo>
                    <a:pt x="10" y="3"/>
                    <a:pt x="8" y="3"/>
                    <a:pt x="7" y="4"/>
                  </a:cubicBezTo>
                  <a:cubicBezTo>
                    <a:pt x="5" y="5"/>
                    <a:pt x="3" y="7"/>
                    <a:pt x="1" y="8"/>
                  </a:cubicBezTo>
                  <a:cubicBezTo>
                    <a:pt x="1" y="8"/>
                    <a:pt x="2" y="12"/>
                    <a:pt x="2" y="17"/>
                  </a:cubicBezTo>
                  <a:cubicBezTo>
                    <a:pt x="2" y="18"/>
                    <a:pt x="2" y="19"/>
                    <a:pt x="2" y="21"/>
                  </a:cubicBezTo>
                  <a:cubicBezTo>
                    <a:pt x="2" y="20"/>
                    <a:pt x="2" y="20"/>
                    <a:pt x="2"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3" name="Freeform 148"/>
            <p:cNvSpPr/>
            <p:nvPr/>
          </p:nvSpPr>
          <p:spPr bwMode="auto">
            <a:xfrm>
              <a:off x="5126039" y="3602038"/>
              <a:ext cx="127000" cy="87313"/>
            </a:xfrm>
            <a:custGeom>
              <a:avLst/>
              <a:gdLst>
                <a:gd name="T0" fmla="*/ 46 w 53"/>
                <a:gd name="T1" fmla="*/ 0 h 36"/>
                <a:gd name="T2" fmla="*/ 7 w 53"/>
                <a:gd name="T3" fmla="*/ 0 h 36"/>
                <a:gd name="T4" fmla="*/ 0 w 53"/>
                <a:gd name="T5" fmla="*/ 7 h 36"/>
                <a:gd name="T6" fmla="*/ 0 w 53"/>
                <a:gd name="T7" fmla="*/ 29 h 36"/>
                <a:gd name="T8" fmla="*/ 7 w 53"/>
                <a:gd name="T9" fmla="*/ 36 h 36"/>
                <a:gd name="T10" fmla="*/ 46 w 53"/>
                <a:gd name="T11" fmla="*/ 36 h 36"/>
                <a:gd name="T12" fmla="*/ 53 w 53"/>
                <a:gd name="T13" fmla="*/ 29 h 36"/>
                <a:gd name="T14" fmla="*/ 53 w 53"/>
                <a:gd name="T15" fmla="*/ 7 h 36"/>
                <a:gd name="T16" fmla="*/ 46 w 53"/>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36">
                  <a:moveTo>
                    <a:pt x="46" y="0"/>
                  </a:moveTo>
                  <a:cubicBezTo>
                    <a:pt x="7" y="0"/>
                    <a:pt x="7" y="0"/>
                    <a:pt x="7" y="0"/>
                  </a:cubicBezTo>
                  <a:cubicBezTo>
                    <a:pt x="3" y="0"/>
                    <a:pt x="0" y="3"/>
                    <a:pt x="0" y="7"/>
                  </a:cubicBezTo>
                  <a:cubicBezTo>
                    <a:pt x="0" y="29"/>
                    <a:pt x="0" y="29"/>
                    <a:pt x="0" y="29"/>
                  </a:cubicBezTo>
                  <a:cubicBezTo>
                    <a:pt x="0" y="33"/>
                    <a:pt x="3" y="36"/>
                    <a:pt x="7" y="36"/>
                  </a:cubicBezTo>
                  <a:cubicBezTo>
                    <a:pt x="46" y="36"/>
                    <a:pt x="46" y="36"/>
                    <a:pt x="46" y="36"/>
                  </a:cubicBezTo>
                  <a:cubicBezTo>
                    <a:pt x="50" y="36"/>
                    <a:pt x="53" y="33"/>
                    <a:pt x="53" y="29"/>
                  </a:cubicBezTo>
                  <a:cubicBezTo>
                    <a:pt x="53" y="7"/>
                    <a:pt x="53" y="7"/>
                    <a:pt x="53" y="7"/>
                  </a:cubicBezTo>
                  <a:cubicBezTo>
                    <a:pt x="53" y="3"/>
                    <a:pt x="50" y="0"/>
                    <a:pt x="4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4" name="Freeform 149"/>
            <p:cNvSpPr/>
            <p:nvPr/>
          </p:nvSpPr>
          <p:spPr bwMode="auto">
            <a:xfrm>
              <a:off x="5443539" y="3516313"/>
              <a:ext cx="100013" cy="74613"/>
            </a:xfrm>
            <a:custGeom>
              <a:avLst/>
              <a:gdLst>
                <a:gd name="T0" fmla="*/ 21 w 42"/>
                <a:gd name="T1" fmla="*/ 1 h 31"/>
                <a:gd name="T2" fmla="*/ 20 w 42"/>
                <a:gd name="T3" fmla="*/ 1 h 31"/>
                <a:gd name="T4" fmla="*/ 19 w 42"/>
                <a:gd name="T5" fmla="*/ 0 h 31"/>
                <a:gd name="T6" fmla="*/ 7 w 42"/>
                <a:gd name="T7" fmla="*/ 6 h 31"/>
                <a:gd name="T8" fmla="*/ 7 w 42"/>
                <a:gd name="T9" fmla="*/ 6 h 31"/>
                <a:gd name="T10" fmla="*/ 7 w 42"/>
                <a:gd name="T11" fmla="*/ 6 h 31"/>
                <a:gd name="T12" fmla="*/ 5 w 42"/>
                <a:gd name="T13" fmla="*/ 10 h 31"/>
                <a:gd name="T14" fmla="*/ 2 w 42"/>
                <a:gd name="T15" fmla="*/ 31 h 31"/>
                <a:gd name="T16" fmla="*/ 5 w 42"/>
                <a:gd name="T17" fmla="*/ 31 h 31"/>
                <a:gd name="T18" fmla="*/ 5 w 42"/>
                <a:gd name="T19" fmla="*/ 31 h 31"/>
                <a:gd name="T20" fmla="*/ 7 w 42"/>
                <a:gd name="T21" fmla="*/ 28 h 31"/>
                <a:gd name="T22" fmla="*/ 9 w 42"/>
                <a:gd name="T23" fmla="*/ 30 h 31"/>
                <a:gd name="T24" fmla="*/ 10 w 42"/>
                <a:gd name="T25" fmla="*/ 31 h 31"/>
                <a:gd name="T26" fmla="*/ 31 w 42"/>
                <a:gd name="T27" fmla="*/ 31 h 31"/>
                <a:gd name="T28" fmla="*/ 32 w 42"/>
                <a:gd name="T29" fmla="*/ 28 h 31"/>
                <a:gd name="T30" fmla="*/ 34 w 42"/>
                <a:gd name="T31" fmla="*/ 26 h 31"/>
                <a:gd name="T32" fmla="*/ 36 w 42"/>
                <a:gd name="T33" fmla="*/ 28 h 31"/>
                <a:gd name="T34" fmla="*/ 37 w 42"/>
                <a:gd name="T35" fmla="*/ 31 h 31"/>
                <a:gd name="T36" fmla="*/ 39 w 42"/>
                <a:gd name="T37" fmla="*/ 31 h 31"/>
                <a:gd name="T38" fmla="*/ 41 w 42"/>
                <a:gd name="T39" fmla="*/ 31 h 31"/>
                <a:gd name="T40" fmla="*/ 37 w 42"/>
                <a:gd name="T41" fmla="*/ 10 h 31"/>
                <a:gd name="T42" fmla="*/ 23 w 42"/>
                <a:gd name="T43" fmla="*/ 1 h 31"/>
                <a:gd name="T44" fmla="*/ 21 w 42"/>
                <a:gd name="T4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31">
                  <a:moveTo>
                    <a:pt x="21" y="1"/>
                  </a:moveTo>
                  <a:cubicBezTo>
                    <a:pt x="21" y="1"/>
                    <a:pt x="20" y="1"/>
                    <a:pt x="20" y="1"/>
                  </a:cubicBezTo>
                  <a:cubicBezTo>
                    <a:pt x="19" y="1"/>
                    <a:pt x="19" y="0"/>
                    <a:pt x="19" y="0"/>
                  </a:cubicBezTo>
                  <a:cubicBezTo>
                    <a:pt x="15" y="0"/>
                    <a:pt x="11" y="2"/>
                    <a:pt x="7" y="6"/>
                  </a:cubicBezTo>
                  <a:cubicBezTo>
                    <a:pt x="7" y="6"/>
                    <a:pt x="7" y="6"/>
                    <a:pt x="7" y="6"/>
                  </a:cubicBezTo>
                  <a:cubicBezTo>
                    <a:pt x="7" y="6"/>
                    <a:pt x="7" y="6"/>
                    <a:pt x="7" y="6"/>
                  </a:cubicBezTo>
                  <a:cubicBezTo>
                    <a:pt x="6" y="7"/>
                    <a:pt x="6" y="8"/>
                    <a:pt x="5" y="10"/>
                  </a:cubicBezTo>
                  <a:cubicBezTo>
                    <a:pt x="0" y="19"/>
                    <a:pt x="1" y="25"/>
                    <a:pt x="2" y="31"/>
                  </a:cubicBezTo>
                  <a:cubicBezTo>
                    <a:pt x="5" y="31"/>
                    <a:pt x="5" y="31"/>
                    <a:pt x="5" y="31"/>
                  </a:cubicBezTo>
                  <a:cubicBezTo>
                    <a:pt x="5" y="31"/>
                    <a:pt x="5" y="31"/>
                    <a:pt x="5" y="31"/>
                  </a:cubicBezTo>
                  <a:cubicBezTo>
                    <a:pt x="5" y="29"/>
                    <a:pt x="6" y="28"/>
                    <a:pt x="7" y="28"/>
                  </a:cubicBezTo>
                  <a:cubicBezTo>
                    <a:pt x="8" y="28"/>
                    <a:pt x="9" y="29"/>
                    <a:pt x="9" y="30"/>
                  </a:cubicBezTo>
                  <a:cubicBezTo>
                    <a:pt x="9" y="30"/>
                    <a:pt x="10" y="30"/>
                    <a:pt x="10" y="31"/>
                  </a:cubicBezTo>
                  <a:cubicBezTo>
                    <a:pt x="31" y="31"/>
                    <a:pt x="31" y="31"/>
                    <a:pt x="31" y="31"/>
                  </a:cubicBezTo>
                  <a:cubicBezTo>
                    <a:pt x="32" y="30"/>
                    <a:pt x="32" y="29"/>
                    <a:pt x="32" y="28"/>
                  </a:cubicBezTo>
                  <a:cubicBezTo>
                    <a:pt x="32" y="27"/>
                    <a:pt x="33" y="26"/>
                    <a:pt x="34" y="26"/>
                  </a:cubicBezTo>
                  <a:cubicBezTo>
                    <a:pt x="35" y="26"/>
                    <a:pt x="36" y="27"/>
                    <a:pt x="36" y="28"/>
                  </a:cubicBezTo>
                  <a:cubicBezTo>
                    <a:pt x="36" y="29"/>
                    <a:pt x="36" y="30"/>
                    <a:pt x="37" y="31"/>
                  </a:cubicBezTo>
                  <a:cubicBezTo>
                    <a:pt x="39" y="31"/>
                    <a:pt x="39" y="31"/>
                    <a:pt x="39" y="31"/>
                  </a:cubicBezTo>
                  <a:cubicBezTo>
                    <a:pt x="39" y="31"/>
                    <a:pt x="40" y="31"/>
                    <a:pt x="41" y="31"/>
                  </a:cubicBezTo>
                  <a:cubicBezTo>
                    <a:pt x="42" y="24"/>
                    <a:pt x="41" y="19"/>
                    <a:pt x="37" y="10"/>
                  </a:cubicBezTo>
                  <a:cubicBezTo>
                    <a:pt x="35" y="4"/>
                    <a:pt x="30" y="1"/>
                    <a:pt x="23" y="1"/>
                  </a:cubicBezTo>
                  <a:cubicBezTo>
                    <a:pt x="22" y="1"/>
                    <a:pt x="22" y="1"/>
                    <a:pt x="2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5" name="Freeform 150"/>
            <p:cNvSpPr/>
            <p:nvPr/>
          </p:nvSpPr>
          <p:spPr bwMode="auto">
            <a:xfrm>
              <a:off x="5426076" y="3602038"/>
              <a:ext cx="127000" cy="87313"/>
            </a:xfrm>
            <a:custGeom>
              <a:avLst/>
              <a:gdLst>
                <a:gd name="T0" fmla="*/ 46 w 53"/>
                <a:gd name="T1" fmla="*/ 0 h 36"/>
                <a:gd name="T2" fmla="*/ 7 w 53"/>
                <a:gd name="T3" fmla="*/ 0 h 36"/>
                <a:gd name="T4" fmla="*/ 0 w 53"/>
                <a:gd name="T5" fmla="*/ 7 h 36"/>
                <a:gd name="T6" fmla="*/ 0 w 53"/>
                <a:gd name="T7" fmla="*/ 29 h 36"/>
                <a:gd name="T8" fmla="*/ 7 w 53"/>
                <a:gd name="T9" fmla="*/ 36 h 36"/>
                <a:gd name="T10" fmla="*/ 46 w 53"/>
                <a:gd name="T11" fmla="*/ 36 h 36"/>
                <a:gd name="T12" fmla="*/ 53 w 53"/>
                <a:gd name="T13" fmla="*/ 29 h 36"/>
                <a:gd name="T14" fmla="*/ 53 w 53"/>
                <a:gd name="T15" fmla="*/ 7 h 36"/>
                <a:gd name="T16" fmla="*/ 46 w 53"/>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36">
                  <a:moveTo>
                    <a:pt x="46" y="0"/>
                  </a:moveTo>
                  <a:cubicBezTo>
                    <a:pt x="7" y="0"/>
                    <a:pt x="7" y="0"/>
                    <a:pt x="7" y="0"/>
                  </a:cubicBezTo>
                  <a:cubicBezTo>
                    <a:pt x="3" y="0"/>
                    <a:pt x="0" y="3"/>
                    <a:pt x="0" y="7"/>
                  </a:cubicBezTo>
                  <a:cubicBezTo>
                    <a:pt x="0" y="29"/>
                    <a:pt x="0" y="29"/>
                    <a:pt x="0" y="29"/>
                  </a:cubicBezTo>
                  <a:cubicBezTo>
                    <a:pt x="0" y="33"/>
                    <a:pt x="3" y="36"/>
                    <a:pt x="7" y="36"/>
                  </a:cubicBezTo>
                  <a:cubicBezTo>
                    <a:pt x="46" y="36"/>
                    <a:pt x="46" y="36"/>
                    <a:pt x="46" y="36"/>
                  </a:cubicBezTo>
                  <a:cubicBezTo>
                    <a:pt x="50" y="36"/>
                    <a:pt x="53" y="33"/>
                    <a:pt x="53" y="29"/>
                  </a:cubicBezTo>
                  <a:cubicBezTo>
                    <a:pt x="53" y="7"/>
                    <a:pt x="53" y="7"/>
                    <a:pt x="53" y="7"/>
                  </a:cubicBezTo>
                  <a:cubicBezTo>
                    <a:pt x="53" y="3"/>
                    <a:pt x="50" y="0"/>
                    <a:pt x="4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6" name="Freeform 151"/>
            <p:cNvSpPr/>
            <p:nvPr/>
          </p:nvSpPr>
          <p:spPr bwMode="auto">
            <a:xfrm>
              <a:off x="5273676" y="3602038"/>
              <a:ext cx="127000" cy="87313"/>
            </a:xfrm>
            <a:custGeom>
              <a:avLst/>
              <a:gdLst>
                <a:gd name="T0" fmla="*/ 46 w 53"/>
                <a:gd name="T1" fmla="*/ 0 h 36"/>
                <a:gd name="T2" fmla="*/ 7 w 53"/>
                <a:gd name="T3" fmla="*/ 0 h 36"/>
                <a:gd name="T4" fmla="*/ 0 w 53"/>
                <a:gd name="T5" fmla="*/ 7 h 36"/>
                <a:gd name="T6" fmla="*/ 0 w 53"/>
                <a:gd name="T7" fmla="*/ 29 h 36"/>
                <a:gd name="T8" fmla="*/ 7 w 53"/>
                <a:gd name="T9" fmla="*/ 36 h 36"/>
                <a:gd name="T10" fmla="*/ 46 w 53"/>
                <a:gd name="T11" fmla="*/ 36 h 36"/>
                <a:gd name="T12" fmla="*/ 53 w 53"/>
                <a:gd name="T13" fmla="*/ 29 h 36"/>
                <a:gd name="T14" fmla="*/ 53 w 53"/>
                <a:gd name="T15" fmla="*/ 7 h 36"/>
                <a:gd name="T16" fmla="*/ 46 w 53"/>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36">
                  <a:moveTo>
                    <a:pt x="46" y="0"/>
                  </a:moveTo>
                  <a:cubicBezTo>
                    <a:pt x="7" y="0"/>
                    <a:pt x="7" y="0"/>
                    <a:pt x="7" y="0"/>
                  </a:cubicBezTo>
                  <a:cubicBezTo>
                    <a:pt x="3" y="0"/>
                    <a:pt x="0" y="3"/>
                    <a:pt x="0" y="7"/>
                  </a:cubicBezTo>
                  <a:cubicBezTo>
                    <a:pt x="0" y="29"/>
                    <a:pt x="0" y="29"/>
                    <a:pt x="0" y="29"/>
                  </a:cubicBezTo>
                  <a:cubicBezTo>
                    <a:pt x="0" y="33"/>
                    <a:pt x="3" y="36"/>
                    <a:pt x="7" y="36"/>
                  </a:cubicBezTo>
                  <a:cubicBezTo>
                    <a:pt x="46" y="36"/>
                    <a:pt x="46" y="36"/>
                    <a:pt x="46" y="36"/>
                  </a:cubicBezTo>
                  <a:cubicBezTo>
                    <a:pt x="50" y="36"/>
                    <a:pt x="53" y="33"/>
                    <a:pt x="53" y="29"/>
                  </a:cubicBezTo>
                  <a:cubicBezTo>
                    <a:pt x="53" y="7"/>
                    <a:pt x="53" y="7"/>
                    <a:pt x="53" y="7"/>
                  </a:cubicBezTo>
                  <a:cubicBezTo>
                    <a:pt x="53" y="3"/>
                    <a:pt x="50" y="0"/>
                    <a:pt x="4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7" name="Freeform 152"/>
            <p:cNvSpPr/>
            <p:nvPr/>
          </p:nvSpPr>
          <p:spPr bwMode="auto">
            <a:xfrm>
              <a:off x="5173664" y="3214688"/>
              <a:ext cx="288925" cy="163513"/>
            </a:xfrm>
            <a:custGeom>
              <a:avLst/>
              <a:gdLst>
                <a:gd name="T0" fmla="*/ 114 w 182"/>
                <a:gd name="T1" fmla="*/ 39 h 103"/>
                <a:gd name="T2" fmla="*/ 66 w 182"/>
                <a:gd name="T3" fmla="*/ 92 h 103"/>
                <a:gd name="T4" fmla="*/ 36 w 182"/>
                <a:gd name="T5" fmla="*/ 76 h 103"/>
                <a:gd name="T6" fmla="*/ 0 w 182"/>
                <a:gd name="T7" fmla="*/ 103 h 103"/>
                <a:gd name="T8" fmla="*/ 182 w 182"/>
                <a:gd name="T9" fmla="*/ 103 h 103"/>
                <a:gd name="T10" fmla="*/ 182 w 182"/>
                <a:gd name="T11" fmla="*/ 0 h 103"/>
                <a:gd name="T12" fmla="*/ 143 w 182"/>
                <a:gd name="T13" fmla="*/ 51 h 103"/>
                <a:gd name="T14" fmla="*/ 114 w 182"/>
                <a:gd name="T15" fmla="*/ 39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103">
                  <a:moveTo>
                    <a:pt x="114" y="39"/>
                  </a:moveTo>
                  <a:lnTo>
                    <a:pt x="66" y="92"/>
                  </a:lnTo>
                  <a:lnTo>
                    <a:pt x="36" y="76"/>
                  </a:lnTo>
                  <a:lnTo>
                    <a:pt x="0" y="103"/>
                  </a:lnTo>
                  <a:lnTo>
                    <a:pt x="182" y="103"/>
                  </a:lnTo>
                  <a:lnTo>
                    <a:pt x="182" y="0"/>
                  </a:lnTo>
                  <a:lnTo>
                    <a:pt x="143" y="51"/>
                  </a:lnTo>
                  <a:lnTo>
                    <a:pt x="11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500"/>
                                        <p:tgtEl>
                                          <p:spTgt spid="4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wipe(up)">
                                      <p:cBhvr>
                                        <p:cTn id="11" dur="500"/>
                                        <p:tgtEl>
                                          <p:spTgt spid="50"/>
                                        </p:tgtEl>
                                      </p:cBhvr>
                                    </p:animEffect>
                                  </p:childTnLst>
                                </p:cTn>
                              </p:par>
                            </p:childTnLst>
                          </p:cTn>
                        </p:par>
                        <p:par>
                          <p:cTn id="12" fill="hold">
                            <p:stCondLst>
                              <p:cond delay="1000"/>
                            </p:stCondLst>
                            <p:childTnLst>
                              <p:par>
                                <p:cTn id="13" presetID="37" presetClass="entr" presetSubtype="0" fill="hold" nodeType="after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fade">
                                      <p:cBhvr>
                                        <p:cTn id="15" dur="1000"/>
                                        <p:tgtEl>
                                          <p:spTgt spid="51"/>
                                        </p:tgtEl>
                                      </p:cBhvr>
                                    </p:animEffect>
                                    <p:anim calcmode="lin" valueType="num">
                                      <p:cBhvr>
                                        <p:cTn id="16" dur="1000" fill="hold"/>
                                        <p:tgtEl>
                                          <p:spTgt spid="51"/>
                                        </p:tgtEl>
                                        <p:attrNameLst>
                                          <p:attrName>ppt_x</p:attrName>
                                        </p:attrNameLst>
                                      </p:cBhvr>
                                      <p:tavLst>
                                        <p:tav tm="0">
                                          <p:val>
                                            <p:strVal val="#ppt_x"/>
                                          </p:val>
                                        </p:tav>
                                        <p:tav tm="100000">
                                          <p:val>
                                            <p:strVal val="#ppt_x"/>
                                          </p:val>
                                        </p:tav>
                                      </p:tavLst>
                                    </p:anim>
                                    <p:anim calcmode="lin" valueType="num">
                                      <p:cBhvr>
                                        <p:cTn id="17" dur="900" decel="100000" fill="hold"/>
                                        <p:tgtEl>
                                          <p:spTgt spid="51"/>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51"/>
                                        </p:tgtEl>
                                        <p:attrNameLst>
                                          <p:attrName>ppt_y</p:attrName>
                                        </p:attrNameLst>
                                      </p:cBhvr>
                                      <p:tavLst>
                                        <p:tav tm="0">
                                          <p:val>
                                            <p:strVal val="#ppt_y-.03"/>
                                          </p:val>
                                        </p:tav>
                                        <p:tav tm="100000">
                                          <p:val>
                                            <p:strVal val="#ppt_y"/>
                                          </p:val>
                                        </p:tav>
                                      </p:tavLst>
                                    </p:anim>
                                  </p:childTnLst>
                                </p:cTn>
                              </p:par>
                            </p:childTnLst>
                          </p:cTn>
                        </p:par>
                        <p:par>
                          <p:cTn id="19" fill="hold">
                            <p:stCondLst>
                              <p:cond delay="2000"/>
                            </p:stCondLst>
                            <p:childTnLst>
                              <p:par>
                                <p:cTn id="20" presetID="22" presetClass="entr" presetSubtype="4" fill="hold" nodeType="afterEffect">
                                  <p:stCondLst>
                                    <p:cond delay="0"/>
                                  </p:stCondLst>
                                  <p:childTnLst>
                                    <p:set>
                                      <p:cBhvr>
                                        <p:cTn id="21" dur="1" fill="hold">
                                          <p:stCondLst>
                                            <p:cond delay="0"/>
                                          </p:stCondLst>
                                        </p:cTn>
                                        <p:tgtEl>
                                          <p:spTgt spid="54"/>
                                        </p:tgtEl>
                                        <p:attrNameLst>
                                          <p:attrName>style.visibility</p:attrName>
                                        </p:attrNameLst>
                                      </p:cBhvr>
                                      <p:to>
                                        <p:strVal val="visible"/>
                                      </p:to>
                                    </p:set>
                                    <p:animEffect transition="in" filter="wipe(down)">
                                      <p:cBhvr>
                                        <p:cTn id="22" dur="500"/>
                                        <p:tgtEl>
                                          <p:spTgt spid="54"/>
                                        </p:tgtEl>
                                      </p:cBhvr>
                                    </p:animEffect>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wipe(left)">
                                      <p:cBhvr>
                                        <p:cTn id="26" dur="500"/>
                                        <p:tgtEl>
                                          <p:spTgt spid="56"/>
                                        </p:tgtEl>
                                      </p:cBhvr>
                                    </p:animEffect>
                                  </p:childTnLst>
                                </p:cTn>
                              </p:par>
                            </p:childTnLst>
                          </p:cTn>
                        </p:par>
                        <p:par>
                          <p:cTn id="27" fill="hold">
                            <p:stCondLst>
                              <p:cond delay="3000"/>
                            </p:stCondLst>
                            <p:childTnLst>
                              <p:par>
                                <p:cTn id="28" presetID="22" presetClass="entr" presetSubtype="4" fill="hold" nodeType="afterEffect">
                                  <p:stCondLst>
                                    <p:cond delay="0"/>
                                  </p:stCondLst>
                                  <p:childTnLst>
                                    <p:set>
                                      <p:cBhvr>
                                        <p:cTn id="29" dur="1" fill="hold">
                                          <p:stCondLst>
                                            <p:cond delay="0"/>
                                          </p:stCondLst>
                                        </p:cTn>
                                        <p:tgtEl>
                                          <p:spTgt spid="55"/>
                                        </p:tgtEl>
                                        <p:attrNameLst>
                                          <p:attrName>style.visibility</p:attrName>
                                        </p:attrNameLst>
                                      </p:cBhvr>
                                      <p:to>
                                        <p:strVal val="visible"/>
                                      </p:to>
                                    </p:set>
                                    <p:animEffect transition="in" filter="wipe(down)">
                                      <p:cBhvr>
                                        <p:cTn id="30" dur="500"/>
                                        <p:tgtEl>
                                          <p:spTgt spid="55"/>
                                        </p:tgtEl>
                                      </p:cBhvr>
                                    </p:animEffect>
                                  </p:childTnLst>
                                </p:cTn>
                              </p:par>
                            </p:childTnLst>
                          </p:cTn>
                        </p:par>
                        <p:par>
                          <p:cTn id="31" fill="hold">
                            <p:stCondLst>
                              <p:cond delay="3500"/>
                            </p:stCondLst>
                            <p:childTnLst>
                              <p:par>
                                <p:cTn id="32" presetID="22" presetClass="entr" presetSubtype="2" fill="hold" nodeType="after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wipe(right)">
                                      <p:cBhvr>
                                        <p:cTn id="34" dur="500"/>
                                        <p:tgtEl>
                                          <p:spTgt spid="60"/>
                                        </p:tgtEl>
                                      </p:cBhvr>
                                    </p:animEffect>
                                  </p:childTnLst>
                                </p:cTn>
                              </p:par>
                            </p:childTnLst>
                          </p:cTn>
                        </p:par>
                        <p:par>
                          <p:cTn id="35" fill="hold">
                            <p:stCondLst>
                              <p:cond delay="4000"/>
                            </p:stCondLst>
                            <p:childTnLst>
                              <p:par>
                                <p:cTn id="36" presetID="53" presetClass="entr" presetSubtype="16" fill="hold" nodeType="afterEffect">
                                  <p:stCondLst>
                                    <p:cond delay="0"/>
                                  </p:stCondLst>
                                  <p:childTnLst>
                                    <p:set>
                                      <p:cBhvr>
                                        <p:cTn id="37" dur="1" fill="hold">
                                          <p:stCondLst>
                                            <p:cond delay="0"/>
                                          </p:stCondLst>
                                        </p:cTn>
                                        <p:tgtEl>
                                          <p:spTgt spid="63"/>
                                        </p:tgtEl>
                                        <p:attrNameLst>
                                          <p:attrName>style.visibility</p:attrName>
                                        </p:attrNameLst>
                                      </p:cBhvr>
                                      <p:to>
                                        <p:strVal val="visible"/>
                                      </p:to>
                                    </p:set>
                                    <p:anim calcmode="lin" valueType="num">
                                      <p:cBhvr>
                                        <p:cTn id="38" dur="500" fill="hold"/>
                                        <p:tgtEl>
                                          <p:spTgt spid="63"/>
                                        </p:tgtEl>
                                        <p:attrNameLst>
                                          <p:attrName>ppt_w</p:attrName>
                                        </p:attrNameLst>
                                      </p:cBhvr>
                                      <p:tavLst>
                                        <p:tav tm="0">
                                          <p:val>
                                            <p:fltVal val="0"/>
                                          </p:val>
                                        </p:tav>
                                        <p:tav tm="100000">
                                          <p:val>
                                            <p:strVal val="#ppt_w"/>
                                          </p:val>
                                        </p:tav>
                                      </p:tavLst>
                                    </p:anim>
                                    <p:anim calcmode="lin" valueType="num">
                                      <p:cBhvr>
                                        <p:cTn id="39" dur="500" fill="hold"/>
                                        <p:tgtEl>
                                          <p:spTgt spid="63"/>
                                        </p:tgtEl>
                                        <p:attrNameLst>
                                          <p:attrName>ppt_h</p:attrName>
                                        </p:attrNameLst>
                                      </p:cBhvr>
                                      <p:tavLst>
                                        <p:tav tm="0">
                                          <p:val>
                                            <p:fltVal val="0"/>
                                          </p:val>
                                        </p:tav>
                                        <p:tav tm="100000">
                                          <p:val>
                                            <p:strVal val="#ppt_h"/>
                                          </p:val>
                                        </p:tav>
                                      </p:tavLst>
                                    </p:anim>
                                    <p:animEffect transition="in" filter="fade">
                                      <p:cBhvr>
                                        <p:cTn id="40" dur="500"/>
                                        <p:tgtEl>
                                          <p:spTgt spid="63"/>
                                        </p:tgtEl>
                                      </p:cBhvr>
                                    </p:animEffect>
                                  </p:childTnLst>
                                </p:cTn>
                              </p:par>
                            </p:childTnLst>
                          </p:cTn>
                        </p:par>
                        <p:par>
                          <p:cTn id="41" fill="hold">
                            <p:stCondLst>
                              <p:cond delay="4500"/>
                            </p:stCondLst>
                            <p:childTnLst>
                              <p:par>
                                <p:cTn id="42" presetID="22" presetClass="entr" presetSubtype="4" fill="hold" nodeType="afterEffect">
                                  <p:stCondLst>
                                    <p:cond delay="0"/>
                                  </p:stCondLst>
                                  <p:childTnLst>
                                    <p:set>
                                      <p:cBhvr>
                                        <p:cTn id="43" dur="1" fill="hold">
                                          <p:stCondLst>
                                            <p:cond delay="0"/>
                                          </p:stCondLst>
                                        </p:cTn>
                                        <p:tgtEl>
                                          <p:spTgt spid="76"/>
                                        </p:tgtEl>
                                        <p:attrNameLst>
                                          <p:attrName>style.visibility</p:attrName>
                                        </p:attrNameLst>
                                      </p:cBhvr>
                                      <p:to>
                                        <p:strVal val="visible"/>
                                      </p:to>
                                    </p:set>
                                    <p:animEffect transition="in" filter="wipe(down)">
                                      <p:cBhvr>
                                        <p:cTn id="44" dur="500"/>
                                        <p:tgtEl>
                                          <p:spTgt spid="76"/>
                                        </p:tgtEl>
                                      </p:cBhvr>
                                    </p:animEffect>
                                  </p:childTnLst>
                                </p:cTn>
                              </p:par>
                            </p:childTnLst>
                          </p:cTn>
                        </p:par>
                        <p:par>
                          <p:cTn id="45" fill="hold">
                            <p:stCondLst>
                              <p:cond delay="5000"/>
                            </p:stCondLst>
                            <p:childTnLst>
                              <p:par>
                                <p:cTn id="46" presetID="49" presetClass="entr" presetSubtype="0" decel="100000" fill="hold" nodeType="afterEffect">
                                  <p:stCondLst>
                                    <p:cond delay="0"/>
                                  </p:stCondLst>
                                  <p:childTnLst>
                                    <p:set>
                                      <p:cBhvr>
                                        <p:cTn id="47" dur="1" fill="hold">
                                          <p:stCondLst>
                                            <p:cond delay="0"/>
                                          </p:stCondLst>
                                        </p:cTn>
                                        <p:tgtEl>
                                          <p:spTgt spid="72"/>
                                        </p:tgtEl>
                                        <p:attrNameLst>
                                          <p:attrName>style.visibility</p:attrName>
                                        </p:attrNameLst>
                                      </p:cBhvr>
                                      <p:to>
                                        <p:strVal val="visible"/>
                                      </p:to>
                                    </p:set>
                                    <p:anim calcmode="lin" valueType="num">
                                      <p:cBhvr>
                                        <p:cTn id="48" dur="500" fill="hold"/>
                                        <p:tgtEl>
                                          <p:spTgt spid="72"/>
                                        </p:tgtEl>
                                        <p:attrNameLst>
                                          <p:attrName>ppt_w</p:attrName>
                                        </p:attrNameLst>
                                      </p:cBhvr>
                                      <p:tavLst>
                                        <p:tav tm="0">
                                          <p:val>
                                            <p:fltVal val="0"/>
                                          </p:val>
                                        </p:tav>
                                        <p:tav tm="100000">
                                          <p:val>
                                            <p:strVal val="#ppt_w"/>
                                          </p:val>
                                        </p:tav>
                                      </p:tavLst>
                                    </p:anim>
                                    <p:anim calcmode="lin" valueType="num">
                                      <p:cBhvr>
                                        <p:cTn id="49" dur="500" fill="hold"/>
                                        <p:tgtEl>
                                          <p:spTgt spid="72"/>
                                        </p:tgtEl>
                                        <p:attrNameLst>
                                          <p:attrName>ppt_h</p:attrName>
                                        </p:attrNameLst>
                                      </p:cBhvr>
                                      <p:tavLst>
                                        <p:tav tm="0">
                                          <p:val>
                                            <p:fltVal val="0"/>
                                          </p:val>
                                        </p:tav>
                                        <p:tav tm="100000">
                                          <p:val>
                                            <p:strVal val="#ppt_h"/>
                                          </p:val>
                                        </p:tav>
                                      </p:tavLst>
                                    </p:anim>
                                    <p:anim calcmode="lin" valueType="num">
                                      <p:cBhvr>
                                        <p:cTn id="50" dur="500" fill="hold"/>
                                        <p:tgtEl>
                                          <p:spTgt spid="72"/>
                                        </p:tgtEl>
                                        <p:attrNameLst>
                                          <p:attrName>style.rotation</p:attrName>
                                        </p:attrNameLst>
                                      </p:cBhvr>
                                      <p:tavLst>
                                        <p:tav tm="0">
                                          <p:val>
                                            <p:fltVal val="360"/>
                                          </p:val>
                                        </p:tav>
                                        <p:tav tm="100000">
                                          <p:val>
                                            <p:fltVal val="0"/>
                                          </p:val>
                                        </p:tav>
                                      </p:tavLst>
                                    </p:anim>
                                    <p:animEffect transition="in" filter="fade">
                                      <p:cBhvr>
                                        <p:cTn id="51" dur="500"/>
                                        <p:tgtEl>
                                          <p:spTgt spid="72"/>
                                        </p:tgtEl>
                                      </p:cBhvr>
                                    </p:animEffect>
                                  </p:childTnLst>
                                </p:cTn>
                              </p:par>
                            </p:childTnLst>
                          </p:cTn>
                        </p:par>
                        <p:par>
                          <p:cTn id="52" fill="hold">
                            <p:stCondLst>
                              <p:cond delay="5500"/>
                            </p:stCondLst>
                            <p:childTnLst>
                              <p:par>
                                <p:cTn id="53" presetID="45" presetClass="entr" presetSubtype="0" fill="hold" nodeType="afterEffect">
                                  <p:stCondLst>
                                    <p:cond delay="0"/>
                                  </p:stCondLst>
                                  <p:childTnLst>
                                    <p:set>
                                      <p:cBhvr>
                                        <p:cTn id="54" dur="1" fill="hold">
                                          <p:stCondLst>
                                            <p:cond delay="0"/>
                                          </p:stCondLst>
                                        </p:cTn>
                                        <p:tgtEl>
                                          <p:spTgt spid="77"/>
                                        </p:tgtEl>
                                        <p:attrNameLst>
                                          <p:attrName>style.visibility</p:attrName>
                                        </p:attrNameLst>
                                      </p:cBhvr>
                                      <p:to>
                                        <p:strVal val="visible"/>
                                      </p:to>
                                    </p:set>
                                    <p:animEffect transition="in" filter="fade">
                                      <p:cBhvr>
                                        <p:cTn id="55" dur="500"/>
                                        <p:tgtEl>
                                          <p:spTgt spid="77"/>
                                        </p:tgtEl>
                                      </p:cBhvr>
                                    </p:animEffect>
                                    <p:anim calcmode="lin" valueType="num">
                                      <p:cBhvr>
                                        <p:cTn id="56" dur="500" fill="hold"/>
                                        <p:tgtEl>
                                          <p:spTgt spid="77"/>
                                        </p:tgtEl>
                                        <p:attrNameLst>
                                          <p:attrName>ppt_w</p:attrName>
                                        </p:attrNameLst>
                                      </p:cBhvr>
                                      <p:tavLst>
                                        <p:tav tm="0" fmla="#ppt_w*sin(2.5*pi*$)">
                                          <p:val>
                                            <p:fltVal val="0"/>
                                          </p:val>
                                        </p:tav>
                                        <p:tav tm="100000">
                                          <p:val>
                                            <p:fltVal val="1"/>
                                          </p:val>
                                        </p:tav>
                                      </p:tavLst>
                                    </p:anim>
                                    <p:anim calcmode="lin" valueType="num">
                                      <p:cBhvr>
                                        <p:cTn id="57" dur="500" fill="hold"/>
                                        <p:tgtEl>
                                          <p:spTgt spid="77"/>
                                        </p:tgtEl>
                                        <p:attrNameLst>
                                          <p:attrName>ppt_h</p:attrName>
                                        </p:attrNameLst>
                                      </p:cBhvr>
                                      <p:tavLst>
                                        <p:tav tm="0">
                                          <p:val>
                                            <p:strVal val="#ppt_h"/>
                                          </p:val>
                                        </p:tav>
                                        <p:tav tm="100000">
                                          <p:val>
                                            <p:strVal val="#ppt_h"/>
                                          </p:val>
                                        </p:tav>
                                      </p:tavLst>
                                    </p:anim>
                                  </p:childTnLst>
                                </p:cTn>
                              </p:par>
                            </p:childTnLst>
                          </p:cTn>
                        </p:par>
                        <p:par>
                          <p:cTn id="58" fill="hold">
                            <p:stCondLst>
                              <p:cond delay="6000"/>
                            </p:stCondLst>
                            <p:childTnLst>
                              <p:par>
                                <p:cTn id="59" presetID="16" presetClass="entr" presetSubtype="37" fill="hold" nodeType="afterEffect">
                                  <p:stCondLst>
                                    <p:cond delay="0"/>
                                  </p:stCondLst>
                                  <p:childTnLst>
                                    <p:set>
                                      <p:cBhvr>
                                        <p:cTn id="60" dur="1" fill="hold">
                                          <p:stCondLst>
                                            <p:cond delay="0"/>
                                          </p:stCondLst>
                                        </p:cTn>
                                        <p:tgtEl>
                                          <p:spTgt spid="69"/>
                                        </p:tgtEl>
                                        <p:attrNameLst>
                                          <p:attrName>style.visibility</p:attrName>
                                        </p:attrNameLst>
                                      </p:cBhvr>
                                      <p:to>
                                        <p:strVal val="visible"/>
                                      </p:to>
                                    </p:set>
                                    <p:animEffect transition="in" filter="barn(outVertical)">
                                      <p:cBhvr>
                                        <p:cTn id="61" dur="500"/>
                                        <p:tgtEl>
                                          <p:spTgt spid="69"/>
                                        </p:tgtEl>
                                      </p:cBhvr>
                                    </p:animEffect>
                                  </p:childTnLst>
                                </p:cTn>
                              </p:par>
                              <p:par>
                                <p:cTn id="62" presetID="53" presetClass="entr" presetSubtype="16" fill="hold" grpId="0" nodeType="withEffect">
                                  <p:stCondLst>
                                    <p:cond delay="0"/>
                                  </p:stCondLst>
                                  <p:iterate type="lt">
                                    <p:tmPct val="5057"/>
                                  </p:iterate>
                                  <p:childTnLst>
                                    <p:set>
                                      <p:cBhvr>
                                        <p:cTn id="63" dur="1" fill="hold">
                                          <p:stCondLst>
                                            <p:cond delay="0"/>
                                          </p:stCondLst>
                                        </p:cTn>
                                        <p:tgtEl>
                                          <p:spTgt spid="75"/>
                                        </p:tgtEl>
                                        <p:attrNameLst>
                                          <p:attrName>style.visibility</p:attrName>
                                        </p:attrNameLst>
                                      </p:cBhvr>
                                      <p:to>
                                        <p:strVal val="visible"/>
                                      </p:to>
                                    </p:set>
                                    <p:anim calcmode="lin" valueType="num">
                                      <p:cBhvr>
                                        <p:cTn id="64" dur="500" fill="hold"/>
                                        <p:tgtEl>
                                          <p:spTgt spid="75"/>
                                        </p:tgtEl>
                                        <p:attrNameLst>
                                          <p:attrName>ppt_w</p:attrName>
                                        </p:attrNameLst>
                                      </p:cBhvr>
                                      <p:tavLst>
                                        <p:tav tm="0">
                                          <p:val>
                                            <p:fltVal val="0"/>
                                          </p:val>
                                        </p:tav>
                                        <p:tav tm="100000">
                                          <p:val>
                                            <p:strVal val="#ppt_w"/>
                                          </p:val>
                                        </p:tav>
                                      </p:tavLst>
                                    </p:anim>
                                    <p:anim calcmode="lin" valueType="num">
                                      <p:cBhvr>
                                        <p:cTn id="65" dur="500" fill="hold"/>
                                        <p:tgtEl>
                                          <p:spTgt spid="75"/>
                                        </p:tgtEl>
                                        <p:attrNameLst>
                                          <p:attrName>ppt_h</p:attrName>
                                        </p:attrNameLst>
                                      </p:cBhvr>
                                      <p:tavLst>
                                        <p:tav tm="0">
                                          <p:val>
                                            <p:fltVal val="0"/>
                                          </p:val>
                                        </p:tav>
                                        <p:tav tm="100000">
                                          <p:val>
                                            <p:strVal val="#ppt_h"/>
                                          </p:val>
                                        </p:tav>
                                      </p:tavLst>
                                    </p:anim>
                                    <p:animEffect transition="in" filter="fade">
                                      <p:cBhvr>
                                        <p:cTn id="66"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7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1" cstate="print">
            <a:extLst>
              <a:ext uri="{BEBA8EAE-BF5A-486C-A8C5-ECC9F3942E4B}">
                <a14:imgProps xmlns:a14="http://schemas.microsoft.com/office/drawing/2010/main">
                  <a14:imgLayer r:embed="rId2">
                    <a14:imgEffect>
                      <a14:artisticMarker/>
                    </a14:imgEffect>
                    <a14:imgEffect>
                      <a14:saturation sat="200000"/>
                    </a14:imgEffect>
                  </a14:imgLayer>
                </a14:imgProps>
              </a:ext>
            </a:extLst>
          </a:blip>
          <a:srcRect/>
          <a:stretch>
            <a:fillRect/>
          </a:stretch>
        </p:blipFill>
        <p:spPr>
          <a:xfrm>
            <a:off x="1871" y="0"/>
            <a:ext cx="12190411" cy="7029451"/>
          </a:xfrm>
          <a:prstGeom prst="rect">
            <a:avLst/>
          </a:prstGeom>
        </p:spPr>
      </p:pic>
      <p:grpSp>
        <p:nvGrpSpPr>
          <p:cNvPr id="20" name="组合 19"/>
          <p:cNvGrpSpPr/>
          <p:nvPr/>
        </p:nvGrpSpPr>
        <p:grpSpPr>
          <a:xfrm>
            <a:off x="1582508" y="1867934"/>
            <a:ext cx="9111899" cy="1354236"/>
            <a:chOff x="3186533" y="1984048"/>
            <a:chExt cx="5854846" cy="1354236"/>
          </a:xfrm>
        </p:grpSpPr>
        <p:sp>
          <p:nvSpPr>
            <p:cNvPr id="19" name="流程图: 过程 18"/>
            <p:cNvSpPr/>
            <p:nvPr/>
          </p:nvSpPr>
          <p:spPr>
            <a:xfrm>
              <a:off x="3389086" y="1984048"/>
              <a:ext cx="5413828" cy="1354236"/>
            </a:xfrm>
            <a:prstGeom prst="flowChartProcess">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MH_Text_1"/>
            <p:cNvSpPr/>
            <p:nvPr>
              <p:custDataLst>
                <p:tags r:id="rId3"/>
              </p:custDataLst>
            </p:nvPr>
          </p:nvSpPr>
          <p:spPr>
            <a:xfrm>
              <a:off x="3186533" y="2160667"/>
              <a:ext cx="5854846" cy="10009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algn="ctr">
                <a:lnSpc>
                  <a:spcPct val="120000"/>
                </a:lnSpc>
                <a:buClr>
                  <a:schemeClr val="accent4"/>
                </a:buClr>
              </a:pPr>
              <a:r>
                <a:rPr lang="zh-CN" altLang="en-US" sz="5400" b="1" spc="600">
                  <a:solidFill>
                    <a:schemeClr val="bg1"/>
                  </a:solidFill>
                  <a:effectLst>
                    <a:outerShdw blurRad="38100" dist="38100" dir="2700000" algn="tl">
                      <a:srgbClr val="000000">
                        <a:alpha val="43137"/>
                      </a:srgbClr>
                    </a:outerShdw>
                  </a:effectLst>
                  <a:cs typeface="+mn-ea"/>
                  <a:sym typeface="+mn-lt"/>
                </a:rPr>
                <a:t>如何打造一支高效的团队</a:t>
              </a:r>
              <a:endParaRPr lang="en-US" altLang="zh-CN" sz="5400" b="1" spc="600" dirty="0">
                <a:solidFill>
                  <a:schemeClr val="bg1"/>
                </a:solidFill>
                <a:effectLst>
                  <a:outerShdw blurRad="38100" dist="38100" dir="2700000" algn="tl">
                    <a:srgbClr val="000000">
                      <a:alpha val="43137"/>
                    </a:srgbClr>
                  </a:outerShdw>
                </a:effectLst>
                <a:cs typeface="+mn-ea"/>
                <a:sym typeface="+mn-lt"/>
              </a:endParaRPr>
            </a:p>
          </p:txBody>
        </p:sp>
      </p:grpSp>
      <p:sp>
        <p:nvSpPr>
          <p:cNvPr id="5" name="Text Box 7"/>
          <p:cNvSpPr txBox="1">
            <a:spLocks noChangeArrowheads="1"/>
          </p:cNvSpPr>
          <p:nvPr/>
        </p:nvSpPr>
        <p:spPr bwMode="auto">
          <a:xfrm>
            <a:off x="-848226" y="3456669"/>
            <a:ext cx="13888451" cy="323529"/>
          </a:xfrm>
          <a:prstGeom prst="rect">
            <a:avLst/>
          </a:prstGeom>
          <a:noFill/>
          <a:ln w="9525">
            <a:noFill/>
            <a:miter lim="800000"/>
          </a:ln>
        </p:spPr>
        <p:txBody>
          <a:bodyPr wrap="square" lIns="46078" tIns="23040" rIns="46078" bIns="23040">
            <a:spAutoFit/>
          </a:bodyPr>
          <a:lstStyle/>
          <a:p>
            <a:pPr algn="ctr" defTabSz="1096645"/>
            <a:r>
              <a:rPr lang="en-US" spc="800">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rPr>
              <a:t>HOW TO BUILD A HIGH EFFICIENT TEAM</a:t>
            </a:r>
            <a:endParaRPr lang="en-CA" spc="800" dirty="0">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0">
        <p14:vortex dir="r"/>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54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4000">
                                          <p:cBhvr additive="base">
                                            <p:cTn id="7" dur="500" fill="hold"/>
                                            <p:tgtEl>
                                              <p:spTgt spid="20"/>
                                            </p:tgtEl>
                                            <p:attrNameLst>
                                              <p:attrName>ppt_x</p:attrName>
                                            </p:attrNameLst>
                                          </p:cBhvr>
                                          <p:tavLst>
                                            <p:tav tm="0">
                                              <p:val>
                                                <p:strVal val="0-#ppt_w/2"/>
                                              </p:val>
                                            </p:tav>
                                            <p:tav tm="100000">
                                              <p:val>
                                                <p:strVal val="#ppt_x"/>
                                              </p:val>
                                            </p:tav>
                                          </p:tavLst>
                                        </p:anim>
                                        <p:anim calcmode="lin" valueType="num" p14:bounceEnd="54000">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684972" y="249430"/>
            <a:ext cx="8357579" cy="635239"/>
            <a:chOff x="-5263199" y="-129176"/>
            <a:chExt cx="8292615" cy="630300"/>
          </a:xfrm>
        </p:grpSpPr>
        <p:sp>
          <p:nvSpPr>
            <p:cNvPr id="48" name="Text Box 7"/>
            <p:cNvSpPr txBox="1">
              <a:spLocks noChangeArrowheads="1"/>
            </p:cNvSpPr>
            <p:nvPr/>
          </p:nvSpPr>
          <p:spPr bwMode="auto">
            <a:xfrm>
              <a:off x="154333" y="-11846"/>
              <a:ext cx="2875083" cy="460854"/>
            </a:xfrm>
            <a:prstGeom prst="rect">
              <a:avLst/>
            </a:prstGeom>
            <a:noFill/>
            <a:ln w="9525">
              <a:noFill/>
              <a:miter lim="800000"/>
            </a:ln>
          </p:spPr>
          <p:txBody>
            <a:bodyPr wrap="none" lIns="46078" tIns="23040" rIns="46078" bIns="23040">
              <a:spAutoFit/>
            </a:bodyPr>
            <a:lstStyle/>
            <a:p>
              <a:pPr defTabSz="1096645"/>
              <a:r>
                <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HOW TO BUILD A HIGH</a:t>
              </a:r>
              <a:endPar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096645"/>
              <a:r>
                <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EFFICIENT TEAM</a:t>
              </a:r>
              <a:endParaRPr lang="en-CA"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9" name="矩形 48"/>
            <p:cNvSpPr/>
            <p:nvPr/>
          </p:nvSpPr>
          <p:spPr>
            <a:xfrm>
              <a:off x="-5263199" y="-129176"/>
              <a:ext cx="5536998" cy="630300"/>
            </a:xfrm>
            <a:prstGeom prst="rect">
              <a:avLst/>
            </a:prstGeom>
          </p:spPr>
          <p:txBody>
            <a:bodyPr wrap="none">
              <a:spAutoFit/>
            </a:bodyPr>
            <a:lstStyle/>
            <a:p>
              <a:pPr algn="ctr" defTabSz="1096645"/>
              <a:r>
                <a:rPr lang="zh-CN" altLang="en-US" sz="3530" b="1" spc="300" dirty="0">
                  <a:solidFill>
                    <a:schemeClr val="tx1">
                      <a:lumMod val="95000"/>
                      <a:lumOff val="5000"/>
                    </a:schemeClr>
                  </a:solidFill>
                  <a:latin typeface="+mn-ea"/>
                </a:rPr>
                <a:t>如何打造一支高效</a:t>
              </a:r>
              <a:r>
                <a:rPr lang="zh-CN" altLang="en-US" sz="3530" b="1" spc="300">
                  <a:solidFill>
                    <a:schemeClr val="tx1">
                      <a:lumMod val="95000"/>
                      <a:lumOff val="5000"/>
                    </a:schemeClr>
                  </a:solidFill>
                  <a:latin typeface="+mn-ea"/>
                </a:rPr>
                <a:t>的团队</a:t>
              </a:r>
              <a:endParaRPr lang="en-CA" altLang="zh-CN" sz="3530" b="1" spc="300" dirty="0">
                <a:solidFill>
                  <a:schemeClr val="tx1">
                    <a:lumMod val="95000"/>
                    <a:lumOff val="5000"/>
                  </a:schemeClr>
                </a:solidFill>
                <a:latin typeface="+mn-ea"/>
              </a:endParaRPr>
            </a:p>
          </p:txBody>
        </p:sp>
      </p:grpSp>
      <p:sp>
        <p:nvSpPr>
          <p:cNvPr id="50" name="Freeform 6"/>
          <p:cNvSpPr/>
          <p:nvPr/>
        </p:nvSpPr>
        <p:spPr bwMode="auto">
          <a:xfrm>
            <a:off x="6588664" y="3133211"/>
            <a:ext cx="1404235" cy="1620501"/>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2">
              <a:lumMod val="75000"/>
            </a:schemeClr>
          </a:solidFill>
          <a:ln>
            <a:noFill/>
          </a:ln>
        </p:spPr>
        <p:txBody>
          <a:bodyPr vert="horz" wrap="square" lIns="93300" tIns="46649" rIns="93300" bIns="46649" numCol="1" anchor="t" anchorCtr="0" compatLnSpc="1"/>
          <a:lstStyle/>
          <a:p>
            <a:pPr defTabSz="1243965">
              <a:defRPr/>
            </a:pPr>
            <a:endParaRPr lang="zh-CN" altLang="en-US" sz="2450" kern="0">
              <a:solidFill>
                <a:sysClr val="windowText" lastClr="000000"/>
              </a:solidFill>
              <a:latin typeface="+mj-ea"/>
              <a:ea typeface="+mj-ea"/>
            </a:endParaRPr>
          </a:p>
        </p:txBody>
      </p:sp>
      <p:sp>
        <p:nvSpPr>
          <p:cNvPr id="51" name="Freeform 7"/>
          <p:cNvSpPr/>
          <p:nvPr/>
        </p:nvSpPr>
        <p:spPr bwMode="auto">
          <a:xfrm>
            <a:off x="3676536" y="3133211"/>
            <a:ext cx="1402616" cy="1620501"/>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6">
              <a:lumMod val="50000"/>
            </a:schemeClr>
          </a:solidFill>
          <a:ln>
            <a:noFill/>
          </a:ln>
        </p:spPr>
        <p:txBody>
          <a:bodyPr vert="horz" wrap="square" lIns="93300" tIns="46649" rIns="93300" bIns="46649" numCol="1" anchor="t" anchorCtr="0" compatLnSpc="1"/>
          <a:lstStyle/>
          <a:p>
            <a:pPr defTabSz="1243965">
              <a:defRPr/>
            </a:pPr>
            <a:endParaRPr lang="zh-CN" altLang="en-US" sz="2450" kern="0">
              <a:solidFill>
                <a:sysClr val="windowText" lastClr="000000"/>
              </a:solidFill>
              <a:latin typeface="+mj-ea"/>
              <a:ea typeface="+mj-ea"/>
            </a:endParaRPr>
          </a:p>
        </p:txBody>
      </p:sp>
      <p:sp>
        <p:nvSpPr>
          <p:cNvPr id="52" name="Freeform 8"/>
          <p:cNvSpPr/>
          <p:nvPr/>
        </p:nvSpPr>
        <p:spPr bwMode="auto">
          <a:xfrm>
            <a:off x="4403759" y="1867599"/>
            <a:ext cx="1402616" cy="1622121"/>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1">
              <a:lumMod val="75000"/>
            </a:schemeClr>
          </a:solidFill>
          <a:ln>
            <a:noFill/>
          </a:ln>
        </p:spPr>
        <p:txBody>
          <a:bodyPr vert="horz" wrap="square" lIns="93300" tIns="46649" rIns="93300" bIns="46649" numCol="1" anchor="t" anchorCtr="0" compatLnSpc="1"/>
          <a:lstStyle/>
          <a:p>
            <a:pPr defTabSz="1243965">
              <a:defRPr/>
            </a:pPr>
            <a:endParaRPr lang="zh-CN" altLang="en-US" sz="2450" kern="0">
              <a:solidFill>
                <a:sysClr val="windowText" lastClr="000000"/>
              </a:solidFill>
              <a:latin typeface="+mj-ea"/>
              <a:ea typeface="+mj-ea"/>
            </a:endParaRPr>
          </a:p>
        </p:txBody>
      </p:sp>
      <p:sp>
        <p:nvSpPr>
          <p:cNvPr id="53" name="Freeform 9"/>
          <p:cNvSpPr/>
          <p:nvPr/>
        </p:nvSpPr>
        <p:spPr bwMode="auto">
          <a:xfrm>
            <a:off x="5863061" y="1867599"/>
            <a:ext cx="1402616" cy="1622121"/>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blipFill>
            <a:blip r:embed="rId1" cstate="print"/>
            <a:stretch>
              <a:fillRect/>
            </a:stretch>
          </a:blipFill>
          <a:ln>
            <a:noFill/>
          </a:ln>
        </p:spPr>
        <p:txBody>
          <a:bodyPr vert="horz" wrap="square" lIns="93300" tIns="46649" rIns="93300" bIns="46649" numCol="1" anchor="t" anchorCtr="0" compatLnSpc="1"/>
          <a:lstStyle/>
          <a:p>
            <a:pPr defTabSz="1243965">
              <a:defRPr/>
            </a:pPr>
            <a:endParaRPr lang="zh-CN" altLang="en-US" sz="2450" kern="0">
              <a:solidFill>
                <a:sysClr val="windowText" lastClr="000000"/>
              </a:solidFill>
              <a:latin typeface="+mj-ea"/>
              <a:ea typeface="+mj-ea"/>
            </a:endParaRPr>
          </a:p>
        </p:txBody>
      </p:sp>
      <p:sp>
        <p:nvSpPr>
          <p:cNvPr id="54" name="Freeform 10"/>
          <p:cNvSpPr/>
          <p:nvPr/>
        </p:nvSpPr>
        <p:spPr bwMode="auto">
          <a:xfrm>
            <a:off x="4403759" y="4390719"/>
            <a:ext cx="1402616" cy="1622121"/>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accent5">
              <a:lumMod val="75000"/>
            </a:schemeClr>
          </a:solidFill>
          <a:ln>
            <a:noFill/>
          </a:ln>
        </p:spPr>
        <p:txBody>
          <a:bodyPr vert="horz" wrap="square" lIns="93300" tIns="46649" rIns="93300" bIns="46649" numCol="1" anchor="t" anchorCtr="0" compatLnSpc="1"/>
          <a:lstStyle/>
          <a:p>
            <a:pPr defTabSz="1243965">
              <a:defRPr/>
            </a:pPr>
            <a:endParaRPr lang="zh-CN" altLang="en-US" sz="2450" kern="0">
              <a:solidFill>
                <a:sysClr val="windowText" lastClr="000000"/>
              </a:solidFill>
              <a:latin typeface="+mj-ea"/>
              <a:ea typeface="+mj-ea"/>
            </a:endParaRPr>
          </a:p>
        </p:txBody>
      </p:sp>
      <p:sp>
        <p:nvSpPr>
          <p:cNvPr id="55" name="Freeform 11"/>
          <p:cNvSpPr/>
          <p:nvPr/>
        </p:nvSpPr>
        <p:spPr bwMode="auto">
          <a:xfrm>
            <a:off x="5863061" y="4390719"/>
            <a:ext cx="1402616" cy="1622121"/>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accent3">
              <a:lumMod val="75000"/>
            </a:schemeClr>
          </a:solidFill>
          <a:ln>
            <a:noFill/>
          </a:ln>
        </p:spPr>
        <p:txBody>
          <a:bodyPr vert="horz" wrap="square" lIns="93300" tIns="46649" rIns="93300" bIns="46649" numCol="1" anchor="t" anchorCtr="0" compatLnSpc="1"/>
          <a:lstStyle/>
          <a:p>
            <a:pPr defTabSz="1243965">
              <a:defRPr/>
            </a:pPr>
            <a:endParaRPr lang="zh-CN" altLang="en-US" sz="2450" kern="0">
              <a:solidFill>
                <a:sysClr val="windowText" lastClr="000000"/>
              </a:solidFill>
              <a:latin typeface="+mj-ea"/>
              <a:ea typeface="+mj-ea"/>
            </a:endParaRPr>
          </a:p>
        </p:txBody>
      </p:sp>
      <p:sp>
        <p:nvSpPr>
          <p:cNvPr id="56" name="Freeform 13"/>
          <p:cNvSpPr>
            <a:spLocks noEditPoints="1"/>
          </p:cNvSpPr>
          <p:nvPr/>
        </p:nvSpPr>
        <p:spPr bwMode="auto">
          <a:xfrm>
            <a:off x="4091166" y="3637186"/>
            <a:ext cx="625185" cy="617412"/>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rgbClr val="FFFFFF"/>
          </a:solidFill>
          <a:ln>
            <a:noFill/>
          </a:ln>
        </p:spPr>
        <p:txBody>
          <a:bodyPr vert="horz" wrap="square" lIns="93300" tIns="46649" rIns="93300" bIns="46649" numCol="1" anchor="t" anchorCtr="0" compatLnSpc="1"/>
          <a:lstStyle/>
          <a:p>
            <a:pPr defTabSz="1243965">
              <a:defRPr/>
            </a:pPr>
            <a:endParaRPr lang="zh-CN" altLang="en-US" sz="2450" kern="0">
              <a:solidFill>
                <a:sysClr val="windowText" lastClr="000000"/>
              </a:solidFill>
              <a:latin typeface="+mj-ea"/>
              <a:ea typeface="+mj-ea"/>
            </a:endParaRPr>
          </a:p>
        </p:txBody>
      </p:sp>
      <p:sp>
        <p:nvSpPr>
          <p:cNvPr id="57" name="Freeform 14"/>
          <p:cNvSpPr>
            <a:spLocks noEditPoints="1"/>
          </p:cNvSpPr>
          <p:nvPr/>
        </p:nvSpPr>
        <p:spPr bwMode="auto">
          <a:xfrm>
            <a:off x="4902609" y="2306757"/>
            <a:ext cx="448643" cy="612549"/>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rgbClr val="FFFFFF"/>
          </a:solidFill>
          <a:ln>
            <a:noFill/>
          </a:ln>
        </p:spPr>
        <p:txBody>
          <a:bodyPr vert="horz" wrap="square" lIns="93300" tIns="46649" rIns="93300" bIns="46649" numCol="1" anchor="t" anchorCtr="0" compatLnSpc="1"/>
          <a:lstStyle/>
          <a:p>
            <a:pPr defTabSz="1243965">
              <a:defRPr/>
            </a:pPr>
            <a:endParaRPr lang="zh-CN" altLang="en-US" sz="2450" kern="0">
              <a:solidFill>
                <a:sysClr val="windowText" lastClr="000000"/>
              </a:solidFill>
              <a:latin typeface="+mj-ea"/>
              <a:ea typeface="+mj-ea"/>
            </a:endParaRPr>
          </a:p>
        </p:txBody>
      </p:sp>
      <p:sp>
        <p:nvSpPr>
          <p:cNvPr id="58" name="Freeform 15"/>
          <p:cNvSpPr>
            <a:spLocks noEditPoints="1"/>
          </p:cNvSpPr>
          <p:nvPr/>
        </p:nvSpPr>
        <p:spPr bwMode="auto">
          <a:xfrm>
            <a:off x="6209666" y="2374817"/>
            <a:ext cx="712645" cy="610930"/>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93300" tIns="46649" rIns="93300" bIns="46649" numCol="1" anchor="t" anchorCtr="0" compatLnSpc="1"/>
          <a:lstStyle/>
          <a:p>
            <a:pPr defTabSz="1243965">
              <a:defRPr/>
            </a:pPr>
            <a:endParaRPr lang="zh-CN" altLang="en-US" sz="2450" kern="0">
              <a:solidFill>
                <a:sysClr val="windowText" lastClr="000000"/>
              </a:solidFill>
              <a:latin typeface="+mj-ea"/>
              <a:ea typeface="+mj-ea"/>
            </a:endParaRPr>
          </a:p>
        </p:txBody>
      </p:sp>
      <p:sp>
        <p:nvSpPr>
          <p:cNvPr id="61" name="Freeform 17"/>
          <p:cNvSpPr>
            <a:spLocks noEditPoints="1"/>
          </p:cNvSpPr>
          <p:nvPr/>
        </p:nvSpPr>
        <p:spPr bwMode="auto">
          <a:xfrm>
            <a:off x="6960575" y="3633945"/>
            <a:ext cx="625185" cy="627135"/>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rgbClr val="FFFFFF"/>
          </a:solidFill>
          <a:ln>
            <a:noFill/>
          </a:ln>
        </p:spPr>
        <p:txBody>
          <a:bodyPr vert="horz" wrap="square" lIns="93300" tIns="46649" rIns="93300" bIns="46649" numCol="1" anchor="t" anchorCtr="0" compatLnSpc="1"/>
          <a:lstStyle/>
          <a:p>
            <a:pPr defTabSz="1243965">
              <a:defRPr/>
            </a:pPr>
            <a:endParaRPr lang="zh-CN" altLang="en-US" sz="2450" kern="0">
              <a:solidFill>
                <a:sysClr val="windowText" lastClr="000000"/>
              </a:solidFill>
              <a:latin typeface="+mj-ea"/>
              <a:ea typeface="+mj-ea"/>
            </a:endParaRPr>
          </a:p>
        </p:txBody>
      </p:sp>
      <p:sp>
        <p:nvSpPr>
          <p:cNvPr id="62" name="TextBox 61"/>
          <p:cNvSpPr txBox="1"/>
          <p:nvPr/>
        </p:nvSpPr>
        <p:spPr>
          <a:xfrm>
            <a:off x="1512297" y="2055551"/>
            <a:ext cx="2037795" cy="586652"/>
          </a:xfrm>
          <a:prstGeom prst="rect">
            <a:avLst/>
          </a:prstGeom>
          <a:noFill/>
        </p:spPr>
        <p:txBody>
          <a:bodyPr wrap="square" lIns="93300" tIns="46649" rIns="93300" bIns="46649" rtlCol="0">
            <a:spAutoFit/>
          </a:bodyPr>
          <a:lstStyle/>
          <a:p>
            <a:pPr algn="r" defTabSz="1243965">
              <a:defRPr/>
            </a:pPr>
            <a:r>
              <a:rPr lang="zh-CN" altLang="en-US" sz="3200" b="1" spc="300" dirty="0">
                <a:latin typeface="+mj-ea"/>
                <a:ea typeface="+mj-ea"/>
              </a:rPr>
              <a:t>组织</a:t>
            </a:r>
            <a:endParaRPr lang="zh-CN" altLang="en-US" sz="3200" b="1" kern="0" spc="300" dirty="0">
              <a:latin typeface="+mj-ea"/>
              <a:ea typeface="+mj-ea"/>
            </a:endParaRPr>
          </a:p>
        </p:txBody>
      </p:sp>
      <p:sp>
        <p:nvSpPr>
          <p:cNvPr id="64" name="TextBox 63"/>
          <p:cNvSpPr txBox="1"/>
          <p:nvPr/>
        </p:nvSpPr>
        <p:spPr>
          <a:xfrm>
            <a:off x="8310059" y="2061521"/>
            <a:ext cx="2037795" cy="586652"/>
          </a:xfrm>
          <a:prstGeom prst="rect">
            <a:avLst/>
          </a:prstGeom>
          <a:noFill/>
        </p:spPr>
        <p:txBody>
          <a:bodyPr wrap="square" lIns="93300" tIns="46649" rIns="93300" bIns="46649" rtlCol="0">
            <a:spAutoFit/>
          </a:bodyPr>
          <a:lstStyle/>
          <a:p>
            <a:pPr defTabSz="1243965">
              <a:defRPr/>
            </a:pPr>
            <a:r>
              <a:rPr lang="zh-CN" altLang="en-US" sz="3200" b="1" kern="0" spc="300" dirty="0">
                <a:latin typeface="+mj-ea"/>
                <a:ea typeface="+mj-ea"/>
              </a:rPr>
              <a:t>目标</a:t>
            </a:r>
            <a:endParaRPr lang="zh-CN" altLang="en-US" sz="3200" b="1" kern="0" spc="300" dirty="0">
              <a:latin typeface="+mj-ea"/>
              <a:ea typeface="+mj-ea"/>
            </a:endParaRPr>
          </a:p>
        </p:txBody>
      </p:sp>
      <p:sp>
        <p:nvSpPr>
          <p:cNvPr id="66" name="TextBox 65"/>
          <p:cNvSpPr txBox="1"/>
          <p:nvPr/>
        </p:nvSpPr>
        <p:spPr>
          <a:xfrm>
            <a:off x="1448542" y="3493820"/>
            <a:ext cx="2037795" cy="586652"/>
          </a:xfrm>
          <a:prstGeom prst="rect">
            <a:avLst/>
          </a:prstGeom>
          <a:noFill/>
        </p:spPr>
        <p:txBody>
          <a:bodyPr wrap="square" lIns="93300" tIns="46649" rIns="93300" bIns="46649" rtlCol="0">
            <a:spAutoFit/>
          </a:bodyPr>
          <a:lstStyle/>
          <a:p>
            <a:pPr algn="r" defTabSz="1243965">
              <a:defRPr/>
            </a:pPr>
            <a:r>
              <a:rPr lang="zh-CN" altLang="en-US" sz="3200" b="1" kern="0" spc="300" dirty="0">
                <a:latin typeface="+mj-ea"/>
                <a:ea typeface="+mj-ea"/>
              </a:rPr>
              <a:t>流程</a:t>
            </a:r>
            <a:endParaRPr lang="zh-CN" altLang="en-US" sz="3200" b="1" kern="0" spc="300" dirty="0">
              <a:latin typeface="+mj-ea"/>
              <a:ea typeface="+mj-ea"/>
            </a:endParaRPr>
          </a:p>
        </p:txBody>
      </p:sp>
      <p:sp>
        <p:nvSpPr>
          <p:cNvPr id="68" name="TextBox 67"/>
          <p:cNvSpPr txBox="1"/>
          <p:nvPr/>
        </p:nvSpPr>
        <p:spPr>
          <a:xfrm>
            <a:off x="8310059" y="4861745"/>
            <a:ext cx="2037795" cy="586652"/>
          </a:xfrm>
          <a:prstGeom prst="rect">
            <a:avLst/>
          </a:prstGeom>
          <a:noFill/>
        </p:spPr>
        <p:txBody>
          <a:bodyPr wrap="square" lIns="93300" tIns="46649" rIns="93300" bIns="46649" rtlCol="0">
            <a:spAutoFit/>
          </a:bodyPr>
          <a:lstStyle/>
          <a:p>
            <a:pPr defTabSz="1243965">
              <a:defRPr/>
            </a:pPr>
            <a:r>
              <a:rPr lang="zh-CN" altLang="en-US" sz="3200" b="1" kern="0" spc="300" dirty="0">
                <a:latin typeface="+mj-ea"/>
                <a:ea typeface="+mj-ea"/>
              </a:rPr>
              <a:t>激励</a:t>
            </a:r>
            <a:endParaRPr lang="zh-CN" altLang="en-US" sz="3200" b="1" kern="0" spc="300" dirty="0">
              <a:latin typeface="+mj-ea"/>
              <a:ea typeface="+mj-ea"/>
            </a:endParaRPr>
          </a:p>
        </p:txBody>
      </p:sp>
      <p:sp>
        <p:nvSpPr>
          <p:cNvPr id="70" name="TextBox 69"/>
          <p:cNvSpPr txBox="1"/>
          <p:nvPr/>
        </p:nvSpPr>
        <p:spPr>
          <a:xfrm>
            <a:off x="1552222" y="4943923"/>
            <a:ext cx="2037795" cy="586652"/>
          </a:xfrm>
          <a:prstGeom prst="rect">
            <a:avLst/>
          </a:prstGeom>
          <a:noFill/>
        </p:spPr>
        <p:txBody>
          <a:bodyPr wrap="square" lIns="93300" tIns="46649" rIns="93300" bIns="46649" rtlCol="0">
            <a:spAutoFit/>
          </a:bodyPr>
          <a:lstStyle/>
          <a:p>
            <a:pPr algn="r" defTabSz="1243965">
              <a:defRPr/>
            </a:pPr>
            <a:r>
              <a:rPr lang="zh-CN" altLang="en-US" sz="3200" b="1" kern="0" spc="300" dirty="0">
                <a:latin typeface="+mj-ea"/>
                <a:ea typeface="+mj-ea"/>
              </a:rPr>
              <a:t>人</a:t>
            </a:r>
            <a:endParaRPr lang="zh-CN" altLang="en-US" sz="3200" b="1" kern="0" spc="300" dirty="0">
              <a:latin typeface="+mj-ea"/>
              <a:ea typeface="+mj-ea"/>
            </a:endParaRPr>
          </a:p>
        </p:txBody>
      </p:sp>
      <p:sp>
        <p:nvSpPr>
          <p:cNvPr id="72" name="TextBox 71"/>
          <p:cNvSpPr txBox="1"/>
          <p:nvPr/>
        </p:nvSpPr>
        <p:spPr>
          <a:xfrm>
            <a:off x="8334678" y="3410225"/>
            <a:ext cx="2037795" cy="586652"/>
          </a:xfrm>
          <a:prstGeom prst="rect">
            <a:avLst/>
          </a:prstGeom>
          <a:noFill/>
        </p:spPr>
        <p:txBody>
          <a:bodyPr wrap="square" lIns="93300" tIns="46649" rIns="93300" bIns="46649" rtlCol="0">
            <a:spAutoFit/>
          </a:bodyPr>
          <a:lstStyle/>
          <a:p>
            <a:pPr defTabSz="1243965">
              <a:defRPr/>
            </a:pPr>
            <a:r>
              <a:rPr lang="zh-CN" altLang="en-US" sz="3200" b="1" kern="0" spc="300" dirty="0">
                <a:latin typeface="+mj-ea"/>
                <a:ea typeface="+mj-ea"/>
              </a:rPr>
              <a:t>考核</a:t>
            </a:r>
            <a:endParaRPr lang="zh-CN" altLang="en-US" sz="3200" b="1" kern="0" spc="300" dirty="0">
              <a:latin typeface="+mj-ea"/>
              <a:ea typeface="+mj-ea"/>
            </a:endParaRPr>
          </a:p>
        </p:txBody>
      </p:sp>
      <p:grpSp>
        <p:nvGrpSpPr>
          <p:cNvPr id="74" name="组合 73"/>
          <p:cNvGrpSpPr/>
          <p:nvPr/>
        </p:nvGrpSpPr>
        <p:grpSpPr>
          <a:xfrm>
            <a:off x="6221446" y="4882019"/>
            <a:ext cx="689083" cy="639521"/>
            <a:chOff x="5928340" y="670992"/>
            <a:chExt cx="506444" cy="470018"/>
          </a:xfrm>
          <a:solidFill>
            <a:schemeClr val="bg1"/>
          </a:solidFill>
        </p:grpSpPr>
        <p:sp>
          <p:nvSpPr>
            <p:cNvPr id="75" name="Freeform 36"/>
            <p:cNvSpPr>
              <a:spLocks noEditPoints="1"/>
            </p:cNvSpPr>
            <p:nvPr/>
          </p:nvSpPr>
          <p:spPr bwMode="auto">
            <a:xfrm>
              <a:off x="5993909" y="670992"/>
              <a:ext cx="241151" cy="160240"/>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3324" tIns="46663" rIns="93324" bIns="46663" numCol="1" anchor="t" anchorCtr="0" compatLnSpc="1"/>
            <a:lstStyle/>
            <a:p>
              <a:endParaRPr lang="zh-CN" altLang="en-US" sz="2450">
                <a:latin typeface="+mj-ea"/>
                <a:ea typeface="+mj-ea"/>
              </a:endParaRPr>
            </a:p>
          </p:txBody>
        </p:sp>
        <p:sp>
          <p:nvSpPr>
            <p:cNvPr id="76" name="Freeform 37"/>
            <p:cNvSpPr>
              <a:spLocks noEditPoints="1"/>
            </p:cNvSpPr>
            <p:nvPr/>
          </p:nvSpPr>
          <p:spPr bwMode="auto">
            <a:xfrm>
              <a:off x="6183208" y="766203"/>
              <a:ext cx="251576" cy="263409"/>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3324" tIns="46663" rIns="93324" bIns="46663" numCol="1" anchor="t" anchorCtr="0" compatLnSpc="1"/>
            <a:lstStyle/>
            <a:p>
              <a:endParaRPr lang="zh-CN" altLang="en-US" sz="2450">
                <a:latin typeface="+mj-ea"/>
                <a:ea typeface="+mj-ea"/>
              </a:endParaRPr>
            </a:p>
          </p:txBody>
        </p:sp>
        <p:sp>
          <p:nvSpPr>
            <p:cNvPr id="77" name="Freeform 38"/>
            <p:cNvSpPr>
              <a:spLocks noEditPoints="1"/>
            </p:cNvSpPr>
            <p:nvPr/>
          </p:nvSpPr>
          <p:spPr bwMode="auto">
            <a:xfrm>
              <a:off x="5928340" y="836444"/>
              <a:ext cx="304799" cy="304566"/>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3324" tIns="46663" rIns="93324" bIns="46663" numCol="1" anchor="t" anchorCtr="0" compatLnSpc="1"/>
            <a:lstStyle/>
            <a:p>
              <a:endParaRPr lang="zh-CN" altLang="en-US" sz="2450">
                <a:latin typeface="+mj-ea"/>
                <a:ea typeface="+mj-ea"/>
              </a:endParaRPr>
            </a:p>
          </p:txBody>
        </p:sp>
      </p:grpSp>
      <p:grpSp>
        <p:nvGrpSpPr>
          <p:cNvPr id="78" name="组合 77"/>
          <p:cNvGrpSpPr/>
          <p:nvPr/>
        </p:nvGrpSpPr>
        <p:grpSpPr>
          <a:xfrm>
            <a:off x="4770143" y="4872361"/>
            <a:ext cx="582846" cy="637290"/>
            <a:chOff x="697828" y="4453123"/>
            <a:chExt cx="229831" cy="251300"/>
          </a:xfrm>
        </p:grpSpPr>
        <p:sp>
          <p:nvSpPr>
            <p:cNvPr id="79" name="Freeform 665"/>
            <p:cNvSpPr/>
            <p:nvPr/>
          </p:nvSpPr>
          <p:spPr bwMode="auto">
            <a:xfrm>
              <a:off x="697828" y="4453123"/>
              <a:ext cx="229831" cy="177458"/>
            </a:xfrm>
            <a:custGeom>
              <a:avLst/>
              <a:gdLst>
                <a:gd name="T0" fmla="*/ 179 w 193"/>
                <a:gd name="T1" fmla="*/ 54 h 149"/>
                <a:gd name="T2" fmla="*/ 193 w 193"/>
                <a:gd name="T3" fmla="*/ 0 h 149"/>
                <a:gd name="T4" fmla="*/ 138 w 193"/>
                <a:gd name="T5" fmla="*/ 13 h 149"/>
                <a:gd name="T6" fmla="*/ 152 w 193"/>
                <a:gd name="T7" fmla="*/ 27 h 149"/>
                <a:gd name="T8" fmla="*/ 99 w 193"/>
                <a:gd name="T9" fmla="*/ 79 h 149"/>
                <a:gd name="T10" fmla="*/ 77 w 193"/>
                <a:gd name="T11" fmla="*/ 57 h 149"/>
                <a:gd name="T12" fmla="*/ 0 w 193"/>
                <a:gd name="T13" fmla="*/ 134 h 149"/>
                <a:gd name="T14" fmla="*/ 15 w 193"/>
                <a:gd name="T15" fmla="*/ 149 h 149"/>
                <a:gd name="T16" fmla="*/ 15 w 193"/>
                <a:gd name="T17" fmla="*/ 149 h 149"/>
                <a:gd name="T18" fmla="*/ 77 w 193"/>
                <a:gd name="T19" fmla="*/ 87 h 149"/>
                <a:gd name="T20" fmla="*/ 99 w 193"/>
                <a:gd name="T21" fmla="*/ 108 h 149"/>
                <a:gd name="T22" fmla="*/ 167 w 193"/>
                <a:gd name="T23" fmla="*/ 41 h 149"/>
                <a:gd name="T24" fmla="*/ 179 w 193"/>
                <a:gd name="T25" fmla="*/ 5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149">
                  <a:moveTo>
                    <a:pt x="179" y="54"/>
                  </a:moveTo>
                  <a:lnTo>
                    <a:pt x="193" y="0"/>
                  </a:lnTo>
                  <a:lnTo>
                    <a:pt x="138" y="13"/>
                  </a:lnTo>
                  <a:lnTo>
                    <a:pt x="152" y="27"/>
                  </a:lnTo>
                  <a:lnTo>
                    <a:pt x="99" y="79"/>
                  </a:lnTo>
                  <a:lnTo>
                    <a:pt x="77" y="57"/>
                  </a:lnTo>
                  <a:lnTo>
                    <a:pt x="0" y="134"/>
                  </a:lnTo>
                  <a:lnTo>
                    <a:pt x="15" y="149"/>
                  </a:lnTo>
                  <a:lnTo>
                    <a:pt x="15" y="149"/>
                  </a:lnTo>
                  <a:lnTo>
                    <a:pt x="77" y="87"/>
                  </a:lnTo>
                  <a:lnTo>
                    <a:pt x="99" y="108"/>
                  </a:lnTo>
                  <a:lnTo>
                    <a:pt x="167" y="41"/>
                  </a:lnTo>
                  <a:lnTo>
                    <a:pt x="179" y="54"/>
                  </a:lnTo>
                  <a:close/>
                </a:path>
              </a:pathLst>
            </a:custGeom>
            <a:solidFill>
              <a:schemeClr val="bg1"/>
            </a:solidFill>
            <a:ln>
              <a:noFill/>
            </a:ln>
          </p:spPr>
          <p:txBody>
            <a:bodyPr vert="horz" wrap="square" lIns="93324" tIns="46663" rIns="93324" bIns="46663" numCol="1" anchor="t" anchorCtr="0" compatLnSpc="1"/>
            <a:lstStyle/>
            <a:p>
              <a:endParaRPr lang="zh-CN" altLang="en-US" sz="2450">
                <a:latin typeface="+mj-ea"/>
                <a:ea typeface="+mj-ea"/>
              </a:endParaRPr>
            </a:p>
          </p:txBody>
        </p:sp>
        <p:sp>
          <p:nvSpPr>
            <p:cNvPr id="80" name="Rectangle 666"/>
            <p:cNvSpPr>
              <a:spLocks noChangeArrowheads="1"/>
            </p:cNvSpPr>
            <p:nvPr/>
          </p:nvSpPr>
          <p:spPr bwMode="auto">
            <a:xfrm>
              <a:off x="718073" y="4643682"/>
              <a:ext cx="33343" cy="60741"/>
            </a:xfrm>
            <a:prstGeom prst="rect">
              <a:avLst/>
            </a:prstGeom>
            <a:solidFill>
              <a:schemeClr val="bg1"/>
            </a:solidFill>
            <a:ln>
              <a:noFill/>
            </a:ln>
          </p:spPr>
          <p:txBody>
            <a:bodyPr vert="horz" wrap="square" lIns="93324" tIns="46663" rIns="93324" bIns="46663" numCol="1" anchor="t" anchorCtr="0" compatLnSpc="1"/>
            <a:lstStyle/>
            <a:p>
              <a:endParaRPr lang="zh-CN" altLang="en-US" sz="2450">
                <a:latin typeface="+mj-ea"/>
                <a:ea typeface="+mj-ea"/>
              </a:endParaRPr>
            </a:p>
          </p:txBody>
        </p:sp>
        <p:sp>
          <p:nvSpPr>
            <p:cNvPr id="81" name="Rectangle 667"/>
            <p:cNvSpPr>
              <a:spLocks noChangeArrowheads="1"/>
            </p:cNvSpPr>
            <p:nvPr/>
          </p:nvSpPr>
          <p:spPr bwMode="auto">
            <a:xfrm>
              <a:off x="772851" y="4613906"/>
              <a:ext cx="33343" cy="90515"/>
            </a:xfrm>
            <a:prstGeom prst="rect">
              <a:avLst/>
            </a:prstGeom>
            <a:solidFill>
              <a:schemeClr val="bg1"/>
            </a:solidFill>
            <a:ln>
              <a:noFill/>
            </a:ln>
          </p:spPr>
          <p:txBody>
            <a:bodyPr vert="horz" wrap="square" lIns="93324" tIns="46663" rIns="93324" bIns="46663" numCol="1" anchor="t" anchorCtr="0" compatLnSpc="1"/>
            <a:lstStyle/>
            <a:p>
              <a:endParaRPr lang="zh-CN" altLang="en-US" sz="2450">
                <a:latin typeface="+mj-ea"/>
                <a:ea typeface="+mj-ea"/>
              </a:endParaRPr>
            </a:p>
          </p:txBody>
        </p:sp>
        <p:sp>
          <p:nvSpPr>
            <p:cNvPr id="82" name="Rectangle 668"/>
            <p:cNvSpPr>
              <a:spLocks noChangeArrowheads="1"/>
            </p:cNvSpPr>
            <p:nvPr/>
          </p:nvSpPr>
          <p:spPr bwMode="auto">
            <a:xfrm>
              <a:off x="828820" y="4584131"/>
              <a:ext cx="33343" cy="120291"/>
            </a:xfrm>
            <a:prstGeom prst="rect">
              <a:avLst/>
            </a:prstGeom>
            <a:solidFill>
              <a:schemeClr val="bg1"/>
            </a:solidFill>
            <a:ln>
              <a:noFill/>
            </a:ln>
          </p:spPr>
          <p:txBody>
            <a:bodyPr vert="horz" wrap="square" lIns="93324" tIns="46663" rIns="93324" bIns="46663" numCol="1" anchor="t" anchorCtr="0" compatLnSpc="1"/>
            <a:lstStyle/>
            <a:p>
              <a:endParaRPr lang="zh-CN" altLang="en-US" sz="2450">
                <a:latin typeface="+mj-ea"/>
                <a:ea typeface="+mj-ea"/>
              </a:endParaRPr>
            </a:p>
          </p:txBody>
        </p:sp>
        <p:sp>
          <p:nvSpPr>
            <p:cNvPr id="83" name="Rectangle 669"/>
            <p:cNvSpPr>
              <a:spLocks noChangeArrowheads="1"/>
            </p:cNvSpPr>
            <p:nvPr/>
          </p:nvSpPr>
          <p:spPr bwMode="auto">
            <a:xfrm>
              <a:off x="883598" y="4554357"/>
              <a:ext cx="33343" cy="150065"/>
            </a:xfrm>
            <a:prstGeom prst="rect">
              <a:avLst/>
            </a:prstGeom>
            <a:solidFill>
              <a:schemeClr val="bg1"/>
            </a:solidFill>
            <a:ln>
              <a:noFill/>
            </a:ln>
          </p:spPr>
          <p:txBody>
            <a:bodyPr vert="horz" wrap="square" lIns="93324" tIns="46663" rIns="93324" bIns="46663" numCol="1" anchor="t" anchorCtr="0" compatLnSpc="1"/>
            <a:lstStyle/>
            <a:p>
              <a:endParaRPr lang="zh-CN" altLang="en-US" sz="2450">
                <a:latin typeface="+mj-ea"/>
                <a:ea typeface="+mj-ea"/>
              </a:endParaRPr>
            </a:p>
          </p:txBody>
        </p:sp>
      </p:grpSp>
      <p:sp>
        <p:nvSpPr>
          <p:cNvPr id="84" name="矩形 83"/>
          <p:cNvSpPr/>
          <p:nvPr/>
        </p:nvSpPr>
        <p:spPr>
          <a:xfrm>
            <a:off x="2748488" y="3435528"/>
            <a:ext cx="6095520" cy="929742"/>
          </a:xfrm>
          <a:prstGeom prst="rect">
            <a:avLst/>
          </a:prstGeom>
        </p:spPr>
        <p:txBody>
          <a:bodyPr>
            <a:spAutoFit/>
          </a:bodyPr>
          <a:lstStyle/>
          <a:p>
            <a:pPr algn="ctr"/>
            <a:r>
              <a:rPr lang="zh-CN" altLang="en-US" sz="2720" b="1" dirty="0">
                <a:solidFill>
                  <a:schemeClr val="accent4">
                    <a:lumMod val="75000"/>
                  </a:schemeClr>
                </a:solidFill>
                <a:latin typeface="+mj-ea"/>
                <a:ea typeface="+mj-ea"/>
              </a:rPr>
              <a:t>管理</a:t>
            </a:r>
            <a:endParaRPr lang="en-US" altLang="zh-CN" sz="2720" b="1" dirty="0">
              <a:solidFill>
                <a:schemeClr val="accent4">
                  <a:lumMod val="75000"/>
                </a:schemeClr>
              </a:solidFill>
              <a:latin typeface="+mj-ea"/>
              <a:ea typeface="+mj-ea"/>
            </a:endParaRPr>
          </a:p>
          <a:p>
            <a:pPr algn="ctr"/>
            <a:r>
              <a:rPr lang="zh-CN" altLang="en-US" sz="2720" b="1" dirty="0">
                <a:solidFill>
                  <a:schemeClr val="accent4">
                    <a:lumMod val="75000"/>
                  </a:schemeClr>
                </a:solidFill>
                <a:latin typeface="+mj-ea"/>
                <a:ea typeface="+mj-ea"/>
              </a:rPr>
              <a:t>六要素</a:t>
            </a:r>
            <a:endParaRPr lang="zh-CN" altLang="en-US" sz="2720" b="1" dirty="0">
              <a:solidFill>
                <a:schemeClr val="accent4">
                  <a:lumMod val="75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500"/>
                                            <p:tgtEl>
                                              <p:spTgt spid="4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84"/>
                                            </p:tgtEl>
                                            <p:attrNameLst>
                                              <p:attrName>style.visibility</p:attrName>
                                            </p:attrNameLst>
                                          </p:cBhvr>
                                          <p:to>
                                            <p:strVal val="visible"/>
                                          </p:to>
                                        </p:set>
                                        <p:animEffect transition="in" filter="wipe(down)">
                                          <p:cBhvr>
                                            <p:cTn id="11" dur="500"/>
                                            <p:tgtEl>
                                              <p:spTgt spid="84"/>
                                            </p:tgtEl>
                                          </p:cBhvr>
                                        </p:animEffect>
                                      </p:childTnLst>
                                    </p:cTn>
                                  </p:par>
                                </p:childTnLst>
                              </p:cTn>
                            </p:par>
                            <p:par>
                              <p:cTn id="12" fill="hold">
                                <p:stCondLst>
                                  <p:cond delay="1000"/>
                                </p:stCondLst>
                                <p:childTnLst>
                                  <p:par>
                                    <p:cTn id="13" presetID="2" presetClass="entr" presetSubtype="9" fill="hold" grpId="0" nodeType="afterEffect" p14:presetBounceEnd="40000">
                                      <p:stCondLst>
                                        <p:cond delay="0"/>
                                      </p:stCondLst>
                                      <p:childTnLst>
                                        <p:set>
                                          <p:cBhvr>
                                            <p:cTn id="14" dur="1" fill="hold">
                                              <p:stCondLst>
                                                <p:cond delay="0"/>
                                              </p:stCondLst>
                                            </p:cTn>
                                            <p:tgtEl>
                                              <p:spTgt spid="52"/>
                                            </p:tgtEl>
                                            <p:attrNameLst>
                                              <p:attrName>style.visibility</p:attrName>
                                            </p:attrNameLst>
                                          </p:cBhvr>
                                          <p:to>
                                            <p:strVal val="visible"/>
                                          </p:to>
                                        </p:set>
                                        <p:anim calcmode="lin" valueType="num" p14:bounceEnd="40000">
                                          <p:cBhvr additive="base">
                                            <p:cTn id="15" dur="500" fill="hold"/>
                                            <p:tgtEl>
                                              <p:spTgt spid="52"/>
                                            </p:tgtEl>
                                            <p:attrNameLst>
                                              <p:attrName>ppt_x</p:attrName>
                                            </p:attrNameLst>
                                          </p:cBhvr>
                                          <p:tavLst>
                                            <p:tav tm="0">
                                              <p:val>
                                                <p:strVal val="0-#ppt_w/2"/>
                                              </p:val>
                                            </p:tav>
                                            <p:tav tm="100000">
                                              <p:val>
                                                <p:strVal val="#ppt_x"/>
                                              </p:val>
                                            </p:tav>
                                          </p:tavLst>
                                        </p:anim>
                                        <p:anim calcmode="lin" valueType="num" p14:bounceEnd="40000">
                                          <p:cBhvr additive="base">
                                            <p:cTn id="16" dur="500" fill="hold"/>
                                            <p:tgtEl>
                                              <p:spTgt spid="52"/>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14:presetBounceEnd="40000">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14:bounceEnd="40000">
                                          <p:cBhvr additive="base">
                                            <p:cTn id="19" dur="500" fill="hold"/>
                                            <p:tgtEl>
                                              <p:spTgt spid="53"/>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53"/>
                                            </p:tgtEl>
                                            <p:attrNameLst>
                                              <p:attrName>ppt_y</p:attrName>
                                            </p:attrNameLst>
                                          </p:cBhvr>
                                          <p:tavLst>
                                            <p:tav tm="0">
                                              <p:val>
                                                <p:strVal val="0-#ppt_h/2"/>
                                              </p:val>
                                            </p:tav>
                                            <p:tav tm="100000">
                                              <p:val>
                                                <p:strVal val="#ppt_y"/>
                                              </p:val>
                                            </p:tav>
                                          </p:tavLst>
                                        </p:anim>
                                      </p:childTnLst>
                                    </p:cTn>
                                  </p:par>
                                  <p:par>
                                    <p:cTn id="21" presetID="2" presetClass="entr" presetSubtype="2" fill="hold" grpId="0" nodeType="withEffect" p14:presetBounceEnd="40000">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14:bounceEnd="40000">
                                          <p:cBhvr additive="base">
                                            <p:cTn id="23" dur="500" fill="hold"/>
                                            <p:tgtEl>
                                              <p:spTgt spid="50"/>
                                            </p:tgtEl>
                                            <p:attrNameLst>
                                              <p:attrName>ppt_x</p:attrName>
                                            </p:attrNameLst>
                                          </p:cBhvr>
                                          <p:tavLst>
                                            <p:tav tm="0">
                                              <p:val>
                                                <p:strVal val="1+#ppt_w/2"/>
                                              </p:val>
                                            </p:tav>
                                            <p:tav tm="100000">
                                              <p:val>
                                                <p:strVal val="#ppt_x"/>
                                              </p:val>
                                            </p:tav>
                                          </p:tavLst>
                                        </p:anim>
                                        <p:anim calcmode="lin" valueType="num" p14:bounceEnd="40000">
                                          <p:cBhvr additive="base">
                                            <p:cTn id="24" dur="500" fill="hold"/>
                                            <p:tgtEl>
                                              <p:spTgt spid="50"/>
                                            </p:tgtEl>
                                            <p:attrNameLst>
                                              <p:attrName>ppt_y</p:attrName>
                                            </p:attrNameLst>
                                          </p:cBhvr>
                                          <p:tavLst>
                                            <p:tav tm="0">
                                              <p:val>
                                                <p:strVal val="#ppt_y"/>
                                              </p:val>
                                            </p:tav>
                                            <p:tav tm="100000">
                                              <p:val>
                                                <p:strVal val="#ppt_y"/>
                                              </p:val>
                                            </p:tav>
                                          </p:tavLst>
                                        </p:anim>
                                      </p:childTnLst>
                                    </p:cTn>
                                  </p:par>
                                  <p:par>
                                    <p:cTn id="25" presetID="2" presetClass="entr" presetSubtype="6" fill="hold" grpId="0" nodeType="withEffect" p14:presetBounceEnd="40000">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14:bounceEnd="40000">
                                          <p:cBhvr additive="base">
                                            <p:cTn id="27" dur="500" fill="hold"/>
                                            <p:tgtEl>
                                              <p:spTgt spid="55"/>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55"/>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14:presetBounceEnd="40000">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14:bounceEnd="40000">
                                          <p:cBhvr additive="base">
                                            <p:cTn id="31" dur="500" fill="hold"/>
                                            <p:tgtEl>
                                              <p:spTgt spid="54"/>
                                            </p:tgtEl>
                                            <p:attrNameLst>
                                              <p:attrName>ppt_x</p:attrName>
                                            </p:attrNameLst>
                                          </p:cBhvr>
                                          <p:tavLst>
                                            <p:tav tm="0">
                                              <p:val>
                                                <p:strVal val="0-#ppt_w/2"/>
                                              </p:val>
                                            </p:tav>
                                            <p:tav tm="100000">
                                              <p:val>
                                                <p:strVal val="#ppt_x"/>
                                              </p:val>
                                            </p:tav>
                                          </p:tavLst>
                                        </p:anim>
                                        <p:anim calcmode="lin" valueType="num" p14:bounceEnd="40000">
                                          <p:cBhvr additive="base">
                                            <p:cTn id="32" dur="500" fill="hold"/>
                                            <p:tgtEl>
                                              <p:spTgt spid="54"/>
                                            </p:tgtEl>
                                            <p:attrNameLst>
                                              <p:attrName>ppt_y</p:attrName>
                                            </p:attrNameLst>
                                          </p:cBhvr>
                                          <p:tavLst>
                                            <p:tav tm="0">
                                              <p:val>
                                                <p:strVal val="1+#ppt_h/2"/>
                                              </p:val>
                                            </p:tav>
                                            <p:tav tm="100000">
                                              <p:val>
                                                <p:strVal val="#ppt_y"/>
                                              </p:val>
                                            </p:tav>
                                          </p:tavLst>
                                        </p:anim>
                                      </p:childTnLst>
                                    </p:cTn>
                                  </p:par>
                                  <p:par>
                                    <p:cTn id="33" presetID="2" presetClass="entr" presetSubtype="8" fill="hold" grpId="0" nodeType="withEffect" p14:presetBounceEnd="40000">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14:bounceEnd="40000">
                                          <p:cBhvr additive="base">
                                            <p:cTn id="35" dur="500" fill="hold"/>
                                            <p:tgtEl>
                                              <p:spTgt spid="51"/>
                                            </p:tgtEl>
                                            <p:attrNameLst>
                                              <p:attrName>ppt_x</p:attrName>
                                            </p:attrNameLst>
                                          </p:cBhvr>
                                          <p:tavLst>
                                            <p:tav tm="0">
                                              <p:val>
                                                <p:strVal val="0-#ppt_w/2"/>
                                              </p:val>
                                            </p:tav>
                                            <p:tav tm="100000">
                                              <p:val>
                                                <p:strVal val="#ppt_x"/>
                                              </p:val>
                                            </p:tav>
                                          </p:tavLst>
                                        </p:anim>
                                        <p:anim calcmode="lin" valueType="num" p14:bounceEnd="40000">
                                          <p:cBhvr additive="base">
                                            <p:cTn id="36" dur="500" fill="hold"/>
                                            <p:tgtEl>
                                              <p:spTgt spid="51"/>
                                            </p:tgtEl>
                                            <p:attrNameLst>
                                              <p:attrName>ppt_y</p:attrName>
                                            </p:attrNameLst>
                                          </p:cBhvr>
                                          <p:tavLst>
                                            <p:tav tm="0">
                                              <p:val>
                                                <p:strVal val="#ppt_y"/>
                                              </p:val>
                                            </p:tav>
                                            <p:tav tm="100000">
                                              <p:val>
                                                <p:strVal val="#ppt_y"/>
                                              </p:val>
                                            </p:tav>
                                          </p:tavLst>
                                        </p:anim>
                                      </p:childTnLst>
                                    </p:cTn>
                                  </p:par>
                                </p:childTnLst>
                              </p:cTn>
                            </p:par>
                            <p:par>
                              <p:cTn id="37" fill="hold">
                                <p:stCondLst>
                                  <p:cond delay="1500"/>
                                </p:stCondLst>
                                <p:childTnLst>
                                  <p:par>
                                    <p:cTn id="38" presetID="31" presetClass="entr" presetSubtype="0" fill="hold" grpId="0" nodeType="after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p:cTn id="40" dur="400" fill="hold"/>
                                            <p:tgtEl>
                                              <p:spTgt spid="57"/>
                                            </p:tgtEl>
                                            <p:attrNameLst>
                                              <p:attrName>ppt_w</p:attrName>
                                            </p:attrNameLst>
                                          </p:cBhvr>
                                          <p:tavLst>
                                            <p:tav tm="0">
                                              <p:val>
                                                <p:fltVal val="0"/>
                                              </p:val>
                                            </p:tav>
                                            <p:tav tm="100000">
                                              <p:val>
                                                <p:strVal val="#ppt_w"/>
                                              </p:val>
                                            </p:tav>
                                          </p:tavLst>
                                        </p:anim>
                                        <p:anim calcmode="lin" valueType="num">
                                          <p:cBhvr>
                                            <p:cTn id="41" dur="400" fill="hold"/>
                                            <p:tgtEl>
                                              <p:spTgt spid="57"/>
                                            </p:tgtEl>
                                            <p:attrNameLst>
                                              <p:attrName>ppt_h</p:attrName>
                                            </p:attrNameLst>
                                          </p:cBhvr>
                                          <p:tavLst>
                                            <p:tav tm="0">
                                              <p:val>
                                                <p:fltVal val="0"/>
                                              </p:val>
                                            </p:tav>
                                            <p:tav tm="100000">
                                              <p:val>
                                                <p:strVal val="#ppt_h"/>
                                              </p:val>
                                            </p:tav>
                                          </p:tavLst>
                                        </p:anim>
                                        <p:anim calcmode="lin" valueType="num">
                                          <p:cBhvr>
                                            <p:cTn id="42" dur="400" fill="hold"/>
                                            <p:tgtEl>
                                              <p:spTgt spid="57"/>
                                            </p:tgtEl>
                                            <p:attrNameLst>
                                              <p:attrName>style.rotation</p:attrName>
                                            </p:attrNameLst>
                                          </p:cBhvr>
                                          <p:tavLst>
                                            <p:tav tm="0">
                                              <p:val>
                                                <p:fltVal val="90"/>
                                              </p:val>
                                            </p:tav>
                                            <p:tav tm="100000">
                                              <p:val>
                                                <p:fltVal val="0"/>
                                              </p:val>
                                            </p:tav>
                                          </p:tavLst>
                                        </p:anim>
                                        <p:animEffect transition="in" filter="fade">
                                          <p:cBhvr>
                                            <p:cTn id="43" dur="400"/>
                                            <p:tgtEl>
                                              <p:spTgt spid="57"/>
                                            </p:tgtEl>
                                          </p:cBhvr>
                                        </p:animEffect>
                                      </p:childTnLst>
                                    </p:cTn>
                                  </p:par>
                                </p:childTnLst>
                              </p:cTn>
                            </p:par>
                            <p:par>
                              <p:cTn id="44" fill="hold">
                                <p:stCondLst>
                                  <p:cond delay="2000"/>
                                </p:stCondLst>
                                <p:childTnLst>
                                  <p:par>
                                    <p:cTn id="45" presetID="22" presetClass="entr" presetSubtype="2" fill="hold" grpId="0" nodeType="after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wipe(right)">
                                          <p:cBhvr>
                                            <p:cTn id="47" dur="500"/>
                                            <p:tgtEl>
                                              <p:spTgt spid="62"/>
                                            </p:tgtEl>
                                          </p:cBhvr>
                                        </p:animEffect>
                                      </p:childTnLst>
                                    </p:cTn>
                                  </p:par>
                                </p:childTnLst>
                              </p:cTn>
                            </p:par>
                            <p:par>
                              <p:cTn id="48" fill="hold">
                                <p:stCondLst>
                                  <p:cond delay="2500"/>
                                </p:stCondLst>
                                <p:childTnLst>
                                  <p:par>
                                    <p:cTn id="49" presetID="31" presetClass="entr" presetSubtype="0" fill="hold" grpId="0" nodeType="after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p:cTn id="51" dur="400" fill="hold"/>
                                            <p:tgtEl>
                                              <p:spTgt spid="58"/>
                                            </p:tgtEl>
                                            <p:attrNameLst>
                                              <p:attrName>ppt_w</p:attrName>
                                            </p:attrNameLst>
                                          </p:cBhvr>
                                          <p:tavLst>
                                            <p:tav tm="0">
                                              <p:val>
                                                <p:fltVal val="0"/>
                                              </p:val>
                                            </p:tav>
                                            <p:tav tm="100000">
                                              <p:val>
                                                <p:strVal val="#ppt_w"/>
                                              </p:val>
                                            </p:tav>
                                          </p:tavLst>
                                        </p:anim>
                                        <p:anim calcmode="lin" valueType="num">
                                          <p:cBhvr>
                                            <p:cTn id="52" dur="400" fill="hold"/>
                                            <p:tgtEl>
                                              <p:spTgt spid="58"/>
                                            </p:tgtEl>
                                            <p:attrNameLst>
                                              <p:attrName>ppt_h</p:attrName>
                                            </p:attrNameLst>
                                          </p:cBhvr>
                                          <p:tavLst>
                                            <p:tav tm="0">
                                              <p:val>
                                                <p:fltVal val="0"/>
                                              </p:val>
                                            </p:tav>
                                            <p:tav tm="100000">
                                              <p:val>
                                                <p:strVal val="#ppt_h"/>
                                              </p:val>
                                            </p:tav>
                                          </p:tavLst>
                                        </p:anim>
                                        <p:anim calcmode="lin" valueType="num">
                                          <p:cBhvr>
                                            <p:cTn id="53" dur="400" fill="hold"/>
                                            <p:tgtEl>
                                              <p:spTgt spid="58"/>
                                            </p:tgtEl>
                                            <p:attrNameLst>
                                              <p:attrName>style.rotation</p:attrName>
                                            </p:attrNameLst>
                                          </p:cBhvr>
                                          <p:tavLst>
                                            <p:tav tm="0">
                                              <p:val>
                                                <p:fltVal val="90"/>
                                              </p:val>
                                            </p:tav>
                                            <p:tav tm="100000">
                                              <p:val>
                                                <p:fltVal val="0"/>
                                              </p:val>
                                            </p:tav>
                                          </p:tavLst>
                                        </p:anim>
                                        <p:animEffect transition="in" filter="fade">
                                          <p:cBhvr>
                                            <p:cTn id="54" dur="400"/>
                                            <p:tgtEl>
                                              <p:spTgt spid="58"/>
                                            </p:tgtEl>
                                          </p:cBhvr>
                                        </p:animEffect>
                                      </p:childTnLst>
                                    </p:cTn>
                                  </p:par>
                                </p:childTnLst>
                              </p:cTn>
                            </p:par>
                            <p:par>
                              <p:cTn id="55" fill="hold">
                                <p:stCondLst>
                                  <p:cond delay="3000"/>
                                </p:stCondLst>
                                <p:childTnLst>
                                  <p:par>
                                    <p:cTn id="56" presetID="22" presetClass="entr" presetSubtype="2" fill="hold" grpId="0" nodeType="afterEffect">
                                      <p:stCondLst>
                                        <p:cond delay="0"/>
                                      </p:stCondLst>
                                      <p:childTnLst>
                                        <p:set>
                                          <p:cBhvr>
                                            <p:cTn id="57" dur="1" fill="hold">
                                              <p:stCondLst>
                                                <p:cond delay="0"/>
                                              </p:stCondLst>
                                            </p:cTn>
                                            <p:tgtEl>
                                              <p:spTgt spid="64"/>
                                            </p:tgtEl>
                                            <p:attrNameLst>
                                              <p:attrName>style.visibility</p:attrName>
                                            </p:attrNameLst>
                                          </p:cBhvr>
                                          <p:to>
                                            <p:strVal val="visible"/>
                                          </p:to>
                                        </p:set>
                                        <p:animEffect transition="in" filter="wipe(right)">
                                          <p:cBhvr>
                                            <p:cTn id="58" dur="500"/>
                                            <p:tgtEl>
                                              <p:spTgt spid="64"/>
                                            </p:tgtEl>
                                          </p:cBhvr>
                                        </p:animEffect>
                                      </p:childTnLst>
                                    </p:cTn>
                                  </p:par>
                                </p:childTnLst>
                              </p:cTn>
                            </p:par>
                            <p:par>
                              <p:cTn id="59" fill="hold">
                                <p:stCondLst>
                                  <p:cond delay="3500"/>
                                </p:stCondLst>
                                <p:childTnLst>
                                  <p:par>
                                    <p:cTn id="60" presetID="31" presetClass="entr" presetSubtype="0" fill="hold" grpId="0" nodeType="afterEffect">
                                      <p:stCondLst>
                                        <p:cond delay="0"/>
                                      </p:stCondLst>
                                      <p:childTnLst>
                                        <p:set>
                                          <p:cBhvr>
                                            <p:cTn id="61" dur="1" fill="hold">
                                              <p:stCondLst>
                                                <p:cond delay="0"/>
                                              </p:stCondLst>
                                            </p:cTn>
                                            <p:tgtEl>
                                              <p:spTgt spid="56"/>
                                            </p:tgtEl>
                                            <p:attrNameLst>
                                              <p:attrName>style.visibility</p:attrName>
                                            </p:attrNameLst>
                                          </p:cBhvr>
                                          <p:to>
                                            <p:strVal val="visible"/>
                                          </p:to>
                                        </p:set>
                                        <p:anim calcmode="lin" valueType="num">
                                          <p:cBhvr>
                                            <p:cTn id="62" dur="400" fill="hold"/>
                                            <p:tgtEl>
                                              <p:spTgt spid="56"/>
                                            </p:tgtEl>
                                            <p:attrNameLst>
                                              <p:attrName>ppt_w</p:attrName>
                                            </p:attrNameLst>
                                          </p:cBhvr>
                                          <p:tavLst>
                                            <p:tav tm="0">
                                              <p:val>
                                                <p:fltVal val="0"/>
                                              </p:val>
                                            </p:tav>
                                            <p:tav tm="100000">
                                              <p:val>
                                                <p:strVal val="#ppt_w"/>
                                              </p:val>
                                            </p:tav>
                                          </p:tavLst>
                                        </p:anim>
                                        <p:anim calcmode="lin" valueType="num">
                                          <p:cBhvr>
                                            <p:cTn id="63" dur="400" fill="hold"/>
                                            <p:tgtEl>
                                              <p:spTgt spid="56"/>
                                            </p:tgtEl>
                                            <p:attrNameLst>
                                              <p:attrName>ppt_h</p:attrName>
                                            </p:attrNameLst>
                                          </p:cBhvr>
                                          <p:tavLst>
                                            <p:tav tm="0">
                                              <p:val>
                                                <p:fltVal val="0"/>
                                              </p:val>
                                            </p:tav>
                                            <p:tav tm="100000">
                                              <p:val>
                                                <p:strVal val="#ppt_h"/>
                                              </p:val>
                                            </p:tav>
                                          </p:tavLst>
                                        </p:anim>
                                        <p:anim calcmode="lin" valueType="num">
                                          <p:cBhvr>
                                            <p:cTn id="64" dur="400" fill="hold"/>
                                            <p:tgtEl>
                                              <p:spTgt spid="56"/>
                                            </p:tgtEl>
                                            <p:attrNameLst>
                                              <p:attrName>style.rotation</p:attrName>
                                            </p:attrNameLst>
                                          </p:cBhvr>
                                          <p:tavLst>
                                            <p:tav tm="0">
                                              <p:val>
                                                <p:fltVal val="90"/>
                                              </p:val>
                                            </p:tav>
                                            <p:tav tm="100000">
                                              <p:val>
                                                <p:fltVal val="0"/>
                                              </p:val>
                                            </p:tav>
                                          </p:tavLst>
                                        </p:anim>
                                        <p:animEffect transition="in" filter="fade">
                                          <p:cBhvr>
                                            <p:cTn id="65" dur="400"/>
                                            <p:tgtEl>
                                              <p:spTgt spid="56"/>
                                            </p:tgtEl>
                                          </p:cBhvr>
                                        </p:animEffect>
                                      </p:childTnLst>
                                    </p:cTn>
                                  </p:par>
                                </p:childTnLst>
                              </p:cTn>
                            </p:par>
                            <p:par>
                              <p:cTn id="66" fill="hold">
                                <p:stCondLst>
                                  <p:cond delay="4000"/>
                                </p:stCondLst>
                                <p:childTnLst>
                                  <p:par>
                                    <p:cTn id="67" presetID="22" presetClass="entr" presetSubtype="2" fill="hold" grpId="0" nodeType="afterEffect">
                                      <p:stCondLst>
                                        <p:cond delay="0"/>
                                      </p:stCondLst>
                                      <p:childTnLst>
                                        <p:set>
                                          <p:cBhvr>
                                            <p:cTn id="68" dur="1" fill="hold">
                                              <p:stCondLst>
                                                <p:cond delay="0"/>
                                              </p:stCondLst>
                                            </p:cTn>
                                            <p:tgtEl>
                                              <p:spTgt spid="66"/>
                                            </p:tgtEl>
                                            <p:attrNameLst>
                                              <p:attrName>style.visibility</p:attrName>
                                            </p:attrNameLst>
                                          </p:cBhvr>
                                          <p:to>
                                            <p:strVal val="visible"/>
                                          </p:to>
                                        </p:set>
                                        <p:animEffect transition="in" filter="wipe(right)">
                                          <p:cBhvr>
                                            <p:cTn id="69" dur="500"/>
                                            <p:tgtEl>
                                              <p:spTgt spid="66"/>
                                            </p:tgtEl>
                                          </p:cBhvr>
                                        </p:animEffect>
                                      </p:childTnLst>
                                    </p:cTn>
                                  </p:par>
                                </p:childTnLst>
                              </p:cTn>
                            </p:par>
                            <p:par>
                              <p:cTn id="70" fill="hold">
                                <p:stCondLst>
                                  <p:cond delay="4500"/>
                                </p:stCondLst>
                                <p:childTnLst>
                                  <p:par>
                                    <p:cTn id="71" presetID="31" presetClass="entr" presetSubtype="0" fill="hold" nodeType="afterEffect">
                                      <p:stCondLst>
                                        <p:cond delay="0"/>
                                      </p:stCondLst>
                                      <p:childTnLst>
                                        <p:set>
                                          <p:cBhvr>
                                            <p:cTn id="72" dur="1" fill="hold">
                                              <p:stCondLst>
                                                <p:cond delay="0"/>
                                              </p:stCondLst>
                                            </p:cTn>
                                            <p:tgtEl>
                                              <p:spTgt spid="74"/>
                                            </p:tgtEl>
                                            <p:attrNameLst>
                                              <p:attrName>style.visibility</p:attrName>
                                            </p:attrNameLst>
                                          </p:cBhvr>
                                          <p:to>
                                            <p:strVal val="visible"/>
                                          </p:to>
                                        </p:set>
                                        <p:anim calcmode="lin" valueType="num">
                                          <p:cBhvr>
                                            <p:cTn id="73" dur="500" fill="hold"/>
                                            <p:tgtEl>
                                              <p:spTgt spid="74"/>
                                            </p:tgtEl>
                                            <p:attrNameLst>
                                              <p:attrName>ppt_w</p:attrName>
                                            </p:attrNameLst>
                                          </p:cBhvr>
                                          <p:tavLst>
                                            <p:tav tm="0">
                                              <p:val>
                                                <p:fltVal val="0"/>
                                              </p:val>
                                            </p:tav>
                                            <p:tav tm="100000">
                                              <p:val>
                                                <p:strVal val="#ppt_w"/>
                                              </p:val>
                                            </p:tav>
                                          </p:tavLst>
                                        </p:anim>
                                        <p:anim calcmode="lin" valueType="num">
                                          <p:cBhvr>
                                            <p:cTn id="74" dur="500" fill="hold"/>
                                            <p:tgtEl>
                                              <p:spTgt spid="74"/>
                                            </p:tgtEl>
                                            <p:attrNameLst>
                                              <p:attrName>ppt_h</p:attrName>
                                            </p:attrNameLst>
                                          </p:cBhvr>
                                          <p:tavLst>
                                            <p:tav tm="0">
                                              <p:val>
                                                <p:fltVal val="0"/>
                                              </p:val>
                                            </p:tav>
                                            <p:tav tm="100000">
                                              <p:val>
                                                <p:strVal val="#ppt_h"/>
                                              </p:val>
                                            </p:tav>
                                          </p:tavLst>
                                        </p:anim>
                                        <p:anim calcmode="lin" valueType="num">
                                          <p:cBhvr>
                                            <p:cTn id="75" dur="500" fill="hold"/>
                                            <p:tgtEl>
                                              <p:spTgt spid="74"/>
                                            </p:tgtEl>
                                            <p:attrNameLst>
                                              <p:attrName>style.rotation</p:attrName>
                                            </p:attrNameLst>
                                          </p:cBhvr>
                                          <p:tavLst>
                                            <p:tav tm="0">
                                              <p:val>
                                                <p:fltVal val="90"/>
                                              </p:val>
                                            </p:tav>
                                            <p:tav tm="100000">
                                              <p:val>
                                                <p:fltVal val="0"/>
                                              </p:val>
                                            </p:tav>
                                          </p:tavLst>
                                        </p:anim>
                                        <p:animEffect transition="in" filter="fade">
                                          <p:cBhvr>
                                            <p:cTn id="76" dur="500"/>
                                            <p:tgtEl>
                                              <p:spTgt spid="74"/>
                                            </p:tgtEl>
                                          </p:cBhvr>
                                        </p:animEffect>
                                      </p:childTnLst>
                                    </p:cTn>
                                  </p:par>
                                </p:childTnLst>
                              </p:cTn>
                            </p:par>
                            <p:par>
                              <p:cTn id="77" fill="hold">
                                <p:stCondLst>
                                  <p:cond delay="5000"/>
                                </p:stCondLst>
                                <p:childTnLst>
                                  <p:par>
                                    <p:cTn id="78" presetID="22" presetClass="entr" presetSubtype="2" fill="hold" grpId="0" nodeType="afterEffect">
                                      <p:stCondLst>
                                        <p:cond delay="0"/>
                                      </p:stCondLst>
                                      <p:childTnLst>
                                        <p:set>
                                          <p:cBhvr>
                                            <p:cTn id="79" dur="1" fill="hold">
                                              <p:stCondLst>
                                                <p:cond delay="0"/>
                                              </p:stCondLst>
                                            </p:cTn>
                                            <p:tgtEl>
                                              <p:spTgt spid="68"/>
                                            </p:tgtEl>
                                            <p:attrNameLst>
                                              <p:attrName>style.visibility</p:attrName>
                                            </p:attrNameLst>
                                          </p:cBhvr>
                                          <p:to>
                                            <p:strVal val="visible"/>
                                          </p:to>
                                        </p:set>
                                        <p:animEffect transition="in" filter="wipe(right)">
                                          <p:cBhvr>
                                            <p:cTn id="80" dur="500"/>
                                            <p:tgtEl>
                                              <p:spTgt spid="68"/>
                                            </p:tgtEl>
                                          </p:cBhvr>
                                        </p:animEffect>
                                      </p:childTnLst>
                                    </p:cTn>
                                  </p:par>
                                </p:childTnLst>
                              </p:cTn>
                            </p:par>
                            <p:par>
                              <p:cTn id="81" fill="hold">
                                <p:stCondLst>
                                  <p:cond delay="5500"/>
                                </p:stCondLst>
                                <p:childTnLst>
                                  <p:par>
                                    <p:cTn id="82" presetID="31" presetClass="entr" presetSubtype="0" fill="hold" nodeType="afterEffect">
                                      <p:stCondLst>
                                        <p:cond delay="0"/>
                                      </p:stCondLst>
                                      <p:childTnLst>
                                        <p:set>
                                          <p:cBhvr>
                                            <p:cTn id="83" dur="1" fill="hold">
                                              <p:stCondLst>
                                                <p:cond delay="0"/>
                                              </p:stCondLst>
                                            </p:cTn>
                                            <p:tgtEl>
                                              <p:spTgt spid="78"/>
                                            </p:tgtEl>
                                            <p:attrNameLst>
                                              <p:attrName>style.visibility</p:attrName>
                                            </p:attrNameLst>
                                          </p:cBhvr>
                                          <p:to>
                                            <p:strVal val="visible"/>
                                          </p:to>
                                        </p:set>
                                        <p:anim calcmode="lin" valueType="num">
                                          <p:cBhvr>
                                            <p:cTn id="84" dur="500" fill="hold"/>
                                            <p:tgtEl>
                                              <p:spTgt spid="78"/>
                                            </p:tgtEl>
                                            <p:attrNameLst>
                                              <p:attrName>ppt_w</p:attrName>
                                            </p:attrNameLst>
                                          </p:cBhvr>
                                          <p:tavLst>
                                            <p:tav tm="0">
                                              <p:val>
                                                <p:fltVal val="0"/>
                                              </p:val>
                                            </p:tav>
                                            <p:tav tm="100000">
                                              <p:val>
                                                <p:strVal val="#ppt_w"/>
                                              </p:val>
                                            </p:tav>
                                          </p:tavLst>
                                        </p:anim>
                                        <p:anim calcmode="lin" valueType="num">
                                          <p:cBhvr>
                                            <p:cTn id="85" dur="500" fill="hold"/>
                                            <p:tgtEl>
                                              <p:spTgt spid="78"/>
                                            </p:tgtEl>
                                            <p:attrNameLst>
                                              <p:attrName>ppt_h</p:attrName>
                                            </p:attrNameLst>
                                          </p:cBhvr>
                                          <p:tavLst>
                                            <p:tav tm="0">
                                              <p:val>
                                                <p:fltVal val="0"/>
                                              </p:val>
                                            </p:tav>
                                            <p:tav tm="100000">
                                              <p:val>
                                                <p:strVal val="#ppt_h"/>
                                              </p:val>
                                            </p:tav>
                                          </p:tavLst>
                                        </p:anim>
                                        <p:anim calcmode="lin" valueType="num">
                                          <p:cBhvr>
                                            <p:cTn id="86" dur="500" fill="hold"/>
                                            <p:tgtEl>
                                              <p:spTgt spid="78"/>
                                            </p:tgtEl>
                                            <p:attrNameLst>
                                              <p:attrName>style.rotation</p:attrName>
                                            </p:attrNameLst>
                                          </p:cBhvr>
                                          <p:tavLst>
                                            <p:tav tm="0">
                                              <p:val>
                                                <p:fltVal val="90"/>
                                              </p:val>
                                            </p:tav>
                                            <p:tav tm="100000">
                                              <p:val>
                                                <p:fltVal val="0"/>
                                              </p:val>
                                            </p:tav>
                                          </p:tavLst>
                                        </p:anim>
                                        <p:animEffect transition="in" filter="fade">
                                          <p:cBhvr>
                                            <p:cTn id="87" dur="500"/>
                                            <p:tgtEl>
                                              <p:spTgt spid="78"/>
                                            </p:tgtEl>
                                          </p:cBhvr>
                                        </p:animEffect>
                                      </p:childTnLst>
                                    </p:cTn>
                                  </p:par>
                                </p:childTnLst>
                              </p:cTn>
                            </p:par>
                            <p:par>
                              <p:cTn id="88" fill="hold">
                                <p:stCondLst>
                                  <p:cond delay="6000"/>
                                </p:stCondLst>
                                <p:childTnLst>
                                  <p:par>
                                    <p:cTn id="89" presetID="22" presetClass="entr" presetSubtype="2" fill="hold" grpId="0" nodeType="afterEffect">
                                      <p:stCondLst>
                                        <p:cond delay="0"/>
                                      </p:stCondLst>
                                      <p:childTnLst>
                                        <p:set>
                                          <p:cBhvr>
                                            <p:cTn id="90" dur="1" fill="hold">
                                              <p:stCondLst>
                                                <p:cond delay="0"/>
                                              </p:stCondLst>
                                            </p:cTn>
                                            <p:tgtEl>
                                              <p:spTgt spid="70"/>
                                            </p:tgtEl>
                                            <p:attrNameLst>
                                              <p:attrName>style.visibility</p:attrName>
                                            </p:attrNameLst>
                                          </p:cBhvr>
                                          <p:to>
                                            <p:strVal val="visible"/>
                                          </p:to>
                                        </p:set>
                                        <p:animEffect transition="in" filter="wipe(right)">
                                          <p:cBhvr>
                                            <p:cTn id="91" dur="500"/>
                                            <p:tgtEl>
                                              <p:spTgt spid="70"/>
                                            </p:tgtEl>
                                          </p:cBhvr>
                                        </p:animEffect>
                                      </p:childTnLst>
                                    </p:cTn>
                                  </p:par>
                                </p:childTnLst>
                              </p:cTn>
                            </p:par>
                            <p:par>
                              <p:cTn id="92" fill="hold">
                                <p:stCondLst>
                                  <p:cond delay="6500"/>
                                </p:stCondLst>
                                <p:childTnLst>
                                  <p:par>
                                    <p:cTn id="93" presetID="31" presetClass="entr" presetSubtype="0" fill="hold" grpId="0" nodeType="afterEffect">
                                      <p:stCondLst>
                                        <p:cond delay="0"/>
                                      </p:stCondLst>
                                      <p:childTnLst>
                                        <p:set>
                                          <p:cBhvr>
                                            <p:cTn id="94" dur="1" fill="hold">
                                              <p:stCondLst>
                                                <p:cond delay="0"/>
                                              </p:stCondLst>
                                            </p:cTn>
                                            <p:tgtEl>
                                              <p:spTgt spid="61"/>
                                            </p:tgtEl>
                                            <p:attrNameLst>
                                              <p:attrName>style.visibility</p:attrName>
                                            </p:attrNameLst>
                                          </p:cBhvr>
                                          <p:to>
                                            <p:strVal val="visible"/>
                                          </p:to>
                                        </p:set>
                                        <p:anim calcmode="lin" valueType="num">
                                          <p:cBhvr>
                                            <p:cTn id="95" dur="400" fill="hold"/>
                                            <p:tgtEl>
                                              <p:spTgt spid="61"/>
                                            </p:tgtEl>
                                            <p:attrNameLst>
                                              <p:attrName>ppt_w</p:attrName>
                                            </p:attrNameLst>
                                          </p:cBhvr>
                                          <p:tavLst>
                                            <p:tav tm="0">
                                              <p:val>
                                                <p:fltVal val="0"/>
                                              </p:val>
                                            </p:tav>
                                            <p:tav tm="100000">
                                              <p:val>
                                                <p:strVal val="#ppt_w"/>
                                              </p:val>
                                            </p:tav>
                                          </p:tavLst>
                                        </p:anim>
                                        <p:anim calcmode="lin" valueType="num">
                                          <p:cBhvr>
                                            <p:cTn id="96" dur="400" fill="hold"/>
                                            <p:tgtEl>
                                              <p:spTgt spid="61"/>
                                            </p:tgtEl>
                                            <p:attrNameLst>
                                              <p:attrName>ppt_h</p:attrName>
                                            </p:attrNameLst>
                                          </p:cBhvr>
                                          <p:tavLst>
                                            <p:tav tm="0">
                                              <p:val>
                                                <p:fltVal val="0"/>
                                              </p:val>
                                            </p:tav>
                                            <p:tav tm="100000">
                                              <p:val>
                                                <p:strVal val="#ppt_h"/>
                                              </p:val>
                                            </p:tav>
                                          </p:tavLst>
                                        </p:anim>
                                        <p:anim calcmode="lin" valueType="num">
                                          <p:cBhvr>
                                            <p:cTn id="97" dur="400" fill="hold"/>
                                            <p:tgtEl>
                                              <p:spTgt spid="61"/>
                                            </p:tgtEl>
                                            <p:attrNameLst>
                                              <p:attrName>style.rotation</p:attrName>
                                            </p:attrNameLst>
                                          </p:cBhvr>
                                          <p:tavLst>
                                            <p:tav tm="0">
                                              <p:val>
                                                <p:fltVal val="90"/>
                                              </p:val>
                                            </p:tav>
                                            <p:tav tm="100000">
                                              <p:val>
                                                <p:fltVal val="0"/>
                                              </p:val>
                                            </p:tav>
                                          </p:tavLst>
                                        </p:anim>
                                        <p:animEffect transition="in" filter="fade">
                                          <p:cBhvr>
                                            <p:cTn id="98" dur="400"/>
                                            <p:tgtEl>
                                              <p:spTgt spid="61"/>
                                            </p:tgtEl>
                                          </p:cBhvr>
                                        </p:animEffect>
                                      </p:childTnLst>
                                    </p:cTn>
                                  </p:par>
                                </p:childTnLst>
                              </p:cTn>
                            </p:par>
                            <p:par>
                              <p:cTn id="99" fill="hold">
                                <p:stCondLst>
                                  <p:cond delay="7000"/>
                                </p:stCondLst>
                                <p:childTnLst>
                                  <p:par>
                                    <p:cTn id="100" presetID="22" presetClass="entr" presetSubtype="2" fill="hold" grpId="0" nodeType="afterEffect">
                                      <p:stCondLst>
                                        <p:cond delay="0"/>
                                      </p:stCondLst>
                                      <p:childTnLst>
                                        <p:set>
                                          <p:cBhvr>
                                            <p:cTn id="101" dur="1" fill="hold">
                                              <p:stCondLst>
                                                <p:cond delay="0"/>
                                              </p:stCondLst>
                                            </p:cTn>
                                            <p:tgtEl>
                                              <p:spTgt spid="72"/>
                                            </p:tgtEl>
                                            <p:attrNameLst>
                                              <p:attrName>style.visibility</p:attrName>
                                            </p:attrNameLst>
                                          </p:cBhvr>
                                          <p:to>
                                            <p:strVal val="visible"/>
                                          </p:to>
                                        </p:set>
                                        <p:animEffect transition="in" filter="wipe(right)">
                                          <p:cBhvr>
                                            <p:cTn id="102"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animBg="1"/>
          <p:bldP spid="57" grpId="0" animBg="1"/>
          <p:bldP spid="58" grpId="0" animBg="1"/>
          <p:bldP spid="61" grpId="0" animBg="1"/>
          <p:bldP spid="62" grpId="0"/>
          <p:bldP spid="64" grpId="0"/>
          <p:bldP spid="66" grpId="0"/>
          <p:bldP spid="68" grpId="0"/>
          <p:bldP spid="70" grpId="0"/>
          <p:bldP spid="72" grpId="0"/>
          <p:bldP spid="8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500"/>
                                            <p:tgtEl>
                                              <p:spTgt spid="4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84"/>
                                            </p:tgtEl>
                                            <p:attrNameLst>
                                              <p:attrName>style.visibility</p:attrName>
                                            </p:attrNameLst>
                                          </p:cBhvr>
                                          <p:to>
                                            <p:strVal val="visible"/>
                                          </p:to>
                                        </p:set>
                                        <p:animEffect transition="in" filter="wipe(down)">
                                          <p:cBhvr>
                                            <p:cTn id="11" dur="500"/>
                                            <p:tgtEl>
                                              <p:spTgt spid="84"/>
                                            </p:tgtEl>
                                          </p:cBhvr>
                                        </p:animEffect>
                                      </p:childTnLst>
                                    </p:cTn>
                                  </p:par>
                                </p:childTnLst>
                              </p:cTn>
                            </p:par>
                            <p:par>
                              <p:cTn id="12" fill="hold">
                                <p:stCondLst>
                                  <p:cond delay="1000"/>
                                </p:stCondLst>
                                <p:childTnLst>
                                  <p:par>
                                    <p:cTn id="13" presetID="2" presetClass="entr" presetSubtype="9" fill="hold" grpId="0" nodeType="afterEffect">
                                      <p:stCondLst>
                                        <p:cond delay="0"/>
                                      </p:stCondLst>
                                      <p:childTnLst>
                                        <p:set>
                                          <p:cBhvr>
                                            <p:cTn id="14" dur="1" fill="hold">
                                              <p:stCondLst>
                                                <p:cond delay="0"/>
                                              </p:stCondLst>
                                            </p:cTn>
                                            <p:tgtEl>
                                              <p:spTgt spid="52"/>
                                            </p:tgtEl>
                                            <p:attrNameLst>
                                              <p:attrName>style.visibility</p:attrName>
                                            </p:attrNameLst>
                                          </p:cBhvr>
                                          <p:to>
                                            <p:strVal val="visible"/>
                                          </p:to>
                                        </p:set>
                                        <p:anim calcmode="lin" valueType="num">
                                          <p:cBhvr additive="base">
                                            <p:cTn id="15" dur="500" fill="hold"/>
                                            <p:tgtEl>
                                              <p:spTgt spid="52"/>
                                            </p:tgtEl>
                                            <p:attrNameLst>
                                              <p:attrName>ppt_x</p:attrName>
                                            </p:attrNameLst>
                                          </p:cBhvr>
                                          <p:tavLst>
                                            <p:tav tm="0">
                                              <p:val>
                                                <p:strVal val="0-#ppt_w/2"/>
                                              </p:val>
                                            </p:tav>
                                            <p:tav tm="100000">
                                              <p:val>
                                                <p:strVal val="#ppt_x"/>
                                              </p:val>
                                            </p:tav>
                                          </p:tavLst>
                                        </p:anim>
                                        <p:anim calcmode="lin" valueType="num">
                                          <p:cBhvr additive="base">
                                            <p:cTn id="16" dur="500" fill="hold"/>
                                            <p:tgtEl>
                                              <p:spTgt spid="52"/>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fill="hold"/>
                                            <p:tgtEl>
                                              <p:spTgt spid="53"/>
                                            </p:tgtEl>
                                            <p:attrNameLst>
                                              <p:attrName>ppt_x</p:attrName>
                                            </p:attrNameLst>
                                          </p:cBhvr>
                                          <p:tavLst>
                                            <p:tav tm="0">
                                              <p:val>
                                                <p:strVal val="1+#ppt_w/2"/>
                                              </p:val>
                                            </p:tav>
                                            <p:tav tm="100000">
                                              <p:val>
                                                <p:strVal val="#ppt_x"/>
                                              </p:val>
                                            </p:tav>
                                          </p:tavLst>
                                        </p:anim>
                                        <p:anim calcmode="lin" valueType="num">
                                          <p:cBhvr additive="base">
                                            <p:cTn id="20" dur="500" fill="hold"/>
                                            <p:tgtEl>
                                              <p:spTgt spid="53"/>
                                            </p:tgtEl>
                                            <p:attrNameLst>
                                              <p:attrName>ppt_y</p:attrName>
                                            </p:attrNameLst>
                                          </p:cBhvr>
                                          <p:tavLst>
                                            <p:tav tm="0">
                                              <p:val>
                                                <p:strVal val="0-#ppt_h/2"/>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fill="hold"/>
                                            <p:tgtEl>
                                              <p:spTgt spid="50"/>
                                            </p:tgtEl>
                                            <p:attrNameLst>
                                              <p:attrName>ppt_x</p:attrName>
                                            </p:attrNameLst>
                                          </p:cBhvr>
                                          <p:tavLst>
                                            <p:tav tm="0">
                                              <p:val>
                                                <p:strVal val="1+#ppt_w/2"/>
                                              </p:val>
                                            </p:tav>
                                            <p:tav tm="100000">
                                              <p:val>
                                                <p:strVal val="#ppt_x"/>
                                              </p:val>
                                            </p:tav>
                                          </p:tavLst>
                                        </p:anim>
                                        <p:anim calcmode="lin" valueType="num">
                                          <p:cBhvr additive="base">
                                            <p:cTn id="24" dur="500" fill="hold"/>
                                            <p:tgtEl>
                                              <p:spTgt spid="50"/>
                                            </p:tgtEl>
                                            <p:attrNameLst>
                                              <p:attrName>ppt_y</p:attrName>
                                            </p:attrNameLst>
                                          </p:cBhvr>
                                          <p:tavLst>
                                            <p:tav tm="0">
                                              <p:val>
                                                <p:strVal val="#ppt_y"/>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cBhvr additive="base">
                                            <p:cTn id="27" dur="500" fill="hold"/>
                                            <p:tgtEl>
                                              <p:spTgt spid="55"/>
                                            </p:tgtEl>
                                            <p:attrNameLst>
                                              <p:attrName>ppt_x</p:attrName>
                                            </p:attrNameLst>
                                          </p:cBhvr>
                                          <p:tavLst>
                                            <p:tav tm="0">
                                              <p:val>
                                                <p:strVal val="1+#ppt_w/2"/>
                                              </p:val>
                                            </p:tav>
                                            <p:tav tm="100000">
                                              <p:val>
                                                <p:strVal val="#ppt_x"/>
                                              </p:val>
                                            </p:tav>
                                          </p:tavLst>
                                        </p:anim>
                                        <p:anim calcmode="lin" valueType="num">
                                          <p:cBhvr additive="base">
                                            <p:cTn id="28" dur="500" fill="hold"/>
                                            <p:tgtEl>
                                              <p:spTgt spid="55"/>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cBhvr additive="base">
                                            <p:cTn id="31" dur="500" fill="hold"/>
                                            <p:tgtEl>
                                              <p:spTgt spid="54"/>
                                            </p:tgtEl>
                                            <p:attrNameLst>
                                              <p:attrName>ppt_x</p:attrName>
                                            </p:attrNameLst>
                                          </p:cBhvr>
                                          <p:tavLst>
                                            <p:tav tm="0">
                                              <p:val>
                                                <p:strVal val="0-#ppt_w/2"/>
                                              </p:val>
                                            </p:tav>
                                            <p:tav tm="100000">
                                              <p:val>
                                                <p:strVal val="#ppt_x"/>
                                              </p:val>
                                            </p:tav>
                                          </p:tavLst>
                                        </p:anim>
                                        <p:anim calcmode="lin" valueType="num">
                                          <p:cBhvr additive="base">
                                            <p:cTn id="32" dur="500" fill="hold"/>
                                            <p:tgtEl>
                                              <p:spTgt spid="54"/>
                                            </p:tgtEl>
                                            <p:attrNameLst>
                                              <p:attrName>ppt_y</p:attrName>
                                            </p:attrNameLst>
                                          </p:cBhvr>
                                          <p:tavLst>
                                            <p:tav tm="0">
                                              <p:val>
                                                <p:strVal val="1+#ppt_h/2"/>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additive="base">
                                            <p:cTn id="35" dur="500" fill="hold"/>
                                            <p:tgtEl>
                                              <p:spTgt spid="51"/>
                                            </p:tgtEl>
                                            <p:attrNameLst>
                                              <p:attrName>ppt_x</p:attrName>
                                            </p:attrNameLst>
                                          </p:cBhvr>
                                          <p:tavLst>
                                            <p:tav tm="0">
                                              <p:val>
                                                <p:strVal val="0-#ppt_w/2"/>
                                              </p:val>
                                            </p:tav>
                                            <p:tav tm="100000">
                                              <p:val>
                                                <p:strVal val="#ppt_x"/>
                                              </p:val>
                                            </p:tav>
                                          </p:tavLst>
                                        </p:anim>
                                        <p:anim calcmode="lin" valueType="num">
                                          <p:cBhvr additive="base">
                                            <p:cTn id="36" dur="500" fill="hold"/>
                                            <p:tgtEl>
                                              <p:spTgt spid="51"/>
                                            </p:tgtEl>
                                            <p:attrNameLst>
                                              <p:attrName>ppt_y</p:attrName>
                                            </p:attrNameLst>
                                          </p:cBhvr>
                                          <p:tavLst>
                                            <p:tav tm="0">
                                              <p:val>
                                                <p:strVal val="#ppt_y"/>
                                              </p:val>
                                            </p:tav>
                                            <p:tav tm="100000">
                                              <p:val>
                                                <p:strVal val="#ppt_y"/>
                                              </p:val>
                                            </p:tav>
                                          </p:tavLst>
                                        </p:anim>
                                      </p:childTnLst>
                                    </p:cTn>
                                  </p:par>
                                </p:childTnLst>
                              </p:cTn>
                            </p:par>
                            <p:par>
                              <p:cTn id="37" fill="hold">
                                <p:stCondLst>
                                  <p:cond delay="1500"/>
                                </p:stCondLst>
                                <p:childTnLst>
                                  <p:par>
                                    <p:cTn id="38" presetID="31" presetClass="entr" presetSubtype="0" fill="hold" grpId="0" nodeType="after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p:cTn id="40" dur="400" fill="hold"/>
                                            <p:tgtEl>
                                              <p:spTgt spid="57"/>
                                            </p:tgtEl>
                                            <p:attrNameLst>
                                              <p:attrName>ppt_w</p:attrName>
                                            </p:attrNameLst>
                                          </p:cBhvr>
                                          <p:tavLst>
                                            <p:tav tm="0">
                                              <p:val>
                                                <p:fltVal val="0"/>
                                              </p:val>
                                            </p:tav>
                                            <p:tav tm="100000">
                                              <p:val>
                                                <p:strVal val="#ppt_w"/>
                                              </p:val>
                                            </p:tav>
                                          </p:tavLst>
                                        </p:anim>
                                        <p:anim calcmode="lin" valueType="num">
                                          <p:cBhvr>
                                            <p:cTn id="41" dur="400" fill="hold"/>
                                            <p:tgtEl>
                                              <p:spTgt spid="57"/>
                                            </p:tgtEl>
                                            <p:attrNameLst>
                                              <p:attrName>ppt_h</p:attrName>
                                            </p:attrNameLst>
                                          </p:cBhvr>
                                          <p:tavLst>
                                            <p:tav tm="0">
                                              <p:val>
                                                <p:fltVal val="0"/>
                                              </p:val>
                                            </p:tav>
                                            <p:tav tm="100000">
                                              <p:val>
                                                <p:strVal val="#ppt_h"/>
                                              </p:val>
                                            </p:tav>
                                          </p:tavLst>
                                        </p:anim>
                                        <p:anim calcmode="lin" valueType="num">
                                          <p:cBhvr>
                                            <p:cTn id="42" dur="400" fill="hold"/>
                                            <p:tgtEl>
                                              <p:spTgt spid="57"/>
                                            </p:tgtEl>
                                            <p:attrNameLst>
                                              <p:attrName>style.rotation</p:attrName>
                                            </p:attrNameLst>
                                          </p:cBhvr>
                                          <p:tavLst>
                                            <p:tav tm="0">
                                              <p:val>
                                                <p:fltVal val="90"/>
                                              </p:val>
                                            </p:tav>
                                            <p:tav tm="100000">
                                              <p:val>
                                                <p:fltVal val="0"/>
                                              </p:val>
                                            </p:tav>
                                          </p:tavLst>
                                        </p:anim>
                                        <p:animEffect transition="in" filter="fade">
                                          <p:cBhvr>
                                            <p:cTn id="43" dur="400"/>
                                            <p:tgtEl>
                                              <p:spTgt spid="57"/>
                                            </p:tgtEl>
                                          </p:cBhvr>
                                        </p:animEffect>
                                      </p:childTnLst>
                                    </p:cTn>
                                  </p:par>
                                </p:childTnLst>
                              </p:cTn>
                            </p:par>
                            <p:par>
                              <p:cTn id="44" fill="hold">
                                <p:stCondLst>
                                  <p:cond delay="2000"/>
                                </p:stCondLst>
                                <p:childTnLst>
                                  <p:par>
                                    <p:cTn id="45" presetID="22" presetClass="entr" presetSubtype="2" fill="hold" grpId="0" nodeType="after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wipe(right)">
                                          <p:cBhvr>
                                            <p:cTn id="47" dur="500"/>
                                            <p:tgtEl>
                                              <p:spTgt spid="62"/>
                                            </p:tgtEl>
                                          </p:cBhvr>
                                        </p:animEffect>
                                      </p:childTnLst>
                                    </p:cTn>
                                  </p:par>
                                </p:childTnLst>
                              </p:cTn>
                            </p:par>
                            <p:par>
                              <p:cTn id="48" fill="hold">
                                <p:stCondLst>
                                  <p:cond delay="2500"/>
                                </p:stCondLst>
                                <p:childTnLst>
                                  <p:par>
                                    <p:cTn id="49" presetID="31" presetClass="entr" presetSubtype="0" fill="hold" grpId="0" nodeType="after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p:cTn id="51" dur="400" fill="hold"/>
                                            <p:tgtEl>
                                              <p:spTgt spid="58"/>
                                            </p:tgtEl>
                                            <p:attrNameLst>
                                              <p:attrName>ppt_w</p:attrName>
                                            </p:attrNameLst>
                                          </p:cBhvr>
                                          <p:tavLst>
                                            <p:tav tm="0">
                                              <p:val>
                                                <p:fltVal val="0"/>
                                              </p:val>
                                            </p:tav>
                                            <p:tav tm="100000">
                                              <p:val>
                                                <p:strVal val="#ppt_w"/>
                                              </p:val>
                                            </p:tav>
                                          </p:tavLst>
                                        </p:anim>
                                        <p:anim calcmode="lin" valueType="num">
                                          <p:cBhvr>
                                            <p:cTn id="52" dur="400" fill="hold"/>
                                            <p:tgtEl>
                                              <p:spTgt spid="58"/>
                                            </p:tgtEl>
                                            <p:attrNameLst>
                                              <p:attrName>ppt_h</p:attrName>
                                            </p:attrNameLst>
                                          </p:cBhvr>
                                          <p:tavLst>
                                            <p:tav tm="0">
                                              <p:val>
                                                <p:fltVal val="0"/>
                                              </p:val>
                                            </p:tav>
                                            <p:tav tm="100000">
                                              <p:val>
                                                <p:strVal val="#ppt_h"/>
                                              </p:val>
                                            </p:tav>
                                          </p:tavLst>
                                        </p:anim>
                                        <p:anim calcmode="lin" valueType="num">
                                          <p:cBhvr>
                                            <p:cTn id="53" dur="400" fill="hold"/>
                                            <p:tgtEl>
                                              <p:spTgt spid="58"/>
                                            </p:tgtEl>
                                            <p:attrNameLst>
                                              <p:attrName>style.rotation</p:attrName>
                                            </p:attrNameLst>
                                          </p:cBhvr>
                                          <p:tavLst>
                                            <p:tav tm="0">
                                              <p:val>
                                                <p:fltVal val="90"/>
                                              </p:val>
                                            </p:tav>
                                            <p:tav tm="100000">
                                              <p:val>
                                                <p:fltVal val="0"/>
                                              </p:val>
                                            </p:tav>
                                          </p:tavLst>
                                        </p:anim>
                                        <p:animEffect transition="in" filter="fade">
                                          <p:cBhvr>
                                            <p:cTn id="54" dur="400"/>
                                            <p:tgtEl>
                                              <p:spTgt spid="58"/>
                                            </p:tgtEl>
                                          </p:cBhvr>
                                        </p:animEffect>
                                      </p:childTnLst>
                                    </p:cTn>
                                  </p:par>
                                </p:childTnLst>
                              </p:cTn>
                            </p:par>
                            <p:par>
                              <p:cTn id="55" fill="hold">
                                <p:stCondLst>
                                  <p:cond delay="3000"/>
                                </p:stCondLst>
                                <p:childTnLst>
                                  <p:par>
                                    <p:cTn id="56" presetID="22" presetClass="entr" presetSubtype="2" fill="hold" grpId="0" nodeType="afterEffect">
                                      <p:stCondLst>
                                        <p:cond delay="0"/>
                                      </p:stCondLst>
                                      <p:childTnLst>
                                        <p:set>
                                          <p:cBhvr>
                                            <p:cTn id="57" dur="1" fill="hold">
                                              <p:stCondLst>
                                                <p:cond delay="0"/>
                                              </p:stCondLst>
                                            </p:cTn>
                                            <p:tgtEl>
                                              <p:spTgt spid="64"/>
                                            </p:tgtEl>
                                            <p:attrNameLst>
                                              <p:attrName>style.visibility</p:attrName>
                                            </p:attrNameLst>
                                          </p:cBhvr>
                                          <p:to>
                                            <p:strVal val="visible"/>
                                          </p:to>
                                        </p:set>
                                        <p:animEffect transition="in" filter="wipe(right)">
                                          <p:cBhvr>
                                            <p:cTn id="58" dur="500"/>
                                            <p:tgtEl>
                                              <p:spTgt spid="64"/>
                                            </p:tgtEl>
                                          </p:cBhvr>
                                        </p:animEffect>
                                      </p:childTnLst>
                                    </p:cTn>
                                  </p:par>
                                </p:childTnLst>
                              </p:cTn>
                            </p:par>
                            <p:par>
                              <p:cTn id="59" fill="hold">
                                <p:stCondLst>
                                  <p:cond delay="3500"/>
                                </p:stCondLst>
                                <p:childTnLst>
                                  <p:par>
                                    <p:cTn id="60" presetID="31" presetClass="entr" presetSubtype="0" fill="hold" grpId="0" nodeType="afterEffect">
                                      <p:stCondLst>
                                        <p:cond delay="0"/>
                                      </p:stCondLst>
                                      <p:childTnLst>
                                        <p:set>
                                          <p:cBhvr>
                                            <p:cTn id="61" dur="1" fill="hold">
                                              <p:stCondLst>
                                                <p:cond delay="0"/>
                                              </p:stCondLst>
                                            </p:cTn>
                                            <p:tgtEl>
                                              <p:spTgt spid="56"/>
                                            </p:tgtEl>
                                            <p:attrNameLst>
                                              <p:attrName>style.visibility</p:attrName>
                                            </p:attrNameLst>
                                          </p:cBhvr>
                                          <p:to>
                                            <p:strVal val="visible"/>
                                          </p:to>
                                        </p:set>
                                        <p:anim calcmode="lin" valueType="num">
                                          <p:cBhvr>
                                            <p:cTn id="62" dur="400" fill="hold"/>
                                            <p:tgtEl>
                                              <p:spTgt spid="56"/>
                                            </p:tgtEl>
                                            <p:attrNameLst>
                                              <p:attrName>ppt_w</p:attrName>
                                            </p:attrNameLst>
                                          </p:cBhvr>
                                          <p:tavLst>
                                            <p:tav tm="0">
                                              <p:val>
                                                <p:fltVal val="0"/>
                                              </p:val>
                                            </p:tav>
                                            <p:tav tm="100000">
                                              <p:val>
                                                <p:strVal val="#ppt_w"/>
                                              </p:val>
                                            </p:tav>
                                          </p:tavLst>
                                        </p:anim>
                                        <p:anim calcmode="lin" valueType="num">
                                          <p:cBhvr>
                                            <p:cTn id="63" dur="400" fill="hold"/>
                                            <p:tgtEl>
                                              <p:spTgt spid="56"/>
                                            </p:tgtEl>
                                            <p:attrNameLst>
                                              <p:attrName>ppt_h</p:attrName>
                                            </p:attrNameLst>
                                          </p:cBhvr>
                                          <p:tavLst>
                                            <p:tav tm="0">
                                              <p:val>
                                                <p:fltVal val="0"/>
                                              </p:val>
                                            </p:tav>
                                            <p:tav tm="100000">
                                              <p:val>
                                                <p:strVal val="#ppt_h"/>
                                              </p:val>
                                            </p:tav>
                                          </p:tavLst>
                                        </p:anim>
                                        <p:anim calcmode="lin" valueType="num">
                                          <p:cBhvr>
                                            <p:cTn id="64" dur="400" fill="hold"/>
                                            <p:tgtEl>
                                              <p:spTgt spid="56"/>
                                            </p:tgtEl>
                                            <p:attrNameLst>
                                              <p:attrName>style.rotation</p:attrName>
                                            </p:attrNameLst>
                                          </p:cBhvr>
                                          <p:tavLst>
                                            <p:tav tm="0">
                                              <p:val>
                                                <p:fltVal val="90"/>
                                              </p:val>
                                            </p:tav>
                                            <p:tav tm="100000">
                                              <p:val>
                                                <p:fltVal val="0"/>
                                              </p:val>
                                            </p:tav>
                                          </p:tavLst>
                                        </p:anim>
                                        <p:animEffect transition="in" filter="fade">
                                          <p:cBhvr>
                                            <p:cTn id="65" dur="400"/>
                                            <p:tgtEl>
                                              <p:spTgt spid="56"/>
                                            </p:tgtEl>
                                          </p:cBhvr>
                                        </p:animEffect>
                                      </p:childTnLst>
                                    </p:cTn>
                                  </p:par>
                                </p:childTnLst>
                              </p:cTn>
                            </p:par>
                            <p:par>
                              <p:cTn id="66" fill="hold">
                                <p:stCondLst>
                                  <p:cond delay="4000"/>
                                </p:stCondLst>
                                <p:childTnLst>
                                  <p:par>
                                    <p:cTn id="67" presetID="22" presetClass="entr" presetSubtype="2" fill="hold" grpId="0" nodeType="afterEffect">
                                      <p:stCondLst>
                                        <p:cond delay="0"/>
                                      </p:stCondLst>
                                      <p:childTnLst>
                                        <p:set>
                                          <p:cBhvr>
                                            <p:cTn id="68" dur="1" fill="hold">
                                              <p:stCondLst>
                                                <p:cond delay="0"/>
                                              </p:stCondLst>
                                            </p:cTn>
                                            <p:tgtEl>
                                              <p:spTgt spid="66"/>
                                            </p:tgtEl>
                                            <p:attrNameLst>
                                              <p:attrName>style.visibility</p:attrName>
                                            </p:attrNameLst>
                                          </p:cBhvr>
                                          <p:to>
                                            <p:strVal val="visible"/>
                                          </p:to>
                                        </p:set>
                                        <p:animEffect transition="in" filter="wipe(right)">
                                          <p:cBhvr>
                                            <p:cTn id="69" dur="500"/>
                                            <p:tgtEl>
                                              <p:spTgt spid="66"/>
                                            </p:tgtEl>
                                          </p:cBhvr>
                                        </p:animEffect>
                                      </p:childTnLst>
                                    </p:cTn>
                                  </p:par>
                                </p:childTnLst>
                              </p:cTn>
                            </p:par>
                            <p:par>
                              <p:cTn id="70" fill="hold">
                                <p:stCondLst>
                                  <p:cond delay="4500"/>
                                </p:stCondLst>
                                <p:childTnLst>
                                  <p:par>
                                    <p:cTn id="71" presetID="31" presetClass="entr" presetSubtype="0" fill="hold" nodeType="afterEffect">
                                      <p:stCondLst>
                                        <p:cond delay="0"/>
                                      </p:stCondLst>
                                      <p:childTnLst>
                                        <p:set>
                                          <p:cBhvr>
                                            <p:cTn id="72" dur="1" fill="hold">
                                              <p:stCondLst>
                                                <p:cond delay="0"/>
                                              </p:stCondLst>
                                            </p:cTn>
                                            <p:tgtEl>
                                              <p:spTgt spid="74"/>
                                            </p:tgtEl>
                                            <p:attrNameLst>
                                              <p:attrName>style.visibility</p:attrName>
                                            </p:attrNameLst>
                                          </p:cBhvr>
                                          <p:to>
                                            <p:strVal val="visible"/>
                                          </p:to>
                                        </p:set>
                                        <p:anim calcmode="lin" valueType="num">
                                          <p:cBhvr>
                                            <p:cTn id="73" dur="500" fill="hold"/>
                                            <p:tgtEl>
                                              <p:spTgt spid="74"/>
                                            </p:tgtEl>
                                            <p:attrNameLst>
                                              <p:attrName>ppt_w</p:attrName>
                                            </p:attrNameLst>
                                          </p:cBhvr>
                                          <p:tavLst>
                                            <p:tav tm="0">
                                              <p:val>
                                                <p:fltVal val="0"/>
                                              </p:val>
                                            </p:tav>
                                            <p:tav tm="100000">
                                              <p:val>
                                                <p:strVal val="#ppt_w"/>
                                              </p:val>
                                            </p:tav>
                                          </p:tavLst>
                                        </p:anim>
                                        <p:anim calcmode="lin" valueType="num">
                                          <p:cBhvr>
                                            <p:cTn id="74" dur="500" fill="hold"/>
                                            <p:tgtEl>
                                              <p:spTgt spid="74"/>
                                            </p:tgtEl>
                                            <p:attrNameLst>
                                              <p:attrName>ppt_h</p:attrName>
                                            </p:attrNameLst>
                                          </p:cBhvr>
                                          <p:tavLst>
                                            <p:tav tm="0">
                                              <p:val>
                                                <p:fltVal val="0"/>
                                              </p:val>
                                            </p:tav>
                                            <p:tav tm="100000">
                                              <p:val>
                                                <p:strVal val="#ppt_h"/>
                                              </p:val>
                                            </p:tav>
                                          </p:tavLst>
                                        </p:anim>
                                        <p:anim calcmode="lin" valueType="num">
                                          <p:cBhvr>
                                            <p:cTn id="75" dur="500" fill="hold"/>
                                            <p:tgtEl>
                                              <p:spTgt spid="74"/>
                                            </p:tgtEl>
                                            <p:attrNameLst>
                                              <p:attrName>style.rotation</p:attrName>
                                            </p:attrNameLst>
                                          </p:cBhvr>
                                          <p:tavLst>
                                            <p:tav tm="0">
                                              <p:val>
                                                <p:fltVal val="90"/>
                                              </p:val>
                                            </p:tav>
                                            <p:tav tm="100000">
                                              <p:val>
                                                <p:fltVal val="0"/>
                                              </p:val>
                                            </p:tav>
                                          </p:tavLst>
                                        </p:anim>
                                        <p:animEffect transition="in" filter="fade">
                                          <p:cBhvr>
                                            <p:cTn id="76" dur="500"/>
                                            <p:tgtEl>
                                              <p:spTgt spid="74"/>
                                            </p:tgtEl>
                                          </p:cBhvr>
                                        </p:animEffect>
                                      </p:childTnLst>
                                    </p:cTn>
                                  </p:par>
                                </p:childTnLst>
                              </p:cTn>
                            </p:par>
                            <p:par>
                              <p:cTn id="77" fill="hold">
                                <p:stCondLst>
                                  <p:cond delay="5000"/>
                                </p:stCondLst>
                                <p:childTnLst>
                                  <p:par>
                                    <p:cTn id="78" presetID="22" presetClass="entr" presetSubtype="2" fill="hold" grpId="0" nodeType="afterEffect">
                                      <p:stCondLst>
                                        <p:cond delay="0"/>
                                      </p:stCondLst>
                                      <p:childTnLst>
                                        <p:set>
                                          <p:cBhvr>
                                            <p:cTn id="79" dur="1" fill="hold">
                                              <p:stCondLst>
                                                <p:cond delay="0"/>
                                              </p:stCondLst>
                                            </p:cTn>
                                            <p:tgtEl>
                                              <p:spTgt spid="68"/>
                                            </p:tgtEl>
                                            <p:attrNameLst>
                                              <p:attrName>style.visibility</p:attrName>
                                            </p:attrNameLst>
                                          </p:cBhvr>
                                          <p:to>
                                            <p:strVal val="visible"/>
                                          </p:to>
                                        </p:set>
                                        <p:animEffect transition="in" filter="wipe(right)">
                                          <p:cBhvr>
                                            <p:cTn id="80" dur="500"/>
                                            <p:tgtEl>
                                              <p:spTgt spid="68"/>
                                            </p:tgtEl>
                                          </p:cBhvr>
                                        </p:animEffect>
                                      </p:childTnLst>
                                    </p:cTn>
                                  </p:par>
                                </p:childTnLst>
                              </p:cTn>
                            </p:par>
                            <p:par>
                              <p:cTn id="81" fill="hold">
                                <p:stCondLst>
                                  <p:cond delay="5500"/>
                                </p:stCondLst>
                                <p:childTnLst>
                                  <p:par>
                                    <p:cTn id="82" presetID="31" presetClass="entr" presetSubtype="0" fill="hold" nodeType="afterEffect">
                                      <p:stCondLst>
                                        <p:cond delay="0"/>
                                      </p:stCondLst>
                                      <p:childTnLst>
                                        <p:set>
                                          <p:cBhvr>
                                            <p:cTn id="83" dur="1" fill="hold">
                                              <p:stCondLst>
                                                <p:cond delay="0"/>
                                              </p:stCondLst>
                                            </p:cTn>
                                            <p:tgtEl>
                                              <p:spTgt spid="78"/>
                                            </p:tgtEl>
                                            <p:attrNameLst>
                                              <p:attrName>style.visibility</p:attrName>
                                            </p:attrNameLst>
                                          </p:cBhvr>
                                          <p:to>
                                            <p:strVal val="visible"/>
                                          </p:to>
                                        </p:set>
                                        <p:anim calcmode="lin" valueType="num">
                                          <p:cBhvr>
                                            <p:cTn id="84" dur="500" fill="hold"/>
                                            <p:tgtEl>
                                              <p:spTgt spid="78"/>
                                            </p:tgtEl>
                                            <p:attrNameLst>
                                              <p:attrName>ppt_w</p:attrName>
                                            </p:attrNameLst>
                                          </p:cBhvr>
                                          <p:tavLst>
                                            <p:tav tm="0">
                                              <p:val>
                                                <p:fltVal val="0"/>
                                              </p:val>
                                            </p:tav>
                                            <p:tav tm="100000">
                                              <p:val>
                                                <p:strVal val="#ppt_w"/>
                                              </p:val>
                                            </p:tav>
                                          </p:tavLst>
                                        </p:anim>
                                        <p:anim calcmode="lin" valueType="num">
                                          <p:cBhvr>
                                            <p:cTn id="85" dur="500" fill="hold"/>
                                            <p:tgtEl>
                                              <p:spTgt spid="78"/>
                                            </p:tgtEl>
                                            <p:attrNameLst>
                                              <p:attrName>ppt_h</p:attrName>
                                            </p:attrNameLst>
                                          </p:cBhvr>
                                          <p:tavLst>
                                            <p:tav tm="0">
                                              <p:val>
                                                <p:fltVal val="0"/>
                                              </p:val>
                                            </p:tav>
                                            <p:tav tm="100000">
                                              <p:val>
                                                <p:strVal val="#ppt_h"/>
                                              </p:val>
                                            </p:tav>
                                          </p:tavLst>
                                        </p:anim>
                                        <p:anim calcmode="lin" valueType="num">
                                          <p:cBhvr>
                                            <p:cTn id="86" dur="500" fill="hold"/>
                                            <p:tgtEl>
                                              <p:spTgt spid="78"/>
                                            </p:tgtEl>
                                            <p:attrNameLst>
                                              <p:attrName>style.rotation</p:attrName>
                                            </p:attrNameLst>
                                          </p:cBhvr>
                                          <p:tavLst>
                                            <p:tav tm="0">
                                              <p:val>
                                                <p:fltVal val="90"/>
                                              </p:val>
                                            </p:tav>
                                            <p:tav tm="100000">
                                              <p:val>
                                                <p:fltVal val="0"/>
                                              </p:val>
                                            </p:tav>
                                          </p:tavLst>
                                        </p:anim>
                                        <p:animEffect transition="in" filter="fade">
                                          <p:cBhvr>
                                            <p:cTn id="87" dur="500"/>
                                            <p:tgtEl>
                                              <p:spTgt spid="78"/>
                                            </p:tgtEl>
                                          </p:cBhvr>
                                        </p:animEffect>
                                      </p:childTnLst>
                                    </p:cTn>
                                  </p:par>
                                </p:childTnLst>
                              </p:cTn>
                            </p:par>
                            <p:par>
                              <p:cTn id="88" fill="hold">
                                <p:stCondLst>
                                  <p:cond delay="6000"/>
                                </p:stCondLst>
                                <p:childTnLst>
                                  <p:par>
                                    <p:cTn id="89" presetID="22" presetClass="entr" presetSubtype="2" fill="hold" grpId="0" nodeType="afterEffect">
                                      <p:stCondLst>
                                        <p:cond delay="0"/>
                                      </p:stCondLst>
                                      <p:childTnLst>
                                        <p:set>
                                          <p:cBhvr>
                                            <p:cTn id="90" dur="1" fill="hold">
                                              <p:stCondLst>
                                                <p:cond delay="0"/>
                                              </p:stCondLst>
                                            </p:cTn>
                                            <p:tgtEl>
                                              <p:spTgt spid="70"/>
                                            </p:tgtEl>
                                            <p:attrNameLst>
                                              <p:attrName>style.visibility</p:attrName>
                                            </p:attrNameLst>
                                          </p:cBhvr>
                                          <p:to>
                                            <p:strVal val="visible"/>
                                          </p:to>
                                        </p:set>
                                        <p:animEffect transition="in" filter="wipe(right)">
                                          <p:cBhvr>
                                            <p:cTn id="91" dur="500"/>
                                            <p:tgtEl>
                                              <p:spTgt spid="70"/>
                                            </p:tgtEl>
                                          </p:cBhvr>
                                        </p:animEffect>
                                      </p:childTnLst>
                                    </p:cTn>
                                  </p:par>
                                </p:childTnLst>
                              </p:cTn>
                            </p:par>
                            <p:par>
                              <p:cTn id="92" fill="hold">
                                <p:stCondLst>
                                  <p:cond delay="6500"/>
                                </p:stCondLst>
                                <p:childTnLst>
                                  <p:par>
                                    <p:cTn id="93" presetID="31" presetClass="entr" presetSubtype="0" fill="hold" grpId="0" nodeType="afterEffect">
                                      <p:stCondLst>
                                        <p:cond delay="0"/>
                                      </p:stCondLst>
                                      <p:childTnLst>
                                        <p:set>
                                          <p:cBhvr>
                                            <p:cTn id="94" dur="1" fill="hold">
                                              <p:stCondLst>
                                                <p:cond delay="0"/>
                                              </p:stCondLst>
                                            </p:cTn>
                                            <p:tgtEl>
                                              <p:spTgt spid="61"/>
                                            </p:tgtEl>
                                            <p:attrNameLst>
                                              <p:attrName>style.visibility</p:attrName>
                                            </p:attrNameLst>
                                          </p:cBhvr>
                                          <p:to>
                                            <p:strVal val="visible"/>
                                          </p:to>
                                        </p:set>
                                        <p:anim calcmode="lin" valueType="num">
                                          <p:cBhvr>
                                            <p:cTn id="95" dur="400" fill="hold"/>
                                            <p:tgtEl>
                                              <p:spTgt spid="61"/>
                                            </p:tgtEl>
                                            <p:attrNameLst>
                                              <p:attrName>ppt_w</p:attrName>
                                            </p:attrNameLst>
                                          </p:cBhvr>
                                          <p:tavLst>
                                            <p:tav tm="0">
                                              <p:val>
                                                <p:fltVal val="0"/>
                                              </p:val>
                                            </p:tav>
                                            <p:tav tm="100000">
                                              <p:val>
                                                <p:strVal val="#ppt_w"/>
                                              </p:val>
                                            </p:tav>
                                          </p:tavLst>
                                        </p:anim>
                                        <p:anim calcmode="lin" valueType="num">
                                          <p:cBhvr>
                                            <p:cTn id="96" dur="400" fill="hold"/>
                                            <p:tgtEl>
                                              <p:spTgt spid="61"/>
                                            </p:tgtEl>
                                            <p:attrNameLst>
                                              <p:attrName>ppt_h</p:attrName>
                                            </p:attrNameLst>
                                          </p:cBhvr>
                                          <p:tavLst>
                                            <p:tav tm="0">
                                              <p:val>
                                                <p:fltVal val="0"/>
                                              </p:val>
                                            </p:tav>
                                            <p:tav tm="100000">
                                              <p:val>
                                                <p:strVal val="#ppt_h"/>
                                              </p:val>
                                            </p:tav>
                                          </p:tavLst>
                                        </p:anim>
                                        <p:anim calcmode="lin" valueType="num">
                                          <p:cBhvr>
                                            <p:cTn id="97" dur="400" fill="hold"/>
                                            <p:tgtEl>
                                              <p:spTgt spid="61"/>
                                            </p:tgtEl>
                                            <p:attrNameLst>
                                              <p:attrName>style.rotation</p:attrName>
                                            </p:attrNameLst>
                                          </p:cBhvr>
                                          <p:tavLst>
                                            <p:tav tm="0">
                                              <p:val>
                                                <p:fltVal val="90"/>
                                              </p:val>
                                            </p:tav>
                                            <p:tav tm="100000">
                                              <p:val>
                                                <p:fltVal val="0"/>
                                              </p:val>
                                            </p:tav>
                                          </p:tavLst>
                                        </p:anim>
                                        <p:animEffect transition="in" filter="fade">
                                          <p:cBhvr>
                                            <p:cTn id="98" dur="400"/>
                                            <p:tgtEl>
                                              <p:spTgt spid="61"/>
                                            </p:tgtEl>
                                          </p:cBhvr>
                                        </p:animEffect>
                                      </p:childTnLst>
                                    </p:cTn>
                                  </p:par>
                                </p:childTnLst>
                              </p:cTn>
                            </p:par>
                            <p:par>
                              <p:cTn id="99" fill="hold">
                                <p:stCondLst>
                                  <p:cond delay="7000"/>
                                </p:stCondLst>
                                <p:childTnLst>
                                  <p:par>
                                    <p:cTn id="100" presetID="22" presetClass="entr" presetSubtype="2" fill="hold" grpId="0" nodeType="afterEffect">
                                      <p:stCondLst>
                                        <p:cond delay="0"/>
                                      </p:stCondLst>
                                      <p:childTnLst>
                                        <p:set>
                                          <p:cBhvr>
                                            <p:cTn id="101" dur="1" fill="hold">
                                              <p:stCondLst>
                                                <p:cond delay="0"/>
                                              </p:stCondLst>
                                            </p:cTn>
                                            <p:tgtEl>
                                              <p:spTgt spid="72"/>
                                            </p:tgtEl>
                                            <p:attrNameLst>
                                              <p:attrName>style.visibility</p:attrName>
                                            </p:attrNameLst>
                                          </p:cBhvr>
                                          <p:to>
                                            <p:strVal val="visible"/>
                                          </p:to>
                                        </p:set>
                                        <p:animEffect transition="in" filter="wipe(right)">
                                          <p:cBhvr>
                                            <p:cTn id="102"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animBg="1"/>
          <p:bldP spid="57" grpId="0" animBg="1"/>
          <p:bldP spid="58" grpId="0" animBg="1"/>
          <p:bldP spid="61" grpId="0" animBg="1"/>
          <p:bldP spid="62" grpId="0"/>
          <p:bldP spid="64" grpId="0"/>
          <p:bldP spid="66" grpId="0"/>
          <p:bldP spid="68" grpId="0"/>
          <p:bldP spid="70" grpId="0"/>
          <p:bldP spid="72" grpId="0"/>
          <p:bldP spid="84"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AutoShape 20"/>
          <p:cNvSpPr/>
          <p:nvPr/>
        </p:nvSpPr>
        <p:spPr bwMode="auto">
          <a:xfrm>
            <a:off x="4160557" y="5050581"/>
            <a:ext cx="1704241" cy="6372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p>
            <a:pPr>
              <a:lnSpc>
                <a:spcPct val="120000"/>
              </a:lnSpc>
              <a:spcBef>
                <a:spcPts val="815"/>
              </a:spcBef>
              <a:defRPr/>
            </a:pPr>
            <a:r>
              <a:rPr lang="zh-CN" altLang="en-US" sz="1400" b="1" spc="300" dirty="0">
                <a:solidFill>
                  <a:schemeClr val="tx1">
                    <a:lumMod val="75000"/>
                    <a:lumOff val="25000"/>
                  </a:schemeClr>
                </a:solidFill>
                <a:latin typeface="微软雅黑" panose="020B0503020204020204" pitchFamily="34" charset="-122"/>
                <a:ea typeface="微软雅黑" panose="020B0503020204020204" pitchFamily="34" charset="-122"/>
                <a:cs typeface="Lato Regular" charset="0"/>
                <a:sym typeface="Lato Regular" charset="0"/>
              </a:rPr>
              <a:t>组织的设立应考虑到其内部的风险控制、牵制和监督机制 ；</a:t>
            </a:r>
            <a:endParaRPr lang="es-ES" sz="1400" b="1" spc="300" dirty="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charset="0"/>
            </a:endParaRPr>
          </a:p>
        </p:txBody>
      </p:sp>
      <p:sp>
        <p:nvSpPr>
          <p:cNvPr id="41" name="AutoShape 25"/>
          <p:cNvSpPr/>
          <p:nvPr/>
        </p:nvSpPr>
        <p:spPr bwMode="auto">
          <a:xfrm>
            <a:off x="1899039" y="5050581"/>
            <a:ext cx="1704239" cy="6372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p>
            <a:pPr>
              <a:lnSpc>
                <a:spcPct val="120000"/>
              </a:lnSpc>
              <a:spcBef>
                <a:spcPts val="815"/>
              </a:spcBef>
              <a:defRPr/>
            </a:pPr>
            <a:r>
              <a:rPr lang="zh-CN" altLang="en-US" sz="1400" b="1" spc="300" dirty="0">
                <a:solidFill>
                  <a:schemeClr val="tx1">
                    <a:lumMod val="75000"/>
                    <a:lumOff val="25000"/>
                  </a:schemeClr>
                </a:solidFill>
                <a:latin typeface="微软雅黑" panose="020B0503020204020204" pitchFamily="34" charset="-122"/>
                <a:ea typeface="微软雅黑" panose="020B0503020204020204" pitchFamily="34" charset="-122"/>
                <a:cs typeface="Lato Regular" charset="0"/>
                <a:sym typeface="Lato Regular" charset="0"/>
              </a:rPr>
              <a:t>组织内层级、部门和岗位之间的权责明确 </a:t>
            </a:r>
            <a:endParaRPr lang="es-ES" sz="1400" b="1" spc="300" dirty="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charset="0"/>
            </a:endParaRPr>
          </a:p>
        </p:txBody>
      </p:sp>
      <p:sp>
        <p:nvSpPr>
          <p:cNvPr id="42" name="AutoShape 26"/>
          <p:cNvSpPr/>
          <p:nvPr/>
        </p:nvSpPr>
        <p:spPr bwMode="auto">
          <a:xfrm>
            <a:off x="6292479" y="5050581"/>
            <a:ext cx="1704239" cy="6372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p>
            <a:pPr>
              <a:lnSpc>
                <a:spcPct val="120000"/>
              </a:lnSpc>
              <a:spcBef>
                <a:spcPts val="815"/>
              </a:spcBef>
              <a:defRPr/>
            </a:pPr>
            <a:r>
              <a:rPr lang="zh-CN" altLang="en-US" sz="1400" b="1" spc="300" dirty="0">
                <a:solidFill>
                  <a:schemeClr val="tx1">
                    <a:lumMod val="75000"/>
                    <a:lumOff val="25000"/>
                  </a:schemeClr>
                </a:solidFill>
                <a:latin typeface="微软雅黑" panose="020B0503020204020204" pitchFamily="34" charset="-122"/>
                <a:ea typeface="微软雅黑" panose="020B0503020204020204" pitchFamily="34" charset="-122"/>
                <a:cs typeface="Lato Regular" charset="0"/>
                <a:sym typeface="Lato Regular" charset="0"/>
              </a:rPr>
              <a:t>组织的设立应考虑到组织工作和任务扩张的延展性；</a:t>
            </a:r>
            <a:endParaRPr lang="es-ES" sz="1400" b="1" spc="300" dirty="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charset="0"/>
            </a:endParaRPr>
          </a:p>
        </p:txBody>
      </p:sp>
      <p:sp>
        <p:nvSpPr>
          <p:cNvPr id="43" name="AutoShape 27"/>
          <p:cNvSpPr/>
          <p:nvPr/>
        </p:nvSpPr>
        <p:spPr bwMode="auto">
          <a:xfrm>
            <a:off x="8398477" y="5050581"/>
            <a:ext cx="1704241" cy="6372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p>
            <a:pPr>
              <a:lnSpc>
                <a:spcPct val="120000"/>
              </a:lnSpc>
              <a:spcBef>
                <a:spcPts val="815"/>
              </a:spcBef>
              <a:defRPr/>
            </a:pPr>
            <a:r>
              <a:rPr lang="zh-CN" altLang="en-US" sz="1400" b="1" spc="300" dirty="0">
                <a:solidFill>
                  <a:schemeClr val="tx1">
                    <a:lumMod val="75000"/>
                    <a:lumOff val="25000"/>
                  </a:schemeClr>
                </a:solidFill>
                <a:latin typeface="微软雅黑" panose="020B0503020204020204" pitchFamily="34" charset="-122"/>
                <a:ea typeface="微软雅黑" panose="020B0503020204020204" pitchFamily="34" charset="-122"/>
                <a:cs typeface="Lato Regular" charset="0"/>
                <a:sym typeface="Lato Regular" charset="0"/>
              </a:rPr>
              <a:t>组织的设立应该扁平及向附加值高的地方倾斜，且越简单越好。</a:t>
            </a:r>
            <a:endParaRPr lang="es-ES" sz="1400" b="1" spc="300" dirty="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charset="0"/>
            </a:endParaRPr>
          </a:p>
        </p:txBody>
      </p:sp>
      <p:sp>
        <p:nvSpPr>
          <p:cNvPr id="44" name="矩形 43"/>
          <p:cNvSpPr/>
          <p:nvPr/>
        </p:nvSpPr>
        <p:spPr>
          <a:xfrm>
            <a:off x="672834" y="1525840"/>
            <a:ext cx="2480166" cy="630942"/>
          </a:xfrm>
          <a:prstGeom prst="rect">
            <a:avLst/>
          </a:prstGeom>
        </p:spPr>
        <p:txBody>
          <a:bodyPr wrap="none">
            <a:spAutoFit/>
          </a:bodyPr>
          <a:lstStyle/>
          <a:p>
            <a:r>
              <a:rPr lang="zh-CN" altLang="en-US" sz="3500" b="1" dirty="0">
                <a:solidFill>
                  <a:schemeClr val="accent4">
                    <a:lumMod val="75000"/>
                  </a:schemeClr>
                </a:solidFill>
                <a:latin typeface="微软雅黑" panose="020B0503020204020204" pitchFamily="34" charset="-122"/>
                <a:ea typeface="微软雅黑" panose="020B0503020204020204" pitchFamily="34" charset="-122"/>
              </a:rPr>
              <a:t>１、组织　</a:t>
            </a:r>
            <a:endParaRPr lang="zh-CN" altLang="en-US" sz="3500" b="1" dirty="0">
              <a:solidFill>
                <a:schemeClr val="accent4">
                  <a:lumMod val="75000"/>
                </a:schemeClr>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rotWithShape="1">
          <a:blip r:embed="rId1" cstate="print"/>
          <a:srcRect/>
          <a:stretch>
            <a:fillRect/>
          </a:stretch>
        </p:blipFill>
        <p:spPr>
          <a:xfrm>
            <a:off x="3545221" y="1599778"/>
            <a:ext cx="5416061" cy="3322613"/>
          </a:xfrm>
          <a:prstGeom prst="rect">
            <a:avLst/>
          </a:prstGeom>
        </p:spPr>
      </p:pic>
      <p:grpSp>
        <p:nvGrpSpPr>
          <p:cNvPr id="13" name="组合 12"/>
          <p:cNvGrpSpPr/>
          <p:nvPr/>
        </p:nvGrpSpPr>
        <p:grpSpPr>
          <a:xfrm>
            <a:off x="684972" y="249430"/>
            <a:ext cx="8357579" cy="635239"/>
            <a:chOff x="-5263199" y="-129176"/>
            <a:chExt cx="8292615" cy="630300"/>
          </a:xfrm>
        </p:grpSpPr>
        <p:sp>
          <p:nvSpPr>
            <p:cNvPr id="14" name="Text Box 7"/>
            <p:cNvSpPr txBox="1">
              <a:spLocks noChangeArrowheads="1"/>
            </p:cNvSpPr>
            <p:nvPr/>
          </p:nvSpPr>
          <p:spPr bwMode="auto">
            <a:xfrm>
              <a:off x="154333" y="-11846"/>
              <a:ext cx="2875083" cy="460854"/>
            </a:xfrm>
            <a:prstGeom prst="rect">
              <a:avLst/>
            </a:prstGeom>
            <a:noFill/>
            <a:ln w="9525">
              <a:noFill/>
              <a:miter lim="800000"/>
            </a:ln>
          </p:spPr>
          <p:txBody>
            <a:bodyPr wrap="none" lIns="46078" tIns="23040" rIns="46078" bIns="23040">
              <a:spAutoFit/>
            </a:bodyPr>
            <a:lstStyle/>
            <a:p>
              <a:pPr defTabSz="1096645"/>
              <a:r>
                <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HOW TO BUILD A HIGH</a:t>
              </a:r>
              <a:endPar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096645"/>
              <a:r>
                <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EFFICIENT TEAM</a:t>
              </a:r>
              <a:endParaRPr lang="en-CA"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5" name="矩形 14"/>
            <p:cNvSpPr/>
            <p:nvPr/>
          </p:nvSpPr>
          <p:spPr>
            <a:xfrm>
              <a:off x="-5263199" y="-129176"/>
              <a:ext cx="5536998" cy="630300"/>
            </a:xfrm>
            <a:prstGeom prst="rect">
              <a:avLst/>
            </a:prstGeom>
          </p:spPr>
          <p:txBody>
            <a:bodyPr wrap="none">
              <a:spAutoFit/>
            </a:bodyPr>
            <a:lstStyle/>
            <a:p>
              <a:pPr algn="ctr" defTabSz="1096645"/>
              <a:r>
                <a:rPr lang="zh-CN" altLang="en-US" sz="3530" b="1" spc="300" dirty="0">
                  <a:solidFill>
                    <a:schemeClr val="tx1">
                      <a:lumMod val="95000"/>
                      <a:lumOff val="5000"/>
                    </a:schemeClr>
                  </a:solidFill>
                  <a:latin typeface="+mn-ea"/>
                </a:rPr>
                <a:t>如何打造一支高效</a:t>
              </a:r>
              <a:r>
                <a:rPr lang="zh-CN" altLang="en-US" sz="3530" b="1" spc="300">
                  <a:solidFill>
                    <a:schemeClr val="tx1">
                      <a:lumMod val="95000"/>
                      <a:lumOff val="5000"/>
                    </a:schemeClr>
                  </a:solidFill>
                  <a:latin typeface="+mn-ea"/>
                </a:rPr>
                <a:t>的团队</a:t>
              </a:r>
              <a:endParaRPr lang="en-CA" altLang="zh-CN" sz="3530" b="1" spc="300" dirty="0">
                <a:solidFill>
                  <a:schemeClr val="tx1">
                    <a:lumMod val="95000"/>
                    <a:lumOff val="5000"/>
                  </a:schemeClr>
                </a:solidFill>
                <a:latin typeface="+mn-ea"/>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wipe(down)">
                                      <p:cBhvr>
                                        <p:cTn id="11" dur="500"/>
                                        <p:tgtEl>
                                          <p:spTgt spid="44"/>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wipe(up)">
                                      <p:cBhvr>
                                        <p:cTn id="21" dur="500"/>
                                        <p:tgtEl>
                                          <p:spTgt spid="41"/>
                                        </p:tgtEl>
                                      </p:cBhvr>
                                    </p:animEffect>
                                  </p:childTnLst>
                                </p:cTn>
                              </p:par>
                            </p:childTnLst>
                          </p:cTn>
                        </p:par>
                        <p:par>
                          <p:cTn id="22" fill="hold">
                            <p:stCondLst>
                              <p:cond delay="2500"/>
                            </p:stCondLst>
                            <p:childTnLst>
                              <p:par>
                                <p:cTn id="23" presetID="22" presetClass="entr" presetSubtype="1" fill="hold" grpId="0" nodeType="after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wipe(up)">
                                      <p:cBhvr>
                                        <p:cTn id="25" dur="500"/>
                                        <p:tgtEl>
                                          <p:spTgt spid="40"/>
                                        </p:tgtEl>
                                      </p:cBhvr>
                                    </p:animEffect>
                                  </p:childTnLst>
                                </p:cTn>
                              </p:par>
                            </p:childTnLst>
                          </p:cTn>
                        </p:par>
                        <p:par>
                          <p:cTn id="26" fill="hold">
                            <p:stCondLst>
                              <p:cond delay="3000"/>
                            </p:stCondLst>
                            <p:childTnLst>
                              <p:par>
                                <p:cTn id="27" presetID="22" presetClass="entr" presetSubtype="1"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wipe(up)">
                                      <p:cBhvr>
                                        <p:cTn id="29" dur="500"/>
                                        <p:tgtEl>
                                          <p:spTgt spid="42"/>
                                        </p:tgtEl>
                                      </p:cBhvr>
                                    </p:animEffect>
                                  </p:childTnLst>
                                </p:cTn>
                              </p:par>
                            </p:childTnLst>
                          </p:cTn>
                        </p:par>
                        <p:par>
                          <p:cTn id="30" fill="hold">
                            <p:stCondLst>
                              <p:cond delay="3500"/>
                            </p:stCondLst>
                            <p:childTnLst>
                              <p:par>
                                <p:cTn id="31" presetID="22" presetClass="entr" presetSubtype="1" fill="hold" grpId="0" nodeType="after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wipe(up)">
                                      <p:cBhvr>
                                        <p:cTn id="3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8"/>
          <p:cNvSpPr>
            <a:spLocks noChangeAspect="1" noEditPoints="1"/>
          </p:cNvSpPr>
          <p:nvPr/>
        </p:nvSpPr>
        <p:spPr bwMode="auto">
          <a:xfrm>
            <a:off x="1531974" y="3360803"/>
            <a:ext cx="881688" cy="881688"/>
          </a:xfrm>
          <a:custGeom>
            <a:avLst/>
            <a:gdLst>
              <a:gd name="T0" fmla="*/ 1530 w 2449"/>
              <a:gd name="T1" fmla="*/ 38 h 2449"/>
              <a:gd name="T2" fmla="*/ 1859 w 2449"/>
              <a:gd name="T3" fmla="*/ 178 h 2449"/>
              <a:gd name="T4" fmla="*/ 2130 w 2449"/>
              <a:gd name="T5" fmla="*/ 401 h 2449"/>
              <a:gd name="T6" fmla="*/ 2328 w 2449"/>
              <a:gd name="T7" fmla="*/ 694 h 2449"/>
              <a:gd name="T8" fmla="*/ 2435 w 2449"/>
              <a:gd name="T9" fmla="*/ 1038 h 2449"/>
              <a:gd name="T10" fmla="*/ 2435 w 2449"/>
              <a:gd name="T11" fmla="*/ 1411 h 2449"/>
              <a:gd name="T12" fmla="*/ 2328 w 2449"/>
              <a:gd name="T13" fmla="*/ 1755 h 2449"/>
              <a:gd name="T14" fmla="*/ 2130 w 2449"/>
              <a:gd name="T15" fmla="*/ 2048 h 2449"/>
              <a:gd name="T16" fmla="*/ 1859 w 2449"/>
              <a:gd name="T17" fmla="*/ 2272 h 2449"/>
              <a:gd name="T18" fmla="*/ 1530 w 2449"/>
              <a:gd name="T19" fmla="*/ 2410 h 2449"/>
              <a:gd name="T20" fmla="*/ 1161 w 2449"/>
              <a:gd name="T21" fmla="*/ 2447 h 2449"/>
              <a:gd name="T22" fmla="*/ 804 w 2449"/>
              <a:gd name="T23" fmla="*/ 2375 h 2449"/>
              <a:gd name="T24" fmla="*/ 492 w 2449"/>
              <a:gd name="T25" fmla="*/ 2205 h 2449"/>
              <a:gd name="T26" fmla="*/ 243 w 2449"/>
              <a:gd name="T27" fmla="*/ 1957 h 2449"/>
              <a:gd name="T28" fmla="*/ 75 w 2449"/>
              <a:gd name="T29" fmla="*/ 1645 h 2449"/>
              <a:gd name="T30" fmla="*/ 2 w 2449"/>
              <a:gd name="T31" fmla="*/ 1287 h 2449"/>
              <a:gd name="T32" fmla="*/ 38 w 2449"/>
              <a:gd name="T33" fmla="*/ 919 h 2449"/>
              <a:gd name="T34" fmla="*/ 178 w 2449"/>
              <a:gd name="T35" fmla="*/ 589 h 2449"/>
              <a:gd name="T36" fmla="*/ 401 w 2449"/>
              <a:gd name="T37" fmla="*/ 318 h 2449"/>
              <a:gd name="T38" fmla="*/ 694 w 2449"/>
              <a:gd name="T39" fmla="*/ 121 h 2449"/>
              <a:gd name="T40" fmla="*/ 1038 w 2449"/>
              <a:gd name="T41" fmla="*/ 14 h 2449"/>
              <a:gd name="T42" fmla="*/ 1640 w 2449"/>
              <a:gd name="T43" fmla="*/ 1166 h 2449"/>
              <a:gd name="T44" fmla="*/ 1649 w 2449"/>
              <a:gd name="T45" fmla="*/ 1196 h 2449"/>
              <a:gd name="T46" fmla="*/ 1635 w 2449"/>
              <a:gd name="T47" fmla="*/ 1221 h 2449"/>
              <a:gd name="T48" fmla="*/ 1527 w 2449"/>
              <a:gd name="T49" fmla="*/ 1692 h 2449"/>
              <a:gd name="T50" fmla="*/ 1495 w 2449"/>
              <a:gd name="T51" fmla="*/ 1725 h 2449"/>
              <a:gd name="T52" fmla="*/ 1351 w 2449"/>
              <a:gd name="T53" fmla="*/ 1443 h 2449"/>
              <a:gd name="T54" fmla="*/ 1121 w 2449"/>
              <a:gd name="T55" fmla="*/ 1432 h 2449"/>
              <a:gd name="T56" fmla="*/ 1096 w 2449"/>
              <a:gd name="T57" fmla="*/ 1449 h 2449"/>
              <a:gd name="T58" fmla="*/ 946 w 2449"/>
              <a:gd name="T59" fmla="*/ 1722 h 2449"/>
              <a:gd name="T60" fmla="*/ 921 w 2449"/>
              <a:gd name="T61" fmla="*/ 1683 h 2449"/>
              <a:gd name="T62" fmla="*/ 812 w 2449"/>
              <a:gd name="T63" fmla="*/ 1219 h 2449"/>
              <a:gd name="T64" fmla="*/ 800 w 2449"/>
              <a:gd name="T65" fmla="*/ 1192 h 2449"/>
              <a:gd name="T66" fmla="*/ 814 w 2449"/>
              <a:gd name="T67" fmla="*/ 1161 h 2449"/>
              <a:gd name="T68" fmla="*/ 1233 w 2449"/>
              <a:gd name="T69" fmla="*/ 724 h 2449"/>
              <a:gd name="T70" fmla="*/ 1310 w 2449"/>
              <a:gd name="T71" fmla="*/ 391 h 2449"/>
              <a:gd name="T72" fmla="*/ 1550 w 2449"/>
              <a:gd name="T73" fmla="*/ 453 h 2449"/>
              <a:gd name="T74" fmla="*/ 1757 w 2449"/>
              <a:gd name="T75" fmla="*/ 578 h 2449"/>
              <a:gd name="T76" fmla="*/ 1919 w 2449"/>
              <a:gd name="T77" fmla="*/ 757 h 2449"/>
              <a:gd name="T78" fmla="*/ 2025 w 2449"/>
              <a:gd name="T79" fmla="*/ 975 h 2449"/>
              <a:gd name="T80" fmla="*/ 2062 w 2449"/>
              <a:gd name="T81" fmla="*/ 1225 h 2449"/>
              <a:gd name="T82" fmla="*/ 2025 w 2449"/>
              <a:gd name="T83" fmla="*/ 1474 h 2449"/>
              <a:gd name="T84" fmla="*/ 1919 w 2449"/>
              <a:gd name="T85" fmla="*/ 1693 h 2449"/>
              <a:gd name="T86" fmla="*/ 1757 w 2449"/>
              <a:gd name="T87" fmla="*/ 1870 h 2449"/>
              <a:gd name="T88" fmla="*/ 1550 w 2449"/>
              <a:gd name="T89" fmla="*/ 1996 h 2449"/>
              <a:gd name="T90" fmla="*/ 1310 w 2449"/>
              <a:gd name="T91" fmla="*/ 2058 h 2449"/>
              <a:gd name="T92" fmla="*/ 1056 w 2449"/>
              <a:gd name="T93" fmla="*/ 2045 h 2449"/>
              <a:gd name="T94" fmla="*/ 825 w 2449"/>
              <a:gd name="T95" fmla="*/ 1961 h 2449"/>
              <a:gd name="T96" fmla="*/ 632 w 2449"/>
              <a:gd name="T97" fmla="*/ 1817 h 2449"/>
              <a:gd name="T98" fmla="*/ 488 w 2449"/>
              <a:gd name="T99" fmla="*/ 1623 h 2449"/>
              <a:gd name="T100" fmla="*/ 404 w 2449"/>
              <a:gd name="T101" fmla="*/ 1393 h 2449"/>
              <a:gd name="T102" fmla="*/ 391 w 2449"/>
              <a:gd name="T103" fmla="*/ 1139 h 2449"/>
              <a:gd name="T104" fmla="*/ 453 w 2449"/>
              <a:gd name="T105" fmla="*/ 899 h 2449"/>
              <a:gd name="T106" fmla="*/ 578 w 2449"/>
              <a:gd name="T107" fmla="*/ 692 h 2449"/>
              <a:gd name="T108" fmla="*/ 757 w 2449"/>
              <a:gd name="T109" fmla="*/ 530 h 2449"/>
              <a:gd name="T110" fmla="*/ 975 w 2449"/>
              <a:gd name="T111" fmla="*/ 425 h 2449"/>
              <a:gd name="T112" fmla="*/ 1225 w 2449"/>
              <a:gd name="T113" fmla="*/ 387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49" h="2449">
                <a:moveTo>
                  <a:pt x="1225" y="0"/>
                </a:moveTo>
                <a:lnTo>
                  <a:pt x="1287" y="2"/>
                </a:lnTo>
                <a:lnTo>
                  <a:pt x="1350" y="6"/>
                </a:lnTo>
                <a:lnTo>
                  <a:pt x="1411" y="14"/>
                </a:lnTo>
                <a:lnTo>
                  <a:pt x="1471" y="25"/>
                </a:lnTo>
                <a:lnTo>
                  <a:pt x="1530" y="38"/>
                </a:lnTo>
                <a:lnTo>
                  <a:pt x="1589" y="55"/>
                </a:lnTo>
                <a:lnTo>
                  <a:pt x="1645" y="75"/>
                </a:lnTo>
                <a:lnTo>
                  <a:pt x="1701" y="96"/>
                </a:lnTo>
                <a:lnTo>
                  <a:pt x="1755" y="121"/>
                </a:lnTo>
                <a:lnTo>
                  <a:pt x="1808" y="148"/>
                </a:lnTo>
                <a:lnTo>
                  <a:pt x="1859" y="178"/>
                </a:lnTo>
                <a:lnTo>
                  <a:pt x="1909" y="209"/>
                </a:lnTo>
                <a:lnTo>
                  <a:pt x="1957" y="243"/>
                </a:lnTo>
                <a:lnTo>
                  <a:pt x="2003" y="279"/>
                </a:lnTo>
                <a:lnTo>
                  <a:pt x="2048" y="318"/>
                </a:lnTo>
                <a:lnTo>
                  <a:pt x="2090" y="359"/>
                </a:lnTo>
                <a:lnTo>
                  <a:pt x="2130" y="401"/>
                </a:lnTo>
                <a:lnTo>
                  <a:pt x="2170" y="446"/>
                </a:lnTo>
                <a:lnTo>
                  <a:pt x="2206" y="492"/>
                </a:lnTo>
                <a:lnTo>
                  <a:pt x="2239" y="540"/>
                </a:lnTo>
                <a:lnTo>
                  <a:pt x="2272" y="589"/>
                </a:lnTo>
                <a:lnTo>
                  <a:pt x="2301" y="641"/>
                </a:lnTo>
                <a:lnTo>
                  <a:pt x="2328" y="694"/>
                </a:lnTo>
                <a:lnTo>
                  <a:pt x="2352" y="747"/>
                </a:lnTo>
                <a:lnTo>
                  <a:pt x="2375" y="804"/>
                </a:lnTo>
                <a:lnTo>
                  <a:pt x="2394" y="860"/>
                </a:lnTo>
                <a:lnTo>
                  <a:pt x="2411" y="919"/>
                </a:lnTo>
                <a:lnTo>
                  <a:pt x="2424" y="977"/>
                </a:lnTo>
                <a:lnTo>
                  <a:pt x="2435" y="1038"/>
                </a:lnTo>
                <a:lnTo>
                  <a:pt x="2442" y="1100"/>
                </a:lnTo>
                <a:lnTo>
                  <a:pt x="2447" y="1161"/>
                </a:lnTo>
                <a:lnTo>
                  <a:pt x="2449" y="1225"/>
                </a:lnTo>
                <a:lnTo>
                  <a:pt x="2447" y="1287"/>
                </a:lnTo>
                <a:lnTo>
                  <a:pt x="2442" y="1350"/>
                </a:lnTo>
                <a:lnTo>
                  <a:pt x="2435" y="1411"/>
                </a:lnTo>
                <a:lnTo>
                  <a:pt x="2424" y="1471"/>
                </a:lnTo>
                <a:lnTo>
                  <a:pt x="2411" y="1530"/>
                </a:lnTo>
                <a:lnTo>
                  <a:pt x="2394" y="1589"/>
                </a:lnTo>
                <a:lnTo>
                  <a:pt x="2375" y="1645"/>
                </a:lnTo>
                <a:lnTo>
                  <a:pt x="2352" y="1701"/>
                </a:lnTo>
                <a:lnTo>
                  <a:pt x="2328" y="1755"/>
                </a:lnTo>
                <a:lnTo>
                  <a:pt x="2301" y="1808"/>
                </a:lnTo>
                <a:lnTo>
                  <a:pt x="2272" y="1859"/>
                </a:lnTo>
                <a:lnTo>
                  <a:pt x="2239" y="1908"/>
                </a:lnTo>
                <a:lnTo>
                  <a:pt x="2206" y="1957"/>
                </a:lnTo>
                <a:lnTo>
                  <a:pt x="2170" y="2003"/>
                </a:lnTo>
                <a:lnTo>
                  <a:pt x="2130" y="2048"/>
                </a:lnTo>
                <a:lnTo>
                  <a:pt x="2090" y="2090"/>
                </a:lnTo>
                <a:lnTo>
                  <a:pt x="2048" y="2130"/>
                </a:lnTo>
                <a:lnTo>
                  <a:pt x="2003" y="2169"/>
                </a:lnTo>
                <a:lnTo>
                  <a:pt x="1957" y="2205"/>
                </a:lnTo>
                <a:lnTo>
                  <a:pt x="1909" y="2239"/>
                </a:lnTo>
                <a:lnTo>
                  <a:pt x="1859" y="2272"/>
                </a:lnTo>
                <a:lnTo>
                  <a:pt x="1808" y="2301"/>
                </a:lnTo>
                <a:lnTo>
                  <a:pt x="1755" y="2328"/>
                </a:lnTo>
                <a:lnTo>
                  <a:pt x="1701" y="2352"/>
                </a:lnTo>
                <a:lnTo>
                  <a:pt x="1645" y="2375"/>
                </a:lnTo>
                <a:lnTo>
                  <a:pt x="1589" y="2394"/>
                </a:lnTo>
                <a:lnTo>
                  <a:pt x="1530" y="2410"/>
                </a:lnTo>
                <a:lnTo>
                  <a:pt x="1471" y="2424"/>
                </a:lnTo>
                <a:lnTo>
                  <a:pt x="1411" y="2435"/>
                </a:lnTo>
                <a:lnTo>
                  <a:pt x="1350" y="2442"/>
                </a:lnTo>
                <a:lnTo>
                  <a:pt x="1287" y="2447"/>
                </a:lnTo>
                <a:lnTo>
                  <a:pt x="1225" y="2449"/>
                </a:lnTo>
                <a:lnTo>
                  <a:pt x="1161" y="2447"/>
                </a:lnTo>
                <a:lnTo>
                  <a:pt x="1100" y="2442"/>
                </a:lnTo>
                <a:lnTo>
                  <a:pt x="1038" y="2435"/>
                </a:lnTo>
                <a:lnTo>
                  <a:pt x="977" y="2424"/>
                </a:lnTo>
                <a:lnTo>
                  <a:pt x="918" y="2410"/>
                </a:lnTo>
                <a:lnTo>
                  <a:pt x="860" y="2394"/>
                </a:lnTo>
                <a:lnTo>
                  <a:pt x="804" y="2375"/>
                </a:lnTo>
                <a:lnTo>
                  <a:pt x="747" y="2352"/>
                </a:lnTo>
                <a:lnTo>
                  <a:pt x="694" y="2328"/>
                </a:lnTo>
                <a:lnTo>
                  <a:pt x="641" y="2301"/>
                </a:lnTo>
                <a:lnTo>
                  <a:pt x="589" y="2272"/>
                </a:lnTo>
                <a:lnTo>
                  <a:pt x="540" y="2239"/>
                </a:lnTo>
                <a:lnTo>
                  <a:pt x="492" y="2205"/>
                </a:lnTo>
                <a:lnTo>
                  <a:pt x="446" y="2169"/>
                </a:lnTo>
                <a:lnTo>
                  <a:pt x="401" y="2130"/>
                </a:lnTo>
                <a:lnTo>
                  <a:pt x="359" y="2090"/>
                </a:lnTo>
                <a:lnTo>
                  <a:pt x="318" y="2048"/>
                </a:lnTo>
                <a:lnTo>
                  <a:pt x="279" y="2003"/>
                </a:lnTo>
                <a:lnTo>
                  <a:pt x="243" y="1957"/>
                </a:lnTo>
                <a:lnTo>
                  <a:pt x="209" y="1908"/>
                </a:lnTo>
                <a:lnTo>
                  <a:pt x="178" y="1859"/>
                </a:lnTo>
                <a:lnTo>
                  <a:pt x="148" y="1808"/>
                </a:lnTo>
                <a:lnTo>
                  <a:pt x="121" y="1755"/>
                </a:lnTo>
                <a:lnTo>
                  <a:pt x="96" y="1701"/>
                </a:lnTo>
                <a:lnTo>
                  <a:pt x="75" y="1645"/>
                </a:lnTo>
                <a:lnTo>
                  <a:pt x="55" y="1589"/>
                </a:lnTo>
                <a:lnTo>
                  <a:pt x="38" y="1530"/>
                </a:lnTo>
                <a:lnTo>
                  <a:pt x="25" y="1471"/>
                </a:lnTo>
                <a:lnTo>
                  <a:pt x="14" y="1411"/>
                </a:lnTo>
                <a:lnTo>
                  <a:pt x="6" y="1350"/>
                </a:lnTo>
                <a:lnTo>
                  <a:pt x="2" y="1287"/>
                </a:lnTo>
                <a:lnTo>
                  <a:pt x="0" y="1225"/>
                </a:lnTo>
                <a:lnTo>
                  <a:pt x="2" y="1161"/>
                </a:lnTo>
                <a:lnTo>
                  <a:pt x="6" y="1100"/>
                </a:lnTo>
                <a:lnTo>
                  <a:pt x="14" y="1038"/>
                </a:lnTo>
                <a:lnTo>
                  <a:pt x="25" y="977"/>
                </a:lnTo>
                <a:lnTo>
                  <a:pt x="38" y="919"/>
                </a:lnTo>
                <a:lnTo>
                  <a:pt x="55" y="860"/>
                </a:lnTo>
                <a:lnTo>
                  <a:pt x="75" y="804"/>
                </a:lnTo>
                <a:lnTo>
                  <a:pt x="96" y="747"/>
                </a:lnTo>
                <a:lnTo>
                  <a:pt x="121" y="694"/>
                </a:lnTo>
                <a:lnTo>
                  <a:pt x="148" y="641"/>
                </a:lnTo>
                <a:lnTo>
                  <a:pt x="178" y="589"/>
                </a:lnTo>
                <a:lnTo>
                  <a:pt x="209" y="540"/>
                </a:lnTo>
                <a:lnTo>
                  <a:pt x="243" y="492"/>
                </a:lnTo>
                <a:lnTo>
                  <a:pt x="279" y="446"/>
                </a:lnTo>
                <a:lnTo>
                  <a:pt x="318" y="401"/>
                </a:lnTo>
                <a:lnTo>
                  <a:pt x="359" y="359"/>
                </a:lnTo>
                <a:lnTo>
                  <a:pt x="401" y="318"/>
                </a:lnTo>
                <a:lnTo>
                  <a:pt x="446" y="279"/>
                </a:lnTo>
                <a:lnTo>
                  <a:pt x="492" y="243"/>
                </a:lnTo>
                <a:lnTo>
                  <a:pt x="540" y="209"/>
                </a:lnTo>
                <a:lnTo>
                  <a:pt x="589" y="178"/>
                </a:lnTo>
                <a:lnTo>
                  <a:pt x="641" y="148"/>
                </a:lnTo>
                <a:lnTo>
                  <a:pt x="694" y="121"/>
                </a:lnTo>
                <a:lnTo>
                  <a:pt x="747" y="96"/>
                </a:lnTo>
                <a:lnTo>
                  <a:pt x="804" y="75"/>
                </a:lnTo>
                <a:lnTo>
                  <a:pt x="860" y="55"/>
                </a:lnTo>
                <a:lnTo>
                  <a:pt x="918" y="38"/>
                </a:lnTo>
                <a:lnTo>
                  <a:pt x="977" y="25"/>
                </a:lnTo>
                <a:lnTo>
                  <a:pt x="1038" y="14"/>
                </a:lnTo>
                <a:lnTo>
                  <a:pt x="1100" y="6"/>
                </a:lnTo>
                <a:lnTo>
                  <a:pt x="1161" y="2"/>
                </a:lnTo>
                <a:lnTo>
                  <a:pt x="1225" y="0"/>
                </a:lnTo>
                <a:close/>
                <a:moveTo>
                  <a:pt x="1253" y="736"/>
                </a:moveTo>
                <a:lnTo>
                  <a:pt x="1636" y="1161"/>
                </a:lnTo>
                <a:lnTo>
                  <a:pt x="1640" y="1166"/>
                </a:lnTo>
                <a:lnTo>
                  <a:pt x="1643" y="1170"/>
                </a:lnTo>
                <a:lnTo>
                  <a:pt x="1645" y="1175"/>
                </a:lnTo>
                <a:lnTo>
                  <a:pt x="1647" y="1181"/>
                </a:lnTo>
                <a:lnTo>
                  <a:pt x="1648" y="1186"/>
                </a:lnTo>
                <a:lnTo>
                  <a:pt x="1649" y="1191"/>
                </a:lnTo>
                <a:lnTo>
                  <a:pt x="1649" y="1196"/>
                </a:lnTo>
                <a:lnTo>
                  <a:pt x="1648" y="1201"/>
                </a:lnTo>
                <a:lnTo>
                  <a:pt x="1646" y="1206"/>
                </a:lnTo>
                <a:lnTo>
                  <a:pt x="1644" y="1210"/>
                </a:lnTo>
                <a:lnTo>
                  <a:pt x="1642" y="1214"/>
                </a:lnTo>
                <a:lnTo>
                  <a:pt x="1639" y="1218"/>
                </a:lnTo>
                <a:lnTo>
                  <a:pt x="1635" y="1221"/>
                </a:lnTo>
                <a:lnTo>
                  <a:pt x="1631" y="1223"/>
                </a:lnTo>
                <a:lnTo>
                  <a:pt x="1626" y="1225"/>
                </a:lnTo>
                <a:lnTo>
                  <a:pt x="1621" y="1225"/>
                </a:lnTo>
                <a:lnTo>
                  <a:pt x="1528" y="1225"/>
                </a:lnTo>
                <a:lnTo>
                  <a:pt x="1528" y="1683"/>
                </a:lnTo>
                <a:lnTo>
                  <a:pt x="1527" y="1692"/>
                </a:lnTo>
                <a:lnTo>
                  <a:pt x="1525" y="1699"/>
                </a:lnTo>
                <a:lnTo>
                  <a:pt x="1521" y="1707"/>
                </a:lnTo>
                <a:lnTo>
                  <a:pt x="1516" y="1713"/>
                </a:lnTo>
                <a:lnTo>
                  <a:pt x="1509" y="1718"/>
                </a:lnTo>
                <a:lnTo>
                  <a:pt x="1502" y="1722"/>
                </a:lnTo>
                <a:lnTo>
                  <a:pt x="1495" y="1725"/>
                </a:lnTo>
                <a:lnTo>
                  <a:pt x="1486" y="1725"/>
                </a:lnTo>
                <a:lnTo>
                  <a:pt x="1355" y="1725"/>
                </a:lnTo>
                <a:lnTo>
                  <a:pt x="1355" y="1459"/>
                </a:lnTo>
                <a:lnTo>
                  <a:pt x="1355" y="1454"/>
                </a:lnTo>
                <a:lnTo>
                  <a:pt x="1353" y="1449"/>
                </a:lnTo>
                <a:lnTo>
                  <a:pt x="1351" y="1443"/>
                </a:lnTo>
                <a:lnTo>
                  <a:pt x="1348" y="1439"/>
                </a:lnTo>
                <a:lnTo>
                  <a:pt x="1344" y="1436"/>
                </a:lnTo>
                <a:lnTo>
                  <a:pt x="1339" y="1434"/>
                </a:lnTo>
                <a:lnTo>
                  <a:pt x="1334" y="1432"/>
                </a:lnTo>
                <a:lnTo>
                  <a:pt x="1329" y="1432"/>
                </a:lnTo>
                <a:lnTo>
                  <a:pt x="1121" y="1432"/>
                </a:lnTo>
                <a:lnTo>
                  <a:pt x="1115" y="1432"/>
                </a:lnTo>
                <a:lnTo>
                  <a:pt x="1110" y="1434"/>
                </a:lnTo>
                <a:lnTo>
                  <a:pt x="1106" y="1436"/>
                </a:lnTo>
                <a:lnTo>
                  <a:pt x="1102" y="1439"/>
                </a:lnTo>
                <a:lnTo>
                  <a:pt x="1099" y="1443"/>
                </a:lnTo>
                <a:lnTo>
                  <a:pt x="1096" y="1449"/>
                </a:lnTo>
                <a:lnTo>
                  <a:pt x="1094" y="1454"/>
                </a:lnTo>
                <a:lnTo>
                  <a:pt x="1093" y="1459"/>
                </a:lnTo>
                <a:lnTo>
                  <a:pt x="1093" y="1725"/>
                </a:lnTo>
                <a:lnTo>
                  <a:pt x="962" y="1725"/>
                </a:lnTo>
                <a:lnTo>
                  <a:pt x="954" y="1724"/>
                </a:lnTo>
                <a:lnTo>
                  <a:pt x="946" y="1722"/>
                </a:lnTo>
                <a:lnTo>
                  <a:pt x="939" y="1718"/>
                </a:lnTo>
                <a:lnTo>
                  <a:pt x="933" y="1713"/>
                </a:lnTo>
                <a:lnTo>
                  <a:pt x="928" y="1707"/>
                </a:lnTo>
                <a:lnTo>
                  <a:pt x="924" y="1699"/>
                </a:lnTo>
                <a:lnTo>
                  <a:pt x="922" y="1692"/>
                </a:lnTo>
                <a:lnTo>
                  <a:pt x="921" y="1683"/>
                </a:lnTo>
                <a:lnTo>
                  <a:pt x="921" y="1225"/>
                </a:lnTo>
                <a:lnTo>
                  <a:pt x="833" y="1225"/>
                </a:lnTo>
                <a:lnTo>
                  <a:pt x="827" y="1225"/>
                </a:lnTo>
                <a:lnTo>
                  <a:pt x="821" y="1223"/>
                </a:lnTo>
                <a:lnTo>
                  <a:pt x="816" y="1221"/>
                </a:lnTo>
                <a:lnTo>
                  <a:pt x="812" y="1219"/>
                </a:lnTo>
                <a:lnTo>
                  <a:pt x="808" y="1214"/>
                </a:lnTo>
                <a:lnTo>
                  <a:pt x="805" y="1211"/>
                </a:lnTo>
                <a:lnTo>
                  <a:pt x="803" y="1206"/>
                </a:lnTo>
                <a:lnTo>
                  <a:pt x="801" y="1202"/>
                </a:lnTo>
                <a:lnTo>
                  <a:pt x="800" y="1197"/>
                </a:lnTo>
                <a:lnTo>
                  <a:pt x="800" y="1192"/>
                </a:lnTo>
                <a:lnTo>
                  <a:pt x="801" y="1187"/>
                </a:lnTo>
                <a:lnTo>
                  <a:pt x="802" y="1181"/>
                </a:lnTo>
                <a:lnTo>
                  <a:pt x="804" y="1176"/>
                </a:lnTo>
                <a:lnTo>
                  <a:pt x="806" y="1171"/>
                </a:lnTo>
                <a:lnTo>
                  <a:pt x="810" y="1166"/>
                </a:lnTo>
                <a:lnTo>
                  <a:pt x="814" y="1161"/>
                </a:lnTo>
                <a:lnTo>
                  <a:pt x="1196" y="736"/>
                </a:lnTo>
                <a:lnTo>
                  <a:pt x="1202" y="731"/>
                </a:lnTo>
                <a:lnTo>
                  <a:pt x="1209" y="726"/>
                </a:lnTo>
                <a:lnTo>
                  <a:pt x="1217" y="724"/>
                </a:lnTo>
                <a:lnTo>
                  <a:pt x="1225" y="723"/>
                </a:lnTo>
                <a:lnTo>
                  <a:pt x="1233" y="724"/>
                </a:lnTo>
                <a:lnTo>
                  <a:pt x="1240" y="726"/>
                </a:lnTo>
                <a:lnTo>
                  <a:pt x="1247" y="731"/>
                </a:lnTo>
                <a:lnTo>
                  <a:pt x="1253" y="736"/>
                </a:lnTo>
                <a:close/>
                <a:moveTo>
                  <a:pt x="1225" y="387"/>
                </a:moveTo>
                <a:lnTo>
                  <a:pt x="1268" y="388"/>
                </a:lnTo>
                <a:lnTo>
                  <a:pt x="1310" y="391"/>
                </a:lnTo>
                <a:lnTo>
                  <a:pt x="1352" y="396"/>
                </a:lnTo>
                <a:lnTo>
                  <a:pt x="1393" y="403"/>
                </a:lnTo>
                <a:lnTo>
                  <a:pt x="1433" y="414"/>
                </a:lnTo>
                <a:lnTo>
                  <a:pt x="1474" y="425"/>
                </a:lnTo>
                <a:lnTo>
                  <a:pt x="1512" y="438"/>
                </a:lnTo>
                <a:lnTo>
                  <a:pt x="1550" y="453"/>
                </a:lnTo>
                <a:lnTo>
                  <a:pt x="1588" y="469"/>
                </a:lnTo>
                <a:lnTo>
                  <a:pt x="1624" y="488"/>
                </a:lnTo>
                <a:lnTo>
                  <a:pt x="1658" y="508"/>
                </a:lnTo>
                <a:lnTo>
                  <a:pt x="1693" y="530"/>
                </a:lnTo>
                <a:lnTo>
                  <a:pt x="1726" y="554"/>
                </a:lnTo>
                <a:lnTo>
                  <a:pt x="1757" y="578"/>
                </a:lnTo>
                <a:lnTo>
                  <a:pt x="1788" y="604"/>
                </a:lnTo>
                <a:lnTo>
                  <a:pt x="1817" y="632"/>
                </a:lnTo>
                <a:lnTo>
                  <a:pt x="1844" y="662"/>
                </a:lnTo>
                <a:lnTo>
                  <a:pt x="1871" y="692"/>
                </a:lnTo>
                <a:lnTo>
                  <a:pt x="1895" y="723"/>
                </a:lnTo>
                <a:lnTo>
                  <a:pt x="1919" y="757"/>
                </a:lnTo>
                <a:lnTo>
                  <a:pt x="1941" y="790"/>
                </a:lnTo>
                <a:lnTo>
                  <a:pt x="1961" y="825"/>
                </a:lnTo>
                <a:lnTo>
                  <a:pt x="1979" y="861"/>
                </a:lnTo>
                <a:lnTo>
                  <a:pt x="1996" y="899"/>
                </a:lnTo>
                <a:lnTo>
                  <a:pt x="2011" y="936"/>
                </a:lnTo>
                <a:lnTo>
                  <a:pt x="2025" y="975"/>
                </a:lnTo>
                <a:lnTo>
                  <a:pt x="2036" y="1015"/>
                </a:lnTo>
                <a:lnTo>
                  <a:pt x="2045" y="1056"/>
                </a:lnTo>
                <a:lnTo>
                  <a:pt x="2053" y="1096"/>
                </a:lnTo>
                <a:lnTo>
                  <a:pt x="2058" y="1139"/>
                </a:lnTo>
                <a:lnTo>
                  <a:pt x="2061" y="1181"/>
                </a:lnTo>
                <a:lnTo>
                  <a:pt x="2062" y="1225"/>
                </a:lnTo>
                <a:lnTo>
                  <a:pt x="2061" y="1268"/>
                </a:lnTo>
                <a:lnTo>
                  <a:pt x="2058" y="1310"/>
                </a:lnTo>
                <a:lnTo>
                  <a:pt x="2053" y="1352"/>
                </a:lnTo>
                <a:lnTo>
                  <a:pt x="2045" y="1393"/>
                </a:lnTo>
                <a:lnTo>
                  <a:pt x="2036" y="1433"/>
                </a:lnTo>
                <a:lnTo>
                  <a:pt x="2025" y="1474"/>
                </a:lnTo>
                <a:lnTo>
                  <a:pt x="2011" y="1512"/>
                </a:lnTo>
                <a:lnTo>
                  <a:pt x="1996" y="1550"/>
                </a:lnTo>
                <a:lnTo>
                  <a:pt x="1979" y="1588"/>
                </a:lnTo>
                <a:lnTo>
                  <a:pt x="1961" y="1623"/>
                </a:lnTo>
                <a:lnTo>
                  <a:pt x="1941" y="1658"/>
                </a:lnTo>
                <a:lnTo>
                  <a:pt x="1919" y="1693"/>
                </a:lnTo>
                <a:lnTo>
                  <a:pt x="1895" y="1725"/>
                </a:lnTo>
                <a:lnTo>
                  <a:pt x="1871" y="1757"/>
                </a:lnTo>
                <a:lnTo>
                  <a:pt x="1844" y="1787"/>
                </a:lnTo>
                <a:lnTo>
                  <a:pt x="1817" y="1817"/>
                </a:lnTo>
                <a:lnTo>
                  <a:pt x="1788" y="1844"/>
                </a:lnTo>
                <a:lnTo>
                  <a:pt x="1757" y="1870"/>
                </a:lnTo>
                <a:lnTo>
                  <a:pt x="1726" y="1895"/>
                </a:lnTo>
                <a:lnTo>
                  <a:pt x="1693" y="1919"/>
                </a:lnTo>
                <a:lnTo>
                  <a:pt x="1658" y="1941"/>
                </a:lnTo>
                <a:lnTo>
                  <a:pt x="1624" y="1961"/>
                </a:lnTo>
                <a:lnTo>
                  <a:pt x="1588" y="1979"/>
                </a:lnTo>
                <a:lnTo>
                  <a:pt x="1550" y="1996"/>
                </a:lnTo>
                <a:lnTo>
                  <a:pt x="1512" y="2011"/>
                </a:lnTo>
                <a:lnTo>
                  <a:pt x="1474" y="2024"/>
                </a:lnTo>
                <a:lnTo>
                  <a:pt x="1433" y="2036"/>
                </a:lnTo>
                <a:lnTo>
                  <a:pt x="1393" y="2045"/>
                </a:lnTo>
                <a:lnTo>
                  <a:pt x="1352" y="2053"/>
                </a:lnTo>
                <a:lnTo>
                  <a:pt x="1310" y="2058"/>
                </a:lnTo>
                <a:lnTo>
                  <a:pt x="1268" y="2061"/>
                </a:lnTo>
                <a:lnTo>
                  <a:pt x="1225" y="2062"/>
                </a:lnTo>
                <a:lnTo>
                  <a:pt x="1181" y="2061"/>
                </a:lnTo>
                <a:lnTo>
                  <a:pt x="1139" y="2058"/>
                </a:lnTo>
                <a:lnTo>
                  <a:pt x="1097" y="2053"/>
                </a:lnTo>
                <a:lnTo>
                  <a:pt x="1056" y="2045"/>
                </a:lnTo>
                <a:lnTo>
                  <a:pt x="1015" y="2036"/>
                </a:lnTo>
                <a:lnTo>
                  <a:pt x="975" y="2024"/>
                </a:lnTo>
                <a:lnTo>
                  <a:pt x="936" y="2011"/>
                </a:lnTo>
                <a:lnTo>
                  <a:pt x="899" y="1996"/>
                </a:lnTo>
                <a:lnTo>
                  <a:pt x="861" y="1979"/>
                </a:lnTo>
                <a:lnTo>
                  <a:pt x="825" y="1961"/>
                </a:lnTo>
                <a:lnTo>
                  <a:pt x="790" y="1941"/>
                </a:lnTo>
                <a:lnTo>
                  <a:pt x="757" y="1919"/>
                </a:lnTo>
                <a:lnTo>
                  <a:pt x="723" y="1895"/>
                </a:lnTo>
                <a:lnTo>
                  <a:pt x="692" y="1870"/>
                </a:lnTo>
                <a:lnTo>
                  <a:pt x="662" y="1844"/>
                </a:lnTo>
                <a:lnTo>
                  <a:pt x="632" y="1817"/>
                </a:lnTo>
                <a:lnTo>
                  <a:pt x="604" y="1787"/>
                </a:lnTo>
                <a:lnTo>
                  <a:pt x="578" y="1757"/>
                </a:lnTo>
                <a:lnTo>
                  <a:pt x="554" y="1725"/>
                </a:lnTo>
                <a:lnTo>
                  <a:pt x="530" y="1693"/>
                </a:lnTo>
                <a:lnTo>
                  <a:pt x="508" y="1658"/>
                </a:lnTo>
                <a:lnTo>
                  <a:pt x="488" y="1623"/>
                </a:lnTo>
                <a:lnTo>
                  <a:pt x="469" y="1588"/>
                </a:lnTo>
                <a:lnTo>
                  <a:pt x="453" y="1550"/>
                </a:lnTo>
                <a:lnTo>
                  <a:pt x="438" y="1512"/>
                </a:lnTo>
                <a:lnTo>
                  <a:pt x="425" y="1474"/>
                </a:lnTo>
                <a:lnTo>
                  <a:pt x="414" y="1433"/>
                </a:lnTo>
                <a:lnTo>
                  <a:pt x="404" y="1393"/>
                </a:lnTo>
                <a:lnTo>
                  <a:pt x="396" y="1352"/>
                </a:lnTo>
                <a:lnTo>
                  <a:pt x="391" y="1310"/>
                </a:lnTo>
                <a:lnTo>
                  <a:pt x="388" y="1268"/>
                </a:lnTo>
                <a:lnTo>
                  <a:pt x="387" y="1225"/>
                </a:lnTo>
                <a:lnTo>
                  <a:pt x="388" y="1181"/>
                </a:lnTo>
                <a:lnTo>
                  <a:pt x="391" y="1139"/>
                </a:lnTo>
                <a:lnTo>
                  <a:pt x="396" y="1096"/>
                </a:lnTo>
                <a:lnTo>
                  <a:pt x="404" y="1056"/>
                </a:lnTo>
                <a:lnTo>
                  <a:pt x="414" y="1015"/>
                </a:lnTo>
                <a:lnTo>
                  <a:pt x="425" y="975"/>
                </a:lnTo>
                <a:lnTo>
                  <a:pt x="438" y="936"/>
                </a:lnTo>
                <a:lnTo>
                  <a:pt x="453" y="899"/>
                </a:lnTo>
                <a:lnTo>
                  <a:pt x="469" y="861"/>
                </a:lnTo>
                <a:lnTo>
                  <a:pt x="488" y="825"/>
                </a:lnTo>
                <a:lnTo>
                  <a:pt x="508" y="790"/>
                </a:lnTo>
                <a:lnTo>
                  <a:pt x="530" y="757"/>
                </a:lnTo>
                <a:lnTo>
                  <a:pt x="554" y="723"/>
                </a:lnTo>
                <a:lnTo>
                  <a:pt x="578" y="692"/>
                </a:lnTo>
                <a:lnTo>
                  <a:pt x="604" y="662"/>
                </a:lnTo>
                <a:lnTo>
                  <a:pt x="632" y="632"/>
                </a:lnTo>
                <a:lnTo>
                  <a:pt x="662" y="604"/>
                </a:lnTo>
                <a:lnTo>
                  <a:pt x="692" y="578"/>
                </a:lnTo>
                <a:lnTo>
                  <a:pt x="723" y="554"/>
                </a:lnTo>
                <a:lnTo>
                  <a:pt x="757" y="530"/>
                </a:lnTo>
                <a:lnTo>
                  <a:pt x="790" y="508"/>
                </a:lnTo>
                <a:lnTo>
                  <a:pt x="825" y="488"/>
                </a:lnTo>
                <a:lnTo>
                  <a:pt x="861" y="469"/>
                </a:lnTo>
                <a:lnTo>
                  <a:pt x="899" y="453"/>
                </a:lnTo>
                <a:lnTo>
                  <a:pt x="936" y="438"/>
                </a:lnTo>
                <a:lnTo>
                  <a:pt x="975" y="425"/>
                </a:lnTo>
                <a:lnTo>
                  <a:pt x="1015" y="414"/>
                </a:lnTo>
                <a:lnTo>
                  <a:pt x="1056" y="403"/>
                </a:lnTo>
                <a:lnTo>
                  <a:pt x="1097" y="396"/>
                </a:lnTo>
                <a:lnTo>
                  <a:pt x="1139" y="391"/>
                </a:lnTo>
                <a:lnTo>
                  <a:pt x="1181" y="388"/>
                </a:lnTo>
                <a:lnTo>
                  <a:pt x="1225" y="387"/>
                </a:lnTo>
                <a:close/>
              </a:path>
            </a:pathLst>
          </a:custGeom>
          <a:solidFill>
            <a:schemeClr val="accent6">
              <a:lumMod val="50000"/>
            </a:schemeClr>
          </a:solidFill>
          <a:ln>
            <a:noFill/>
          </a:ln>
        </p:spPr>
        <p:txBody>
          <a:bodyPr vert="horz" wrap="square" lIns="124416" tIns="62208" rIns="124416" bIns="62208" numCol="1" anchor="t" anchorCtr="0" compatLnSpc="1"/>
          <a:lstStyle/>
          <a:p>
            <a:endParaRPr lang="zh-CN" altLang="en-US" sz="2450" b="1" spc="300">
              <a:solidFill>
                <a:schemeClr val="tx1">
                  <a:lumMod val="65000"/>
                  <a:lumOff val="35000"/>
                </a:schemeClr>
              </a:solidFill>
            </a:endParaRPr>
          </a:p>
        </p:txBody>
      </p:sp>
      <p:sp>
        <p:nvSpPr>
          <p:cNvPr id="14" name="Freeform 9"/>
          <p:cNvSpPr>
            <a:spLocks noChangeAspect="1" noEditPoints="1"/>
          </p:cNvSpPr>
          <p:nvPr/>
        </p:nvSpPr>
        <p:spPr bwMode="auto">
          <a:xfrm>
            <a:off x="7410548" y="3360803"/>
            <a:ext cx="881688" cy="881688"/>
          </a:xfrm>
          <a:custGeom>
            <a:avLst/>
            <a:gdLst>
              <a:gd name="T0" fmla="*/ 1701 w 2449"/>
              <a:gd name="T1" fmla="*/ 97 h 2449"/>
              <a:gd name="T2" fmla="*/ 2130 w 2449"/>
              <a:gd name="T3" fmla="*/ 401 h 2449"/>
              <a:gd name="T4" fmla="*/ 2394 w 2449"/>
              <a:gd name="T5" fmla="*/ 860 h 2449"/>
              <a:gd name="T6" fmla="*/ 2435 w 2449"/>
              <a:gd name="T7" fmla="*/ 1411 h 2449"/>
              <a:gd name="T8" fmla="*/ 2239 w 2449"/>
              <a:gd name="T9" fmla="*/ 1909 h 2449"/>
              <a:gd name="T10" fmla="*/ 1859 w 2449"/>
              <a:gd name="T11" fmla="*/ 2271 h 2449"/>
              <a:gd name="T12" fmla="*/ 1349 w 2449"/>
              <a:gd name="T13" fmla="*/ 2443 h 2449"/>
              <a:gd name="T14" fmla="*/ 803 w 2449"/>
              <a:gd name="T15" fmla="*/ 2374 h 2449"/>
              <a:gd name="T16" fmla="*/ 359 w 2449"/>
              <a:gd name="T17" fmla="*/ 2090 h 2449"/>
              <a:gd name="T18" fmla="*/ 74 w 2449"/>
              <a:gd name="T19" fmla="*/ 1645 h 2449"/>
              <a:gd name="T20" fmla="*/ 6 w 2449"/>
              <a:gd name="T21" fmla="*/ 1099 h 2449"/>
              <a:gd name="T22" fmla="*/ 177 w 2449"/>
              <a:gd name="T23" fmla="*/ 590 h 2449"/>
              <a:gd name="T24" fmla="*/ 539 w 2449"/>
              <a:gd name="T25" fmla="*/ 210 h 2449"/>
              <a:gd name="T26" fmla="*/ 1038 w 2449"/>
              <a:gd name="T27" fmla="*/ 14 h 2449"/>
              <a:gd name="T28" fmla="*/ 1665 w 2449"/>
              <a:gd name="T29" fmla="*/ 1699 h 2449"/>
              <a:gd name="T30" fmla="*/ 1577 w 2449"/>
              <a:gd name="T31" fmla="*/ 1760 h 2449"/>
              <a:gd name="T32" fmla="*/ 1233 w 2449"/>
              <a:gd name="T33" fmla="*/ 1407 h 2449"/>
              <a:gd name="T34" fmla="*/ 1056 w 2449"/>
              <a:gd name="T35" fmla="*/ 1405 h 2449"/>
              <a:gd name="T36" fmla="*/ 916 w 2449"/>
              <a:gd name="T37" fmla="*/ 1333 h 2449"/>
              <a:gd name="T38" fmla="*/ 819 w 2449"/>
              <a:gd name="T39" fmla="*/ 1210 h 2449"/>
              <a:gd name="T40" fmla="*/ 783 w 2449"/>
              <a:gd name="T41" fmla="*/ 1053 h 2449"/>
              <a:gd name="T42" fmla="*/ 819 w 2449"/>
              <a:gd name="T43" fmla="*/ 896 h 2449"/>
              <a:gd name="T44" fmla="*/ 916 w 2449"/>
              <a:gd name="T45" fmla="*/ 773 h 2449"/>
              <a:gd name="T46" fmla="*/ 1056 w 2449"/>
              <a:gd name="T47" fmla="*/ 701 h 2449"/>
              <a:gd name="T48" fmla="*/ 1220 w 2449"/>
              <a:gd name="T49" fmla="*/ 696 h 2449"/>
              <a:gd name="T50" fmla="*/ 1365 w 2449"/>
              <a:gd name="T51" fmla="*/ 761 h 2449"/>
              <a:gd name="T52" fmla="*/ 1466 w 2449"/>
              <a:gd name="T53" fmla="*/ 879 h 2449"/>
              <a:gd name="T54" fmla="*/ 1510 w 2449"/>
              <a:gd name="T55" fmla="*/ 1034 h 2449"/>
              <a:gd name="T56" fmla="*/ 1480 w 2449"/>
              <a:gd name="T57" fmla="*/ 1200 h 2449"/>
              <a:gd name="T58" fmla="*/ 1147 w 2449"/>
              <a:gd name="T59" fmla="*/ 793 h 2449"/>
              <a:gd name="T60" fmla="*/ 1260 w 2449"/>
              <a:gd name="T61" fmla="*/ 818 h 2449"/>
              <a:gd name="T62" fmla="*/ 1347 w 2449"/>
              <a:gd name="T63" fmla="*/ 888 h 2449"/>
              <a:gd name="T64" fmla="*/ 1399 w 2449"/>
              <a:gd name="T65" fmla="*/ 988 h 2449"/>
              <a:gd name="T66" fmla="*/ 1402 w 2449"/>
              <a:gd name="T67" fmla="*/ 1105 h 2449"/>
              <a:gd name="T68" fmla="*/ 1356 w 2449"/>
              <a:gd name="T69" fmla="*/ 1208 h 2449"/>
              <a:gd name="T70" fmla="*/ 1271 w 2449"/>
              <a:gd name="T71" fmla="*/ 1282 h 2449"/>
              <a:gd name="T72" fmla="*/ 1160 w 2449"/>
              <a:gd name="T73" fmla="*/ 1313 h 2449"/>
              <a:gd name="T74" fmla="*/ 1046 w 2449"/>
              <a:gd name="T75" fmla="*/ 1293 h 2449"/>
              <a:gd name="T76" fmla="*/ 954 w 2449"/>
              <a:gd name="T77" fmla="*/ 1227 h 2449"/>
              <a:gd name="T78" fmla="*/ 899 w 2449"/>
              <a:gd name="T79" fmla="*/ 1131 h 2449"/>
              <a:gd name="T80" fmla="*/ 889 w 2449"/>
              <a:gd name="T81" fmla="*/ 1014 h 2449"/>
              <a:gd name="T82" fmla="*/ 931 w 2449"/>
              <a:gd name="T83" fmla="*/ 908 h 2449"/>
              <a:gd name="T84" fmla="*/ 1012 w 2449"/>
              <a:gd name="T85" fmla="*/ 830 h 2449"/>
              <a:gd name="T86" fmla="*/ 1120 w 2449"/>
              <a:gd name="T87" fmla="*/ 794 h 2449"/>
              <a:gd name="T88" fmla="*/ 1474 w 2449"/>
              <a:gd name="T89" fmla="*/ 425 h 2449"/>
              <a:gd name="T90" fmla="*/ 1787 w 2449"/>
              <a:gd name="T91" fmla="*/ 605 h 2449"/>
              <a:gd name="T92" fmla="*/ 1996 w 2449"/>
              <a:gd name="T93" fmla="*/ 899 h 2449"/>
              <a:gd name="T94" fmla="*/ 2061 w 2449"/>
              <a:gd name="T95" fmla="*/ 1268 h 2449"/>
              <a:gd name="T96" fmla="*/ 1961 w 2449"/>
              <a:gd name="T97" fmla="*/ 1624 h 2449"/>
              <a:gd name="T98" fmla="*/ 1726 w 2449"/>
              <a:gd name="T99" fmla="*/ 1895 h 2449"/>
              <a:gd name="T100" fmla="*/ 1393 w 2449"/>
              <a:gd name="T101" fmla="*/ 2046 h 2449"/>
              <a:gd name="T102" fmla="*/ 1015 w 2449"/>
              <a:gd name="T103" fmla="*/ 2035 h 2449"/>
              <a:gd name="T104" fmla="*/ 692 w 2449"/>
              <a:gd name="T105" fmla="*/ 1871 h 2449"/>
              <a:gd name="T106" fmla="*/ 469 w 2449"/>
              <a:gd name="T107" fmla="*/ 1588 h 2449"/>
              <a:gd name="T108" fmla="*/ 386 w 2449"/>
              <a:gd name="T109" fmla="*/ 1224 h 2449"/>
              <a:gd name="T110" fmla="*/ 469 w 2449"/>
              <a:gd name="T111" fmla="*/ 861 h 2449"/>
              <a:gd name="T112" fmla="*/ 692 w 2449"/>
              <a:gd name="T113" fmla="*/ 579 h 2449"/>
              <a:gd name="T114" fmla="*/ 1015 w 2449"/>
              <a:gd name="T115" fmla="*/ 413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49" h="2449">
                <a:moveTo>
                  <a:pt x="1224" y="0"/>
                </a:moveTo>
                <a:lnTo>
                  <a:pt x="1287" y="2"/>
                </a:lnTo>
                <a:lnTo>
                  <a:pt x="1349" y="7"/>
                </a:lnTo>
                <a:lnTo>
                  <a:pt x="1411" y="14"/>
                </a:lnTo>
                <a:lnTo>
                  <a:pt x="1471" y="25"/>
                </a:lnTo>
                <a:lnTo>
                  <a:pt x="1530" y="39"/>
                </a:lnTo>
                <a:lnTo>
                  <a:pt x="1589" y="55"/>
                </a:lnTo>
                <a:lnTo>
                  <a:pt x="1645" y="74"/>
                </a:lnTo>
                <a:lnTo>
                  <a:pt x="1701" y="97"/>
                </a:lnTo>
                <a:lnTo>
                  <a:pt x="1755" y="121"/>
                </a:lnTo>
                <a:lnTo>
                  <a:pt x="1807" y="148"/>
                </a:lnTo>
                <a:lnTo>
                  <a:pt x="1859" y="177"/>
                </a:lnTo>
                <a:lnTo>
                  <a:pt x="1908" y="210"/>
                </a:lnTo>
                <a:lnTo>
                  <a:pt x="1957" y="244"/>
                </a:lnTo>
                <a:lnTo>
                  <a:pt x="2003" y="280"/>
                </a:lnTo>
                <a:lnTo>
                  <a:pt x="2048" y="319"/>
                </a:lnTo>
                <a:lnTo>
                  <a:pt x="2090" y="359"/>
                </a:lnTo>
                <a:lnTo>
                  <a:pt x="2130" y="401"/>
                </a:lnTo>
                <a:lnTo>
                  <a:pt x="2169" y="446"/>
                </a:lnTo>
                <a:lnTo>
                  <a:pt x="2205" y="492"/>
                </a:lnTo>
                <a:lnTo>
                  <a:pt x="2239" y="541"/>
                </a:lnTo>
                <a:lnTo>
                  <a:pt x="2271" y="590"/>
                </a:lnTo>
                <a:lnTo>
                  <a:pt x="2301" y="641"/>
                </a:lnTo>
                <a:lnTo>
                  <a:pt x="2328" y="694"/>
                </a:lnTo>
                <a:lnTo>
                  <a:pt x="2352" y="748"/>
                </a:lnTo>
                <a:lnTo>
                  <a:pt x="2374" y="804"/>
                </a:lnTo>
                <a:lnTo>
                  <a:pt x="2394" y="860"/>
                </a:lnTo>
                <a:lnTo>
                  <a:pt x="2410" y="919"/>
                </a:lnTo>
                <a:lnTo>
                  <a:pt x="2424" y="978"/>
                </a:lnTo>
                <a:lnTo>
                  <a:pt x="2435" y="1038"/>
                </a:lnTo>
                <a:lnTo>
                  <a:pt x="2442" y="1099"/>
                </a:lnTo>
                <a:lnTo>
                  <a:pt x="2447" y="1162"/>
                </a:lnTo>
                <a:lnTo>
                  <a:pt x="2449" y="1224"/>
                </a:lnTo>
                <a:lnTo>
                  <a:pt x="2447" y="1288"/>
                </a:lnTo>
                <a:lnTo>
                  <a:pt x="2442" y="1349"/>
                </a:lnTo>
                <a:lnTo>
                  <a:pt x="2435" y="1411"/>
                </a:lnTo>
                <a:lnTo>
                  <a:pt x="2424" y="1472"/>
                </a:lnTo>
                <a:lnTo>
                  <a:pt x="2410" y="1530"/>
                </a:lnTo>
                <a:lnTo>
                  <a:pt x="2394" y="1589"/>
                </a:lnTo>
                <a:lnTo>
                  <a:pt x="2374" y="1645"/>
                </a:lnTo>
                <a:lnTo>
                  <a:pt x="2352" y="1701"/>
                </a:lnTo>
                <a:lnTo>
                  <a:pt x="2328" y="1755"/>
                </a:lnTo>
                <a:lnTo>
                  <a:pt x="2301" y="1807"/>
                </a:lnTo>
                <a:lnTo>
                  <a:pt x="2271" y="1859"/>
                </a:lnTo>
                <a:lnTo>
                  <a:pt x="2239" y="1909"/>
                </a:lnTo>
                <a:lnTo>
                  <a:pt x="2205" y="1957"/>
                </a:lnTo>
                <a:lnTo>
                  <a:pt x="2169" y="2003"/>
                </a:lnTo>
                <a:lnTo>
                  <a:pt x="2130" y="2048"/>
                </a:lnTo>
                <a:lnTo>
                  <a:pt x="2090" y="2090"/>
                </a:lnTo>
                <a:lnTo>
                  <a:pt x="2048" y="2130"/>
                </a:lnTo>
                <a:lnTo>
                  <a:pt x="2003" y="2170"/>
                </a:lnTo>
                <a:lnTo>
                  <a:pt x="1957" y="2206"/>
                </a:lnTo>
                <a:lnTo>
                  <a:pt x="1908" y="2240"/>
                </a:lnTo>
                <a:lnTo>
                  <a:pt x="1859" y="2271"/>
                </a:lnTo>
                <a:lnTo>
                  <a:pt x="1807" y="2301"/>
                </a:lnTo>
                <a:lnTo>
                  <a:pt x="1755" y="2328"/>
                </a:lnTo>
                <a:lnTo>
                  <a:pt x="1701" y="2353"/>
                </a:lnTo>
                <a:lnTo>
                  <a:pt x="1645" y="2374"/>
                </a:lnTo>
                <a:lnTo>
                  <a:pt x="1589" y="2394"/>
                </a:lnTo>
                <a:lnTo>
                  <a:pt x="1530" y="2411"/>
                </a:lnTo>
                <a:lnTo>
                  <a:pt x="1471" y="2424"/>
                </a:lnTo>
                <a:lnTo>
                  <a:pt x="1411" y="2435"/>
                </a:lnTo>
                <a:lnTo>
                  <a:pt x="1349" y="2443"/>
                </a:lnTo>
                <a:lnTo>
                  <a:pt x="1287" y="2447"/>
                </a:lnTo>
                <a:lnTo>
                  <a:pt x="1224" y="2449"/>
                </a:lnTo>
                <a:lnTo>
                  <a:pt x="1161" y="2447"/>
                </a:lnTo>
                <a:lnTo>
                  <a:pt x="1099" y="2443"/>
                </a:lnTo>
                <a:lnTo>
                  <a:pt x="1038" y="2435"/>
                </a:lnTo>
                <a:lnTo>
                  <a:pt x="977" y="2424"/>
                </a:lnTo>
                <a:lnTo>
                  <a:pt x="918" y="2411"/>
                </a:lnTo>
                <a:lnTo>
                  <a:pt x="860" y="2394"/>
                </a:lnTo>
                <a:lnTo>
                  <a:pt x="803" y="2374"/>
                </a:lnTo>
                <a:lnTo>
                  <a:pt x="747" y="2353"/>
                </a:lnTo>
                <a:lnTo>
                  <a:pt x="694" y="2328"/>
                </a:lnTo>
                <a:lnTo>
                  <a:pt x="640" y="2301"/>
                </a:lnTo>
                <a:lnTo>
                  <a:pt x="589" y="2271"/>
                </a:lnTo>
                <a:lnTo>
                  <a:pt x="539" y="2240"/>
                </a:lnTo>
                <a:lnTo>
                  <a:pt x="492" y="2206"/>
                </a:lnTo>
                <a:lnTo>
                  <a:pt x="446" y="2170"/>
                </a:lnTo>
                <a:lnTo>
                  <a:pt x="401" y="2130"/>
                </a:lnTo>
                <a:lnTo>
                  <a:pt x="359" y="2090"/>
                </a:lnTo>
                <a:lnTo>
                  <a:pt x="318" y="2048"/>
                </a:lnTo>
                <a:lnTo>
                  <a:pt x="279" y="2003"/>
                </a:lnTo>
                <a:lnTo>
                  <a:pt x="243" y="1957"/>
                </a:lnTo>
                <a:lnTo>
                  <a:pt x="209" y="1909"/>
                </a:lnTo>
                <a:lnTo>
                  <a:pt x="177" y="1859"/>
                </a:lnTo>
                <a:lnTo>
                  <a:pt x="147" y="1807"/>
                </a:lnTo>
                <a:lnTo>
                  <a:pt x="121" y="1755"/>
                </a:lnTo>
                <a:lnTo>
                  <a:pt x="96" y="1701"/>
                </a:lnTo>
                <a:lnTo>
                  <a:pt x="74" y="1645"/>
                </a:lnTo>
                <a:lnTo>
                  <a:pt x="55" y="1589"/>
                </a:lnTo>
                <a:lnTo>
                  <a:pt x="38" y="1530"/>
                </a:lnTo>
                <a:lnTo>
                  <a:pt x="25" y="1472"/>
                </a:lnTo>
                <a:lnTo>
                  <a:pt x="14" y="1411"/>
                </a:lnTo>
                <a:lnTo>
                  <a:pt x="6" y="1349"/>
                </a:lnTo>
                <a:lnTo>
                  <a:pt x="2" y="1288"/>
                </a:lnTo>
                <a:lnTo>
                  <a:pt x="0" y="1224"/>
                </a:lnTo>
                <a:lnTo>
                  <a:pt x="2" y="1162"/>
                </a:lnTo>
                <a:lnTo>
                  <a:pt x="6" y="1099"/>
                </a:lnTo>
                <a:lnTo>
                  <a:pt x="14" y="1038"/>
                </a:lnTo>
                <a:lnTo>
                  <a:pt x="25" y="978"/>
                </a:lnTo>
                <a:lnTo>
                  <a:pt x="38" y="919"/>
                </a:lnTo>
                <a:lnTo>
                  <a:pt x="55" y="860"/>
                </a:lnTo>
                <a:lnTo>
                  <a:pt x="74" y="804"/>
                </a:lnTo>
                <a:lnTo>
                  <a:pt x="96" y="748"/>
                </a:lnTo>
                <a:lnTo>
                  <a:pt x="121" y="694"/>
                </a:lnTo>
                <a:lnTo>
                  <a:pt x="147" y="641"/>
                </a:lnTo>
                <a:lnTo>
                  <a:pt x="177" y="590"/>
                </a:lnTo>
                <a:lnTo>
                  <a:pt x="209" y="541"/>
                </a:lnTo>
                <a:lnTo>
                  <a:pt x="243" y="492"/>
                </a:lnTo>
                <a:lnTo>
                  <a:pt x="279" y="446"/>
                </a:lnTo>
                <a:lnTo>
                  <a:pt x="318" y="401"/>
                </a:lnTo>
                <a:lnTo>
                  <a:pt x="359" y="359"/>
                </a:lnTo>
                <a:lnTo>
                  <a:pt x="401" y="319"/>
                </a:lnTo>
                <a:lnTo>
                  <a:pt x="446" y="280"/>
                </a:lnTo>
                <a:lnTo>
                  <a:pt x="492" y="244"/>
                </a:lnTo>
                <a:lnTo>
                  <a:pt x="539" y="210"/>
                </a:lnTo>
                <a:lnTo>
                  <a:pt x="589" y="177"/>
                </a:lnTo>
                <a:lnTo>
                  <a:pt x="640" y="148"/>
                </a:lnTo>
                <a:lnTo>
                  <a:pt x="694" y="121"/>
                </a:lnTo>
                <a:lnTo>
                  <a:pt x="747" y="97"/>
                </a:lnTo>
                <a:lnTo>
                  <a:pt x="803" y="74"/>
                </a:lnTo>
                <a:lnTo>
                  <a:pt x="860" y="55"/>
                </a:lnTo>
                <a:lnTo>
                  <a:pt x="918" y="39"/>
                </a:lnTo>
                <a:lnTo>
                  <a:pt x="977" y="25"/>
                </a:lnTo>
                <a:lnTo>
                  <a:pt x="1038" y="14"/>
                </a:lnTo>
                <a:lnTo>
                  <a:pt x="1099" y="7"/>
                </a:lnTo>
                <a:lnTo>
                  <a:pt x="1161" y="2"/>
                </a:lnTo>
                <a:lnTo>
                  <a:pt x="1224" y="0"/>
                </a:lnTo>
                <a:close/>
                <a:moveTo>
                  <a:pt x="1396" y="1318"/>
                </a:moveTo>
                <a:lnTo>
                  <a:pt x="1659" y="1672"/>
                </a:lnTo>
                <a:lnTo>
                  <a:pt x="1663" y="1678"/>
                </a:lnTo>
                <a:lnTo>
                  <a:pt x="1665" y="1685"/>
                </a:lnTo>
                <a:lnTo>
                  <a:pt x="1665" y="1691"/>
                </a:lnTo>
                <a:lnTo>
                  <a:pt x="1665" y="1699"/>
                </a:lnTo>
                <a:lnTo>
                  <a:pt x="1663" y="1705"/>
                </a:lnTo>
                <a:lnTo>
                  <a:pt x="1660" y="1711"/>
                </a:lnTo>
                <a:lnTo>
                  <a:pt x="1656" y="1716"/>
                </a:lnTo>
                <a:lnTo>
                  <a:pt x="1651" y="1721"/>
                </a:lnTo>
                <a:lnTo>
                  <a:pt x="1604" y="1754"/>
                </a:lnTo>
                <a:lnTo>
                  <a:pt x="1598" y="1757"/>
                </a:lnTo>
                <a:lnTo>
                  <a:pt x="1591" y="1759"/>
                </a:lnTo>
                <a:lnTo>
                  <a:pt x="1585" y="1760"/>
                </a:lnTo>
                <a:lnTo>
                  <a:pt x="1577" y="1760"/>
                </a:lnTo>
                <a:lnTo>
                  <a:pt x="1571" y="1758"/>
                </a:lnTo>
                <a:lnTo>
                  <a:pt x="1565" y="1755"/>
                </a:lnTo>
                <a:lnTo>
                  <a:pt x="1560" y="1751"/>
                </a:lnTo>
                <a:lnTo>
                  <a:pt x="1555" y="1746"/>
                </a:lnTo>
                <a:lnTo>
                  <a:pt x="1312" y="1377"/>
                </a:lnTo>
                <a:lnTo>
                  <a:pt x="1293" y="1386"/>
                </a:lnTo>
                <a:lnTo>
                  <a:pt x="1274" y="1394"/>
                </a:lnTo>
                <a:lnTo>
                  <a:pt x="1254" y="1401"/>
                </a:lnTo>
                <a:lnTo>
                  <a:pt x="1233" y="1407"/>
                </a:lnTo>
                <a:lnTo>
                  <a:pt x="1212" y="1411"/>
                </a:lnTo>
                <a:lnTo>
                  <a:pt x="1191" y="1414"/>
                </a:lnTo>
                <a:lnTo>
                  <a:pt x="1169" y="1416"/>
                </a:lnTo>
                <a:lnTo>
                  <a:pt x="1147" y="1417"/>
                </a:lnTo>
                <a:lnTo>
                  <a:pt x="1128" y="1416"/>
                </a:lnTo>
                <a:lnTo>
                  <a:pt x="1109" y="1415"/>
                </a:lnTo>
                <a:lnTo>
                  <a:pt x="1091" y="1413"/>
                </a:lnTo>
                <a:lnTo>
                  <a:pt x="1073" y="1410"/>
                </a:lnTo>
                <a:lnTo>
                  <a:pt x="1056" y="1405"/>
                </a:lnTo>
                <a:lnTo>
                  <a:pt x="1039" y="1401"/>
                </a:lnTo>
                <a:lnTo>
                  <a:pt x="1022" y="1395"/>
                </a:lnTo>
                <a:lnTo>
                  <a:pt x="1005" y="1388"/>
                </a:lnTo>
                <a:lnTo>
                  <a:pt x="989" y="1381"/>
                </a:lnTo>
                <a:lnTo>
                  <a:pt x="973" y="1373"/>
                </a:lnTo>
                <a:lnTo>
                  <a:pt x="958" y="1365"/>
                </a:lnTo>
                <a:lnTo>
                  <a:pt x="943" y="1355"/>
                </a:lnTo>
                <a:lnTo>
                  <a:pt x="929" y="1344"/>
                </a:lnTo>
                <a:lnTo>
                  <a:pt x="916" y="1333"/>
                </a:lnTo>
                <a:lnTo>
                  <a:pt x="902" y="1322"/>
                </a:lnTo>
                <a:lnTo>
                  <a:pt x="889" y="1310"/>
                </a:lnTo>
                <a:lnTo>
                  <a:pt x="877" y="1298"/>
                </a:lnTo>
                <a:lnTo>
                  <a:pt x="866" y="1285"/>
                </a:lnTo>
                <a:lnTo>
                  <a:pt x="855" y="1271"/>
                </a:lnTo>
                <a:lnTo>
                  <a:pt x="845" y="1257"/>
                </a:lnTo>
                <a:lnTo>
                  <a:pt x="835" y="1242"/>
                </a:lnTo>
                <a:lnTo>
                  <a:pt x="827" y="1226"/>
                </a:lnTo>
                <a:lnTo>
                  <a:pt x="819" y="1210"/>
                </a:lnTo>
                <a:lnTo>
                  <a:pt x="812" y="1194"/>
                </a:lnTo>
                <a:lnTo>
                  <a:pt x="805" y="1178"/>
                </a:lnTo>
                <a:lnTo>
                  <a:pt x="799" y="1161"/>
                </a:lnTo>
                <a:lnTo>
                  <a:pt x="795" y="1144"/>
                </a:lnTo>
                <a:lnTo>
                  <a:pt x="791" y="1127"/>
                </a:lnTo>
                <a:lnTo>
                  <a:pt x="787" y="1108"/>
                </a:lnTo>
                <a:lnTo>
                  <a:pt x="785" y="1090"/>
                </a:lnTo>
                <a:lnTo>
                  <a:pt x="784" y="1072"/>
                </a:lnTo>
                <a:lnTo>
                  <a:pt x="783" y="1053"/>
                </a:lnTo>
                <a:lnTo>
                  <a:pt x="784" y="1034"/>
                </a:lnTo>
                <a:lnTo>
                  <a:pt x="785" y="1016"/>
                </a:lnTo>
                <a:lnTo>
                  <a:pt x="787" y="997"/>
                </a:lnTo>
                <a:lnTo>
                  <a:pt x="791" y="979"/>
                </a:lnTo>
                <a:lnTo>
                  <a:pt x="795" y="962"/>
                </a:lnTo>
                <a:lnTo>
                  <a:pt x="799" y="945"/>
                </a:lnTo>
                <a:lnTo>
                  <a:pt x="805" y="928"/>
                </a:lnTo>
                <a:lnTo>
                  <a:pt x="812" y="912"/>
                </a:lnTo>
                <a:lnTo>
                  <a:pt x="819" y="896"/>
                </a:lnTo>
                <a:lnTo>
                  <a:pt x="827" y="879"/>
                </a:lnTo>
                <a:lnTo>
                  <a:pt x="835" y="864"/>
                </a:lnTo>
                <a:lnTo>
                  <a:pt x="845" y="849"/>
                </a:lnTo>
                <a:lnTo>
                  <a:pt x="855" y="835"/>
                </a:lnTo>
                <a:lnTo>
                  <a:pt x="866" y="822"/>
                </a:lnTo>
                <a:lnTo>
                  <a:pt x="877" y="808"/>
                </a:lnTo>
                <a:lnTo>
                  <a:pt x="889" y="796"/>
                </a:lnTo>
                <a:lnTo>
                  <a:pt x="902" y="784"/>
                </a:lnTo>
                <a:lnTo>
                  <a:pt x="916" y="773"/>
                </a:lnTo>
                <a:lnTo>
                  <a:pt x="929" y="761"/>
                </a:lnTo>
                <a:lnTo>
                  <a:pt x="943" y="751"/>
                </a:lnTo>
                <a:lnTo>
                  <a:pt x="958" y="741"/>
                </a:lnTo>
                <a:lnTo>
                  <a:pt x="973" y="733"/>
                </a:lnTo>
                <a:lnTo>
                  <a:pt x="989" y="725"/>
                </a:lnTo>
                <a:lnTo>
                  <a:pt x="1005" y="718"/>
                </a:lnTo>
                <a:lnTo>
                  <a:pt x="1022" y="711"/>
                </a:lnTo>
                <a:lnTo>
                  <a:pt x="1039" y="705"/>
                </a:lnTo>
                <a:lnTo>
                  <a:pt x="1056" y="701"/>
                </a:lnTo>
                <a:lnTo>
                  <a:pt x="1073" y="696"/>
                </a:lnTo>
                <a:lnTo>
                  <a:pt x="1091" y="693"/>
                </a:lnTo>
                <a:lnTo>
                  <a:pt x="1109" y="691"/>
                </a:lnTo>
                <a:lnTo>
                  <a:pt x="1128" y="690"/>
                </a:lnTo>
                <a:lnTo>
                  <a:pt x="1147" y="689"/>
                </a:lnTo>
                <a:lnTo>
                  <a:pt x="1166" y="690"/>
                </a:lnTo>
                <a:lnTo>
                  <a:pt x="1184" y="691"/>
                </a:lnTo>
                <a:lnTo>
                  <a:pt x="1202" y="693"/>
                </a:lnTo>
                <a:lnTo>
                  <a:pt x="1220" y="696"/>
                </a:lnTo>
                <a:lnTo>
                  <a:pt x="1237" y="701"/>
                </a:lnTo>
                <a:lnTo>
                  <a:pt x="1255" y="705"/>
                </a:lnTo>
                <a:lnTo>
                  <a:pt x="1272" y="711"/>
                </a:lnTo>
                <a:lnTo>
                  <a:pt x="1288" y="718"/>
                </a:lnTo>
                <a:lnTo>
                  <a:pt x="1304" y="725"/>
                </a:lnTo>
                <a:lnTo>
                  <a:pt x="1320" y="733"/>
                </a:lnTo>
                <a:lnTo>
                  <a:pt x="1335" y="741"/>
                </a:lnTo>
                <a:lnTo>
                  <a:pt x="1350" y="751"/>
                </a:lnTo>
                <a:lnTo>
                  <a:pt x="1365" y="761"/>
                </a:lnTo>
                <a:lnTo>
                  <a:pt x="1379" y="773"/>
                </a:lnTo>
                <a:lnTo>
                  <a:pt x="1392" y="784"/>
                </a:lnTo>
                <a:lnTo>
                  <a:pt x="1404" y="796"/>
                </a:lnTo>
                <a:lnTo>
                  <a:pt x="1416" y="808"/>
                </a:lnTo>
                <a:lnTo>
                  <a:pt x="1427" y="822"/>
                </a:lnTo>
                <a:lnTo>
                  <a:pt x="1438" y="835"/>
                </a:lnTo>
                <a:lnTo>
                  <a:pt x="1448" y="849"/>
                </a:lnTo>
                <a:lnTo>
                  <a:pt x="1458" y="864"/>
                </a:lnTo>
                <a:lnTo>
                  <a:pt x="1466" y="879"/>
                </a:lnTo>
                <a:lnTo>
                  <a:pt x="1475" y="896"/>
                </a:lnTo>
                <a:lnTo>
                  <a:pt x="1482" y="912"/>
                </a:lnTo>
                <a:lnTo>
                  <a:pt x="1489" y="928"/>
                </a:lnTo>
                <a:lnTo>
                  <a:pt x="1495" y="945"/>
                </a:lnTo>
                <a:lnTo>
                  <a:pt x="1499" y="962"/>
                </a:lnTo>
                <a:lnTo>
                  <a:pt x="1504" y="979"/>
                </a:lnTo>
                <a:lnTo>
                  <a:pt x="1507" y="997"/>
                </a:lnTo>
                <a:lnTo>
                  <a:pt x="1509" y="1016"/>
                </a:lnTo>
                <a:lnTo>
                  <a:pt x="1510" y="1034"/>
                </a:lnTo>
                <a:lnTo>
                  <a:pt x="1511" y="1053"/>
                </a:lnTo>
                <a:lnTo>
                  <a:pt x="1510" y="1072"/>
                </a:lnTo>
                <a:lnTo>
                  <a:pt x="1509" y="1091"/>
                </a:lnTo>
                <a:lnTo>
                  <a:pt x="1506" y="1110"/>
                </a:lnTo>
                <a:lnTo>
                  <a:pt x="1503" y="1130"/>
                </a:lnTo>
                <a:lnTo>
                  <a:pt x="1499" y="1148"/>
                </a:lnTo>
                <a:lnTo>
                  <a:pt x="1493" y="1166"/>
                </a:lnTo>
                <a:lnTo>
                  <a:pt x="1487" y="1183"/>
                </a:lnTo>
                <a:lnTo>
                  <a:pt x="1480" y="1200"/>
                </a:lnTo>
                <a:lnTo>
                  <a:pt x="1472" y="1216"/>
                </a:lnTo>
                <a:lnTo>
                  <a:pt x="1463" y="1233"/>
                </a:lnTo>
                <a:lnTo>
                  <a:pt x="1453" y="1249"/>
                </a:lnTo>
                <a:lnTo>
                  <a:pt x="1443" y="1264"/>
                </a:lnTo>
                <a:lnTo>
                  <a:pt x="1432" y="1279"/>
                </a:lnTo>
                <a:lnTo>
                  <a:pt x="1421" y="1292"/>
                </a:lnTo>
                <a:lnTo>
                  <a:pt x="1408" y="1306"/>
                </a:lnTo>
                <a:lnTo>
                  <a:pt x="1396" y="1318"/>
                </a:lnTo>
                <a:close/>
                <a:moveTo>
                  <a:pt x="1147" y="793"/>
                </a:moveTo>
                <a:lnTo>
                  <a:pt x="1160" y="793"/>
                </a:lnTo>
                <a:lnTo>
                  <a:pt x="1173" y="794"/>
                </a:lnTo>
                <a:lnTo>
                  <a:pt x="1186" y="796"/>
                </a:lnTo>
                <a:lnTo>
                  <a:pt x="1199" y="798"/>
                </a:lnTo>
                <a:lnTo>
                  <a:pt x="1211" y="801"/>
                </a:lnTo>
                <a:lnTo>
                  <a:pt x="1224" y="805"/>
                </a:lnTo>
                <a:lnTo>
                  <a:pt x="1236" y="809"/>
                </a:lnTo>
                <a:lnTo>
                  <a:pt x="1248" y="813"/>
                </a:lnTo>
                <a:lnTo>
                  <a:pt x="1260" y="818"/>
                </a:lnTo>
                <a:lnTo>
                  <a:pt x="1271" y="824"/>
                </a:lnTo>
                <a:lnTo>
                  <a:pt x="1282" y="830"/>
                </a:lnTo>
                <a:lnTo>
                  <a:pt x="1292" y="837"/>
                </a:lnTo>
                <a:lnTo>
                  <a:pt x="1302" y="844"/>
                </a:lnTo>
                <a:lnTo>
                  <a:pt x="1312" y="852"/>
                </a:lnTo>
                <a:lnTo>
                  <a:pt x="1321" y="860"/>
                </a:lnTo>
                <a:lnTo>
                  <a:pt x="1330" y="869"/>
                </a:lnTo>
                <a:lnTo>
                  <a:pt x="1339" y="878"/>
                </a:lnTo>
                <a:lnTo>
                  <a:pt x="1347" y="888"/>
                </a:lnTo>
                <a:lnTo>
                  <a:pt x="1356" y="898"/>
                </a:lnTo>
                <a:lnTo>
                  <a:pt x="1363" y="908"/>
                </a:lnTo>
                <a:lnTo>
                  <a:pt x="1370" y="918"/>
                </a:lnTo>
                <a:lnTo>
                  <a:pt x="1376" y="929"/>
                </a:lnTo>
                <a:lnTo>
                  <a:pt x="1382" y="940"/>
                </a:lnTo>
                <a:lnTo>
                  <a:pt x="1387" y="952"/>
                </a:lnTo>
                <a:lnTo>
                  <a:pt x="1391" y="963"/>
                </a:lnTo>
                <a:lnTo>
                  <a:pt x="1395" y="975"/>
                </a:lnTo>
                <a:lnTo>
                  <a:pt x="1399" y="988"/>
                </a:lnTo>
                <a:lnTo>
                  <a:pt x="1402" y="1000"/>
                </a:lnTo>
                <a:lnTo>
                  <a:pt x="1404" y="1014"/>
                </a:lnTo>
                <a:lnTo>
                  <a:pt x="1406" y="1027"/>
                </a:lnTo>
                <a:lnTo>
                  <a:pt x="1407" y="1040"/>
                </a:lnTo>
                <a:lnTo>
                  <a:pt x="1407" y="1053"/>
                </a:lnTo>
                <a:lnTo>
                  <a:pt x="1407" y="1066"/>
                </a:lnTo>
                <a:lnTo>
                  <a:pt x="1406" y="1079"/>
                </a:lnTo>
                <a:lnTo>
                  <a:pt x="1404" y="1092"/>
                </a:lnTo>
                <a:lnTo>
                  <a:pt x="1402" y="1105"/>
                </a:lnTo>
                <a:lnTo>
                  <a:pt x="1399" y="1117"/>
                </a:lnTo>
                <a:lnTo>
                  <a:pt x="1395" y="1131"/>
                </a:lnTo>
                <a:lnTo>
                  <a:pt x="1391" y="1143"/>
                </a:lnTo>
                <a:lnTo>
                  <a:pt x="1387" y="1154"/>
                </a:lnTo>
                <a:lnTo>
                  <a:pt x="1382" y="1166"/>
                </a:lnTo>
                <a:lnTo>
                  <a:pt x="1376" y="1177"/>
                </a:lnTo>
                <a:lnTo>
                  <a:pt x="1370" y="1188"/>
                </a:lnTo>
                <a:lnTo>
                  <a:pt x="1363" y="1198"/>
                </a:lnTo>
                <a:lnTo>
                  <a:pt x="1356" y="1208"/>
                </a:lnTo>
                <a:lnTo>
                  <a:pt x="1347" y="1218"/>
                </a:lnTo>
                <a:lnTo>
                  <a:pt x="1339" y="1227"/>
                </a:lnTo>
                <a:lnTo>
                  <a:pt x="1330" y="1237"/>
                </a:lnTo>
                <a:lnTo>
                  <a:pt x="1321" y="1246"/>
                </a:lnTo>
                <a:lnTo>
                  <a:pt x="1312" y="1254"/>
                </a:lnTo>
                <a:lnTo>
                  <a:pt x="1302" y="1262"/>
                </a:lnTo>
                <a:lnTo>
                  <a:pt x="1292" y="1269"/>
                </a:lnTo>
                <a:lnTo>
                  <a:pt x="1282" y="1276"/>
                </a:lnTo>
                <a:lnTo>
                  <a:pt x="1271" y="1282"/>
                </a:lnTo>
                <a:lnTo>
                  <a:pt x="1260" y="1288"/>
                </a:lnTo>
                <a:lnTo>
                  <a:pt x="1248" y="1293"/>
                </a:lnTo>
                <a:lnTo>
                  <a:pt x="1236" y="1297"/>
                </a:lnTo>
                <a:lnTo>
                  <a:pt x="1224" y="1301"/>
                </a:lnTo>
                <a:lnTo>
                  <a:pt x="1211" y="1305"/>
                </a:lnTo>
                <a:lnTo>
                  <a:pt x="1199" y="1308"/>
                </a:lnTo>
                <a:lnTo>
                  <a:pt x="1186" y="1310"/>
                </a:lnTo>
                <a:lnTo>
                  <a:pt x="1173" y="1312"/>
                </a:lnTo>
                <a:lnTo>
                  <a:pt x="1160" y="1313"/>
                </a:lnTo>
                <a:lnTo>
                  <a:pt x="1147" y="1313"/>
                </a:lnTo>
                <a:lnTo>
                  <a:pt x="1134" y="1313"/>
                </a:lnTo>
                <a:lnTo>
                  <a:pt x="1120" y="1312"/>
                </a:lnTo>
                <a:lnTo>
                  <a:pt x="1107" y="1310"/>
                </a:lnTo>
                <a:lnTo>
                  <a:pt x="1094" y="1308"/>
                </a:lnTo>
                <a:lnTo>
                  <a:pt x="1082" y="1305"/>
                </a:lnTo>
                <a:lnTo>
                  <a:pt x="1069" y="1301"/>
                </a:lnTo>
                <a:lnTo>
                  <a:pt x="1057" y="1297"/>
                </a:lnTo>
                <a:lnTo>
                  <a:pt x="1046" y="1293"/>
                </a:lnTo>
                <a:lnTo>
                  <a:pt x="1034" y="1288"/>
                </a:lnTo>
                <a:lnTo>
                  <a:pt x="1023" y="1282"/>
                </a:lnTo>
                <a:lnTo>
                  <a:pt x="1012" y="1276"/>
                </a:lnTo>
                <a:lnTo>
                  <a:pt x="1001" y="1269"/>
                </a:lnTo>
                <a:lnTo>
                  <a:pt x="991" y="1262"/>
                </a:lnTo>
                <a:lnTo>
                  <a:pt x="981" y="1254"/>
                </a:lnTo>
                <a:lnTo>
                  <a:pt x="972" y="1246"/>
                </a:lnTo>
                <a:lnTo>
                  <a:pt x="963" y="1237"/>
                </a:lnTo>
                <a:lnTo>
                  <a:pt x="954" y="1227"/>
                </a:lnTo>
                <a:lnTo>
                  <a:pt x="946" y="1218"/>
                </a:lnTo>
                <a:lnTo>
                  <a:pt x="938" y="1208"/>
                </a:lnTo>
                <a:lnTo>
                  <a:pt x="931" y="1198"/>
                </a:lnTo>
                <a:lnTo>
                  <a:pt x="924" y="1188"/>
                </a:lnTo>
                <a:lnTo>
                  <a:pt x="918" y="1177"/>
                </a:lnTo>
                <a:lnTo>
                  <a:pt x="912" y="1166"/>
                </a:lnTo>
                <a:lnTo>
                  <a:pt x="907" y="1154"/>
                </a:lnTo>
                <a:lnTo>
                  <a:pt x="903" y="1143"/>
                </a:lnTo>
                <a:lnTo>
                  <a:pt x="899" y="1131"/>
                </a:lnTo>
                <a:lnTo>
                  <a:pt x="895" y="1117"/>
                </a:lnTo>
                <a:lnTo>
                  <a:pt x="891" y="1105"/>
                </a:lnTo>
                <a:lnTo>
                  <a:pt x="889" y="1092"/>
                </a:lnTo>
                <a:lnTo>
                  <a:pt x="887" y="1079"/>
                </a:lnTo>
                <a:lnTo>
                  <a:pt x="886" y="1066"/>
                </a:lnTo>
                <a:lnTo>
                  <a:pt x="886" y="1053"/>
                </a:lnTo>
                <a:lnTo>
                  <a:pt x="886" y="1040"/>
                </a:lnTo>
                <a:lnTo>
                  <a:pt x="887" y="1027"/>
                </a:lnTo>
                <a:lnTo>
                  <a:pt x="889" y="1014"/>
                </a:lnTo>
                <a:lnTo>
                  <a:pt x="891" y="1000"/>
                </a:lnTo>
                <a:lnTo>
                  <a:pt x="895" y="988"/>
                </a:lnTo>
                <a:lnTo>
                  <a:pt x="899" y="975"/>
                </a:lnTo>
                <a:lnTo>
                  <a:pt x="903" y="963"/>
                </a:lnTo>
                <a:lnTo>
                  <a:pt x="907" y="952"/>
                </a:lnTo>
                <a:lnTo>
                  <a:pt x="912" y="940"/>
                </a:lnTo>
                <a:lnTo>
                  <a:pt x="918" y="929"/>
                </a:lnTo>
                <a:lnTo>
                  <a:pt x="924" y="918"/>
                </a:lnTo>
                <a:lnTo>
                  <a:pt x="931" y="908"/>
                </a:lnTo>
                <a:lnTo>
                  <a:pt x="938" y="898"/>
                </a:lnTo>
                <a:lnTo>
                  <a:pt x="946" y="888"/>
                </a:lnTo>
                <a:lnTo>
                  <a:pt x="954" y="878"/>
                </a:lnTo>
                <a:lnTo>
                  <a:pt x="963" y="869"/>
                </a:lnTo>
                <a:lnTo>
                  <a:pt x="972" y="860"/>
                </a:lnTo>
                <a:lnTo>
                  <a:pt x="981" y="852"/>
                </a:lnTo>
                <a:lnTo>
                  <a:pt x="991" y="844"/>
                </a:lnTo>
                <a:lnTo>
                  <a:pt x="1001" y="837"/>
                </a:lnTo>
                <a:lnTo>
                  <a:pt x="1012" y="830"/>
                </a:lnTo>
                <a:lnTo>
                  <a:pt x="1023" y="824"/>
                </a:lnTo>
                <a:lnTo>
                  <a:pt x="1034" y="818"/>
                </a:lnTo>
                <a:lnTo>
                  <a:pt x="1046" y="813"/>
                </a:lnTo>
                <a:lnTo>
                  <a:pt x="1057" y="809"/>
                </a:lnTo>
                <a:lnTo>
                  <a:pt x="1069" y="805"/>
                </a:lnTo>
                <a:lnTo>
                  <a:pt x="1082" y="801"/>
                </a:lnTo>
                <a:lnTo>
                  <a:pt x="1094" y="798"/>
                </a:lnTo>
                <a:lnTo>
                  <a:pt x="1107" y="796"/>
                </a:lnTo>
                <a:lnTo>
                  <a:pt x="1120" y="794"/>
                </a:lnTo>
                <a:lnTo>
                  <a:pt x="1134" y="793"/>
                </a:lnTo>
                <a:lnTo>
                  <a:pt x="1147" y="793"/>
                </a:lnTo>
                <a:close/>
                <a:moveTo>
                  <a:pt x="1224" y="387"/>
                </a:moveTo>
                <a:lnTo>
                  <a:pt x="1267" y="388"/>
                </a:lnTo>
                <a:lnTo>
                  <a:pt x="1310" y="391"/>
                </a:lnTo>
                <a:lnTo>
                  <a:pt x="1351" y="396"/>
                </a:lnTo>
                <a:lnTo>
                  <a:pt x="1393" y="404"/>
                </a:lnTo>
                <a:lnTo>
                  <a:pt x="1433" y="413"/>
                </a:lnTo>
                <a:lnTo>
                  <a:pt x="1474" y="425"/>
                </a:lnTo>
                <a:lnTo>
                  <a:pt x="1512" y="438"/>
                </a:lnTo>
                <a:lnTo>
                  <a:pt x="1550" y="453"/>
                </a:lnTo>
                <a:lnTo>
                  <a:pt x="1588" y="470"/>
                </a:lnTo>
                <a:lnTo>
                  <a:pt x="1624" y="488"/>
                </a:lnTo>
                <a:lnTo>
                  <a:pt x="1658" y="508"/>
                </a:lnTo>
                <a:lnTo>
                  <a:pt x="1692" y="530"/>
                </a:lnTo>
                <a:lnTo>
                  <a:pt x="1726" y="554"/>
                </a:lnTo>
                <a:lnTo>
                  <a:pt x="1757" y="579"/>
                </a:lnTo>
                <a:lnTo>
                  <a:pt x="1787" y="605"/>
                </a:lnTo>
                <a:lnTo>
                  <a:pt x="1817" y="632"/>
                </a:lnTo>
                <a:lnTo>
                  <a:pt x="1844" y="662"/>
                </a:lnTo>
                <a:lnTo>
                  <a:pt x="1870" y="692"/>
                </a:lnTo>
                <a:lnTo>
                  <a:pt x="1895" y="723"/>
                </a:lnTo>
                <a:lnTo>
                  <a:pt x="1918" y="756"/>
                </a:lnTo>
                <a:lnTo>
                  <a:pt x="1941" y="791"/>
                </a:lnTo>
                <a:lnTo>
                  <a:pt x="1961" y="825"/>
                </a:lnTo>
                <a:lnTo>
                  <a:pt x="1979" y="861"/>
                </a:lnTo>
                <a:lnTo>
                  <a:pt x="1996" y="899"/>
                </a:lnTo>
                <a:lnTo>
                  <a:pt x="2011" y="937"/>
                </a:lnTo>
                <a:lnTo>
                  <a:pt x="2024" y="975"/>
                </a:lnTo>
                <a:lnTo>
                  <a:pt x="2035" y="1016"/>
                </a:lnTo>
                <a:lnTo>
                  <a:pt x="2044" y="1056"/>
                </a:lnTo>
                <a:lnTo>
                  <a:pt x="2053" y="1097"/>
                </a:lnTo>
                <a:lnTo>
                  <a:pt x="2058" y="1139"/>
                </a:lnTo>
                <a:lnTo>
                  <a:pt x="2061" y="1181"/>
                </a:lnTo>
                <a:lnTo>
                  <a:pt x="2062" y="1224"/>
                </a:lnTo>
                <a:lnTo>
                  <a:pt x="2061" y="1268"/>
                </a:lnTo>
                <a:lnTo>
                  <a:pt x="2058" y="1310"/>
                </a:lnTo>
                <a:lnTo>
                  <a:pt x="2053" y="1353"/>
                </a:lnTo>
                <a:lnTo>
                  <a:pt x="2044" y="1393"/>
                </a:lnTo>
                <a:lnTo>
                  <a:pt x="2035" y="1434"/>
                </a:lnTo>
                <a:lnTo>
                  <a:pt x="2024" y="1474"/>
                </a:lnTo>
                <a:lnTo>
                  <a:pt x="2011" y="1513"/>
                </a:lnTo>
                <a:lnTo>
                  <a:pt x="1996" y="1550"/>
                </a:lnTo>
                <a:lnTo>
                  <a:pt x="1979" y="1588"/>
                </a:lnTo>
                <a:lnTo>
                  <a:pt x="1961" y="1624"/>
                </a:lnTo>
                <a:lnTo>
                  <a:pt x="1941" y="1659"/>
                </a:lnTo>
                <a:lnTo>
                  <a:pt x="1918" y="1692"/>
                </a:lnTo>
                <a:lnTo>
                  <a:pt x="1895" y="1726"/>
                </a:lnTo>
                <a:lnTo>
                  <a:pt x="1870" y="1757"/>
                </a:lnTo>
                <a:lnTo>
                  <a:pt x="1844" y="1787"/>
                </a:lnTo>
                <a:lnTo>
                  <a:pt x="1817" y="1817"/>
                </a:lnTo>
                <a:lnTo>
                  <a:pt x="1787" y="1845"/>
                </a:lnTo>
                <a:lnTo>
                  <a:pt x="1757" y="1871"/>
                </a:lnTo>
                <a:lnTo>
                  <a:pt x="1726" y="1895"/>
                </a:lnTo>
                <a:lnTo>
                  <a:pt x="1692" y="1919"/>
                </a:lnTo>
                <a:lnTo>
                  <a:pt x="1658" y="1941"/>
                </a:lnTo>
                <a:lnTo>
                  <a:pt x="1624" y="1961"/>
                </a:lnTo>
                <a:lnTo>
                  <a:pt x="1588" y="1980"/>
                </a:lnTo>
                <a:lnTo>
                  <a:pt x="1550" y="1996"/>
                </a:lnTo>
                <a:lnTo>
                  <a:pt x="1512" y="2011"/>
                </a:lnTo>
                <a:lnTo>
                  <a:pt x="1474" y="2024"/>
                </a:lnTo>
                <a:lnTo>
                  <a:pt x="1433" y="2035"/>
                </a:lnTo>
                <a:lnTo>
                  <a:pt x="1393" y="2046"/>
                </a:lnTo>
                <a:lnTo>
                  <a:pt x="1351" y="2053"/>
                </a:lnTo>
                <a:lnTo>
                  <a:pt x="1310" y="2058"/>
                </a:lnTo>
                <a:lnTo>
                  <a:pt x="1267" y="2061"/>
                </a:lnTo>
                <a:lnTo>
                  <a:pt x="1224" y="2062"/>
                </a:lnTo>
                <a:lnTo>
                  <a:pt x="1181" y="2061"/>
                </a:lnTo>
                <a:lnTo>
                  <a:pt x="1139" y="2058"/>
                </a:lnTo>
                <a:lnTo>
                  <a:pt x="1096" y="2053"/>
                </a:lnTo>
                <a:lnTo>
                  <a:pt x="1055" y="2046"/>
                </a:lnTo>
                <a:lnTo>
                  <a:pt x="1015" y="2035"/>
                </a:lnTo>
                <a:lnTo>
                  <a:pt x="975" y="2024"/>
                </a:lnTo>
                <a:lnTo>
                  <a:pt x="936" y="2011"/>
                </a:lnTo>
                <a:lnTo>
                  <a:pt x="899" y="1996"/>
                </a:lnTo>
                <a:lnTo>
                  <a:pt x="861" y="1980"/>
                </a:lnTo>
                <a:lnTo>
                  <a:pt x="825" y="1961"/>
                </a:lnTo>
                <a:lnTo>
                  <a:pt x="790" y="1941"/>
                </a:lnTo>
                <a:lnTo>
                  <a:pt x="756" y="1919"/>
                </a:lnTo>
                <a:lnTo>
                  <a:pt x="723" y="1895"/>
                </a:lnTo>
                <a:lnTo>
                  <a:pt x="692" y="1871"/>
                </a:lnTo>
                <a:lnTo>
                  <a:pt x="662" y="1845"/>
                </a:lnTo>
                <a:lnTo>
                  <a:pt x="632" y="1817"/>
                </a:lnTo>
                <a:lnTo>
                  <a:pt x="604" y="1787"/>
                </a:lnTo>
                <a:lnTo>
                  <a:pt x="578" y="1757"/>
                </a:lnTo>
                <a:lnTo>
                  <a:pt x="553" y="1726"/>
                </a:lnTo>
                <a:lnTo>
                  <a:pt x="529" y="1692"/>
                </a:lnTo>
                <a:lnTo>
                  <a:pt x="508" y="1659"/>
                </a:lnTo>
                <a:lnTo>
                  <a:pt x="488" y="1624"/>
                </a:lnTo>
                <a:lnTo>
                  <a:pt x="469" y="1588"/>
                </a:lnTo>
                <a:lnTo>
                  <a:pt x="453" y="1550"/>
                </a:lnTo>
                <a:lnTo>
                  <a:pt x="438" y="1513"/>
                </a:lnTo>
                <a:lnTo>
                  <a:pt x="424" y="1474"/>
                </a:lnTo>
                <a:lnTo>
                  <a:pt x="413" y="1434"/>
                </a:lnTo>
                <a:lnTo>
                  <a:pt x="403" y="1393"/>
                </a:lnTo>
                <a:lnTo>
                  <a:pt x="396" y="1353"/>
                </a:lnTo>
                <a:lnTo>
                  <a:pt x="391" y="1310"/>
                </a:lnTo>
                <a:lnTo>
                  <a:pt x="388" y="1268"/>
                </a:lnTo>
                <a:lnTo>
                  <a:pt x="386" y="1224"/>
                </a:lnTo>
                <a:lnTo>
                  <a:pt x="388" y="1181"/>
                </a:lnTo>
                <a:lnTo>
                  <a:pt x="391" y="1139"/>
                </a:lnTo>
                <a:lnTo>
                  <a:pt x="396" y="1097"/>
                </a:lnTo>
                <a:lnTo>
                  <a:pt x="403" y="1056"/>
                </a:lnTo>
                <a:lnTo>
                  <a:pt x="413" y="1016"/>
                </a:lnTo>
                <a:lnTo>
                  <a:pt x="424" y="975"/>
                </a:lnTo>
                <a:lnTo>
                  <a:pt x="438" y="937"/>
                </a:lnTo>
                <a:lnTo>
                  <a:pt x="453" y="899"/>
                </a:lnTo>
                <a:lnTo>
                  <a:pt x="469" y="861"/>
                </a:lnTo>
                <a:lnTo>
                  <a:pt x="488" y="825"/>
                </a:lnTo>
                <a:lnTo>
                  <a:pt x="508" y="791"/>
                </a:lnTo>
                <a:lnTo>
                  <a:pt x="529" y="756"/>
                </a:lnTo>
                <a:lnTo>
                  <a:pt x="553" y="723"/>
                </a:lnTo>
                <a:lnTo>
                  <a:pt x="578" y="692"/>
                </a:lnTo>
                <a:lnTo>
                  <a:pt x="604" y="662"/>
                </a:lnTo>
                <a:lnTo>
                  <a:pt x="632" y="632"/>
                </a:lnTo>
                <a:lnTo>
                  <a:pt x="662" y="605"/>
                </a:lnTo>
                <a:lnTo>
                  <a:pt x="692" y="579"/>
                </a:lnTo>
                <a:lnTo>
                  <a:pt x="723" y="554"/>
                </a:lnTo>
                <a:lnTo>
                  <a:pt x="756" y="530"/>
                </a:lnTo>
                <a:lnTo>
                  <a:pt x="790" y="508"/>
                </a:lnTo>
                <a:lnTo>
                  <a:pt x="825" y="488"/>
                </a:lnTo>
                <a:lnTo>
                  <a:pt x="861" y="470"/>
                </a:lnTo>
                <a:lnTo>
                  <a:pt x="899" y="453"/>
                </a:lnTo>
                <a:lnTo>
                  <a:pt x="936" y="438"/>
                </a:lnTo>
                <a:lnTo>
                  <a:pt x="975" y="425"/>
                </a:lnTo>
                <a:lnTo>
                  <a:pt x="1015" y="413"/>
                </a:lnTo>
                <a:lnTo>
                  <a:pt x="1055" y="404"/>
                </a:lnTo>
                <a:lnTo>
                  <a:pt x="1096" y="396"/>
                </a:lnTo>
                <a:lnTo>
                  <a:pt x="1139" y="391"/>
                </a:lnTo>
                <a:lnTo>
                  <a:pt x="1181" y="388"/>
                </a:lnTo>
                <a:lnTo>
                  <a:pt x="1224" y="387"/>
                </a:lnTo>
                <a:close/>
              </a:path>
            </a:pathLst>
          </a:custGeom>
          <a:solidFill>
            <a:schemeClr val="accent5">
              <a:lumMod val="75000"/>
            </a:schemeClr>
          </a:solidFill>
          <a:ln>
            <a:noFill/>
          </a:ln>
        </p:spPr>
        <p:txBody>
          <a:bodyPr vert="horz" wrap="square" lIns="124416" tIns="62208" rIns="124416" bIns="62208" numCol="1" anchor="t" anchorCtr="0" compatLnSpc="1"/>
          <a:lstStyle/>
          <a:p>
            <a:endParaRPr lang="zh-CN" altLang="en-US" sz="2450" b="1" spc="300">
              <a:solidFill>
                <a:schemeClr val="tx1">
                  <a:lumMod val="65000"/>
                  <a:lumOff val="35000"/>
                </a:schemeClr>
              </a:solidFill>
            </a:endParaRPr>
          </a:p>
        </p:txBody>
      </p:sp>
      <p:sp>
        <p:nvSpPr>
          <p:cNvPr id="15" name="Freeform 11"/>
          <p:cNvSpPr>
            <a:spLocks noChangeAspect="1" noEditPoints="1"/>
          </p:cNvSpPr>
          <p:nvPr/>
        </p:nvSpPr>
        <p:spPr bwMode="auto">
          <a:xfrm>
            <a:off x="3001618" y="3360803"/>
            <a:ext cx="881688" cy="881688"/>
          </a:xfrm>
          <a:custGeom>
            <a:avLst/>
            <a:gdLst>
              <a:gd name="T0" fmla="*/ 1701 w 2449"/>
              <a:gd name="T1" fmla="*/ 97 h 2449"/>
              <a:gd name="T2" fmla="*/ 2130 w 2449"/>
              <a:gd name="T3" fmla="*/ 401 h 2449"/>
              <a:gd name="T4" fmla="*/ 2394 w 2449"/>
              <a:gd name="T5" fmla="*/ 860 h 2449"/>
              <a:gd name="T6" fmla="*/ 2435 w 2449"/>
              <a:gd name="T7" fmla="*/ 1411 h 2449"/>
              <a:gd name="T8" fmla="*/ 2239 w 2449"/>
              <a:gd name="T9" fmla="*/ 1909 h 2449"/>
              <a:gd name="T10" fmla="*/ 1859 w 2449"/>
              <a:gd name="T11" fmla="*/ 2271 h 2449"/>
              <a:gd name="T12" fmla="*/ 1350 w 2449"/>
              <a:gd name="T13" fmla="*/ 2443 h 2449"/>
              <a:gd name="T14" fmla="*/ 804 w 2449"/>
              <a:gd name="T15" fmla="*/ 2374 h 2449"/>
              <a:gd name="T16" fmla="*/ 359 w 2449"/>
              <a:gd name="T17" fmla="*/ 2090 h 2449"/>
              <a:gd name="T18" fmla="*/ 75 w 2449"/>
              <a:gd name="T19" fmla="*/ 1645 h 2449"/>
              <a:gd name="T20" fmla="*/ 6 w 2449"/>
              <a:gd name="T21" fmla="*/ 1099 h 2449"/>
              <a:gd name="T22" fmla="*/ 178 w 2449"/>
              <a:gd name="T23" fmla="*/ 590 h 2449"/>
              <a:gd name="T24" fmla="*/ 540 w 2449"/>
              <a:gd name="T25" fmla="*/ 210 h 2449"/>
              <a:gd name="T26" fmla="*/ 1038 w 2449"/>
              <a:gd name="T27" fmla="*/ 14 h 2449"/>
              <a:gd name="T28" fmla="*/ 1341 w 2449"/>
              <a:gd name="T29" fmla="*/ 798 h 2449"/>
              <a:gd name="T30" fmla="*/ 1532 w 2449"/>
              <a:gd name="T31" fmla="*/ 875 h 2449"/>
              <a:gd name="T32" fmla="*/ 1663 w 2449"/>
              <a:gd name="T33" fmla="*/ 1009 h 2449"/>
              <a:gd name="T34" fmla="*/ 1713 w 2449"/>
              <a:gd name="T35" fmla="*/ 1179 h 2449"/>
              <a:gd name="T36" fmla="*/ 1656 w 2449"/>
              <a:gd name="T37" fmla="*/ 1362 h 2449"/>
              <a:gd name="T38" fmla="*/ 1391 w 2449"/>
              <a:gd name="T39" fmla="*/ 1548 h 2449"/>
              <a:gd name="T40" fmla="*/ 1192 w 2449"/>
              <a:gd name="T41" fmla="*/ 1573 h 2449"/>
              <a:gd name="T42" fmla="*/ 982 w 2449"/>
              <a:gd name="T43" fmla="*/ 1526 h 2449"/>
              <a:gd name="T44" fmla="*/ 821 w 2449"/>
              <a:gd name="T45" fmla="*/ 1415 h 2449"/>
              <a:gd name="T46" fmla="*/ 732 w 2449"/>
              <a:gd name="T47" fmla="*/ 1259 h 2449"/>
              <a:gd name="T48" fmla="*/ 738 w 2449"/>
              <a:gd name="T49" fmla="*/ 1081 h 2449"/>
              <a:gd name="T50" fmla="*/ 835 w 2449"/>
              <a:gd name="T51" fmla="*/ 929 h 2449"/>
              <a:gd name="T52" fmla="*/ 1003 w 2449"/>
              <a:gd name="T53" fmla="*/ 824 h 2449"/>
              <a:gd name="T54" fmla="*/ 1218 w 2449"/>
              <a:gd name="T55" fmla="*/ 785 h 2449"/>
              <a:gd name="T56" fmla="*/ 1511 w 2449"/>
              <a:gd name="T57" fmla="*/ 1150 h 2449"/>
              <a:gd name="T58" fmla="*/ 1506 w 2449"/>
              <a:gd name="T59" fmla="*/ 1200 h 2449"/>
              <a:gd name="T60" fmla="*/ 1452 w 2449"/>
              <a:gd name="T61" fmla="*/ 1223 h 2449"/>
              <a:gd name="T62" fmla="*/ 1409 w 2449"/>
              <a:gd name="T63" fmla="*/ 1176 h 2449"/>
              <a:gd name="T64" fmla="*/ 1442 w 2449"/>
              <a:gd name="T65" fmla="*/ 1122 h 2449"/>
              <a:gd name="T66" fmla="*/ 1234 w 2449"/>
              <a:gd name="T67" fmla="*/ 1122 h 2449"/>
              <a:gd name="T68" fmla="*/ 1266 w 2449"/>
              <a:gd name="T69" fmla="*/ 1176 h 2449"/>
              <a:gd name="T70" fmla="*/ 1224 w 2449"/>
              <a:gd name="T71" fmla="*/ 1223 h 2449"/>
              <a:gd name="T72" fmla="*/ 1169 w 2449"/>
              <a:gd name="T73" fmla="*/ 1200 h 2449"/>
              <a:gd name="T74" fmla="*/ 1164 w 2449"/>
              <a:gd name="T75" fmla="*/ 1150 h 2449"/>
              <a:gd name="T76" fmla="*/ 964 w 2449"/>
              <a:gd name="T77" fmla="*/ 1117 h 2449"/>
              <a:gd name="T78" fmla="*/ 1016 w 2449"/>
              <a:gd name="T79" fmla="*/ 1155 h 2449"/>
              <a:gd name="T80" fmla="*/ 1003 w 2449"/>
              <a:gd name="T81" fmla="*/ 1208 h 2449"/>
              <a:gd name="T82" fmla="*/ 949 w 2449"/>
              <a:gd name="T83" fmla="*/ 1221 h 2449"/>
              <a:gd name="T84" fmla="*/ 911 w 2449"/>
              <a:gd name="T85" fmla="*/ 1171 h 2449"/>
              <a:gd name="T86" fmla="*/ 949 w 2449"/>
              <a:gd name="T87" fmla="*/ 1120 h 2449"/>
              <a:gd name="T88" fmla="*/ 1433 w 2449"/>
              <a:gd name="T89" fmla="*/ 413 h 2449"/>
              <a:gd name="T90" fmla="*/ 1757 w 2449"/>
              <a:gd name="T91" fmla="*/ 579 h 2449"/>
              <a:gd name="T92" fmla="*/ 1979 w 2449"/>
              <a:gd name="T93" fmla="*/ 861 h 2449"/>
              <a:gd name="T94" fmla="*/ 2062 w 2449"/>
              <a:gd name="T95" fmla="*/ 1224 h 2449"/>
              <a:gd name="T96" fmla="*/ 1979 w 2449"/>
              <a:gd name="T97" fmla="*/ 1588 h 2449"/>
              <a:gd name="T98" fmla="*/ 1757 w 2449"/>
              <a:gd name="T99" fmla="*/ 1871 h 2449"/>
              <a:gd name="T100" fmla="*/ 1433 w 2449"/>
              <a:gd name="T101" fmla="*/ 2035 h 2449"/>
              <a:gd name="T102" fmla="*/ 1056 w 2449"/>
              <a:gd name="T103" fmla="*/ 2046 h 2449"/>
              <a:gd name="T104" fmla="*/ 723 w 2449"/>
              <a:gd name="T105" fmla="*/ 1895 h 2449"/>
              <a:gd name="T106" fmla="*/ 488 w 2449"/>
              <a:gd name="T107" fmla="*/ 1624 h 2449"/>
              <a:gd name="T108" fmla="*/ 388 w 2449"/>
              <a:gd name="T109" fmla="*/ 1268 h 2449"/>
              <a:gd name="T110" fmla="*/ 453 w 2449"/>
              <a:gd name="T111" fmla="*/ 899 h 2449"/>
              <a:gd name="T112" fmla="*/ 662 w 2449"/>
              <a:gd name="T113" fmla="*/ 605 h 2449"/>
              <a:gd name="T114" fmla="*/ 975 w 2449"/>
              <a:gd name="T115" fmla="*/ 425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49" h="2449">
                <a:moveTo>
                  <a:pt x="1225" y="0"/>
                </a:moveTo>
                <a:lnTo>
                  <a:pt x="1287" y="2"/>
                </a:lnTo>
                <a:lnTo>
                  <a:pt x="1350" y="7"/>
                </a:lnTo>
                <a:lnTo>
                  <a:pt x="1411" y="14"/>
                </a:lnTo>
                <a:lnTo>
                  <a:pt x="1471" y="25"/>
                </a:lnTo>
                <a:lnTo>
                  <a:pt x="1530" y="39"/>
                </a:lnTo>
                <a:lnTo>
                  <a:pt x="1589" y="55"/>
                </a:lnTo>
                <a:lnTo>
                  <a:pt x="1645" y="74"/>
                </a:lnTo>
                <a:lnTo>
                  <a:pt x="1701" y="97"/>
                </a:lnTo>
                <a:lnTo>
                  <a:pt x="1755" y="121"/>
                </a:lnTo>
                <a:lnTo>
                  <a:pt x="1808" y="148"/>
                </a:lnTo>
                <a:lnTo>
                  <a:pt x="1859" y="177"/>
                </a:lnTo>
                <a:lnTo>
                  <a:pt x="1909" y="210"/>
                </a:lnTo>
                <a:lnTo>
                  <a:pt x="1957" y="244"/>
                </a:lnTo>
                <a:lnTo>
                  <a:pt x="2003" y="280"/>
                </a:lnTo>
                <a:lnTo>
                  <a:pt x="2048" y="319"/>
                </a:lnTo>
                <a:lnTo>
                  <a:pt x="2090" y="359"/>
                </a:lnTo>
                <a:lnTo>
                  <a:pt x="2130" y="401"/>
                </a:lnTo>
                <a:lnTo>
                  <a:pt x="2170" y="446"/>
                </a:lnTo>
                <a:lnTo>
                  <a:pt x="2206" y="492"/>
                </a:lnTo>
                <a:lnTo>
                  <a:pt x="2239" y="541"/>
                </a:lnTo>
                <a:lnTo>
                  <a:pt x="2272" y="590"/>
                </a:lnTo>
                <a:lnTo>
                  <a:pt x="2301" y="641"/>
                </a:lnTo>
                <a:lnTo>
                  <a:pt x="2328" y="694"/>
                </a:lnTo>
                <a:lnTo>
                  <a:pt x="2352" y="748"/>
                </a:lnTo>
                <a:lnTo>
                  <a:pt x="2375" y="804"/>
                </a:lnTo>
                <a:lnTo>
                  <a:pt x="2394" y="860"/>
                </a:lnTo>
                <a:lnTo>
                  <a:pt x="2411" y="919"/>
                </a:lnTo>
                <a:lnTo>
                  <a:pt x="2424" y="978"/>
                </a:lnTo>
                <a:lnTo>
                  <a:pt x="2435" y="1038"/>
                </a:lnTo>
                <a:lnTo>
                  <a:pt x="2442" y="1099"/>
                </a:lnTo>
                <a:lnTo>
                  <a:pt x="2447" y="1162"/>
                </a:lnTo>
                <a:lnTo>
                  <a:pt x="2449" y="1224"/>
                </a:lnTo>
                <a:lnTo>
                  <a:pt x="2447" y="1288"/>
                </a:lnTo>
                <a:lnTo>
                  <a:pt x="2442" y="1349"/>
                </a:lnTo>
                <a:lnTo>
                  <a:pt x="2435" y="1411"/>
                </a:lnTo>
                <a:lnTo>
                  <a:pt x="2424" y="1472"/>
                </a:lnTo>
                <a:lnTo>
                  <a:pt x="2411" y="1530"/>
                </a:lnTo>
                <a:lnTo>
                  <a:pt x="2394" y="1589"/>
                </a:lnTo>
                <a:lnTo>
                  <a:pt x="2375" y="1645"/>
                </a:lnTo>
                <a:lnTo>
                  <a:pt x="2352" y="1701"/>
                </a:lnTo>
                <a:lnTo>
                  <a:pt x="2328" y="1755"/>
                </a:lnTo>
                <a:lnTo>
                  <a:pt x="2301" y="1807"/>
                </a:lnTo>
                <a:lnTo>
                  <a:pt x="2272" y="1859"/>
                </a:lnTo>
                <a:lnTo>
                  <a:pt x="2239" y="1909"/>
                </a:lnTo>
                <a:lnTo>
                  <a:pt x="2206" y="1957"/>
                </a:lnTo>
                <a:lnTo>
                  <a:pt x="2170" y="2003"/>
                </a:lnTo>
                <a:lnTo>
                  <a:pt x="2130" y="2048"/>
                </a:lnTo>
                <a:lnTo>
                  <a:pt x="2090" y="2090"/>
                </a:lnTo>
                <a:lnTo>
                  <a:pt x="2048" y="2130"/>
                </a:lnTo>
                <a:lnTo>
                  <a:pt x="2003" y="2170"/>
                </a:lnTo>
                <a:lnTo>
                  <a:pt x="1957" y="2206"/>
                </a:lnTo>
                <a:lnTo>
                  <a:pt x="1909" y="2240"/>
                </a:lnTo>
                <a:lnTo>
                  <a:pt x="1859" y="2271"/>
                </a:lnTo>
                <a:lnTo>
                  <a:pt x="1808" y="2301"/>
                </a:lnTo>
                <a:lnTo>
                  <a:pt x="1755" y="2328"/>
                </a:lnTo>
                <a:lnTo>
                  <a:pt x="1701" y="2353"/>
                </a:lnTo>
                <a:lnTo>
                  <a:pt x="1645" y="2374"/>
                </a:lnTo>
                <a:lnTo>
                  <a:pt x="1589" y="2394"/>
                </a:lnTo>
                <a:lnTo>
                  <a:pt x="1530" y="2411"/>
                </a:lnTo>
                <a:lnTo>
                  <a:pt x="1471" y="2424"/>
                </a:lnTo>
                <a:lnTo>
                  <a:pt x="1411" y="2435"/>
                </a:lnTo>
                <a:lnTo>
                  <a:pt x="1350" y="2443"/>
                </a:lnTo>
                <a:lnTo>
                  <a:pt x="1287" y="2447"/>
                </a:lnTo>
                <a:lnTo>
                  <a:pt x="1225" y="2449"/>
                </a:lnTo>
                <a:lnTo>
                  <a:pt x="1161" y="2447"/>
                </a:lnTo>
                <a:lnTo>
                  <a:pt x="1100" y="2443"/>
                </a:lnTo>
                <a:lnTo>
                  <a:pt x="1038" y="2435"/>
                </a:lnTo>
                <a:lnTo>
                  <a:pt x="977" y="2424"/>
                </a:lnTo>
                <a:lnTo>
                  <a:pt x="918" y="2411"/>
                </a:lnTo>
                <a:lnTo>
                  <a:pt x="860" y="2394"/>
                </a:lnTo>
                <a:lnTo>
                  <a:pt x="804" y="2374"/>
                </a:lnTo>
                <a:lnTo>
                  <a:pt x="747" y="2353"/>
                </a:lnTo>
                <a:lnTo>
                  <a:pt x="694" y="2328"/>
                </a:lnTo>
                <a:lnTo>
                  <a:pt x="641" y="2301"/>
                </a:lnTo>
                <a:lnTo>
                  <a:pt x="589" y="2271"/>
                </a:lnTo>
                <a:lnTo>
                  <a:pt x="540" y="2240"/>
                </a:lnTo>
                <a:lnTo>
                  <a:pt x="492" y="2206"/>
                </a:lnTo>
                <a:lnTo>
                  <a:pt x="446" y="2170"/>
                </a:lnTo>
                <a:lnTo>
                  <a:pt x="401" y="2130"/>
                </a:lnTo>
                <a:lnTo>
                  <a:pt x="359" y="2090"/>
                </a:lnTo>
                <a:lnTo>
                  <a:pt x="318" y="2048"/>
                </a:lnTo>
                <a:lnTo>
                  <a:pt x="279" y="2003"/>
                </a:lnTo>
                <a:lnTo>
                  <a:pt x="243" y="1957"/>
                </a:lnTo>
                <a:lnTo>
                  <a:pt x="209" y="1909"/>
                </a:lnTo>
                <a:lnTo>
                  <a:pt x="178" y="1859"/>
                </a:lnTo>
                <a:lnTo>
                  <a:pt x="148" y="1807"/>
                </a:lnTo>
                <a:lnTo>
                  <a:pt x="121" y="1755"/>
                </a:lnTo>
                <a:lnTo>
                  <a:pt x="96" y="1701"/>
                </a:lnTo>
                <a:lnTo>
                  <a:pt x="75" y="1645"/>
                </a:lnTo>
                <a:lnTo>
                  <a:pt x="55" y="1589"/>
                </a:lnTo>
                <a:lnTo>
                  <a:pt x="38" y="1530"/>
                </a:lnTo>
                <a:lnTo>
                  <a:pt x="25" y="1472"/>
                </a:lnTo>
                <a:lnTo>
                  <a:pt x="14" y="1411"/>
                </a:lnTo>
                <a:lnTo>
                  <a:pt x="6" y="1349"/>
                </a:lnTo>
                <a:lnTo>
                  <a:pt x="2" y="1288"/>
                </a:lnTo>
                <a:lnTo>
                  <a:pt x="0" y="1224"/>
                </a:lnTo>
                <a:lnTo>
                  <a:pt x="2" y="1162"/>
                </a:lnTo>
                <a:lnTo>
                  <a:pt x="6" y="1099"/>
                </a:lnTo>
                <a:lnTo>
                  <a:pt x="14" y="1038"/>
                </a:lnTo>
                <a:lnTo>
                  <a:pt x="25" y="978"/>
                </a:lnTo>
                <a:lnTo>
                  <a:pt x="38" y="919"/>
                </a:lnTo>
                <a:lnTo>
                  <a:pt x="55" y="860"/>
                </a:lnTo>
                <a:lnTo>
                  <a:pt x="75" y="804"/>
                </a:lnTo>
                <a:lnTo>
                  <a:pt x="96" y="748"/>
                </a:lnTo>
                <a:lnTo>
                  <a:pt x="121" y="694"/>
                </a:lnTo>
                <a:lnTo>
                  <a:pt x="148" y="641"/>
                </a:lnTo>
                <a:lnTo>
                  <a:pt x="178" y="590"/>
                </a:lnTo>
                <a:lnTo>
                  <a:pt x="209" y="541"/>
                </a:lnTo>
                <a:lnTo>
                  <a:pt x="243" y="492"/>
                </a:lnTo>
                <a:lnTo>
                  <a:pt x="279" y="446"/>
                </a:lnTo>
                <a:lnTo>
                  <a:pt x="318" y="401"/>
                </a:lnTo>
                <a:lnTo>
                  <a:pt x="359" y="359"/>
                </a:lnTo>
                <a:lnTo>
                  <a:pt x="401" y="319"/>
                </a:lnTo>
                <a:lnTo>
                  <a:pt x="446" y="280"/>
                </a:lnTo>
                <a:lnTo>
                  <a:pt x="492" y="244"/>
                </a:lnTo>
                <a:lnTo>
                  <a:pt x="540" y="210"/>
                </a:lnTo>
                <a:lnTo>
                  <a:pt x="589" y="177"/>
                </a:lnTo>
                <a:lnTo>
                  <a:pt x="641" y="148"/>
                </a:lnTo>
                <a:lnTo>
                  <a:pt x="694" y="121"/>
                </a:lnTo>
                <a:lnTo>
                  <a:pt x="747" y="97"/>
                </a:lnTo>
                <a:lnTo>
                  <a:pt x="804" y="74"/>
                </a:lnTo>
                <a:lnTo>
                  <a:pt x="860" y="55"/>
                </a:lnTo>
                <a:lnTo>
                  <a:pt x="918" y="39"/>
                </a:lnTo>
                <a:lnTo>
                  <a:pt x="977" y="25"/>
                </a:lnTo>
                <a:lnTo>
                  <a:pt x="1038" y="14"/>
                </a:lnTo>
                <a:lnTo>
                  <a:pt x="1100" y="7"/>
                </a:lnTo>
                <a:lnTo>
                  <a:pt x="1161" y="2"/>
                </a:lnTo>
                <a:lnTo>
                  <a:pt x="1225" y="0"/>
                </a:lnTo>
                <a:close/>
                <a:moveTo>
                  <a:pt x="1218" y="785"/>
                </a:moveTo>
                <a:lnTo>
                  <a:pt x="1243" y="786"/>
                </a:lnTo>
                <a:lnTo>
                  <a:pt x="1268" y="787"/>
                </a:lnTo>
                <a:lnTo>
                  <a:pt x="1293" y="790"/>
                </a:lnTo>
                <a:lnTo>
                  <a:pt x="1317" y="793"/>
                </a:lnTo>
                <a:lnTo>
                  <a:pt x="1341" y="798"/>
                </a:lnTo>
                <a:lnTo>
                  <a:pt x="1365" y="803"/>
                </a:lnTo>
                <a:lnTo>
                  <a:pt x="1388" y="809"/>
                </a:lnTo>
                <a:lnTo>
                  <a:pt x="1410" y="816"/>
                </a:lnTo>
                <a:lnTo>
                  <a:pt x="1432" y="824"/>
                </a:lnTo>
                <a:lnTo>
                  <a:pt x="1454" y="833"/>
                </a:lnTo>
                <a:lnTo>
                  <a:pt x="1474" y="842"/>
                </a:lnTo>
                <a:lnTo>
                  <a:pt x="1494" y="852"/>
                </a:lnTo>
                <a:lnTo>
                  <a:pt x="1513" y="863"/>
                </a:lnTo>
                <a:lnTo>
                  <a:pt x="1532" y="875"/>
                </a:lnTo>
                <a:lnTo>
                  <a:pt x="1550" y="888"/>
                </a:lnTo>
                <a:lnTo>
                  <a:pt x="1568" y="901"/>
                </a:lnTo>
                <a:lnTo>
                  <a:pt x="1584" y="914"/>
                </a:lnTo>
                <a:lnTo>
                  <a:pt x="1600" y="929"/>
                </a:lnTo>
                <a:lnTo>
                  <a:pt x="1614" y="943"/>
                </a:lnTo>
                <a:lnTo>
                  <a:pt x="1628" y="959"/>
                </a:lnTo>
                <a:lnTo>
                  <a:pt x="1641" y="975"/>
                </a:lnTo>
                <a:lnTo>
                  <a:pt x="1652" y="991"/>
                </a:lnTo>
                <a:lnTo>
                  <a:pt x="1663" y="1009"/>
                </a:lnTo>
                <a:lnTo>
                  <a:pt x="1674" y="1026"/>
                </a:lnTo>
                <a:lnTo>
                  <a:pt x="1683" y="1044"/>
                </a:lnTo>
                <a:lnTo>
                  <a:pt x="1691" y="1062"/>
                </a:lnTo>
                <a:lnTo>
                  <a:pt x="1697" y="1081"/>
                </a:lnTo>
                <a:lnTo>
                  <a:pt x="1703" y="1099"/>
                </a:lnTo>
                <a:lnTo>
                  <a:pt x="1707" y="1120"/>
                </a:lnTo>
                <a:lnTo>
                  <a:pt x="1710" y="1139"/>
                </a:lnTo>
                <a:lnTo>
                  <a:pt x="1712" y="1159"/>
                </a:lnTo>
                <a:lnTo>
                  <a:pt x="1713" y="1179"/>
                </a:lnTo>
                <a:lnTo>
                  <a:pt x="1712" y="1201"/>
                </a:lnTo>
                <a:lnTo>
                  <a:pt x="1710" y="1222"/>
                </a:lnTo>
                <a:lnTo>
                  <a:pt x="1706" y="1244"/>
                </a:lnTo>
                <a:lnTo>
                  <a:pt x="1701" y="1265"/>
                </a:lnTo>
                <a:lnTo>
                  <a:pt x="1695" y="1285"/>
                </a:lnTo>
                <a:lnTo>
                  <a:pt x="1687" y="1305"/>
                </a:lnTo>
                <a:lnTo>
                  <a:pt x="1678" y="1324"/>
                </a:lnTo>
                <a:lnTo>
                  <a:pt x="1667" y="1343"/>
                </a:lnTo>
                <a:lnTo>
                  <a:pt x="1656" y="1362"/>
                </a:lnTo>
                <a:lnTo>
                  <a:pt x="1643" y="1380"/>
                </a:lnTo>
                <a:lnTo>
                  <a:pt x="1630" y="1397"/>
                </a:lnTo>
                <a:lnTo>
                  <a:pt x="1615" y="1414"/>
                </a:lnTo>
                <a:lnTo>
                  <a:pt x="1600" y="1430"/>
                </a:lnTo>
                <a:lnTo>
                  <a:pt x="1583" y="1445"/>
                </a:lnTo>
                <a:lnTo>
                  <a:pt x="1566" y="1459"/>
                </a:lnTo>
                <a:lnTo>
                  <a:pt x="1546" y="1474"/>
                </a:lnTo>
                <a:lnTo>
                  <a:pt x="1577" y="1718"/>
                </a:lnTo>
                <a:lnTo>
                  <a:pt x="1391" y="1548"/>
                </a:lnTo>
                <a:lnTo>
                  <a:pt x="1371" y="1554"/>
                </a:lnTo>
                <a:lnTo>
                  <a:pt x="1350" y="1559"/>
                </a:lnTo>
                <a:lnTo>
                  <a:pt x="1329" y="1563"/>
                </a:lnTo>
                <a:lnTo>
                  <a:pt x="1307" y="1567"/>
                </a:lnTo>
                <a:lnTo>
                  <a:pt x="1285" y="1569"/>
                </a:lnTo>
                <a:lnTo>
                  <a:pt x="1263" y="1571"/>
                </a:lnTo>
                <a:lnTo>
                  <a:pt x="1240" y="1573"/>
                </a:lnTo>
                <a:lnTo>
                  <a:pt x="1218" y="1573"/>
                </a:lnTo>
                <a:lnTo>
                  <a:pt x="1192" y="1573"/>
                </a:lnTo>
                <a:lnTo>
                  <a:pt x="1167" y="1571"/>
                </a:lnTo>
                <a:lnTo>
                  <a:pt x="1142" y="1569"/>
                </a:lnTo>
                <a:lnTo>
                  <a:pt x="1118" y="1565"/>
                </a:lnTo>
                <a:lnTo>
                  <a:pt x="1093" y="1561"/>
                </a:lnTo>
                <a:lnTo>
                  <a:pt x="1070" y="1556"/>
                </a:lnTo>
                <a:lnTo>
                  <a:pt x="1047" y="1549"/>
                </a:lnTo>
                <a:lnTo>
                  <a:pt x="1025" y="1542"/>
                </a:lnTo>
                <a:lnTo>
                  <a:pt x="1003" y="1535"/>
                </a:lnTo>
                <a:lnTo>
                  <a:pt x="982" y="1526"/>
                </a:lnTo>
                <a:lnTo>
                  <a:pt x="960" y="1517"/>
                </a:lnTo>
                <a:lnTo>
                  <a:pt x="940" y="1506"/>
                </a:lnTo>
                <a:lnTo>
                  <a:pt x="921" y="1495"/>
                </a:lnTo>
                <a:lnTo>
                  <a:pt x="903" y="1484"/>
                </a:lnTo>
                <a:lnTo>
                  <a:pt x="885" y="1472"/>
                </a:lnTo>
                <a:lnTo>
                  <a:pt x="868" y="1458"/>
                </a:lnTo>
                <a:lnTo>
                  <a:pt x="851" y="1444"/>
                </a:lnTo>
                <a:lnTo>
                  <a:pt x="835" y="1430"/>
                </a:lnTo>
                <a:lnTo>
                  <a:pt x="821" y="1415"/>
                </a:lnTo>
                <a:lnTo>
                  <a:pt x="807" y="1400"/>
                </a:lnTo>
                <a:lnTo>
                  <a:pt x="794" y="1384"/>
                </a:lnTo>
                <a:lnTo>
                  <a:pt x="782" y="1368"/>
                </a:lnTo>
                <a:lnTo>
                  <a:pt x="771" y="1351"/>
                </a:lnTo>
                <a:lnTo>
                  <a:pt x="762" y="1332"/>
                </a:lnTo>
                <a:lnTo>
                  <a:pt x="753" y="1315"/>
                </a:lnTo>
                <a:lnTo>
                  <a:pt x="744" y="1296"/>
                </a:lnTo>
                <a:lnTo>
                  <a:pt x="738" y="1278"/>
                </a:lnTo>
                <a:lnTo>
                  <a:pt x="732" y="1259"/>
                </a:lnTo>
                <a:lnTo>
                  <a:pt x="728" y="1240"/>
                </a:lnTo>
                <a:lnTo>
                  <a:pt x="725" y="1219"/>
                </a:lnTo>
                <a:lnTo>
                  <a:pt x="723" y="1199"/>
                </a:lnTo>
                <a:lnTo>
                  <a:pt x="722" y="1179"/>
                </a:lnTo>
                <a:lnTo>
                  <a:pt x="723" y="1159"/>
                </a:lnTo>
                <a:lnTo>
                  <a:pt x="725" y="1139"/>
                </a:lnTo>
                <a:lnTo>
                  <a:pt x="728" y="1120"/>
                </a:lnTo>
                <a:lnTo>
                  <a:pt x="732" y="1099"/>
                </a:lnTo>
                <a:lnTo>
                  <a:pt x="738" y="1081"/>
                </a:lnTo>
                <a:lnTo>
                  <a:pt x="744" y="1062"/>
                </a:lnTo>
                <a:lnTo>
                  <a:pt x="753" y="1044"/>
                </a:lnTo>
                <a:lnTo>
                  <a:pt x="762" y="1026"/>
                </a:lnTo>
                <a:lnTo>
                  <a:pt x="771" y="1009"/>
                </a:lnTo>
                <a:lnTo>
                  <a:pt x="782" y="991"/>
                </a:lnTo>
                <a:lnTo>
                  <a:pt x="794" y="975"/>
                </a:lnTo>
                <a:lnTo>
                  <a:pt x="807" y="959"/>
                </a:lnTo>
                <a:lnTo>
                  <a:pt x="821" y="943"/>
                </a:lnTo>
                <a:lnTo>
                  <a:pt x="835" y="929"/>
                </a:lnTo>
                <a:lnTo>
                  <a:pt x="851" y="914"/>
                </a:lnTo>
                <a:lnTo>
                  <a:pt x="868" y="901"/>
                </a:lnTo>
                <a:lnTo>
                  <a:pt x="885" y="888"/>
                </a:lnTo>
                <a:lnTo>
                  <a:pt x="903" y="875"/>
                </a:lnTo>
                <a:lnTo>
                  <a:pt x="921" y="863"/>
                </a:lnTo>
                <a:lnTo>
                  <a:pt x="940" y="852"/>
                </a:lnTo>
                <a:lnTo>
                  <a:pt x="960" y="842"/>
                </a:lnTo>
                <a:lnTo>
                  <a:pt x="982" y="833"/>
                </a:lnTo>
                <a:lnTo>
                  <a:pt x="1003" y="824"/>
                </a:lnTo>
                <a:lnTo>
                  <a:pt x="1025" y="816"/>
                </a:lnTo>
                <a:lnTo>
                  <a:pt x="1047" y="809"/>
                </a:lnTo>
                <a:lnTo>
                  <a:pt x="1070" y="803"/>
                </a:lnTo>
                <a:lnTo>
                  <a:pt x="1093" y="798"/>
                </a:lnTo>
                <a:lnTo>
                  <a:pt x="1118" y="793"/>
                </a:lnTo>
                <a:lnTo>
                  <a:pt x="1142" y="790"/>
                </a:lnTo>
                <a:lnTo>
                  <a:pt x="1167" y="787"/>
                </a:lnTo>
                <a:lnTo>
                  <a:pt x="1192" y="786"/>
                </a:lnTo>
                <a:lnTo>
                  <a:pt x="1218" y="785"/>
                </a:lnTo>
                <a:close/>
                <a:moveTo>
                  <a:pt x="1462" y="1117"/>
                </a:moveTo>
                <a:lnTo>
                  <a:pt x="1468" y="1117"/>
                </a:lnTo>
                <a:lnTo>
                  <a:pt x="1473" y="1119"/>
                </a:lnTo>
                <a:lnTo>
                  <a:pt x="1478" y="1120"/>
                </a:lnTo>
                <a:lnTo>
                  <a:pt x="1483" y="1122"/>
                </a:lnTo>
                <a:lnTo>
                  <a:pt x="1492" y="1127"/>
                </a:lnTo>
                <a:lnTo>
                  <a:pt x="1500" y="1133"/>
                </a:lnTo>
                <a:lnTo>
                  <a:pt x="1506" y="1141"/>
                </a:lnTo>
                <a:lnTo>
                  <a:pt x="1511" y="1150"/>
                </a:lnTo>
                <a:lnTo>
                  <a:pt x="1513" y="1155"/>
                </a:lnTo>
                <a:lnTo>
                  <a:pt x="1514" y="1160"/>
                </a:lnTo>
                <a:lnTo>
                  <a:pt x="1515" y="1165"/>
                </a:lnTo>
                <a:lnTo>
                  <a:pt x="1515" y="1171"/>
                </a:lnTo>
                <a:lnTo>
                  <a:pt x="1515" y="1176"/>
                </a:lnTo>
                <a:lnTo>
                  <a:pt x="1514" y="1182"/>
                </a:lnTo>
                <a:lnTo>
                  <a:pt x="1513" y="1187"/>
                </a:lnTo>
                <a:lnTo>
                  <a:pt x="1511" y="1191"/>
                </a:lnTo>
                <a:lnTo>
                  <a:pt x="1506" y="1200"/>
                </a:lnTo>
                <a:lnTo>
                  <a:pt x="1500" y="1208"/>
                </a:lnTo>
                <a:lnTo>
                  <a:pt x="1492" y="1215"/>
                </a:lnTo>
                <a:lnTo>
                  <a:pt x="1483" y="1220"/>
                </a:lnTo>
                <a:lnTo>
                  <a:pt x="1478" y="1221"/>
                </a:lnTo>
                <a:lnTo>
                  <a:pt x="1473" y="1223"/>
                </a:lnTo>
                <a:lnTo>
                  <a:pt x="1468" y="1224"/>
                </a:lnTo>
                <a:lnTo>
                  <a:pt x="1462" y="1224"/>
                </a:lnTo>
                <a:lnTo>
                  <a:pt x="1457" y="1224"/>
                </a:lnTo>
                <a:lnTo>
                  <a:pt x="1452" y="1223"/>
                </a:lnTo>
                <a:lnTo>
                  <a:pt x="1446" y="1221"/>
                </a:lnTo>
                <a:lnTo>
                  <a:pt x="1442" y="1220"/>
                </a:lnTo>
                <a:lnTo>
                  <a:pt x="1432" y="1215"/>
                </a:lnTo>
                <a:lnTo>
                  <a:pt x="1424" y="1208"/>
                </a:lnTo>
                <a:lnTo>
                  <a:pt x="1417" y="1200"/>
                </a:lnTo>
                <a:lnTo>
                  <a:pt x="1412" y="1191"/>
                </a:lnTo>
                <a:lnTo>
                  <a:pt x="1411" y="1187"/>
                </a:lnTo>
                <a:lnTo>
                  <a:pt x="1409" y="1182"/>
                </a:lnTo>
                <a:lnTo>
                  <a:pt x="1409" y="1176"/>
                </a:lnTo>
                <a:lnTo>
                  <a:pt x="1408" y="1171"/>
                </a:lnTo>
                <a:lnTo>
                  <a:pt x="1409" y="1165"/>
                </a:lnTo>
                <a:lnTo>
                  <a:pt x="1409" y="1160"/>
                </a:lnTo>
                <a:lnTo>
                  <a:pt x="1411" y="1155"/>
                </a:lnTo>
                <a:lnTo>
                  <a:pt x="1412" y="1150"/>
                </a:lnTo>
                <a:lnTo>
                  <a:pt x="1417" y="1141"/>
                </a:lnTo>
                <a:lnTo>
                  <a:pt x="1424" y="1133"/>
                </a:lnTo>
                <a:lnTo>
                  <a:pt x="1432" y="1127"/>
                </a:lnTo>
                <a:lnTo>
                  <a:pt x="1442" y="1122"/>
                </a:lnTo>
                <a:lnTo>
                  <a:pt x="1446" y="1120"/>
                </a:lnTo>
                <a:lnTo>
                  <a:pt x="1452" y="1119"/>
                </a:lnTo>
                <a:lnTo>
                  <a:pt x="1457" y="1117"/>
                </a:lnTo>
                <a:lnTo>
                  <a:pt x="1462" y="1117"/>
                </a:lnTo>
                <a:close/>
                <a:moveTo>
                  <a:pt x="1214" y="1117"/>
                </a:moveTo>
                <a:lnTo>
                  <a:pt x="1219" y="1117"/>
                </a:lnTo>
                <a:lnTo>
                  <a:pt x="1224" y="1119"/>
                </a:lnTo>
                <a:lnTo>
                  <a:pt x="1230" y="1120"/>
                </a:lnTo>
                <a:lnTo>
                  <a:pt x="1234" y="1122"/>
                </a:lnTo>
                <a:lnTo>
                  <a:pt x="1243" y="1127"/>
                </a:lnTo>
                <a:lnTo>
                  <a:pt x="1251" y="1133"/>
                </a:lnTo>
                <a:lnTo>
                  <a:pt x="1258" y="1141"/>
                </a:lnTo>
                <a:lnTo>
                  <a:pt x="1263" y="1150"/>
                </a:lnTo>
                <a:lnTo>
                  <a:pt x="1264" y="1155"/>
                </a:lnTo>
                <a:lnTo>
                  <a:pt x="1266" y="1160"/>
                </a:lnTo>
                <a:lnTo>
                  <a:pt x="1266" y="1165"/>
                </a:lnTo>
                <a:lnTo>
                  <a:pt x="1267" y="1171"/>
                </a:lnTo>
                <a:lnTo>
                  <a:pt x="1266" y="1176"/>
                </a:lnTo>
                <a:lnTo>
                  <a:pt x="1266" y="1182"/>
                </a:lnTo>
                <a:lnTo>
                  <a:pt x="1264" y="1187"/>
                </a:lnTo>
                <a:lnTo>
                  <a:pt x="1263" y="1191"/>
                </a:lnTo>
                <a:lnTo>
                  <a:pt x="1258" y="1200"/>
                </a:lnTo>
                <a:lnTo>
                  <a:pt x="1251" y="1208"/>
                </a:lnTo>
                <a:lnTo>
                  <a:pt x="1243" y="1215"/>
                </a:lnTo>
                <a:lnTo>
                  <a:pt x="1234" y="1220"/>
                </a:lnTo>
                <a:lnTo>
                  <a:pt x="1230" y="1221"/>
                </a:lnTo>
                <a:lnTo>
                  <a:pt x="1224" y="1223"/>
                </a:lnTo>
                <a:lnTo>
                  <a:pt x="1219" y="1224"/>
                </a:lnTo>
                <a:lnTo>
                  <a:pt x="1214" y="1224"/>
                </a:lnTo>
                <a:lnTo>
                  <a:pt x="1207" y="1224"/>
                </a:lnTo>
                <a:lnTo>
                  <a:pt x="1202" y="1223"/>
                </a:lnTo>
                <a:lnTo>
                  <a:pt x="1197" y="1221"/>
                </a:lnTo>
                <a:lnTo>
                  <a:pt x="1192" y="1220"/>
                </a:lnTo>
                <a:lnTo>
                  <a:pt x="1183" y="1215"/>
                </a:lnTo>
                <a:lnTo>
                  <a:pt x="1175" y="1208"/>
                </a:lnTo>
                <a:lnTo>
                  <a:pt x="1169" y="1200"/>
                </a:lnTo>
                <a:lnTo>
                  <a:pt x="1164" y="1191"/>
                </a:lnTo>
                <a:lnTo>
                  <a:pt x="1162" y="1187"/>
                </a:lnTo>
                <a:lnTo>
                  <a:pt x="1161" y="1182"/>
                </a:lnTo>
                <a:lnTo>
                  <a:pt x="1160" y="1176"/>
                </a:lnTo>
                <a:lnTo>
                  <a:pt x="1160" y="1171"/>
                </a:lnTo>
                <a:lnTo>
                  <a:pt x="1160" y="1165"/>
                </a:lnTo>
                <a:lnTo>
                  <a:pt x="1161" y="1160"/>
                </a:lnTo>
                <a:lnTo>
                  <a:pt x="1162" y="1155"/>
                </a:lnTo>
                <a:lnTo>
                  <a:pt x="1164" y="1150"/>
                </a:lnTo>
                <a:lnTo>
                  <a:pt x="1169" y="1141"/>
                </a:lnTo>
                <a:lnTo>
                  <a:pt x="1175" y="1133"/>
                </a:lnTo>
                <a:lnTo>
                  <a:pt x="1183" y="1127"/>
                </a:lnTo>
                <a:lnTo>
                  <a:pt x="1192" y="1122"/>
                </a:lnTo>
                <a:lnTo>
                  <a:pt x="1197" y="1120"/>
                </a:lnTo>
                <a:lnTo>
                  <a:pt x="1202" y="1119"/>
                </a:lnTo>
                <a:lnTo>
                  <a:pt x="1207" y="1117"/>
                </a:lnTo>
                <a:lnTo>
                  <a:pt x="1214" y="1117"/>
                </a:lnTo>
                <a:close/>
                <a:moveTo>
                  <a:pt x="964" y="1117"/>
                </a:moveTo>
                <a:lnTo>
                  <a:pt x="970" y="1117"/>
                </a:lnTo>
                <a:lnTo>
                  <a:pt x="975" y="1119"/>
                </a:lnTo>
                <a:lnTo>
                  <a:pt x="981" y="1120"/>
                </a:lnTo>
                <a:lnTo>
                  <a:pt x="986" y="1122"/>
                </a:lnTo>
                <a:lnTo>
                  <a:pt x="995" y="1127"/>
                </a:lnTo>
                <a:lnTo>
                  <a:pt x="1003" y="1133"/>
                </a:lnTo>
                <a:lnTo>
                  <a:pt x="1009" y="1141"/>
                </a:lnTo>
                <a:lnTo>
                  <a:pt x="1014" y="1150"/>
                </a:lnTo>
                <a:lnTo>
                  <a:pt x="1016" y="1155"/>
                </a:lnTo>
                <a:lnTo>
                  <a:pt x="1017" y="1160"/>
                </a:lnTo>
                <a:lnTo>
                  <a:pt x="1018" y="1165"/>
                </a:lnTo>
                <a:lnTo>
                  <a:pt x="1018" y="1171"/>
                </a:lnTo>
                <a:lnTo>
                  <a:pt x="1018" y="1176"/>
                </a:lnTo>
                <a:lnTo>
                  <a:pt x="1017" y="1182"/>
                </a:lnTo>
                <a:lnTo>
                  <a:pt x="1016" y="1187"/>
                </a:lnTo>
                <a:lnTo>
                  <a:pt x="1014" y="1191"/>
                </a:lnTo>
                <a:lnTo>
                  <a:pt x="1009" y="1200"/>
                </a:lnTo>
                <a:lnTo>
                  <a:pt x="1003" y="1208"/>
                </a:lnTo>
                <a:lnTo>
                  <a:pt x="995" y="1215"/>
                </a:lnTo>
                <a:lnTo>
                  <a:pt x="986" y="1220"/>
                </a:lnTo>
                <a:lnTo>
                  <a:pt x="981" y="1221"/>
                </a:lnTo>
                <a:lnTo>
                  <a:pt x="975" y="1223"/>
                </a:lnTo>
                <a:lnTo>
                  <a:pt x="970" y="1224"/>
                </a:lnTo>
                <a:lnTo>
                  <a:pt x="964" y="1224"/>
                </a:lnTo>
                <a:lnTo>
                  <a:pt x="959" y="1224"/>
                </a:lnTo>
                <a:lnTo>
                  <a:pt x="954" y="1223"/>
                </a:lnTo>
                <a:lnTo>
                  <a:pt x="949" y="1221"/>
                </a:lnTo>
                <a:lnTo>
                  <a:pt x="944" y="1220"/>
                </a:lnTo>
                <a:lnTo>
                  <a:pt x="935" y="1215"/>
                </a:lnTo>
                <a:lnTo>
                  <a:pt x="927" y="1208"/>
                </a:lnTo>
                <a:lnTo>
                  <a:pt x="920" y="1200"/>
                </a:lnTo>
                <a:lnTo>
                  <a:pt x="916" y="1191"/>
                </a:lnTo>
                <a:lnTo>
                  <a:pt x="914" y="1187"/>
                </a:lnTo>
                <a:lnTo>
                  <a:pt x="912" y="1182"/>
                </a:lnTo>
                <a:lnTo>
                  <a:pt x="912" y="1176"/>
                </a:lnTo>
                <a:lnTo>
                  <a:pt x="911" y="1171"/>
                </a:lnTo>
                <a:lnTo>
                  <a:pt x="912" y="1165"/>
                </a:lnTo>
                <a:lnTo>
                  <a:pt x="912" y="1160"/>
                </a:lnTo>
                <a:lnTo>
                  <a:pt x="914" y="1155"/>
                </a:lnTo>
                <a:lnTo>
                  <a:pt x="916" y="1150"/>
                </a:lnTo>
                <a:lnTo>
                  <a:pt x="920" y="1141"/>
                </a:lnTo>
                <a:lnTo>
                  <a:pt x="927" y="1133"/>
                </a:lnTo>
                <a:lnTo>
                  <a:pt x="935" y="1127"/>
                </a:lnTo>
                <a:lnTo>
                  <a:pt x="944" y="1122"/>
                </a:lnTo>
                <a:lnTo>
                  <a:pt x="949" y="1120"/>
                </a:lnTo>
                <a:lnTo>
                  <a:pt x="954" y="1119"/>
                </a:lnTo>
                <a:lnTo>
                  <a:pt x="959" y="1117"/>
                </a:lnTo>
                <a:lnTo>
                  <a:pt x="964" y="1117"/>
                </a:lnTo>
                <a:close/>
                <a:moveTo>
                  <a:pt x="1225" y="387"/>
                </a:moveTo>
                <a:lnTo>
                  <a:pt x="1268" y="388"/>
                </a:lnTo>
                <a:lnTo>
                  <a:pt x="1310" y="391"/>
                </a:lnTo>
                <a:lnTo>
                  <a:pt x="1352" y="396"/>
                </a:lnTo>
                <a:lnTo>
                  <a:pt x="1393" y="404"/>
                </a:lnTo>
                <a:lnTo>
                  <a:pt x="1433" y="413"/>
                </a:lnTo>
                <a:lnTo>
                  <a:pt x="1474" y="425"/>
                </a:lnTo>
                <a:lnTo>
                  <a:pt x="1512" y="438"/>
                </a:lnTo>
                <a:lnTo>
                  <a:pt x="1550" y="453"/>
                </a:lnTo>
                <a:lnTo>
                  <a:pt x="1588" y="470"/>
                </a:lnTo>
                <a:lnTo>
                  <a:pt x="1624" y="488"/>
                </a:lnTo>
                <a:lnTo>
                  <a:pt x="1658" y="508"/>
                </a:lnTo>
                <a:lnTo>
                  <a:pt x="1693" y="530"/>
                </a:lnTo>
                <a:lnTo>
                  <a:pt x="1726" y="554"/>
                </a:lnTo>
                <a:lnTo>
                  <a:pt x="1757" y="579"/>
                </a:lnTo>
                <a:lnTo>
                  <a:pt x="1788" y="605"/>
                </a:lnTo>
                <a:lnTo>
                  <a:pt x="1817" y="632"/>
                </a:lnTo>
                <a:lnTo>
                  <a:pt x="1844" y="662"/>
                </a:lnTo>
                <a:lnTo>
                  <a:pt x="1871" y="692"/>
                </a:lnTo>
                <a:lnTo>
                  <a:pt x="1895" y="723"/>
                </a:lnTo>
                <a:lnTo>
                  <a:pt x="1919" y="756"/>
                </a:lnTo>
                <a:lnTo>
                  <a:pt x="1941" y="791"/>
                </a:lnTo>
                <a:lnTo>
                  <a:pt x="1961" y="825"/>
                </a:lnTo>
                <a:lnTo>
                  <a:pt x="1979" y="861"/>
                </a:lnTo>
                <a:lnTo>
                  <a:pt x="1996" y="899"/>
                </a:lnTo>
                <a:lnTo>
                  <a:pt x="2011" y="937"/>
                </a:lnTo>
                <a:lnTo>
                  <a:pt x="2025" y="975"/>
                </a:lnTo>
                <a:lnTo>
                  <a:pt x="2036" y="1016"/>
                </a:lnTo>
                <a:lnTo>
                  <a:pt x="2045" y="1056"/>
                </a:lnTo>
                <a:lnTo>
                  <a:pt x="2053" y="1097"/>
                </a:lnTo>
                <a:lnTo>
                  <a:pt x="2058" y="1139"/>
                </a:lnTo>
                <a:lnTo>
                  <a:pt x="2061" y="1181"/>
                </a:lnTo>
                <a:lnTo>
                  <a:pt x="2062" y="1224"/>
                </a:lnTo>
                <a:lnTo>
                  <a:pt x="2061" y="1268"/>
                </a:lnTo>
                <a:lnTo>
                  <a:pt x="2058" y="1310"/>
                </a:lnTo>
                <a:lnTo>
                  <a:pt x="2053" y="1353"/>
                </a:lnTo>
                <a:lnTo>
                  <a:pt x="2045" y="1393"/>
                </a:lnTo>
                <a:lnTo>
                  <a:pt x="2036" y="1434"/>
                </a:lnTo>
                <a:lnTo>
                  <a:pt x="2025" y="1474"/>
                </a:lnTo>
                <a:lnTo>
                  <a:pt x="2011" y="1513"/>
                </a:lnTo>
                <a:lnTo>
                  <a:pt x="1996" y="1550"/>
                </a:lnTo>
                <a:lnTo>
                  <a:pt x="1979" y="1588"/>
                </a:lnTo>
                <a:lnTo>
                  <a:pt x="1961" y="1624"/>
                </a:lnTo>
                <a:lnTo>
                  <a:pt x="1941" y="1659"/>
                </a:lnTo>
                <a:lnTo>
                  <a:pt x="1919" y="1692"/>
                </a:lnTo>
                <a:lnTo>
                  <a:pt x="1895" y="1726"/>
                </a:lnTo>
                <a:lnTo>
                  <a:pt x="1871" y="1757"/>
                </a:lnTo>
                <a:lnTo>
                  <a:pt x="1844" y="1787"/>
                </a:lnTo>
                <a:lnTo>
                  <a:pt x="1817" y="1817"/>
                </a:lnTo>
                <a:lnTo>
                  <a:pt x="1788" y="1845"/>
                </a:lnTo>
                <a:lnTo>
                  <a:pt x="1757" y="1871"/>
                </a:lnTo>
                <a:lnTo>
                  <a:pt x="1726" y="1895"/>
                </a:lnTo>
                <a:lnTo>
                  <a:pt x="1693" y="1919"/>
                </a:lnTo>
                <a:lnTo>
                  <a:pt x="1658" y="1941"/>
                </a:lnTo>
                <a:lnTo>
                  <a:pt x="1624" y="1961"/>
                </a:lnTo>
                <a:lnTo>
                  <a:pt x="1588" y="1980"/>
                </a:lnTo>
                <a:lnTo>
                  <a:pt x="1550" y="1996"/>
                </a:lnTo>
                <a:lnTo>
                  <a:pt x="1512" y="2011"/>
                </a:lnTo>
                <a:lnTo>
                  <a:pt x="1474" y="2024"/>
                </a:lnTo>
                <a:lnTo>
                  <a:pt x="1433" y="2035"/>
                </a:lnTo>
                <a:lnTo>
                  <a:pt x="1393" y="2046"/>
                </a:lnTo>
                <a:lnTo>
                  <a:pt x="1352" y="2053"/>
                </a:lnTo>
                <a:lnTo>
                  <a:pt x="1310" y="2058"/>
                </a:lnTo>
                <a:lnTo>
                  <a:pt x="1268" y="2061"/>
                </a:lnTo>
                <a:lnTo>
                  <a:pt x="1225" y="2062"/>
                </a:lnTo>
                <a:lnTo>
                  <a:pt x="1181" y="2061"/>
                </a:lnTo>
                <a:lnTo>
                  <a:pt x="1139" y="2058"/>
                </a:lnTo>
                <a:lnTo>
                  <a:pt x="1097" y="2053"/>
                </a:lnTo>
                <a:lnTo>
                  <a:pt x="1056" y="2046"/>
                </a:lnTo>
                <a:lnTo>
                  <a:pt x="1015" y="2035"/>
                </a:lnTo>
                <a:lnTo>
                  <a:pt x="975" y="2024"/>
                </a:lnTo>
                <a:lnTo>
                  <a:pt x="936" y="2011"/>
                </a:lnTo>
                <a:lnTo>
                  <a:pt x="899" y="1996"/>
                </a:lnTo>
                <a:lnTo>
                  <a:pt x="861" y="1980"/>
                </a:lnTo>
                <a:lnTo>
                  <a:pt x="825" y="1961"/>
                </a:lnTo>
                <a:lnTo>
                  <a:pt x="790" y="1941"/>
                </a:lnTo>
                <a:lnTo>
                  <a:pt x="757" y="1919"/>
                </a:lnTo>
                <a:lnTo>
                  <a:pt x="723" y="1895"/>
                </a:lnTo>
                <a:lnTo>
                  <a:pt x="692" y="1871"/>
                </a:lnTo>
                <a:lnTo>
                  <a:pt x="662" y="1845"/>
                </a:lnTo>
                <a:lnTo>
                  <a:pt x="632" y="1817"/>
                </a:lnTo>
                <a:lnTo>
                  <a:pt x="604" y="1787"/>
                </a:lnTo>
                <a:lnTo>
                  <a:pt x="578" y="1757"/>
                </a:lnTo>
                <a:lnTo>
                  <a:pt x="554" y="1726"/>
                </a:lnTo>
                <a:lnTo>
                  <a:pt x="530" y="1692"/>
                </a:lnTo>
                <a:lnTo>
                  <a:pt x="508" y="1659"/>
                </a:lnTo>
                <a:lnTo>
                  <a:pt x="488" y="1624"/>
                </a:lnTo>
                <a:lnTo>
                  <a:pt x="469" y="1588"/>
                </a:lnTo>
                <a:lnTo>
                  <a:pt x="453" y="1550"/>
                </a:lnTo>
                <a:lnTo>
                  <a:pt x="438" y="1513"/>
                </a:lnTo>
                <a:lnTo>
                  <a:pt x="425" y="1474"/>
                </a:lnTo>
                <a:lnTo>
                  <a:pt x="414" y="1434"/>
                </a:lnTo>
                <a:lnTo>
                  <a:pt x="404" y="1393"/>
                </a:lnTo>
                <a:lnTo>
                  <a:pt x="396" y="1353"/>
                </a:lnTo>
                <a:lnTo>
                  <a:pt x="391" y="1310"/>
                </a:lnTo>
                <a:lnTo>
                  <a:pt x="388" y="1268"/>
                </a:lnTo>
                <a:lnTo>
                  <a:pt x="387" y="1224"/>
                </a:lnTo>
                <a:lnTo>
                  <a:pt x="388" y="1181"/>
                </a:lnTo>
                <a:lnTo>
                  <a:pt x="391" y="1139"/>
                </a:lnTo>
                <a:lnTo>
                  <a:pt x="396" y="1097"/>
                </a:lnTo>
                <a:lnTo>
                  <a:pt x="404" y="1056"/>
                </a:lnTo>
                <a:lnTo>
                  <a:pt x="414" y="1016"/>
                </a:lnTo>
                <a:lnTo>
                  <a:pt x="425" y="975"/>
                </a:lnTo>
                <a:lnTo>
                  <a:pt x="438" y="937"/>
                </a:lnTo>
                <a:lnTo>
                  <a:pt x="453" y="899"/>
                </a:lnTo>
                <a:lnTo>
                  <a:pt x="469" y="861"/>
                </a:lnTo>
                <a:lnTo>
                  <a:pt x="488" y="825"/>
                </a:lnTo>
                <a:lnTo>
                  <a:pt x="508" y="791"/>
                </a:lnTo>
                <a:lnTo>
                  <a:pt x="530" y="756"/>
                </a:lnTo>
                <a:lnTo>
                  <a:pt x="554" y="723"/>
                </a:lnTo>
                <a:lnTo>
                  <a:pt x="578" y="692"/>
                </a:lnTo>
                <a:lnTo>
                  <a:pt x="604" y="662"/>
                </a:lnTo>
                <a:lnTo>
                  <a:pt x="632" y="632"/>
                </a:lnTo>
                <a:lnTo>
                  <a:pt x="662" y="605"/>
                </a:lnTo>
                <a:lnTo>
                  <a:pt x="692" y="579"/>
                </a:lnTo>
                <a:lnTo>
                  <a:pt x="723" y="554"/>
                </a:lnTo>
                <a:lnTo>
                  <a:pt x="757" y="530"/>
                </a:lnTo>
                <a:lnTo>
                  <a:pt x="790" y="508"/>
                </a:lnTo>
                <a:lnTo>
                  <a:pt x="825" y="488"/>
                </a:lnTo>
                <a:lnTo>
                  <a:pt x="861" y="470"/>
                </a:lnTo>
                <a:lnTo>
                  <a:pt x="899" y="453"/>
                </a:lnTo>
                <a:lnTo>
                  <a:pt x="936" y="438"/>
                </a:lnTo>
                <a:lnTo>
                  <a:pt x="975" y="425"/>
                </a:lnTo>
                <a:lnTo>
                  <a:pt x="1015" y="413"/>
                </a:lnTo>
                <a:lnTo>
                  <a:pt x="1056" y="404"/>
                </a:lnTo>
                <a:lnTo>
                  <a:pt x="1097" y="396"/>
                </a:lnTo>
                <a:lnTo>
                  <a:pt x="1139" y="391"/>
                </a:lnTo>
                <a:lnTo>
                  <a:pt x="1181" y="388"/>
                </a:lnTo>
                <a:lnTo>
                  <a:pt x="1225" y="387"/>
                </a:lnTo>
                <a:close/>
              </a:path>
            </a:pathLst>
          </a:custGeom>
          <a:solidFill>
            <a:schemeClr val="accent1">
              <a:lumMod val="75000"/>
            </a:schemeClr>
          </a:solidFill>
          <a:ln>
            <a:noFill/>
          </a:ln>
        </p:spPr>
        <p:txBody>
          <a:bodyPr vert="horz" wrap="square" lIns="124416" tIns="62208" rIns="124416" bIns="62208" numCol="1" anchor="t" anchorCtr="0" compatLnSpc="1"/>
          <a:lstStyle/>
          <a:p>
            <a:endParaRPr lang="zh-CN" altLang="en-US" sz="2450" b="1" spc="300">
              <a:solidFill>
                <a:schemeClr val="tx1">
                  <a:lumMod val="65000"/>
                  <a:lumOff val="35000"/>
                </a:schemeClr>
              </a:solidFill>
            </a:endParaRPr>
          </a:p>
        </p:txBody>
      </p:sp>
      <p:sp>
        <p:nvSpPr>
          <p:cNvPr id="16" name="Freeform 7"/>
          <p:cNvSpPr>
            <a:spLocks noChangeAspect="1" noEditPoints="1"/>
          </p:cNvSpPr>
          <p:nvPr/>
        </p:nvSpPr>
        <p:spPr bwMode="auto">
          <a:xfrm>
            <a:off x="4471261" y="3360803"/>
            <a:ext cx="881688" cy="881688"/>
          </a:xfrm>
          <a:custGeom>
            <a:avLst/>
            <a:gdLst>
              <a:gd name="T0" fmla="*/ 1472 w 2449"/>
              <a:gd name="T1" fmla="*/ 25 h 2449"/>
              <a:gd name="T2" fmla="*/ 1755 w 2449"/>
              <a:gd name="T3" fmla="*/ 121 h 2449"/>
              <a:gd name="T4" fmla="*/ 2003 w 2449"/>
              <a:gd name="T5" fmla="*/ 279 h 2449"/>
              <a:gd name="T6" fmla="*/ 2206 w 2449"/>
              <a:gd name="T7" fmla="*/ 492 h 2449"/>
              <a:gd name="T8" fmla="*/ 2353 w 2449"/>
              <a:gd name="T9" fmla="*/ 747 h 2449"/>
              <a:gd name="T10" fmla="*/ 2435 w 2449"/>
              <a:gd name="T11" fmla="*/ 1038 h 2449"/>
              <a:gd name="T12" fmla="*/ 2443 w 2449"/>
              <a:gd name="T13" fmla="*/ 1350 h 2449"/>
              <a:gd name="T14" fmla="*/ 2374 w 2449"/>
              <a:gd name="T15" fmla="*/ 1645 h 2449"/>
              <a:gd name="T16" fmla="*/ 2240 w 2449"/>
              <a:gd name="T17" fmla="*/ 1908 h 2449"/>
              <a:gd name="T18" fmla="*/ 2048 w 2449"/>
              <a:gd name="T19" fmla="*/ 2130 h 2449"/>
              <a:gd name="T20" fmla="*/ 1808 w 2449"/>
              <a:gd name="T21" fmla="*/ 2301 h 2449"/>
              <a:gd name="T22" fmla="*/ 1530 w 2449"/>
              <a:gd name="T23" fmla="*/ 2410 h 2449"/>
              <a:gd name="T24" fmla="*/ 1224 w 2449"/>
              <a:gd name="T25" fmla="*/ 2449 h 2449"/>
              <a:gd name="T26" fmla="*/ 919 w 2449"/>
              <a:gd name="T27" fmla="*/ 2410 h 2449"/>
              <a:gd name="T28" fmla="*/ 641 w 2449"/>
              <a:gd name="T29" fmla="*/ 2301 h 2449"/>
              <a:gd name="T30" fmla="*/ 401 w 2449"/>
              <a:gd name="T31" fmla="*/ 2130 h 2449"/>
              <a:gd name="T32" fmla="*/ 210 w 2449"/>
              <a:gd name="T33" fmla="*/ 1908 h 2449"/>
              <a:gd name="T34" fmla="*/ 74 w 2449"/>
              <a:gd name="T35" fmla="*/ 1645 h 2449"/>
              <a:gd name="T36" fmla="*/ 7 w 2449"/>
              <a:gd name="T37" fmla="*/ 1350 h 2449"/>
              <a:gd name="T38" fmla="*/ 14 w 2449"/>
              <a:gd name="T39" fmla="*/ 1038 h 2449"/>
              <a:gd name="T40" fmla="*/ 97 w 2449"/>
              <a:gd name="T41" fmla="*/ 747 h 2449"/>
              <a:gd name="T42" fmla="*/ 243 w 2449"/>
              <a:gd name="T43" fmla="*/ 492 h 2449"/>
              <a:gd name="T44" fmla="*/ 446 w 2449"/>
              <a:gd name="T45" fmla="*/ 279 h 2449"/>
              <a:gd name="T46" fmla="*/ 694 w 2449"/>
              <a:gd name="T47" fmla="*/ 121 h 2449"/>
              <a:gd name="T48" fmla="*/ 977 w 2449"/>
              <a:gd name="T49" fmla="*/ 25 h 2449"/>
              <a:gd name="T50" fmla="*/ 1637 w 2449"/>
              <a:gd name="T51" fmla="*/ 1603 h 2449"/>
              <a:gd name="T52" fmla="*/ 1412 w 2449"/>
              <a:gd name="T53" fmla="*/ 1603 h 2449"/>
              <a:gd name="T54" fmla="*/ 1187 w 2449"/>
              <a:gd name="T55" fmla="*/ 1603 h 2449"/>
              <a:gd name="T56" fmla="*/ 944 w 2449"/>
              <a:gd name="T57" fmla="*/ 1603 h 2449"/>
              <a:gd name="T58" fmla="*/ 694 w 2449"/>
              <a:gd name="T59" fmla="*/ 1603 h 2449"/>
              <a:gd name="T60" fmla="*/ 1224 w 2449"/>
              <a:gd name="T61" fmla="*/ 387 h 2449"/>
              <a:gd name="T62" fmla="*/ 1434 w 2449"/>
              <a:gd name="T63" fmla="*/ 414 h 2449"/>
              <a:gd name="T64" fmla="*/ 1624 w 2449"/>
              <a:gd name="T65" fmla="*/ 488 h 2449"/>
              <a:gd name="T66" fmla="*/ 1787 w 2449"/>
              <a:gd name="T67" fmla="*/ 604 h 2449"/>
              <a:gd name="T68" fmla="*/ 1919 w 2449"/>
              <a:gd name="T69" fmla="*/ 757 h 2449"/>
              <a:gd name="T70" fmla="*/ 2011 w 2449"/>
              <a:gd name="T71" fmla="*/ 936 h 2449"/>
              <a:gd name="T72" fmla="*/ 2058 w 2449"/>
              <a:gd name="T73" fmla="*/ 1139 h 2449"/>
              <a:gd name="T74" fmla="*/ 2053 w 2449"/>
              <a:gd name="T75" fmla="*/ 1352 h 2449"/>
              <a:gd name="T76" fmla="*/ 1996 w 2449"/>
              <a:gd name="T77" fmla="*/ 1550 h 2449"/>
              <a:gd name="T78" fmla="*/ 1895 w 2449"/>
              <a:gd name="T79" fmla="*/ 1725 h 2449"/>
              <a:gd name="T80" fmla="*/ 1757 w 2449"/>
              <a:gd name="T81" fmla="*/ 1870 h 2449"/>
              <a:gd name="T82" fmla="*/ 1588 w 2449"/>
              <a:gd name="T83" fmla="*/ 1979 h 2449"/>
              <a:gd name="T84" fmla="*/ 1393 w 2449"/>
              <a:gd name="T85" fmla="*/ 2045 h 2449"/>
              <a:gd name="T86" fmla="*/ 1181 w 2449"/>
              <a:gd name="T87" fmla="*/ 2061 h 2449"/>
              <a:gd name="T88" fmla="*/ 975 w 2449"/>
              <a:gd name="T89" fmla="*/ 2024 h 2449"/>
              <a:gd name="T90" fmla="*/ 791 w 2449"/>
              <a:gd name="T91" fmla="*/ 1941 h 2449"/>
              <a:gd name="T92" fmla="*/ 632 w 2449"/>
              <a:gd name="T93" fmla="*/ 1817 h 2449"/>
              <a:gd name="T94" fmla="*/ 508 w 2449"/>
              <a:gd name="T95" fmla="*/ 1658 h 2449"/>
              <a:gd name="T96" fmla="*/ 424 w 2449"/>
              <a:gd name="T97" fmla="*/ 1474 h 2449"/>
              <a:gd name="T98" fmla="*/ 388 w 2449"/>
              <a:gd name="T99" fmla="*/ 1268 h 2449"/>
              <a:gd name="T100" fmla="*/ 404 w 2449"/>
              <a:gd name="T101" fmla="*/ 1056 h 2449"/>
              <a:gd name="T102" fmla="*/ 470 w 2449"/>
              <a:gd name="T103" fmla="*/ 861 h 2449"/>
              <a:gd name="T104" fmla="*/ 578 w 2449"/>
              <a:gd name="T105" fmla="*/ 692 h 2449"/>
              <a:gd name="T106" fmla="*/ 723 w 2449"/>
              <a:gd name="T107" fmla="*/ 554 h 2449"/>
              <a:gd name="T108" fmla="*/ 899 w 2449"/>
              <a:gd name="T109" fmla="*/ 453 h 2449"/>
              <a:gd name="T110" fmla="*/ 1097 w 2449"/>
              <a:gd name="T111" fmla="*/ 396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49" h="2449">
                <a:moveTo>
                  <a:pt x="1224" y="0"/>
                </a:moveTo>
                <a:lnTo>
                  <a:pt x="1288" y="2"/>
                </a:lnTo>
                <a:lnTo>
                  <a:pt x="1349" y="6"/>
                </a:lnTo>
                <a:lnTo>
                  <a:pt x="1411" y="14"/>
                </a:lnTo>
                <a:lnTo>
                  <a:pt x="1472" y="25"/>
                </a:lnTo>
                <a:lnTo>
                  <a:pt x="1530" y="38"/>
                </a:lnTo>
                <a:lnTo>
                  <a:pt x="1589" y="55"/>
                </a:lnTo>
                <a:lnTo>
                  <a:pt x="1645" y="75"/>
                </a:lnTo>
                <a:lnTo>
                  <a:pt x="1702" y="96"/>
                </a:lnTo>
                <a:lnTo>
                  <a:pt x="1755" y="121"/>
                </a:lnTo>
                <a:lnTo>
                  <a:pt x="1808" y="148"/>
                </a:lnTo>
                <a:lnTo>
                  <a:pt x="1859" y="178"/>
                </a:lnTo>
                <a:lnTo>
                  <a:pt x="1909" y="209"/>
                </a:lnTo>
                <a:lnTo>
                  <a:pt x="1957" y="243"/>
                </a:lnTo>
                <a:lnTo>
                  <a:pt x="2003" y="279"/>
                </a:lnTo>
                <a:lnTo>
                  <a:pt x="2048" y="318"/>
                </a:lnTo>
                <a:lnTo>
                  <a:pt x="2090" y="359"/>
                </a:lnTo>
                <a:lnTo>
                  <a:pt x="2131" y="401"/>
                </a:lnTo>
                <a:lnTo>
                  <a:pt x="2170" y="446"/>
                </a:lnTo>
                <a:lnTo>
                  <a:pt x="2206" y="492"/>
                </a:lnTo>
                <a:lnTo>
                  <a:pt x="2240" y="540"/>
                </a:lnTo>
                <a:lnTo>
                  <a:pt x="2271" y="590"/>
                </a:lnTo>
                <a:lnTo>
                  <a:pt x="2301" y="641"/>
                </a:lnTo>
                <a:lnTo>
                  <a:pt x="2328" y="694"/>
                </a:lnTo>
                <a:lnTo>
                  <a:pt x="2353" y="747"/>
                </a:lnTo>
                <a:lnTo>
                  <a:pt x="2374" y="804"/>
                </a:lnTo>
                <a:lnTo>
                  <a:pt x="2394" y="860"/>
                </a:lnTo>
                <a:lnTo>
                  <a:pt x="2411" y="919"/>
                </a:lnTo>
                <a:lnTo>
                  <a:pt x="2424" y="977"/>
                </a:lnTo>
                <a:lnTo>
                  <a:pt x="2435" y="1038"/>
                </a:lnTo>
                <a:lnTo>
                  <a:pt x="2443" y="1100"/>
                </a:lnTo>
                <a:lnTo>
                  <a:pt x="2447" y="1161"/>
                </a:lnTo>
                <a:lnTo>
                  <a:pt x="2449" y="1225"/>
                </a:lnTo>
                <a:lnTo>
                  <a:pt x="2447" y="1287"/>
                </a:lnTo>
                <a:lnTo>
                  <a:pt x="2443" y="1350"/>
                </a:lnTo>
                <a:lnTo>
                  <a:pt x="2435" y="1411"/>
                </a:lnTo>
                <a:lnTo>
                  <a:pt x="2424" y="1471"/>
                </a:lnTo>
                <a:lnTo>
                  <a:pt x="2411" y="1530"/>
                </a:lnTo>
                <a:lnTo>
                  <a:pt x="2394" y="1589"/>
                </a:lnTo>
                <a:lnTo>
                  <a:pt x="2374" y="1645"/>
                </a:lnTo>
                <a:lnTo>
                  <a:pt x="2353" y="1701"/>
                </a:lnTo>
                <a:lnTo>
                  <a:pt x="2328" y="1755"/>
                </a:lnTo>
                <a:lnTo>
                  <a:pt x="2301" y="1808"/>
                </a:lnTo>
                <a:lnTo>
                  <a:pt x="2271" y="1859"/>
                </a:lnTo>
                <a:lnTo>
                  <a:pt x="2240" y="1908"/>
                </a:lnTo>
                <a:lnTo>
                  <a:pt x="2206" y="1957"/>
                </a:lnTo>
                <a:lnTo>
                  <a:pt x="2170" y="2003"/>
                </a:lnTo>
                <a:lnTo>
                  <a:pt x="2131" y="2048"/>
                </a:lnTo>
                <a:lnTo>
                  <a:pt x="2090" y="2090"/>
                </a:lnTo>
                <a:lnTo>
                  <a:pt x="2048" y="2130"/>
                </a:lnTo>
                <a:lnTo>
                  <a:pt x="2003" y="2169"/>
                </a:lnTo>
                <a:lnTo>
                  <a:pt x="1957" y="2205"/>
                </a:lnTo>
                <a:lnTo>
                  <a:pt x="1909" y="2239"/>
                </a:lnTo>
                <a:lnTo>
                  <a:pt x="1859" y="2272"/>
                </a:lnTo>
                <a:lnTo>
                  <a:pt x="1808" y="2301"/>
                </a:lnTo>
                <a:lnTo>
                  <a:pt x="1755" y="2328"/>
                </a:lnTo>
                <a:lnTo>
                  <a:pt x="1702" y="2352"/>
                </a:lnTo>
                <a:lnTo>
                  <a:pt x="1645" y="2375"/>
                </a:lnTo>
                <a:lnTo>
                  <a:pt x="1589" y="2394"/>
                </a:lnTo>
                <a:lnTo>
                  <a:pt x="1530" y="2410"/>
                </a:lnTo>
                <a:lnTo>
                  <a:pt x="1472" y="2424"/>
                </a:lnTo>
                <a:lnTo>
                  <a:pt x="1411" y="2435"/>
                </a:lnTo>
                <a:lnTo>
                  <a:pt x="1349" y="2442"/>
                </a:lnTo>
                <a:lnTo>
                  <a:pt x="1288" y="2447"/>
                </a:lnTo>
                <a:lnTo>
                  <a:pt x="1224" y="2449"/>
                </a:lnTo>
                <a:lnTo>
                  <a:pt x="1162" y="2447"/>
                </a:lnTo>
                <a:lnTo>
                  <a:pt x="1099" y="2442"/>
                </a:lnTo>
                <a:lnTo>
                  <a:pt x="1038" y="2435"/>
                </a:lnTo>
                <a:lnTo>
                  <a:pt x="977" y="2424"/>
                </a:lnTo>
                <a:lnTo>
                  <a:pt x="919" y="2410"/>
                </a:lnTo>
                <a:lnTo>
                  <a:pt x="860" y="2394"/>
                </a:lnTo>
                <a:lnTo>
                  <a:pt x="804" y="2375"/>
                </a:lnTo>
                <a:lnTo>
                  <a:pt x="748" y="2352"/>
                </a:lnTo>
                <a:lnTo>
                  <a:pt x="694" y="2328"/>
                </a:lnTo>
                <a:lnTo>
                  <a:pt x="641" y="2301"/>
                </a:lnTo>
                <a:lnTo>
                  <a:pt x="590" y="2272"/>
                </a:lnTo>
                <a:lnTo>
                  <a:pt x="539" y="2239"/>
                </a:lnTo>
                <a:lnTo>
                  <a:pt x="492" y="2205"/>
                </a:lnTo>
                <a:lnTo>
                  <a:pt x="446" y="2169"/>
                </a:lnTo>
                <a:lnTo>
                  <a:pt x="401" y="2130"/>
                </a:lnTo>
                <a:lnTo>
                  <a:pt x="359" y="2090"/>
                </a:lnTo>
                <a:lnTo>
                  <a:pt x="319" y="2048"/>
                </a:lnTo>
                <a:lnTo>
                  <a:pt x="279" y="2003"/>
                </a:lnTo>
                <a:lnTo>
                  <a:pt x="243" y="1957"/>
                </a:lnTo>
                <a:lnTo>
                  <a:pt x="210" y="1908"/>
                </a:lnTo>
                <a:lnTo>
                  <a:pt x="177" y="1859"/>
                </a:lnTo>
                <a:lnTo>
                  <a:pt x="148" y="1808"/>
                </a:lnTo>
                <a:lnTo>
                  <a:pt x="121" y="1755"/>
                </a:lnTo>
                <a:lnTo>
                  <a:pt x="97" y="1701"/>
                </a:lnTo>
                <a:lnTo>
                  <a:pt x="74" y="1645"/>
                </a:lnTo>
                <a:lnTo>
                  <a:pt x="55" y="1589"/>
                </a:lnTo>
                <a:lnTo>
                  <a:pt x="38" y="1530"/>
                </a:lnTo>
                <a:lnTo>
                  <a:pt x="25" y="1471"/>
                </a:lnTo>
                <a:lnTo>
                  <a:pt x="14" y="1411"/>
                </a:lnTo>
                <a:lnTo>
                  <a:pt x="7" y="1350"/>
                </a:lnTo>
                <a:lnTo>
                  <a:pt x="2" y="1287"/>
                </a:lnTo>
                <a:lnTo>
                  <a:pt x="0" y="1225"/>
                </a:lnTo>
                <a:lnTo>
                  <a:pt x="2" y="1161"/>
                </a:lnTo>
                <a:lnTo>
                  <a:pt x="7" y="1100"/>
                </a:lnTo>
                <a:lnTo>
                  <a:pt x="14" y="1038"/>
                </a:lnTo>
                <a:lnTo>
                  <a:pt x="25" y="977"/>
                </a:lnTo>
                <a:lnTo>
                  <a:pt x="38" y="919"/>
                </a:lnTo>
                <a:lnTo>
                  <a:pt x="55" y="860"/>
                </a:lnTo>
                <a:lnTo>
                  <a:pt x="74" y="804"/>
                </a:lnTo>
                <a:lnTo>
                  <a:pt x="97" y="747"/>
                </a:lnTo>
                <a:lnTo>
                  <a:pt x="121" y="694"/>
                </a:lnTo>
                <a:lnTo>
                  <a:pt x="148" y="641"/>
                </a:lnTo>
                <a:lnTo>
                  <a:pt x="177" y="590"/>
                </a:lnTo>
                <a:lnTo>
                  <a:pt x="210" y="540"/>
                </a:lnTo>
                <a:lnTo>
                  <a:pt x="243" y="492"/>
                </a:lnTo>
                <a:lnTo>
                  <a:pt x="279" y="446"/>
                </a:lnTo>
                <a:lnTo>
                  <a:pt x="319" y="401"/>
                </a:lnTo>
                <a:lnTo>
                  <a:pt x="359" y="359"/>
                </a:lnTo>
                <a:lnTo>
                  <a:pt x="401" y="318"/>
                </a:lnTo>
                <a:lnTo>
                  <a:pt x="446" y="279"/>
                </a:lnTo>
                <a:lnTo>
                  <a:pt x="492" y="243"/>
                </a:lnTo>
                <a:lnTo>
                  <a:pt x="539" y="209"/>
                </a:lnTo>
                <a:lnTo>
                  <a:pt x="590" y="178"/>
                </a:lnTo>
                <a:lnTo>
                  <a:pt x="641" y="148"/>
                </a:lnTo>
                <a:lnTo>
                  <a:pt x="694" y="121"/>
                </a:lnTo>
                <a:lnTo>
                  <a:pt x="748" y="96"/>
                </a:lnTo>
                <a:lnTo>
                  <a:pt x="804" y="75"/>
                </a:lnTo>
                <a:lnTo>
                  <a:pt x="860" y="55"/>
                </a:lnTo>
                <a:lnTo>
                  <a:pt x="919" y="38"/>
                </a:lnTo>
                <a:lnTo>
                  <a:pt x="977" y="25"/>
                </a:lnTo>
                <a:lnTo>
                  <a:pt x="1038" y="14"/>
                </a:lnTo>
                <a:lnTo>
                  <a:pt x="1099" y="6"/>
                </a:lnTo>
                <a:lnTo>
                  <a:pt x="1162" y="2"/>
                </a:lnTo>
                <a:lnTo>
                  <a:pt x="1224" y="0"/>
                </a:lnTo>
                <a:close/>
                <a:moveTo>
                  <a:pt x="1637" y="1603"/>
                </a:moveTo>
                <a:lnTo>
                  <a:pt x="1756" y="1603"/>
                </a:lnTo>
                <a:lnTo>
                  <a:pt x="1756" y="929"/>
                </a:lnTo>
                <a:lnTo>
                  <a:pt x="1637" y="929"/>
                </a:lnTo>
                <a:lnTo>
                  <a:pt x="1637" y="1603"/>
                </a:lnTo>
                <a:close/>
                <a:moveTo>
                  <a:pt x="1412" y="1603"/>
                </a:moveTo>
                <a:lnTo>
                  <a:pt x="1531" y="1603"/>
                </a:lnTo>
                <a:lnTo>
                  <a:pt x="1531" y="1167"/>
                </a:lnTo>
                <a:lnTo>
                  <a:pt x="1412" y="1167"/>
                </a:lnTo>
                <a:lnTo>
                  <a:pt x="1412" y="1603"/>
                </a:lnTo>
                <a:close/>
                <a:moveTo>
                  <a:pt x="1187" y="1603"/>
                </a:moveTo>
                <a:lnTo>
                  <a:pt x="1306" y="1603"/>
                </a:lnTo>
                <a:lnTo>
                  <a:pt x="1306" y="1026"/>
                </a:lnTo>
                <a:lnTo>
                  <a:pt x="1187" y="1026"/>
                </a:lnTo>
                <a:lnTo>
                  <a:pt x="1187" y="1603"/>
                </a:lnTo>
                <a:close/>
                <a:moveTo>
                  <a:pt x="944" y="1603"/>
                </a:moveTo>
                <a:lnTo>
                  <a:pt x="1063" y="1603"/>
                </a:lnTo>
                <a:lnTo>
                  <a:pt x="1063" y="846"/>
                </a:lnTo>
                <a:lnTo>
                  <a:pt x="944" y="846"/>
                </a:lnTo>
                <a:lnTo>
                  <a:pt x="944" y="1603"/>
                </a:lnTo>
                <a:close/>
                <a:moveTo>
                  <a:pt x="694" y="1603"/>
                </a:moveTo>
                <a:lnTo>
                  <a:pt x="840" y="1603"/>
                </a:lnTo>
                <a:lnTo>
                  <a:pt x="840" y="1268"/>
                </a:lnTo>
                <a:lnTo>
                  <a:pt x="694" y="1268"/>
                </a:lnTo>
                <a:lnTo>
                  <a:pt x="694" y="1603"/>
                </a:lnTo>
                <a:close/>
                <a:moveTo>
                  <a:pt x="1224" y="387"/>
                </a:moveTo>
                <a:lnTo>
                  <a:pt x="1268" y="388"/>
                </a:lnTo>
                <a:lnTo>
                  <a:pt x="1310" y="391"/>
                </a:lnTo>
                <a:lnTo>
                  <a:pt x="1352" y="396"/>
                </a:lnTo>
                <a:lnTo>
                  <a:pt x="1393" y="403"/>
                </a:lnTo>
                <a:lnTo>
                  <a:pt x="1434" y="414"/>
                </a:lnTo>
                <a:lnTo>
                  <a:pt x="1474" y="425"/>
                </a:lnTo>
                <a:lnTo>
                  <a:pt x="1513" y="438"/>
                </a:lnTo>
                <a:lnTo>
                  <a:pt x="1550" y="453"/>
                </a:lnTo>
                <a:lnTo>
                  <a:pt x="1588" y="469"/>
                </a:lnTo>
                <a:lnTo>
                  <a:pt x="1624" y="488"/>
                </a:lnTo>
                <a:lnTo>
                  <a:pt x="1659" y="508"/>
                </a:lnTo>
                <a:lnTo>
                  <a:pt x="1692" y="530"/>
                </a:lnTo>
                <a:lnTo>
                  <a:pt x="1726" y="554"/>
                </a:lnTo>
                <a:lnTo>
                  <a:pt x="1757" y="578"/>
                </a:lnTo>
                <a:lnTo>
                  <a:pt x="1787" y="604"/>
                </a:lnTo>
                <a:lnTo>
                  <a:pt x="1817" y="632"/>
                </a:lnTo>
                <a:lnTo>
                  <a:pt x="1845" y="662"/>
                </a:lnTo>
                <a:lnTo>
                  <a:pt x="1871" y="692"/>
                </a:lnTo>
                <a:lnTo>
                  <a:pt x="1895" y="723"/>
                </a:lnTo>
                <a:lnTo>
                  <a:pt x="1919" y="757"/>
                </a:lnTo>
                <a:lnTo>
                  <a:pt x="1941" y="790"/>
                </a:lnTo>
                <a:lnTo>
                  <a:pt x="1961" y="825"/>
                </a:lnTo>
                <a:lnTo>
                  <a:pt x="1980" y="861"/>
                </a:lnTo>
                <a:lnTo>
                  <a:pt x="1996" y="899"/>
                </a:lnTo>
                <a:lnTo>
                  <a:pt x="2011" y="936"/>
                </a:lnTo>
                <a:lnTo>
                  <a:pt x="2024" y="975"/>
                </a:lnTo>
                <a:lnTo>
                  <a:pt x="2035" y="1015"/>
                </a:lnTo>
                <a:lnTo>
                  <a:pt x="2046" y="1056"/>
                </a:lnTo>
                <a:lnTo>
                  <a:pt x="2053" y="1096"/>
                </a:lnTo>
                <a:lnTo>
                  <a:pt x="2058" y="1139"/>
                </a:lnTo>
                <a:lnTo>
                  <a:pt x="2061" y="1181"/>
                </a:lnTo>
                <a:lnTo>
                  <a:pt x="2062" y="1225"/>
                </a:lnTo>
                <a:lnTo>
                  <a:pt x="2061" y="1268"/>
                </a:lnTo>
                <a:lnTo>
                  <a:pt x="2058" y="1310"/>
                </a:lnTo>
                <a:lnTo>
                  <a:pt x="2053" y="1352"/>
                </a:lnTo>
                <a:lnTo>
                  <a:pt x="2046" y="1393"/>
                </a:lnTo>
                <a:lnTo>
                  <a:pt x="2035" y="1433"/>
                </a:lnTo>
                <a:lnTo>
                  <a:pt x="2024" y="1474"/>
                </a:lnTo>
                <a:lnTo>
                  <a:pt x="2011" y="1512"/>
                </a:lnTo>
                <a:lnTo>
                  <a:pt x="1996" y="1550"/>
                </a:lnTo>
                <a:lnTo>
                  <a:pt x="1980" y="1588"/>
                </a:lnTo>
                <a:lnTo>
                  <a:pt x="1961" y="1623"/>
                </a:lnTo>
                <a:lnTo>
                  <a:pt x="1941" y="1658"/>
                </a:lnTo>
                <a:lnTo>
                  <a:pt x="1919" y="1693"/>
                </a:lnTo>
                <a:lnTo>
                  <a:pt x="1895" y="1725"/>
                </a:lnTo>
                <a:lnTo>
                  <a:pt x="1871" y="1757"/>
                </a:lnTo>
                <a:lnTo>
                  <a:pt x="1845" y="1787"/>
                </a:lnTo>
                <a:lnTo>
                  <a:pt x="1817" y="1817"/>
                </a:lnTo>
                <a:lnTo>
                  <a:pt x="1787" y="1844"/>
                </a:lnTo>
                <a:lnTo>
                  <a:pt x="1757" y="1870"/>
                </a:lnTo>
                <a:lnTo>
                  <a:pt x="1726" y="1895"/>
                </a:lnTo>
                <a:lnTo>
                  <a:pt x="1692" y="1919"/>
                </a:lnTo>
                <a:lnTo>
                  <a:pt x="1659" y="1941"/>
                </a:lnTo>
                <a:lnTo>
                  <a:pt x="1624" y="1961"/>
                </a:lnTo>
                <a:lnTo>
                  <a:pt x="1588" y="1979"/>
                </a:lnTo>
                <a:lnTo>
                  <a:pt x="1550" y="1996"/>
                </a:lnTo>
                <a:lnTo>
                  <a:pt x="1513" y="2011"/>
                </a:lnTo>
                <a:lnTo>
                  <a:pt x="1474" y="2024"/>
                </a:lnTo>
                <a:lnTo>
                  <a:pt x="1434" y="2036"/>
                </a:lnTo>
                <a:lnTo>
                  <a:pt x="1393" y="2045"/>
                </a:lnTo>
                <a:lnTo>
                  <a:pt x="1352" y="2053"/>
                </a:lnTo>
                <a:lnTo>
                  <a:pt x="1310" y="2058"/>
                </a:lnTo>
                <a:lnTo>
                  <a:pt x="1268" y="2061"/>
                </a:lnTo>
                <a:lnTo>
                  <a:pt x="1224" y="2062"/>
                </a:lnTo>
                <a:lnTo>
                  <a:pt x="1181" y="2061"/>
                </a:lnTo>
                <a:lnTo>
                  <a:pt x="1139" y="2058"/>
                </a:lnTo>
                <a:lnTo>
                  <a:pt x="1097" y="2053"/>
                </a:lnTo>
                <a:lnTo>
                  <a:pt x="1056" y="2045"/>
                </a:lnTo>
                <a:lnTo>
                  <a:pt x="1016" y="2036"/>
                </a:lnTo>
                <a:lnTo>
                  <a:pt x="975" y="2024"/>
                </a:lnTo>
                <a:lnTo>
                  <a:pt x="937" y="2011"/>
                </a:lnTo>
                <a:lnTo>
                  <a:pt x="899" y="1996"/>
                </a:lnTo>
                <a:lnTo>
                  <a:pt x="861" y="1979"/>
                </a:lnTo>
                <a:lnTo>
                  <a:pt x="825" y="1961"/>
                </a:lnTo>
                <a:lnTo>
                  <a:pt x="791" y="1941"/>
                </a:lnTo>
                <a:lnTo>
                  <a:pt x="756" y="1919"/>
                </a:lnTo>
                <a:lnTo>
                  <a:pt x="723" y="1895"/>
                </a:lnTo>
                <a:lnTo>
                  <a:pt x="692" y="1870"/>
                </a:lnTo>
                <a:lnTo>
                  <a:pt x="661" y="1844"/>
                </a:lnTo>
                <a:lnTo>
                  <a:pt x="632" y="1817"/>
                </a:lnTo>
                <a:lnTo>
                  <a:pt x="605" y="1787"/>
                </a:lnTo>
                <a:lnTo>
                  <a:pt x="578" y="1757"/>
                </a:lnTo>
                <a:lnTo>
                  <a:pt x="554" y="1725"/>
                </a:lnTo>
                <a:lnTo>
                  <a:pt x="530" y="1693"/>
                </a:lnTo>
                <a:lnTo>
                  <a:pt x="508" y="1658"/>
                </a:lnTo>
                <a:lnTo>
                  <a:pt x="488" y="1623"/>
                </a:lnTo>
                <a:lnTo>
                  <a:pt x="470" y="1588"/>
                </a:lnTo>
                <a:lnTo>
                  <a:pt x="453" y="1550"/>
                </a:lnTo>
                <a:lnTo>
                  <a:pt x="438" y="1512"/>
                </a:lnTo>
                <a:lnTo>
                  <a:pt x="424" y="1474"/>
                </a:lnTo>
                <a:lnTo>
                  <a:pt x="413" y="1433"/>
                </a:lnTo>
                <a:lnTo>
                  <a:pt x="404" y="1393"/>
                </a:lnTo>
                <a:lnTo>
                  <a:pt x="396" y="1352"/>
                </a:lnTo>
                <a:lnTo>
                  <a:pt x="391" y="1310"/>
                </a:lnTo>
                <a:lnTo>
                  <a:pt x="388" y="1268"/>
                </a:lnTo>
                <a:lnTo>
                  <a:pt x="387" y="1225"/>
                </a:lnTo>
                <a:lnTo>
                  <a:pt x="388" y="1181"/>
                </a:lnTo>
                <a:lnTo>
                  <a:pt x="391" y="1139"/>
                </a:lnTo>
                <a:lnTo>
                  <a:pt x="396" y="1096"/>
                </a:lnTo>
                <a:lnTo>
                  <a:pt x="404" y="1056"/>
                </a:lnTo>
                <a:lnTo>
                  <a:pt x="413" y="1015"/>
                </a:lnTo>
                <a:lnTo>
                  <a:pt x="424" y="975"/>
                </a:lnTo>
                <a:lnTo>
                  <a:pt x="438" y="936"/>
                </a:lnTo>
                <a:lnTo>
                  <a:pt x="453" y="899"/>
                </a:lnTo>
                <a:lnTo>
                  <a:pt x="470" y="861"/>
                </a:lnTo>
                <a:lnTo>
                  <a:pt x="488" y="825"/>
                </a:lnTo>
                <a:lnTo>
                  <a:pt x="508" y="790"/>
                </a:lnTo>
                <a:lnTo>
                  <a:pt x="530" y="757"/>
                </a:lnTo>
                <a:lnTo>
                  <a:pt x="554" y="723"/>
                </a:lnTo>
                <a:lnTo>
                  <a:pt x="578" y="692"/>
                </a:lnTo>
                <a:lnTo>
                  <a:pt x="605" y="662"/>
                </a:lnTo>
                <a:lnTo>
                  <a:pt x="632" y="632"/>
                </a:lnTo>
                <a:lnTo>
                  <a:pt x="661" y="604"/>
                </a:lnTo>
                <a:lnTo>
                  <a:pt x="692" y="578"/>
                </a:lnTo>
                <a:lnTo>
                  <a:pt x="723" y="554"/>
                </a:lnTo>
                <a:lnTo>
                  <a:pt x="756" y="530"/>
                </a:lnTo>
                <a:lnTo>
                  <a:pt x="791" y="508"/>
                </a:lnTo>
                <a:lnTo>
                  <a:pt x="825" y="488"/>
                </a:lnTo>
                <a:lnTo>
                  <a:pt x="861" y="469"/>
                </a:lnTo>
                <a:lnTo>
                  <a:pt x="899" y="453"/>
                </a:lnTo>
                <a:lnTo>
                  <a:pt x="937" y="438"/>
                </a:lnTo>
                <a:lnTo>
                  <a:pt x="975" y="425"/>
                </a:lnTo>
                <a:lnTo>
                  <a:pt x="1016" y="414"/>
                </a:lnTo>
                <a:lnTo>
                  <a:pt x="1056" y="403"/>
                </a:lnTo>
                <a:lnTo>
                  <a:pt x="1097" y="396"/>
                </a:lnTo>
                <a:lnTo>
                  <a:pt x="1139" y="391"/>
                </a:lnTo>
                <a:lnTo>
                  <a:pt x="1181" y="388"/>
                </a:lnTo>
                <a:lnTo>
                  <a:pt x="1224" y="387"/>
                </a:lnTo>
                <a:close/>
              </a:path>
            </a:pathLst>
          </a:custGeom>
          <a:blipFill>
            <a:blip r:embed="rId1" cstate="print"/>
            <a:stretch>
              <a:fillRect/>
            </a:stretch>
          </a:blipFill>
          <a:ln>
            <a:noFill/>
          </a:ln>
        </p:spPr>
        <p:txBody>
          <a:bodyPr vert="horz" wrap="square" lIns="124416" tIns="62208" rIns="124416" bIns="62208" numCol="1" anchor="t" anchorCtr="0" compatLnSpc="1"/>
          <a:lstStyle/>
          <a:p>
            <a:endParaRPr lang="zh-CN" altLang="en-US" sz="2450" b="1" spc="300">
              <a:solidFill>
                <a:schemeClr val="tx1">
                  <a:lumMod val="65000"/>
                  <a:lumOff val="35000"/>
                </a:schemeClr>
              </a:solidFill>
            </a:endParaRPr>
          </a:p>
        </p:txBody>
      </p:sp>
      <p:sp>
        <p:nvSpPr>
          <p:cNvPr id="17" name="Freeform 5"/>
          <p:cNvSpPr>
            <a:spLocks noChangeAspect="1" noEditPoints="1"/>
          </p:cNvSpPr>
          <p:nvPr/>
        </p:nvSpPr>
        <p:spPr bwMode="auto">
          <a:xfrm>
            <a:off x="5940905" y="3360803"/>
            <a:ext cx="881688" cy="881688"/>
          </a:xfrm>
          <a:custGeom>
            <a:avLst/>
            <a:gdLst>
              <a:gd name="T0" fmla="*/ 1530 w 2449"/>
              <a:gd name="T1" fmla="*/ 38 h 2449"/>
              <a:gd name="T2" fmla="*/ 1859 w 2449"/>
              <a:gd name="T3" fmla="*/ 178 h 2449"/>
              <a:gd name="T4" fmla="*/ 2130 w 2449"/>
              <a:gd name="T5" fmla="*/ 401 h 2449"/>
              <a:gd name="T6" fmla="*/ 2328 w 2449"/>
              <a:gd name="T7" fmla="*/ 694 h 2449"/>
              <a:gd name="T8" fmla="*/ 2435 w 2449"/>
              <a:gd name="T9" fmla="*/ 1038 h 2449"/>
              <a:gd name="T10" fmla="*/ 2435 w 2449"/>
              <a:gd name="T11" fmla="*/ 1411 h 2449"/>
              <a:gd name="T12" fmla="*/ 2328 w 2449"/>
              <a:gd name="T13" fmla="*/ 1755 h 2449"/>
              <a:gd name="T14" fmla="*/ 2130 w 2449"/>
              <a:gd name="T15" fmla="*/ 2048 h 2449"/>
              <a:gd name="T16" fmla="*/ 1859 w 2449"/>
              <a:gd name="T17" fmla="*/ 2272 h 2449"/>
              <a:gd name="T18" fmla="*/ 1530 w 2449"/>
              <a:gd name="T19" fmla="*/ 2410 h 2449"/>
              <a:gd name="T20" fmla="*/ 1161 w 2449"/>
              <a:gd name="T21" fmla="*/ 2447 h 2449"/>
              <a:gd name="T22" fmla="*/ 803 w 2449"/>
              <a:gd name="T23" fmla="*/ 2375 h 2449"/>
              <a:gd name="T24" fmla="*/ 492 w 2449"/>
              <a:gd name="T25" fmla="*/ 2205 h 2449"/>
              <a:gd name="T26" fmla="*/ 243 w 2449"/>
              <a:gd name="T27" fmla="*/ 1957 h 2449"/>
              <a:gd name="T28" fmla="*/ 74 w 2449"/>
              <a:gd name="T29" fmla="*/ 1645 h 2449"/>
              <a:gd name="T30" fmla="*/ 2 w 2449"/>
              <a:gd name="T31" fmla="*/ 1287 h 2449"/>
              <a:gd name="T32" fmla="*/ 38 w 2449"/>
              <a:gd name="T33" fmla="*/ 919 h 2449"/>
              <a:gd name="T34" fmla="*/ 177 w 2449"/>
              <a:gd name="T35" fmla="*/ 590 h 2449"/>
              <a:gd name="T36" fmla="*/ 401 w 2449"/>
              <a:gd name="T37" fmla="*/ 318 h 2449"/>
              <a:gd name="T38" fmla="*/ 694 w 2449"/>
              <a:gd name="T39" fmla="*/ 121 h 2449"/>
              <a:gd name="T40" fmla="*/ 1038 w 2449"/>
              <a:gd name="T41" fmla="*/ 14 h 2449"/>
              <a:gd name="T42" fmla="*/ 1673 w 2449"/>
              <a:gd name="T43" fmla="*/ 815 h 2449"/>
              <a:gd name="T44" fmla="*/ 1709 w 2449"/>
              <a:gd name="T45" fmla="*/ 850 h 2449"/>
              <a:gd name="T46" fmla="*/ 1696 w 2449"/>
              <a:gd name="T47" fmla="*/ 1482 h 2449"/>
              <a:gd name="T48" fmla="*/ 1347 w 2449"/>
              <a:gd name="T49" fmla="*/ 1584 h 2449"/>
              <a:gd name="T50" fmla="*/ 1450 w 2449"/>
              <a:gd name="T51" fmla="*/ 1596 h 2449"/>
              <a:gd name="T52" fmla="*/ 991 w 2449"/>
              <a:gd name="T53" fmla="*/ 1610 h 2449"/>
              <a:gd name="T54" fmla="*/ 1013 w 2449"/>
              <a:gd name="T55" fmla="*/ 1586 h 2449"/>
              <a:gd name="T56" fmla="*/ 774 w 2449"/>
              <a:gd name="T57" fmla="*/ 1495 h 2449"/>
              <a:gd name="T58" fmla="*/ 739 w 2449"/>
              <a:gd name="T59" fmla="*/ 1460 h 2449"/>
              <a:gd name="T60" fmla="*/ 752 w 2449"/>
              <a:gd name="T61" fmla="*/ 827 h 2449"/>
              <a:gd name="T62" fmla="*/ 1660 w 2449"/>
              <a:gd name="T63" fmla="*/ 872 h 2449"/>
              <a:gd name="T64" fmla="*/ 1310 w 2449"/>
              <a:gd name="T65" fmla="*/ 391 h 2449"/>
              <a:gd name="T66" fmla="*/ 1550 w 2449"/>
              <a:gd name="T67" fmla="*/ 453 h 2449"/>
              <a:gd name="T68" fmla="*/ 1757 w 2449"/>
              <a:gd name="T69" fmla="*/ 578 h 2449"/>
              <a:gd name="T70" fmla="*/ 1918 w 2449"/>
              <a:gd name="T71" fmla="*/ 757 h 2449"/>
              <a:gd name="T72" fmla="*/ 2024 w 2449"/>
              <a:gd name="T73" fmla="*/ 975 h 2449"/>
              <a:gd name="T74" fmla="*/ 2062 w 2449"/>
              <a:gd name="T75" fmla="*/ 1225 h 2449"/>
              <a:gd name="T76" fmla="*/ 2024 w 2449"/>
              <a:gd name="T77" fmla="*/ 1474 h 2449"/>
              <a:gd name="T78" fmla="*/ 1918 w 2449"/>
              <a:gd name="T79" fmla="*/ 1693 h 2449"/>
              <a:gd name="T80" fmla="*/ 1757 w 2449"/>
              <a:gd name="T81" fmla="*/ 1870 h 2449"/>
              <a:gd name="T82" fmla="*/ 1550 w 2449"/>
              <a:gd name="T83" fmla="*/ 1996 h 2449"/>
              <a:gd name="T84" fmla="*/ 1310 w 2449"/>
              <a:gd name="T85" fmla="*/ 2058 h 2449"/>
              <a:gd name="T86" fmla="*/ 1055 w 2449"/>
              <a:gd name="T87" fmla="*/ 2045 h 2449"/>
              <a:gd name="T88" fmla="*/ 825 w 2449"/>
              <a:gd name="T89" fmla="*/ 1961 h 2449"/>
              <a:gd name="T90" fmla="*/ 632 w 2449"/>
              <a:gd name="T91" fmla="*/ 1817 h 2449"/>
              <a:gd name="T92" fmla="*/ 488 w 2449"/>
              <a:gd name="T93" fmla="*/ 1623 h 2449"/>
              <a:gd name="T94" fmla="*/ 403 w 2449"/>
              <a:gd name="T95" fmla="*/ 1393 h 2449"/>
              <a:gd name="T96" fmla="*/ 391 w 2449"/>
              <a:gd name="T97" fmla="*/ 1139 h 2449"/>
              <a:gd name="T98" fmla="*/ 453 w 2449"/>
              <a:gd name="T99" fmla="*/ 899 h 2449"/>
              <a:gd name="T100" fmla="*/ 578 w 2449"/>
              <a:gd name="T101" fmla="*/ 692 h 2449"/>
              <a:gd name="T102" fmla="*/ 756 w 2449"/>
              <a:gd name="T103" fmla="*/ 530 h 2449"/>
              <a:gd name="T104" fmla="*/ 975 w 2449"/>
              <a:gd name="T105" fmla="*/ 425 h 2449"/>
              <a:gd name="T106" fmla="*/ 1224 w 2449"/>
              <a:gd name="T107" fmla="*/ 387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49" h="2449">
                <a:moveTo>
                  <a:pt x="1224" y="0"/>
                </a:moveTo>
                <a:lnTo>
                  <a:pt x="1287" y="2"/>
                </a:lnTo>
                <a:lnTo>
                  <a:pt x="1349" y="6"/>
                </a:lnTo>
                <a:lnTo>
                  <a:pt x="1411" y="14"/>
                </a:lnTo>
                <a:lnTo>
                  <a:pt x="1471" y="25"/>
                </a:lnTo>
                <a:lnTo>
                  <a:pt x="1530" y="38"/>
                </a:lnTo>
                <a:lnTo>
                  <a:pt x="1589" y="55"/>
                </a:lnTo>
                <a:lnTo>
                  <a:pt x="1645" y="75"/>
                </a:lnTo>
                <a:lnTo>
                  <a:pt x="1701" y="96"/>
                </a:lnTo>
                <a:lnTo>
                  <a:pt x="1755" y="121"/>
                </a:lnTo>
                <a:lnTo>
                  <a:pt x="1807" y="148"/>
                </a:lnTo>
                <a:lnTo>
                  <a:pt x="1859" y="178"/>
                </a:lnTo>
                <a:lnTo>
                  <a:pt x="1908" y="209"/>
                </a:lnTo>
                <a:lnTo>
                  <a:pt x="1957" y="243"/>
                </a:lnTo>
                <a:lnTo>
                  <a:pt x="2003" y="279"/>
                </a:lnTo>
                <a:lnTo>
                  <a:pt x="2048" y="318"/>
                </a:lnTo>
                <a:lnTo>
                  <a:pt x="2090" y="359"/>
                </a:lnTo>
                <a:lnTo>
                  <a:pt x="2130" y="401"/>
                </a:lnTo>
                <a:lnTo>
                  <a:pt x="2169" y="446"/>
                </a:lnTo>
                <a:lnTo>
                  <a:pt x="2205" y="492"/>
                </a:lnTo>
                <a:lnTo>
                  <a:pt x="2239" y="540"/>
                </a:lnTo>
                <a:lnTo>
                  <a:pt x="2271" y="590"/>
                </a:lnTo>
                <a:lnTo>
                  <a:pt x="2301" y="641"/>
                </a:lnTo>
                <a:lnTo>
                  <a:pt x="2328" y="694"/>
                </a:lnTo>
                <a:lnTo>
                  <a:pt x="2352" y="747"/>
                </a:lnTo>
                <a:lnTo>
                  <a:pt x="2374" y="804"/>
                </a:lnTo>
                <a:lnTo>
                  <a:pt x="2394" y="860"/>
                </a:lnTo>
                <a:lnTo>
                  <a:pt x="2410" y="919"/>
                </a:lnTo>
                <a:lnTo>
                  <a:pt x="2424" y="977"/>
                </a:lnTo>
                <a:lnTo>
                  <a:pt x="2435" y="1038"/>
                </a:lnTo>
                <a:lnTo>
                  <a:pt x="2442" y="1100"/>
                </a:lnTo>
                <a:lnTo>
                  <a:pt x="2447" y="1161"/>
                </a:lnTo>
                <a:lnTo>
                  <a:pt x="2449" y="1225"/>
                </a:lnTo>
                <a:lnTo>
                  <a:pt x="2447" y="1287"/>
                </a:lnTo>
                <a:lnTo>
                  <a:pt x="2442" y="1350"/>
                </a:lnTo>
                <a:lnTo>
                  <a:pt x="2435" y="1411"/>
                </a:lnTo>
                <a:lnTo>
                  <a:pt x="2424" y="1471"/>
                </a:lnTo>
                <a:lnTo>
                  <a:pt x="2410" y="1530"/>
                </a:lnTo>
                <a:lnTo>
                  <a:pt x="2394" y="1589"/>
                </a:lnTo>
                <a:lnTo>
                  <a:pt x="2374" y="1645"/>
                </a:lnTo>
                <a:lnTo>
                  <a:pt x="2352" y="1701"/>
                </a:lnTo>
                <a:lnTo>
                  <a:pt x="2328" y="1755"/>
                </a:lnTo>
                <a:lnTo>
                  <a:pt x="2301" y="1808"/>
                </a:lnTo>
                <a:lnTo>
                  <a:pt x="2271" y="1859"/>
                </a:lnTo>
                <a:lnTo>
                  <a:pt x="2239" y="1908"/>
                </a:lnTo>
                <a:lnTo>
                  <a:pt x="2205" y="1957"/>
                </a:lnTo>
                <a:lnTo>
                  <a:pt x="2169" y="2003"/>
                </a:lnTo>
                <a:lnTo>
                  <a:pt x="2130" y="2048"/>
                </a:lnTo>
                <a:lnTo>
                  <a:pt x="2090" y="2090"/>
                </a:lnTo>
                <a:lnTo>
                  <a:pt x="2048" y="2130"/>
                </a:lnTo>
                <a:lnTo>
                  <a:pt x="2003" y="2169"/>
                </a:lnTo>
                <a:lnTo>
                  <a:pt x="1957" y="2205"/>
                </a:lnTo>
                <a:lnTo>
                  <a:pt x="1908" y="2239"/>
                </a:lnTo>
                <a:lnTo>
                  <a:pt x="1859" y="2272"/>
                </a:lnTo>
                <a:lnTo>
                  <a:pt x="1807" y="2301"/>
                </a:lnTo>
                <a:lnTo>
                  <a:pt x="1755" y="2328"/>
                </a:lnTo>
                <a:lnTo>
                  <a:pt x="1701" y="2352"/>
                </a:lnTo>
                <a:lnTo>
                  <a:pt x="1645" y="2375"/>
                </a:lnTo>
                <a:lnTo>
                  <a:pt x="1589" y="2394"/>
                </a:lnTo>
                <a:lnTo>
                  <a:pt x="1530" y="2410"/>
                </a:lnTo>
                <a:lnTo>
                  <a:pt x="1471" y="2424"/>
                </a:lnTo>
                <a:lnTo>
                  <a:pt x="1411" y="2435"/>
                </a:lnTo>
                <a:lnTo>
                  <a:pt x="1349" y="2442"/>
                </a:lnTo>
                <a:lnTo>
                  <a:pt x="1287" y="2447"/>
                </a:lnTo>
                <a:lnTo>
                  <a:pt x="1224" y="2449"/>
                </a:lnTo>
                <a:lnTo>
                  <a:pt x="1161" y="2447"/>
                </a:lnTo>
                <a:lnTo>
                  <a:pt x="1099" y="2442"/>
                </a:lnTo>
                <a:lnTo>
                  <a:pt x="1038" y="2435"/>
                </a:lnTo>
                <a:lnTo>
                  <a:pt x="977" y="2424"/>
                </a:lnTo>
                <a:lnTo>
                  <a:pt x="918" y="2410"/>
                </a:lnTo>
                <a:lnTo>
                  <a:pt x="860" y="2394"/>
                </a:lnTo>
                <a:lnTo>
                  <a:pt x="803" y="2375"/>
                </a:lnTo>
                <a:lnTo>
                  <a:pt x="747" y="2352"/>
                </a:lnTo>
                <a:lnTo>
                  <a:pt x="694" y="2328"/>
                </a:lnTo>
                <a:lnTo>
                  <a:pt x="640" y="2301"/>
                </a:lnTo>
                <a:lnTo>
                  <a:pt x="589" y="2272"/>
                </a:lnTo>
                <a:lnTo>
                  <a:pt x="539" y="2239"/>
                </a:lnTo>
                <a:lnTo>
                  <a:pt x="492" y="2205"/>
                </a:lnTo>
                <a:lnTo>
                  <a:pt x="446" y="2169"/>
                </a:lnTo>
                <a:lnTo>
                  <a:pt x="401" y="2130"/>
                </a:lnTo>
                <a:lnTo>
                  <a:pt x="359" y="2090"/>
                </a:lnTo>
                <a:lnTo>
                  <a:pt x="318" y="2048"/>
                </a:lnTo>
                <a:lnTo>
                  <a:pt x="279" y="2003"/>
                </a:lnTo>
                <a:lnTo>
                  <a:pt x="243" y="1957"/>
                </a:lnTo>
                <a:lnTo>
                  <a:pt x="209" y="1908"/>
                </a:lnTo>
                <a:lnTo>
                  <a:pt x="177" y="1859"/>
                </a:lnTo>
                <a:lnTo>
                  <a:pt x="147" y="1808"/>
                </a:lnTo>
                <a:lnTo>
                  <a:pt x="121" y="1755"/>
                </a:lnTo>
                <a:lnTo>
                  <a:pt x="96" y="1701"/>
                </a:lnTo>
                <a:lnTo>
                  <a:pt x="74" y="1645"/>
                </a:lnTo>
                <a:lnTo>
                  <a:pt x="55" y="1589"/>
                </a:lnTo>
                <a:lnTo>
                  <a:pt x="38" y="1530"/>
                </a:lnTo>
                <a:lnTo>
                  <a:pt x="25" y="1471"/>
                </a:lnTo>
                <a:lnTo>
                  <a:pt x="14" y="1411"/>
                </a:lnTo>
                <a:lnTo>
                  <a:pt x="6" y="1350"/>
                </a:lnTo>
                <a:lnTo>
                  <a:pt x="2" y="1287"/>
                </a:lnTo>
                <a:lnTo>
                  <a:pt x="0" y="1225"/>
                </a:lnTo>
                <a:lnTo>
                  <a:pt x="2" y="1161"/>
                </a:lnTo>
                <a:lnTo>
                  <a:pt x="6" y="1100"/>
                </a:lnTo>
                <a:lnTo>
                  <a:pt x="14" y="1038"/>
                </a:lnTo>
                <a:lnTo>
                  <a:pt x="25" y="977"/>
                </a:lnTo>
                <a:lnTo>
                  <a:pt x="38" y="919"/>
                </a:lnTo>
                <a:lnTo>
                  <a:pt x="55" y="860"/>
                </a:lnTo>
                <a:lnTo>
                  <a:pt x="74" y="804"/>
                </a:lnTo>
                <a:lnTo>
                  <a:pt x="96" y="747"/>
                </a:lnTo>
                <a:lnTo>
                  <a:pt x="121" y="694"/>
                </a:lnTo>
                <a:lnTo>
                  <a:pt x="147" y="641"/>
                </a:lnTo>
                <a:lnTo>
                  <a:pt x="177" y="590"/>
                </a:lnTo>
                <a:lnTo>
                  <a:pt x="209" y="540"/>
                </a:lnTo>
                <a:lnTo>
                  <a:pt x="243" y="492"/>
                </a:lnTo>
                <a:lnTo>
                  <a:pt x="279" y="446"/>
                </a:lnTo>
                <a:lnTo>
                  <a:pt x="318" y="401"/>
                </a:lnTo>
                <a:lnTo>
                  <a:pt x="359" y="359"/>
                </a:lnTo>
                <a:lnTo>
                  <a:pt x="401" y="318"/>
                </a:lnTo>
                <a:lnTo>
                  <a:pt x="446" y="279"/>
                </a:lnTo>
                <a:lnTo>
                  <a:pt x="492" y="243"/>
                </a:lnTo>
                <a:lnTo>
                  <a:pt x="539" y="209"/>
                </a:lnTo>
                <a:lnTo>
                  <a:pt x="589" y="178"/>
                </a:lnTo>
                <a:lnTo>
                  <a:pt x="640" y="148"/>
                </a:lnTo>
                <a:lnTo>
                  <a:pt x="694" y="121"/>
                </a:lnTo>
                <a:lnTo>
                  <a:pt x="747" y="96"/>
                </a:lnTo>
                <a:lnTo>
                  <a:pt x="803" y="75"/>
                </a:lnTo>
                <a:lnTo>
                  <a:pt x="860" y="55"/>
                </a:lnTo>
                <a:lnTo>
                  <a:pt x="918" y="38"/>
                </a:lnTo>
                <a:lnTo>
                  <a:pt x="977" y="25"/>
                </a:lnTo>
                <a:lnTo>
                  <a:pt x="1038" y="14"/>
                </a:lnTo>
                <a:lnTo>
                  <a:pt x="1099" y="6"/>
                </a:lnTo>
                <a:lnTo>
                  <a:pt x="1161" y="2"/>
                </a:lnTo>
                <a:lnTo>
                  <a:pt x="1224" y="0"/>
                </a:lnTo>
                <a:close/>
                <a:moveTo>
                  <a:pt x="784" y="814"/>
                </a:moveTo>
                <a:lnTo>
                  <a:pt x="1664" y="814"/>
                </a:lnTo>
                <a:lnTo>
                  <a:pt x="1673" y="815"/>
                </a:lnTo>
                <a:lnTo>
                  <a:pt x="1682" y="817"/>
                </a:lnTo>
                <a:lnTo>
                  <a:pt x="1689" y="821"/>
                </a:lnTo>
                <a:lnTo>
                  <a:pt x="1696" y="827"/>
                </a:lnTo>
                <a:lnTo>
                  <a:pt x="1703" y="834"/>
                </a:lnTo>
                <a:lnTo>
                  <a:pt x="1707" y="841"/>
                </a:lnTo>
                <a:lnTo>
                  <a:pt x="1709" y="850"/>
                </a:lnTo>
                <a:lnTo>
                  <a:pt x="1710" y="859"/>
                </a:lnTo>
                <a:lnTo>
                  <a:pt x="1710" y="1451"/>
                </a:lnTo>
                <a:lnTo>
                  <a:pt x="1709" y="1460"/>
                </a:lnTo>
                <a:lnTo>
                  <a:pt x="1707" y="1468"/>
                </a:lnTo>
                <a:lnTo>
                  <a:pt x="1703" y="1476"/>
                </a:lnTo>
                <a:lnTo>
                  <a:pt x="1696" y="1482"/>
                </a:lnTo>
                <a:lnTo>
                  <a:pt x="1689" y="1488"/>
                </a:lnTo>
                <a:lnTo>
                  <a:pt x="1682" y="1492"/>
                </a:lnTo>
                <a:lnTo>
                  <a:pt x="1673" y="1495"/>
                </a:lnTo>
                <a:lnTo>
                  <a:pt x="1664" y="1496"/>
                </a:lnTo>
                <a:lnTo>
                  <a:pt x="1347" y="1496"/>
                </a:lnTo>
                <a:lnTo>
                  <a:pt x="1347" y="1584"/>
                </a:lnTo>
                <a:lnTo>
                  <a:pt x="1422" y="1584"/>
                </a:lnTo>
                <a:lnTo>
                  <a:pt x="1429" y="1585"/>
                </a:lnTo>
                <a:lnTo>
                  <a:pt x="1435" y="1586"/>
                </a:lnTo>
                <a:lnTo>
                  <a:pt x="1441" y="1589"/>
                </a:lnTo>
                <a:lnTo>
                  <a:pt x="1446" y="1592"/>
                </a:lnTo>
                <a:lnTo>
                  <a:pt x="1450" y="1596"/>
                </a:lnTo>
                <a:lnTo>
                  <a:pt x="1454" y="1600"/>
                </a:lnTo>
                <a:lnTo>
                  <a:pt x="1456" y="1605"/>
                </a:lnTo>
                <a:lnTo>
                  <a:pt x="1456" y="1610"/>
                </a:lnTo>
                <a:lnTo>
                  <a:pt x="1456" y="1635"/>
                </a:lnTo>
                <a:lnTo>
                  <a:pt x="991" y="1635"/>
                </a:lnTo>
                <a:lnTo>
                  <a:pt x="991" y="1610"/>
                </a:lnTo>
                <a:lnTo>
                  <a:pt x="992" y="1605"/>
                </a:lnTo>
                <a:lnTo>
                  <a:pt x="994" y="1600"/>
                </a:lnTo>
                <a:lnTo>
                  <a:pt x="997" y="1596"/>
                </a:lnTo>
                <a:lnTo>
                  <a:pt x="1001" y="1592"/>
                </a:lnTo>
                <a:lnTo>
                  <a:pt x="1008" y="1589"/>
                </a:lnTo>
                <a:lnTo>
                  <a:pt x="1013" y="1586"/>
                </a:lnTo>
                <a:lnTo>
                  <a:pt x="1020" y="1585"/>
                </a:lnTo>
                <a:lnTo>
                  <a:pt x="1027" y="1584"/>
                </a:lnTo>
                <a:lnTo>
                  <a:pt x="1101" y="1584"/>
                </a:lnTo>
                <a:lnTo>
                  <a:pt x="1101" y="1496"/>
                </a:lnTo>
                <a:lnTo>
                  <a:pt x="784" y="1496"/>
                </a:lnTo>
                <a:lnTo>
                  <a:pt x="774" y="1495"/>
                </a:lnTo>
                <a:lnTo>
                  <a:pt x="766" y="1492"/>
                </a:lnTo>
                <a:lnTo>
                  <a:pt x="758" y="1488"/>
                </a:lnTo>
                <a:lnTo>
                  <a:pt x="752" y="1482"/>
                </a:lnTo>
                <a:lnTo>
                  <a:pt x="746" y="1476"/>
                </a:lnTo>
                <a:lnTo>
                  <a:pt x="742" y="1468"/>
                </a:lnTo>
                <a:lnTo>
                  <a:pt x="739" y="1460"/>
                </a:lnTo>
                <a:lnTo>
                  <a:pt x="738" y="1451"/>
                </a:lnTo>
                <a:lnTo>
                  <a:pt x="738" y="859"/>
                </a:lnTo>
                <a:lnTo>
                  <a:pt x="739" y="850"/>
                </a:lnTo>
                <a:lnTo>
                  <a:pt x="742" y="841"/>
                </a:lnTo>
                <a:lnTo>
                  <a:pt x="746" y="834"/>
                </a:lnTo>
                <a:lnTo>
                  <a:pt x="752" y="827"/>
                </a:lnTo>
                <a:lnTo>
                  <a:pt x="758" y="821"/>
                </a:lnTo>
                <a:lnTo>
                  <a:pt x="766" y="817"/>
                </a:lnTo>
                <a:lnTo>
                  <a:pt x="774" y="815"/>
                </a:lnTo>
                <a:lnTo>
                  <a:pt x="784" y="814"/>
                </a:lnTo>
                <a:close/>
                <a:moveTo>
                  <a:pt x="788" y="872"/>
                </a:moveTo>
                <a:lnTo>
                  <a:pt x="1660" y="872"/>
                </a:lnTo>
                <a:lnTo>
                  <a:pt x="1660" y="1437"/>
                </a:lnTo>
                <a:lnTo>
                  <a:pt x="788" y="1437"/>
                </a:lnTo>
                <a:lnTo>
                  <a:pt x="788" y="872"/>
                </a:lnTo>
                <a:close/>
                <a:moveTo>
                  <a:pt x="1224" y="387"/>
                </a:moveTo>
                <a:lnTo>
                  <a:pt x="1267" y="388"/>
                </a:lnTo>
                <a:lnTo>
                  <a:pt x="1310" y="391"/>
                </a:lnTo>
                <a:lnTo>
                  <a:pt x="1351" y="396"/>
                </a:lnTo>
                <a:lnTo>
                  <a:pt x="1393" y="403"/>
                </a:lnTo>
                <a:lnTo>
                  <a:pt x="1433" y="414"/>
                </a:lnTo>
                <a:lnTo>
                  <a:pt x="1474" y="425"/>
                </a:lnTo>
                <a:lnTo>
                  <a:pt x="1512" y="438"/>
                </a:lnTo>
                <a:lnTo>
                  <a:pt x="1550" y="453"/>
                </a:lnTo>
                <a:lnTo>
                  <a:pt x="1588" y="469"/>
                </a:lnTo>
                <a:lnTo>
                  <a:pt x="1624" y="488"/>
                </a:lnTo>
                <a:lnTo>
                  <a:pt x="1658" y="508"/>
                </a:lnTo>
                <a:lnTo>
                  <a:pt x="1692" y="530"/>
                </a:lnTo>
                <a:lnTo>
                  <a:pt x="1726" y="554"/>
                </a:lnTo>
                <a:lnTo>
                  <a:pt x="1757" y="578"/>
                </a:lnTo>
                <a:lnTo>
                  <a:pt x="1787" y="604"/>
                </a:lnTo>
                <a:lnTo>
                  <a:pt x="1817" y="632"/>
                </a:lnTo>
                <a:lnTo>
                  <a:pt x="1844" y="662"/>
                </a:lnTo>
                <a:lnTo>
                  <a:pt x="1870" y="692"/>
                </a:lnTo>
                <a:lnTo>
                  <a:pt x="1895" y="723"/>
                </a:lnTo>
                <a:lnTo>
                  <a:pt x="1918" y="757"/>
                </a:lnTo>
                <a:lnTo>
                  <a:pt x="1941" y="790"/>
                </a:lnTo>
                <a:lnTo>
                  <a:pt x="1961" y="825"/>
                </a:lnTo>
                <a:lnTo>
                  <a:pt x="1979" y="861"/>
                </a:lnTo>
                <a:lnTo>
                  <a:pt x="1996" y="899"/>
                </a:lnTo>
                <a:lnTo>
                  <a:pt x="2011" y="936"/>
                </a:lnTo>
                <a:lnTo>
                  <a:pt x="2024" y="975"/>
                </a:lnTo>
                <a:lnTo>
                  <a:pt x="2035" y="1015"/>
                </a:lnTo>
                <a:lnTo>
                  <a:pt x="2044" y="1056"/>
                </a:lnTo>
                <a:lnTo>
                  <a:pt x="2053" y="1096"/>
                </a:lnTo>
                <a:lnTo>
                  <a:pt x="2058" y="1139"/>
                </a:lnTo>
                <a:lnTo>
                  <a:pt x="2061" y="1181"/>
                </a:lnTo>
                <a:lnTo>
                  <a:pt x="2062" y="1225"/>
                </a:lnTo>
                <a:lnTo>
                  <a:pt x="2061" y="1268"/>
                </a:lnTo>
                <a:lnTo>
                  <a:pt x="2058" y="1310"/>
                </a:lnTo>
                <a:lnTo>
                  <a:pt x="2053" y="1352"/>
                </a:lnTo>
                <a:lnTo>
                  <a:pt x="2044" y="1393"/>
                </a:lnTo>
                <a:lnTo>
                  <a:pt x="2035" y="1433"/>
                </a:lnTo>
                <a:lnTo>
                  <a:pt x="2024" y="1474"/>
                </a:lnTo>
                <a:lnTo>
                  <a:pt x="2011" y="1512"/>
                </a:lnTo>
                <a:lnTo>
                  <a:pt x="1996" y="1550"/>
                </a:lnTo>
                <a:lnTo>
                  <a:pt x="1979" y="1588"/>
                </a:lnTo>
                <a:lnTo>
                  <a:pt x="1961" y="1623"/>
                </a:lnTo>
                <a:lnTo>
                  <a:pt x="1941" y="1658"/>
                </a:lnTo>
                <a:lnTo>
                  <a:pt x="1918" y="1693"/>
                </a:lnTo>
                <a:lnTo>
                  <a:pt x="1895" y="1725"/>
                </a:lnTo>
                <a:lnTo>
                  <a:pt x="1870" y="1757"/>
                </a:lnTo>
                <a:lnTo>
                  <a:pt x="1844" y="1787"/>
                </a:lnTo>
                <a:lnTo>
                  <a:pt x="1817" y="1817"/>
                </a:lnTo>
                <a:lnTo>
                  <a:pt x="1787" y="1844"/>
                </a:lnTo>
                <a:lnTo>
                  <a:pt x="1757" y="1870"/>
                </a:lnTo>
                <a:lnTo>
                  <a:pt x="1726" y="1895"/>
                </a:lnTo>
                <a:lnTo>
                  <a:pt x="1692" y="1919"/>
                </a:lnTo>
                <a:lnTo>
                  <a:pt x="1658" y="1941"/>
                </a:lnTo>
                <a:lnTo>
                  <a:pt x="1624" y="1961"/>
                </a:lnTo>
                <a:lnTo>
                  <a:pt x="1588" y="1979"/>
                </a:lnTo>
                <a:lnTo>
                  <a:pt x="1550" y="1996"/>
                </a:lnTo>
                <a:lnTo>
                  <a:pt x="1512" y="2011"/>
                </a:lnTo>
                <a:lnTo>
                  <a:pt x="1474" y="2024"/>
                </a:lnTo>
                <a:lnTo>
                  <a:pt x="1433" y="2036"/>
                </a:lnTo>
                <a:lnTo>
                  <a:pt x="1393" y="2045"/>
                </a:lnTo>
                <a:lnTo>
                  <a:pt x="1351" y="2053"/>
                </a:lnTo>
                <a:lnTo>
                  <a:pt x="1310" y="2058"/>
                </a:lnTo>
                <a:lnTo>
                  <a:pt x="1267" y="2061"/>
                </a:lnTo>
                <a:lnTo>
                  <a:pt x="1224" y="2062"/>
                </a:lnTo>
                <a:lnTo>
                  <a:pt x="1181" y="2061"/>
                </a:lnTo>
                <a:lnTo>
                  <a:pt x="1139" y="2058"/>
                </a:lnTo>
                <a:lnTo>
                  <a:pt x="1096" y="2053"/>
                </a:lnTo>
                <a:lnTo>
                  <a:pt x="1055" y="2045"/>
                </a:lnTo>
                <a:lnTo>
                  <a:pt x="1015" y="2036"/>
                </a:lnTo>
                <a:lnTo>
                  <a:pt x="975" y="2024"/>
                </a:lnTo>
                <a:lnTo>
                  <a:pt x="936" y="2011"/>
                </a:lnTo>
                <a:lnTo>
                  <a:pt x="899" y="1996"/>
                </a:lnTo>
                <a:lnTo>
                  <a:pt x="861" y="1979"/>
                </a:lnTo>
                <a:lnTo>
                  <a:pt x="825" y="1961"/>
                </a:lnTo>
                <a:lnTo>
                  <a:pt x="790" y="1941"/>
                </a:lnTo>
                <a:lnTo>
                  <a:pt x="756" y="1919"/>
                </a:lnTo>
                <a:lnTo>
                  <a:pt x="723" y="1895"/>
                </a:lnTo>
                <a:lnTo>
                  <a:pt x="692" y="1870"/>
                </a:lnTo>
                <a:lnTo>
                  <a:pt x="662" y="1844"/>
                </a:lnTo>
                <a:lnTo>
                  <a:pt x="632" y="1817"/>
                </a:lnTo>
                <a:lnTo>
                  <a:pt x="604" y="1787"/>
                </a:lnTo>
                <a:lnTo>
                  <a:pt x="578" y="1757"/>
                </a:lnTo>
                <a:lnTo>
                  <a:pt x="553" y="1725"/>
                </a:lnTo>
                <a:lnTo>
                  <a:pt x="529" y="1693"/>
                </a:lnTo>
                <a:lnTo>
                  <a:pt x="508" y="1658"/>
                </a:lnTo>
                <a:lnTo>
                  <a:pt x="488" y="1623"/>
                </a:lnTo>
                <a:lnTo>
                  <a:pt x="469" y="1588"/>
                </a:lnTo>
                <a:lnTo>
                  <a:pt x="453" y="1550"/>
                </a:lnTo>
                <a:lnTo>
                  <a:pt x="438" y="1512"/>
                </a:lnTo>
                <a:lnTo>
                  <a:pt x="424" y="1474"/>
                </a:lnTo>
                <a:lnTo>
                  <a:pt x="413" y="1433"/>
                </a:lnTo>
                <a:lnTo>
                  <a:pt x="403" y="1393"/>
                </a:lnTo>
                <a:lnTo>
                  <a:pt x="396" y="1352"/>
                </a:lnTo>
                <a:lnTo>
                  <a:pt x="391" y="1310"/>
                </a:lnTo>
                <a:lnTo>
                  <a:pt x="388" y="1268"/>
                </a:lnTo>
                <a:lnTo>
                  <a:pt x="386" y="1225"/>
                </a:lnTo>
                <a:lnTo>
                  <a:pt x="388" y="1181"/>
                </a:lnTo>
                <a:lnTo>
                  <a:pt x="391" y="1139"/>
                </a:lnTo>
                <a:lnTo>
                  <a:pt x="396" y="1096"/>
                </a:lnTo>
                <a:lnTo>
                  <a:pt x="403" y="1056"/>
                </a:lnTo>
                <a:lnTo>
                  <a:pt x="413" y="1015"/>
                </a:lnTo>
                <a:lnTo>
                  <a:pt x="424" y="975"/>
                </a:lnTo>
                <a:lnTo>
                  <a:pt x="438" y="936"/>
                </a:lnTo>
                <a:lnTo>
                  <a:pt x="453" y="899"/>
                </a:lnTo>
                <a:lnTo>
                  <a:pt x="469" y="861"/>
                </a:lnTo>
                <a:lnTo>
                  <a:pt x="488" y="825"/>
                </a:lnTo>
                <a:lnTo>
                  <a:pt x="508" y="790"/>
                </a:lnTo>
                <a:lnTo>
                  <a:pt x="529" y="757"/>
                </a:lnTo>
                <a:lnTo>
                  <a:pt x="553" y="723"/>
                </a:lnTo>
                <a:lnTo>
                  <a:pt x="578" y="692"/>
                </a:lnTo>
                <a:lnTo>
                  <a:pt x="604" y="662"/>
                </a:lnTo>
                <a:lnTo>
                  <a:pt x="632" y="632"/>
                </a:lnTo>
                <a:lnTo>
                  <a:pt x="662" y="604"/>
                </a:lnTo>
                <a:lnTo>
                  <a:pt x="692" y="578"/>
                </a:lnTo>
                <a:lnTo>
                  <a:pt x="723" y="554"/>
                </a:lnTo>
                <a:lnTo>
                  <a:pt x="756" y="530"/>
                </a:lnTo>
                <a:lnTo>
                  <a:pt x="790" y="508"/>
                </a:lnTo>
                <a:lnTo>
                  <a:pt x="825" y="488"/>
                </a:lnTo>
                <a:lnTo>
                  <a:pt x="861" y="469"/>
                </a:lnTo>
                <a:lnTo>
                  <a:pt x="899" y="453"/>
                </a:lnTo>
                <a:lnTo>
                  <a:pt x="936" y="438"/>
                </a:lnTo>
                <a:lnTo>
                  <a:pt x="975" y="425"/>
                </a:lnTo>
                <a:lnTo>
                  <a:pt x="1015" y="414"/>
                </a:lnTo>
                <a:lnTo>
                  <a:pt x="1055" y="403"/>
                </a:lnTo>
                <a:lnTo>
                  <a:pt x="1096" y="396"/>
                </a:lnTo>
                <a:lnTo>
                  <a:pt x="1139" y="391"/>
                </a:lnTo>
                <a:lnTo>
                  <a:pt x="1181" y="388"/>
                </a:lnTo>
                <a:lnTo>
                  <a:pt x="1224" y="387"/>
                </a:lnTo>
                <a:close/>
              </a:path>
            </a:pathLst>
          </a:custGeom>
          <a:solidFill>
            <a:schemeClr val="accent3">
              <a:lumMod val="75000"/>
            </a:schemeClr>
          </a:solidFill>
          <a:ln>
            <a:noFill/>
          </a:ln>
        </p:spPr>
        <p:txBody>
          <a:bodyPr vert="horz" wrap="square" lIns="124416" tIns="62208" rIns="124416" bIns="62208" numCol="1" anchor="t" anchorCtr="0" compatLnSpc="1"/>
          <a:lstStyle/>
          <a:p>
            <a:endParaRPr lang="zh-CN" altLang="en-US" sz="2450" b="1" spc="300">
              <a:solidFill>
                <a:schemeClr val="tx1">
                  <a:lumMod val="65000"/>
                  <a:lumOff val="35000"/>
                </a:schemeClr>
              </a:solidFill>
            </a:endParaRPr>
          </a:p>
        </p:txBody>
      </p:sp>
      <p:sp>
        <p:nvSpPr>
          <p:cNvPr id="18" name="Freeform 10"/>
          <p:cNvSpPr>
            <a:spLocks noChangeAspect="1" noEditPoints="1"/>
          </p:cNvSpPr>
          <p:nvPr/>
        </p:nvSpPr>
        <p:spPr bwMode="auto">
          <a:xfrm>
            <a:off x="8880192" y="3360803"/>
            <a:ext cx="881688" cy="881688"/>
          </a:xfrm>
          <a:custGeom>
            <a:avLst/>
            <a:gdLst>
              <a:gd name="T0" fmla="*/ 1588 w 2449"/>
              <a:gd name="T1" fmla="*/ 55 h 2449"/>
              <a:gd name="T2" fmla="*/ 1957 w 2449"/>
              <a:gd name="T3" fmla="*/ 244 h 2449"/>
              <a:gd name="T4" fmla="*/ 2240 w 2449"/>
              <a:gd name="T5" fmla="*/ 541 h 2449"/>
              <a:gd name="T6" fmla="*/ 2410 w 2449"/>
              <a:gd name="T7" fmla="*/ 919 h 2449"/>
              <a:gd name="T8" fmla="*/ 2443 w 2449"/>
              <a:gd name="T9" fmla="*/ 1349 h 2449"/>
              <a:gd name="T10" fmla="*/ 2328 w 2449"/>
              <a:gd name="T11" fmla="*/ 1755 h 2449"/>
              <a:gd name="T12" fmla="*/ 2090 w 2449"/>
              <a:gd name="T13" fmla="*/ 2090 h 2449"/>
              <a:gd name="T14" fmla="*/ 1755 w 2449"/>
              <a:gd name="T15" fmla="*/ 2328 h 2449"/>
              <a:gd name="T16" fmla="*/ 1349 w 2449"/>
              <a:gd name="T17" fmla="*/ 2443 h 2449"/>
              <a:gd name="T18" fmla="*/ 919 w 2449"/>
              <a:gd name="T19" fmla="*/ 2411 h 2449"/>
              <a:gd name="T20" fmla="*/ 540 w 2449"/>
              <a:gd name="T21" fmla="*/ 2240 h 2449"/>
              <a:gd name="T22" fmla="*/ 243 w 2449"/>
              <a:gd name="T23" fmla="*/ 1957 h 2449"/>
              <a:gd name="T24" fmla="*/ 55 w 2449"/>
              <a:gd name="T25" fmla="*/ 1589 h 2449"/>
              <a:gd name="T26" fmla="*/ 2 w 2449"/>
              <a:gd name="T27" fmla="*/ 1162 h 2449"/>
              <a:gd name="T28" fmla="*/ 96 w 2449"/>
              <a:gd name="T29" fmla="*/ 748 h 2449"/>
              <a:gd name="T30" fmla="*/ 318 w 2449"/>
              <a:gd name="T31" fmla="*/ 401 h 2449"/>
              <a:gd name="T32" fmla="*/ 641 w 2449"/>
              <a:gd name="T33" fmla="*/ 148 h 2449"/>
              <a:gd name="T34" fmla="*/ 1038 w 2449"/>
              <a:gd name="T35" fmla="*/ 14 h 2449"/>
              <a:gd name="T36" fmla="*/ 1501 w 2449"/>
              <a:gd name="T37" fmla="*/ 759 h 2449"/>
              <a:gd name="T38" fmla="*/ 1521 w 2449"/>
              <a:gd name="T39" fmla="*/ 797 h 2449"/>
              <a:gd name="T40" fmla="*/ 1487 w 2449"/>
              <a:gd name="T41" fmla="*/ 824 h 2449"/>
              <a:gd name="T42" fmla="*/ 930 w 2449"/>
              <a:gd name="T43" fmla="*/ 804 h 2449"/>
              <a:gd name="T44" fmla="*/ 942 w 2449"/>
              <a:gd name="T45" fmla="*/ 762 h 2449"/>
              <a:gd name="T46" fmla="*/ 1501 w 2449"/>
              <a:gd name="T47" fmla="*/ 1628 h 2449"/>
              <a:gd name="T48" fmla="*/ 1521 w 2449"/>
              <a:gd name="T49" fmla="*/ 1665 h 2449"/>
              <a:gd name="T50" fmla="*/ 1487 w 2449"/>
              <a:gd name="T51" fmla="*/ 1692 h 2449"/>
              <a:gd name="T52" fmla="*/ 930 w 2449"/>
              <a:gd name="T53" fmla="*/ 1672 h 2449"/>
              <a:gd name="T54" fmla="*/ 942 w 2449"/>
              <a:gd name="T55" fmla="*/ 1631 h 2449"/>
              <a:gd name="T56" fmla="*/ 1443 w 2449"/>
              <a:gd name="T57" fmla="*/ 915 h 2449"/>
              <a:gd name="T58" fmla="*/ 1402 w 2449"/>
              <a:gd name="T59" fmla="*/ 1054 h 2449"/>
              <a:gd name="T60" fmla="*/ 1338 w 2449"/>
              <a:gd name="T61" fmla="*/ 1151 h 2449"/>
              <a:gd name="T62" fmla="*/ 1303 w 2449"/>
              <a:gd name="T63" fmla="*/ 1224 h 2449"/>
              <a:gd name="T64" fmla="*/ 1343 w 2449"/>
              <a:gd name="T65" fmla="*/ 1303 h 2449"/>
              <a:gd name="T66" fmla="*/ 1405 w 2449"/>
              <a:gd name="T67" fmla="*/ 1402 h 2449"/>
              <a:gd name="T68" fmla="*/ 1444 w 2449"/>
              <a:gd name="T69" fmla="*/ 1536 h 2449"/>
              <a:gd name="T70" fmla="*/ 998 w 2449"/>
              <a:gd name="T71" fmla="*/ 1534 h 2449"/>
              <a:gd name="T72" fmla="*/ 1040 w 2449"/>
              <a:gd name="T73" fmla="*/ 1397 h 2449"/>
              <a:gd name="T74" fmla="*/ 1102 w 2449"/>
              <a:gd name="T75" fmla="*/ 1300 h 2449"/>
              <a:gd name="T76" fmla="*/ 1135 w 2449"/>
              <a:gd name="T77" fmla="*/ 1253 h 2449"/>
              <a:gd name="T78" fmla="*/ 1136 w 2449"/>
              <a:gd name="T79" fmla="*/ 1203 h 2449"/>
              <a:gd name="T80" fmla="*/ 1099 w 2449"/>
              <a:gd name="T81" fmla="*/ 1145 h 2449"/>
              <a:gd name="T82" fmla="*/ 1033 w 2449"/>
              <a:gd name="T83" fmla="*/ 1038 h 2449"/>
              <a:gd name="T84" fmla="*/ 995 w 2449"/>
              <a:gd name="T85" fmla="*/ 893 h 2449"/>
              <a:gd name="T86" fmla="*/ 1352 w 2449"/>
              <a:gd name="T87" fmla="*/ 396 h 2449"/>
              <a:gd name="T88" fmla="*/ 1624 w 2449"/>
              <a:gd name="T89" fmla="*/ 488 h 2449"/>
              <a:gd name="T90" fmla="*/ 1845 w 2449"/>
              <a:gd name="T91" fmla="*/ 662 h 2449"/>
              <a:gd name="T92" fmla="*/ 1996 w 2449"/>
              <a:gd name="T93" fmla="*/ 899 h 2449"/>
              <a:gd name="T94" fmla="*/ 2060 w 2449"/>
              <a:gd name="T95" fmla="*/ 1181 h 2449"/>
              <a:gd name="T96" fmla="*/ 2024 w 2449"/>
              <a:gd name="T97" fmla="*/ 1474 h 2449"/>
              <a:gd name="T98" fmla="*/ 1896 w 2449"/>
              <a:gd name="T99" fmla="*/ 1726 h 2449"/>
              <a:gd name="T100" fmla="*/ 1692 w 2449"/>
              <a:gd name="T101" fmla="*/ 1919 h 2449"/>
              <a:gd name="T102" fmla="*/ 1434 w 2449"/>
              <a:gd name="T103" fmla="*/ 2035 h 2449"/>
              <a:gd name="T104" fmla="*/ 1138 w 2449"/>
              <a:gd name="T105" fmla="*/ 2058 h 2449"/>
              <a:gd name="T106" fmla="*/ 861 w 2449"/>
              <a:gd name="T107" fmla="*/ 1980 h 2449"/>
              <a:gd name="T108" fmla="*/ 632 w 2449"/>
              <a:gd name="T109" fmla="*/ 1817 h 2449"/>
              <a:gd name="T110" fmla="*/ 470 w 2449"/>
              <a:gd name="T111" fmla="*/ 1588 h 2449"/>
              <a:gd name="T112" fmla="*/ 391 w 2449"/>
              <a:gd name="T113" fmla="*/ 1310 h 2449"/>
              <a:gd name="T114" fmla="*/ 413 w 2449"/>
              <a:gd name="T115" fmla="*/ 1016 h 2449"/>
              <a:gd name="T116" fmla="*/ 530 w 2449"/>
              <a:gd name="T117" fmla="*/ 756 h 2449"/>
              <a:gd name="T118" fmla="*/ 723 w 2449"/>
              <a:gd name="T119" fmla="*/ 554 h 2449"/>
              <a:gd name="T120" fmla="*/ 975 w 2449"/>
              <a:gd name="T121" fmla="*/ 425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49" h="2449">
                <a:moveTo>
                  <a:pt x="1224" y="0"/>
                </a:moveTo>
                <a:lnTo>
                  <a:pt x="1288" y="2"/>
                </a:lnTo>
                <a:lnTo>
                  <a:pt x="1349" y="7"/>
                </a:lnTo>
                <a:lnTo>
                  <a:pt x="1411" y="14"/>
                </a:lnTo>
                <a:lnTo>
                  <a:pt x="1471" y="25"/>
                </a:lnTo>
                <a:lnTo>
                  <a:pt x="1530" y="39"/>
                </a:lnTo>
                <a:lnTo>
                  <a:pt x="1588" y="55"/>
                </a:lnTo>
                <a:lnTo>
                  <a:pt x="1645" y="74"/>
                </a:lnTo>
                <a:lnTo>
                  <a:pt x="1701" y="97"/>
                </a:lnTo>
                <a:lnTo>
                  <a:pt x="1755" y="121"/>
                </a:lnTo>
                <a:lnTo>
                  <a:pt x="1808" y="148"/>
                </a:lnTo>
                <a:lnTo>
                  <a:pt x="1860" y="177"/>
                </a:lnTo>
                <a:lnTo>
                  <a:pt x="1909" y="210"/>
                </a:lnTo>
                <a:lnTo>
                  <a:pt x="1957" y="244"/>
                </a:lnTo>
                <a:lnTo>
                  <a:pt x="2003" y="280"/>
                </a:lnTo>
                <a:lnTo>
                  <a:pt x="2047" y="319"/>
                </a:lnTo>
                <a:lnTo>
                  <a:pt x="2090" y="359"/>
                </a:lnTo>
                <a:lnTo>
                  <a:pt x="2131" y="401"/>
                </a:lnTo>
                <a:lnTo>
                  <a:pt x="2169" y="446"/>
                </a:lnTo>
                <a:lnTo>
                  <a:pt x="2206" y="492"/>
                </a:lnTo>
                <a:lnTo>
                  <a:pt x="2240" y="541"/>
                </a:lnTo>
                <a:lnTo>
                  <a:pt x="2271" y="590"/>
                </a:lnTo>
                <a:lnTo>
                  <a:pt x="2300" y="641"/>
                </a:lnTo>
                <a:lnTo>
                  <a:pt x="2328" y="694"/>
                </a:lnTo>
                <a:lnTo>
                  <a:pt x="2353" y="748"/>
                </a:lnTo>
                <a:lnTo>
                  <a:pt x="2374" y="804"/>
                </a:lnTo>
                <a:lnTo>
                  <a:pt x="2393" y="860"/>
                </a:lnTo>
                <a:lnTo>
                  <a:pt x="2410" y="919"/>
                </a:lnTo>
                <a:lnTo>
                  <a:pt x="2424" y="978"/>
                </a:lnTo>
                <a:lnTo>
                  <a:pt x="2435" y="1038"/>
                </a:lnTo>
                <a:lnTo>
                  <a:pt x="2443" y="1099"/>
                </a:lnTo>
                <a:lnTo>
                  <a:pt x="2447" y="1162"/>
                </a:lnTo>
                <a:lnTo>
                  <a:pt x="2449" y="1224"/>
                </a:lnTo>
                <a:lnTo>
                  <a:pt x="2447" y="1288"/>
                </a:lnTo>
                <a:lnTo>
                  <a:pt x="2443" y="1349"/>
                </a:lnTo>
                <a:lnTo>
                  <a:pt x="2435" y="1411"/>
                </a:lnTo>
                <a:lnTo>
                  <a:pt x="2424" y="1472"/>
                </a:lnTo>
                <a:lnTo>
                  <a:pt x="2410" y="1530"/>
                </a:lnTo>
                <a:lnTo>
                  <a:pt x="2393" y="1589"/>
                </a:lnTo>
                <a:lnTo>
                  <a:pt x="2374" y="1645"/>
                </a:lnTo>
                <a:lnTo>
                  <a:pt x="2353" y="1701"/>
                </a:lnTo>
                <a:lnTo>
                  <a:pt x="2328" y="1755"/>
                </a:lnTo>
                <a:lnTo>
                  <a:pt x="2300" y="1807"/>
                </a:lnTo>
                <a:lnTo>
                  <a:pt x="2271" y="1859"/>
                </a:lnTo>
                <a:lnTo>
                  <a:pt x="2240" y="1909"/>
                </a:lnTo>
                <a:lnTo>
                  <a:pt x="2206" y="1957"/>
                </a:lnTo>
                <a:lnTo>
                  <a:pt x="2169" y="2003"/>
                </a:lnTo>
                <a:lnTo>
                  <a:pt x="2131" y="2048"/>
                </a:lnTo>
                <a:lnTo>
                  <a:pt x="2090" y="2090"/>
                </a:lnTo>
                <a:lnTo>
                  <a:pt x="2047" y="2130"/>
                </a:lnTo>
                <a:lnTo>
                  <a:pt x="2003" y="2170"/>
                </a:lnTo>
                <a:lnTo>
                  <a:pt x="1957" y="2206"/>
                </a:lnTo>
                <a:lnTo>
                  <a:pt x="1909" y="2240"/>
                </a:lnTo>
                <a:lnTo>
                  <a:pt x="1860" y="2271"/>
                </a:lnTo>
                <a:lnTo>
                  <a:pt x="1808" y="2301"/>
                </a:lnTo>
                <a:lnTo>
                  <a:pt x="1755" y="2328"/>
                </a:lnTo>
                <a:lnTo>
                  <a:pt x="1701" y="2353"/>
                </a:lnTo>
                <a:lnTo>
                  <a:pt x="1645" y="2374"/>
                </a:lnTo>
                <a:lnTo>
                  <a:pt x="1588" y="2394"/>
                </a:lnTo>
                <a:lnTo>
                  <a:pt x="1530" y="2411"/>
                </a:lnTo>
                <a:lnTo>
                  <a:pt x="1471" y="2424"/>
                </a:lnTo>
                <a:lnTo>
                  <a:pt x="1411" y="2435"/>
                </a:lnTo>
                <a:lnTo>
                  <a:pt x="1349" y="2443"/>
                </a:lnTo>
                <a:lnTo>
                  <a:pt x="1288" y="2447"/>
                </a:lnTo>
                <a:lnTo>
                  <a:pt x="1224" y="2449"/>
                </a:lnTo>
                <a:lnTo>
                  <a:pt x="1162" y="2447"/>
                </a:lnTo>
                <a:lnTo>
                  <a:pt x="1099" y="2443"/>
                </a:lnTo>
                <a:lnTo>
                  <a:pt x="1038" y="2435"/>
                </a:lnTo>
                <a:lnTo>
                  <a:pt x="978" y="2424"/>
                </a:lnTo>
                <a:lnTo>
                  <a:pt x="919" y="2411"/>
                </a:lnTo>
                <a:lnTo>
                  <a:pt x="860" y="2394"/>
                </a:lnTo>
                <a:lnTo>
                  <a:pt x="804" y="2374"/>
                </a:lnTo>
                <a:lnTo>
                  <a:pt x="748" y="2353"/>
                </a:lnTo>
                <a:lnTo>
                  <a:pt x="694" y="2328"/>
                </a:lnTo>
                <a:lnTo>
                  <a:pt x="641" y="2301"/>
                </a:lnTo>
                <a:lnTo>
                  <a:pt x="590" y="2271"/>
                </a:lnTo>
                <a:lnTo>
                  <a:pt x="540" y="2240"/>
                </a:lnTo>
                <a:lnTo>
                  <a:pt x="492" y="2206"/>
                </a:lnTo>
                <a:lnTo>
                  <a:pt x="445" y="2170"/>
                </a:lnTo>
                <a:lnTo>
                  <a:pt x="401" y="2130"/>
                </a:lnTo>
                <a:lnTo>
                  <a:pt x="359" y="2090"/>
                </a:lnTo>
                <a:lnTo>
                  <a:pt x="318" y="2048"/>
                </a:lnTo>
                <a:lnTo>
                  <a:pt x="280" y="2003"/>
                </a:lnTo>
                <a:lnTo>
                  <a:pt x="243" y="1957"/>
                </a:lnTo>
                <a:lnTo>
                  <a:pt x="209" y="1909"/>
                </a:lnTo>
                <a:lnTo>
                  <a:pt x="177" y="1859"/>
                </a:lnTo>
                <a:lnTo>
                  <a:pt x="148" y="1807"/>
                </a:lnTo>
                <a:lnTo>
                  <a:pt x="121" y="1755"/>
                </a:lnTo>
                <a:lnTo>
                  <a:pt x="96" y="1701"/>
                </a:lnTo>
                <a:lnTo>
                  <a:pt x="74" y="1645"/>
                </a:lnTo>
                <a:lnTo>
                  <a:pt x="55" y="1589"/>
                </a:lnTo>
                <a:lnTo>
                  <a:pt x="39" y="1530"/>
                </a:lnTo>
                <a:lnTo>
                  <a:pt x="25" y="1472"/>
                </a:lnTo>
                <a:lnTo>
                  <a:pt x="14" y="1411"/>
                </a:lnTo>
                <a:lnTo>
                  <a:pt x="7" y="1349"/>
                </a:lnTo>
                <a:lnTo>
                  <a:pt x="2" y="1288"/>
                </a:lnTo>
                <a:lnTo>
                  <a:pt x="0" y="1224"/>
                </a:lnTo>
                <a:lnTo>
                  <a:pt x="2" y="1162"/>
                </a:lnTo>
                <a:lnTo>
                  <a:pt x="7" y="1099"/>
                </a:lnTo>
                <a:lnTo>
                  <a:pt x="14" y="1038"/>
                </a:lnTo>
                <a:lnTo>
                  <a:pt x="25" y="978"/>
                </a:lnTo>
                <a:lnTo>
                  <a:pt x="39" y="919"/>
                </a:lnTo>
                <a:lnTo>
                  <a:pt x="55" y="860"/>
                </a:lnTo>
                <a:lnTo>
                  <a:pt x="74" y="804"/>
                </a:lnTo>
                <a:lnTo>
                  <a:pt x="96" y="748"/>
                </a:lnTo>
                <a:lnTo>
                  <a:pt x="121" y="694"/>
                </a:lnTo>
                <a:lnTo>
                  <a:pt x="148" y="641"/>
                </a:lnTo>
                <a:lnTo>
                  <a:pt x="177" y="590"/>
                </a:lnTo>
                <a:lnTo>
                  <a:pt x="209" y="541"/>
                </a:lnTo>
                <a:lnTo>
                  <a:pt x="243" y="492"/>
                </a:lnTo>
                <a:lnTo>
                  <a:pt x="280" y="446"/>
                </a:lnTo>
                <a:lnTo>
                  <a:pt x="318" y="401"/>
                </a:lnTo>
                <a:lnTo>
                  <a:pt x="359" y="359"/>
                </a:lnTo>
                <a:lnTo>
                  <a:pt x="401" y="319"/>
                </a:lnTo>
                <a:lnTo>
                  <a:pt x="445" y="280"/>
                </a:lnTo>
                <a:lnTo>
                  <a:pt x="492" y="244"/>
                </a:lnTo>
                <a:lnTo>
                  <a:pt x="540" y="210"/>
                </a:lnTo>
                <a:lnTo>
                  <a:pt x="590" y="177"/>
                </a:lnTo>
                <a:lnTo>
                  <a:pt x="641" y="148"/>
                </a:lnTo>
                <a:lnTo>
                  <a:pt x="694" y="121"/>
                </a:lnTo>
                <a:lnTo>
                  <a:pt x="748" y="97"/>
                </a:lnTo>
                <a:lnTo>
                  <a:pt x="804" y="74"/>
                </a:lnTo>
                <a:lnTo>
                  <a:pt x="860" y="55"/>
                </a:lnTo>
                <a:lnTo>
                  <a:pt x="919" y="39"/>
                </a:lnTo>
                <a:lnTo>
                  <a:pt x="978" y="25"/>
                </a:lnTo>
                <a:lnTo>
                  <a:pt x="1038" y="14"/>
                </a:lnTo>
                <a:lnTo>
                  <a:pt x="1099" y="7"/>
                </a:lnTo>
                <a:lnTo>
                  <a:pt x="1162" y="2"/>
                </a:lnTo>
                <a:lnTo>
                  <a:pt x="1224" y="0"/>
                </a:lnTo>
                <a:close/>
                <a:moveTo>
                  <a:pt x="961" y="756"/>
                </a:moveTo>
                <a:lnTo>
                  <a:pt x="1487" y="756"/>
                </a:lnTo>
                <a:lnTo>
                  <a:pt x="1494" y="757"/>
                </a:lnTo>
                <a:lnTo>
                  <a:pt x="1501" y="759"/>
                </a:lnTo>
                <a:lnTo>
                  <a:pt x="1507" y="762"/>
                </a:lnTo>
                <a:lnTo>
                  <a:pt x="1512" y="766"/>
                </a:lnTo>
                <a:lnTo>
                  <a:pt x="1516" y="772"/>
                </a:lnTo>
                <a:lnTo>
                  <a:pt x="1519" y="778"/>
                </a:lnTo>
                <a:lnTo>
                  <a:pt x="1521" y="784"/>
                </a:lnTo>
                <a:lnTo>
                  <a:pt x="1522" y="791"/>
                </a:lnTo>
                <a:lnTo>
                  <a:pt x="1521" y="797"/>
                </a:lnTo>
                <a:lnTo>
                  <a:pt x="1519" y="804"/>
                </a:lnTo>
                <a:lnTo>
                  <a:pt x="1516" y="809"/>
                </a:lnTo>
                <a:lnTo>
                  <a:pt x="1512" y="814"/>
                </a:lnTo>
                <a:lnTo>
                  <a:pt x="1507" y="818"/>
                </a:lnTo>
                <a:lnTo>
                  <a:pt x="1501" y="822"/>
                </a:lnTo>
                <a:lnTo>
                  <a:pt x="1494" y="823"/>
                </a:lnTo>
                <a:lnTo>
                  <a:pt x="1487" y="824"/>
                </a:lnTo>
                <a:lnTo>
                  <a:pt x="961" y="824"/>
                </a:lnTo>
                <a:lnTo>
                  <a:pt x="954" y="823"/>
                </a:lnTo>
                <a:lnTo>
                  <a:pt x="948" y="822"/>
                </a:lnTo>
                <a:lnTo>
                  <a:pt x="942" y="818"/>
                </a:lnTo>
                <a:lnTo>
                  <a:pt x="938" y="814"/>
                </a:lnTo>
                <a:lnTo>
                  <a:pt x="933" y="809"/>
                </a:lnTo>
                <a:lnTo>
                  <a:pt x="930" y="804"/>
                </a:lnTo>
                <a:lnTo>
                  <a:pt x="928" y="797"/>
                </a:lnTo>
                <a:lnTo>
                  <a:pt x="928" y="791"/>
                </a:lnTo>
                <a:lnTo>
                  <a:pt x="928" y="784"/>
                </a:lnTo>
                <a:lnTo>
                  <a:pt x="930" y="778"/>
                </a:lnTo>
                <a:lnTo>
                  <a:pt x="933" y="772"/>
                </a:lnTo>
                <a:lnTo>
                  <a:pt x="938" y="766"/>
                </a:lnTo>
                <a:lnTo>
                  <a:pt x="942" y="762"/>
                </a:lnTo>
                <a:lnTo>
                  <a:pt x="948" y="759"/>
                </a:lnTo>
                <a:lnTo>
                  <a:pt x="954" y="757"/>
                </a:lnTo>
                <a:lnTo>
                  <a:pt x="961" y="756"/>
                </a:lnTo>
                <a:close/>
                <a:moveTo>
                  <a:pt x="961" y="1625"/>
                </a:moveTo>
                <a:lnTo>
                  <a:pt x="1487" y="1625"/>
                </a:lnTo>
                <a:lnTo>
                  <a:pt x="1494" y="1626"/>
                </a:lnTo>
                <a:lnTo>
                  <a:pt x="1501" y="1628"/>
                </a:lnTo>
                <a:lnTo>
                  <a:pt x="1507" y="1631"/>
                </a:lnTo>
                <a:lnTo>
                  <a:pt x="1512" y="1635"/>
                </a:lnTo>
                <a:lnTo>
                  <a:pt x="1516" y="1640"/>
                </a:lnTo>
                <a:lnTo>
                  <a:pt x="1519" y="1646"/>
                </a:lnTo>
                <a:lnTo>
                  <a:pt x="1521" y="1652"/>
                </a:lnTo>
                <a:lnTo>
                  <a:pt x="1522" y="1659"/>
                </a:lnTo>
                <a:lnTo>
                  <a:pt x="1521" y="1665"/>
                </a:lnTo>
                <a:lnTo>
                  <a:pt x="1519" y="1672"/>
                </a:lnTo>
                <a:lnTo>
                  <a:pt x="1516" y="1677"/>
                </a:lnTo>
                <a:lnTo>
                  <a:pt x="1512" y="1682"/>
                </a:lnTo>
                <a:lnTo>
                  <a:pt x="1507" y="1686"/>
                </a:lnTo>
                <a:lnTo>
                  <a:pt x="1501" y="1689"/>
                </a:lnTo>
                <a:lnTo>
                  <a:pt x="1494" y="1691"/>
                </a:lnTo>
                <a:lnTo>
                  <a:pt x="1487" y="1692"/>
                </a:lnTo>
                <a:lnTo>
                  <a:pt x="961" y="1692"/>
                </a:lnTo>
                <a:lnTo>
                  <a:pt x="954" y="1691"/>
                </a:lnTo>
                <a:lnTo>
                  <a:pt x="948" y="1689"/>
                </a:lnTo>
                <a:lnTo>
                  <a:pt x="942" y="1686"/>
                </a:lnTo>
                <a:lnTo>
                  <a:pt x="938" y="1682"/>
                </a:lnTo>
                <a:lnTo>
                  <a:pt x="933" y="1677"/>
                </a:lnTo>
                <a:lnTo>
                  <a:pt x="930" y="1672"/>
                </a:lnTo>
                <a:lnTo>
                  <a:pt x="928" y="1665"/>
                </a:lnTo>
                <a:lnTo>
                  <a:pt x="928" y="1659"/>
                </a:lnTo>
                <a:lnTo>
                  <a:pt x="928" y="1652"/>
                </a:lnTo>
                <a:lnTo>
                  <a:pt x="930" y="1646"/>
                </a:lnTo>
                <a:lnTo>
                  <a:pt x="933" y="1640"/>
                </a:lnTo>
                <a:lnTo>
                  <a:pt x="938" y="1635"/>
                </a:lnTo>
                <a:lnTo>
                  <a:pt x="942" y="1631"/>
                </a:lnTo>
                <a:lnTo>
                  <a:pt x="948" y="1628"/>
                </a:lnTo>
                <a:lnTo>
                  <a:pt x="954" y="1626"/>
                </a:lnTo>
                <a:lnTo>
                  <a:pt x="961" y="1625"/>
                </a:lnTo>
                <a:close/>
                <a:moveTo>
                  <a:pt x="1452" y="846"/>
                </a:moveTo>
                <a:lnTo>
                  <a:pt x="1450" y="869"/>
                </a:lnTo>
                <a:lnTo>
                  <a:pt x="1447" y="893"/>
                </a:lnTo>
                <a:lnTo>
                  <a:pt x="1443" y="915"/>
                </a:lnTo>
                <a:lnTo>
                  <a:pt x="1439" y="936"/>
                </a:lnTo>
                <a:lnTo>
                  <a:pt x="1435" y="957"/>
                </a:lnTo>
                <a:lnTo>
                  <a:pt x="1429" y="978"/>
                </a:lnTo>
                <a:lnTo>
                  <a:pt x="1423" y="998"/>
                </a:lnTo>
                <a:lnTo>
                  <a:pt x="1417" y="1018"/>
                </a:lnTo>
                <a:lnTo>
                  <a:pt x="1410" y="1036"/>
                </a:lnTo>
                <a:lnTo>
                  <a:pt x="1402" y="1054"/>
                </a:lnTo>
                <a:lnTo>
                  <a:pt x="1394" y="1071"/>
                </a:lnTo>
                <a:lnTo>
                  <a:pt x="1385" y="1087"/>
                </a:lnTo>
                <a:lnTo>
                  <a:pt x="1375" y="1102"/>
                </a:lnTo>
                <a:lnTo>
                  <a:pt x="1365" y="1116"/>
                </a:lnTo>
                <a:lnTo>
                  <a:pt x="1355" y="1130"/>
                </a:lnTo>
                <a:lnTo>
                  <a:pt x="1345" y="1143"/>
                </a:lnTo>
                <a:lnTo>
                  <a:pt x="1338" y="1151"/>
                </a:lnTo>
                <a:lnTo>
                  <a:pt x="1331" y="1158"/>
                </a:lnTo>
                <a:lnTo>
                  <a:pt x="1324" y="1166"/>
                </a:lnTo>
                <a:lnTo>
                  <a:pt x="1318" y="1174"/>
                </a:lnTo>
                <a:lnTo>
                  <a:pt x="1312" y="1185"/>
                </a:lnTo>
                <a:lnTo>
                  <a:pt x="1307" y="1198"/>
                </a:lnTo>
                <a:lnTo>
                  <a:pt x="1304" y="1210"/>
                </a:lnTo>
                <a:lnTo>
                  <a:pt x="1303" y="1224"/>
                </a:lnTo>
                <a:lnTo>
                  <a:pt x="1304" y="1237"/>
                </a:lnTo>
                <a:lnTo>
                  <a:pt x="1307" y="1249"/>
                </a:lnTo>
                <a:lnTo>
                  <a:pt x="1311" y="1261"/>
                </a:lnTo>
                <a:lnTo>
                  <a:pt x="1316" y="1271"/>
                </a:lnTo>
                <a:lnTo>
                  <a:pt x="1324" y="1283"/>
                </a:lnTo>
                <a:lnTo>
                  <a:pt x="1333" y="1293"/>
                </a:lnTo>
                <a:lnTo>
                  <a:pt x="1343" y="1303"/>
                </a:lnTo>
                <a:lnTo>
                  <a:pt x="1352" y="1313"/>
                </a:lnTo>
                <a:lnTo>
                  <a:pt x="1362" y="1326"/>
                </a:lnTo>
                <a:lnTo>
                  <a:pt x="1371" y="1339"/>
                </a:lnTo>
                <a:lnTo>
                  <a:pt x="1381" y="1354"/>
                </a:lnTo>
                <a:lnTo>
                  <a:pt x="1389" y="1369"/>
                </a:lnTo>
                <a:lnTo>
                  <a:pt x="1398" y="1385"/>
                </a:lnTo>
                <a:lnTo>
                  <a:pt x="1405" y="1402"/>
                </a:lnTo>
                <a:lnTo>
                  <a:pt x="1412" y="1419"/>
                </a:lnTo>
                <a:lnTo>
                  <a:pt x="1419" y="1437"/>
                </a:lnTo>
                <a:lnTo>
                  <a:pt x="1425" y="1455"/>
                </a:lnTo>
                <a:lnTo>
                  <a:pt x="1431" y="1475"/>
                </a:lnTo>
                <a:lnTo>
                  <a:pt x="1436" y="1495"/>
                </a:lnTo>
                <a:lnTo>
                  <a:pt x="1440" y="1515"/>
                </a:lnTo>
                <a:lnTo>
                  <a:pt x="1444" y="1536"/>
                </a:lnTo>
                <a:lnTo>
                  <a:pt x="1447" y="1557"/>
                </a:lnTo>
                <a:lnTo>
                  <a:pt x="1450" y="1578"/>
                </a:lnTo>
                <a:lnTo>
                  <a:pt x="1452" y="1601"/>
                </a:lnTo>
                <a:lnTo>
                  <a:pt x="990" y="1601"/>
                </a:lnTo>
                <a:lnTo>
                  <a:pt x="992" y="1578"/>
                </a:lnTo>
                <a:lnTo>
                  <a:pt x="995" y="1556"/>
                </a:lnTo>
                <a:lnTo>
                  <a:pt x="998" y="1534"/>
                </a:lnTo>
                <a:lnTo>
                  <a:pt x="1002" y="1513"/>
                </a:lnTo>
                <a:lnTo>
                  <a:pt x="1007" y="1492"/>
                </a:lnTo>
                <a:lnTo>
                  <a:pt x="1012" y="1472"/>
                </a:lnTo>
                <a:lnTo>
                  <a:pt x="1018" y="1452"/>
                </a:lnTo>
                <a:lnTo>
                  <a:pt x="1024" y="1433"/>
                </a:lnTo>
                <a:lnTo>
                  <a:pt x="1031" y="1415"/>
                </a:lnTo>
                <a:lnTo>
                  <a:pt x="1040" y="1397"/>
                </a:lnTo>
                <a:lnTo>
                  <a:pt x="1048" y="1380"/>
                </a:lnTo>
                <a:lnTo>
                  <a:pt x="1056" y="1365"/>
                </a:lnTo>
                <a:lnTo>
                  <a:pt x="1065" y="1348"/>
                </a:lnTo>
                <a:lnTo>
                  <a:pt x="1074" y="1334"/>
                </a:lnTo>
                <a:lnTo>
                  <a:pt x="1084" y="1321"/>
                </a:lnTo>
                <a:lnTo>
                  <a:pt x="1094" y="1308"/>
                </a:lnTo>
                <a:lnTo>
                  <a:pt x="1102" y="1300"/>
                </a:lnTo>
                <a:lnTo>
                  <a:pt x="1109" y="1293"/>
                </a:lnTo>
                <a:lnTo>
                  <a:pt x="1116" y="1285"/>
                </a:lnTo>
                <a:lnTo>
                  <a:pt x="1122" y="1277"/>
                </a:lnTo>
                <a:lnTo>
                  <a:pt x="1126" y="1271"/>
                </a:lnTo>
                <a:lnTo>
                  <a:pt x="1129" y="1265"/>
                </a:lnTo>
                <a:lnTo>
                  <a:pt x="1132" y="1259"/>
                </a:lnTo>
                <a:lnTo>
                  <a:pt x="1135" y="1253"/>
                </a:lnTo>
                <a:lnTo>
                  <a:pt x="1136" y="1246"/>
                </a:lnTo>
                <a:lnTo>
                  <a:pt x="1138" y="1239"/>
                </a:lnTo>
                <a:lnTo>
                  <a:pt x="1139" y="1231"/>
                </a:lnTo>
                <a:lnTo>
                  <a:pt x="1139" y="1224"/>
                </a:lnTo>
                <a:lnTo>
                  <a:pt x="1139" y="1217"/>
                </a:lnTo>
                <a:lnTo>
                  <a:pt x="1138" y="1210"/>
                </a:lnTo>
                <a:lnTo>
                  <a:pt x="1136" y="1203"/>
                </a:lnTo>
                <a:lnTo>
                  <a:pt x="1134" y="1196"/>
                </a:lnTo>
                <a:lnTo>
                  <a:pt x="1132" y="1189"/>
                </a:lnTo>
                <a:lnTo>
                  <a:pt x="1129" y="1183"/>
                </a:lnTo>
                <a:lnTo>
                  <a:pt x="1126" y="1177"/>
                </a:lnTo>
                <a:lnTo>
                  <a:pt x="1122" y="1172"/>
                </a:lnTo>
                <a:lnTo>
                  <a:pt x="1111" y="1158"/>
                </a:lnTo>
                <a:lnTo>
                  <a:pt x="1099" y="1145"/>
                </a:lnTo>
                <a:lnTo>
                  <a:pt x="1089" y="1133"/>
                </a:lnTo>
                <a:lnTo>
                  <a:pt x="1078" y="1119"/>
                </a:lnTo>
                <a:lnTo>
                  <a:pt x="1069" y="1104"/>
                </a:lnTo>
                <a:lnTo>
                  <a:pt x="1059" y="1089"/>
                </a:lnTo>
                <a:lnTo>
                  <a:pt x="1050" y="1073"/>
                </a:lnTo>
                <a:lnTo>
                  <a:pt x="1042" y="1056"/>
                </a:lnTo>
                <a:lnTo>
                  <a:pt x="1033" y="1038"/>
                </a:lnTo>
                <a:lnTo>
                  <a:pt x="1026" y="1019"/>
                </a:lnTo>
                <a:lnTo>
                  <a:pt x="1019" y="999"/>
                </a:lnTo>
                <a:lnTo>
                  <a:pt x="1013" y="979"/>
                </a:lnTo>
                <a:lnTo>
                  <a:pt x="1008" y="959"/>
                </a:lnTo>
                <a:lnTo>
                  <a:pt x="1003" y="937"/>
                </a:lnTo>
                <a:lnTo>
                  <a:pt x="999" y="916"/>
                </a:lnTo>
                <a:lnTo>
                  <a:pt x="995" y="893"/>
                </a:lnTo>
                <a:lnTo>
                  <a:pt x="992" y="870"/>
                </a:lnTo>
                <a:lnTo>
                  <a:pt x="990" y="846"/>
                </a:lnTo>
                <a:lnTo>
                  <a:pt x="1452" y="846"/>
                </a:lnTo>
                <a:close/>
                <a:moveTo>
                  <a:pt x="1224" y="387"/>
                </a:moveTo>
                <a:lnTo>
                  <a:pt x="1268" y="388"/>
                </a:lnTo>
                <a:lnTo>
                  <a:pt x="1310" y="391"/>
                </a:lnTo>
                <a:lnTo>
                  <a:pt x="1352" y="396"/>
                </a:lnTo>
                <a:lnTo>
                  <a:pt x="1393" y="404"/>
                </a:lnTo>
                <a:lnTo>
                  <a:pt x="1434" y="413"/>
                </a:lnTo>
                <a:lnTo>
                  <a:pt x="1473" y="425"/>
                </a:lnTo>
                <a:lnTo>
                  <a:pt x="1513" y="438"/>
                </a:lnTo>
                <a:lnTo>
                  <a:pt x="1550" y="453"/>
                </a:lnTo>
                <a:lnTo>
                  <a:pt x="1587" y="470"/>
                </a:lnTo>
                <a:lnTo>
                  <a:pt x="1624" y="488"/>
                </a:lnTo>
                <a:lnTo>
                  <a:pt x="1659" y="508"/>
                </a:lnTo>
                <a:lnTo>
                  <a:pt x="1692" y="530"/>
                </a:lnTo>
                <a:lnTo>
                  <a:pt x="1726" y="554"/>
                </a:lnTo>
                <a:lnTo>
                  <a:pt x="1757" y="579"/>
                </a:lnTo>
                <a:lnTo>
                  <a:pt x="1787" y="605"/>
                </a:lnTo>
                <a:lnTo>
                  <a:pt x="1816" y="632"/>
                </a:lnTo>
                <a:lnTo>
                  <a:pt x="1845" y="662"/>
                </a:lnTo>
                <a:lnTo>
                  <a:pt x="1871" y="692"/>
                </a:lnTo>
                <a:lnTo>
                  <a:pt x="1896" y="723"/>
                </a:lnTo>
                <a:lnTo>
                  <a:pt x="1919" y="756"/>
                </a:lnTo>
                <a:lnTo>
                  <a:pt x="1940" y="791"/>
                </a:lnTo>
                <a:lnTo>
                  <a:pt x="1961" y="825"/>
                </a:lnTo>
                <a:lnTo>
                  <a:pt x="1980" y="861"/>
                </a:lnTo>
                <a:lnTo>
                  <a:pt x="1996" y="899"/>
                </a:lnTo>
                <a:lnTo>
                  <a:pt x="2011" y="937"/>
                </a:lnTo>
                <a:lnTo>
                  <a:pt x="2024" y="975"/>
                </a:lnTo>
                <a:lnTo>
                  <a:pt x="2035" y="1016"/>
                </a:lnTo>
                <a:lnTo>
                  <a:pt x="2045" y="1056"/>
                </a:lnTo>
                <a:lnTo>
                  <a:pt x="2052" y="1097"/>
                </a:lnTo>
                <a:lnTo>
                  <a:pt x="2057" y="1139"/>
                </a:lnTo>
                <a:lnTo>
                  <a:pt x="2060" y="1181"/>
                </a:lnTo>
                <a:lnTo>
                  <a:pt x="2062" y="1224"/>
                </a:lnTo>
                <a:lnTo>
                  <a:pt x="2060" y="1268"/>
                </a:lnTo>
                <a:lnTo>
                  <a:pt x="2057" y="1310"/>
                </a:lnTo>
                <a:lnTo>
                  <a:pt x="2052" y="1353"/>
                </a:lnTo>
                <a:lnTo>
                  <a:pt x="2045" y="1393"/>
                </a:lnTo>
                <a:lnTo>
                  <a:pt x="2035" y="1434"/>
                </a:lnTo>
                <a:lnTo>
                  <a:pt x="2024" y="1474"/>
                </a:lnTo>
                <a:lnTo>
                  <a:pt x="2011" y="1513"/>
                </a:lnTo>
                <a:lnTo>
                  <a:pt x="1996" y="1550"/>
                </a:lnTo>
                <a:lnTo>
                  <a:pt x="1980" y="1588"/>
                </a:lnTo>
                <a:lnTo>
                  <a:pt x="1961" y="1624"/>
                </a:lnTo>
                <a:lnTo>
                  <a:pt x="1940" y="1659"/>
                </a:lnTo>
                <a:lnTo>
                  <a:pt x="1919" y="1692"/>
                </a:lnTo>
                <a:lnTo>
                  <a:pt x="1896" y="1726"/>
                </a:lnTo>
                <a:lnTo>
                  <a:pt x="1871" y="1757"/>
                </a:lnTo>
                <a:lnTo>
                  <a:pt x="1845" y="1787"/>
                </a:lnTo>
                <a:lnTo>
                  <a:pt x="1816" y="1817"/>
                </a:lnTo>
                <a:lnTo>
                  <a:pt x="1787" y="1845"/>
                </a:lnTo>
                <a:lnTo>
                  <a:pt x="1757" y="1871"/>
                </a:lnTo>
                <a:lnTo>
                  <a:pt x="1726" y="1895"/>
                </a:lnTo>
                <a:lnTo>
                  <a:pt x="1692" y="1919"/>
                </a:lnTo>
                <a:lnTo>
                  <a:pt x="1659" y="1941"/>
                </a:lnTo>
                <a:lnTo>
                  <a:pt x="1624" y="1961"/>
                </a:lnTo>
                <a:lnTo>
                  <a:pt x="1587" y="1980"/>
                </a:lnTo>
                <a:lnTo>
                  <a:pt x="1550" y="1996"/>
                </a:lnTo>
                <a:lnTo>
                  <a:pt x="1513" y="2011"/>
                </a:lnTo>
                <a:lnTo>
                  <a:pt x="1473" y="2024"/>
                </a:lnTo>
                <a:lnTo>
                  <a:pt x="1434" y="2035"/>
                </a:lnTo>
                <a:lnTo>
                  <a:pt x="1393" y="2046"/>
                </a:lnTo>
                <a:lnTo>
                  <a:pt x="1352" y="2053"/>
                </a:lnTo>
                <a:lnTo>
                  <a:pt x="1310" y="2058"/>
                </a:lnTo>
                <a:lnTo>
                  <a:pt x="1268" y="2061"/>
                </a:lnTo>
                <a:lnTo>
                  <a:pt x="1224" y="2062"/>
                </a:lnTo>
                <a:lnTo>
                  <a:pt x="1181" y="2061"/>
                </a:lnTo>
                <a:lnTo>
                  <a:pt x="1138" y="2058"/>
                </a:lnTo>
                <a:lnTo>
                  <a:pt x="1097" y="2053"/>
                </a:lnTo>
                <a:lnTo>
                  <a:pt x="1056" y="2046"/>
                </a:lnTo>
                <a:lnTo>
                  <a:pt x="1015" y="2035"/>
                </a:lnTo>
                <a:lnTo>
                  <a:pt x="975" y="2024"/>
                </a:lnTo>
                <a:lnTo>
                  <a:pt x="937" y="2011"/>
                </a:lnTo>
                <a:lnTo>
                  <a:pt x="898" y="1996"/>
                </a:lnTo>
                <a:lnTo>
                  <a:pt x="861" y="1980"/>
                </a:lnTo>
                <a:lnTo>
                  <a:pt x="825" y="1961"/>
                </a:lnTo>
                <a:lnTo>
                  <a:pt x="790" y="1941"/>
                </a:lnTo>
                <a:lnTo>
                  <a:pt x="756" y="1919"/>
                </a:lnTo>
                <a:lnTo>
                  <a:pt x="723" y="1895"/>
                </a:lnTo>
                <a:lnTo>
                  <a:pt x="692" y="1871"/>
                </a:lnTo>
                <a:lnTo>
                  <a:pt x="661" y="1845"/>
                </a:lnTo>
                <a:lnTo>
                  <a:pt x="632" y="1817"/>
                </a:lnTo>
                <a:lnTo>
                  <a:pt x="605" y="1787"/>
                </a:lnTo>
                <a:lnTo>
                  <a:pt x="578" y="1757"/>
                </a:lnTo>
                <a:lnTo>
                  <a:pt x="553" y="1726"/>
                </a:lnTo>
                <a:lnTo>
                  <a:pt x="530" y="1692"/>
                </a:lnTo>
                <a:lnTo>
                  <a:pt x="508" y="1659"/>
                </a:lnTo>
                <a:lnTo>
                  <a:pt x="488" y="1624"/>
                </a:lnTo>
                <a:lnTo>
                  <a:pt x="470" y="1588"/>
                </a:lnTo>
                <a:lnTo>
                  <a:pt x="452" y="1550"/>
                </a:lnTo>
                <a:lnTo>
                  <a:pt x="437" y="1513"/>
                </a:lnTo>
                <a:lnTo>
                  <a:pt x="424" y="1474"/>
                </a:lnTo>
                <a:lnTo>
                  <a:pt x="413" y="1434"/>
                </a:lnTo>
                <a:lnTo>
                  <a:pt x="404" y="1393"/>
                </a:lnTo>
                <a:lnTo>
                  <a:pt x="396" y="1353"/>
                </a:lnTo>
                <a:lnTo>
                  <a:pt x="391" y="1310"/>
                </a:lnTo>
                <a:lnTo>
                  <a:pt x="388" y="1268"/>
                </a:lnTo>
                <a:lnTo>
                  <a:pt x="387" y="1224"/>
                </a:lnTo>
                <a:lnTo>
                  <a:pt x="388" y="1181"/>
                </a:lnTo>
                <a:lnTo>
                  <a:pt x="391" y="1139"/>
                </a:lnTo>
                <a:lnTo>
                  <a:pt x="396" y="1097"/>
                </a:lnTo>
                <a:lnTo>
                  <a:pt x="404" y="1056"/>
                </a:lnTo>
                <a:lnTo>
                  <a:pt x="413" y="1016"/>
                </a:lnTo>
                <a:lnTo>
                  <a:pt x="424" y="975"/>
                </a:lnTo>
                <a:lnTo>
                  <a:pt x="437" y="937"/>
                </a:lnTo>
                <a:lnTo>
                  <a:pt x="452" y="899"/>
                </a:lnTo>
                <a:lnTo>
                  <a:pt x="470" y="861"/>
                </a:lnTo>
                <a:lnTo>
                  <a:pt x="488" y="825"/>
                </a:lnTo>
                <a:lnTo>
                  <a:pt x="508" y="791"/>
                </a:lnTo>
                <a:lnTo>
                  <a:pt x="530" y="756"/>
                </a:lnTo>
                <a:lnTo>
                  <a:pt x="553" y="723"/>
                </a:lnTo>
                <a:lnTo>
                  <a:pt x="578" y="692"/>
                </a:lnTo>
                <a:lnTo>
                  <a:pt x="605" y="662"/>
                </a:lnTo>
                <a:lnTo>
                  <a:pt x="632" y="632"/>
                </a:lnTo>
                <a:lnTo>
                  <a:pt x="661" y="605"/>
                </a:lnTo>
                <a:lnTo>
                  <a:pt x="692" y="579"/>
                </a:lnTo>
                <a:lnTo>
                  <a:pt x="723" y="554"/>
                </a:lnTo>
                <a:lnTo>
                  <a:pt x="756" y="530"/>
                </a:lnTo>
                <a:lnTo>
                  <a:pt x="790" y="508"/>
                </a:lnTo>
                <a:lnTo>
                  <a:pt x="825" y="488"/>
                </a:lnTo>
                <a:lnTo>
                  <a:pt x="861" y="470"/>
                </a:lnTo>
                <a:lnTo>
                  <a:pt x="898" y="453"/>
                </a:lnTo>
                <a:lnTo>
                  <a:pt x="937" y="438"/>
                </a:lnTo>
                <a:lnTo>
                  <a:pt x="975" y="425"/>
                </a:lnTo>
                <a:lnTo>
                  <a:pt x="1015" y="413"/>
                </a:lnTo>
                <a:lnTo>
                  <a:pt x="1056" y="404"/>
                </a:lnTo>
                <a:lnTo>
                  <a:pt x="1097" y="396"/>
                </a:lnTo>
                <a:lnTo>
                  <a:pt x="1138" y="391"/>
                </a:lnTo>
                <a:lnTo>
                  <a:pt x="1181" y="388"/>
                </a:lnTo>
                <a:lnTo>
                  <a:pt x="1224" y="387"/>
                </a:lnTo>
                <a:close/>
              </a:path>
            </a:pathLst>
          </a:custGeom>
          <a:solidFill>
            <a:schemeClr val="accent6">
              <a:lumMod val="50000"/>
            </a:schemeClr>
          </a:solidFill>
          <a:ln>
            <a:noFill/>
          </a:ln>
        </p:spPr>
        <p:txBody>
          <a:bodyPr vert="horz" wrap="square" lIns="124416" tIns="62208" rIns="124416" bIns="62208" numCol="1" anchor="t" anchorCtr="0" compatLnSpc="1"/>
          <a:lstStyle/>
          <a:p>
            <a:endParaRPr lang="zh-CN" altLang="en-US" sz="2450" b="1" spc="300">
              <a:solidFill>
                <a:schemeClr val="tx1">
                  <a:lumMod val="65000"/>
                  <a:lumOff val="35000"/>
                </a:schemeClr>
              </a:solidFill>
            </a:endParaRPr>
          </a:p>
        </p:txBody>
      </p:sp>
      <p:grpSp>
        <p:nvGrpSpPr>
          <p:cNvPr id="19" name="组合 18"/>
          <p:cNvGrpSpPr/>
          <p:nvPr/>
        </p:nvGrpSpPr>
        <p:grpSpPr>
          <a:xfrm>
            <a:off x="1402377" y="2052217"/>
            <a:ext cx="195952" cy="1371667"/>
            <a:chOff x="971600" y="1563638"/>
            <a:chExt cx="144016" cy="1008112"/>
          </a:xfrm>
        </p:grpSpPr>
        <p:cxnSp>
          <p:nvCxnSpPr>
            <p:cNvPr id="20" name="直接连接符 19"/>
            <p:cNvCxnSpPr/>
            <p:nvPr/>
          </p:nvCxnSpPr>
          <p:spPr>
            <a:xfrm flipH="1" flipV="1">
              <a:off x="971600" y="2427734"/>
              <a:ext cx="144016" cy="144016"/>
            </a:xfrm>
            <a:prstGeom prst="line">
              <a:avLst/>
            </a:prstGeom>
            <a:ln w="6350">
              <a:solidFill>
                <a:schemeClr val="bg1">
                  <a:lumMod val="65000"/>
                </a:schemeClr>
              </a:solidFill>
              <a:prstDash val="lgDashDotDot"/>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971600" y="1563638"/>
              <a:ext cx="0" cy="864096"/>
            </a:xfrm>
            <a:prstGeom prst="line">
              <a:avLst/>
            </a:prstGeom>
            <a:ln w="6350">
              <a:solidFill>
                <a:schemeClr val="bg1">
                  <a:lumMod val="65000"/>
                </a:schemeClr>
              </a:solidFill>
              <a:prstDash val="lgDashDotDot"/>
              <a:headEnd type="oval" w="sm" len="sm"/>
            </a:ln>
          </p:spPr>
          <p:style>
            <a:lnRef idx="1">
              <a:schemeClr val="accent1"/>
            </a:lnRef>
            <a:fillRef idx="0">
              <a:schemeClr val="accent1"/>
            </a:fillRef>
            <a:effectRef idx="0">
              <a:schemeClr val="accent1"/>
            </a:effectRef>
            <a:fontRef idx="minor">
              <a:schemeClr val="tx1"/>
            </a:fontRef>
          </p:style>
        </p:cxnSp>
      </p:grpSp>
      <p:sp>
        <p:nvSpPr>
          <p:cNvPr id="22" name="Rectangle 13" descr="FD1DDF730CE4456e89755B07FE1653D0# #Rectangle 13"/>
          <p:cNvSpPr>
            <a:spLocks noChangeArrowheads="1"/>
          </p:cNvSpPr>
          <p:nvPr/>
        </p:nvSpPr>
        <p:spPr bwMode="auto">
          <a:xfrm>
            <a:off x="1475220" y="2353666"/>
            <a:ext cx="2364586" cy="720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just" eaLnBrk="1" hangingPunct="1">
              <a:spcBef>
                <a:spcPct val="0"/>
              </a:spcBef>
              <a:buNone/>
              <a:defRPr/>
            </a:pPr>
            <a:r>
              <a:rPr lang="zh-CN" altLang="en-US" sz="1360" b="1" spc="300" dirty="0">
                <a:solidFill>
                  <a:schemeClr val="tx1">
                    <a:lumMod val="65000"/>
                    <a:lumOff val="35000"/>
                  </a:schemeClr>
                </a:solidFill>
                <a:latin typeface="微软雅黑" panose="020B0503020204020204" pitchFamily="34" charset="-122"/>
                <a:ea typeface="微软雅黑" panose="020B0503020204020204" pitchFamily="34" charset="-122"/>
              </a:rPr>
              <a:t>畅通。流程的运转过程中无管理脱节或人为因素造成的阻碍； </a:t>
            </a:r>
            <a:endParaRPr lang="en-US" altLang="zh-CN" sz="1360" b="1" spc="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4342863" y="2052217"/>
            <a:ext cx="195952" cy="1371667"/>
            <a:chOff x="971600" y="1563638"/>
            <a:chExt cx="144016" cy="1008112"/>
          </a:xfrm>
        </p:grpSpPr>
        <p:cxnSp>
          <p:nvCxnSpPr>
            <p:cNvPr id="24" name="直接连接符 23"/>
            <p:cNvCxnSpPr/>
            <p:nvPr/>
          </p:nvCxnSpPr>
          <p:spPr>
            <a:xfrm flipH="1" flipV="1">
              <a:off x="971600" y="2427734"/>
              <a:ext cx="144016" cy="144016"/>
            </a:xfrm>
            <a:prstGeom prst="line">
              <a:avLst/>
            </a:prstGeom>
            <a:ln w="6350">
              <a:solidFill>
                <a:schemeClr val="bg1">
                  <a:lumMod val="65000"/>
                </a:schemeClr>
              </a:solidFill>
              <a:prstDash val="lgDashDotDot"/>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971600" y="1563638"/>
              <a:ext cx="0" cy="864096"/>
            </a:xfrm>
            <a:prstGeom prst="line">
              <a:avLst/>
            </a:prstGeom>
            <a:ln w="6350">
              <a:solidFill>
                <a:schemeClr val="bg1">
                  <a:lumMod val="65000"/>
                </a:schemeClr>
              </a:solidFill>
              <a:prstDash val="lgDashDotDot"/>
              <a:headEnd type="oval" w="sm" len="sm"/>
            </a:ln>
          </p:spPr>
          <p:style>
            <a:lnRef idx="1">
              <a:schemeClr val="accent1"/>
            </a:lnRef>
            <a:fillRef idx="0">
              <a:schemeClr val="accent1"/>
            </a:fillRef>
            <a:effectRef idx="0">
              <a:schemeClr val="accent1"/>
            </a:effectRef>
            <a:fontRef idx="minor">
              <a:schemeClr val="tx1"/>
            </a:fontRef>
          </p:style>
        </p:cxnSp>
      </p:grpSp>
      <p:sp>
        <p:nvSpPr>
          <p:cNvPr id="26" name="Rectangle 13" descr="FD1DDF730CE4456e89755B07FE1653D0# #Rectangle 13"/>
          <p:cNvSpPr>
            <a:spLocks noChangeArrowheads="1"/>
          </p:cNvSpPr>
          <p:nvPr/>
        </p:nvSpPr>
        <p:spPr bwMode="auto">
          <a:xfrm>
            <a:off x="4415706" y="2353666"/>
            <a:ext cx="2364586" cy="929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just" eaLnBrk="1" hangingPunct="1">
              <a:spcBef>
                <a:spcPct val="0"/>
              </a:spcBef>
              <a:buNone/>
              <a:defRPr/>
            </a:pPr>
            <a:r>
              <a:rPr lang="zh-CN" altLang="en-US" sz="1360" b="1" spc="300" dirty="0">
                <a:solidFill>
                  <a:schemeClr val="tx1">
                    <a:lumMod val="65000"/>
                    <a:lumOff val="35000"/>
                  </a:schemeClr>
                </a:solidFill>
                <a:latin typeface="微软雅黑" panose="020B0503020204020204" pitchFamily="34" charset="-122"/>
                <a:ea typeface="微软雅黑" panose="020B0503020204020204" pitchFamily="34" charset="-122"/>
              </a:rPr>
              <a:t>记录。流程的各个环节应留有记录，以便对流转过程中所遇的问题及责任进行追溯；</a:t>
            </a:r>
            <a:endParaRPr lang="en-US" altLang="zh-CN" sz="1360" b="1" spc="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7312572" y="2052217"/>
            <a:ext cx="195952" cy="1371667"/>
            <a:chOff x="971600" y="1563638"/>
            <a:chExt cx="144016" cy="1008112"/>
          </a:xfrm>
        </p:grpSpPr>
        <p:cxnSp>
          <p:nvCxnSpPr>
            <p:cNvPr id="28" name="直接连接符 27"/>
            <p:cNvCxnSpPr/>
            <p:nvPr/>
          </p:nvCxnSpPr>
          <p:spPr>
            <a:xfrm flipH="1" flipV="1">
              <a:off x="971600" y="2427734"/>
              <a:ext cx="144016" cy="144016"/>
            </a:xfrm>
            <a:prstGeom prst="line">
              <a:avLst/>
            </a:prstGeom>
            <a:ln w="6350">
              <a:solidFill>
                <a:schemeClr val="bg1">
                  <a:lumMod val="65000"/>
                </a:schemeClr>
              </a:solidFill>
              <a:prstDash val="lgDashDotDot"/>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971600" y="1563638"/>
              <a:ext cx="0" cy="864096"/>
            </a:xfrm>
            <a:prstGeom prst="line">
              <a:avLst/>
            </a:prstGeom>
            <a:ln w="6350">
              <a:solidFill>
                <a:schemeClr val="bg1">
                  <a:lumMod val="65000"/>
                </a:schemeClr>
              </a:solidFill>
              <a:prstDash val="lgDashDotDot"/>
              <a:headEnd type="oval" w="sm" len="sm"/>
            </a:ln>
          </p:spPr>
          <p:style>
            <a:lnRef idx="1">
              <a:schemeClr val="accent1"/>
            </a:lnRef>
            <a:fillRef idx="0">
              <a:schemeClr val="accent1"/>
            </a:fillRef>
            <a:effectRef idx="0">
              <a:schemeClr val="accent1"/>
            </a:effectRef>
            <a:fontRef idx="minor">
              <a:schemeClr val="tx1"/>
            </a:fontRef>
          </p:style>
        </p:cxnSp>
      </p:grpSp>
      <p:sp>
        <p:nvSpPr>
          <p:cNvPr id="30" name="Rectangle 13" descr="FD1DDF730CE4456e89755B07FE1653D0# #Rectangle 13"/>
          <p:cNvSpPr>
            <a:spLocks noChangeArrowheads="1"/>
          </p:cNvSpPr>
          <p:nvPr/>
        </p:nvSpPr>
        <p:spPr bwMode="auto">
          <a:xfrm>
            <a:off x="7385415" y="2339152"/>
            <a:ext cx="2896866" cy="720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just" eaLnBrk="1" hangingPunct="1">
              <a:spcBef>
                <a:spcPct val="0"/>
              </a:spcBef>
              <a:buNone/>
              <a:defRPr/>
            </a:pPr>
            <a:r>
              <a:rPr lang="zh-CN" altLang="en-US" sz="1360" b="1" spc="300" dirty="0">
                <a:solidFill>
                  <a:schemeClr val="tx1">
                    <a:lumMod val="65000"/>
                    <a:lumOff val="35000"/>
                  </a:schemeClr>
                </a:solidFill>
                <a:latin typeface="微软雅黑" panose="020B0503020204020204" pitchFamily="34" charset="-122"/>
                <a:ea typeface="微软雅黑" panose="020B0503020204020204" pitchFamily="34" charset="-122"/>
              </a:rPr>
              <a:t>信息可共享。参与流程中各环节的人员可以对流程所涉及到的信息进行共享。</a:t>
            </a:r>
            <a:endParaRPr lang="en-US" altLang="zh-CN" sz="1360" b="1" spc="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flipV="1">
            <a:off x="2920230" y="4234717"/>
            <a:ext cx="195952" cy="1371667"/>
            <a:chOff x="971600" y="1563638"/>
            <a:chExt cx="144016" cy="1008112"/>
          </a:xfrm>
        </p:grpSpPr>
        <p:cxnSp>
          <p:nvCxnSpPr>
            <p:cNvPr id="32" name="直接连接符 31"/>
            <p:cNvCxnSpPr/>
            <p:nvPr/>
          </p:nvCxnSpPr>
          <p:spPr>
            <a:xfrm flipH="1" flipV="1">
              <a:off x="971600" y="2427734"/>
              <a:ext cx="144016" cy="144016"/>
            </a:xfrm>
            <a:prstGeom prst="line">
              <a:avLst/>
            </a:prstGeom>
            <a:ln w="6350">
              <a:solidFill>
                <a:schemeClr val="bg1">
                  <a:lumMod val="65000"/>
                </a:schemeClr>
              </a:solidFill>
              <a:prstDash val="lgDashDotDot"/>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971600" y="1563638"/>
              <a:ext cx="0" cy="864096"/>
            </a:xfrm>
            <a:prstGeom prst="line">
              <a:avLst/>
            </a:prstGeom>
            <a:ln w="6350">
              <a:solidFill>
                <a:schemeClr val="bg1">
                  <a:lumMod val="65000"/>
                </a:schemeClr>
              </a:solidFill>
              <a:prstDash val="lgDashDotDot"/>
              <a:headEnd type="oval" w="sm" len="sm"/>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flipV="1">
            <a:off x="5860716" y="4234717"/>
            <a:ext cx="195952" cy="1371667"/>
            <a:chOff x="971600" y="1563638"/>
            <a:chExt cx="144016" cy="1008112"/>
          </a:xfrm>
        </p:grpSpPr>
        <p:cxnSp>
          <p:nvCxnSpPr>
            <p:cNvPr id="35" name="直接连接符 34"/>
            <p:cNvCxnSpPr/>
            <p:nvPr/>
          </p:nvCxnSpPr>
          <p:spPr>
            <a:xfrm flipH="1" flipV="1">
              <a:off x="971600" y="2427734"/>
              <a:ext cx="144016" cy="144016"/>
            </a:xfrm>
            <a:prstGeom prst="line">
              <a:avLst/>
            </a:prstGeom>
            <a:ln w="6350">
              <a:solidFill>
                <a:schemeClr val="bg1">
                  <a:lumMod val="65000"/>
                </a:schemeClr>
              </a:solidFill>
              <a:prstDash val="lgDashDotDot"/>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971600" y="1563638"/>
              <a:ext cx="0" cy="864096"/>
            </a:xfrm>
            <a:prstGeom prst="line">
              <a:avLst/>
            </a:prstGeom>
            <a:ln w="6350">
              <a:solidFill>
                <a:schemeClr val="bg1">
                  <a:lumMod val="65000"/>
                </a:schemeClr>
              </a:solidFill>
              <a:prstDash val="lgDashDotDot"/>
              <a:headEnd type="oval" w="sm" len="sm"/>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flipV="1">
            <a:off x="8830426" y="4234717"/>
            <a:ext cx="195952" cy="1371667"/>
            <a:chOff x="971600" y="1563638"/>
            <a:chExt cx="144016" cy="1008112"/>
          </a:xfrm>
        </p:grpSpPr>
        <p:cxnSp>
          <p:nvCxnSpPr>
            <p:cNvPr id="38" name="直接连接符 37"/>
            <p:cNvCxnSpPr/>
            <p:nvPr/>
          </p:nvCxnSpPr>
          <p:spPr>
            <a:xfrm flipH="1" flipV="1">
              <a:off x="971600" y="2427734"/>
              <a:ext cx="144016" cy="144016"/>
            </a:xfrm>
            <a:prstGeom prst="line">
              <a:avLst/>
            </a:prstGeom>
            <a:ln w="6350">
              <a:solidFill>
                <a:schemeClr val="bg1">
                  <a:lumMod val="65000"/>
                </a:schemeClr>
              </a:solidFill>
              <a:prstDash val="lgDashDotDot"/>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971600" y="1563638"/>
              <a:ext cx="0" cy="864096"/>
            </a:xfrm>
            <a:prstGeom prst="line">
              <a:avLst/>
            </a:prstGeom>
            <a:ln w="6350">
              <a:solidFill>
                <a:schemeClr val="bg1">
                  <a:lumMod val="65000"/>
                </a:schemeClr>
              </a:solidFill>
              <a:prstDash val="lgDashDotDot"/>
              <a:headEnd type="oval" w="sm" len="sm"/>
            </a:ln>
          </p:spPr>
          <p:style>
            <a:lnRef idx="1">
              <a:schemeClr val="accent1"/>
            </a:lnRef>
            <a:fillRef idx="0">
              <a:schemeClr val="accent1"/>
            </a:fillRef>
            <a:effectRef idx="0">
              <a:schemeClr val="accent1"/>
            </a:effectRef>
            <a:fontRef idx="minor">
              <a:schemeClr val="tx1"/>
            </a:fontRef>
          </p:style>
        </p:cxnSp>
      </p:grpSp>
      <p:sp>
        <p:nvSpPr>
          <p:cNvPr id="45" name="Rectangle 13" descr="FD1DDF730CE4456e89755B07FE1653D0# #Rectangle 13"/>
          <p:cNvSpPr>
            <a:spLocks noChangeArrowheads="1"/>
          </p:cNvSpPr>
          <p:nvPr/>
        </p:nvSpPr>
        <p:spPr bwMode="auto">
          <a:xfrm>
            <a:off x="3001615" y="5116347"/>
            <a:ext cx="2364586" cy="113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just" eaLnBrk="1" hangingPunct="1">
              <a:spcBef>
                <a:spcPct val="0"/>
              </a:spcBef>
              <a:buNone/>
              <a:defRPr/>
            </a:pPr>
            <a:r>
              <a:rPr lang="zh-CN" altLang="en-US" sz="1360" b="1" spc="300" dirty="0">
                <a:solidFill>
                  <a:schemeClr val="tx1">
                    <a:lumMod val="65000"/>
                    <a:lumOff val="35000"/>
                  </a:schemeClr>
                </a:solidFill>
                <a:latin typeface="微软雅黑" panose="020B0503020204020204" pitchFamily="34" charset="-122"/>
                <a:ea typeface="微软雅黑" panose="020B0503020204020204" pitchFamily="34" charset="-122"/>
              </a:rPr>
              <a:t>节点控制 。对流程的重要环节应设有相应的管控点 ，以监控事物流转和确保流转的时效 ；</a:t>
            </a:r>
            <a:endParaRPr lang="en-US" altLang="zh-CN" sz="1360" b="1" spc="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Rectangle 13" descr="FD1DDF730CE4456e89755B07FE1653D0# #Rectangle 13"/>
          <p:cNvSpPr>
            <a:spLocks noChangeArrowheads="1"/>
          </p:cNvSpPr>
          <p:nvPr/>
        </p:nvSpPr>
        <p:spPr bwMode="auto">
          <a:xfrm>
            <a:off x="5942101" y="5116348"/>
            <a:ext cx="2364586" cy="720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just" eaLnBrk="1" hangingPunct="1">
              <a:spcBef>
                <a:spcPct val="0"/>
              </a:spcBef>
              <a:buNone/>
              <a:defRPr/>
            </a:pPr>
            <a:r>
              <a:rPr lang="zh-CN" altLang="en-US" sz="1360" b="1" spc="300" dirty="0">
                <a:solidFill>
                  <a:schemeClr val="tx1">
                    <a:lumMod val="65000"/>
                    <a:lumOff val="35000"/>
                  </a:schemeClr>
                </a:solidFill>
                <a:latin typeface="微软雅黑" panose="020B0503020204020204" pitchFamily="34" charset="-122"/>
                <a:ea typeface="微软雅黑" panose="020B0503020204020204" pitchFamily="34" charset="-122"/>
              </a:rPr>
              <a:t>透明可监控。流程各环节对外应做到透明，对内其可以做到管理监控； </a:t>
            </a:r>
            <a:endParaRPr lang="en-US" altLang="zh-CN" sz="1360" b="1" spc="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Rectangle 13" descr="FD1DDF730CE4456e89755B07FE1653D0# #Rectangle 13"/>
          <p:cNvSpPr>
            <a:spLocks noChangeArrowheads="1"/>
          </p:cNvSpPr>
          <p:nvPr/>
        </p:nvSpPr>
        <p:spPr bwMode="auto">
          <a:xfrm>
            <a:off x="8911811" y="5116348"/>
            <a:ext cx="2364586" cy="720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just" eaLnBrk="1" hangingPunct="1">
              <a:spcBef>
                <a:spcPct val="0"/>
              </a:spcBef>
              <a:buNone/>
              <a:defRPr/>
            </a:pPr>
            <a:r>
              <a:rPr lang="zh-CN" altLang="en-US" sz="1360" b="1" spc="300" dirty="0">
                <a:solidFill>
                  <a:schemeClr val="tx1">
                    <a:lumMod val="65000"/>
                    <a:lumOff val="35000"/>
                  </a:schemeClr>
                </a:solidFill>
                <a:latin typeface="微软雅黑" panose="020B0503020204020204" pitchFamily="34" charset="-122"/>
                <a:ea typeface="微软雅黑" panose="020B0503020204020204" pitchFamily="34" charset="-122"/>
              </a:rPr>
              <a:t>流程须固化和优化，并为基层的员工所了解和识记。</a:t>
            </a:r>
            <a:endParaRPr lang="en-US" altLang="zh-CN" sz="1360" b="1" spc="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480890" y="1179346"/>
            <a:ext cx="2480166" cy="630942"/>
          </a:xfrm>
          <a:prstGeom prst="rect">
            <a:avLst/>
          </a:prstGeom>
        </p:spPr>
        <p:txBody>
          <a:bodyPr wrap="none">
            <a:spAutoFit/>
          </a:bodyPr>
          <a:lstStyle/>
          <a:p>
            <a:r>
              <a:rPr lang="zh-CN" altLang="en-US" sz="3500" b="1" dirty="0">
                <a:solidFill>
                  <a:schemeClr val="accent4">
                    <a:lumMod val="75000"/>
                  </a:schemeClr>
                </a:solidFill>
                <a:latin typeface="+mj-ea"/>
                <a:ea typeface="+mj-ea"/>
              </a:rPr>
              <a:t>２、流程　</a:t>
            </a:r>
            <a:endParaRPr lang="zh-CN" altLang="en-US" sz="3500" b="1" dirty="0">
              <a:solidFill>
                <a:schemeClr val="accent4">
                  <a:lumMod val="75000"/>
                </a:schemeClr>
              </a:solidFill>
              <a:latin typeface="+mj-ea"/>
              <a:ea typeface="+mj-ea"/>
            </a:endParaRPr>
          </a:p>
        </p:txBody>
      </p:sp>
      <p:grpSp>
        <p:nvGrpSpPr>
          <p:cNvPr id="40" name="组合 39"/>
          <p:cNvGrpSpPr/>
          <p:nvPr/>
        </p:nvGrpSpPr>
        <p:grpSpPr>
          <a:xfrm>
            <a:off x="684972" y="249430"/>
            <a:ext cx="8357579" cy="635239"/>
            <a:chOff x="-5263199" y="-129176"/>
            <a:chExt cx="8292615" cy="630300"/>
          </a:xfrm>
        </p:grpSpPr>
        <p:sp>
          <p:nvSpPr>
            <p:cNvPr id="41" name="Text Box 7"/>
            <p:cNvSpPr txBox="1">
              <a:spLocks noChangeArrowheads="1"/>
            </p:cNvSpPr>
            <p:nvPr/>
          </p:nvSpPr>
          <p:spPr bwMode="auto">
            <a:xfrm>
              <a:off x="154333" y="-11846"/>
              <a:ext cx="2875083" cy="460854"/>
            </a:xfrm>
            <a:prstGeom prst="rect">
              <a:avLst/>
            </a:prstGeom>
            <a:noFill/>
            <a:ln w="9525">
              <a:noFill/>
              <a:miter lim="800000"/>
            </a:ln>
          </p:spPr>
          <p:txBody>
            <a:bodyPr wrap="none" lIns="46078" tIns="23040" rIns="46078" bIns="23040">
              <a:spAutoFit/>
            </a:bodyPr>
            <a:lstStyle/>
            <a:p>
              <a:pPr defTabSz="1096645"/>
              <a:r>
                <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HOW TO BUILD A HIGH</a:t>
              </a:r>
              <a:endPar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096645"/>
              <a:r>
                <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EFFICIENT TEAM</a:t>
              </a:r>
              <a:endParaRPr lang="en-CA"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2" name="矩形 41"/>
            <p:cNvSpPr/>
            <p:nvPr/>
          </p:nvSpPr>
          <p:spPr>
            <a:xfrm>
              <a:off x="-5263199" y="-129176"/>
              <a:ext cx="5536998" cy="630300"/>
            </a:xfrm>
            <a:prstGeom prst="rect">
              <a:avLst/>
            </a:prstGeom>
          </p:spPr>
          <p:txBody>
            <a:bodyPr wrap="none">
              <a:spAutoFit/>
            </a:bodyPr>
            <a:lstStyle/>
            <a:p>
              <a:pPr algn="ctr" defTabSz="1096645"/>
              <a:r>
                <a:rPr lang="zh-CN" altLang="en-US" sz="3530" b="1" spc="300" dirty="0">
                  <a:solidFill>
                    <a:schemeClr val="tx1">
                      <a:lumMod val="95000"/>
                      <a:lumOff val="5000"/>
                    </a:schemeClr>
                  </a:solidFill>
                  <a:latin typeface="+mn-ea"/>
                </a:rPr>
                <a:t>如何打造一支高效</a:t>
              </a:r>
              <a:r>
                <a:rPr lang="zh-CN" altLang="en-US" sz="3530" b="1" spc="300">
                  <a:solidFill>
                    <a:schemeClr val="tx1">
                      <a:lumMod val="95000"/>
                      <a:lumOff val="5000"/>
                    </a:schemeClr>
                  </a:solidFill>
                  <a:latin typeface="+mn-ea"/>
                </a:rPr>
                <a:t>的团队</a:t>
              </a:r>
              <a:endParaRPr lang="en-CA" altLang="zh-CN" sz="3530" b="1" spc="300" dirty="0">
                <a:solidFill>
                  <a:schemeClr val="tx1">
                    <a:lumMod val="95000"/>
                    <a:lumOff val="5000"/>
                  </a:schemeClr>
                </a:solidFill>
                <a:latin typeface="+mn-ea"/>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ipe(down)">
                                      <p:cBhvr>
                                        <p:cTn id="11" dur="500"/>
                                        <p:tgtEl>
                                          <p:spTgt spid="51"/>
                                        </p:tgtEl>
                                      </p:cBhvr>
                                    </p:animEffect>
                                  </p:childTnLst>
                                </p:cTn>
                              </p:par>
                            </p:childTnLst>
                          </p:cTn>
                        </p:par>
                        <p:par>
                          <p:cTn id="12" fill="hold">
                            <p:stCondLst>
                              <p:cond delay="1000"/>
                            </p:stCondLst>
                            <p:childTnLst>
                              <p:par>
                                <p:cTn id="13" presetID="53" presetClass="entr" presetSubtype="52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anim calcmode="lin" valueType="num">
                                      <p:cBhvr>
                                        <p:cTn id="18" dur="500" fill="hold"/>
                                        <p:tgtEl>
                                          <p:spTgt spid="16"/>
                                        </p:tgtEl>
                                        <p:attrNameLst>
                                          <p:attrName>ppt_x</p:attrName>
                                        </p:attrNameLst>
                                      </p:cBhvr>
                                      <p:tavLst>
                                        <p:tav tm="0">
                                          <p:val>
                                            <p:fltVal val="0.5"/>
                                          </p:val>
                                        </p:tav>
                                        <p:tav tm="100000">
                                          <p:val>
                                            <p:strVal val="#ppt_x"/>
                                          </p:val>
                                        </p:tav>
                                      </p:tavLst>
                                    </p:anim>
                                    <p:anim calcmode="lin" valueType="num">
                                      <p:cBhvr>
                                        <p:cTn id="19" dur="500" fill="hold"/>
                                        <p:tgtEl>
                                          <p:spTgt spid="16"/>
                                        </p:tgtEl>
                                        <p:attrNameLst>
                                          <p:attrName>ppt_y</p:attrName>
                                        </p:attrNameLst>
                                      </p:cBhvr>
                                      <p:tavLst>
                                        <p:tav tm="0">
                                          <p:val>
                                            <p:fltVal val="0.5"/>
                                          </p:val>
                                        </p:tav>
                                        <p:tav tm="100000">
                                          <p:val>
                                            <p:strVal val="#ppt_y"/>
                                          </p:val>
                                        </p:tav>
                                      </p:tavLst>
                                    </p:anim>
                                  </p:childTnLst>
                                </p:cTn>
                              </p:par>
                              <p:par>
                                <p:cTn id="20" presetID="53" presetClass="entr" presetSubtype="528"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anim calcmode="lin" valueType="num">
                                      <p:cBhvr>
                                        <p:cTn id="25" dur="500" fill="hold"/>
                                        <p:tgtEl>
                                          <p:spTgt spid="17"/>
                                        </p:tgtEl>
                                        <p:attrNameLst>
                                          <p:attrName>ppt_x</p:attrName>
                                        </p:attrNameLst>
                                      </p:cBhvr>
                                      <p:tavLst>
                                        <p:tav tm="0">
                                          <p:val>
                                            <p:fltVal val="0.5"/>
                                          </p:val>
                                        </p:tav>
                                        <p:tav tm="100000">
                                          <p:val>
                                            <p:strVal val="#ppt_x"/>
                                          </p:val>
                                        </p:tav>
                                      </p:tavLst>
                                    </p:anim>
                                    <p:anim calcmode="lin" valueType="num">
                                      <p:cBhvr>
                                        <p:cTn id="26" dur="500" fill="hold"/>
                                        <p:tgtEl>
                                          <p:spTgt spid="17"/>
                                        </p:tgtEl>
                                        <p:attrNameLst>
                                          <p:attrName>ppt_y</p:attrName>
                                        </p:attrNameLst>
                                      </p:cBhvr>
                                      <p:tavLst>
                                        <p:tav tm="0">
                                          <p:val>
                                            <p:fltVal val="0.5"/>
                                          </p:val>
                                        </p:tav>
                                        <p:tav tm="100000">
                                          <p:val>
                                            <p:strVal val="#ppt_y"/>
                                          </p:val>
                                        </p:tav>
                                      </p:tavLst>
                                    </p:anim>
                                  </p:childTnLst>
                                </p:cTn>
                              </p:par>
                              <p:par>
                                <p:cTn id="27" presetID="49" presetClass="entr" presetSubtype="0" decel="100000" fill="hold" grpId="1" nodeType="with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 calcmode="lin" valueType="num">
                                      <p:cBhvr>
                                        <p:cTn id="31" dur="500" fill="hold"/>
                                        <p:tgtEl>
                                          <p:spTgt spid="16"/>
                                        </p:tgtEl>
                                        <p:attrNameLst>
                                          <p:attrName>style.rotation</p:attrName>
                                        </p:attrNameLst>
                                      </p:cBhvr>
                                      <p:tavLst>
                                        <p:tav tm="0">
                                          <p:val>
                                            <p:fltVal val="360"/>
                                          </p:val>
                                        </p:tav>
                                        <p:tav tm="100000">
                                          <p:val>
                                            <p:fltVal val="0"/>
                                          </p:val>
                                        </p:tav>
                                      </p:tavLst>
                                    </p:anim>
                                    <p:animEffect transition="in" filter="fade">
                                      <p:cBhvr>
                                        <p:cTn id="32" dur="500"/>
                                        <p:tgtEl>
                                          <p:spTgt spid="16"/>
                                        </p:tgtEl>
                                      </p:cBhvr>
                                    </p:animEffect>
                                  </p:childTnLst>
                                </p:cTn>
                              </p:par>
                              <p:par>
                                <p:cTn id="33" presetID="49" presetClass="entr" presetSubtype="0" decel="100000" fill="hold" grpId="1"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500" fill="hold"/>
                                        <p:tgtEl>
                                          <p:spTgt spid="17"/>
                                        </p:tgtEl>
                                        <p:attrNameLst>
                                          <p:attrName>ppt_w</p:attrName>
                                        </p:attrNameLst>
                                      </p:cBhvr>
                                      <p:tavLst>
                                        <p:tav tm="0">
                                          <p:val>
                                            <p:fltVal val="0"/>
                                          </p:val>
                                        </p:tav>
                                        <p:tav tm="100000">
                                          <p:val>
                                            <p:strVal val="#ppt_w"/>
                                          </p:val>
                                        </p:tav>
                                      </p:tavLst>
                                    </p:anim>
                                    <p:anim calcmode="lin" valueType="num">
                                      <p:cBhvr>
                                        <p:cTn id="36" dur="500" fill="hold"/>
                                        <p:tgtEl>
                                          <p:spTgt spid="17"/>
                                        </p:tgtEl>
                                        <p:attrNameLst>
                                          <p:attrName>ppt_h</p:attrName>
                                        </p:attrNameLst>
                                      </p:cBhvr>
                                      <p:tavLst>
                                        <p:tav tm="0">
                                          <p:val>
                                            <p:fltVal val="0"/>
                                          </p:val>
                                        </p:tav>
                                        <p:tav tm="100000">
                                          <p:val>
                                            <p:strVal val="#ppt_h"/>
                                          </p:val>
                                        </p:tav>
                                      </p:tavLst>
                                    </p:anim>
                                    <p:anim calcmode="lin" valueType="num">
                                      <p:cBhvr>
                                        <p:cTn id="37" dur="500" fill="hold"/>
                                        <p:tgtEl>
                                          <p:spTgt spid="17"/>
                                        </p:tgtEl>
                                        <p:attrNameLst>
                                          <p:attrName>style.rotation</p:attrName>
                                        </p:attrNameLst>
                                      </p:cBhvr>
                                      <p:tavLst>
                                        <p:tav tm="0">
                                          <p:val>
                                            <p:fltVal val="360"/>
                                          </p:val>
                                        </p:tav>
                                        <p:tav tm="100000">
                                          <p:val>
                                            <p:fltVal val="0"/>
                                          </p:val>
                                        </p:tav>
                                      </p:tavLst>
                                    </p:anim>
                                    <p:animEffect transition="in" filter="fade">
                                      <p:cBhvr>
                                        <p:cTn id="38" dur="500"/>
                                        <p:tgtEl>
                                          <p:spTgt spid="17"/>
                                        </p:tgtEl>
                                      </p:cBhvr>
                                    </p:animEffect>
                                  </p:childTnLst>
                                </p:cTn>
                              </p:par>
                            </p:childTnLst>
                          </p:cTn>
                        </p:par>
                        <p:par>
                          <p:cTn id="39" fill="hold">
                            <p:stCondLst>
                              <p:cond delay="1500"/>
                            </p:stCondLst>
                            <p:childTnLst>
                              <p:par>
                                <p:cTn id="40" presetID="53" presetClass="entr" presetSubtype="528"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anim calcmode="lin" valueType="num">
                                      <p:cBhvr>
                                        <p:cTn id="45" dur="500" fill="hold"/>
                                        <p:tgtEl>
                                          <p:spTgt spid="15"/>
                                        </p:tgtEl>
                                        <p:attrNameLst>
                                          <p:attrName>ppt_x</p:attrName>
                                        </p:attrNameLst>
                                      </p:cBhvr>
                                      <p:tavLst>
                                        <p:tav tm="0">
                                          <p:val>
                                            <p:fltVal val="0.5"/>
                                          </p:val>
                                        </p:tav>
                                        <p:tav tm="100000">
                                          <p:val>
                                            <p:strVal val="#ppt_x"/>
                                          </p:val>
                                        </p:tav>
                                      </p:tavLst>
                                    </p:anim>
                                    <p:anim calcmode="lin" valueType="num">
                                      <p:cBhvr>
                                        <p:cTn id="46" dur="500" fill="hold"/>
                                        <p:tgtEl>
                                          <p:spTgt spid="15"/>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anim calcmode="lin" valueType="num">
                                      <p:cBhvr>
                                        <p:cTn id="52" dur="500" fill="hold"/>
                                        <p:tgtEl>
                                          <p:spTgt spid="14"/>
                                        </p:tgtEl>
                                        <p:attrNameLst>
                                          <p:attrName>ppt_x</p:attrName>
                                        </p:attrNameLst>
                                      </p:cBhvr>
                                      <p:tavLst>
                                        <p:tav tm="0">
                                          <p:val>
                                            <p:fltVal val="0.5"/>
                                          </p:val>
                                        </p:tav>
                                        <p:tav tm="100000">
                                          <p:val>
                                            <p:strVal val="#ppt_x"/>
                                          </p:val>
                                        </p:tav>
                                      </p:tavLst>
                                    </p:anim>
                                    <p:anim calcmode="lin" valueType="num">
                                      <p:cBhvr>
                                        <p:cTn id="53" dur="500" fill="hold"/>
                                        <p:tgtEl>
                                          <p:spTgt spid="14"/>
                                        </p:tgtEl>
                                        <p:attrNameLst>
                                          <p:attrName>ppt_y</p:attrName>
                                        </p:attrNameLst>
                                      </p:cBhvr>
                                      <p:tavLst>
                                        <p:tav tm="0">
                                          <p:val>
                                            <p:fltVal val="0.5"/>
                                          </p:val>
                                        </p:tav>
                                        <p:tav tm="100000">
                                          <p:val>
                                            <p:strVal val="#ppt_y"/>
                                          </p:val>
                                        </p:tav>
                                      </p:tavLst>
                                    </p:anim>
                                  </p:childTnLst>
                                </p:cTn>
                              </p:par>
                              <p:par>
                                <p:cTn id="54" presetID="49" presetClass="entr" presetSubtype="0" decel="100000" fill="hold" grpId="1"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 calcmode="lin" valueType="num">
                                      <p:cBhvr>
                                        <p:cTn id="58" dur="500" fill="hold"/>
                                        <p:tgtEl>
                                          <p:spTgt spid="15"/>
                                        </p:tgtEl>
                                        <p:attrNameLst>
                                          <p:attrName>style.rotation</p:attrName>
                                        </p:attrNameLst>
                                      </p:cBhvr>
                                      <p:tavLst>
                                        <p:tav tm="0">
                                          <p:val>
                                            <p:fltVal val="360"/>
                                          </p:val>
                                        </p:tav>
                                        <p:tav tm="100000">
                                          <p:val>
                                            <p:fltVal val="0"/>
                                          </p:val>
                                        </p:tav>
                                      </p:tavLst>
                                    </p:anim>
                                    <p:animEffect transition="in" filter="fade">
                                      <p:cBhvr>
                                        <p:cTn id="59" dur="500"/>
                                        <p:tgtEl>
                                          <p:spTgt spid="15"/>
                                        </p:tgtEl>
                                      </p:cBhvr>
                                    </p:animEffect>
                                  </p:childTnLst>
                                </p:cTn>
                              </p:par>
                              <p:par>
                                <p:cTn id="60" presetID="49" presetClass="entr" presetSubtype="0" decel="100000" fill="hold" grpId="1" nodeType="with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p:cTn id="62" dur="500" fill="hold"/>
                                        <p:tgtEl>
                                          <p:spTgt spid="14"/>
                                        </p:tgtEl>
                                        <p:attrNameLst>
                                          <p:attrName>ppt_w</p:attrName>
                                        </p:attrNameLst>
                                      </p:cBhvr>
                                      <p:tavLst>
                                        <p:tav tm="0">
                                          <p:val>
                                            <p:fltVal val="0"/>
                                          </p:val>
                                        </p:tav>
                                        <p:tav tm="100000">
                                          <p:val>
                                            <p:strVal val="#ppt_w"/>
                                          </p:val>
                                        </p:tav>
                                      </p:tavLst>
                                    </p:anim>
                                    <p:anim calcmode="lin" valueType="num">
                                      <p:cBhvr>
                                        <p:cTn id="63" dur="500" fill="hold"/>
                                        <p:tgtEl>
                                          <p:spTgt spid="14"/>
                                        </p:tgtEl>
                                        <p:attrNameLst>
                                          <p:attrName>ppt_h</p:attrName>
                                        </p:attrNameLst>
                                      </p:cBhvr>
                                      <p:tavLst>
                                        <p:tav tm="0">
                                          <p:val>
                                            <p:fltVal val="0"/>
                                          </p:val>
                                        </p:tav>
                                        <p:tav tm="100000">
                                          <p:val>
                                            <p:strVal val="#ppt_h"/>
                                          </p:val>
                                        </p:tav>
                                      </p:tavLst>
                                    </p:anim>
                                    <p:anim calcmode="lin" valueType="num">
                                      <p:cBhvr>
                                        <p:cTn id="64" dur="500" fill="hold"/>
                                        <p:tgtEl>
                                          <p:spTgt spid="14"/>
                                        </p:tgtEl>
                                        <p:attrNameLst>
                                          <p:attrName>style.rotation</p:attrName>
                                        </p:attrNameLst>
                                      </p:cBhvr>
                                      <p:tavLst>
                                        <p:tav tm="0">
                                          <p:val>
                                            <p:fltVal val="360"/>
                                          </p:val>
                                        </p:tav>
                                        <p:tav tm="100000">
                                          <p:val>
                                            <p:fltVal val="0"/>
                                          </p:val>
                                        </p:tav>
                                      </p:tavLst>
                                    </p:anim>
                                    <p:animEffect transition="in" filter="fade">
                                      <p:cBhvr>
                                        <p:cTn id="65" dur="500"/>
                                        <p:tgtEl>
                                          <p:spTgt spid="14"/>
                                        </p:tgtEl>
                                      </p:cBhvr>
                                    </p:animEffect>
                                  </p:childTnLst>
                                </p:cTn>
                              </p:par>
                            </p:childTnLst>
                          </p:cTn>
                        </p:par>
                        <p:par>
                          <p:cTn id="66" fill="hold">
                            <p:stCondLst>
                              <p:cond delay="2000"/>
                            </p:stCondLst>
                            <p:childTnLst>
                              <p:par>
                                <p:cTn id="67" presetID="53" presetClass="entr" presetSubtype="528" fill="hold" grpId="0" nodeType="afterEffect">
                                  <p:stCondLst>
                                    <p:cond delay="0"/>
                                  </p:stCondLst>
                                  <p:childTnLst>
                                    <p:set>
                                      <p:cBhvr>
                                        <p:cTn id="68" dur="1" fill="hold">
                                          <p:stCondLst>
                                            <p:cond delay="0"/>
                                          </p:stCondLst>
                                        </p:cTn>
                                        <p:tgtEl>
                                          <p:spTgt spid="13"/>
                                        </p:tgtEl>
                                        <p:attrNameLst>
                                          <p:attrName>style.visibility</p:attrName>
                                        </p:attrNameLst>
                                      </p:cBhvr>
                                      <p:to>
                                        <p:strVal val="visible"/>
                                      </p:to>
                                    </p:set>
                                    <p:anim calcmode="lin" valueType="num">
                                      <p:cBhvr>
                                        <p:cTn id="69" dur="500" fill="hold"/>
                                        <p:tgtEl>
                                          <p:spTgt spid="13"/>
                                        </p:tgtEl>
                                        <p:attrNameLst>
                                          <p:attrName>ppt_w</p:attrName>
                                        </p:attrNameLst>
                                      </p:cBhvr>
                                      <p:tavLst>
                                        <p:tav tm="0">
                                          <p:val>
                                            <p:fltVal val="0"/>
                                          </p:val>
                                        </p:tav>
                                        <p:tav tm="100000">
                                          <p:val>
                                            <p:strVal val="#ppt_w"/>
                                          </p:val>
                                        </p:tav>
                                      </p:tavLst>
                                    </p:anim>
                                    <p:anim calcmode="lin" valueType="num">
                                      <p:cBhvr>
                                        <p:cTn id="70" dur="500" fill="hold"/>
                                        <p:tgtEl>
                                          <p:spTgt spid="13"/>
                                        </p:tgtEl>
                                        <p:attrNameLst>
                                          <p:attrName>ppt_h</p:attrName>
                                        </p:attrNameLst>
                                      </p:cBhvr>
                                      <p:tavLst>
                                        <p:tav tm="0">
                                          <p:val>
                                            <p:fltVal val="0"/>
                                          </p:val>
                                        </p:tav>
                                        <p:tav tm="100000">
                                          <p:val>
                                            <p:strVal val="#ppt_h"/>
                                          </p:val>
                                        </p:tav>
                                      </p:tavLst>
                                    </p:anim>
                                    <p:animEffect transition="in" filter="fade">
                                      <p:cBhvr>
                                        <p:cTn id="71" dur="500"/>
                                        <p:tgtEl>
                                          <p:spTgt spid="13"/>
                                        </p:tgtEl>
                                      </p:cBhvr>
                                    </p:animEffect>
                                    <p:anim calcmode="lin" valueType="num">
                                      <p:cBhvr>
                                        <p:cTn id="72" dur="500" fill="hold"/>
                                        <p:tgtEl>
                                          <p:spTgt spid="13"/>
                                        </p:tgtEl>
                                        <p:attrNameLst>
                                          <p:attrName>ppt_x</p:attrName>
                                        </p:attrNameLst>
                                      </p:cBhvr>
                                      <p:tavLst>
                                        <p:tav tm="0">
                                          <p:val>
                                            <p:fltVal val="0.5"/>
                                          </p:val>
                                        </p:tav>
                                        <p:tav tm="100000">
                                          <p:val>
                                            <p:strVal val="#ppt_x"/>
                                          </p:val>
                                        </p:tav>
                                      </p:tavLst>
                                    </p:anim>
                                    <p:anim calcmode="lin" valueType="num">
                                      <p:cBhvr>
                                        <p:cTn id="73" dur="500" fill="hold"/>
                                        <p:tgtEl>
                                          <p:spTgt spid="13"/>
                                        </p:tgtEl>
                                        <p:attrNameLst>
                                          <p:attrName>ppt_y</p:attrName>
                                        </p:attrNameLst>
                                      </p:cBhvr>
                                      <p:tavLst>
                                        <p:tav tm="0">
                                          <p:val>
                                            <p:fltVal val="0.5"/>
                                          </p:val>
                                        </p:tav>
                                        <p:tav tm="100000">
                                          <p:val>
                                            <p:strVal val="#ppt_y"/>
                                          </p:val>
                                        </p:tav>
                                      </p:tavLst>
                                    </p:anim>
                                  </p:childTnLst>
                                </p:cTn>
                              </p:par>
                              <p:par>
                                <p:cTn id="74" presetID="53" presetClass="entr" presetSubtype="528" fill="hold" grpId="0" nodeType="withEffect">
                                  <p:stCondLst>
                                    <p:cond delay="0"/>
                                  </p:stCondLst>
                                  <p:childTnLst>
                                    <p:set>
                                      <p:cBhvr>
                                        <p:cTn id="75" dur="1" fill="hold">
                                          <p:stCondLst>
                                            <p:cond delay="0"/>
                                          </p:stCondLst>
                                        </p:cTn>
                                        <p:tgtEl>
                                          <p:spTgt spid="18"/>
                                        </p:tgtEl>
                                        <p:attrNameLst>
                                          <p:attrName>style.visibility</p:attrName>
                                        </p:attrNameLst>
                                      </p:cBhvr>
                                      <p:to>
                                        <p:strVal val="visible"/>
                                      </p:to>
                                    </p:set>
                                    <p:anim calcmode="lin" valueType="num">
                                      <p:cBhvr>
                                        <p:cTn id="76" dur="500" fill="hold"/>
                                        <p:tgtEl>
                                          <p:spTgt spid="18"/>
                                        </p:tgtEl>
                                        <p:attrNameLst>
                                          <p:attrName>ppt_w</p:attrName>
                                        </p:attrNameLst>
                                      </p:cBhvr>
                                      <p:tavLst>
                                        <p:tav tm="0">
                                          <p:val>
                                            <p:fltVal val="0"/>
                                          </p:val>
                                        </p:tav>
                                        <p:tav tm="100000">
                                          <p:val>
                                            <p:strVal val="#ppt_w"/>
                                          </p:val>
                                        </p:tav>
                                      </p:tavLst>
                                    </p:anim>
                                    <p:anim calcmode="lin" valueType="num">
                                      <p:cBhvr>
                                        <p:cTn id="77" dur="500" fill="hold"/>
                                        <p:tgtEl>
                                          <p:spTgt spid="18"/>
                                        </p:tgtEl>
                                        <p:attrNameLst>
                                          <p:attrName>ppt_h</p:attrName>
                                        </p:attrNameLst>
                                      </p:cBhvr>
                                      <p:tavLst>
                                        <p:tav tm="0">
                                          <p:val>
                                            <p:fltVal val="0"/>
                                          </p:val>
                                        </p:tav>
                                        <p:tav tm="100000">
                                          <p:val>
                                            <p:strVal val="#ppt_h"/>
                                          </p:val>
                                        </p:tav>
                                      </p:tavLst>
                                    </p:anim>
                                    <p:animEffect transition="in" filter="fade">
                                      <p:cBhvr>
                                        <p:cTn id="78" dur="500"/>
                                        <p:tgtEl>
                                          <p:spTgt spid="18"/>
                                        </p:tgtEl>
                                      </p:cBhvr>
                                    </p:animEffect>
                                    <p:anim calcmode="lin" valueType="num">
                                      <p:cBhvr>
                                        <p:cTn id="79" dur="500" fill="hold"/>
                                        <p:tgtEl>
                                          <p:spTgt spid="18"/>
                                        </p:tgtEl>
                                        <p:attrNameLst>
                                          <p:attrName>ppt_x</p:attrName>
                                        </p:attrNameLst>
                                      </p:cBhvr>
                                      <p:tavLst>
                                        <p:tav tm="0">
                                          <p:val>
                                            <p:fltVal val="0.5"/>
                                          </p:val>
                                        </p:tav>
                                        <p:tav tm="100000">
                                          <p:val>
                                            <p:strVal val="#ppt_x"/>
                                          </p:val>
                                        </p:tav>
                                      </p:tavLst>
                                    </p:anim>
                                    <p:anim calcmode="lin" valueType="num">
                                      <p:cBhvr>
                                        <p:cTn id="80" dur="500" fill="hold"/>
                                        <p:tgtEl>
                                          <p:spTgt spid="18"/>
                                        </p:tgtEl>
                                        <p:attrNameLst>
                                          <p:attrName>ppt_y</p:attrName>
                                        </p:attrNameLst>
                                      </p:cBhvr>
                                      <p:tavLst>
                                        <p:tav tm="0">
                                          <p:val>
                                            <p:fltVal val="0.5"/>
                                          </p:val>
                                        </p:tav>
                                        <p:tav tm="100000">
                                          <p:val>
                                            <p:strVal val="#ppt_y"/>
                                          </p:val>
                                        </p:tav>
                                      </p:tavLst>
                                    </p:anim>
                                  </p:childTnLst>
                                </p:cTn>
                              </p:par>
                              <p:par>
                                <p:cTn id="81" presetID="49" presetClass="entr" presetSubtype="0" decel="100000" fill="hold" grpId="1" nodeType="withEffect">
                                  <p:stCondLst>
                                    <p:cond delay="0"/>
                                  </p:stCondLst>
                                  <p:childTnLst>
                                    <p:set>
                                      <p:cBhvr>
                                        <p:cTn id="82" dur="1" fill="hold">
                                          <p:stCondLst>
                                            <p:cond delay="0"/>
                                          </p:stCondLst>
                                        </p:cTn>
                                        <p:tgtEl>
                                          <p:spTgt spid="13"/>
                                        </p:tgtEl>
                                        <p:attrNameLst>
                                          <p:attrName>style.visibility</p:attrName>
                                        </p:attrNameLst>
                                      </p:cBhvr>
                                      <p:to>
                                        <p:strVal val="visible"/>
                                      </p:to>
                                    </p:set>
                                    <p:anim calcmode="lin" valueType="num">
                                      <p:cBhvr>
                                        <p:cTn id="83" dur="500" fill="hold"/>
                                        <p:tgtEl>
                                          <p:spTgt spid="13"/>
                                        </p:tgtEl>
                                        <p:attrNameLst>
                                          <p:attrName>ppt_w</p:attrName>
                                        </p:attrNameLst>
                                      </p:cBhvr>
                                      <p:tavLst>
                                        <p:tav tm="0">
                                          <p:val>
                                            <p:fltVal val="0"/>
                                          </p:val>
                                        </p:tav>
                                        <p:tav tm="100000">
                                          <p:val>
                                            <p:strVal val="#ppt_w"/>
                                          </p:val>
                                        </p:tav>
                                      </p:tavLst>
                                    </p:anim>
                                    <p:anim calcmode="lin" valueType="num">
                                      <p:cBhvr>
                                        <p:cTn id="84" dur="500" fill="hold"/>
                                        <p:tgtEl>
                                          <p:spTgt spid="13"/>
                                        </p:tgtEl>
                                        <p:attrNameLst>
                                          <p:attrName>ppt_h</p:attrName>
                                        </p:attrNameLst>
                                      </p:cBhvr>
                                      <p:tavLst>
                                        <p:tav tm="0">
                                          <p:val>
                                            <p:fltVal val="0"/>
                                          </p:val>
                                        </p:tav>
                                        <p:tav tm="100000">
                                          <p:val>
                                            <p:strVal val="#ppt_h"/>
                                          </p:val>
                                        </p:tav>
                                      </p:tavLst>
                                    </p:anim>
                                    <p:anim calcmode="lin" valueType="num">
                                      <p:cBhvr>
                                        <p:cTn id="85" dur="500" fill="hold"/>
                                        <p:tgtEl>
                                          <p:spTgt spid="13"/>
                                        </p:tgtEl>
                                        <p:attrNameLst>
                                          <p:attrName>style.rotation</p:attrName>
                                        </p:attrNameLst>
                                      </p:cBhvr>
                                      <p:tavLst>
                                        <p:tav tm="0">
                                          <p:val>
                                            <p:fltVal val="360"/>
                                          </p:val>
                                        </p:tav>
                                        <p:tav tm="100000">
                                          <p:val>
                                            <p:fltVal val="0"/>
                                          </p:val>
                                        </p:tav>
                                      </p:tavLst>
                                    </p:anim>
                                    <p:animEffect transition="in" filter="fade">
                                      <p:cBhvr>
                                        <p:cTn id="86" dur="500"/>
                                        <p:tgtEl>
                                          <p:spTgt spid="13"/>
                                        </p:tgtEl>
                                      </p:cBhvr>
                                    </p:animEffect>
                                  </p:childTnLst>
                                </p:cTn>
                              </p:par>
                              <p:par>
                                <p:cTn id="87" presetID="49" presetClass="entr" presetSubtype="0" decel="100000" fill="hold" grpId="1" nodeType="withEffect">
                                  <p:stCondLst>
                                    <p:cond delay="0"/>
                                  </p:stCondLst>
                                  <p:childTnLst>
                                    <p:set>
                                      <p:cBhvr>
                                        <p:cTn id="88" dur="1" fill="hold">
                                          <p:stCondLst>
                                            <p:cond delay="0"/>
                                          </p:stCondLst>
                                        </p:cTn>
                                        <p:tgtEl>
                                          <p:spTgt spid="18"/>
                                        </p:tgtEl>
                                        <p:attrNameLst>
                                          <p:attrName>style.visibility</p:attrName>
                                        </p:attrNameLst>
                                      </p:cBhvr>
                                      <p:to>
                                        <p:strVal val="visible"/>
                                      </p:to>
                                    </p:set>
                                    <p:anim calcmode="lin" valueType="num">
                                      <p:cBhvr>
                                        <p:cTn id="89" dur="500" fill="hold"/>
                                        <p:tgtEl>
                                          <p:spTgt spid="18"/>
                                        </p:tgtEl>
                                        <p:attrNameLst>
                                          <p:attrName>ppt_w</p:attrName>
                                        </p:attrNameLst>
                                      </p:cBhvr>
                                      <p:tavLst>
                                        <p:tav tm="0">
                                          <p:val>
                                            <p:fltVal val="0"/>
                                          </p:val>
                                        </p:tav>
                                        <p:tav tm="100000">
                                          <p:val>
                                            <p:strVal val="#ppt_w"/>
                                          </p:val>
                                        </p:tav>
                                      </p:tavLst>
                                    </p:anim>
                                    <p:anim calcmode="lin" valueType="num">
                                      <p:cBhvr>
                                        <p:cTn id="90" dur="500" fill="hold"/>
                                        <p:tgtEl>
                                          <p:spTgt spid="18"/>
                                        </p:tgtEl>
                                        <p:attrNameLst>
                                          <p:attrName>ppt_h</p:attrName>
                                        </p:attrNameLst>
                                      </p:cBhvr>
                                      <p:tavLst>
                                        <p:tav tm="0">
                                          <p:val>
                                            <p:fltVal val="0"/>
                                          </p:val>
                                        </p:tav>
                                        <p:tav tm="100000">
                                          <p:val>
                                            <p:strVal val="#ppt_h"/>
                                          </p:val>
                                        </p:tav>
                                      </p:tavLst>
                                    </p:anim>
                                    <p:anim calcmode="lin" valueType="num">
                                      <p:cBhvr>
                                        <p:cTn id="91" dur="500" fill="hold"/>
                                        <p:tgtEl>
                                          <p:spTgt spid="18"/>
                                        </p:tgtEl>
                                        <p:attrNameLst>
                                          <p:attrName>style.rotation</p:attrName>
                                        </p:attrNameLst>
                                      </p:cBhvr>
                                      <p:tavLst>
                                        <p:tav tm="0">
                                          <p:val>
                                            <p:fltVal val="360"/>
                                          </p:val>
                                        </p:tav>
                                        <p:tav tm="100000">
                                          <p:val>
                                            <p:fltVal val="0"/>
                                          </p:val>
                                        </p:tav>
                                      </p:tavLst>
                                    </p:anim>
                                    <p:animEffect transition="in" filter="fade">
                                      <p:cBhvr>
                                        <p:cTn id="92" dur="500"/>
                                        <p:tgtEl>
                                          <p:spTgt spid="18"/>
                                        </p:tgtEl>
                                      </p:cBhvr>
                                    </p:animEffect>
                                  </p:childTnLst>
                                </p:cTn>
                              </p:par>
                            </p:childTnLst>
                          </p:cTn>
                        </p:par>
                        <p:par>
                          <p:cTn id="93" fill="hold">
                            <p:stCondLst>
                              <p:cond delay="2500"/>
                            </p:stCondLst>
                            <p:childTnLst>
                              <p:par>
                                <p:cTn id="94" presetID="22" presetClass="entr" presetSubtype="4" fill="hold" nodeType="afterEffect">
                                  <p:stCondLst>
                                    <p:cond delay="0"/>
                                  </p:stCondLst>
                                  <p:childTnLst>
                                    <p:set>
                                      <p:cBhvr>
                                        <p:cTn id="95" dur="1" fill="hold">
                                          <p:stCondLst>
                                            <p:cond delay="0"/>
                                          </p:stCondLst>
                                        </p:cTn>
                                        <p:tgtEl>
                                          <p:spTgt spid="19"/>
                                        </p:tgtEl>
                                        <p:attrNameLst>
                                          <p:attrName>style.visibility</p:attrName>
                                        </p:attrNameLst>
                                      </p:cBhvr>
                                      <p:to>
                                        <p:strVal val="visible"/>
                                      </p:to>
                                    </p:set>
                                    <p:animEffect transition="in" filter="wipe(down)">
                                      <p:cBhvr>
                                        <p:cTn id="96" dur="500"/>
                                        <p:tgtEl>
                                          <p:spTgt spid="19"/>
                                        </p:tgtEl>
                                      </p:cBhvr>
                                    </p:animEffect>
                                  </p:childTnLst>
                                </p:cTn>
                              </p:par>
                              <p:par>
                                <p:cTn id="97" presetID="22" presetClass="entr" presetSubtype="1" fill="hold" nodeType="with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wipe(up)">
                                      <p:cBhvr>
                                        <p:cTn id="99" dur="500"/>
                                        <p:tgtEl>
                                          <p:spTgt spid="31"/>
                                        </p:tgtEl>
                                      </p:cBhvr>
                                    </p:animEffect>
                                  </p:childTnLst>
                                </p:cTn>
                              </p:par>
                            </p:childTnLst>
                          </p:cTn>
                        </p:par>
                        <p:par>
                          <p:cTn id="100" fill="hold">
                            <p:stCondLst>
                              <p:cond delay="3000"/>
                            </p:stCondLst>
                            <p:childTnLst>
                              <p:par>
                                <p:cTn id="101" presetID="22" presetClass="entr" presetSubtype="8" fill="hold" grpId="0" nodeType="afterEffect">
                                  <p:stCondLst>
                                    <p:cond delay="0"/>
                                  </p:stCondLst>
                                  <p:childTnLst>
                                    <p:set>
                                      <p:cBhvr>
                                        <p:cTn id="102" dur="1" fill="hold">
                                          <p:stCondLst>
                                            <p:cond delay="0"/>
                                          </p:stCondLst>
                                        </p:cTn>
                                        <p:tgtEl>
                                          <p:spTgt spid="45"/>
                                        </p:tgtEl>
                                        <p:attrNameLst>
                                          <p:attrName>style.visibility</p:attrName>
                                        </p:attrNameLst>
                                      </p:cBhvr>
                                      <p:to>
                                        <p:strVal val="visible"/>
                                      </p:to>
                                    </p:set>
                                    <p:animEffect transition="in" filter="wipe(left)">
                                      <p:cBhvr>
                                        <p:cTn id="103" dur="500"/>
                                        <p:tgtEl>
                                          <p:spTgt spid="45"/>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22"/>
                                        </p:tgtEl>
                                        <p:attrNameLst>
                                          <p:attrName>style.visibility</p:attrName>
                                        </p:attrNameLst>
                                      </p:cBhvr>
                                      <p:to>
                                        <p:strVal val="visible"/>
                                      </p:to>
                                    </p:set>
                                    <p:animEffect transition="in" filter="wipe(left)">
                                      <p:cBhvr>
                                        <p:cTn id="106" dur="500"/>
                                        <p:tgtEl>
                                          <p:spTgt spid="22"/>
                                        </p:tgtEl>
                                      </p:cBhvr>
                                    </p:animEffect>
                                  </p:childTnLst>
                                </p:cTn>
                              </p:par>
                            </p:childTnLst>
                          </p:cTn>
                        </p:par>
                        <p:par>
                          <p:cTn id="107" fill="hold">
                            <p:stCondLst>
                              <p:cond delay="3500"/>
                            </p:stCondLst>
                            <p:childTnLst>
                              <p:par>
                                <p:cTn id="108" presetID="22" presetClass="entr" presetSubtype="4" fill="hold" nodeType="afterEffect">
                                  <p:stCondLst>
                                    <p:cond delay="0"/>
                                  </p:stCondLst>
                                  <p:childTnLst>
                                    <p:set>
                                      <p:cBhvr>
                                        <p:cTn id="109" dur="1" fill="hold">
                                          <p:stCondLst>
                                            <p:cond delay="0"/>
                                          </p:stCondLst>
                                        </p:cTn>
                                        <p:tgtEl>
                                          <p:spTgt spid="23"/>
                                        </p:tgtEl>
                                        <p:attrNameLst>
                                          <p:attrName>style.visibility</p:attrName>
                                        </p:attrNameLst>
                                      </p:cBhvr>
                                      <p:to>
                                        <p:strVal val="visible"/>
                                      </p:to>
                                    </p:set>
                                    <p:animEffect transition="in" filter="wipe(down)">
                                      <p:cBhvr>
                                        <p:cTn id="110" dur="500"/>
                                        <p:tgtEl>
                                          <p:spTgt spid="23"/>
                                        </p:tgtEl>
                                      </p:cBhvr>
                                    </p:animEffect>
                                  </p:childTnLst>
                                </p:cTn>
                              </p:par>
                              <p:par>
                                <p:cTn id="111" presetID="22" presetClass="entr" presetSubtype="1" fill="hold" nodeType="withEffect">
                                  <p:stCondLst>
                                    <p:cond delay="0"/>
                                  </p:stCondLst>
                                  <p:childTnLst>
                                    <p:set>
                                      <p:cBhvr>
                                        <p:cTn id="112" dur="1" fill="hold">
                                          <p:stCondLst>
                                            <p:cond delay="0"/>
                                          </p:stCondLst>
                                        </p:cTn>
                                        <p:tgtEl>
                                          <p:spTgt spid="34"/>
                                        </p:tgtEl>
                                        <p:attrNameLst>
                                          <p:attrName>style.visibility</p:attrName>
                                        </p:attrNameLst>
                                      </p:cBhvr>
                                      <p:to>
                                        <p:strVal val="visible"/>
                                      </p:to>
                                    </p:set>
                                    <p:animEffect transition="in" filter="wipe(up)">
                                      <p:cBhvr>
                                        <p:cTn id="113" dur="500"/>
                                        <p:tgtEl>
                                          <p:spTgt spid="34"/>
                                        </p:tgtEl>
                                      </p:cBhvr>
                                    </p:animEffect>
                                  </p:childTnLst>
                                </p:cTn>
                              </p:par>
                            </p:childTnLst>
                          </p:cTn>
                        </p:par>
                        <p:par>
                          <p:cTn id="114" fill="hold">
                            <p:stCondLst>
                              <p:cond delay="4000"/>
                            </p:stCondLst>
                            <p:childTnLst>
                              <p:par>
                                <p:cTn id="115" presetID="22" presetClass="entr" presetSubtype="8" fill="hold" grpId="0" nodeType="afterEffect">
                                  <p:stCondLst>
                                    <p:cond delay="0"/>
                                  </p:stCondLst>
                                  <p:childTnLst>
                                    <p:set>
                                      <p:cBhvr>
                                        <p:cTn id="116" dur="1" fill="hold">
                                          <p:stCondLst>
                                            <p:cond delay="0"/>
                                          </p:stCondLst>
                                        </p:cTn>
                                        <p:tgtEl>
                                          <p:spTgt spid="46"/>
                                        </p:tgtEl>
                                        <p:attrNameLst>
                                          <p:attrName>style.visibility</p:attrName>
                                        </p:attrNameLst>
                                      </p:cBhvr>
                                      <p:to>
                                        <p:strVal val="visible"/>
                                      </p:to>
                                    </p:set>
                                    <p:animEffect transition="in" filter="wipe(left)">
                                      <p:cBhvr>
                                        <p:cTn id="117" dur="500"/>
                                        <p:tgtEl>
                                          <p:spTgt spid="46"/>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26"/>
                                        </p:tgtEl>
                                        <p:attrNameLst>
                                          <p:attrName>style.visibility</p:attrName>
                                        </p:attrNameLst>
                                      </p:cBhvr>
                                      <p:to>
                                        <p:strVal val="visible"/>
                                      </p:to>
                                    </p:set>
                                    <p:animEffect transition="in" filter="wipe(left)">
                                      <p:cBhvr>
                                        <p:cTn id="120" dur="500"/>
                                        <p:tgtEl>
                                          <p:spTgt spid="26"/>
                                        </p:tgtEl>
                                      </p:cBhvr>
                                    </p:animEffect>
                                  </p:childTnLst>
                                </p:cTn>
                              </p:par>
                            </p:childTnLst>
                          </p:cTn>
                        </p:par>
                        <p:par>
                          <p:cTn id="121" fill="hold">
                            <p:stCondLst>
                              <p:cond delay="4500"/>
                            </p:stCondLst>
                            <p:childTnLst>
                              <p:par>
                                <p:cTn id="122" presetID="22" presetClass="entr" presetSubtype="4" fill="hold" nodeType="afterEffect">
                                  <p:stCondLst>
                                    <p:cond delay="0"/>
                                  </p:stCondLst>
                                  <p:childTnLst>
                                    <p:set>
                                      <p:cBhvr>
                                        <p:cTn id="123" dur="1" fill="hold">
                                          <p:stCondLst>
                                            <p:cond delay="0"/>
                                          </p:stCondLst>
                                        </p:cTn>
                                        <p:tgtEl>
                                          <p:spTgt spid="27"/>
                                        </p:tgtEl>
                                        <p:attrNameLst>
                                          <p:attrName>style.visibility</p:attrName>
                                        </p:attrNameLst>
                                      </p:cBhvr>
                                      <p:to>
                                        <p:strVal val="visible"/>
                                      </p:to>
                                    </p:set>
                                    <p:animEffect transition="in" filter="wipe(down)">
                                      <p:cBhvr>
                                        <p:cTn id="124" dur="500"/>
                                        <p:tgtEl>
                                          <p:spTgt spid="27"/>
                                        </p:tgtEl>
                                      </p:cBhvr>
                                    </p:animEffect>
                                  </p:childTnLst>
                                </p:cTn>
                              </p:par>
                              <p:par>
                                <p:cTn id="125" presetID="22" presetClass="entr" presetSubtype="1" fill="hold" nodeType="withEffect">
                                  <p:stCondLst>
                                    <p:cond delay="0"/>
                                  </p:stCondLst>
                                  <p:childTnLst>
                                    <p:set>
                                      <p:cBhvr>
                                        <p:cTn id="126" dur="1" fill="hold">
                                          <p:stCondLst>
                                            <p:cond delay="0"/>
                                          </p:stCondLst>
                                        </p:cTn>
                                        <p:tgtEl>
                                          <p:spTgt spid="37"/>
                                        </p:tgtEl>
                                        <p:attrNameLst>
                                          <p:attrName>style.visibility</p:attrName>
                                        </p:attrNameLst>
                                      </p:cBhvr>
                                      <p:to>
                                        <p:strVal val="visible"/>
                                      </p:to>
                                    </p:set>
                                    <p:animEffect transition="in" filter="wipe(up)">
                                      <p:cBhvr>
                                        <p:cTn id="127" dur="500"/>
                                        <p:tgtEl>
                                          <p:spTgt spid="37"/>
                                        </p:tgtEl>
                                      </p:cBhvr>
                                    </p:animEffect>
                                  </p:childTnLst>
                                </p:cTn>
                              </p:par>
                            </p:childTnLst>
                          </p:cTn>
                        </p:par>
                        <p:par>
                          <p:cTn id="128" fill="hold">
                            <p:stCondLst>
                              <p:cond delay="5000"/>
                            </p:stCondLst>
                            <p:childTnLst>
                              <p:par>
                                <p:cTn id="129" presetID="22" presetClass="entr" presetSubtype="8" fill="hold" grpId="0" nodeType="afterEffect">
                                  <p:stCondLst>
                                    <p:cond delay="0"/>
                                  </p:stCondLst>
                                  <p:childTnLst>
                                    <p:set>
                                      <p:cBhvr>
                                        <p:cTn id="130" dur="1" fill="hold">
                                          <p:stCondLst>
                                            <p:cond delay="0"/>
                                          </p:stCondLst>
                                        </p:cTn>
                                        <p:tgtEl>
                                          <p:spTgt spid="30"/>
                                        </p:tgtEl>
                                        <p:attrNameLst>
                                          <p:attrName>style.visibility</p:attrName>
                                        </p:attrNameLst>
                                      </p:cBhvr>
                                      <p:to>
                                        <p:strVal val="visible"/>
                                      </p:to>
                                    </p:set>
                                    <p:animEffect transition="in" filter="wipe(left)">
                                      <p:cBhvr>
                                        <p:cTn id="131" dur="500"/>
                                        <p:tgtEl>
                                          <p:spTgt spid="30"/>
                                        </p:tgtEl>
                                      </p:cBhvr>
                                    </p:animEffect>
                                  </p:childTnLst>
                                </p:cTn>
                              </p:par>
                              <p:par>
                                <p:cTn id="132" presetID="22" presetClass="entr" presetSubtype="8" fill="hold" grpId="0" nodeType="withEffect">
                                  <p:stCondLst>
                                    <p:cond delay="0"/>
                                  </p:stCondLst>
                                  <p:childTnLst>
                                    <p:set>
                                      <p:cBhvr>
                                        <p:cTn id="133" dur="1" fill="hold">
                                          <p:stCondLst>
                                            <p:cond delay="0"/>
                                          </p:stCondLst>
                                        </p:cTn>
                                        <p:tgtEl>
                                          <p:spTgt spid="50"/>
                                        </p:tgtEl>
                                        <p:attrNameLst>
                                          <p:attrName>style.visibility</p:attrName>
                                        </p:attrNameLst>
                                      </p:cBhvr>
                                      <p:to>
                                        <p:strVal val="visible"/>
                                      </p:to>
                                    </p:set>
                                    <p:animEffect transition="in" filter="wipe(left)">
                                      <p:cBhvr>
                                        <p:cTn id="134"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22" grpId="0"/>
      <p:bldP spid="26" grpId="0"/>
      <p:bldP spid="30" grpId="0"/>
      <p:bldP spid="45" grpId="0"/>
      <p:bldP spid="46" grpId="0"/>
      <p:bldP spid="50" grpId="0"/>
      <p:bldP spid="5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08452" y="1238027"/>
            <a:ext cx="1853392" cy="630942"/>
          </a:xfrm>
          <a:prstGeom prst="rect">
            <a:avLst/>
          </a:prstGeom>
          <a:ln>
            <a:noFill/>
          </a:ln>
        </p:spPr>
        <p:txBody>
          <a:bodyPr wrap="none">
            <a:spAutoFit/>
          </a:bodyPr>
          <a:lstStyle/>
          <a:p>
            <a:r>
              <a:rPr lang="en-US" altLang="zh-CN" sz="3500" b="1" dirty="0">
                <a:solidFill>
                  <a:schemeClr val="accent4">
                    <a:lumMod val="75000"/>
                  </a:schemeClr>
                </a:solidFill>
                <a:latin typeface="+mj-ea"/>
                <a:ea typeface="+mj-ea"/>
              </a:rPr>
              <a:t>3</a:t>
            </a:r>
            <a:r>
              <a:rPr lang="zh-CN" altLang="en-US" sz="3500" b="1" dirty="0">
                <a:solidFill>
                  <a:schemeClr val="accent4">
                    <a:lumMod val="75000"/>
                  </a:schemeClr>
                </a:solidFill>
                <a:latin typeface="+mj-ea"/>
                <a:ea typeface="+mj-ea"/>
              </a:rPr>
              <a:t>、人才</a:t>
            </a:r>
            <a:endParaRPr lang="zh-CN" altLang="en-US" sz="3500" b="1" dirty="0">
              <a:solidFill>
                <a:schemeClr val="accent4">
                  <a:lumMod val="75000"/>
                </a:schemeClr>
              </a:solidFill>
              <a:latin typeface="+mj-ea"/>
              <a:ea typeface="+mj-ea"/>
            </a:endParaRPr>
          </a:p>
        </p:txBody>
      </p:sp>
      <p:grpSp>
        <p:nvGrpSpPr>
          <p:cNvPr id="22" name="组合 21"/>
          <p:cNvGrpSpPr/>
          <p:nvPr/>
        </p:nvGrpSpPr>
        <p:grpSpPr>
          <a:xfrm>
            <a:off x="684972" y="249430"/>
            <a:ext cx="8357579" cy="635239"/>
            <a:chOff x="-5263199" y="-129176"/>
            <a:chExt cx="8292615" cy="630300"/>
          </a:xfrm>
        </p:grpSpPr>
        <p:sp>
          <p:nvSpPr>
            <p:cNvPr id="23" name="Text Box 7"/>
            <p:cNvSpPr txBox="1">
              <a:spLocks noChangeArrowheads="1"/>
            </p:cNvSpPr>
            <p:nvPr/>
          </p:nvSpPr>
          <p:spPr bwMode="auto">
            <a:xfrm>
              <a:off x="154333" y="-11846"/>
              <a:ext cx="2875083" cy="460854"/>
            </a:xfrm>
            <a:prstGeom prst="rect">
              <a:avLst/>
            </a:prstGeom>
            <a:noFill/>
            <a:ln w="9525">
              <a:noFill/>
              <a:miter lim="800000"/>
            </a:ln>
          </p:spPr>
          <p:txBody>
            <a:bodyPr wrap="none" lIns="46078" tIns="23040" rIns="46078" bIns="23040">
              <a:spAutoFit/>
            </a:bodyPr>
            <a:lstStyle/>
            <a:p>
              <a:pPr defTabSz="1096645"/>
              <a:r>
                <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HOW TO BUILD A HIGH</a:t>
              </a:r>
              <a:endPar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096645"/>
              <a:r>
                <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EFFICIENT TEAM</a:t>
              </a:r>
              <a:endParaRPr lang="en-CA"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4" name="矩形 23"/>
            <p:cNvSpPr/>
            <p:nvPr/>
          </p:nvSpPr>
          <p:spPr>
            <a:xfrm>
              <a:off x="-5263199" y="-129176"/>
              <a:ext cx="5536998" cy="630300"/>
            </a:xfrm>
            <a:prstGeom prst="rect">
              <a:avLst/>
            </a:prstGeom>
          </p:spPr>
          <p:txBody>
            <a:bodyPr wrap="none">
              <a:spAutoFit/>
            </a:bodyPr>
            <a:lstStyle/>
            <a:p>
              <a:pPr algn="ctr" defTabSz="1096645"/>
              <a:r>
                <a:rPr lang="zh-CN" altLang="en-US" sz="3530" b="1" spc="300" dirty="0">
                  <a:solidFill>
                    <a:schemeClr val="tx1">
                      <a:lumMod val="95000"/>
                      <a:lumOff val="5000"/>
                    </a:schemeClr>
                  </a:solidFill>
                  <a:latin typeface="+mn-ea"/>
                </a:rPr>
                <a:t>如何打造一支高效</a:t>
              </a:r>
              <a:r>
                <a:rPr lang="zh-CN" altLang="en-US" sz="3530" b="1" spc="300">
                  <a:solidFill>
                    <a:schemeClr val="tx1">
                      <a:lumMod val="95000"/>
                      <a:lumOff val="5000"/>
                    </a:schemeClr>
                  </a:solidFill>
                  <a:latin typeface="+mn-ea"/>
                </a:rPr>
                <a:t>的团队</a:t>
              </a:r>
              <a:endParaRPr lang="en-CA" altLang="zh-CN" sz="3530" b="1" spc="300" dirty="0">
                <a:solidFill>
                  <a:schemeClr val="tx1">
                    <a:lumMod val="95000"/>
                    <a:lumOff val="5000"/>
                  </a:schemeClr>
                </a:solidFill>
                <a:latin typeface="+mn-ea"/>
              </a:endParaRPr>
            </a:p>
          </p:txBody>
        </p:sp>
      </p:grpSp>
      <p:sp>
        <p:nvSpPr>
          <p:cNvPr id="85" name="同侧圆角矩形 4"/>
          <p:cNvSpPr/>
          <p:nvPr/>
        </p:nvSpPr>
        <p:spPr>
          <a:xfrm>
            <a:off x="1636238" y="2673203"/>
            <a:ext cx="2067842" cy="3860660"/>
          </a:xfrm>
          <a:prstGeom prst="round2SameRect">
            <a:avLst>
              <a:gd name="adj1" fmla="val 50000"/>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同侧圆角矩形 6"/>
          <p:cNvSpPr/>
          <p:nvPr/>
        </p:nvSpPr>
        <p:spPr>
          <a:xfrm>
            <a:off x="3922779" y="2673203"/>
            <a:ext cx="2067842" cy="3860660"/>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同侧圆角矩形 7"/>
          <p:cNvSpPr/>
          <p:nvPr/>
        </p:nvSpPr>
        <p:spPr>
          <a:xfrm>
            <a:off x="6209319" y="2673203"/>
            <a:ext cx="2067842" cy="3860660"/>
          </a:xfrm>
          <a:prstGeom prst="round2SameRect">
            <a:avLst>
              <a:gd name="adj1" fmla="val 50000"/>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同侧圆角矩形 8"/>
          <p:cNvSpPr/>
          <p:nvPr/>
        </p:nvSpPr>
        <p:spPr>
          <a:xfrm>
            <a:off x="8495860" y="2673203"/>
            <a:ext cx="2067842" cy="3860660"/>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a:off x="1862879" y="2929406"/>
            <a:ext cx="1614560" cy="1614560"/>
          </a:xfrm>
          <a:prstGeom prst="ellipse">
            <a:avLst/>
          </a:prstGeom>
          <a:solidFill>
            <a:schemeClr val="bg1"/>
          </a:solidFill>
          <a:ln>
            <a:noFill/>
          </a:ln>
          <a:effectLst>
            <a:outerShdw blurRad="1778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a:off x="4149419" y="2929406"/>
            <a:ext cx="1614560" cy="1614560"/>
          </a:xfrm>
          <a:prstGeom prst="ellipse">
            <a:avLst/>
          </a:prstGeom>
          <a:solidFill>
            <a:schemeClr val="bg1"/>
          </a:solidFill>
          <a:ln>
            <a:noFill/>
          </a:ln>
          <a:effectLst>
            <a:outerShdw blurRad="1778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a:off x="6435959" y="2929406"/>
            <a:ext cx="1614560" cy="1614560"/>
          </a:xfrm>
          <a:prstGeom prst="ellipse">
            <a:avLst/>
          </a:prstGeom>
          <a:solidFill>
            <a:schemeClr val="bg1"/>
          </a:solidFill>
          <a:ln>
            <a:noFill/>
          </a:ln>
          <a:effectLst>
            <a:outerShdw blurRad="1778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8722499" y="2929406"/>
            <a:ext cx="1614560" cy="1614560"/>
          </a:xfrm>
          <a:prstGeom prst="ellipse">
            <a:avLst/>
          </a:prstGeom>
          <a:solidFill>
            <a:schemeClr val="bg1"/>
          </a:solidFill>
          <a:ln>
            <a:noFill/>
          </a:ln>
          <a:effectLst>
            <a:outerShdw blurRad="1778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3" name="组合 92"/>
          <p:cNvGrpSpPr/>
          <p:nvPr/>
        </p:nvGrpSpPr>
        <p:grpSpPr>
          <a:xfrm>
            <a:off x="2287089" y="2316466"/>
            <a:ext cx="3035478" cy="3107504"/>
            <a:chOff x="1139849" y="2640604"/>
            <a:chExt cx="3035478" cy="3107504"/>
          </a:xfrm>
        </p:grpSpPr>
        <p:sp>
          <p:nvSpPr>
            <p:cNvPr id="94" name="弧形 93"/>
            <p:cNvSpPr/>
            <p:nvPr/>
          </p:nvSpPr>
          <p:spPr>
            <a:xfrm>
              <a:off x="1139849" y="2712630"/>
              <a:ext cx="3035478" cy="3035478"/>
            </a:xfrm>
            <a:prstGeom prst="arc">
              <a:avLst>
                <a:gd name="adj1" fmla="val 13912499"/>
                <a:gd name="adj2" fmla="val 18459736"/>
              </a:avLst>
            </a:prstGeom>
            <a:ln w="9525">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5" name="等腰三角形 94"/>
            <p:cNvSpPr/>
            <p:nvPr/>
          </p:nvSpPr>
          <p:spPr>
            <a:xfrm rot="5400000">
              <a:off x="2585563" y="2650539"/>
              <a:ext cx="144051" cy="124182"/>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6" name="组合 95"/>
          <p:cNvGrpSpPr/>
          <p:nvPr/>
        </p:nvGrpSpPr>
        <p:grpSpPr>
          <a:xfrm>
            <a:off x="4578261" y="2316466"/>
            <a:ext cx="3035478" cy="3107504"/>
            <a:chOff x="3431021" y="2640604"/>
            <a:chExt cx="3035478" cy="3107504"/>
          </a:xfrm>
        </p:grpSpPr>
        <p:sp>
          <p:nvSpPr>
            <p:cNvPr id="97" name="弧形 96"/>
            <p:cNvSpPr/>
            <p:nvPr/>
          </p:nvSpPr>
          <p:spPr>
            <a:xfrm>
              <a:off x="3431021" y="2712630"/>
              <a:ext cx="3035478" cy="3035478"/>
            </a:xfrm>
            <a:prstGeom prst="arc">
              <a:avLst>
                <a:gd name="adj1" fmla="val 13912499"/>
                <a:gd name="adj2" fmla="val 18459736"/>
              </a:avLst>
            </a:prstGeom>
            <a:ln w="9525">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8" name="等腰三角形 97"/>
            <p:cNvSpPr/>
            <p:nvPr/>
          </p:nvSpPr>
          <p:spPr>
            <a:xfrm rot="5400000">
              <a:off x="4876735" y="2650539"/>
              <a:ext cx="144051" cy="124182"/>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9" name="组合 98"/>
          <p:cNvGrpSpPr/>
          <p:nvPr/>
        </p:nvGrpSpPr>
        <p:grpSpPr>
          <a:xfrm>
            <a:off x="6869433" y="2316466"/>
            <a:ext cx="3035478" cy="3107504"/>
            <a:chOff x="5722193" y="2640604"/>
            <a:chExt cx="3035478" cy="3107504"/>
          </a:xfrm>
        </p:grpSpPr>
        <p:sp>
          <p:nvSpPr>
            <p:cNvPr id="100" name="弧形 99"/>
            <p:cNvSpPr/>
            <p:nvPr/>
          </p:nvSpPr>
          <p:spPr>
            <a:xfrm>
              <a:off x="5722193" y="2712630"/>
              <a:ext cx="3035478" cy="3035478"/>
            </a:xfrm>
            <a:prstGeom prst="arc">
              <a:avLst>
                <a:gd name="adj1" fmla="val 13912499"/>
                <a:gd name="adj2" fmla="val 18459736"/>
              </a:avLst>
            </a:prstGeom>
            <a:ln w="9525">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1" name="等腰三角形 100"/>
            <p:cNvSpPr/>
            <p:nvPr/>
          </p:nvSpPr>
          <p:spPr>
            <a:xfrm rot="5400000">
              <a:off x="7167907" y="2650539"/>
              <a:ext cx="144051" cy="124182"/>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2" name="文本框 101"/>
          <p:cNvSpPr txBox="1"/>
          <p:nvPr/>
        </p:nvSpPr>
        <p:spPr>
          <a:xfrm flipH="1">
            <a:off x="1777879" y="4711114"/>
            <a:ext cx="1780220" cy="1338828"/>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just">
              <a:lnSpc>
                <a:spcPct val="150000"/>
              </a:lnSpc>
            </a:pPr>
            <a:r>
              <a:rPr lang="zh-CN" altLang="en-US" sz="1800" b="1">
                <a:solidFill>
                  <a:schemeClr val="bg1"/>
                </a:solidFill>
              </a:rPr>
              <a:t>用人是一门“艺术”，要有“想象力”；</a:t>
            </a:r>
            <a:endParaRPr lang="en-US" altLang="zh-CN" sz="1800" b="1" dirty="0">
              <a:solidFill>
                <a:schemeClr val="bg1"/>
              </a:solidFill>
            </a:endParaRPr>
          </a:p>
        </p:txBody>
      </p:sp>
      <p:sp>
        <p:nvSpPr>
          <p:cNvPr id="103" name="文本框 102"/>
          <p:cNvSpPr txBox="1"/>
          <p:nvPr/>
        </p:nvSpPr>
        <p:spPr>
          <a:xfrm flipH="1">
            <a:off x="3906737" y="4490061"/>
            <a:ext cx="2067842" cy="1938992"/>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just">
              <a:lnSpc>
                <a:spcPct val="150000"/>
              </a:lnSpc>
            </a:pPr>
            <a:r>
              <a:rPr lang="zh-CN" altLang="en-US" sz="1600" b="1">
                <a:solidFill>
                  <a:schemeClr val="bg1"/>
                </a:solidFill>
              </a:rPr>
              <a:t>合适的人引到合适的岗位；因岗设人，不可因人设岗；处理好因势用人和因人用人的关系；</a:t>
            </a:r>
            <a:endParaRPr lang="en-US" altLang="zh-CN" sz="1600" b="1" dirty="0">
              <a:solidFill>
                <a:schemeClr val="bg1"/>
              </a:solidFill>
            </a:endParaRPr>
          </a:p>
        </p:txBody>
      </p:sp>
      <p:sp>
        <p:nvSpPr>
          <p:cNvPr id="104" name="文本框 103"/>
          <p:cNvSpPr txBox="1"/>
          <p:nvPr/>
        </p:nvSpPr>
        <p:spPr>
          <a:xfrm flipH="1">
            <a:off x="6355299" y="4711114"/>
            <a:ext cx="1780220" cy="1338828"/>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just">
              <a:lnSpc>
                <a:spcPct val="150000"/>
              </a:lnSpc>
            </a:pPr>
            <a:r>
              <a:rPr lang="zh-CN" altLang="en-US" sz="1800" b="1">
                <a:solidFill>
                  <a:schemeClr val="bg1"/>
                </a:solidFill>
              </a:rPr>
              <a:t>对人的管理当中应懂得运用“压力管理”。</a:t>
            </a:r>
            <a:endParaRPr lang="en-US" altLang="zh-CN" sz="1800" b="1" dirty="0">
              <a:solidFill>
                <a:schemeClr val="bg1"/>
              </a:solidFill>
            </a:endParaRPr>
          </a:p>
        </p:txBody>
      </p:sp>
      <p:sp>
        <p:nvSpPr>
          <p:cNvPr id="105" name="文本框 104"/>
          <p:cNvSpPr txBox="1"/>
          <p:nvPr/>
        </p:nvSpPr>
        <p:spPr>
          <a:xfrm flipH="1">
            <a:off x="8644009" y="4711114"/>
            <a:ext cx="1780220" cy="1338828"/>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just">
              <a:lnSpc>
                <a:spcPct val="150000"/>
              </a:lnSpc>
            </a:pPr>
            <a:r>
              <a:rPr lang="zh-CN" altLang="en-US" sz="1800" b="1">
                <a:solidFill>
                  <a:schemeClr val="bg1"/>
                </a:solidFill>
              </a:rPr>
              <a:t>企业的竞争实际上人才的竞争！</a:t>
            </a:r>
            <a:endParaRPr lang="en-US" altLang="zh-CN" sz="1800" b="1" dirty="0">
              <a:solidFill>
                <a:schemeClr val="bg1"/>
              </a:solidFill>
            </a:endParaRPr>
          </a:p>
        </p:txBody>
      </p:sp>
      <p:grpSp>
        <p:nvGrpSpPr>
          <p:cNvPr id="106" name="组合 105"/>
          <p:cNvGrpSpPr/>
          <p:nvPr/>
        </p:nvGrpSpPr>
        <p:grpSpPr>
          <a:xfrm>
            <a:off x="4766126" y="3466015"/>
            <a:ext cx="466726" cy="546102"/>
            <a:chOff x="5945198" y="2951170"/>
            <a:chExt cx="466726" cy="546102"/>
          </a:xfrm>
          <a:solidFill>
            <a:schemeClr val="tx1">
              <a:lumMod val="75000"/>
              <a:lumOff val="25000"/>
            </a:schemeClr>
          </a:solidFill>
        </p:grpSpPr>
        <p:sp>
          <p:nvSpPr>
            <p:cNvPr id="107" name="Freeform 14"/>
            <p:cNvSpPr>
              <a:spLocks noEditPoints="1"/>
            </p:cNvSpPr>
            <p:nvPr/>
          </p:nvSpPr>
          <p:spPr bwMode="auto">
            <a:xfrm>
              <a:off x="6100773" y="3186121"/>
              <a:ext cx="311151" cy="311151"/>
            </a:xfrm>
            <a:custGeom>
              <a:avLst/>
              <a:gdLst>
                <a:gd name="T0" fmla="*/ 154 w 308"/>
                <a:gd name="T1" fmla="*/ 0 h 307"/>
                <a:gd name="T2" fmla="*/ 0 w 308"/>
                <a:gd name="T3" fmla="*/ 154 h 307"/>
                <a:gd name="T4" fmla="*/ 154 w 308"/>
                <a:gd name="T5" fmla="*/ 307 h 307"/>
                <a:gd name="T6" fmla="*/ 308 w 308"/>
                <a:gd name="T7" fmla="*/ 154 h 307"/>
                <a:gd name="T8" fmla="*/ 154 w 308"/>
                <a:gd name="T9" fmla="*/ 0 h 307"/>
                <a:gd name="T10" fmla="*/ 168 w 308"/>
                <a:gd name="T11" fmla="*/ 278 h 307"/>
                <a:gd name="T12" fmla="*/ 168 w 308"/>
                <a:gd name="T13" fmla="*/ 249 h 307"/>
                <a:gd name="T14" fmla="*/ 154 w 308"/>
                <a:gd name="T15" fmla="*/ 250 h 307"/>
                <a:gd name="T16" fmla="*/ 140 w 308"/>
                <a:gd name="T17" fmla="*/ 249 h 307"/>
                <a:gd name="T18" fmla="*/ 140 w 308"/>
                <a:gd name="T19" fmla="*/ 278 h 307"/>
                <a:gd name="T20" fmla="*/ 30 w 308"/>
                <a:gd name="T21" fmla="*/ 168 h 307"/>
                <a:gd name="T22" fmla="*/ 59 w 308"/>
                <a:gd name="T23" fmla="*/ 168 h 307"/>
                <a:gd name="T24" fmla="*/ 57 w 308"/>
                <a:gd name="T25" fmla="*/ 154 h 307"/>
                <a:gd name="T26" fmla="*/ 59 w 308"/>
                <a:gd name="T27" fmla="*/ 139 h 307"/>
                <a:gd name="T28" fmla="*/ 30 w 308"/>
                <a:gd name="T29" fmla="*/ 139 h 307"/>
                <a:gd name="T30" fmla="*/ 140 w 308"/>
                <a:gd name="T31" fmla="*/ 29 h 307"/>
                <a:gd name="T32" fmla="*/ 140 w 308"/>
                <a:gd name="T33" fmla="*/ 58 h 307"/>
                <a:gd name="T34" fmla="*/ 154 w 308"/>
                <a:gd name="T35" fmla="*/ 57 h 307"/>
                <a:gd name="T36" fmla="*/ 168 w 308"/>
                <a:gd name="T37" fmla="*/ 58 h 307"/>
                <a:gd name="T38" fmla="*/ 168 w 308"/>
                <a:gd name="T39" fmla="*/ 29 h 307"/>
                <a:gd name="T40" fmla="*/ 278 w 308"/>
                <a:gd name="T41" fmla="*/ 139 h 307"/>
                <a:gd name="T42" fmla="*/ 249 w 308"/>
                <a:gd name="T43" fmla="*/ 139 h 307"/>
                <a:gd name="T44" fmla="*/ 250 w 308"/>
                <a:gd name="T45" fmla="*/ 154 h 307"/>
                <a:gd name="T46" fmla="*/ 249 w 308"/>
                <a:gd name="T47" fmla="*/ 168 h 307"/>
                <a:gd name="T48" fmla="*/ 278 w 308"/>
                <a:gd name="T49" fmla="*/ 168 h 307"/>
                <a:gd name="T50" fmla="*/ 168 w 308"/>
                <a:gd name="T51" fmla="*/ 27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8" h="307">
                  <a:moveTo>
                    <a:pt x="154" y="0"/>
                  </a:moveTo>
                  <a:cubicBezTo>
                    <a:pt x="69" y="0"/>
                    <a:pt x="0" y="69"/>
                    <a:pt x="0" y="154"/>
                  </a:cubicBezTo>
                  <a:cubicBezTo>
                    <a:pt x="0" y="238"/>
                    <a:pt x="69" y="307"/>
                    <a:pt x="154" y="307"/>
                  </a:cubicBezTo>
                  <a:cubicBezTo>
                    <a:pt x="239" y="307"/>
                    <a:pt x="308" y="238"/>
                    <a:pt x="308" y="154"/>
                  </a:cubicBezTo>
                  <a:cubicBezTo>
                    <a:pt x="308" y="69"/>
                    <a:pt x="239" y="0"/>
                    <a:pt x="154" y="0"/>
                  </a:cubicBezTo>
                  <a:close/>
                  <a:moveTo>
                    <a:pt x="168" y="278"/>
                  </a:moveTo>
                  <a:cubicBezTo>
                    <a:pt x="168" y="249"/>
                    <a:pt x="168" y="249"/>
                    <a:pt x="168" y="249"/>
                  </a:cubicBezTo>
                  <a:cubicBezTo>
                    <a:pt x="163" y="250"/>
                    <a:pt x="159" y="250"/>
                    <a:pt x="154" y="250"/>
                  </a:cubicBezTo>
                  <a:cubicBezTo>
                    <a:pt x="149" y="250"/>
                    <a:pt x="145" y="250"/>
                    <a:pt x="140" y="249"/>
                  </a:cubicBezTo>
                  <a:cubicBezTo>
                    <a:pt x="140" y="278"/>
                    <a:pt x="140" y="278"/>
                    <a:pt x="140" y="278"/>
                  </a:cubicBezTo>
                  <a:cubicBezTo>
                    <a:pt x="82" y="271"/>
                    <a:pt x="36" y="226"/>
                    <a:pt x="30" y="168"/>
                  </a:cubicBezTo>
                  <a:cubicBezTo>
                    <a:pt x="59" y="168"/>
                    <a:pt x="59" y="168"/>
                    <a:pt x="59" y="168"/>
                  </a:cubicBezTo>
                  <a:cubicBezTo>
                    <a:pt x="58" y="163"/>
                    <a:pt x="57" y="158"/>
                    <a:pt x="57" y="154"/>
                  </a:cubicBezTo>
                  <a:cubicBezTo>
                    <a:pt x="57" y="149"/>
                    <a:pt x="58" y="144"/>
                    <a:pt x="59" y="139"/>
                  </a:cubicBezTo>
                  <a:cubicBezTo>
                    <a:pt x="30" y="139"/>
                    <a:pt x="30" y="139"/>
                    <a:pt x="30" y="139"/>
                  </a:cubicBezTo>
                  <a:cubicBezTo>
                    <a:pt x="36" y="81"/>
                    <a:pt x="82" y="36"/>
                    <a:pt x="140" y="29"/>
                  </a:cubicBezTo>
                  <a:cubicBezTo>
                    <a:pt x="140" y="58"/>
                    <a:pt x="140" y="58"/>
                    <a:pt x="140" y="58"/>
                  </a:cubicBezTo>
                  <a:cubicBezTo>
                    <a:pt x="145" y="57"/>
                    <a:pt x="149" y="57"/>
                    <a:pt x="154" y="57"/>
                  </a:cubicBezTo>
                  <a:cubicBezTo>
                    <a:pt x="159" y="57"/>
                    <a:pt x="163" y="57"/>
                    <a:pt x="168" y="58"/>
                  </a:cubicBezTo>
                  <a:cubicBezTo>
                    <a:pt x="168" y="29"/>
                    <a:pt x="168" y="29"/>
                    <a:pt x="168" y="29"/>
                  </a:cubicBezTo>
                  <a:cubicBezTo>
                    <a:pt x="226" y="36"/>
                    <a:pt x="272" y="81"/>
                    <a:pt x="278" y="139"/>
                  </a:cubicBezTo>
                  <a:cubicBezTo>
                    <a:pt x="249" y="139"/>
                    <a:pt x="249" y="139"/>
                    <a:pt x="249" y="139"/>
                  </a:cubicBezTo>
                  <a:cubicBezTo>
                    <a:pt x="250" y="144"/>
                    <a:pt x="250" y="149"/>
                    <a:pt x="250" y="154"/>
                  </a:cubicBezTo>
                  <a:cubicBezTo>
                    <a:pt x="250" y="158"/>
                    <a:pt x="250" y="163"/>
                    <a:pt x="249" y="168"/>
                  </a:cubicBezTo>
                  <a:cubicBezTo>
                    <a:pt x="278" y="168"/>
                    <a:pt x="278" y="168"/>
                    <a:pt x="278" y="168"/>
                  </a:cubicBezTo>
                  <a:cubicBezTo>
                    <a:pt x="272" y="226"/>
                    <a:pt x="226" y="271"/>
                    <a:pt x="168" y="2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108" name="组合 107"/>
            <p:cNvGrpSpPr/>
            <p:nvPr/>
          </p:nvGrpSpPr>
          <p:grpSpPr>
            <a:xfrm>
              <a:off x="5945198" y="2951170"/>
              <a:ext cx="414338" cy="544514"/>
              <a:chOff x="5945198" y="2951170"/>
              <a:chExt cx="414338" cy="544514"/>
            </a:xfrm>
            <a:grpFill/>
          </p:grpSpPr>
          <p:sp>
            <p:nvSpPr>
              <p:cNvPr id="109" name="Oval 11"/>
              <p:cNvSpPr>
                <a:spLocks noChangeArrowheads="1"/>
              </p:cNvSpPr>
              <p:nvPr/>
            </p:nvSpPr>
            <p:spPr bwMode="auto">
              <a:xfrm>
                <a:off x="6056323" y="2951170"/>
                <a:ext cx="84138" cy="1047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0" name="Freeform 12"/>
              <p:cNvSpPr>
                <a:spLocks noEditPoints="1"/>
              </p:cNvSpPr>
              <p:nvPr/>
            </p:nvSpPr>
            <p:spPr bwMode="auto">
              <a:xfrm>
                <a:off x="5945198" y="3065471"/>
                <a:ext cx="301625" cy="430213"/>
              </a:xfrm>
              <a:custGeom>
                <a:avLst/>
                <a:gdLst>
                  <a:gd name="T0" fmla="*/ 299 w 299"/>
                  <a:gd name="T1" fmla="*/ 65 h 424"/>
                  <a:gd name="T2" fmla="*/ 298 w 299"/>
                  <a:gd name="T3" fmla="*/ 64 h 424"/>
                  <a:gd name="T4" fmla="*/ 283 w 299"/>
                  <a:gd name="T5" fmla="*/ 53 h 424"/>
                  <a:gd name="T6" fmla="*/ 223 w 299"/>
                  <a:gd name="T7" fmla="*/ 9 h 424"/>
                  <a:gd name="T8" fmla="*/ 208 w 299"/>
                  <a:gd name="T9" fmla="*/ 3 h 424"/>
                  <a:gd name="T10" fmla="*/ 187 w 299"/>
                  <a:gd name="T11" fmla="*/ 2 h 424"/>
                  <a:gd name="T12" fmla="*/ 184 w 299"/>
                  <a:gd name="T13" fmla="*/ 28 h 424"/>
                  <a:gd name="T14" fmla="*/ 167 w 299"/>
                  <a:gd name="T15" fmla="*/ 105 h 424"/>
                  <a:gd name="T16" fmla="*/ 166 w 299"/>
                  <a:gd name="T17" fmla="*/ 19 h 424"/>
                  <a:gd name="T18" fmla="*/ 144 w 299"/>
                  <a:gd name="T19" fmla="*/ 0 h 424"/>
                  <a:gd name="T20" fmla="*/ 143 w 299"/>
                  <a:gd name="T21" fmla="*/ 22 h 424"/>
                  <a:gd name="T22" fmla="*/ 111 w 299"/>
                  <a:gd name="T23" fmla="*/ 45 h 424"/>
                  <a:gd name="T24" fmla="*/ 100 w 299"/>
                  <a:gd name="T25" fmla="*/ 17 h 424"/>
                  <a:gd name="T26" fmla="*/ 117 w 299"/>
                  <a:gd name="T27" fmla="*/ 1 h 424"/>
                  <a:gd name="T28" fmla="*/ 95 w 299"/>
                  <a:gd name="T29" fmla="*/ 4 h 424"/>
                  <a:gd name="T30" fmla="*/ 7 w 299"/>
                  <a:gd name="T31" fmla="*/ 88 h 424"/>
                  <a:gd name="T32" fmla="*/ 7 w 299"/>
                  <a:gd name="T33" fmla="*/ 89 h 424"/>
                  <a:gd name="T34" fmla="*/ 3 w 299"/>
                  <a:gd name="T35" fmla="*/ 119 h 424"/>
                  <a:gd name="T36" fmla="*/ 4 w 299"/>
                  <a:gd name="T37" fmla="*/ 120 h 424"/>
                  <a:gd name="T38" fmla="*/ 6 w 299"/>
                  <a:gd name="T39" fmla="*/ 124 h 424"/>
                  <a:gd name="T40" fmla="*/ 15 w 299"/>
                  <a:gd name="T41" fmla="*/ 141 h 424"/>
                  <a:gd name="T42" fmla="*/ 50 w 299"/>
                  <a:gd name="T43" fmla="*/ 210 h 424"/>
                  <a:gd name="T44" fmla="*/ 81 w 299"/>
                  <a:gd name="T45" fmla="*/ 223 h 424"/>
                  <a:gd name="T46" fmla="*/ 86 w 299"/>
                  <a:gd name="T47" fmla="*/ 224 h 424"/>
                  <a:gd name="T48" fmla="*/ 149 w 299"/>
                  <a:gd name="T49" fmla="*/ 424 h 424"/>
                  <a:gd name="T50" fmla="*/ 139 w 299"/>
                  <a:gd name="T51" fmla="*/ 273 h 424"/>
                  <a:gd name="T52" fmla="*/ 221 w 299"/>
                  <a:gd name="T53" fmla="*/ 82 h 424"/>
                  <a:gd name="T54" fmla="*/ 232 w 299"/>
                  <a:gd name="T55" fmla="*/ 78 h 424"/>
                  <a:gd name="T56" fmla="*/ 187 w 299"/>
                  <a:gd name="T57" fmla="*/ 112 h 424"/>
                  <a:gd name="T58" fmla="*/ 221 w 299"/>
                  <a:gd name="T59" fmla="*/ 82 h 424"/>
                  <a:gd name="T60" fmla="*/ 75 w 299"/>
                  <a:gd name="T61" fmla="*/ 138 h 424"/>
                  <a:gd name="T62" fmla="*/ 59 w 299"/>
                  <a:gd name="T63" fmla="*/ 109 h 424"/>
                  <a:gd name="T64" fmla="*/ 82 w 299"/>
                  <a:gd name="T65" fmla="*/ 149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99" h="424">
                    <a:moveTo>
                      <a:pt x="297" y="104"/>
                    </a:moveTo>
                    <a:cubicBezTo>
                      <a:pt x="298" y="86"/>
                      <a:pt x="299" y="60"/>
                      <a:pt x="299" y="65"/>
                    </a:cubicBezTo>
                    <a:cubicBezTo>
                      <a:pt x="299" y="65"/>
                      <a:pt x="299" y="65"/>
                      <a:pt x="299" y="65"/>
                    </a:cubicBezTo>
                    <a:cubicBezTo>
                      <a:pt x="298" y="64"/>
                      <a:pt x="298" y="64"/>
                      <a:pt x="298" y="64"/>
                    </a:cubicBezTo>
                    <a:cubicBezTo>
                      <a:pt x="293" y="61"/>
                      <a:pt x="293" y="61"/>
                      <a:pt x="293" y="61"/>
                    </a:cubicBezTo>
                    <a:cubicBezTo>
                      <a:pt x="283" y="53"/>
                      <a:pt x="283" y="53"/>
                      <a:pt x="283" y="53"/>
                    </a:cubicBezTo>
                    <a:cubicBezTo>
                      <a:pt x="263" y="38"/>
                      <a:pt x="263" y="38"/>
                      <a:pt x="263" y="38"/>
                    </a:cubicBezTo>
                    <a:cubicBezTo>
                      <a:pt x="223" y="9"/>
                      <a:pt x="223" y="9"/>
                      <a:pt x="223" y="9"/>
                    </a:cubicBezTo>
                    <a:cubicBezTo>
                      <a:pt x="218" y="6"/>
                      <a:pt x="214" y="4"/>
                      <a:pt x="209" y="4"/>
                    </a:cubicBezTo>
                    <a:cubicBezTo>
                      <a:pt x="209" y="3"/>
                      <a:pt x="208" y="3"/>
                      <a:pt x="208" y="3"/>
                    </a:cubicBezTo>
                    <a:cubicBezTo>
                      <a:pt x="201" y="3"/>
                      <a:pt x="194" y="2"/>
                      <a:pt x="188" y="1"/>
                    </a:cubicBezTo>
                    <a:cubicBezTo>
                      <a:pt x="187" y="2"/>
                      <a:pt x="187" y="2"/>
                      <a:pt x="187" y="2"/>
                    </a:cubicBezTo>
                    <a:cubicBezTo>
                      <a:pt x="205" y="17"/>
                      <a:pt x="205" y="17"/>
                      <a:pt x="205" y="17"/>
                    </a:cubicBezTo>
                    <a:cubicBezTo>
                      <a:pt x="184" y="28"/>
                      <a:pt x="184" y="28"/>
                      <a:pt x="184" y="28"/>
                    </a:cubicBezTo>
                    <a:cubicBezTo>
                      <a:pt x="194" y="45"/>
                      <a:pt x="194" y="45"/>
                      <a:pt x="194" y="45"/>
                    </a:cubicBezTo>
                    <a:cubicBezTo>
                      <a:pt x="167" y="105"/>
                      <a:pt x="167" y="105"/>
                      <a:pt x="167" y="105"/>
                    </a:cubicBezTo>
                    <a:cubicBezTo>
                      <a:pt x="162" y="22"/>
                      <a:pt x="162" y="22"/>
                      <a:pt x="162" y="22"/>
                    </a:cubicBezTo>
                    <a:cubicBezTo>
                      <a:pt x="166" y="19"/>
                      <a:pt x="166" y="19"/>
                      <a:pt x="166" y="19"/>
                    </a:cubicBezTo>
                    <a:cubicBezTo>
                      <a:pt x="161" y="0"/>
                      <a:pt x="161" y="0"/>
                      <a:pt x="161" y="0"/>
                    </a:cubicBezTo>
                    <a:cubicBezTo>
                      <a:pt x="144" y="0"/>
                      <a:pt x="144" y="0"/>
                      <a:pt x="144" y="0"/>
                    </a:cubicBezTo>
                    <a:cubicBezTo>
                      <a:pt x="139" y="19"/>
                      <a:pt x="139" y="19"/>
                      <a:pt x="139" y="19"/>
                    </a:cubicBezTo>
                    <a:cubicBezTo>
                      <a:pt x="143" y="22"/>
                      <a:pt x="143" y="22"/>
                      <a:pt x="143" y="22"/>
                    </a:cubicBezTo>
                    <a:cubicBezTo>
                      <a:pt x="138" y="105"/>
                      <a:pt x="138" y="105"/>
                      <a:pt x="138" y="105"/>
                    </a:cubicBezTo>
                    <a:cubicBezTo>
                      <a:pt x="111" y="45"/>
                      <a:pt x="111" y="45"/>
                      <a:pt x="111" y="45"/>
                    </a:cubicBezTo>
                    <a:cubicBezTo>
                      <a:pt x="121" y="28"/>
                      <a:pt x="121" y="28"/>
                      <a:pt x="121" y="28"/>
                    </a:cubicBezTo>
                    <a:cubicBezTo>
                      <a:pt x="100" y="17"/>
                      <a:pt x="100" y="17"/>
                      <a:pt x="100" y="17"/>
                    </a:cubicBezTo>
                    <a:cubicBezTo>
                      <a:pt x="118" y="2"/>
                      <a:pt x="118" y="2"/>
                      <a:pt x="118" y="2"/>
                    </a:cubicBezTo>
                    <a:cubicBezTo>
                      <a:pt x="117" y="1"/>
                      <a:pt x="117" y="1"/>
                      <a:pt x="117" y="1"/>
                    </a:cubicBezTo>
                    <a:cubicBezTo>
                      <a:pt x="111" y="2"/>
                      <a:pt x="104" y="3"/>
                      <a:pt x="97" y="3"/>
                    </a:cubicBezTo>
                    <a:cubicBezTo>
                      <a:pt x="96" y="3"/>
                      <a:pt x="96" y="4"/>
                      <a:pt x="95" y="4"/>
                    </a:cubicBezTo>
                    <a:cubicBezTo>
                      <a:pt x="89" y="4"/>
                      <a:pt x="82" y="7"/>
                      <a:pt x="77" y="13"/>
                    </a:cubicBezTo>
                    <a:cubicBezTo>
                      <a:pt x="7" y="88"/>
                      <a:pt x="7" y="88"/>
                      <a:pt x="7" y="88"/>
                    </a:cubicBezTo>
                    <a:cubicBezTo>
                      <a:pt x="7" y="89"/>
                      <a:pt x="7" y="89"/>
                      <a:pt x="7" y="89"/>
                    </a:cubicBezTo>
                    <a:cubicBezTo>
                      <a:pt x="7" y="89"/>
                      <a:pt x="7" y="89"/>
                      <a:pt x="7" y="89"/>
                    </a:cubicBezTo>
                    <a:cubicBezTo>
                      <a:pt x="0" y="149"/>
                      <a:pt x="5" y="105"/>
                      <a:pt x="3" y="119"/>
                    </a:cubicBezTo>
                    <a:cubicBezTo>
                      <a:pt x="3" y="119"/>
                      <a:pt x="3" y="119"/>
                      <a:pt x="3" y="119"/>
                    </a:cubicBezTo>
                    <a:cubicBezTo>
                      <a:pt x="3" y="119"/>
                      <a:pt x="3" y="119"/>
                      <a:pt x="3" y="119"/>
                    </a:cubicBezTo>
                    <a:cubicBezTo>
                      <a:pt x="4" y="120"/>
                      <a:pt x="4" y="120"/>
                      <a:pt x="4" y="120"/>
                    </a:cubicBezTo>
                    <a:cubicBezTo>
                      <a:pt x="4" y="121"/>
                      <a:pt x="4" y="121"/>
                      <a:pt x="4" y="121"/>
                    </a:cubicBezTo>
                    <a:cubicBezTo>
                      <a:pt x="6" y="124"/>
                      <a:pt x="6" y="124"/>
                      <a:pt x="6" y="124"/>
                    </a:cubicBezTo>
                    <a:cubicBezTo>
                      <a:pt x="9" y="130"/>
                      <a:pt x="9" y="130"/>
                      <a:pt x="9" y="130"/>
                    </a:cubicBezTo>
                    <a:cubicBezTo>
                      <a:pt x="15" y="141"/>
                      <a:pt x="15" y="141"/>
                      <a:pt x="15" y="141"/>
                    </a:cubicBezTo>
                    <a:cubicBezTo>
                      <a:pt x="26" y="164"/>
                      <a:pt x="26" y="164"/>
                      <a:pt x="26" y="164"/>
                    </a:cubicBezTo>
                    <a:cubicBezTo>
                      <a:pt x="50" y="210"/>
                      <a:pt x="50" y="210"/>
                      <a:pt x="50" y="210"/>
                    </a:cubicBezTo>
                    <a:cubicBezTo>
                      <a:pt x="60" y="205"/>
                      <a:pt x="71" y="199"/>
                      <a:pt x="81" y="194"/>
                    </a:cubicBezTo>
                    <a:cubicBezTo>
                      <a:pt x="81" y="203"/>
                      <a:pt x="81" y="213"/>
                      <a:pt x="81" y="223"/>
                    </a:cubicBezTo>
                    <a:cubicBezTo>
                      <a:pt x="81" y="223"/>
                      <a:pt x="81" y="224"/>
                      <a:pt x="81" y="224"/>
                    </a:cubicBezTo>
                    <a:cubicBezTo>
                      <a:pt x="83" y="224"/>
                      <a:pt x="84" y="224"/>
                      <a:pt x="86" y="224"/>
                    </a:cubicBezTo>
                    <a:cubicBezTo>
                      <a:pt x="92" y="424"/>
                      <a:pt x="92" y="424"/>
                      <a:pt x="92" y="424"/>
                    </a:cubicBezTo>
                    <a:cubicBezTo>
                      <a:pt x="149" y="424"/>
                      <a:pt x="149" y="424"/>
                      <a:pt x="149" y="424"/>
                    </a:cubicBezTo>
                    <a:cubicBezTo>
                      <a:pt x="150" y="399"/>
                      <a:pt x="150" y="366"/>
                      <a:pt x="150" y="334"/>
                    </a:cubicBezTo>
                    <a:cubicBezTo>
                      <a:pt x="143" y="315"/>
                      <a:pt x="139" y="294"/>
                      <a:pt x="139" y="273"/>
                    </a:cubicBezTo>
                    <a:cubicBezTo>
                      <a:pt x="139" y="183"/>
                      <a:pt x="209" y="109"/>
                      <a:pt x="297" y="104"/>
                    </a:cubicBezTo>
                    <a:close/>
                    <a:moveTo>
                      <a:pt x="221" y="82"/>
                    </a:moveTo>
                    <a:cubicBezTo>
                      <a:pt x="221" y="78"/>
                      <a:pt x="221" y="73"/>
                      <a:pt x="221" y="69"/>
                    </a:cubicBezTo>
                    <a:cubicBezTo>
                      <a:pt x="232" y="78"/>
                      <a:pt x="232" y="78"/>
                      <a:pt x="232" y="78"/>
                    </a:cubicBezTo>
                    <a:cubicBezTo>
                      <a:pt x="237" y="82"/>
                      <a:pt x="237" y="82"/>
                      <a:pt x="237" y="82"/>
                    </a:cubicBezTo>
                    <a:cubicBezTo>
                      <a:pt x="187" y="112"/>
                      <a:pt x="187" y="112"/>
                      <a:pt x="187" y="112"/>
                    </a:cubicBezTo>
                    <a:cubicBezTo>
                      <a:pt x="182" y="104"/>
                      <a:pt x="182" y="104"/>
                      <a:pt x="182" y="104"/>
                    </a:cubicBezTo>
                    <a:lnTo>
                      <a:pt x="221" y="82"/>
                    </a:lnTo>
                    <a:close/>
                    <a:moveTo>
                      <a:pt x="82" y="149"/>
                    </a:moveTo>
                    <a:cubicBezTo>
                      <a:pt x="75" y="138"/>
                      <a:pt x="75" y="138"/>
                      <a:pt x="75" y="138"/>
                    </a:cubicBezTo>
                    <a:cubicBezTo>
                      <a:pt x="63" y="115"/>
                      <a:pt x="63" y="115"/>
                      <a:pt x="63" y="115"/>
                    </a:cubicBezTo>
                    <a:cubicBezTo>
                      <a:pt x="59" y="109"/>
                      <a:pt x="59" y="109"/>
                      <a:pt x="59" y="109"/>
                    </a:cubicBezTo>
                    <a:cubicBezTo>
                      <a:pt x="84" y="78"/>
                      <a:pt x="84" y="78"/>
                      <a:pt x="84" y="78"/>
                    </a:cubicBezTo>
                    <a:cubicBezTo>
                      <a:pt x="83" y="102"/>
                      <a:pt x="83" y="125"/>
                      <a:pt x="82" y="1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1" name="Freeform 15"/>
              <p:cNvSpPr/>
              <p:nvPr/>
            </p:nvSpPr>
            <p:spPr bwMode="auto">
              <a:xfrm>
                <a:off x="6194436" y="3235334"/>
                <a:ext cx="20638" cy="23813"/>
              </a:xfrm>
              <a:custGeom>
                <a:avLst/>
                <a:gdLst>
                  <a:gd name="T0" fmla="*/ 9 w 21"/>
                  <a:gd name="T1" fmla="*/ 24 h 24"/>
                  <a:gd name="T2" fmla="*/ 21 w 21"/>
                  <a:gd name="T3" fmla="*/ 17 h 24"/>
                  <a:gd name="T4" fmla="*/ 14 w 21"/>
                  <a:gd name="T5" fmla="*/ 4 h 24"/>
                  <a:gd name="T6" fmla="*/ 7 w 21"/>
                  <a:gd name="T7" fmla="*/ 0 h 24"/>
                  <a:gd name="T8" fmla="*/ 4 w 21"/>
                  <a:gd name="T9" fmla="*/ 1 h 24"/>
                  <a:gd name="T10" fmla="*/ 0 w 21"/>
                  <a:gd name="T11" fmla="*/ 5 h 24"/>
                  <a:gd name="T12" fmla="*/ 1 w 21"/>
                  <a:gd name="T13" fmla="*/ 11 h 24"/>
                  <a:gd name="T14" fmla="*/ 9 w 21"/>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4">
                    <a:moveTo>
                      <a:pt x="9" y="24"/>
                    </a:moveTo>
                    <a:cubicBezTo>
                      <a:pt x="13" y="21"/>
                      <a:pt x="17" y="19"/>
                      <a:pt x="21" y="17"/>
                    </a:cubicBezTo>
                    <a:cubicBezTo>
                      <a:pt x="14" y="4"/>
                      <a:pt x="14" y="4"/>
                      <a:pt x="14" y="4"/>
                    </a:cubicBezTo>
                    <a:cubicBezTo>
                      <a:pt x="12" y="1"/>
                      <a:pt x="10" y="0"/>
                      <a:pt x="7" y="0"/>
                    </a:cubicBezTo>
                    <a:cubicBezTo>
                      <a:pt x="6" y="0"/>
                      <a:pt x="5" y="0"/>
                      <a:pt x="4" y="1"/>
                    </a:cubicBezTo>
                    <a:cubicBezTo>
                      <a:pt x="2" y="2"/>
                      <a:pt x="1" y="3"/>
                      <a:pt x="0" y="5"/>
                    </a:cubicBezTo>
                    <a:cubicBezTo>
                      <a:pt x="0" y="7"/>
                      <a:pt x="0" y="9"/>
                      <a:pt x="1" y="11"/>
                    </a:cubicBezTo>
                    <a:lnTo>
                      <a:pt x="9"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2" name="Freeform 16"/>
              <p:cNvSpPr/>
              <p:nvPr/>
            </p:nvSpPr>
            <p:spPr bwMode="auto">
              <a:xfrm>
                <a:off x="6297623" y="3235334"/>
                <a:ext cx="22225" cy="23813"/>
              </a:xfrm>
              <a:custGeom>
                <a:avLst/>
                <a:gdLst>
                  <a:gd name="T0" fmla="*/ 17 w 22"/>
                  <a:gd name="T1" fmla="*/ 1 h 24"/>
                  <a:gd name="T2" fmla="*/ 13 w 22"/>
                  <a:gd name="T3" fmla="*/ 0 h 24"/>
                  <a:gd name="T4" fmla="*/ 7 w 22"/>
                  <a:gd name="T5" fmla="*/ 4 h 24"/>
                  <a:gd name="T6" fmla="*/ 0 w 22"/>
                  <a:gd name="T7" fmla="*/ 17 h 24"/>
                  <a:gd name="T8" fmla="*/ 12 w 22"/>
                  <a:gd name="T9" fmla="*/ 24 h 24"/>
                  <a:gd name="T10" fmla="*/ 20 w 22"/>
                  <a:gd name="T11" fmla="*/ 11 h 24"/>
                  <a:gd name="T12" fmla="*/ 17 w 22"/>
                  <a:gd name="T13" fmla="*/ 1 h 24"/>
                </a:gdLst>
                <a:ahLst/>
                <a:cxnLst>
                  <a:cxn ang="0">
                    <a:pos x="T0" y="T1"/>
                  </a:cxn>
                  <a:cxn ang="0">
                    <a:pos x="T2" y="T3"/>
                  </a:cxn>
                  <a:cxn ang="0">
                    <a:pos x="T4" y="T5"/>
                  </a:cxn>
                  <a:cxn ang="0">
                    <a:pos x="T6" y="T7"/>
                  </a:cxn>
                  <a:cxn ang="0">
                    <a:pos x="T8" y="T9"/>
                  </a:cxn>
                  <a:cxn ang="0">
                    <a:pos x="T10" y="T11"/>
                  </a:cxn>
                  <a:cxn ang="0">
                    <a:pos x="T12" y="T13"/>
                  </a:cxn>
                </a:cxnLst>
                <a:rect l="0" t="0" r="r" b="b"/>
                <a:pathLst>
                  <a:path w="22" h="24">
                    <a:moveTo>
                      <a:pt x="17" y="1"/>
                    </a:moveTo>
                    <a:cubicBezTo>
                      <a:pt x="16" y="0"/>
                      <a:pt x="15" y="0"/>
                      <a:pt x="13" y="0"/>
                    </a:cubicBezTo>
                    <a:cubicBezTo>
                      <a:pt x="11" y="0"/>
                      <a:pt x="8" y="1"/>
                      <a:pt x="7" y="4"/>
                    </a:cubicBezTo>
                    <a:cubicBezTo>
                      <a:pt x="0" y="17"/>
                      <a:pt x="0" y="17"/>
                      <a:pt x="0" y="17"/>
                    </a:cubicBezTo>
                    <a:cubicBezTo>
                      <a:pt x="4" y="19"/>
                      <a:pt x="8" y="21"/>
                      <a:pt x="12" y="24"/>
                    </a:cubicBezTo>
                    <a:cubicBezTo>
                      <a:pt x="20" y="11"/>
                      <a:pt x="20" y="11"/>
                      <a:pt x="20" y="11"/>
                    </a:cubicBezTo>
                    <a:cubicBezTo>
                      <a:pt x="22" y="8"/>
                      <a:pt x="20" y="3"/>
                      <a:pt x="1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3" name="Freeform 17"/>
              <p:cNvSpPr/>
              <p:nvPr/>
            </p:nvSpPr>
            <p:spPr bwMode="auto">
              <a:xfrm>
                <a:off x="6335723" y="3276609"/>
                <a:ext cx="23813" cy="22225"/>
              </a:xfrm>
              <a:custGeom>
                <a:avLst/>
                <a:gdLst>
                  <a:gd name="T0" fmla="*/ 19 w 23"/>
                  <a:gd name="T1" fmla="*/ 14 h 21"/>
                  <a:gd name="T2" fmla="*/ 22 w 23"/>
                  <a:gd name="T3" fmla="*/ 9 h 21"/>
                  <a:gd name="T4" fmla="*/ 22 w 23"/>
                  <a:gd name="T5" fmla="*/ 4 h 21"/>
                  <a:gd name="T6" fmla="*/ 15 w 23"/>
                  <a:gd name="T7" fmla="*/ 0 h 21"/>
                  <a:gd name="T8" fmla="*/ 12 w 23"/>
                  <a:gd name="T9" fmla="*/ 1 h 21"/>
                  <a:gd name="T10" fmla="*/ 0 w 23"/>
                  <a:gd name="T11" fmla="*/ 8 h 21"/>
                  <a:gd name="T12" fmla="*/ 7 w 23"/>
                  <a:gd name="T13" fmla="*/ 21 h 21"/>
                  <a:gd name="T14" fmla="*/ 19 w 23"/>
                  <a:gd name="T15" fmla="*/ 14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21">
                    <a:moveTo>
                      <a:pt x="19" y="14"/>
                    </a:moveTo>
                    <a:cubicBezTo>
                      <a:pt x="21" y="13"/>
                      <a:pt x="22" y="11"/>
                      <a:pt x="22" y="9"/>
                    </a:cubicBezTo>
                    <a:cubicBezTo>
                      <a:pt x="23" y="7"/>
                      <a:pt x="22" y="5"/>
                      <a:pt x="22" y="4"/>
                    </a:cubicBezTo>
                    <a:cubicBezTo>
                      <a:pt x="20" y="1"/>
                      <a:pt x="18" y="0"/>
                      <a:pt x="15" y="0"/>
                    </a:cubicBezTo>
                    <a:cubicBezTo>
                      <a:pt x="14" y="0"/>
                      <a:pt x="13" y="0"/>
                      <a:pt x="12" y="1"/>
                    </a:cubicBezTo>
                    <a:cubicBezTo>
                      <a:pt x="0" y="8"/>
                      <a:pt x="0" y="8"/>
                      <a:pt x="0" y="8"/>
                    </a:cubicBezTo>
                    <a:cubicBezTo>
                      <a:pt x="3" y="12"/>
                      <a:pt x="5" y="16"/>
                      <a:pt x="7" y="21"/>
                    </a:cubicBezTo>
                    <a:lnTo>
                      <a:pt x="19"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4" name="Freeform 18"/>
              <p:cNvSpPr/>
              <p:nvPr/>
            </p:nvSpPr>
            <p:spPr bwMode="auto">
              <a:xfrm>
                <a:off x="6153161" y="3276609"/>
                <a:ext cx="23813" cy="22225"/>
              </a:xfrm>
              <a:custGeom>
                <a:avLst/>
                <a:gdLst>
                  <a:gd name="T0" fmla="*/ 8 w 23"/>
                  <a:gd name="T1" fmla="*/ 0 h 21"/>
                  <a:gd name="T2" fmla="*/ 1 w 23"/>
                  <a:gd name="T3" fmla="*/ 4 h 21"/>
                  <a:gd name="T4" fmla="*/ 1 w 23"/>
                  <a:gd name="T5" fmla="*/ 9 h 21"/>
                  <a:gd name="T6" fmla="*/ 4 w 23"/>
                  <a:gd name="T7" fmla="*/ 14 h 21"/>
                  <a:gd name="T8" fmla="*/ 15 w 23"/>
                  <a:gd name="T9" fmla="*/ 21 h 21"/>
                  <a:gd name="T10" fmla="*/ 23 w 23"/>
                  <a:gd name="T11" fmla="*/ 8 h 21"/>
                  <a:gd name="T12" fmla="*/ 11 w 23"/>
                  <a:gd name="T13" fmla="*/ 1 h 21"/>
                  <a:gd name="T14" fmla="*/ 8 w 23"/>
                  <a:gd name="T15" fmla="*/ 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21">
                    <a:moveTo>
                      <a:pt x="8" y="0"/>
                    </a:moveTo>
                    <a:cubicBezTo>
                      <a:pt x="5" y="0"/>
                      <a:pt x="3" y="1"/>
                      <a:pt x="1" y="4"/>
                    </a:cubicBezTo>
                    <a:cubicBezTo>
                      <a:pt x="0" y="5"/>
                      <a:pt x="0" y="7"/>
                      <a:pt x="1" y="9"/>
                    </a:cubicBezTo>
                    <a:cubicBezTo>
                      <a:pt x="1" y="11"/>
                      <a:pt x="2" y="13"/>
                      <a:pt x="4" y="14"/>
                    </a:cubicBezTo>
                    <a:cubicBezTo>
                      <a:pt x="15" y="21"/>
                      <a:pt x="15" y="21"/>
                      <a:pt x="15" y="21"/>
                    </a:cubicBezTo>
                    <a:cubicBezTo>
                      <a:pt x="18" y="16"/>
                      <a:pt x="20" y="12"/>
                      <a:pt x="23" y="8"/>
                    </a:cubicBezTo>
                    <a:cubicBezTo>
                      <a:pt x="11" y="1"/>
                      <a:pt x="11" y="1"/>
                      <a:pt x="11" y="1"/>
                    </a:cubicBezTo>
                    <a:cubicBezTo>
                      <a:pt x="10" y="0"/>
                      <a:pt x="9"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5" name="Freeform 19"/>
              <p:cNvSpPr/>
              <p:nvPr/>
            </p:nvSpPr>
            <p:spPr bwMode="auto">
              <a:xfrm>
                <a:off x="6335723" y="3384559"/>
                <a:ext cx="23813" cy="20638"/>
              </a:xfrm>
              <a:custGeom>
                <a:avLst/>
                <a:gdLst>
                  <a:gd name="T0" fmla="*/ 0 w 23"/>
                  <a:gd name="T1" fmla="*/ 13 h 21"/>
                  <a:gd name="T2" fmla="*/ 12 w 23"/>
                  <a:gd name="T3" fmla="*/ 20 h 21"/>
                  <a:gd name="T4" fmla="*/ 15 w 23"/>
                  <a:gd name="T5" fmla="*/ 21 h 21"/>
                  <a:gd name="T6" fmla="*/ 22 w 23"/>
                  <a:gd name="T7" fmla="*/ 17 h 21"/>
                  <a:gd name="T8" fmla="*/ 22 w 23"/>
                  <a:gd name="T9" fmla="*/ 12 h 21"/>
                  <a:gd name="T10" fmla="*/ 19 w 23"/>
                  <a:gd name="T11" fmla="*/ 7 h 21"/>
                  <a:gd name="T12" fmla="*/ 7 w 23"/>
                  <a:gd name="T13" fmla="*/ 0 h 21"/>
                  <a:gd name="T14" fmla="*/ 0 w 23"/>
                  <a:gd name="T15" fmla="*/ 13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21">
                    <a:moveTo>
                      <a:pt x="0" y="13"/>
                    </a:moveTo>
                    <a:cubicBezTo>
                      <a:pt x="12" y="20"/>
                      <a:pt x="12" y="20"/>
                      <a:pt x="12" y="20"/>
                    </a:cubicBezTo>
                    <a:cubicBezTo>
                      <a:pt x="13" y="21"/>
                      <a:pt x="14" y="21"/>
                      <a:pt x="15" y="21"/>
                    </a:cubicBezTo>
                    <a:cubicBezTo>
                      <a:pt x="18" y="21"/>
                      <a:pt x="20" y="20"/>
                      <a:pt x="22" y="17"/>
                    </a:cubicBezTo>
                    <a:cubicBezTo>
                      <a:pt x="22" y="16"/>
                      <a:pt x="23" y="14"/>
                      <a:pt x="22" y="12"/>
                    </a:cubicBezTo>
                    <a:cubicBezTo>
                      <a:pt x="22" y="10"/>
                      <a:pt x="21" y="8"/>
                      <a:pt x="19" y="7"/>
                    </a:cubicBezTo>
                    <a:cubicBezTo>
                      <a:pt x="7" y="0"/>
                      <a:pt x="7" y="0"/>
                      <a:pt x="7" y="0"/>
                    </a:cubicBezTo>
                    <a:cubicBezTo>
                      <a:pt x="5" y="5"/>
                      <a:pt x="3" y="9"/>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6" name="Freeform 20"/>
              <p:cNvSpPr/>
              <p:nvPr/>
            </p:nvSpPr>
            <p:spPr bwMode="auto">
              <a:xfrm>
                <a:off x="6153161" y="3384559"/>
                <a:ext cx="23813" cy="20638"/>
              </a:xfrm>
              <a:custGeom>
                <a:avLst/>
                <a:gdLst>
                  <a:gd name="T0" fmla="*/ 4 w 23"/>
                  <a:gd name="T1" fmla="*/ 7 h 21"/>
                  <a:gd name="T2" fmla="*/ 1 w 23"/>
                  <a:gd name="T3" fmla="*/ 12 h 21"/>
                  <a:gd name="T4" fmla="*/ 1 w 23"/>
                  <a:gd name="T5" fmla="*/ 17 h 21"/>
                  <a:gd name="T6" fmla="*/ 8 w 23"/>
                  <a:gd name="T7" fmla="*/ 21 h 21"/>
                  <a:gd name="T8" fmla="*/ 11 w 23"/>
                  <a:gd name="T9" fmla="*/ 20 h 21"/>
                  <a:gd name="T10" fmla="*/ 23 w 23"/>
                  <a:gd name="T11" fmla="*/ 13 h 21"/>
                  <a:gd name="T12" fmla="*/ 15 w 23"/>
                  <a:gd name="T13" fmla="*/ 0 h 21"/>
                  <a:gd name="T14" fmla="*/ 4 w 23"/>
                  <a:gd name="T15" fmla="*/ 7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21">
                    <a:moveTo>
                      <a:pt x="4" y="7"/>
                    </a:moveTo>
                    <a:cubicBezTo>
                      <a:pt x="2" y="8"/>
                      <a:pt x="1" y="10"/>
                      <a:pt x="1" y="12"/>
                    </a:cubicBezTo>
                    <a:cubicBezTo>
                      <a:pt x="0" y="14"/>
                      <a:pt x="0" y="16"/>
                      <a:pt x="1" y="17"/>
                    </a:cubicBezTo>
                    <a:cubicBezTo>
                      <a:pt x="3" y="20"/>
                      <a:pt x="5" y="21"/>
                      <a:pt x="8" y="21"/>
                    </a:cubicBezTo>
                    <a:cubicBezTo>
                      <a:pt x="9" y="21"/>
                      <a:pt x="10" y="21"/>
                      <a:pt x="11" y="20"/>
                    </a:cubicBezTo>
                    <a:cubicBezTo>
                      <a:pt x="23" y="13"/>
                      <a:pt x="23" y="13"/>
                      <a:pt x="23" y="13"/>
                    </a:cubicBezTo>
                    <a:cubicBezTo>
                      <a:pt x="20" y="9"/>
                      <a:pt x="18" y="5"/>
                      <a:pt x="15" y="0"/>
                    </a:cubicBezTo>
                    <a:lnTo>
                      <a:pt x="4"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7" name="Oval 23"/>
              <p:cNvSpPr>
                <a:spLocks noChangeArrowheads="1"/>
              </p:cNvSpPr>
              <p:nvPr/>
            </p:nvSpPr>
            <p:spPr bwMode="auto">
              <a:xfrm>
                <a:off x="6243648" y="3328996"/>
                <a:ext cx="23813" cy="254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8" name="Freeform 24"/>
              <p:cNvSpPr/>
              <p:nvPr/>
            </p:nvSpPr>
            <p:spPr bwMode="auto">
              <a:xfrm>
                <a:off x="6211898" y="3263909"/>
                <a:ext cx="53975" cy="65088"/>
              </a:xfrm>
              <a:custGeom>
                <a:avLst/>
                <a:gdLst>
                  <a:gd name="T0" fmla="*/ 53 w 53"/>
                  <a:gd name="T1" fmla="*/ 62 h 64"/>
                  <a:gd name="T2" fmla="*/ 52 w 53"/>
                  <a:gd name="T3" fmla="*/ 18 h 64"/>
                  <a:gd name="T4" fmla="*/ 43 w 53"/>
                  <a:gd name="T5" fmla="*/ 8 h 64"/>
                  <a:gd name="T6" fmla="*/ 33 w 53"/>
                  <a:gd name="T7" fmla="*/ 18 h 64"/>
                  <a:gd name="T8" fmla="*/ 34 w 53"/>
                  <a:gd name="T9" fmla="*/ 43 h 64"/>
                  <a:gd name="T10" fmla="*/ 12 w 53"/>
                  <a:gd name="T11" fmla="*/ 4 h 64"/>
                  <a:gd name="T12" fmla="*/ 4 w 53"/>
                  <a:gd name="T13" fmla="*/ 2 h 64"/>
                  <a:gd name="T14" fmla="*/ 1 w 53"/>
                  <a:gd name="T15" fmla="*/ 10 h 64"/>
                  <a:gd name="T16" fmla="*/ 32 w 53"/>
                  <a:gd name="T17" fmla="*/ 64 h 64"/>
                  <a:gd name="T18" fmla="*/ 43 w 53"/>
                  <a:gd name="T19" fmla="*/ 59 h 64"/>
                  <a:gd name="T20" fmla="*/ 53 w 53"/>
                  <a:gd name="T21" fmla="*/ 6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64">
                    <a:moveTo>
                      <a:pt x="53" y="62"/>
                    </a:moveTo>
                    <a:cubicBezTo>
                      <a:pt x="52" y="18"/>
                      <a:pt x="52" y="18"/>
                      <a:pt x="52" y="18"/>
                    </a:cubicBezTo>
                    <a:cubicBezTo>
                      <a:pt x="52" y="12"/>
                      <a:pt x="48" y="8"/>
                      <a:pt x="43" y="8"/>
                    </a:cubicBezTo>
                    <a:cubicBezTo>
                      <a:pt x="38" y="8"/>
                      <a:pt x="33" y="12"/>
                      <a:pt x="33" y="18"/>
                    </a:cubicBezTo>
                    <a:cubicBezTo>
                      <a:pt x="34" y="43"/>
                      <a:pt x="34" y="43"/>
                      <a:pt x="34" y="43"/>
                    </a:cubicBezTo>
                    <a:cubicBezTo>
                      <a:pt x="12" y="4"/>
                      <a:pt x="12" y="4"/>
                      <a:pt x="12" y="4"/>
                    </a:cubicBezTo>
                    <a:cubicBezTo>
                      <a:pt x="10" y="1"/>
                      <a:pt x="6" y="0"/>
                      <a:pt x="4" y="2"/>
                    </a:cubicBezTo>
                    <a:cubicBezTo>
                      <a:pt x="1" y="4"/>
                      <a:pt x="0" y="7"/>
                      <a:pt x="1" y="10"/>
                    </a:cubicBezTo>
                    <a:cubicBezTo>
                      <a:pt x="32" y="64"/>
                      <a:pt x="32" y="64"/>
                      <a:pt x="32" y="64"/>
                    </a:cubicBezTo>
                    <a:cubicBezTo>
                      <a:pt x="35" y="61"/>
                      <a:pt x="39" y="59"/>
                      <a:pt x="43" y="59"/>
                    </a:cubicBezTo>
                    <a:cubicBezTo>
                      <a:pt x="47" y="59"/>
                      <a:pt x="50" y="60"/>
                      <a:pt x="53"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grpSp>
        <p:nvGrpSpPr>
          <p:cNvPr id="119" name="组合 118"/>
          <p:cNvGrpSpPr/>
          <p:nvPr/>
        </p:nvGrpSpPr>
        <p:grpSpPr>
          <a:xfrm>
            <a:off x="9320774" y="3547772"/>
            <a:ext cx="428626" cy="382588"/>
            <a:chOff x="7015175" y="3060708"/>
            <a:chExt cx="428626" cy="382588"/>
          </a:xfrm>
          <a:solidFill>
            <a:schemeClr val="tx1">
              <a:lumMod val="75000"/>
              <a:lumOff val="25000"/>
            </a:schemeClr>
          </a:solidFill>
        </p:grpSpPr>
        <p:sp>
          <p:nvSpPr>
            <p:cNvPr id="120" name="Freeform 837"/>
            <p:cNvSpPr/>
            <p:nvPr/>
          </p:nvSpPr>
          <p:spPr bwMode="auto">
            <a:xfrm>
              <a:off x="7089787" y="3351221"/>
              <a:ext cx="76200" cy="68263"/>
            </a:xfrm>
            <a:custGeom>
              <a:avLst/>
              <a:gdLst>
                <a:gd name="T0" fmla="*/ 76 w 76"/>
                <a:gd name="T1" fmla="*/ 67 h 67"/>
                <a:gd name="T2" fmla="*/ 76 w 76"/>
                <a:gd name="T3" fmla="*/ 12 h 67"/>
                <a:gd name="T4" fmla="*/ 57 w 76"/>
                <a:gd name="T5" fmla="*/ 0 h 67"/>
                <a:gd name="T6" fmla="*/ 19 w 76"/>
                <a:gd name="T7" fmla="*/ 0 h 67"/>
                <a:gd name="T8" fmla="*/ 0 w 76"/>
                <a:gd name="T9" fmla="*/ 12 h 67"/>
                <a:gd name="T10" fmla="*/ 0 w 76"/>
                <a:gd name="T11" fmla="*/ 67 h 67"/>
                <a:gd name="T12" fmla="*/ 76 w 76"/>
                <a:gd name="T13" fmla="*/ 67 h 67"/>
              </a:gdLst>
              <a:ahLst/>
              <a:cxnLst>
                <a:cxn ang="0">
                  <a:pos x="T0" y="T1"/>
                </a:cxn>
                <a:cxn ang="0">
                  <a:pos x="T2" y="T3"/>
                </a:cxn>
                <a:cxn ang="0">
                  <a:pos x="T4" y="T5"/>
                </a:cxn>
                <a:cxn ang="0">
                  <a:pos x="T6" y="T7"/>
                </a:cxn>
                <a:cxn ang="0">
                  <a:pos x="T8" y="T9"/>
                </a:cxn>
                <a:cxn ang="0">
                  <a:pos x="T10" y="T11"/>
                </a:cxn>
                <a:cxn ang="0">
                  <a:pos x="T12" y="T13"/>
                </a:cxn>
              </a:cxnLst>
              <a:rect l="0" t="0" r="r" b="b"/>
              <a:pathLst>
                <a:path w="76" h="67">
                  <a:moveTo>
                    <a:pt x="76" y="67"/>
                  </a:moveTo>
                  <a:cubicBezTo>
                    <a:pt x="76" y="12"/>
                    <a:pt x="76" y="12"/>
                    <a:pt x="76" y="12"/>
                  </a:cubicBezTo>
                  <a:cubicBezTo>
                    <a:pt x="76" y="5"/>
                    <a:pt x="68" y="0"/>
                    <a:pt x="57" y="0"/>
                  </a:cubicBezTo>
                  <a:cubicBezTo>
                    <a:pt x="19" y="0"/>
                    <a:pt x="19" y="0"/>
                    <a:pt x="19" y="0"/>
                  </a:cubicBezTo>
                  <a:cubicBezTo>
                    <a:pt x="8" y="0"/>
                    <a:pt x="0" y="5"/>
                    <a:pt x="0" y="12"/>
                  </a:cubicBezTo>
                  <a:cubicBezTo>
                    <a:pt x="0" y="67"/>
                    <a:pt x="0" y="67"/>
                    <a:pt x="0" y="67"/>
                  </a:cubicBezTo>
                  <a:lnTo>
                    <a:pt x="76"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1" name="Freeform 838"/>
            <p:cNvSpPr/>
            <p:nvPr/>
          </p:nvSpPr>
          <p:spPr bwMode="auto">
            <a:xfrm>
              <a:off x="7192975" y="3324234"/>
              <a:ext cx="76200" cy="95250"/>
            </a:xfrm>
            <a:custGeom>
              <a:avLst/>
              <a:gdLst>
                <a:gd name="T0" fmla="*/ 76 w 76"/>
                <a:gd name="T1" fmla="*/ 94 h 94"/>
                <a:gd name="T2" fmla="*/ 76 w 76"/>
                <a:gd name="T3" fmla="*/ 12 h 94"/>
                <a:gd name="T4" fmla="*/ 57 w 76"/>
                <a:gd name="T5" fmla="*/ 0 h 94"/>
                <a:gd name="T6" fmla="*/ 19 w 76"/>
                <a:gd name="T7" fmla="*/ 0 h 94"/>
                <a:gd name="T8" fmla="*/ 0 w 76"/>
                <a:gd name="T9" fmla="*/ 12 h 94"/>
                <a:gd name="T10" fmla="*/ 0 w 76"/>
                <a:gd name="T11" fmla="*/ 94 h 94"/>
                <a:gd name="T12" fmla="*/ 76 w 76"/>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76" h="94">
                  <a:moveTo>
                    <a:pt x="76" y="94"/>
                  </a:moveTo>
                  <a:cubicBezTo>
                    <a:pt x="76" y="12"/>
                    <a:pt x="76" y="12"/>
                    <a:pt x="76" y="12"/>
                  </a:cubicBezTo>
                  <a:cubicBezTo>
                    <a:pt x="76" y="6"/>
                    <a:pt x="68" y="0"/>
                    <a:pt x="57" y="0"/>
                  </a:cubicBezTo>
                  <a:cubicBezTo>
                    <a:pt x="19" y="0"/>
                    <a:pt x="19" y="0"/>
                    <a:pt x="19" y="0"/>
                  </a:cubicBezTo>
                  <a:cubicBezTo>
                    <a:pt x="8" y="0"/>
                    <a:pt x="0" y="6"/>
                    <a:pt x="0" y="12"/>
                  </a:cubicBezTo>
                  <a:cubicBezTo>
                    <a:pt x="0" y="94"/>
                    <a:pt x="0" y="94"/>
                    <a:pt x="0" y="94"/>
                  </a:cubicBezTo>
                  <a:lnTo>
                    <a:pt x="76"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2" name="Freeform 839"/>
            <p:cNvSpPr/>
            <p:nvPr/>
          </p:nvSpPr>
          <p:spPr bwMode="auto">
            <a:xfrm>
              <a:off x="7296163" y="3287721"/>
              <a:ext cx="76200" cy="131763"/>
            </a:xfrm>
            <a:custGeom>
              <a:avLst/>
              <a:gdLst>
                <a:gd name="T0" fmla="*/ 76 w 76"/>
                <a:gd name="T1" fmla="*/ 130 h 130"/>
                <a:gd name="T2" fmla="*/ 76 w 76"/>
                <a:gd name="T3" fmla="*/ 13 h 130"/>
                <a:gd name="T4" fmla="*/ 57 w 76"/>
                <a:gd name="T5" fmla="*/ 0 h 130"/>
                <a:gd name="T6" fmla="*/ 19 w 76"/>
                <a:gd name="T7" fmla="*/ 0 h 130"/>
                <a:gd name="T8" fmla="*/ 0 w 76"/>
                <a:gd name="T9" fmla="*/ 13 h 130"/>
                <a:gd name="T10" fmla="*/ 0 w 76"/>
                <a:gd name="T11" fmla="*/ 130 h 130"/>
                <a:gd name="T12" fmla="*/ 76 w 76"/>
                <a:gd name="T13" fmla="*/ 130 h 130"/>
              </a:gdLst>
              <a:ahLst/>
              <a:cxnLst>
                <a:cxn ang="0">
                  <a:pos x="T0" y="T1"/>
                </a:cxn>
                <a:cxn ang="0">
                  <a:pos x="T2" y="T3"/>
                </a:cxn>
                <a:cxn ang="0">
                  <a:pos x="T4" y="T5"/>
                </a:cxn>
                <a:cxn ang="0">
                  <a:pos x="T6" y="T7"/>
                </a:cxn>
                <a:cxn ang="0">
                  <a:pos x="T8" y="T9"/>
                </a:cxn>
                <a:cxn ang="0">
                  <a:pos x="T10" y="T11"/>
                </a:cxn>
                <a:cxn ang="0">
                  <a:pos x="T12" y="T13"/>
                </a:cxn>
              </a:cxnLst>
              <a:rect l="0" t="0" r="r" b="b"/>
              <a:pathLst>
                <a:path w="76" h="130">
                  <a:moveTo>
                    <a:pt x="76" y="130"/>
                  </a:moveTo>
                  <a:cubicBezTo>
                    <a:pt x="76" y="13"/>
                    <a:pt x="76" y="13"/>
                    <a:pt x="76" y="13"/>
                  </a:cubicBezTo>
                  <a:cubicBezTo>
                    <a:pt x="76" y="6"/>
                    <a:pt x="67" y="0"/>
                    <a:pt x="57" y="0"/>
                  </a:cubicBezTo>
                  <a:cubicBezTo>
                    <a:pt x="19" y="0"/>
                    <a:pt x="19" y="0"/>
                    <a:pt x="19" y="0"/>
                  </a:cubicBezTo>
                  <a:cubicBezTo>
                    <a:pt x="8" y="0"/>
                    <a:pt x="0" y="6"/>
                    <a:pt x="0" y="13"/>
                  </a:cubicBezTo>
                  <a:cubicBezTo>
                    <a:pt x="0" y="130"/>
                    <a:pt x="0" y="130"/>
                    <a:pt x="0" y="130"/>
                  </a:cubicBezTo>
                  <a:lnTo>
                    <a:pt x="76" y="1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3" name="Freeform 840"/>
            <p:cNvSpPr/>
            <p:nvPr/>
          </p:nvSpPr>
          <p:spPr bwMode="auto">
            <a:xfrm>
              <a:off x="7292988" y="3182946"/>
              <a:ext cx="68263" cy="68263"/>
            </a:xfrm>
            <a:custGeom>
              <a:avLst/>
              <a:gdLst>
                <a:gd name="T0" fmla="*/ 0 w 43"/>
                <a:gd name="T1" fmla="*/ 0 h 43"/>
                <a:gd name="T2" fmla="*/ 43 w 43"/>
                <a:gd name="T3" fmla="*/ 0 h 43"/>
                <a:gd name="T4" fmla="*/ 43 w 43"/>
                <a:gd name="T5" fmla="*/ 43 h 43"/>
                <a:gd name="T6" fmla="*/ 0 w 43"/>
                <a:gd name="T7" fmla="*/ 0 h 43"/>
              </a:gdLst>
              <a:ahLst/>
              <a:cxnLst>
                <a:cxn ang="0">
                  <a:pos x="T0" y="T1"/>
                </a:cxn>
                <a:cxn ang="0">
                  <a:pos x="T2" y="T3"/>
                </a:cxn>
                <a:cxn ang="0">
                  <a:pos x="T4" y="T5"/>
                </a:cxn>
                <a:cxn ang="0">
                  <a:pos x="T6" y="T7"/>
                </a:cxn>
              </a:cxnLst>
              <a:rect l="0" t="0" r="r" b="b"/>
              <a:pathLst>
                <a:path w="43" h="43">
                  <a:moveTo>
                    <a:pt x="0" y="0"/>
                  </a:moveTo>
                  <a:lnTo>
                    <a:pt x="43" y="0"/>
                  </a:lnTo>
                  <a:lnTo>
                    <a:pt x="43" y="43"/>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4" name="Freeform 841"/>
            <p:cNvSpPr/>
            <p:nvPr/>
          </p:nvSpPr>
          <p:spPr bwMode="auto">
            <a:xfrm>
              <a:off x="7091375" y="3187708"/>
              <a:ext cx="258763" cy="136525"/>
            </a:xfrm>
            <a:custGeom>
              <a:avLst/>
              <a:gdLst>
                <a:gd name="T0" fmla="*/ 226 w 255"/>
                <a:gd name="T1" fmla="*/ 0 h 135"/>
                <a:gd name="T2" fmla="*/ 124 w 255"/>
                <a:gd name="T3" fmla="*/ 90 h 135"/>
                <a:gd name="T4" fmla="*/ 0 w 255"/>
                <a:gd name="T5" fmla="*/ 121 h 135"/>
                <a:gd name="T6" fmla="*/ 171 w 255"/>
                <a:gd name="T7" fmla="*/ 96 h 135"/>
                <a:gd name="T8" fmla="*/ 255 w 255"/>
                <a:gd name="T9" fmla="*/ 30 h 135"/>
                <a:gd name="T10" fmla="*/ 226 w 255"/>
                <a:gd name="T11" fmla="*/ 0 h 135"/>
              </a:gdLst>
              <a:ahLst/>
              <a:cxnLst>
                <a:cxn ang="0">
                  <a:pos x="T0" y="T1"/>
                </a:cxn>
                <a:cxn ang="0">
                  <a:pos x="T2" y="T3"/>
                </a:cxn>
                <a:cxn ang="0">
                  <a:pos x="T4" y="T5"/>
                </a:cxn>
                <a:cxn ang="0">
                  <a:pos x="T6" y="T7"/>
                </a:cxn>
                <a:cxn ang="0">
                  <a:pos x="T8" y="T9"/>
                </a:cxn>
                <a:cxn ang="0">
                  <a:pos x="T10" y="T11"/>
                </a:cxn>
              </a:cxnLst>
              <a:rect l="0" t="0" r="r" b="b"/>
              <a:pathLst>
                <a:path w="255" h="135">
                  <a:moveTo>
                    <a:pt x="226" y="0"/>
                  </a:moveTo>
                  <a:cubicBezTo>
                    <a:pt x="204" y="35"/>
                    <a:pt x="169" y="67"/>
                    <a:pt x="124" y="90"/>
                  </a:cubicBezTo>
                  <a:cubicBezTo>
                    <a:pt x="82" y="112"/>
                    <a:pt x="39" y="122"/>
                    <a:pt x="0" y="121"/>
                  </a:cubicBezTo>
                  <a:cubicBezTo>
                    <a:pt x="48" y="135"/>
                    <a:pt x="111" y="127"/>
                    <a:pt x="171" y="96"/>
                  </a:cubicBezTo>
                  <a:cubicBezTo>
                    <a:pt x="206" y="78"/>
                    <a:pt x="234" y="55"/>
                    <a:pt x="255" y="30"/>
                  </a:cubicBezTo>
                  <a:lnTo>
                    <a:pt x="22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5" name="Freeform 842"/>
            <p:cNvSpPr>
              <a:spLocks noEditPoints="1"/>
            </p:cNvSpPr>
            <p:nvPr/>
          </p:nvSpPr>
          <p:spPr bwMode="auto">
            <a:xfrm>
              <a:off x="7015175" y="3060708"/>
              <a:ext cx="428626" cy="382588"/>
            </a:xfrm>
            <a:custGeom>
              <a:avLst/>
              <a:gdLst>
                <a:gd name="T0" fmla="*/ 411 w 424"/>
                <a:gd name="T1" fmla="*/ 0 h 377"/>
                <a:gd name="T2" fmla="*/ 14 w 424"/>
                <a:gd name="T3" fmla="*/ 0 h 377"/>
                <a:gd name="T4" fmla="*/ 0 w 424"/>
                <a:gd name="T5" fmla="*/ 14 h 377"/>
                <a:gd name="T6" fmla="*/ 0 w 424"/>
                <a:gd name="T7" fmla="*/ 363 h 377"/>
                <a:gd name="T8" fmla="*/ 14 w 424"/>
                <a:gd name="T9" fmla="*/ 377 h 377"/>
                <a:gd name="T10" fmla="*/ 411 w 424"/>
                <a:gd name="T11" fmla="*/ 377 h 377"/>
                <a:gd name="T12" fmla="*/ 424 w 424"/>
                <a:gd name="T13" fmla="*/ 363 h 377"/>
                <a:gd name="T14" fmla="*/ 424 w 424"/>
                <a:gd name="T15" fmla="*/ 14 h 377"/>
                <a:gd name="T16" fmla="*/ 411 w 424"/>
                <a:gd name="T17" fmla="*/ 0 h 377"/>
                <a:gd name="T18" fmla="*/ 327 w 424"/>
                <a:gd name="T19" fmla="*/ 29 h 377"/>
                <a:gd name="T20" fmla="*/ 344 w 424"/>
                <a:gd name="T21" fmla="*/ 47 h 377"/>
                <a:gd name="T22" fmla="*/ 327 w 424"/>
                <a:gd name="T23" fmla="*/ 65 h 377"/>
                <a:gd name="T24" fmla="*/ 309 w 424"/>
                <a:gd name="T25" fmla="*/ 47 h 377"/>
                <a:gd name="T26" fmla="*/ 327 w 424"/>
                <a:gd name="T27" fmla="*/ 29 h 377"/>
                <a:gd name="T28" fmla="*/ 274 w 424"/>
                <a:gd name="T29" fmla="*/ 29 h 377"/>
                <a:gd name="T30" fmla="*/ 292 w 424"/>
                <a:gd name="T31" fmla="*/ 47 h 377"/>
                <a:gd name="T32" fmla="*/ 274 w 424"/>
                <a:gd name="T33" fmla="*/ 65 h 377"/>
                <a:gd name="T34" fmla="*/ 256 w 424"/>
                <a:gd name="T35" fmla="*/ 47 h 377"/>
                <a:gd name="T36" fmla="*/ 274 w 424"/>
                <a:gd name="T37" fmla="*/ 29 h 377"/>
                <a:gd name="T38" fmla="*/ 397 w 424"/>
                <a:gd name="T39" fmla="*/ 350 h 377"/>
                <a:gd name="T40" fmla="*/ 27 w 424"/>
                <a:gd name="T41" fmla="*/ 350 h 377"/>
                <a:gd name="T42" fmla="*/ 27 w 424"/>
                <a:gd name="T43" fmla="*/ 94 h 377"/>
                <a:gd name="T44" fmla="*/ 397 w 424"/>
                <a:gd name="T45" fmla="*/ 94 h 377"/>
                <a:gd name="T46" fmla="*/ 397 w 424"/>
                <a:gd name="T47" fmla="*/ 350 h 377"/>
                <a:gd name="T48" fmla="*/ 379 w 424"/>
                <a:gd name="T49" fmla="*/ 65 h 377"/>
                <a:gd name="T50" fmla="*/ 361 w 424"/>
                <a:gd name="T51" fmla="*/ 47 h 377"/>
                <a:gd name="T52" fmla="*/ 379 w 424"/>
                <a:gd name="T53" fmla="*/ 29 h 377"/>
                <a:gd name="T54" fmla="*/ 397 w 424"/>
                <a:gd name="T55" fmla="*/ 47 h 377"/>
                <a:gd name="T56" fmla="*/ 379 w 424"/>
                <a:gd name="T57" fmla="*/ 65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24" h="377">
                  <a:moveTo>
                    <a:pt x="411" y="0"/>
                  </a:moveTo>
                  <a:cubicBezTo>
                    <a:pt x="14" y="0"/>
                    <a:pt x="14" y="0"/>
                    <a:pt x="14" y="0"/>
                  </a:cubicBezTo>
                  <a:cubicBezTo>
                    <a:pt x="6" y="0"/>
                    <a:pt x="0" y="6"/>
                    <a:pt x="0" y="14"/>
                  </a:cubicBezTo>
                  <a:cubicBezTo>
                    <a:pt x="0" y="363"/>
                    <a:pt x="0" y="363"/>
                    <a:pt x="0" y="363"/>
                  </a:cubicBezTo>
                  <a:cubicBezTo>
                    <a:pt x="0" y="371"/>
                    <a:pt x="6" y="377"/>
                    <a:pt x="14" y="377"/>
                  </a:cubicBezTo>
                  <a:cubicBezTo>
                    <a:pt x="411" y="377"/>
                    <a:pt x="411" y="377"/>
                    <a:pt x="411" y="377"/>
                  </a:cubicBezTo>
                  <a:cubicBezTo>
                    <a:pt x="418" y="377"/>
                    <a:pt x="424" y="371"/>
                    <a:pt x="424" y="363"/>
                  </a:cubicBezTo>
                  <a:cubicBezTo>
                    <a:pt x="424" y="14"/>
                    <a:pt x="424" y="14"/>
                    <a:pt x="424" y="14"/>
                  </a:cubicBezTo>
                  <a:cubicBezTo>
                    <a:pt x="424" y="6"/>
                    <a:pt x="418" y="0"/>
                    <a:pt x="411" y="0"/>
                  </a:cubicBezTo>
                  <a:close/>
                  <a:moveTo>
                    <a:pt x="327" y="29"/>
                  </a:moveTo>
                  <a:cubicBezTo>
                    <a:pt x="336" y="29"/>
                    <a:pt x="344" y="37"/>
                    <a:pt x="344" y="47"/>
                  </a:cubicBezTo>
                  <a:cubicBezTo>
                    <a:pt x="344" y="57"/>
                    <a:pt x="336" y="65"/>
                    <a:pt x="327" y="65"/>
                  </a:cubicBezTo>
                  <a:cubicBezTo>
                    <a:pt x="317" y="65"/>
                    <a:pt x="309" y="57"/>
                    <a:pt x="309" y="47"/>
                  </a:cubicBezTo>
                  <a:cubicBezTo>
                    <a:pt x="309" y="37"/>
                    <a:pt x="317" y="29"/>
                    <a:pt x="327" y="29"/>
                  </a:cubicBezTo>
                  <a:close/>
                  <a:moveTo>
                    <a:pt x="274" y="29"/>
                  </a:moveTo>
                  <a:cubicBezTo>
                    <a:pt x="284" y="29"/>
                    <a:pt x="292" y="37"/>
                    <a:pt x="292" y="47"/>
                  </a:cubicBezTo>
                  <a:cubicBezTo>
                    <a:pt x="292" y="57"/>
                    <a:pt x="284" y="65"/>
                    <a:pt x="274" y="65"/>
                  </a:cubicBezTo>
                  <a:cubicBezTo>
                    <a:pt x="264" y="65"/>
                    <a:pt x="256" y="57"/>
                    <a:pt x="256" y="47"/>
                  </a:cubicBezTo>
                  <a:cubicBezTo>
                    <a:pt x="256" y="37"/>
                    <a:pt x="264" y="29"/>
                    <a:pt x="274" y="29"/>
                  </a:cubicBezTo>
                  <a:close/>
                  <a:moveTo>
                    <a:pt x="397" y="350"/>
                  </a:moveTo>
                  <a:cubicBezTo>
                    <a:pt x="27" y="350"/>
                    <a:pt x="27" y="350"/>
                    <a:pt x="27" y="350"/>
                  </a:cubicBezTo>
                  <a:cubicBezTo>
                    <a:pt x="27" y="94"/>
                    <a:pt x="27" y="94"/>
                    <a:pt x="27" y="94"/>
                  </a:cubicBezTo>
                  <a:cubicBezTo>
                    <a:pt x="397" y="94"/>
                    <a:pt x="397" y="94"/>
                    <a:pt x="397" y="94"/>
                  </a:cubicBezTo>
                  <a:lnTo>
                    <a:pt x="397" y="350"/>
                  </a:lnTo>
                  <a:close/>
                  <a:moveTo>
                    <a:pt x="379" y="65"/>
                  </a:moveTo>
                  <a:cubicBezTo>
                    <a:pt x="369" y="65"/>
                    <a:pt x="361" y="57"/>
                    <a:pt x="361" y="47"/>
                  </a:cubicBezTo>
                  <a:cubicBezTo>
                    <a:pt x="361" y="37"/>
                    <a:pt x="369" y="29"/>
                    <a:pt x="379" y="29"/>
                  </a:cubicBezTo>
                  <a:cubicBezTo>
                    <a:pt x="389" y="29"/>
                    <a:pt x="397" y="37"/>
                    <a:pt x="397" y="47"/>
                  </a:cubicBezTo>
                  <a:cubicBezTo>
                    <a:pt x="397" y="57"/>
                    <a:pt x="389" y="65"/>
                    <a:pt x="379" y="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26" name="组合 125"/>
          <p:cNvGrpSpPr/>
          <p:nvPr/>
        </p:nvGrpSpPr>
        <p:grpSpPr>
          <a:xfrm>
            <a:off x="7028110" y="3489828"/>
            <a:ext cx="509589" cy="498476"/>
            <a:chOff x="5934085" y="4178311"/>
            <a:chExt cx="509589" cy="498476"/>
          </a:xfrm>
          <a:solidFill>
            <a:schemeClr val="tx1">
              <a:lumMod val="75000"/>
              <a:lumOff val="25000"/>
            </a:schemeClr>
          </a:solidFill>
        </p:grpSpPr>
        <p:sp>
          <p:nvSpPr>
            <p:cNvPr id="127" name="Freeform 854"/>
            <p:cNvSpPr/>
            <p:nvPr/>
          </p:nvSpPr>
          <p:spPr bwMode="auto">
            <a:xfrm>
              <a:off x="6143636" y="4178311"/>
              <a:ext cx="69850" cy="82550"/>
            </a:xfrm>
            <a:custGeom>
              <a:avLst/>
              <a:gdLst>
                <a:gd name="T0" fmla="*/ 27 w 69"/>
                <a:gd name="T1" fmla="*/ 79 h 82"/>
                <a:gd name="T2" fmla="*/ 65 w 69"/>
                <a:gd name="T3" fmla="*/ 47 h 82"/>
                <a:gd name="T4" fmla="*/ 42 w 69"/>
                <a:gd name="T5" fmla="*/ 3 h 82"/>
                <a:gd name="T6" fmla="*/ 4 w 69"/>
                <a:gd name="T7" fmla="*/ 35 h 82"/>
                <a:gd name="T8" fmla="*/ 27 w 69"/>
                <a:gd name="T9" fmla="*/ 79 h 82"/>
              </a:gdLst>
              <a:ahLst/>
              <a:cxnLst>
                <a:cxn ang="0">
                  <a:pos x="T0" y="T1"/>
                </a:cxn>
                <a:cxn ang="0">
                  <a:pos x="T2" y="T3"/>
                </a:cxn>
                <a:cxn ang="0">
                  <a:pos x="T4" y="T5"/>
                </a:cxn>
                <a:cxn ang="0">
                  <a:pos x="T6" y="T7"/>
                </a:cxn>
                <a:cxn ang="0">
                  <a:pos x="T8" y="T9"/>
                </a:cxn>
              </a:cxnLst>
              <a:rect l="0" t="0" r="r" b="b"/>
              <a:pathLst>
                <a:path w="69" h="82">
                  <a:moveTo>
                    <a:pt x="27" y="79"/>
                  </a:moveTo>
                  <a:cubicBezTo>
                    <a:pt x="44" y="82"/>
                    <a:pt x="61" y="68"/>
                    <a:pt x="65" y="47"/>
                  </a:cubicBezTo>
                  <a:cubicBezTo>
                    <a:pt x="69" y="26"/>
                    <a:pt x="59" y="7"/>
                    <a:pt x="42" y="3"/>
                  </a:cubicBezTo>
                  <a:cubicBezTo>
                    <a:pt x="25" y="0"/>
                    <a:pt x="8" y="14"/>
                    <a:pt x="4" y="35"/>
                  </a:cubicBezTo>
                  <a:cubicBezTo>
                    <a:pt x="0" y="56"/>
                    <a:pt x="10" y="76"/>
                    <a:pt x="27" y="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8" name="Freeform 855"/>
            <p:cNvSpPr/>
            <p:nvPr/>
          </p:nvSpPr>
          <p:spPr bwMode="auto">
            <a:xfrm>
              <a:off x="5992823" y="4249748"/>
              <a:ext cx="315913" cy="330201"/>
            </a:xfrm>
            <a:custGeom>
              <a:avLst/>
              <a:gdLst>
                <a:gd name="T0" fmla="*/ 67 w 313"/>
                <a:gd name="T1" fmla="*/ 81 h 325"/>
                <a:gd name="T2" fmla="*/ 99 w 313"/>
                <a:gd name="T3" fmla="*/ 57 h 325"/>
                <a:gd name="T4" fmla="*/ 65 w 313"/>
                <a:gd name="T5" fmla="*/ 155 h 325"/>
                <a:gd name="T6" fmla="*/ 64 w 313"/>
                <a:gd name="T7" fmla="*/ 156 h 325"/>
                <a:gd name="T8" fmla="*/ 91 w 313"/>
                <a:gd name="T9" fmla="*/ 165 h 325"/>
                <a:gd name="T10" fmla="*/ 78 w 313"/>
                <a:gd name="T11" fmla="*/ 227 h 325"/>
                <a:gd name="T12" fmla="*/ 43 w 313"/>
                <a:gd name="T13" fmla="*/ 306 h 325"/>
                <a:gd name="T14" fmla="*/ 81 w 313"/>
                <a:gd name="T15" fmla="*/ 325 h 325"/>
                <a:gd name="T16" fmla="*/ 127 w 313"/>
                <a:gd name="T17" fmla="*/ 220 h 325"/>
                <a:gd name="T18" fmla="*/ 135 w 313"/>
                <a:gd name="T19" fmla="*/ 184 h 325"/>
                <a:gd name="T20" fmla="*/ 185 w 313"/>
                <a:gd name="T21" fmla="*/ 186 h 325"/>
                <a:gd name="T22" fmla="*/ 183 w 313"/>
                <a:gd name="T23" fmla="*/ 197 h 325"/>
                <a:gd name="T24" fmla="*/ 173 w 313"/>
                <a:gd name="T25" fmla="*/ 239 h 325"/>
                <a:gd name="T26" fmla="*/ 214 w 313"/>
                <a:gd name="T27" fmla="*/ 250 h 325"/>
                <a:gd name="T28" fmla="*/ 228 w 313"/>
                <a:gd name="T29" fmla="*/ 201 h 325"/>
                <a:gd name="T30" fmla="*/ 235 w 313"/>
                <a:gd name="T31" fmla="*/ 174 h 325"/>
                <a:gd name="T32" fmla="*/ 214 w 313"/>
                <a:gd name="T33" fmla="*/ 142 h 325"/>
                <a:gd name="T34" fmla="*/ 214 w 313"/>
                <a:gd name="T35" fmla="*/ 142 h 325"/>
                <a:gd name="T36" fmla="*/ 212 w 313"/>
                <a:gd name="T37" fmla="*/ 142 h 325"/>
                <a:gd name="T38" fmla="*/ 209 w 313"/>
                <a:gd name="T39" fmla="*/ 142 h 325"/>
                <a:gd name="T40" fmla="*/ 202 w 313"/>
                <a:gd name="T41" fmla="*/ 141 h 325"/>
                <a:gd name="T42" fmla="*/ 188 w 313"/>
                <a:gd name="T43" fmla="*/ 140 h 325"/>
                <a:gd name="T44" fmla="*/ 164 w 313"/>
                <a:gd name="T45" fmla="*/ 139 h 325"/>
                <a:gd name="T46" fmla="*/ 185 w 313"/>
                <a:gd name="T47" fmla="*/ 67 h 325"/>
                <a:gd name="T48" fmla="*/ 195 w 313"/>
                <a:gd name="T49" fmla="*/ 82 h 325"/>
                <a:gd name="T50" fmla="*/ 205 w 313"/>
                <a:gd name="T51" fmla="*/ 98 h 325"/>
                <a:gd name="T52" fmla="*/ 208 w 313"/>
                <a:gd name="T53" fmla="*/ 102 h 325"/>
                <a:gd name="T54" fmla="*/ 226 w 313"/>
                <a:gd name="T55" fmla="*/ 112 h 325"/>
                <a:gd name="T56" fmla="*/ 226 w 313"/>
                <a:gd name="T57" fmla="*/ 112 h 325"/>
                <a:gd name="T58" fmla="*/ 226 w 313"/>
                <a:gd name="T59" fmla="*/ 112 h 325"/>
                <a:gd name="T60" fmla="*/ 228 w 313"/>
                <a:gd name="T61" fmla="*/ 112 h 325"/>
                <a:gd name="T62" fmla="*/ 237 w 313"/>
                <a:gd name="T63" fmla="*/ 113 h 325"/>
                <a:gd name="T64" fmla="*/ 312 w 313"/>
                <a:gd name="T65" fmla="*/ 114 h 325"/>
                <a:gd name="T66" fmla="*/ 312 w 313"/>
                <a:gd name="T67" fmla="*/ 70 h 325"/>
                <a:gd name="T68" fmla="*/ 237 w 313"/>
                <a:gd name="T69" fmla="*/ 73 h 325"/>
                <a:gd name="T70" fmla="*/ 235 w 313"/>
                <a:gd name="T71" fmla="*/ 73 h 325"/>
                <a:gd name="T72" fmla="*/ 225 w 313"/>
                <a:gd name="T73" fmla="*/ 61 h 325"/>
                <a:gd name="T74" fmla="*/ 202 w 313"/>
                <a:gd name="T75" fmla="*/ 31 h 325"/>
                <a:gd name="T76" fmla="*/ 188 w 313"/>
                <a:gd name="T77" fmla="*/ 23 h 325"/>
                <a:gd name="T78" fmla="*/ 185 w 313"/>
                <a:gd name="T79" fmla="*/ 22 h 325"/>
                <a:gd name="T80" fmla="*/ 188 w 313"/>
                <a:gd name="T81" fmla="*/ 35 h 325"/>
                <a:gd name="T82" fmla="*/ 177 w 313"/>
                <a:gd name="T83" fmla="*/ 40 h 325"/>
                <a:gd name="T84" fmla="*/ 177 w 313"/>
                <a:gd name="T85" fmla="*/ 54 h 325"/>
                <a:gd name="T86" fmla="*/ 153 w 313"/>
                <a:gd name="T87" fmla="*/ 93 h 325"/>
                <a:gd name="T88" fmla="*/ 170 w 313"/>
                <a:gd name="T89" fmla="*/ 32 h 325"/>
                <a:gd name="T90" fmla="*/ 173 w 313"/>
                <a:gd name="T91" fmla="*/ 30 h 325"/>
                <a:gd name="T92" fmla="*/ 175 w 313"/>
                <a:gd name="T93" fmla="*/ 16 h 325"/>
                <a:gd name="T94" fmla="*/ 168 w 313"/>
                <a:gd name="T95" fmla="*/ 14 h 325"/>
                <a:gd name="T96" fmla="*/ 162 w 313"/>
                <a:gd name="T97" fmla="*/ 26 h 325"/>
                <a:gd name="T98" fmla="*/ 162 w 313"/>
                <a:gd name="T99" fmla="*/ 29 h 325"/>
                <a:gd name="T100" fmla="*/ 141 w 313"/>
                <a:gd name="T101" fmla="*/ 89 h 325"/>
                <a:gd name="T102" fmla="*/ 144 w 313"/>
                <a:gd name="T103" fmla="*/ 43 h 325"/>
                <a:gd name="T104" fmla="*/ 152 w 313"/>
                <a:gd name="T105" fmla="*/ 32 h 325"/>
                <a:gd name="T106" fmla="*/ 146 w 313"/>
                <a:gd name="T107" fmla="*/ 22 h 325"/>
                <a:gd name="T108" fmla="*/ 157 w 313"/>
                <a:gd name="T109" fmla="*/ 11 h 325"/>
                <a:gd name="T110" fmla="*/ 131 w 313"/>
                <a:gd name="T111" fmla="*/ 4 h 325"/>
                <a:gd name="T112" fmla="*/ 110 w 313"/>
                <a:gd name="T113" fmla="*/ 5 h 325"/>
                <a:gd name="T114" fmla="*/ 44 w 313"/>
                <a:gd name="T115" fmla="*/ 48 h 325"/>
                <a:gd name="T116" fmla="*/ 0 w 313"/>
                <a:gd name="T117" fmla="*/ 124 h 325"/>
                <a:gd name="T118" fmla="*/ 39 w 313"/>
                <a:gd name="T119" fmla="*/ 144 h 325"/>
                <a:gd name="T120" fmla="*/ 67 w 313"/>
                <a:gd name="T121" fmla="*/ 81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3" h="325">
                  <a:moveTo>
                    <a:pt x="67" y="81"/>
                  </a:moveTo>
                  <a:cubicBezTo>
                    <a:pt x="99" y="57"/>
                    <a:pt x="99" y="57"/>
                    <a:pt x="99" y="57"/>
                  </a:cubicBezTo>
                  <a:cubicBezTo>
                    <a:pt x="87" y="90"/>
                    <a:pt x="76" y="122"/>
                    <a:pt x="65" y="155"/>
                  </a:cubicBezTo>
                  <a:cubicBezTo>
                    <a:pt x="64" y="155"/>
                    <a:pt x="64" y="156"/>
                    <a:pt x="64" y="156"/>
                  </a:cubicBezTo>
                  <a:cubicBezTo>
                    <a:pt x="73" y="159"/>
                    <a:pt x="82" y="162"/>
                    <a:pt x="91" y="165"/>
                  </a:cubicBezTo>
                  <a:cubicBezTo>
                    <a:pt x="86" y="187"/>
                    <a:pt x="81" y="212"/>
                    <a:pt x="78" y="227"/>
                  </a:cubicBezTo>
                  <a:cubicBezTo>
                    <a:pt x="43" y="306"/>
                    <a:pt x="43" y="306"/>
                    <a:pt x="43" y="306"/>
                  </a:cubicBezTo>
                  <a:cubicBezTo>
                    <a:pt x="81" y="325"/>
                    <a:pt x="81" y="325"/>
                    <a:pt x="81" y="325"/>
                  </a:cubicBezTo>
                  <a:cubicBezTo>
                    <a:pt x="93" y="296"/>
                    <a:pt x="116" y="266"/>
                    <a:pt x="127" y="220"/>
                  </a:cubicBezTo>
                  <a:cubicBezTo>
                    <a:pt x="130" y="207"/>
                    <a:pt x="133" y="194"/>
                    <a:pt x="135" y="184"/>
                  </a:cubicBezTo>
                  <a:cubicBezTo>
                    <a:pt x="185" y="186"/>
                    <a:pt x="185" y="186"/>
                    <a:pt x="185" y="186"/>
                  </a:cubicBezTo>
                  <a:cubicBezTo>
                    <a:pt x="183" y="197"/>
                    <a:pt x="183" y="197"/>
                    <a:pt x="183" y="197"/>
                  </a:cubicBezTo>
                  <a:cubicBezTo>
                    <a:pt x="173" y="239"/>
                    <a:pt x="173" y="239"/>
                    <a:pt x="173" y="239"/>
                  </a:cubicBezTo>
                  <a:cubicBezTo>
                    <a:pt x="214" y="250"/>
                    <a:pt x="214" y="250"/>
                    <a:pt x="214" y="250"/>
                  </a:cubicBezTo>
                  <a:cubicBezTo>
                    <a:pt x="218" y="236"/>
                    <a:pt x="223" y="219"/>
                    <a:pt x="228" y="201"/>
                  </a:cubicBezTo>
                  <a:cubicBezTo>
                    <a:pt x="235" y="174"/>
                    <a:pt x="235" y="174"/>
                    <a:pt x="235" y="174"/>
                  </a:cubicBezTo>
                  <a:cubicBezTo>
                    <a:pt x="214" y="142"/>
                    <a:pt x="214" y="142"/>
                    <a:pt x="214" y="142"/>
                  </a:cubicBezTo>
                  <a:cubicBezTo>
                    <a:pt x="214" y="142"/>
                    <a:pt x="214" y="142"/>
                    <a:pt x="214" y="142"/>
                  </a:cubicBezTo>
                  <a:cubicBezTo>
                    <a:pt x="212" y="142"/>
                    <a:pt x="212" y="142"/>
                    <a:pt x="212" y="142"/>
                  </a:cubicBezTo>
                  <a:cubicBezTo>
                    <a:pt x="209" y="142"/>
                    <a:pt x="209" y="142"/>
                    <a:pt x="209" y="142"/>
                  </a:cubicBezTo>
                  <a:cubicBezTo>
                    <a:pt x="202" y="141"/>
                    <a:pt x="202" y="141"/>
                    <a:pt x="202" y="141"/>
                  </a:cubicBezTo>
                  <a:cubicBezTo>
                    <a:pt x="188" y="140"/>
                    <a:pt x="188" y="140"/>
                    <a:pt x="188" y="140"/>
                  </a:cubicBezTo>
                  <a:cubicBezTo>
                    <a:pt x="180" y="140"/>
                    <a:pt x="171" y="139"/>
                    <a:pt x="164" y="139"/>
                  </a:cubicBezTo>
                  <a:cubicBezTo>
                    <a:pt x="171" y="115"/>
                    <a:pt x="178" y="91"/>
                    <a:pt x="185" y="67"/>
                  </a:cubicBezTo>
                  <a:cubicBezTo>
                    <a:pt x="195" y="82"/>
                    <a:pt x="195" y="82"/>
                    <a:pt x="195" y="82"/>
                  </a:cubicBezTo>
                  <a:cubicBezTo>
                    <a:pt x="205" y="98"/>
                    <a:pt x="205" y="98"/>
                    <a:pt x="205" y="98"/>
                  </a:cubicBezTo>
                  <a:cubicBezTo>
                    <a:pt x="208" y="102"/>
                    <a:pt x="208" y="102"/>
                    <a:pt x="208" y="102"/>
                  </a:cubicBezTo>
                  <a:cubicBezTo>
                    <a:pt x="226" y="112"/>
                    <a:pt x="226" y="112"/>
                    <a:pt x="226" y="112"/>
                  </a:cubicBezTo>
                  <a:cubicBezTo>
                    <a:pt x="226" y="112"/>
                    <a:pt x="226" y="112"/>
                    <a:pt x="226" y="112"/>
                  </a:cubicBezTo>
                  <a:cubicBezTo>
                    <a:pt x="226" y="112"/>
                    <a:pt x="226" y="112"/>
                    <a:pt x="226" y="112"/>
                  </a:cubicBezTo>
                  <a:cubicBezTo>
                    <a:pt x="228" y="112"/>
                    <a:pt x="228" y="112"/>
                    <a:pt x="228" y="112"/>
                  </a:cubicBezTo>
                  <a:cubicBezTo>
                    <a:pt x="237" y="113"/>
                    <a:pt x="237" y="113"/>
                    <a:pt x="237" y="113"/>
                  </a:cubicBezTo>
                  <a:cubicBezTo>
                    <a:pt x="312" y="114"/>
                    <a:pt x="312" y="114"/>
                    <a:pt x="312" y="114"/>
                  </a:cubicBezTo>
                  <a:cubicBezTo>
                    <a:pt x="313" y="99"/>
                    <a:pt x="313" y="85"/>
                    <a:pt x="312" y="70"/>
                  </a:cubicBezTo>
                  <a:cubicBezTo>
                    <a:pt x="237" y="73"/>
                    <a:pt x="237" y="73"/>
                    <a:pt x="237" y="73"/>
                  </a:cubicBezTo>
                  <a:cubicBezTo>
                    <a:pt x="235" y="73"/>
                    <a:pt x="235" y="73"/>
                    <a:pt x="235" y="73"/>
                  </a:cubicBezTo>
                  <a:cubicBezTo>
                    <a:pt x="225" y="61"/>
                    <a:pt x="225" y="61"/>
                    <a:pt x="225" y="61"/>
                  </a:cubicBezTo>
                  <a:cubicBezTo>
                    <a:pt x="202" y="31"/>
                    <a:pt x="202" y="31"/>
                    <a:pt x="202" y="31"/>
                  </a:cubicBezTo>
                  <a:cubicBezTo>
                    <a:pt x="199" y="26"/>
                    <a:pt x="194" y="25"/>
                    <a:pt x="188" y="23"/>
                  </a:cubicBezTo>
                  <a:cubicBezTo>
                    <a:pt x="187" y="22"/>
                    <a:pt x="186" y="22"/>
                    <a:pt x="185" y="22"/>
                  </a:cubicBezTo>
                  <a:cubicBezTo>
                    <a:pt x="188" y="35"/>
                    <a:pt x="188" y="35"/>
                    <a:pt x="188" y="35"/>
                  </a:cubicBezTo>
                  <a:cubicBezTo>
                    <a:pt x="177" y="40"/>
                    <a:pt x="177" y="40"/>
                    <a:pt x="177" y="40"/>
                  </a:cubicBezTo>
                  <a:cubicBezTo>
                    <a:pt x="177" y="54"/>
                    <a:pt x="177" y="54"/>
                    <a:pt x="177" y="54"/>
                  </a:cubicBezTo>
                  <a:cubicBezTo>
                    <a:pt x="153" y="93"/>
                    <a:pt x="153" y="93"/>
                    <a:pt x="153" y="93"/>
                  </a:cubicBezTo>
                  <a:cubicBezTo>
                    <a:pt x="170" y="32"/>
                    <a:pt x="170" y="32"/>
                    <a:pt x="170" y="32"/>
                  </a:cubicBezTo>
                  <a:cubicBezTo>
                    <a:pt x="173" y="30"/>
                    <a:pt x="173" y="30"/>
                    <a:pt x="173" y="30"/>
                  </a:cubicBezTo>
                  <a:cubicBezTo>
                    <a:pt x="175" y="16"/>
                    <a:pt x="175" y="16"/>
                    <a:pt x="175" y="16"/>
                  </a:cubicBezTo>
                  <a:cubicBezTo>
                    <a:pt x="168" y="14"/>
                    <a:pt x="168" y="14"/>
                    <a:pt x="168" y="14"/>
                  </a:cubicBezTo>
                  <a:cubicBezTo>
                    <a:pt x="162" y="26"/>
                    <a:pt x="162" y="26"/>
                    <a:pt x="162" y="26"/>
                  </a:cubicBezTo>
                  <a:cubicBezTo>
                    <a:pt x="162" y="29"/>
                    <a:pt x="162" y="29"/>
                    <a:pt x="162" y="29"/>
                  </a:cubicBezTo>
                  <a:cubicBezTo>
                    <a:pt x="141" y="89"/>
                    <a:pt x="141" y="89"/>
                    <a:pt x="141" y="89"/>
                  </a:cubicBezTo>
                  <a:cubicBezTo>
                    <a:pt x="144" y="43"/>
                    <a:pt x="144" y="43"/>
                    <a:pt x="144" y="43"/>
                  </a:cubicBezTo>
                  <a:cubicBezTo>
                    <a:pt x="152" y="32"/>
                    <a:pt x="152" y="32"/>
                    <a:pt x="152" y="32"/>
                  </a:cubicBezTo>
                  <a:cubicBezTo>
                    <a:pt x="146" y="22"/>
                    <a:pt x="146" y="22"/>
                    <a:pt x="146" y="22"/>
                  </a:cubicBezTo>
                  <a:cubicBezTo>
                    <a:pt x="157" y="11"/>
                    <a:pt x="157" y="11"/>
                    <a:pt x="157" y="11"/>
                  </a:cubicBezTo>
                  <a:cubicBezTo>
                    <a:pt x="149" y="8"/>
                    <a:pt x="140" y="6"/>
                    <a:pt x="131" y="4"/>
                  </a:cubicBezTo>
                  <a:cubicBezTo>
                    <a:pt x="121" y="2"/>
                    <a:pt x="117" y="0"/>
                    <a:pt x="110" y="5"/>
                  </a:cubicBezTo>
                  <a:cubicBezTo>
                    <a:pt x="44" y="48"/>
                    <a:pt x="44" y="48"/>
                    <a:pt x="44" y="48"/>
                  </a:cubicBezTo>
                  <a:cubicBezTo>
                    <a:pt x="18" y="85"/>
                    <a:pt x="15" y="98"/>
                    <a:pt x="0" y="124"/>
                  </a:cubicBezTo>
                  <a:cubicBezTo>
                    <a:pt x="13" y="131"/>
                    <a:pt x="26" y="138"/>
                    <a:pt x="39" y="144"/>
                  </a:cubicBezTo>
                  <a:cubicBezTo>
                    <a:pt x="48" y="124"/>
                    <a:pt x="67" y="89"/>
                    <a:pt x="67"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9" name="Freeform 856"/>
            <p:cNvSpPr>
              <a:spLocks noEditPoints="1"/>
            </p:cNvSpPr>
            <p:nvPr/>
          </p:nvSpPr>
          <p:spPr bwMode="auto">
            <a:xfrm>
              <a:off x="5934085" y="4389449"/>
              <a:ext cx="112713" cy="103188"/>
            </a:xfrm>
            <a:custGeom>
              <a:avLst/>
              <a:gdLst>
                <a:gd name="T0" fmla="*/ 14 w 111"/>
                <a:gd name="T1" fmla="*/ 81 h 102"/>
                <a:gd name="T2" fmla="*/ 17 w 111"/>
                <a:gd name="T3" fmla="*/ 79 h 102"/>
                <a:gd name="T4" fmla="*/ 17 w 111"/>
                <a:gd name="T5" fmla="*/ 78 h 102"/>
                <a:gd name="T6" fmla="*/ 73 w 111"/>
                <a:gd name="T7" fmla="*/ 96 h 102"/>
                <a:gd name="T8" fmla="*/ 73 w 111"/>
                <a:gd name="T9" fmla="*/ 97 h 102"/>
                <a:gd name="T10" fmla="*/ 75 w 111"/>
                <a:gd name="T11" fmla="*/ 100 h 102"/>
                <a:gd name="T12" fmla="*/ 79 w 111"/>
                <a:gd name="T13" fmla="*/ 102 h 102"/>
                <a:gd name="T14" fmla="*/ 83 w 111"/>
                <a:gd name="T15" fmla="*/ 100 h 102"/>
                <a:gd name="T16" fmla="*/ 83 w 111"/>
                <a:gd name="T17" fmla="*/ 99 h 102"/>
                <a:gd name="T18" fmla="*/ 95 w 111"/>
                <a:gd name="T19" fmla="*/ 92 h 102"/>
                <a:gd name="T20" fmla="*/ 109 w 111"/>
                <a:gd name="T21" fmla="*/ 45 h 102"/>
                <a:gd name="T22" fmla="*/ 103 w 111"/>
                <a:gd name="T23" fmla="*/ 32 h 102"/>
                <a:gd name="T24" fmla="*/ 89 w 111"/>
                <a:gd name="T25" fmla="*/ 28 h 102"/>
                <a:gd name="T26" fmla="*/ 90 w 111"/>
                <a:gd name="T27" fmla="*/ 26 h 102"/>
                <a:gd name="T28" fmla="*/ 80 w 111"/>
                <a:gd name="T29" fmla="*/ 9 h 102"/>
                <a:gd name="T30" fmla="*/ 62 w 111"/>
                <a:gd name="T31" fmla="*/ 3 h 102"/>
                <a:gd name="T32" fmla="*/ 44 w 111"/>
                <a:gd name="T33" fmla="*/ 12 h 102"/>
                <a:gd name="T34" fmla="*/ 43 w 111"/>
                <a:gd name="T35" fmla="*/ 14 h 102"/>
                <a:gd name="T36" fmla="*/ 30 w 111"/>
                <a:gd name="T37" fmla="*/ 9 h 102"/>
                <a:gd name="T38" fmla="*/ 17 w 111"/>
                <a:gd name="T39" fmla="*/ 16 h 102"/>
                <a:gd name="T40" fmla="*/ 2 w 111"/>
                <a:gd name="T41" fmla="*/ 63 h 102"/>
                <a:gd name="T42" fmla="*/ 8 w 111"/>
                <a:gd name="T43" fmla="*/ 75 h 102"/>
                <a:gd name="T44" fmla="*/ 7 w 111"/>
                <a:gd name="T45" fmla="*/ 76 h 102"/>
                <a:gd name="T46" fmla="*/ 9 w 111"/>
                <a:gd name="T47" fmla="*/ 80 h 102"/>
                <a:gd name="T48" fmla="*/ 14 w 111"/>
                <a:gd name="T49" fmla="*/ 81 h 102"/>
                <a:gd name="T50" fmla="*/ 51 w 111"/>
                <a:gd name="T51" fmla="*/ 14 h 102"/>
                <a:gd name="T52" fmla="*/ 59 w 111"/>
                <a:gd name="T53" fmla="*/ 10 h 102"/>
                <a:gd name="T54" fmla="*/ 78 w 111"/>
                <a:gd name="T55" fmla="*/ 16 h 102"/>
                <a:gd name="T56" fmla="*/ 82 w 111"/>
                <a:gd name="T57" fmla="*/ 24 h 102"/>
                <a:gd name="T58" fmla="*/ 82 w 111"/>
                <a:gd name="T59" fmla="*/ 26 h 102"/>
                <a:gd name="T60" fmla="*/ 51 w 111"/>
                <a:gd name="T61" fmla="*/ 16 h 102"/>
                <a:gd name="T62" fmla="*/ 51 w 111"/>
                <a:gd name="T63" fmla="*/ 1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1" h="102">
                  <a:moveTo>
                    <a:pt x="14" y="81"/>
                  </a:moveTo>
                  <a:cubicBezTo>
                    <a:pt x="15" y="82"/>
                    <a:pt x="17" y="81"/>
                    <a:pt x="17" y="79"/>
                  </a:cubicBezTo>
                  <a:cubicBezTo>
                    <a:pt x="17" y="79"/>
                    <a:pt x="17" y="79"/>
                    <a:pt x="17" y="78"/>
                  </a:cubicBezTo>
                  <a:cubicBezTo>
                    <a:pt x="73" y="96"/>
                    <a:pt x="73" y="96"/>
                    <a:pt x="73" y="96"/>
                  </a:cubicBezTo>
                  <a:cubicBezTo>
                    <a:pt x="73" y="96"/>
                    <a:pt x="73" y="96"/>
                    <a:pt x="73" y="97"/>
                  </a:cubicBezTo>
                  <a:cubicBezTo>
                    <a:pt x="72" y="98"/>
                    <a:pt x="73" y="100"/>
                    <a:pt x="75" y="100"/>
                  </a:cubicBezTo>
                  <a:cubicBezTo>
                    <a:pt x="79" y="102"/>
                    <a:pt x="79" y="102"/>
                    <a:pt x="79" y="102"/>
                  </a:cubicBezTo>
                  <a:cubicBezTo>
                    <a:pt x="81" y="102"/>
                    <a:pt x="82" y="101"/>
                    <a:pt x="83" y="100"/>
                  </a:cubicBezTo>
                  <a:cubicBezTo>
                    <a:pt x="83" y="100"/>
                    <a:pt x="83" y="99"/>
                    <a:pt x="83" y="99"/>
                  </a:cubicBezTo>
                  <a:cubicBezTo>
                    <a:pt x="88" y="100"/>
                    <a:pt x="93" y="97"/>
                    <a:pt x="95" y="92"/>
                  </a:cubicBezTo>
                  <a:cubicBezTo>
                    <a:pt x="109" y="45"/>
                    <a:pt x="109" y="45"/>
                    <a:pt x="109" y="45"/>
                  </a:cubicBezTo>
                  <a:cubicBezTo>
                    <a:pt x="111" y="40"/>
                    <a:pt x="108" y="34"/>
                    <a:pt x="103" y="32"/>
                  </a:cubicBezTo>
                  <a:cubicBezTo>
                    <a:pt x="89" y="28"/>
                    <a:pt x="89" y="28"/>
                    <a:pt x="89" y="28"/>
                  </a:cubicBezTo>
                  <a:cubicBezTo>
                    <a:pt x="90" y="26"/>
                    <a:pt x="90" y="26"/>
                    <a:pt x="90" y="26"/>
                  </a:cubicBezTo>
                  <a:cubicBezTo>
                    <a:pt x="92" y="19"/>
                    <a:pt x="88" y="11"/>
                    <a:pt x="80" y="9"/>
                  </a:cubicBezTo>
                  <a:cubicBezTo>
                    <a:pt x="62" y="3"/>
                    <a:pt x="62" y="3"/>
                    <a:pt x="62" y="3"/>
                  </a:cubicBezTo>
                  <a:cubicBezTo>
                    <a:pt x="54" y="0"/>
                    <a:pt x="46" y="4"/>
                    <a:pt x="44" y="12"/>
                  </a:cubicBezTo>
                  <a:cubicBezTo>
                    <a:pt x="43" y="14"/>
                    <a:pt x="43" y="14"/>
                    <a:pt x="43" y="14"/>
                  </a:cubicBezTo>
                  <a:cubicBezTo>
                    <a:pt x="30" y="9"/>
                    <a:pt x="30" y="9"/>
                    <a:pt x="30" y="9"/>
                  </a:cubicBezTo>
                  <a:cubicBezTo>
                    <a:pt x="24" y="8"/>
                    <a:pt x="18" y="11"/>
                    <a:pt x="17" y="16"/>
                  </a:cubicBezTo>
                  <a:cubicBezTo>
                    <a:pt x="2" y="63"/>
                    <a:pt x="2" y="63"/>
                    <a:pt x="2" y="63"/>
                  </a:cubicBezTo>
                  <a:cubicBezTo>
                    <a:pt x="0" y="68"/>
                    <a:pt x="3" y="73"/>
                    <a:pt x="8" y="75"/>
                  </a:cubicBezTo>
                  <a:cubicBezTo>
                    <a:pt x="8" y="76"/>
                    <a:pt x="7" y="76"/>
                    <a:pt x="7" y="76"/>
                  </a:cubicBezTo>
                  <a:cubicBezTo>
                    <a:pt x="7" y="78"/>
                    <a:pt x="8" y="79"/>
                    <a:pt x="9" y="80"/>
                  </a:cubicBezTo>
                  <a:lnTo>
                    <a:pt x="14" y="81"/>
                  </a:lnTo>
                  <a:close/>
                  <a:moveTo>
                    <a:pt x="51" y="14"/>
                  </a:moveTo>
                  <a:cubicBezTo>
                    <a:pt x="52" y="11"/>
                    <a:pt x="56" y="9"/>
                    <a:pt x="59" y="10"/>
                  </a:cubicBezTo>
                  <a:cubicBezTo>
                    <a:pt x="78" y="16"/>
                    <a:pt x="78" y="16"/>
                    <a:pt x="78" y="16"/>
                  </a:cubicBezTo>
                  <a:cubicBezTo>
                    <a:pt x="82" y="17"/>
                    <a:pt x="83" y="21"/>
                    <a:pt x="82" y="24"/>
                  </a:cubicBezTo>
                  <a:cubicBezTo>
                    <a:pt x="82" y="26"/>
                    <a:pt x="82" y="26"/>
                    <a:pt x="82" y="26"/>
                  </a:cubicBezTo>
                  <a:cubicBezTo>
                    <a:pt x="51" y="16"/>
                    <a:pt x="51" y="16"/>
                    <a:pt x="51" y="16"/>
                  </a:cubicBezTo>
                  <a:lnTo>
                    <a:pt x="51"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0" name="Freeform 857"/>
            <p:cNvSpPr/>
            <p:nvPr/>
          </p:nvSpPr>
          <p:spPr bwMode="auto">
            <a:xfrm>
              <a:off x="5942023" y="4368811"/>
              <a:ext cx="501651" cy="307976"/>
            </a:xfrm>
            <a:custGeom>
              <a:avLst/>
              <a:gdLst>
                <a:gd name="T0" fmla="*/ 316 w 316"/>
                <a:gd name="T1" fmla="*/ 0 h 194"/>
                <a:gd name="T2" fmla="*/ 262 w 316"/>
                <a:gd name="T3" fmla="*/ 23 h 194"/>
                <a:gd name="T4" fmla="*/ 273 w 316"/>
                <a:gd name="T5" fmla="*/ 31 h 194"/>
                <a:gd name="T6" fmla="*/ 203 w 316"/>
                <a:gd name="T7" fmla="*/ 105 h 194"/>
                <a:gd name="T8" fmla="*/ 141 w 316"/>
                <a:gd name="T9" fmla="*/ 98 h 194"/>
                <a:gd name="T10" fmla="*/ 92 w 316"/>
                <a:gd name="T11" fmla="*/ 149 h 194"/>
                <a:gd name="T12" fmla="*/ 41 w 316"/>
                <a:gd name="T13" fmla="*/ 124 h 194"/>
                <a:gd name="T14" fmla="*/ 0 w 316"/>
                <a:gd name="T15" fmla="*/ 177 h 194"/>
                <a:gd name="T16" fmla="*/ 23 w 316"/>
                <a:gd name="T17" fmla="*/ 194 h 194"/>
                <a:gd name="T18" fmla="*/ 49 w 316"/>
                <a:gd name="T19" fmla="*/ 160 h 194"/>
                <a:gd name="T20" fmla="*/ 99 w 316"/>
                <a:gd name="T21" fmla="*/ 184 h 194"/>
                <a:gd name="T22" fmla="*/ 152 w 316"/>
                <a:gd name="T23" fmla="*/ 128 h 194"/>
                <a:gd name="T24" fmla="*/ 214 w 316"/>
                <a:gd name="T25" fmla="*/ 136 h 194"/>
                <a:gd name="T26" fmla="*/ 296 w 316"/>
                <a:gd name="T27" fmla="*/ 48 h 194"/>
                <a:gd name="T28" fmla="*/ 311 w 316"/>
                <a:gd name="T29" fmla="*/ 59 h 194"/>
                <a:gd name="T30" fmla="*/ 316 w 316"/>
                <a:gd name="T31"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6" h="194">
                  <a:moveTo>
                    <a:pt x="316" y="0"/>
                  </a:moveTo>
                  <a:lnTo>
                    <a:pt x="262" y="23"/>
                  </a:lnTo>
                  <a:lnTo>
                    <a:pt x="273" y="31"/>
                  </a:lnTo>
                  <a:lnTo>
                    <a:pt x="203" y="105"/>
                  </a:lnTo>
                  <a:lnTo>
                    <a:pt x="141" y="98"/>
                  </a:lnTo>
                  <a:lnTo>
                    <a:pt x="92" y="149"/>
                  </a:lnTo>
                  <a:lnTo>
                    <a:pt x="41" y="124"/>
                  </a:lnTo>
                  <a:lnTo>
                    <a:pt x="0" y="177"/>
                  </a:lnTo>
                  <a:lnTo>
                    <a:pt x="23" y="194"/>
                  </a:lnTo>
                  <a:lnTo>
                    <a:pt x="49" y="160"/>
                  </a:lnTo>
                  <a:lnTo>
                    <a:pt x="99" y="184"/>
                  </a:lnTo>
                  <a:lnTo>
                    <a:pt x="152" y="128"/>
                  </a:lnTo>
                  <a:lnTo>
                    <a:pt x="214" y="136"/>
                  </a:lnTo>
                  <a:lnTo>
                    <a:pt x="296" y="48"/>
                  </a:lnTo>
                  <a:lnTo>
                    <a:pt x="311" y="59"/>
                  </a:lnTo>
                  <a:lnTo>
                    <a:pt x="31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31" name="组合 130"/>
          <p:cNvGrpSpPr/>
          <p:nvPr/>
        </p:nvGrpSpPr>
        <p:grpSpPr>
          <a:xfrm>
            <a:off x="2440976" y="3459666"/>
            <a:ext cx="454026" cy="558801"/>
            <a:chOff x="3825882" y="5356238"/>
            <a:chExt cx="454026" cy="558801"/>
          </a:xfrm>
          <a:solidFill>
            <a:schemeClr val="tx1">
              <a:lumMod val="75000"/>
              <a:lumOff val="25000"/>
            </a:schemeClr>
          </a:solidFill>
        </p:grpSpPr>
        <p:sp>
          <p:nvSpPr>
            <p:cNvPr id="132" name="Freeform 862"/>
            <p:cNvSpPr/>
            <p:nvPr/>
          </p:nvSpPr>
          <p:spPr bwMode="auto">
            <a:xfrm>
              <a:off x="3963995" y="5491176"/>
              <a:ext cx="74613" cy="87313"/>
            </a:xfrm>
            <a:custGeom>
              <a:avLst/>
              <a:gdLst>
                <a:gd name="T0" fmla="*/ 52 w 74"/>
                <a:gd name="T1" fmla="*/ 78 h 85"/>
                <a:gd name="T2" fmla="*/ 66 w 74"/>
                <a:gd name="T3" fmla="*/ 31 h 85"/>
                <a:gd name="T4" fmla="*/ 22 w 74"/>
                <a:gd name="T5" fmla="*/ 7 h 85"/>
                <a:gd name="T6" fmla="*/ 8 w 74"/>
                <a:gd name="T7" fmla="*/ 55 h 85"/>
                <a:gd name="T8" fmla="*/ 52 w 74"/>
                <a:gd name="T9" fmla="*/ 78 h 85"/>
              </a:gdLst>
              <a:ahLst/>
              <a:cxnLst>
                <a:cxn ang="0">
                  <a:pos x="T0" y="T1"/>
                </a:cxn>
                <a:cxn ang="0">
                  <a:pos x="T2" y="T3"/>
                </a:cxn>
                <a:cxn ang="0">
                  <a:pos x="T4" y="T5"/>
                </a:cxn>
                <a:cxn ang="0">
                  <a:pos x="T6" y="T7"/>
                </a:cxn>
                <a:cxn ang="0">
                  <a:pos x="T8" y="T9"/>
                </a:cxn>
              </a:cxnLst>
              <a:rect l="0" t="0" r="r" b="b"/>
              <a:pathLst>
                <a:path w="74" h="85">
                  <a:moveTo>
                    <a:pt x="52" y="78"/>
                  </a:moveTo>
                  <a:cubicBezTo>
                    <a:pt x="68" y="72"/>
                    <a:pt x="74" y="50"/>
                    <a:pt x="66" y="31"/>
                  </a:cubicBezTo>
                  <a:cubicBezTo>
                    <a:pt x="58" y="11"/>
                    <a:pt x="38" y="0"/>
                    <a:pt x="22" y="7"/>
                  </a:cubicBezTo>
                  <a:cubicBezTo>
                    <a:pt x="6" y="14"/>
                    <a:pt x="0" y="35"/>
                    <a:pt x="8" y="55"/>
                  </a:cubicBezTo>
                  <a:cubicBezTo>
                    <a:pt x="17" y="75"/>
                    <a:pt x="36" y="85"/>
                    <a:pt x="52"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3" name="Freeform 863"/>
            <p:cNvSpPr/>
            <p:nvPr/>
          </p:nvSpPr>
          <p:spPr bwMode="auto">
            <a:xfrm>
              <a:off x="4227520" y="5502288"/>
              <a:ext cx="52388" cy="25400"/>
            </a:xfrm>
            <a:custGeom>
              <a:avLst/>
              <a:gdLst>
                <a:gd name="T0" fmla="*/ 43 w 52"/>
                <a:gd name="T1" fmla="*/ 6 h 25"/>
                <a:gd name="T2" fmla="*/ 12 w 52"/>
                <a:gd name="T3" fmla="*/ 1 h 25"/>
                <a:gd name="T4" fmla="*/ 1 w 52"/>
                <a:gd name="T5" fmla="*/ 9 h 25"/>
                <a:gd name="T6" fmla="*/ 9 w 52"/>
                <a:gd name="T7" fmla="*/ 20 h 25"/>
                <a:gd name="T8" fmla="*/ 40 w 52"/>
                <a:gd name="T9" fmla="*/ 25 h 25"/>
                <a:gd name="T10" fmla="*/ 42 w 52"/>
                <a:gd name="T11" fmla="*/ 25 h 25"/>
                <a:gd name="T12" fmla="*/ 51 w 52"/>
                <a:gd name="T13" fmla="*/ 17 h 25"/>
                <a:gd name="T14" fmla="*/ 43 w 52"/>
                <a:gd name="T15" fmla="*/ 6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25">
                  <a:moveTo>
                    <a:pt x="43" y="6"/>
                  </a:moveTo>
                  <a:cubicBezTo>
                    <a:pt x="12" y="1"/>
                    <a:pt x="12" y="1"/>
                    <a:pt x="12" y="1"/>
                  </a:cubicBezTo>
                  <a:cubicBezTo>
                    <a:pt x="7" y="0"/>
                    <a:pt x="2" y="4"/>
                    <a:pt x="1" y="9"/>
                  </a:cubicBezTo>
                  <a:cubicBezTo>
                    <a:pt x="0" y="14"/>
                    <a:pt x="4" y="19"/>
                    <a:pt x="9" y="20"/>
                  </a:cubicBezTo>
                  <a:cubicBezTo>
                    <a:pt x="40" y="25"/>
                    <a:pt x="40" y="25"/>
                    <a:pt x="40" y="25"/>
                  </a:cubicBezTo>
                  <a:cubicBezTo>
                    <a:pt x="41" y="25"/>
                    <a:pt x="41" y="25"/>
                    <a:pt x="42" y="25"/>
                  </a:cubicBezTo>
                  <a:cubicBezTo>
                    <a:pt x="46" y="25"/>
                    <a:pt x="50" y="21"/>
                    <a:pt x="51" y="17"/>
                  </a:cubicBezTo>
                  <a:cubicBezTo>
                    <a:pt x="52" y="11"/>
                    <a:pt x="48" y="6"/>
                    <a:pt x="4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4" name="Freeform 864"/>
            <p:cNvSpPr/>
            <p:nvPr/>
          </p:nvSpPr>
          <p:spPr bwMode="auto">
            <a:xfrm>
              <a:off x="4221170" y="5424501"/>
              <a:ext cx="52388" cy="31750"/>
            </a:xfrm>
            <a:custGeom>
              <a:avLst/>
              <a:gdLst>
                <a:gd name="T0" fmla="*/ 15 w 51"/>
                <a:gd name="T1" fmla="*/ 32 h 32"/>
                <a:gd name="T2" fmla="*/ 44 w 51"/>
                <a:gd name="T3" fmla="*/ 20 h 32"/>
                <a:gd name="T4" fmla="*/ 49 w 51"/>
                <a:gd name="T5" fmla="*/ 8 h 32"/>
                <a:gd name="T6" fmla="*/ 37 w 51"/>
                <a:gd name="T7" fmla="*/ 2 h 32"/>
                <a:gd name="T8" fmla="*/ 8 w 51"/>
                <a:gd name="T9" fmla="*/ 14 h 32"/>
                <a:gd name="T10" fmla="*/ 2 w 51"/>
                <a:gd name="T11" fmla="*/ 26 h 32"/>
                <a:gd name="T12" fmla="*/ 11 w 51"/>
                <a:gd name="T13" fmla="*/ 32 h 32"/>
                <a:gd name="T14" fmla="*/ 15 w 51"/>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32">
                  <a:moveTo>
                    <a:pt x="15" y="32"/>
                  </a:moveTo>
                  <a:cubicBezTo>
                    <a:pt x="44" y="20"/>
                    <a:pt x="44" y="20"/>
                    <a:pt x="44" y="20"/>
                  </a:cubicBezTo>
                  <a:cubicBezTo>
                    <a:pt x="48" y="18"/>
                    <a:pt x="51" y="13"/>
                    <a:pt x="49" y="8"/>
                  </a:cubicBezTo>
                  <a:cubicBezTo>
                    <a:pt x="47" y="3"/>
                    <a:pt x="41" y="0"/>
                    <a:pt x="37" y="2"/>
                  </a:cubicBezTo>
                  <a:cubicBezTo>
                    <a:pt x="8" y="14"/>
                    <a:pt x="8" y="14"/>
                    <a:pt x="8" y="14"/>
                  </a:cubicBezTo>
                  <a:cubicBezTo>
                    <a:pt x="3" y="16"/>
                    <a:pt x="0" y="21"/>
                    <a:pt x="2" y="26"/>
                  </a:cubicBezTo>
                  <a:cubicBezTo>
                    <a:pt x="4" y="30"/>
                    <a:pt x="7" y="32"/>
                    <a:pt x="11" y="32"/>
                  </a:cubicBezTo>
                  <a:cubicBezTo>
                    <a:pt x="12" y="32"/>
                    <a:pt x="13" y="32"/>
                    <a:pt x="15"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5" name="Freeform 865"/>
            <p:cNvSpPr/>
            <p:nvPr/>
          </p:nvSpPr>
          <p:spPr bwMode="auto">
            <a:xfrm>
              <a:off x="4184658" y="5356238"/>
              <a:ext cx="41275" cy="46038"/>
            </a:xfrm>
            <a:custGeom>
              <a:avLst/>
              <a:gdLst>
                <a:gd name="T0" fmla="*/ 11 w 41"/>
                <a:gd name="T1" fmla="*/ 45 h 45"/>
                <a:gd name="T2" fmla="*/ 19 w 41"/>
                <a:gd name="T3" fmla="*/ 41 h 45"/>
                <a:gd name="T4" fmla="*/ 38 w 41"/>
                <a:gd name="T5" fmla="*/ 17 h 45"/>
                <a:gd name="T6" fmla="*/ 36 w 41"/>
                <a:gd name="T7" fmla="*/ 3 h 45"/>
                <a:gd name="T8" fmla="*/ 23 w 41"/>
                <a:gd name="T9" fmla="*/ 5 h 45"/>
                <a:gd name="T10" fmla="*/ 3 w 41"/>
                <a:gd name="T11" fmla="*/ 29 h 45"/>
                <a:gd name="T12" fmla="*/ 5 w 41"/>
                <a:gd name="T13" fmla="*/ 42 h 45"/>
                <a:gd name="T14" fmla="*/ 11 w 41"/>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45">
                  <a:moveTo>
                    <a:pt x="11" y="45"/>
                  </a:moveTo>
                  <a:cubicBezTo>
                    <a:pt x="14" y="45"/>
                    <a:pt x="17" y="43"/>
                    <a:pt x="19" y="41"/>
                  </a:cubicBezTo>
                  <a:cubicBezTo>
                    <a:pt x="38" y="17"/>
                    <a:pt x="38" y="17"/>
                    <a:pt x="38" y="17"/>
                  </a:cubicBezTo>
                  <a:cubicBezTo>
                    <a:pt x="41" y="12"/>
                    <a:pt x="41" y="6"/>
                    <a:pt x="36" y="3"/>
                  </a:cubicBezTo>
                  <a:cubicBezTo>
                    <a:pt x="32" y="0"/>
                    <a:pt x="26" y="0"/>
                    <a:pt x="23" y="5"/>
                  </a:cubicBezTo>
                  <a:cubicBezTo>
                    <a:pt x="3" y="29"/>
                    <a:pt x="3" y="29"/>
                    <a:pt x="3" y="29"/>
                  </a:cubicBezTo>
                  <a:cubicBezTo>
                    <a:pt x="0" y="33"/>
                    <a:pt x="1" y="39"/>
                    <a:pt x="5" y="42"/>
                  </a:cubicBezTo>
                  <a:cubicBezTo>
                    <a:pt x="7" y="44"/>
                    <a:pt x="9" y="45"/>
                    <a:pt x="11"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6" name="Freeform 869"/>
            <p:cNvSpPr>
              <a:spLocks noEditPoints="1"/>
            </p:cNvSpPr>
            <p:nvPr/>
          </p:nvSpPr>
          <p:spPr bwMode="auto">
            <a:xfrm>
              <a:off x="4043370" y="5370526"/>
              <a:ext cx="180975" cy="200025"/>
            </a:xfrm>
            <a:custGeom>
              <a:avLst/>
              <a:gdLst>
                <a:gd name="T0" fmla="*/ 93 w 179"/>
                <a:gd name="T1" fmla="*/ 0 h 197"/>
                <a:gd name="T2" fmla="*/ 0 w 179"/>
                <a:gd name="T3" fmla="*/ 137 h 197"/>
                <a:gd name="T4" fmla="*/ 6 w 179"/>
                <a:gd name="T5" fmla="*/ 153 h 197"/>
                <a:gd name="T6" fmla="*/ 13 w 179"/>
                <a:gd name="T7" fmla="*/ 167 h 197"/>
                <a:gd name="T8" fmla="*/ 40 w 179"/>
                <a:gd name="T9" fmla="*/ 171 h 197"/>
                <a:gd name="T10" fmla="*/ 84 w 179"/>
                <a:gd name="T11" fmla="*/ 179 h 197"/>
                <a:gd name="T12" fmla="*/ 177 w 179"/>
                <a:gd name="T13" fmla="*/ 197 h 197"/>
                <a:gd name="T14" fmla="*/ 159 w 179"/>
                <a:gd name="T15" fmla="*/ 89 h 197"/>
                <a:gd name="T16" fmla="*/ 93 w 179"/>
                <a:gd name="T17" fmla="*/ 0 h 197"/>
                <a:gd name="T18" fmla="*/ 116 w 179"/>
                <a:gd name="T19" fmla="*/ 106 h 197"/>
                <a:gd name="T20" fmla="*/ 97 w 179"/>
                <a:gd name="T21" fmla="*/ 21 h 197"/>
                <a:gd name="T22" fmla="*/ 144 w 179"/>
                <a:gd name="T23" fmla="*/ 95 h 197"/>
                <a:gd name="T24" fmla="*/ 163 w 179"/>
                <a:gd name="T25" fmla="*/ 180 h 197"/>
                <a:gd name="T26" fmla="*/ 116 w 179"/>
                <a:gd name="T27" fmla="*/ 106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9" h="197">
                  <a:moveTo>
                    <a:pt x="93" y="0"/>
                  </a:moveTo>
                  <a:cubicBezTo>
                    <a:pt x="79" y="24"/>
                    <a:pt x="15" y="119"/>
                    <a:pt x="0" y="137"/>
                  </a:cubicBezTo>
                  <a:cubicBezTo>
                    <a:pt x="3" y="144"/>
                    <a:pt x="3" y="146"/>
                    <a:pt x="6" y="153"/>
                  </a:cubicBezTo>
                  <a:cubicBezTo>
                    <a:pt x="9" y="160"/>
                    <a:pt x="10" y="162"/>
                    <a:pt x="13" y="167"/>
                  </a:cubicBezTo>
                  <a:cubicBezTo>
                    <a:pt x="18" y="168"/>
                    <a:pt x="28" y="169"/>
                    <a:pt x="40" y="171"/>
                  </a:cubicBezTo>
                  <a:cubicBezTo>
                    <a:pt x="84" y="179"/>
                    <a:pt x="84" y="179"/>
                    <a:pt x="84" y="179"/>
                  </a:cubicBezTo>
                  <a:cubicBezTo>
                    <a:pt x="122" y="186"/>
                    <a:pt x="162" y="193"/>
                    <a:pt x="177" y="197"/>
                  </a:cubicBezTo>
                  <a:cubicBezTo>
                    <a:pt x="179" y="160"/>
                    <a:pt x="173" y="122"/>
                    <a:pt x="159" y="89"/>
                  </a:cubicBezTo>
                  <a:cubicBezTo>
                    <a:pt x="144" y="55"/>
                    <a:pt x="122" y="24"/>
                    <a:pt x="93" y="0"/>
                  </a:cubicBezTo>
                  <a:close/>
                  <a:moveTo>
                    <a:pt x="116" y="106"/>
                  </a:moveTo>
                  <a:cubicBezTo>
                    <a:pt x="105" y="79"/>
                    <a:pt x="98" y="50"/>
                    <a:pt x="97" y="21"/>
                  </a:cubicBezTo>
                  <a:cubicBezTo>
                    <a:pt x="116" y="43"/>
                    <a:pt x="132" y="68"/>
                    <a:pt x="144" y="95"/>
                  </a:cubicBezTo>
                  <a:cubicBezTo>
                    <a:pt x="155" y="122"/>
                    <a:pt x="162" y="151"/>
                    <a:pt x="163" y="180"/>
                  </a:cubicBezTo>
                  <a:cubicBezTo>
                    <a:pt x="144" y="159"/>
                    <a:pt x="128" y="134"/>
                    <a:pt x="116"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7" name="Freeform 870"/>
            <p:cNvSpPr/>
            <p:nvPr/>
          </p:nvSpPr>
          <p:spPr bwMode="auto">
            <a:xfrm>
              <a:off x="3825882" y="5513401"/>
              <a:ext cx="307975" cy="401638"/>
            </a:xfrm>
            <a:custGeom>
              <a:avLst/>
              <a:gdLst>
                <a:gd name="T0" fmla="*/ 299 w 305"/>
                <a:gd name="T1" fmla="*/ 103 h 396"/>
                <a:gd name="T2" fmla="*/ 299 w 305"/>
                <a:gd name="T3" fmla="*/ 101 h 396"/>
                <a:gd name="T4" fmla="*/ 299 w 305"/>
                <a:gd name="T5" fmla="*/ 45 h 396"/>
                <a:gd name="T6" fmla="*/ 258 w 305"/>
                <a:gd name="T7" fmla="*/ 79 h 396"/>
                <a:gd name="T8" fmla="*/ 218 w 305"/>
                <a:gd name="T9" fmla="*/ 68 h 396"/>
                <a:gd name="T10" fmla="*/ 203 w 305"/>
                <a:gd name="T11" fmla="*/ 68 h 396"/>
                <a:gd name="T12" fmla="*/ 202 w 305"/>
                <a:gd name="T13" fmla="*/ 88 h 396"/>
                <a:gd name="T14" fmla="*/ 194 w 305"/>
                <a:gd name="T15" fmla="*/ 147 h 396"/>
                <a:gd name="T16" fmla="*/ 188 w 305"/>
                <a:gd name="T17" fmla="*/ 81 h 396"/>
                <a:gd name="T18" fmla="*/ 170 w 305"/>
                <a:gd name="T19" fmla="*/ 68 h 396"/>
                <a:gd name="T20" fmla="*/ 170 w 305"/>
                <a:gd name="T21" fmla="*/ 85 h 396"/>
                <a:gd name="T22" fmla="*/ 148 w 305"/>
                <a:gd name="T23" fmla="*/ 105 h 396"/>
                <a:gd name="T24" fmla="*/ 138 w 305"/>
                <a:gd name="T25" fmla="*/ 85 h 396"/>
                <a:gd name="T26" fmla="*/ 150 w 305"/>
                <a:gd name="T27" fmla="*/ 72 h 396"/>
                <a:gd name="T28" fmla="*/ 101 w 305"/>
                <a:gd name="T29" fmla="*/ 70 h 396"/>
                <a:gd name="T30" fmla="*/ 82 w 305"/>
                <a:gd name="T31" fmla="*/ 65 h 396"/>
                <a:gd name="T32" fmla="*/ 0 w 305"/>
                <a:gd name="T33" fmla="*/ 26 h 396"/>
                <a:gd name="T34" fmla="*/ 57 w 305"/>
                <a:gd name="T35" fmla="*/ 97 h 396"/>
                <a:gd name="T36" fmla="*/ 59 w 305"/>
                <a:gd name="T37" fmla="*/ 100 h 396"/>
                <a:gd name="T38" fmla="*/ 74 w 305"/>
                <a:gd name="T39" fmla="*/ 108 h 396"/>
                <a:gd name="T40" fmla="*/ 75 w 305"/>
                <a:gd name="T41" fmla="*/ 108 h 396"/>
                <a:gd name="T42" fmla="*/ 76 w 305"/>
                <a:gd name="T43" fmla="*/ 108 h 396"/>
                <a:gd name="T44" fmla="*/ 101 w 305"/>
                <a:gd name="T45" fmla="*/ 108 h 396"/>
                <a:gd name="T46" fmla="*/ 137 w 305"/>
                <a:gd name="T47" fmla="*/ 233 h 396"/>
                <a:gd name="T48" fmla="*/ 148 w 305"/>
                <a:gd name="T49" fmla="*/ 396 h 396"/>
                <a:gd name="T50" fmla="*/ 195 w 305"/>
                <a:gd name="T51" fmla="*/ 236 h 396"/>
                <a:gd name="T52" fmla="*/ 228 w 305"/>
                <a:gd name="T53" fmla="*/ 374 h 396"/>
                <a:gd name="T54" fmla="*/ 258 w 305"/>
                <a:gd name="T55" fmla="*/ 267 h 396"/>
                <a:gd name="T56" fmla="*/ 245 w 305"/>
                <a:gd name="T57" fmla="*/ 231 h 396"/>
                <a:gd name="T58" fmla="*/ 248 w 305"/>
                <a:gd name="T59" fmla="*/ 115 h 396"/>
                <a:gd name="T60" fmla="*/ 273 w 305"/>
                <a:gd name="T61" fmla="*/ 123 h 396"/>
                <a:gd name="T62" fmla="*/ 274 w 305"/>
                <a:gd name="T63" fmla="*/ 123 h 396"/>
                <a:gd name="T64" fmla="*/ 299 w 305"/>
                <a:gd name="T65" fmla="*/ 103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5" h="396">
                  <a:moveTo>
                    <a:pt x="299" y="103"/>
                  </a:moveTo>
                  <a:cubicBezTo>
                    <a:pt x="299" y="103"/>
                    <a:pt x="299" y="103"/>
                    <a:pt x="299" y="103"/>
                  </a:cubicBezTo>
                  <a:cubicBezTo>
                    <a:pt x="299" y="103"/>
                    <a:pt x="299" y="103"/>
                    <a:pt x="299" y="103"/>
                  </a:cubicBezTo>
                  <a:cubicBezTo>
                    <a:pt x="299" y="101"/>
                    <a:pt x="299" y="101"/>
                    <a:pt x="299" y="101"/>
                  </a:cubicBezTo>
                  <a:cubicBezTo>
                    <a:pt x="299" y="96"/>
                    <a:pt x="299" y="96"/>
                    <a:pt x="299" y="96"/>
                  </a:cubicBezTo>
                  <a:cubicBezTo>
                    <a:pt x="299" y="45"/>
                    <a:pt x="299" y="45"/>
                    <a:pt x="299" y="45"/>
                  </a:cubicBezTo>
                  <a:cubicBezTo>
                    <a:pt x="255" y="37"/>
                    <a:pt x="255" y="37"/>
                    <a:pt x="255" y="37"/>
                  </a:cubicBezTo>
                  <a:cubicBezTo>
                    <a:pt x="258" y="79"/>
                    <a:pt x="258" y="79"/>
                    <a:pt x="258" y="79"/>
                  </a:cubicBezTo>
                  <a:cubicBezTo>
                    <a:pt x="225" y="71"/>
                    <a:pt x="225" y="71"/>
                    <a:pt x="225" y="71"/>
                  </a:cubicBezTo>
                  <a:cubicBezTo>
                    <a:pt x="224" y="71"/>
                    <a:pt x="220" y="68"/>
                    <a:pt x="218" y="68"/>
                  </a:cubicBezTo>
                  <a:cubicBezTo>
                    <a:pt x="213" y="68"/>
                    <a:pt x="208" y="68"/>
                    <a:pt x="203" y="68"/>
                  </a:cubicBezTo>
                  <a:cubicBezTo>
                    <a:pt x="203" y="68"/>
                    <a:pt x="203" y="68"/>
                    <a:pt x="203" y="68"/>
                  </a:cubicBezTo>
                  <a:cubicBezTo>
                    <a:pt x="217" y="78"/>
                    <a:pt x="217" y="78"/>
                    <a:pt x="217" y="78"/>
                  </a:cubicBezTo>
                  <a:cubicBezTo>
                    <a:pt x="202" y="88"/>
                    <a:pt x="202" y="88"/>
                    <a:pt x="202" y="88"/>
                  </a:cubicBezTo>
                  <a:cubicBezTo>
                    <a:pt x="210" y="100"/>
                    <a:pt x="210" y="100"/>
                    <a:pt x="210" y="100"/>
                  </a:cubicBezTo>
                  <a:cubicBezTo>
                    <a:pt x="194" y="147"/>
                    <a:pt x="194" y="147"/>
                    <a:pt x="194" y="147"/>
                  </a:cubicBezTo>
                  <a:cubicBezTo>
                    <a:pt x="185" y="83"/>
                    <a:pt x="185" y="83"/>
                    <a:pt x="185" y="83"/>
                  </a:cubicBezTo>
                  <a:cubicBezTo>
                    <a:pt x="188" y="81"/>
                    <a:pt x="188" y="81"/>
                    <a:pt x="188" y="81"/>
                  </a:cubicBezTo>
                  <a:cubicBezTo>
                    <a:pt x="183" y="67"/>
                    <a:pt x="183" y="67"/>
                    <a:pt x="183" y="67"/>
                  </a:cubicBezTo>
                  <a:cubicBezTo>
                    <a:pt x="170" y="68"/>
                    <a:pt x="170" y="68"/>
                    <a:pt x="170" y="68"/>
                  </a:cubicBezTo>
                  <a:cubicBezTo>
                    <a:pt x="167" y="82"/>
                    <a:pt x="167" y="82"/>
                    <a:pt x="167" y="82"/>
                  </a:cubicBezTo>
                  <a:cubicBezTo>
                    <a:pt x="170" y="85"/>
                    <a:pt x="170" y="85"/>
                    <a:pt x="170" y="85"/>
                  </a:cubicBezTo>
                  <a:cubicBezTo>
                    <a:pt x="173" y="149"/>
                    <a:pt x="173" y="149"/>
                    <a:pt x="173" y="149"/>
                  </a:cubicBezTo>
                  <a:cubicBezTo>
                    <a:pt x="148" y="105"/>
                    <a:pt x="148" y="105"/>
                    <a:pt x="148" y="105"/>
                  </a:cubicBezTo>
                  <a:cubicBezTo>
                    <a:pt x="155" y="92"/>
                    <a:pt x="155" y="92"/>
                    <a:pt x="155" y="92"/>
                  </a:cubicBezTo>
                  <a:cubicBezTo>
                    <a:pt x="138" y="85"/>
                    <a:pt x="138" y="85"/>
                    <a:pt x="138" y="85"/>
                  </a:cubicBezTo>
                  <a:cubicBezTo>
                    <a:pt x="150" y="73"/>
                    <a:pt x="150" y="73"/>
                    <a:pt x="150" y="73"/>
                  </a:cubicBezTo>
                  <a:cubicBezTo>
                    <a:pt x="150" y="72"/>
                    <a:pt x="150" y="72"/>
                    <a:pt x="150" y="72"/>
                  </a:cubicBezTo>
                  <a:cubicBezTo>
                    <a:pt x="149" y="73"/>
                    <a:pt x="144" y="72"/>
                    <a:pt x="142" y="72"/>
                  </a:cubicBezTo>
                  <a:cubicBezTo>
                    <a:pt x="101" y="70"/>
                    <a:pt x="101" y="70"/>
                    <a:pt x="101" y="70"/>
                  </a:cubicBezTo>
                  <a:cubicBezTo>
                    <a:pt x="85" y="69"/>
                    <a:pt x="85" y="69"/>
                    <a:pt x="85" y="69"/>
                  </a:cubicBezTo>
                  <a:cubicBezTo>
                    <a:pt x="82" y="65"/>
                    <a:pt x="82" y="65"/>
                    <a:pt x="82" y="65"/>
                  </a:cubicBezTo>
                  <a:cubicBezTo>
                    <a:pt x="35" y="0"/>
                    <a:pt x="35" y="0"/>
                    <a:pt x="35" y="0"/>
                  </a:cubicBezTo>
                  <a:cubicBezTo>
                    <a:pt x="23" y="8"/>
                    <a:pt x="11" y="17"/>
                    <a:pt x="0" y="26"/>
                  </a:cubicBezTo>
                  <a:cubicBezTo>
                    <a:pt x="50" y="89"/>
                    <a:pt x="50" y="89"/>
                    <a:pt x="50" y="89"/>
                  </a:cubicBezTo>
                  <a:cubicBezTo>
                    <a:pt x="57" y="97"/>
                    <a:pt x="57" y="97"/>
                    <a:pt x="57" y="97"/>
                  </a:cubicBezTo>
                  <a:cubicBezTo>
                    <a:pt x="58" y="99"/>
                    <a:pt x="58" y="99"/>
                    <a:pt x="58" y="99"/>
                  </a:cubicBezTo>
                  <a:cubicBezTo>
                    <a:pt x="59" y="100"/>
                    <a:pt x="59" y="100"/>
                    <a:pt x="59" y="100"/>
                  </a:cubicBezTo>
                  <a:cubicBezTo>
                    <a:pt x="59" y="100"/>
                    <a:pt x="59" y="100"/>
                    <a:pt x="59" y="100"/>
                  </a:cubicBezTo>
                  <a:cubicBezTo>
                    <a:pt x="57" y="99"/>
                    <a:pt x="55" y="98"/>
                    <a:pt x="74" y="108"/>
                  </a:cubicBezTo>
                  <a:cubicBezTo>
                    <a:pt x="75" y="108"/>
                    <a:pt x="75" y="108"/>
                    <a:pt x="75" y="108"/>
                  </a:cubicBezTo>
                  <a:cubicBezTo>
                    <a:pt x="75" y="108"/>
                    <a:pt x="75" y="108"/>
                    <a:pt x="75" y="108"/>
                  </a:cubicBezTo>
                  <a:cubicBezTo>
                    <a:pt x="75" y="108"/>
                    <a:pt x="75" y="108"/>
                    <a:pt x="75" y="108"/>
                  </a:cubicBezTo>
                  <a:cubicBezTo>
                    <a:pt x="76" y="108"/>
                    <a:pt x="76" y="108"/>
                    <a:pt x="76" y="108"/>
                  </a:cubicBezTo>
                  <a:cubicBezTo>
                    <a:pt x="81" y="108"/>
                    <a:pt x="81" y="108"/>
                    <a:pt x="81" y="108"/>
                  </a:cubicBezTo>
                  <a:cubicBezTo>
                    <a:pt x="101" y="108"/>
                    <a:pt x="101" y="108"/>
                    <a:pt x="101" y="108"/>
                  </a:cubicBezTo>
                  <a:cubicBezTo>
                    <a:pt x="129" y="107"/>
                    <a:pt x="129" y="107"/>
                    <a:pt x="129" y="107"/>
                  </a:cubicBezTo>
                  <a:cubicBezTo>
                    <a:pt x="131" y="149"/>
                    <a:pt x="134" y="191"/>
                    <a:pt x="137" y="233"/>
                  </a:cubicBezTo>
                  <a:cubicBezTo>
                    <a:pt x="106" y="386"/>
                    <a:pt x="106" y="386"/>
                    <a:pt x="106" y="386"/>
                  </a:cubicBezTo>
                  <a:cubicBezTo>
                    <a:pt x="148" y="396"/>
                    <a:pt x="148" y="396"/>
                    <a:pt x="148" y="396"/>
                  </a:cubicBezTo>
                  <a:cubicBezTo>
                    <a:pt x="162" y="347"/>
                    <a:pt x="182" y="253"/>
                    <a:pt x="186" y="237"/>
                  </a:cubicBezTo>
                  <a:cubicBezTo>
                    <a:pt x="189" y="237"/>
                    <a:pt x="192" y="236"/>
                    <a:pt x="195" y="236"/>
                  </a:cubicBezTo>
                  <a:cubicBezTo>
                    <a:pt x="220" y="301"/>
                    <a:pt x="220" y="301"/>
                    <a:pt x="220" y="301"/>
                  </a:cubicBezTo>
                  <a:cubicBezTo>
                    <a:pt x="222" y="316"/>
                    <a:pt x="225" y="350"/>
                    <a:pt x="228" y="374"/>
                  </a:cubicBezTo>
                  <a:cubicBezTo>
                    <a:pt x="272" y="370"/>
                    <a:pt x="272" y="370"/>
                    <a:pt x="272" y="370"/>
                  </a:cubicBezTo>
                  <a:cubicBezTo>
                    <a:pt x="268" y="342"/>
                    <a:pt x="275" y="309"/>
                    <a:pt x="258" y="267"/>
                  </a:cubicBezTo>
                  <a:cubicBezTo>
                    <a:pt x="253" y="253"/>
                    <a:pt x="248" y="241"/>
                    <a:pt x="245" y="231"/>
                  </a:cubicBezTo>
                  <a:cubicBezTo>
                    <a:pt x="245" y="231"/>
                    <a:pt x="245" y="231"/>
                    <a:pt x="245" y="231"/>
                  </a:cubicBezTo>
                  <a:cubicBezTo>
                    <a:pt x="241" y="190"/>
                    <a:pt x="236" y="150"/>
                    <a:pt x="231" y="110"/>
                  </a:cubicBezTo>
                  <a:cubicBezTo>
                    <a:pt x="248" y="115"/>
                    <a:pt x="248" y="115"/>
                    <a:pt x="248" y="115"/>
                  </a:cubicBezTo>
                  <a:cubicBezTo>
                    <a:pt x="265" y="120"/>
                    <a:pt x="265" y="120"/>
                    <a:pt x="265" y="120"/>
                  </a:cubicBezTo>
                  <a:cubicBezTo>
                    <a:pt x="273" y="123"/>
                    <a:pt x="273" y="123"/>
                    <a:pt x="273" y="123"/>
                  </a:cubicBezTo>
                  <a:cubicBezTo>
                    <a:pt x="274" y="123"/>
                    <a:pt x="274" y="123"/>
                    <a:pt x="274" y="123"/>
                  </a:cubicBezTo>
                  <a:cubicBezTo>
                    <a:pt x="274" y="123"/>
                    <a:pt x="274" y="123"/>
                    <a:pt x="274" y="123"/>
                  </a:cubicBezTo>
                  <a:cubicBezTo>
                    <a:pt x="275" y="123"/>
                    <a:pt x="275" y="123"/>
                    <a:pt x="275" y="123"/>
                  </a:cubicBezTo>
                  <a:cubicBezTo>
                    <a:pt x="275" y="123"/>
                    <a:pt x="305" y="99"/>
                    <a:pt x="299"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000"/>
                            </p:stCondLst>
                            <p:childTnLst>
                              <p:par>
                                <p:cTn id="13" presetID="2" presetClass="entr" presetSubtype="4" fill="hold" grpId="0" nodeType="afterEffect">
                                  <p:stCondLst>
                                    <p:cond delay="0"/>
                                  </p:stCondLst>
                                  <p:childTnLst>
                                    <p:set>
                                      <p:cBhvr>
                                        <p:cTn id="14" dur="1" fill="hold">
                                          <p:stCondLst>
                                            <p:cond delay="0"/>
                                          </p:stCondLst>
                                        </p:cTn>
                                        <p:tgtEl>
                                          <p:spTgt spid="85"/>
                                        </p:tgtEl>
                                        <p:attrNameLst>
                                          <p:attrName>style.visibility</p:attrName>
                                        </p:attrNameLst>
                                      </p:cBhvr>
                                      <p:to>
                                        <p:strVal val="visible"/>
                                      </p:to>
                                    </p:set>
                                    <p:anim calcmode="lin" valueType="num">
                                      <p:cBhvr additive="base">
                                        <p:cTn id="15" dur="500" fill="hold"/>
                                        <p:tgtEl>
                                          <p:spTgt spid="85"/>
                                        </p:tgtEl>
                                        <p:attrNameLst>
                                          <p:attrName>ppt_x</p:attrName>
                                        </p:attrNameLst>
                                      </p:cBhvr>
                                      <p:tavLst>
                                        <p:tav tm="0">
                                          <p:val>
                                            <p:strVal val="#ppt_x"/>
                                          </p:val>
                                        </p:tav>
                                        <p:tav tm="100000">
                                          <p:val>
                                            <p:strVal val="#ppt_x"/>
                                          </p:val>
                                        </p:tav>
                                      </p:tavLst>
                                    </p:anim>
                                    <p:anim calcmode="lin" valueType="num">
                                      <p:cBhvr additive="base">
                                        <p:cTn id="16" dur="500" fill="hold"/>
                                        <p:tgtEl>
                                          <p:spTgt spid="8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200"/>
                                  </p:stCondLst>
                                  <p:childTnLst>
                                    <p:set>
                                      <p:cBhvr>
                                        <p:cTn id="18" dur="1" fill="hold">
                                          <p:stCondLst>
                                            <p:cond delay="0"/>
                                          </p:stCondLst>
                                        </p:cTn>
                                        <p:tgtEl>
                                          <p:spTgt spid="86"/>
                                        </p:tgtEl>
                                        <p:attrNameLst>
                                          <p:attrName>style.visibility</p:attrName>
                                        </p:attrNameLst>
                                      </p:cBhvr>
                                      <p:to>
                                        <p:strVal val="visible"/>
                                      </p:to>
                                    </p:set>
                                    <p:anim calcmode="lin" valueType="num">
                                      <p:cBhvr additive="base">
                                        <p:cTn id="19" dur="500" fill="hold"/>
                                        <p:tgtEl>
                                          <p:spTgt spid="86"/>
                                        </p:tgtEl>
                                        <p:attrNameLst>
                                          <p:attrName>ppt_x</p:attrName>
                                        </p:attrNameLst>
                                      </p:cBhvr>
                                      <p:tavLst>
                                        <p:tav tm="0">
                                          <p:val>
                                            <p:strVal val="#ppt_x"/>
                                          </p:val>
                                        </p:tav>
                                        <p:tav tm="100000">
                                          <p:val>
                                            <p:strVal val="#ppt_x"/>
                                          </p:val>
                                        </p:tav>
                                      </p:tavLst>
                                    </p:anim>
                                    <p:anim calcmode="lin" valueType="num">
                                      <p:cBhvr additive="base">
                                        <p:cTn id="20" dur="500" fill="hold"/>
                                        <p:tgtEl>
                                          <p:spTgt spid="8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400"/>
                                  </p:stCondLst>
                                  <p:childTnLst>
                                    <p:set>
                                      <p:cBhvr>
                                        <p:cTn id="22" dur="1" fill="hold">
                                          <p:stCondLst>
                                            <p:cond delay="0"/>
                                          </p:stCondLst>
                                        </p:cTn>
                                        <p:tgtEl>
                                          <p:spTgt spid="87"/>
                                        </p:tgtEl>
                                        <p:attrNameLst>
                                          <p:attrName>style.visibility</p:attrName>
                                        </p:attrNameLst>
                                      </p:cBhvr>
                                      <p:to>
                                        <p:strVal val="visible"/>
                                      </p:to>
                                    </p:set>
                                    <p:anim calcmode="lin" valueType="num">
                                      <p:cBhvr additive="base">
                                        <p:cTn id="23" dur="500" fill="hold"/>
                                        <p:tgtEl>
                                          <p:spTgt spid="87"/>
                                        </p:tgtEl>
                                        <p:attrNameLst>
                                          <p:attrName>ppt_x</p:attrName>
                                        </p:attrNameLst>
                                      </p:cBhvr>
                                      <p:tavLst>
                                        <p:tav tm="0">
                                          <p:val>
                                            <p:strVal val="#ppt_x"/>
                                          </p:val>
                                        </p:tav>
                                        <p:tav tm="100000">
                                          <p:val>
                                            <p:strVal val="#ppt_x"/>
                                          </p:val>
                                        </p:tav>
                                      </p:tavLst>
                                    </p:anim>
                                    <p:anim calcmode="lin" valueType="num">
                                      <p:cBhvr additive="base">
                                        <p:cTn id="24" dur="500" fill="hold"/>
                                        <p:tgtEl>
                                          <p:spTgt spid="8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600"/>
                                  </p:stCondLst>
                                  <p:childTnLst>
                                    <p:set>
                                      <p:cBhvr>
                                        <p:cTn id="26" dur="1" fill="hold">
                                          <p:stCondLst>
                                            <p:cond delay="0"/>
                                          </p:stCondLst>
                                        </p:cTn>
                                        <p:tgtEl>
                                          <p:spTgt spid="88"/>
                                        </p:tgtEl>
                                        <p:attrNameLst>
                                          <p:attrName>style.visibility</p:attrName>
                                        </p:attrNameLst>
                                      </p:cBhvr>
                                      <p:to>
                                        <p:strVal val="visible"/>
                                      </p:to>
                                    </p:set>
                                    <p:anim calcmode="lin" valueType="num">
                                      <p:cBhvr additive="base">
                                        <p:cTn id="27" dur="500" fill="hold"/>
                                        <p:tgtEl>
                                          <p:spTgt spid="88"/>
                                        </p:tgtEl>
                                        <p:attrNameLst>
                                          <p:attrName>ppt_x</p:attrName>
                                        </p:attrNameLst>
                                      </p:cBhvr>
                                      <p:tavLst>
                                        <p:tav tm="0">
                                          <p:val>
                                            <p:strVal val="#ppt_x"/>
                                          </p:val>
                                        </p:tav>
                                        <p:tav tm="100000">
                                          <p:val>
                                            <p:strVal val="#ppt_x"/>
                                          </p:val>
                                        </p:tav>
                                      </p:tavLst>
                                    </p:anim>
                                    <p:anim calcmode="lin" valueType="num">
                                      <p:cBhvr additive="base">
                                        <p:cTn id="28" dur="500" fill="hold"/>
                                        <p:tgtEl>
                                          <p:spTgt spid="88"/>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45" presetClass="entr" presetSubtype="0" fill="hold" grpId="0" nodeType="afterEffect">
                                  <p:stCondLst>
                                    <p:cond delay="0"/>
                                  </p:stCondLst>
                                  <p:childTnLst>
                                    <p:set>
                                      <p:cBhvr>
                                        <p:cTn id="31" dur="1" fill="hold">
                                          <p:stCondLst>
                                            <p:cond delay="0"/>
                                          </p:stCondLst>
                                        </p:cTn>
                                        <p:tgtEl>
                                          <p:spTgt spid="89"/>
                                        </p:tgtEl>
                                        <p:attrNameLst>
                                          <p:attrName>style.visibility</p:attrName>
                                        </p:attrNameLst>
                                      </p:cBhvr>
                                      <p:to>
                                        <p:strVal val="visible"/>
                                      </p:to>
                                    </p:set>
                                    <p:animEffect transition="in" filter="fade">
                                      <p:cBhvr>
                                        <p:cTn id="32" dur="500"/>
                                        <p:tgtEl>
                                          <p:spTgt spid="89"/>
                                        </p:tgtEl>
                                      </p:cBhvr>
                                    </p:animEffect>
                                    <p:anim calcmode="lin" valueType="num">
                                      <p:cBhvr>
                                        <p:cTn id="33" dur="500" fill="hold"/>
                                        <p:tgtEl>
                                          <p:spTgt spid="89"/>
                                        </p:tgtEl>
                                        <p:attrNameLst>
                                          <p:attrName>ppt_w</p:attrName>
                                        </p:attrNameLst>
                                      </p:cBhvr>
                                      <p:tavLst>
                                        <p:tav tm="0" fmla="#ppt_w*sin(2.5*pi*$)">
                                          <p:val>
                                            <p:fltVal val="0"/>
                                          </p:val>
                                        </p:tav>
                                        <p:tav tm="100000">
                                          <p:val>
                                            <p:fltVal val="1"/>
                                          </p:val>
                                        </p:tav>
                                      </p:tavLst>
                                    </p:anim>
                                    <p:anim calcmode="lin" valueType="num">
                                      <p:cBhvr>
                                        <p:cTn id="34" dur="500" fill="hold"/>
                                        <p:tgtEl>
                                          <p:spTgt spid="89"/>
                                        </p:tgtEl>
                                        <p:attrNameLst>
                                          <p:attrName>ppt_h</p:attrName>
                                        </p:attrNameLst>
                                      </p:cBhvr>
                                      <p:tavLst>
                                        <p:tav tm="0">
                                          <p:val>
                                            <p:strVal val="#ppt_h"/>
                                          </p:val>
                                        </p:tav>
                                        <p:tav tm="100000">
                                          <p:val>
                                            <p:strVal val="#ppt_h"/>
                                          </p:val>
                                        </p:tav>
                                      </p:tavLst>
                                    </p:anim>
                                  </p:childTnLst>
                                </p:cTn>
                              </p:par>
                              <p:par>
                                <p:cTn id="35" presetID="49" presetClass="entr" presetSubtype="0" decel="100000" fill="hold" nodeType="withEffect">
                                  <p:stCondLst>
                                    <p:cond delay="0"/>
                                  </p:stCondLst>
                                  <p:childTnLst>
                                    <p:set>
                                      <p:cBhvr>
                                        <p:cTn id="36" dur="1" fill="hold">
                                          <p:stCondLst>
                                            <p:cond delay="0"/>
                                          </p:stCondLst>
                                        </p:cTn>
                                        <p:tgtEl>
                                          <p:spTgt spid="131"/>
                                        </p:tgtEl>
                                        <p:attrNameLst>
                                          <p:attrName>style.visibility</p:attrName>
                                        </p:attrNameLst>
                                      </p:cBhvr>
                                      <p:to>
                                        <p:strVal val="visible"/>
                                      </p:to>
                                    </p:set>
                                    <p:anim calcmode="lin" valueType="num">
                                      <p:cBhvr>
                                        <p:cTn id="37" dur="500" fill="hold"/>
                                        <p:tgtEl>
                                          <p:spTgt spid="131"/>
                                        </p:tgtEl>
                                        <p:attrNameLst>
                                          <p:attrName>ppt_w</p:attrName>
                                        </p:attrNameLst>
                                      </p:cBhvr>
                                      <p:tavLst>
                                        <p:tav tm="0">
                                          <p:val>
                                            <p:fltVal val="0"/>
                                          </p:val>
                                        </p:tav>
                                        <p:tav tm="100000">
                                          <p:val>
                                            <p:strVal val="#ppt_w"/>
                                          </p:val>
                                        </p:tav>
                                      </p:tavLst>
                                    </p:anim>
                                    <p:anim calcmode="lin" valueType="num">
                                      <p:cBhvr>
                                        <p:cTn id="38" dur="500" fill="hold"/>
                                        <p:tgtEl>
                                          <p:spTgt spid="131"/>
                                        </p:tgtEl>
                                        <p:attrNameLst>
                                          <p:attrName>ppt_h</p:attrName>
                                        </p:attrNameLst>
                                      </p:cBhvr>
                                      <p:tavLst>
                                        <p:tav tm="0">
                                          <p:val>
                                            <p:fltVal val="0"/>
                                          </p:val>
                                        </p:tav>
                                        <p:tav tm="100000">
                                          <p:val>
                                            <p:strVal val="#ppt_h"/>
                                          </p:val>
                                        </p:tav>
                                      </p:tavLst>
                                    </p:anim>
                                    <p:anim calcmode="lin" valueType="num">
                                      <p:cBhvr>
                                        <p:cTn id="39" dur="500" fill="hold"/>
                                        <p:tgtEl>
                                          <p:spTgt spid="131"/>
                                        </p:tgtEl>
                                        <p:attrNameLst>
                                          <p:attrName>style.rotation</p:attrName>
                                        </p:attrNameLst>
                                      </p:cBhvr>
                                      <p:tavLst>
                                        <p:tav tm="0">
                                          <p:val>
                                            <p:fltVal val="360"/>
                                          </p:val>
                                        </p:tav>
                                        <p:tav tm="100000">
                                          <p:val>
                                            <p:fltVal val="0"/>
                                          </p:val>
                                        </p:tav>
                                      </p:tavLst>
                                    </p:anim>
                                    <p:animEffect transition="in" filter="fade">
                                      <p:cBhvr>
                                        <p:cTn id="40" dur="500"/>
                                        <p:tgtEl>
                                          <p:spTgt spid="131"/>
                                        </p:tgtEl>
                                      </p:cBhvr>
                                    </p:animEffect>
                                  </p:childTnLst>
                                </p:cTn>
                              </p:par>
                            </p:childTnLst>
                          </p:cTn>
                        </p:par>
                        <p:par>
                          <p:cTn id="41" fill="hold">
                            <p:stCondLst>
                              <p:cond delay="2000"/>
                            </p:stCondLst>
                            <p:childTnLst>
                              <p:par>
                                <p:cTn id="42" presetID="53" presetClass="entr" presetSubtype="16" fill="hold" grpId="0" nodeType="afterEffect">
                                  <p:stCondLst>
                                    <p:cond delay="0"/>
                                  </p:stCondLst>
                                  <p:iterate type="lt">
                                    <p:tmPct val="5057"/>
                                  </p:iterate>
                                  <p:childTnLst>
                                    <p:set>
                                      <p:cBhvr>
                                        <p:cTn id="43" dur="1" fill="hold">
                                          <p:stCondLst>
                                            <p:cond delay="0"/>
                                          </p:stCondLst>
                                        </p:cTn>
                                        <p:tgtEl>
                                          <p:spTgt spid="102"/>
                                        </p:tgtEl>
                                        <p:attrNameLst>
                                          <p:attrName>style.visibility</p:attrName>
                                        </p:attrNameLst>
                                      </p:cBhvr>
                                      <p:to>
                                        <p:strVal val="visible"/>
                                      </p:to>
                                    </p:set>
                                    <p:anim calcmode="lin" valueType="num">
                                      <p:cBhvr>
                                        <p:cTn id="44" dur="500" fill="hold"/>
                                        <p:tgtEl>
                                          <p:spTgt spid="102"/>
                                        </p:tgtEl>
                                        <p:attrNameLst>
                                          <p:attrName>ppt_w</p:attrName>
                                        </p:attrNameLst>
                                      </p:cBhvr>
                                      <p:tavLst>
                                        <p:tav tm="0">
                                          <p:val>
                                            <p:fltVal val="0"/>
                                          </p:val>
                                        </p:tav>
                                        <p:tav tm="100000">
                                          <p:val>
                                            <p:strVal val="#ppt_w"/>
                                          </p:val>
                                        </p:tav>
                                      </p:tavLst>
                                    </p:anim>
                                    <p:anim calcmode="lin" valueType="num">
                                      <p:cBhvr>
                                        <p:cTn id="45" dur="500" fill="hold"/>
                                        <p:tgtEl>
                                          <p:spTgt spid="102"/>
                                        </p:tgtEl>
                                        <p:attrNameLst>
                                          <p:attrName>ppt_h</p:attrName>
                                        </p:attrNameLst>
                                      </p:cBhvr>
                                      <p:tavLst>
                                        <p:tav tm="0">
                                          <p:val>
                                            <p:fltVal val="0"/>
                                          </p:val>
                                        </p:tav>
                                        <p:tav tm="100000">
                                          <p:val>
                                            <p:strVal val="#ppt_h"/>
                                          </p:val>
                                        </p:tav>
                                      </p:tavLst>
                                    </p:anim>
                                    <p:animEffect transition="in" filter="fade">
                                      <p:cBhvr>
                                        <p:cTn id="46" dur="500"/>
                                        <p:tgtEl>
                                          <p:spTgt spid="102"/>
                                        </p:tgtEl>
                                      </p:cBhvr>
                                    </p:animEffect>
                                  </p:childTnLst>
                                </p:cTn>
                              </p:par>
                            </p:childTnLst>
                          </p:cTn>
                        </p:par>
                        <p:par>
                          <p:cTn id="47" fill="hold">
                            <p:stCondLst>
                              <p:cond delay="3529"/>
                            </p:stCondLst>
                            <p:childTnLst>
                              <p:par>
                                <p:cTn id="48" presetID="22" presetClass="entr" presetSubtype="8" fill="hold" nodeType="afterEffect">
                                  <p:stCondLst>
                                    <p:cond delay="0"/>
                                  </p:stCondLst>
                                  <p:childTnLst>
                                    <p:set>
                                      <p:cBhvr>
                                        <p:cTn id="49" dur="1" fill="hold">
                                          <p:stCondLst>
                                            <p:cond delay="0"/>
                                          </p:stCondLst>
                                        </p:cTn>
                                        <p:tgtEl>
                                          <p:spTgt spid="93"/>
                                        </p:tgtEl>
                                        <p:attrNameLst>
                                          <p:attrName>style.visibility</p:attrName>
                                        </p:attrNameLst>
                                      </p:cBhvr>
                                      <p:to>
                                        <p:strVal val="visible"/>
                                      </p:to>
                                    </p:set>
                                    <p:animEffect transition="in" filter="wipe(left)">
                                      <p:cBhvr>
                                        <p:cTn id="50" dur="500"/>
                                        <p:tgtEl>
                                          <p:spTgt spid="93"/>
                                        </p:tgtEl>
                                      </p:cBhvr>
                                    </p:animEffect>
                                  </p:childTnLst>
                                </p:cTn>
                              </p:par>
                            </p:childTnLst>
                          </p:cTn>
                        </p:par>
                        <p:par>
                          <p:cTn id="51" fill="hold">
                            <p:stCondLst>
                              <p:cond delay="4029"/>
                            </p:stCondLst>
                            <p:childTnLst>
                              <p:par>
                                <p:cTn id="52" presetID="45" presetClass="entr" presetSubtype="0" fill="hold" grpId="0" nodeType="afterEffect">
                                  <p:stCondLst>
                                    <p:cond delay="0"/>
                                  </p:stCondLst>
                                  <p:childTnLst>
                                    <p:set>
                                      <p:cBhvr>
                                        <p:cTn id="53" dur="1" fill="hold">
                                          <p:stCondLst>
                                            <p:cond delay="0"/>
                                          </p:stCondLst>
                                        </p:cTn>
                                        <p:tgtEl>
                                          <p:spTgt spid="90"/>
                                        </p:tgtEl>
                                        <p:attrNameLst>
                                          <p:attrName>style.visibility</p:attrName>
                                        </p:attrNameLst>
                                      </p:cBhvr>
                                      <p:to>
                                        <p:strVal val="visible"/>
                                      </p:to>
                                    </p:set>
                                    <p:animEffect transition="in" filter="fade">
                                      <p:cBhvr>
                                        <p:cTn id="54" dur="500"/>
                                        <p:tgtEl>
                                          <p:spTgt spid="90"/>
                                        </p:tgtEl>
                                      </p:cBhvr>
                                    </p:animEffect>
                                    <p:anim calcmode="lin" valueType="num">
                                      <p:cBhvr>
                                        <p:cTn id="55" dur="500" fill="hold"/>
                                        <p:tgtEl>
                                          <p:spTgt spid="90"/>
                                        </p:tgtEl>
                                        <p:attrNameLst>
                                          <p:attrName>ppt_w</p:attrName>
                                        </p:attrNameLst>
                                      </p:cBhvr>
                                      <p:tavLst>
                                        <p:tav tm="0" fmla="#ppt_w*sin(2.5*pi*$)">
                                          <p:val>
                                            <p:fltVal val="0"/>
                                          </p:val>
                                        </p:tav>
                                        <p:tav tm="100000">
                                          <p:val>
                                            <p:fltVal val="1"/>
                                          </p:val>
                                        </p:tav>
                                      </p:tavLst>
                                    </p:anim>
                                    <p:anim calcmode="lin" valueType="num">
                                      <p:cBhvr>
                                        <p:cTn id="56" dur="500" fill="hold"/>
                                        <p:tgtEl>
                                          <p:spTgt spid="90"/>
                                        </p:tgtEl>
                                        <p:attrNameLst>
                                          <p:attrName>ppt_h</p:attrName>
                                        </p:attrNameLst>
                                      </p:cBhvr>
                                      <p:tavLst>
                                        <p:tav tm="0">
                                          <p:val>
                                            <p:strVal val="#ppt_h"/>
                                          </p:val>
                                        </p:tav>
                                        <p:tav tm="100000">
                                          <p:val>
                                            <p:strVal val="#ppt_h"/>
                                          </p:val>
                                        </p:tav>
                                      </p:tavLst>
                                    </p:anim>
                                  </p:childTnLst>
                                </p:cTn>
                              </p:par>
                              <p:par>
                                <p:cTn id="57" presetID="49" presetClass="entr" presetSubtype="0" decel="100000" fill="hold" nodeType="withEffect">
                                  <p:stCondLst>
                                    <p:cond delay="0"/>
                                  </p:stCondLst>
                                  <p:childTnLst>
                                    <p:set>
                                      <p:cBhvr>
                                        <p:cTn id="58" dur="1" fill="hold">
                                          <p:stCondLst>
                                            <p:cond delay="0"/>
                                          </p:stCondLst>
                                        </p:cTn>
                                        <p:tgtEl>
                                          <p:spTgt spid="106"/>
                                        </p:tgtEl>
                                        <p:attrNameLst>
                                          <p:attrName>style.visibility</p:attrName>
                                        </p:attrNameLst>
                                      </p:cBhvr>
                                      <p:to>
                                        <p:strVal val="visible"/>
                                      </p:to>
                                    </p:set>
                                    <p:anim calcmode="lin" valueType="num">
                                      <p:cBhvr>
                                        <p:cTn id="59" dur="500" fill="hold"/>
                                        <p:tgtEl>
                                          <p:spTgt spid="106"/>
                                        </p:tgtEl>
                                        <p:attrNameLst>
                                          <p:attrName>ppt_w</p:attrName>
                                        </p:attrNameLst>
                                      </p:cBhvr>
                                      <p:tavLst>
                                        <p:tav tm="0">
                                          <p:val>
                                            <p:fltVal val="0"/>
                                          </p:val>
                                        </p:tav>
                                        <p:tav tm="100000">
                                          <p:val>
                                            <p:strVal val="#ppt_w"/>
                                          </p:val>
                                        </p:tav>
                                      </p:tavLst>
                                    </p:anim>
                                    <p:anim calcmode="lin" valueType="num">
                                      <p:cBhvr>
                                        <p:cTn id="60" dur="500" fill="hold"/>
                                        <p:tgtEl>
                                          <p:spTgt spid="106"/>
                                        </p:tgtEl>
                                        <p:attrNameLst>
                                          <p:attrName>ppt_h</p:attrName>
                                        </p:attrNameLst>
                                      </p:cBhvr>
                                      <p:tavLst>
                                        <p:tav tm="0">
                                          <p:val>
                                            <p:fltVal val="0"/>
                                          </p:val>
                                        </p:tav>
                                        <p:tav tm="100000">
                                          <p:val>
                                            <p:strVal val="#ppt_h"/>
                                          </p:val>
                                        </p:tav>
                                      </p:tavLst>
                                    </p:anim>
                                    <p:anim calcmode="lin" valueType="num">
                                      <p:cBhvr>
                                        <p:cTn id="61" dur="500" fill="hold"/>
                                        <p:tgtEl>
                                          <p:spTgt spid="106"/>
                                        </p:tgtEl>
                                        <p:attrNameLst>
                                          <p:attrName>style.rotation</p:attrName>
                                        </p:attrNameLst>
                                      </p:cBhvr>
                                      <p:tavLst>
                                        <p:tav tm="0">
                                          <p:val>
                                            <p:fltVal val="360"/>
                                          </p:val>
                                        </p:tav>
                                        <p:tav tm="100000">
                                          <p:val>
                                            <p:fltVal val="0"/>
                                          </p:val>
                                        </p:tav>
                                      </p:tavLst>
                                    </p:anim>
                                    <p:animEffect transition="in" filter="fade">
                                      <p:cBhvr>
                                        <p:cTn id="62" dur="500"/>
                                        <p:tgtEl>
                                          <p:spTgt spid="106"/>
                                        </p:tgtEl>
                                      </p:cBhvr>
                                    </p:animEffect>
                                  </p:childTnLst>
                                </p:cTn>
                              </p:par>
                            </p:childTnLst>
                          </p:cTn>
                        </p:par>
                        <p:par>
                          <p:cTn id="63" fill="hold">
                            <p:stCondLst>
                              <p:cond delay="4529"/>
                            </p:stCondLst>
                            <p:childTnLst>
                              <p:par>
                                <p:cTn id="64" presetID="53" presetClass="entr" presetSubtype="16" fill="hold" grpId="0" nodeType="afterEffect">
                                  <p:stCondLst>
                                    <p:cond delay="0"/>
                                  </p:stCondLst>
                                  <p:iterate type="lt">
                                    <p:tmPct val="5057"/>
                                  </p:iterate>
                                  <p:childTnLst>
                                    <p:set>
                                      <p:cBhvr>
                                        <p:cTn id="65" dur="1" fill="hold">
                                          <p:stCondLst>
                                            <p:cond delay="0"/>
                                          </p:stCondLst>
                                        </p:cTn>
                                        <p:tgtEl>
                                          <p:spTgt spid="103"/>
                                        </p:tgtEl>
                                        <p:attrNameLst>
                                          <p:attrName>style.visibility</p:attrName>
                                        </p:attrNameLst>
                                      </p:cBhvr>
                                      <p:to>
                                        <p:strVal val="visible"/>
                                      </p:to>
                                    </p:set>
                                    <p:anim calcmode="lin" valueType="num">
                                      <p:cBhvr>
                                        <p:cTn id="66" dur="500" fill="hold"/>
                                        <p:tgtEl>
                                          <p:spTgt spid="103"/>
                                        </p:tgtEl>
                                        <p:attrNameLst>
                                          <p:attrName>ppt_w</p:attrName>
                                        </p:attrNameLst>
                                      </p:cBhvr>
                                      <p:tavLst>
                                        <p:tav tm="0">
                                          <p:val>
                                            <p:fltVal val="0"/>
                                          </p:val>
                                        </p:tav>
                                        <p:tav tm="100000">
                                          <p:val>
                                            <p:strVal val="#ppt_w"/>
                                          </p:val>
                                        </p:tav>
                                      </p:tavLst>
                                    </p:anim>
                                    <p:anim calcmode="lin" valueType="num">
                                      <p:cBhvr>
                                        <p:cTn id="67" dur="500" fill="hold"/>
                                        <p:tgtEl>
                                          <p:spTgt spid="103"/>
                                        </p:tgtEl>
                                        <p:attrNameLst>
                                          <p:attrName>ppt_h</p:attrName>
                                        </p:attrNameLst>
                                      </p:cBhvr>
                                      <p:tavLst>
                                        <p:tav tm="0">
                                          <p:val>
                                            <p:fltVal val="0"/>
                                          </p:val>
                                        </p:tav>
                                        <p:tav tm="100000">
                                          <p:val>
                                            <p:strVal val="#ppt_h"/>
                                          </p:val>
                                        </p:tav>
                                      </p:tavLst>
                                    </p:anim>
                                    <p:animEffect transition="in" filter="fade">
                                      <p:cBhvr>
                                        <p:cTn id="68" dur="500"/>
                                        <p:tgtEl>
                                          <p:spTgt spid="103"/>
                                        </p:tgtEl>
                                      </p:cBhvr>
                                    </p:animEffect>
                                  </p:childTnLst>
                                </p:cTn>
                              </p:par>
                            </p:childTnLst>
                          </p:cTn>
                        </p:par>
                        <p:par>
                          <p:cTn id="69" fill="hold">
                            <p:stCondLst>
                              <p:cond delay="6015"/>
                            </p:stCondLst>
                            <p:childTnLst>
                              <p:par>
                                <p:cTn id="70" presetID="22" presetClass="entr" presetSubtype="8" fill="hold" nodeType="afterEffect">
                                  <p:stCondLst>
                                    <p:cond delay="0"/>
                                  </p:stCondLst>
                                  <p:childTnLst>
                                    <p:set>
                                      <p:cBhvr>
                                        <p:cTn id="71" dur="1" fill="hold">
                                          <p:stCondLst>
                                            <p:cond delay="0"/>
                                          </p:stCondLst>
                                        </p:cTn>
                                        <p:tgtEl>
                                          <p:spTgt spid="96"/>
                                        </p:tgtEl>
                                        <p:attrNameLst>
                                          <p:attrName>style.visibility</p:attrName>
                                        </p:attrNameLst>
                                      </p:cBhvr>
                                      <p:to>
                                        <p:strVal val="visible"/>
                                      </p:to>
                                    </p:set>
                                    <p:animEffect transition="in" filter="wipe(left)">
                                      <p:cBhvr>
                                        <p:cTn id="72" dur="500"/>
                                        <p:tgtEl>
                                          <p:spTgt spid="96"/>
                                        </p:tgtEl>
                                      </p:cBhvr>
                                    </p:animEffect>
                                  </p:childTnLst>
                                </p:cTn>
                              </p:par>
                            </p:childTnLst>
                          </p:cTn>
                        </p:par>
                        <p:par>
                          <p:cTn id="73" fill="hold">
                            <p:stCondLst>
                              <p:cond delay="6515"/>
                            </p:stCondLst>
                            <p:childTnLst>
                              <p:par>
                                <p:cTn id="74" presetID="45" presetClass="entr" presetSubtype="0" fill="hold" grpId="0" nodeType="afterEffect">
                                  <p:stCondLst>
                                    <p:cond delay="0"/>
                                  </p:stCondLst>
                                  <p:childTnLst>
                                    <p:set>
                                      <p:cBhvr>
                                        <p:cTn id="75" dur="1" fill="hold">
                                          <p:stCondLst>
                                            <p:cond delay="0"/>
                                          </p:stCondLst>
                                        </p:cTn>
                                        <p:tgtEl>
                                          <p:spTgt spid="91"/>
                                        </p:tgtEl>
                                        <p:attrNameLst>
                                          <p:attrName>style.visibility</p:attrName>
                                        </p:attrNameLst>
                                      </p:cBhvr>
                                      <p:to>
                                        <p:strVal val="visible"/>
                                      </p:to>
                                    </p:set>
                                    <p:animEffect transition="in" filter="fade">
                                      <p:cBhvr>
                                        <p:cTn id="76" dur="500"/>
                                        <p:tgtEl>
                                          <p:spTgt spid="91"/>
                                        </p:tgtEl>
                                      </p:cBhvr>
                                    </p:animEffect>
                                    <p:anim calcmode="lin" valueType="num">
                                      <p:cBhvr>
                                        <p:cTn id="77" dur="500" fill="hold"/>
                                        <p:tgtEl>
                                          <p:spTgt spid="91"/>
                                        </p:tgtEl>
                                        <p:attrNameLst>
                                          <p:attrName>ppt_w</p:attrName>
                                        </p:attrNameLst>
                                      </p:cBhvr>
                                      <p:tavLst>
                                        <p:tav tm="0" fmla="#ppt_w*sin(2.5*pi*$)">
                                          <p:val>
                                            <p:fltVal val="0"/>
                                          </p:val>
                                        </p:tav>
                                        <p:tav tm="100000">
                                          <p:val>
                                            <p:fltVal val="1"/>
                                          </p:val>
                                        </p:tav>
                                      </p:tavLst>
                                    </p:anim>
                                    <p:anim calcmode="lin" valueType="num">
                                      <p:cBhvr>
                                        <p:cTn id="78" dur="500" fill="hold"/>
                                        <p:tgtEl>
                                          <p:spTgt spid="91"/>
                                        </p:tgtEl>
                                        <p:attrNameLst>
                                          <p:attrName>ppt_h</p:attrName>
                                        </p:attrNameLst>
                                      </p:cBhvr>
                                      <p:tavLst>
                                        <p:tav tm="0">
                                          <p:val>
                                            <p:strVal val="#ppt_h"/>
                                          </p:val>
                                        </p:tav>
                                        <p:tav tm="100000">
                                          <p:val>
                                            <p:strVal val="#ppt_h"/>
                                          </p:val>
                                        </p:tav>
                                      </p:tavLst>
                                    </p:anim>
                                  </p:childTnLst>
                                </p:cTn>
                              </p:par>
                              <p:par>
                                <p:cTn id="79" presetID="49" presetClass="entr" presetSubtype="0" decel="100000" fill="hold" nodeType="withEffect">
                                  <p:stCondLst>
                                    <p:cond delay="0"/>
                                  </p:stCondLst>
                                  <p:childTnLst>
                                    <p:set>
                                      <p:cBhvr>
                                        <p:cTn id="80" dur="1" fill="hold">
                                          <p:stCondLst>
                                            <p:cond delay="0"/>
                                          </p:stCondLst>
                                        </p:cTn>
                                        <p:tgtEl>
                                          <p:spTgt spid="126"/>
                                        </p:tgtEl>
                                        <p:attrNameLst>
                                          <p:attrName>style.visibility</p:attrName>
                                        </p:attrNameLst>
                                      </p:cBhvr>
                                      <p:to>
                                        <p:strVal val="visible"/>
                                      </p:to>
                                    </p:set>
                                    <p:anim calcmode="lin" valueType="num">
                                      <p:cBhvr>
                                        <p:cTn id="81" dur="500" fill="hold"/>
                                        <p:tgtEl>
                                          <p:spTgt spid="126"/>
                                        </p:tgtEl>
                                        <p:attrNameLst>
                                          <p:attrName>ppt_w</p:attrName>
                                        </p:attrNameLst>
                                      </p:cBhvr>
                                      <p:tavLst>
                                        <p:tav tm="0">
                                          <p:val>
                                            <p:fltVal val="0"/>
                                          </p:val>
                                        </p:tav>
                                        <p:tav tm="100000">
                                          <p:val>
                                            <p:strVal val="#ppt_w"/>
                                          </p:val>
                                        </p:tav>
                                      </p:tavLst>
                                    </p:anim>
                                    <p:anim calcmode="lin" valueType="num">
                                      <p:cBhvr>
                                        <p:cTn id="82" dur="500" fill="hold"/>
                                        <p:tgtEl>
                                          <p:spTgt spid="126"/>
                                        </p:tgtEl>
                                        <p:attrNameLst>
                                          <p:attrName>ppt_h</p:attrName>
                                        </p:attrNameLst>
                                      </p:cBhvr>
                                      <p:tavLst>
                                        <p:tav tm="0">
                                          <p:val>
                                            <p:fltVal val="0"/>
                                          </p:val>
                                        </p:tav>
                                        <p:tav tm="100000">
                                          <p:val>
                                            <p:strVal val="#ppt_h"/>
                                          </p:val>
                                        </p:tav>
                                      </p:tavLst>
                                    </p:anim>
                                    <p:anim calcmode="lin" valueType="num">
                                      <p:cBhvr>
                                        <p:cTn id="83" dur="500" fill="hold"/>
                                        <p:tgtEl>
                                          <p:spTgt spid="126"/>
                                        </p:tgtEl>
                                        <p:attrNameLst>
                                          <p:attrName>style.rotation</p:attrName>
                                        </p:attrNameLst>
                                      </p:cBhvr>
                                      <p:tavLst>
                                        <p:tav tm="0">
                                          <p:val>
                                            <p:fltVal val="360"/>
                                          </p:val>
                                        </p:tav>
                                        <p:tav tm="100000">
                                          <p:val>
                                            <p:fltVal val="0"/>
                                          </p:val>
                                        </p:tav>
                                      </p:tavLst>
                                    </p:anim>
                                    <p:animEffect transition="in" filter="fade">
                                      <p:cBhvr>
                                        <p:cTn id="84" dur="500"/>
                                        <p:tgtEl>
                                          <p:spTgt spid="126"/>
                                        </p:tgtEl>
                                      </p:cBhvr>
                                    </p:animEffect>
                                  </p:childTnLst>
                                </p:cTn>
                              </p:par>
                            </p:childTnLst>
                          </p:cTn>
                        </p:par>
                        <p:par>
                          <p:cTn id="85" fill="hold">
                            <p:stCondLst>
                              <p:cond delay="7015"/>
                            </p:stCondLst>
                            <p:childTnLst>
                              <p:par>
                                <p:cTn id="86" presetID="53" presetClass="entr" presetSubtype="16" fill="hold" grpId="0" nodeType="afterEffect">
                                  <p:stCondLst>
                                    <p:cond delay="0"/>
                                  </p:stCondLst>
                                  <p:iterate type="lt">
                                    <p:tmPct val="5057"/>
                                  </p:iterate>
                                  <p:childTnLst>
                                    <p:set>
                                      <p:cBhvr>
                                        <p:cTn id="87" dur="1" fill="hold">
                                          <p:stCondLst>
                                            <p:cond delay="0"/>
                                          </p:stCondLst>
                                        </p:cTn>
                                        <p:tgtEl>
                                          <p:spTgt spid="104"/>
                                        </p:tgtEl>
                                        <p:attrNameLst>
                                          <p:attrName>style.visibility</p:attrName>
                                        </p:attrNameLst>
                                      </p:cBhvr>
                                      <p:to>
                                        <p:strVal val="visible"/>
                                      </p:to>
                                    </p:set>
                                    <p:anim calcmode="lin" valueType="num">
                                      <p:cBhvr>
                                        <p:cTn id="88" dur="500" fill="hold"/>
                                        <p:tgtEl>
                                          <p:spTgt spid="104"/>
                                        </p:tgtEl>
                                        <p:attrNameLst>
                                          <p:attrName>ppt_w</p:attrName>
                                        </p:attrNameLst>
                                      </p:cBhvr>
                                      <p:tavLst>
                                        <p:tav tm="0">
                                          <p:val>
                                            <p:fltVal val="0"/>
                                          </p:val>
                                        </p:tav>
                                        <p:tav tm="100000">
                                          <p:val>
                                            <p:strVal val="#ppt_w"/>
                                          </p:val>
                                        </p:tav>
                                      </p:tavLst>
                                    </p:anim>
                                    <p:anim calcmode="lin" valueType="num">
                                      <p:cBhvr>
                                        <p:cTn id="89" dur="500" fill="hold"/>
                                        <p:tgtEl>
                                          <p:spTgt spid="104"/>
                                        </p:tgtEl>
                                        <p:attrNameLst>
                                          <p:attrName>ppt_h</p:attrName>
                                        </p:attrNameLst>
                                      </p:cBhvr>
                                      <p:tavLst>
                                        <p:tav tm="0">
                                          <p:val>
                                            <p:fltVal val="0"/>
                                          </p:val>
                                        </p:tav>
                                        <p:tav tm="100000">
                                          <p:val>
                                            <p:strVal val="#ppt_h"/>
                                          </p:val>
                                        </p:tav>
                                      </p:tavLst>
                                    </p:anim>
                                    <p:animEffect transition="in" filter="fade">
                                      <p:cBhvr>
                                        <p:cTn id="90" dur="500"/>
                                        <p:tgtEl>
                                          <p:spTgt spid="104"/>
                                        </p:tgtEl>
                                      </p:cBhvr>
                                    </p:animEffect>
                                  </p:childTnLst>
                                </p:cTn>
                              </p:par>
                            </p:childTnLst>
                          </p:cTn>
                        </p:par>
                        <p:par>
                          <p:cTn id="91" fill="hold">
                            <p:stCondLst>
                              <p:cond delay="7971"/>
                            </p:stCondLst>
                            <p:childTnLst>
                              <p:par>
                                <p:cTn id="92" presetID="22" presetClass="entr" presetSubtype="8" fill="hold" nodeType="afterEffect">
                                  <p:stCondLst>
                                    <p:cond delay="0"/>
                                  </p:stCondLst>
                                  <p:childTnLst>
                                    <p:set>
                                      <p:cBhvr>
                                        <p:cTn id="93" dur="1" fill="hold">
                                          <p:stCondLst>
                                            <p:cond delay="0"/>
                                          </p:stCondLst>
                                        </p:cTn>
                                        <p:tgtEl>
                                          <p:spTgt spid="99"/>
                                        </p:tgtEl>
                                        <p:attrNameLst>
                                          <p:attrName>style.visibility</p:attrName>
                                        </p:attrNameLst>
                                      </p:cBhvr>
                                      <p:to>
                                        <p:strVal val="visible"/>
                                      </p:to>
                                    </p:set>
                                    <p:animEffect transition="in" filter="wipe(left)">
                                      <p:cBhvr>
                                        <p:cTn id="94" dur="500"/>
                                        <p:tgtEl>
                                          <p:spTgt spid="99"/>
                                        </p:tgtEl>
                                      </p:cBhvr>
                                    </p:animEffect>
                                  </p:childTnLst>
                                </p:cTn>
                              </p:par>
                            </p:childTnLst>
                          </p:cTn>
                        </p:par>
                        <p:par>
                          <p:cTn id="95" fill="hold">
                            <p:stCondLst>
                              <p:cond delay="8471"/>
                            </p:stCondLst>
                            <p:childTnLst>
                              <p:par>
                                <p:cTn id="96" presetID="45" presetClass="entr" presetSubtype="0" fill="hold" grpId="0" nodeType="afterEffect">
                                  <p:stCondLst>
                                    <p:cond delay="0"/>
                                  </p:stCondLst>
                                  <p:childTnLst>
                                    <p:set>
                                      <p:cBhvr>
                                        <p:cTn id="97" dur="1" fill="hold">
                                          <p:stCondLst>
                                            <p:cond delay="0"/>
                                          </p:stCondLst>
                                        </p:cTn>
                                        <p:tgtEl>
                                          <p:spTgt spid="92"/>
                                        </p:tgtEl>
                                        <p:attrNameLst>
                                          <p:attrName>style.visibility</p:attrName>
                                        </p:attrNameLst>
                                      </p:cBhvr>
                                      <p:to>
                                        <p:strVal val="visible"/>
                                      </p:to>
                                    </p:set>
                                    <p:animEffect transition="in" filter="fade">
                                      <p:cBhvr>
                                        <p:cTn id="98" dur="500"/>
                                        <p:tgtEl>
                                          <p:spTgt spid="92"/>
                                        </p:tgtEl>
                                      </p:cBhvr>
                                    </p:animEffect>
                                    <p:anim calcmode="lin" valueType="num">
                                      <p:cBhvr>
                                        <p:cTn id="99" dur="500" fill="hold"/>
                                        <p:tgtEl>
                                          <p:spTgt spid="92"/>
                                        </p:tgtEl>
                                        <p:attrNameLst>
                                          <p:attrName>ppt_w</p:attrName>
                                        </p:attrNameLst>
                                      </p:cBhvr>
                                      <p:tavLst>
                                        <p:tav tm="0" fmla="#ppt_w*sin(2.5*pi*$)">
                                          <p:val>
                                            <p:fltVal val="0"/>
                                          </p:val>
                                        </p:tav>
                                        <p:tav tm="100000">
                                          <p:val>
                                            <p:fltVal val="1"/>
                                          </p:val>
                                        </p:tav>
                                      </p:tavLst>
                                    </p:anim>
                                    <p:anim calcmode="lin" valueType="num">
                                      <p:cBhvr>
                                        <p:cTn id="100" dur="500" fill="hold"/>
                                        <p:tgtEl>
                                          <p:spTgt spid="92"/>
                                        </p:tgtEl>
                                        <p:attrNameLst>
                                          <p:attrName>ppt_h</p:attrName>
                                        </p:attrNameLst>
                                      </p:cBhvr>
                                      <p:tavLst>
                                        <p:tav tm="0">
                                          <p:val>
                                            <p:strVal val="#ppt_h"/>
                                          </p:val>
                                        </p:tav>
                                        <p:tav tm="100000">
                                          <p:val>
                                            <p:strVal val="#ppt_h"/>
                                          </p:val>
                                        </p:tav>
                                      </p:tavLst>
                                    </p:anim>
                                  </p:childTnLst>
                                </p:cTn>
                              </p:par>
                              <p:par>
                                <p:cTn id="101" presetID="49" presetClass="entr" presetSubtype="0" decel="100000" fill="hold" nodeType="withEffect">
                                  <p:stCondLst>
                                    <p:cond delay="0"/>
                                  </p:stCondLst>
                                  <p:childTnLst>
                                    <p:set>
                                      <p:cBhvr>
                                        <p:cTn id="102" dur="1" fill="hold">
                                          <p:stCondLst>
                                            <p:cond delay="0"/>
                                          </p:stCondLst>
                                        </p:cTn>
                                        <p:tgtEl>
                                          <p:spTgt spid="119"/>
                                        </p:tgtEl>
                                        <p:attrNameLst>
                                          <p:attrName>style.visibility</p:attrName>
                                        </p:attrNameLst>
                                      </p:cBhvr>
                                      <p:to>
                                        <p:strVal val="visible"/>
                                      </p:to>
                                    </p:set>
                                    <p:anim calcmode="lin" valueType="num">
                                      <p:cBhvr>
                                        <p:cTn id="103" dur="500" fill="hold"/>
                                        <p:tgtEl>
                                          <p:spTgt spid="119"/>
                                        </p:tgtEl>
                                        <p:attrNameLst>
                                          <p:attrName>ppt_w</p:attrName>
                                        </p:attrNameLst>
                                      </p:cBhvr>
                                      <p:tavLst>
                                        <p:tav tm="0">
                                          <p:val>
                                            <p:fltVal val="0"/>
                                          </p:val>
                                        </p:tav>
                                        <p:tav tm="100000">
                                          <p:val>
                                            <p:strVal val="#ppt_w"/>
                                          </p:val>
                                        </p:tav>
                                      </p:tavLst>
                                    </p:anim>
                                    <p:anim calcmode="lin" valueType="num">
                                      <p:cBhvr>
                                        <p:cTn id="104" dur="500" fill="hold"/>
                                        <p:tgtEl>
                                          <p:spTgt spid="119"/>
                                        </p:tgtEl>
                                        <p:attrNameLst>
                                          <p:attrName>ppt_h</p:attrName>
                                        </p:attrNameLst>
                                      </p:cBhvr>
                                      <p:tavLst>
                                        <p:tav tm="0">
                                          <p:val>
                                            <p:fltVal val="0"/>
                                          </p:val>
                                        </p:tav>
                                        <p:tav tm="100000">
                                          <p:val>
                                            <p:strVal val="#ppt_h"/>
                                          </p:val>
                                        </p:tav>
                                      </p:tavLst>
                                    </p:anim>
                                    <p:anim calcmode="lin" valueType="num">
                                      <p:cBhvr>
                                        <p:cTn id="105" dur="500" fill="hold"/>
                                        <p:tgtEl>
                                          <p:spTgt spid="119"/>
                                        </p:tgtEl>
                                        <p:attrNameLst>
                                          <p:attrName>style.rotation</p:attrName>
                                        </p:attrNameLst>
                                      </p:cBhvr>
                                      <p:tavLst>
                                        <p:tav tm="0">
                                          <p:val>
                                            <p:fltVal val="360"/>
                                          </p:val>
                                        </p:tav>
                                        <p:tav tm="100000">
                                          <p:val>
                                            <p:fltVal val="0"/>
                                          </p:val>
                                        </p:tav>
                                      </p:tavLst>
                                    </p:anim>
                                    <p:animEffect transition="in" filter="fade">
                                      <p:cBhvr>
                                        <p:cTn id="106" dur="500"/>
                                        <p:tgtEl>
                                          <p:spTgt spid="119"/>
                                        </p:tgtEl>
                                      </p:cBhvr>
                                    </p:animEffect>
                                  </p:childTnLst>
                                </p:cTn>
                              </p:par>
                            </p:childTnLst>
                          </p:cTn>
                        </p:par>
                        <p:par>
                          <p:cTn id="107" fill="hold">
                            <p:stCondLst>
                              <p:cond delay="8971"/>
                            </p:stCondLst>
                            <p:childTnLst>
                              <p:par>
                                <p:cTn id="108" presetID="53" presetClass="entr" presetSubtype="16" fill="hold" grpId="0" nodeType="afterEffect">
                                  <p:stCondLst>
                                    <p:cond delay="0"/>
                                  </p:stCondLst>
                                  <p:iterate type="lt">
                                    <p:tmPct val="5057"/>
                                  </p:iterate>
                                  <p:childTnLst>
                                    <p:set>
                                      <p:cBhvr>
                                        <p:cTn id="109" dur="1" fill="hold">
                                          <p:stCondLst>
                                            <p:cond delay="0"/>
                                          </p:stCondLst>
                                        </p:cTn>
                                        <p:tgtEl>
                                          <p:spTgt spid="105"/>
                                        </p:tgtEl>
                                        <p:attrNameLst>
                                          <p:attrName>style.visibility</p:attrName>
                                        </p:attrNameLst>
                                      </p:cBhvr>
                                      <p:to>
                                        <p:strVal val="visible"/>
                                      </p:to>
                                    </p:set>
                                    <p:anim calcmode="lin" valueType="num">
                                      <p:cBhvr>
                                        <p:cTn id="110" dur="500" fill="hold"/>
                                        <p:tgtEl>
                                          <p:spTgt spid="105"/>
                                        </p:tgtEl>
                                        <p:attrNameLst>
                                          <p:attrName>ppt_w</p:attrName>
                                        </p:attrNameLst>
                                      </p:cBhvr>
                                      <p:tavLst>
                                        <p:tav tm="0">
                                          <p:val>
                                            <p:fltVal val="0"/>
                                          </p:val>
                                        </p:tav>
                                        <p:tav tm="100000">
                                          <p:val>
                                            <p:strVal val="#ppt_w"/>
                                          </p:val>
                                        </p:tav>
                                      </p:tavLst>
                                    </p:anim>
                                    <p:anim calcmode="lin" valueType="num">
                                      <p:cBhvr>
                                        <p:cTn id="111" dur="500" fill="hold"/>
                                        <p:tgtEl>
                                          <p:spTgt spid="105"/>
                                        </p:tgtEl>
                                        <p:attrNameLst>
                                          <p:attrName>ppt_h</p:attrName>
                                        </p:attrNameLst>
                                      </p:cBhvr>
                                      <p:tavLst>
                                        <p:tav tm="0">
                                          <p:val>
                                            <p:fltVal val="0"/>
                                          </p:val>
                                        </p:tav>
                                        <p:tav tm="100000">
                                          <p:val>
                                            <p:strVal val="#ppt_h"/>
                                          </p:val>
                                        </p:tav>
                                      </p:tavLst>
                                    </p:anim>
                                    <p:animEffect transition="in" filter="fade">
                                      <p:cBhvr>
                                        <p:cTn id="112"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5" grpId="0" animBg="1"/>
      <p:bldP spid="86" grpId="0" animBg="1"/>
      <p:bldP spid="87" grpId="0" animBg="1"/>
      <p:bldP spid="88" grpId="0" animBg="1"/>
      <p:bldP spid="89" grpId="0" animBg="1"/>
      <p:bldP spid="90" grpId="0" animBg="1"/>
      <p:bldP spid="91" grpId="0" animBg="1"/>
      <p:bldP spid="92" grpId="0" animBg="1"/>
      <p:bldP spid="102" grpId="0"/>
      <p:bldP spid="103" grpId="0"/>
      <p:bldP spid="104" grpId="0"/>
      <p:bldP spid="10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空心弧 6"/>
          <p:cNvSpPr/>
          <p:nvPr/>
        </p:nvSpPr>
        <p:spPr>
          <a:xfrm>
            <a:off x="4245658" y="2948496"/>
            <a:ext cx="3165295" cy="3165295"/>
          </a:xfrm>
          <a:prstGeom prst="blockArc">
            <a:avLst>
              <a:gd name="adj1" fmla="val 10800000"/>
              <a:gd name="adj2" fmla="val 0"/>
              <a:gd name="adj3" fmla="val 4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rtlCol="0" anchor="ctr"/>
          <a:lstStyle/>
          <a:p>
            <a:pPr algn="ctr"/>
            <a:endParaRPr lang="zh-CN" altLang="en-US" sz="2270">
              <a:solidFill>
                <a:schemeClr val="tx1"/>
              </a:solidFill>
            </a:endParaRPr>
          </a:p>
        </p:txBody>
      </p:sp>
      <p:sp>
        <p:nvSpPr>
          <p:cNvPr id="8" name="等腰三角形 7"/>
          <p:cNvSpPr/>
          <p:nvPr/>
        </p:nvSpPr>
        <p:spPr>
          <a:xfrm rot="16200000">
            <a:off x="3967733" y="4305921"/>
            <a:ext cx="142867" cy="123162"/>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rtlCol="0" anchor="ctr"/>
          <a:lstStyle/>
          <a:p>
            <a:pPr algn="ctr"/>
            <a:endParaRPr lang="zh-CN" altLang="en-US" sz="2270"/>
          </a:p>
        </p:txBody>
      </p:sp>
      <p:sp>
        <p:nvSpPr>
          <p:cNvPr id="9" name="等腰三角形 8"/>
          <p:cNvSpPr/>
          <p:nvPr/>
        </p:nvSpPr>
        <p:spPr>
          <a:xfrm rot="19800000">
            <a:off x="4884122" y="2867714"/>
            <a:ext cx="142867" cy="123162"/>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rtlCol="0" anchor="ctr"/>
          <a:lstStyle/>
          <a:p>
            <a:pPr algn="ctr"/>
            <a:endParaRPr lang="zh-CN" altLang="en-US" sz="2270"/>
          </a:p>
        </p:txBody>
      </p:sp>
      <p:sp>
        <p:nvSpPr>
          <p:cNvPr id="10" name="等腰三角形 9"/>
          <p:cNvSpPr/>
          <p:nvPr/>
        </p:nvSpPr>
        <p:spPr>
          <a:xfrm rot="1800000">
            <a:off x="6607804" y="2867714"/>
            <a:ext cx="142867" cy="123162"/>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rtlCol="0" anchor="ctr"/>
          <a:lstStyle/>
          <a:p>
            <a:pPr algn="ctr"/>
            <a:endParaRPr lang="zh-CN" altLang="en-US" sz="2270"/>
          </a:p>
        </p:txBody>
      </p:sp>
      <p:sp>
        <p:nvSpPr>
          <p:cNvPr id="11" name="等腰三角形 10"/>
          <p:cNvSpPr/>
          <p:nvPr/>
        </p:nvSpPr>
        <p:spPr>
          <a:xfrm rot="5400000">
            <a:off x="7513284" y="4305921"/>
            <a:ext cx="142867" cy="123162"/>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rtlCol="0" anchor="ctr"/>
          <a:lstStyle/>
          <a:p>
            <a:pPr algn="ctr"/>
            <a:endParaRPr lang="zh-CN" altLang="en-US" sz="2270"/>
          </a:p>
        </p:txBody>
      </p:sp>
      <p:grpSp>
        <p:nvGrpSpPr>
          <p:cNvPr id="12" name="组合 11"/>
          <p:cNvGrpSpPr/>
          <p:nvPr/>
        </p:nvGrpSpPr>
        <p:grpSpPr>
          <a:xfrm>
            <a:off x="4446780" y="2175661"/>
            <a:ext cx="624811" cy="624811"/>
            <a:chOff x="3474146" y="1609679"/>
            <a:chExt cx="495930" cy="495930"/>
          </a:xfrm>
        </p:grpSpPr>
        <p:grpSp>
          <p:nvGrpSpPr>
            <p:cNvPr id="13" name="组合 12"/>
            <p:cNvGrpSpPr/>
            <p:nvPr/>
          </p:nvGrpSpPr>
          <p:grpSpPr>
            <a:xfrm>
              <a:off x="3474146" y="1609679"/>
              <a:ext cx="495930" cy="495930"/>
              <a:chOff x="3092450" y="4083050"/>
              <a:chExt cx="800100" cy="800100"/>
            </a:xfrm>
          </p:grpSpPr>
          <p:sp>
            <p:nvSpPr>
              <p:cNvPr id="22" name="椭圆 21"/>
              <p:cNvSpPr/>
              <p:nvPr/>
            </p:nvSpPr>
            <p:spPr>
              <a:xfrm>
                <a:off x="3092450" y="4083050"/>
                <a:ext cx="800100" cy="800100"/>
              </a:xfrm>
              <a:prstGeom prst="ellipse">
                <a:avLst/>
              </a:prstGeom>
              <a:solidFill>
                <a:srgbClr val="F9F9F9"/>
              </a:solidFill>
              <a:ln w="19050">
                <a:solidFill>
                  <a:srgbClr val="0070C0"/>
                </a:solidFill>
              </a:ln>
              <a:effectLst>
                <a:outerShdw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sp>
            <p:nvSpPr>
              <p:cNvPr id="23" name="椭圆 22"/>
              <p:cNvSpPr/>
              <p:nvPr/>
            </p:nvSpPr>
            <p:spPr>
              <a:xfrm>
                <a:off x="3187082" y="4177682"/>
                <a:ext cx="610837" cy="610837"/>
              </a:xfrm>
              <a:prstGeom prst="ellipse">
                <a:avLst/>
              </a:prstGeom>
              <a:solidFill>
                <a:schemeClr val="accent2">
                  <a:lumMod val="75000"/>
                </a:schemeClr>
              </a:solidFill>
              <a:ln w="19050">
                <a:gradFill flip="none" rotWithShape="1">
                  <a:gsLst>
                    <a:gs pos="0">
                      <a:srgbClr val="DCDCDC"/>
                    </a:gs>
                    <a:gs pos="100000">
                      <a:schemeClr val="bg1"/>
                    </a:gs>
                  </a:gsLst>
                  <a:lin ang="2700000" scaled="1"/>
                  <a:tileRect/>
                </a:gradFill>
              </a:ln>
              <a:effectLst>
                <a:innerShdw dist="76200" dir="13500000">
                  <a:schemeClr val="accent3">
                    <a:lumMod val="50000"/>
                    <a:alpha val="5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grpSp>
        <p:grpSp>
          <p:nvGrpSpPr>
            <p:cNvPr id="14" name="组合 13"/>
            <p:cNvGrpSpPr/>
            <p:nvPr/>
          </p:nvGrpSpPr>
          <p:grpSpPr>
            <a:xfrm>
              <a:off x="3635353" y="1771345"/>
              <a:ext cx="173516" cy="172599"/>
              <a:chOff x="3856417" y="4248125"/>
              <a:chExt cx="409860" cy="407692"/>
            </a:xfrm>
            <a:solidFill>
              <a:schemeClr val="bg1"/>
            </a:solidFill>
          </p:grpSpPr>
          <p:sp>
            <p:nvSpPr>
              <p:cNvPr id="15" name="Freeform 187"/>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16" name="Freeform 188"/>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17"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18"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19"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20"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21"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5203" tIns="57602" rIns="115203" bIns="57602" numCol="1" anchor="t" anchorCtr="0" compatLnSpc="1"/>
              <a:lstStyle/>
              <a:p>
                <a:endParaRPr lang="zh-CN" altLang="en-US" sz="2270">
                  <a:solidFill>
                    <a:srgbClr val="000000"/>
                  </a:solidFill>
                </a:endParaRPr>
              </a:p>
            </p:txBody>
          </p:sp>
        </p:grpSp>
      </p:grpSp>
      <p:grpSp>
        <p:nvGrpSpPr>
          <p:cNvPr id="24" name="组合 23"/>
          <p:cNvGrpSpPr/>
          <p:nvPr/>
        </p:nvGrpSpPr>
        <p:grpSpPr>
          <a:xfrm>
            <a:off x="3268566" y="3989640"/>
            <a:ext cx="624811" cy="624811"/>
            <a:chOff x="2538964" y="3049486"/>
            <a:chExt cx="495930" cy="495930"/>
          </a:xfrm>
        </p:grpSpPr>
        <p:grpSp>
          <p:nvGrpSpPr>
            <p:cNvPr id="25" name="组合 24"/>
            <p:cNvGrpSpPr/>
            <p:nvPr/>
          </p:nvGrpSpPr>
          <p:grpSpPr>
            <a:xfrm>
              <a:off x="2538964" y="3049486"/>
              <a:ext cx="495930" cy="495930"/>
              <a:chOff x="3092450" y="4083050"/>
              <a:chExt cx="800100" cy="800100"/>
            </a:xfrm>
          </p:grpSpPr>
          <p:sp>
            <p:nvSpPr>
              <p:cNvPr id="44" name="椭圆 43"/>
              <p:cNvSpPr/>
              <p:nvPr/>
            </p:nvSpPr>
            <p:spPr>
              <a:xfrm>
                <a:off x="3092450" y="4083050"/>
                <a:ext cx="800100" cy="800100"/>
              </a:xfrm>
              <a:prstGeom prst="ellipse">
                <a:avLst/>
              </a:prstGeom>
              <a:solidFill>
                <a:srgbClr val="F9F9F9"/>
              </a:solidFill>
              <a:ln w="19050">
                <a:solidFill>
                  <a:srgbClr val="0070C0"/>
                </a:solidFill>
              </a:ln>
              <a:effectLst>
                <a:outerShdw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sp>
            <p:nvSpPr>
              <p:cNvPr id="45" name="椭圆 44"/>
              <p:cNvSpPr/>
              <p:nvPr/>
            </p:nvSpPr>
            <p:spPr>
              <a:xfrm>
                <a:off x="3187082" y="4177682"/>
                <a:ext cx="610837" cy="610837"/>
              </a:xfrm>
              <a:prstGeom prst="ellipse">
                <a:avLst/>
              </a:prstGeom>
              <a:solidFill>
                <a:schemeClr val="accent6">
                  <a:lumMod val="50000"/>
                </a:schemeClr>
              </a:solidFill>
              <a:ln w="19050">
                <a:gradFill flip="none" rotWithShape="1">
                  <a:gsLst>
                    <a:gs pos="0">
                      <a:srgbClr val="DCDCDC"/>
                    </a:gs>
                    <a:gs pos="100000">
                      <a:schemeClr val="bg1"/>
                    </a:gs>
                  </a:gsLst>
                  <a:lin ang="2700000" scaled="1"/>
                  <a:tileRect/>
                </a:gradFill>
              </a:ln>
              <a:effectLst>
                <a:innerShdw dist="76200" dir="13500000">
                  <a:schemeClr val="accent1">
                    <a:lumMod val="50000"/>
                    <a:alpha val="5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grpSp>
        <p:grpSp>
          <p:nvGrpSpPr>
            <p:cNvPr id="26" name="组合 25"/>
            <p:cNvGrpSpPr/>
            <p:nvPr/>
          </p:nvGrpSpPr>
          <p:grpSpPr>
            <a:xfrm>
              <a:off x="2711546" y="3204458"/>
              <a:ext cx="169579" cy="194617"/>
              <a:chOff x="2733098" y="4187405"/>
              <a:chExt cx="484675" cy="556238"/>
            </a:xfrm>
            <a:solidFill>
              <a:schemeClr val="bg1"/>
            </a:solidFill>
          </p:grpSpPr>
          <p:sp>
            <p:nvSpPr>
              <p:cNvPr id="27"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28" name="Freeform 303"/>
              <p:cNvSpPr>
                <a:spLocks noEditPoints="1"/>
              </p:cNvSpPr>
              <p:nvPr/>
            </p:nvSpPr>
            <p:spPr bwMode="auto">
              <a:xfrm>
                <a:off x="2733098" y="4304508"/>
                <a:ext cx="310105" cy="439135"/>
              </a:xfrm>
              <a:custGeom>
                <a:avLst/>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29" name="Freeform 304"/>
              <p:cNvSpPr/>
              <p:nvPr/>
            </p:nvSpPr>
            <p:spPr bwMode="auto">
              <a:xfrm>
                <a:off x="2897909" y="4668827"/>
                <a:ext cx="60720" cy="74816"/>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30" name="Freeform 305"/>
              <p:cNvSpPr/>
              <p:nvPr/>
            </p:nvSpPr>
            <p:spPr bwMode="auto">
              <a:xfrm>
                <a:off x="3035614" y="4422694"/>
                <a:ext cx="54214" cy="41203"/>
              </a:xfrm>
              <a:custGeom>
                <a:avLst/>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31" name="Freeform 306"/>
              <p:cNvSpPr/>
              <p:nvPr/>
            </p:nvSpPr>
            <p:spPr bwMode="auto">
              <a:xfrm>
                <a:off x="2964051" y="4430285"/>
                <a:ext cx="61805" cy="59636"/>
              </a:xfrm>
              <a:custGeom>
                <a:avLst/>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32" name="Freeform 307"/>
              <p:cNvSpPr/>
              <p:nvPr/>
            </p:nvSpPr>
            <p:spPr bwMode="auto">
              <a:xfrm>
                <a:off x="2909837" y="4479077"/>
                <a:ext cx="61805" cy="61805"/>
              </a:xfrm>
              <a:custGeom>
                <a:avLst/>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33" name="Freeform 308"/>
              <p:cNvSpPr/>
              <p:nvPr/>
            </p:nvSpPr>
            <p:spPr bwMode="auto">
              <a:xfrm>
                <a:off x="2897909" y="4550640"/>
                <a:ext cx="40119" cy="52046"/>
              </a:xfrm>
              <a:custGeom>
                <a:avLst/>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34" name="Freeform 309"/>
              <p:cNvSpPr/>
              <p:nvPr/>
            </p:nvSpPr>
            <p:spPr bwMode="auto">
              <a:xfrm>
                <a:off x="2905500" y="4612444"/>
                <a:ext cx="58551" cy="61805"/>
              </a:xfrm>
              <a:custGeom>
                <a:avLst/>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35" name="Freeform 310"/>
              <p:cNvSpPr/>
              <p:nvPr/>
            </p:nvSpPr>
            <p:spPr bwMode="auto">
              <a:xfrm>
                <a:off x="2954292" y="4668827"/>
                <a:ext cx="60720" cy="58551"/>
              </a:xfrm>
              <a:custGeom>
                <a:avLst/>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36" name="Freeform 311"/>
              <p:cNvSpPr/>
              <p:nvPr/>
            </p:nvSpPr>
            <p:spPr bwMode="auto">
              <a:xfrm>
                <a:off x="3022602" y="4699187"/>
                <a:ext cx="54214" cy="44456"/>
              </a:xfrm>
              <a:custGeom>
                <a:avLst/>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37" name="Freeform 312"/>
              <p:cNvSpPr/>
              <p:nvPr/>
            </p:nvSpPr>
            <p:spPr bwMode="auto">
              <a:xfrm>
                <a:off x="3087659" y="4674248"/>
                <a:ext cx="60720" cy="58551"/>
              </a:xfrm>
              <a:custGeom>
                <a:avLst/>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38" name="Freeform 313"/>
              <p:cNvSpPr/>
              <p:nvPr/>
            </p:nvSpPr>
            <p:spPr bwMode="auto">
              <a:xfrm>
                <a:off x="3144042" y="4625456"/>
                <a:ext cx="58551" cy="58551"/>
              </a:xfrm>
              <a:custGeom>
                <a:avLst/>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39" name="Freeform 314"/>
              <p:cNvSpPr/>
              <p:nvPr/>
            </p:nvSpPr>
            <p:spPr bwMode="auto">
              <a:xfrm>
                <a:off x="3174402" y="4563651"/>
                <a:ext cx="43371" cy="50962"/>
              </a:xfrm>
              <a:custGeom>
                <a:avLst/>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40" name="Freeform 315"/>
              <p:cNvSpPr/>
              <p:nvPr/>
            </p:nvSpPr>
            <p:spPr bwMode="auto">
              <a:xfrm>
                <a:off x="3148379" y="4492088"/>
                <a:ext cx="59636" cy="58551"/>
              </a:xfrm>
              <a:custGeom>
                <a:avLst/>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41" name="Freeform 316"/>
              <p:cNvSpPr/>
              <p:nvPr/>
            </p:nvSpPr>
            <p:spPr bwMode="auto">
              <a:xfrm>
                <a:off x="3097418" y="4437874"/>
                <a:ext cx="61805" cy="59636"/>
              </a:xfrm>
              <a:custGeom>
                <a:avLst/>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42" name="Freeform 317"/>
              <p:cNvSpPr>
                <a:spLocks noEditPoints="1"/>
              </p:cNvSpPr>
              <p:nvPr/>
            </p:nvSpPr>
            <p:spPr bwMode="auto">
              <a:xfrm>
                <a:off x="2926101" y="4448717"/>
                <a:ext cx="263481" cy="266734"/>
              </a:xfrm>
              <a:custGeom>
                <a:avLst/>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43"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grpSp>
      </p:grpSp>
      <p:grpSp>
        <p:nvGrpSpPr>
          <p:cNvPr id="46" name="组合 45"/>
          <p:cNvGrpSpPr/>
          <p:nvPr/>
        </p:nvGrpSpPr>
        <p:grpSpPr>
          <a:xfrm>
            <a:off x="6541382" y="2175661"/>
            <a:ext cx="624811" cy="624811"/>
            <a:chOff x="5136691" y="1609679"/>
            <a:chExt cx="495930" cy="495930"/>
          </a:xfrm>
        </p:grpSpPr>
        <p:grpSp>
          <p:nvGrpSpPr>
            <p:cNvPr id="50" name="组合 49"/>
            <p:cNvGrpSpPr/>
            <p:nvPr/>
          </p:nvGrpSpPr>
          <p:grpSpPr>
            <a:xfrm>
              <a:off x="5136691" y="1609679"/>
              <a:ext cx="495930" cy="495930"/>
              <a:chOff x="3092450" y="4083050"/>
              <a:chExt cx="800100" cy="800100"/>
            </a:xfrm>
          </p:grpSpPr>
          <p:sp>
            <p:nvSpPr>
              <p:cNvPr id="63" name="椭圆 62"/>
              <p:cNvSpPr/>
              <p:nvPr/>
            </p:nvSpPr>
            <p:spPr>
              <a:xfrm>
                <a:off x="3092450" y="4083050"/>
                <a:ext cx="800100" cy="800100"/>
              </a:xfrm>
              <a:prstGeom prst="ellipse">
                <a:avLst/>
              </a:prstGeom>
              <a:solidFill>
                <a:srgbClr val="F9F9F9"/>
              </a:solidFill>
              <a:ln w="19050">
                <a:solidFill>
                  <a:srgbClr val="0070C0"/>
                </a:solidFill>
              </a:ln>
              <a:effectLst>
                <a:outerShdw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sp>
            <p:nvSpPr>
              <p:cNvPr id="64" name="椭圆 63"/>
              <p:cNvSpPr/>
              <p:nvPr/>
            </p:nvSpPr>
            <p:spPr>
              <a:xfrm>
                <a:off x="3187082" y="4177682"/>
                <a:ext cx="610837" cy="610837"/>
              </a:xfrm>
              <a:prstGeom prst="ellipse">
                <a:avLst/>
              </a:prstGeom>
              <a:solidFill>
                <a:schemeClr val="accent3">
                  <a:lumMod val="75000"/>
                </a:schemeClr>
              </a:solidFill>
              <a:ln w="19050">
                <a:gradFill flip="none" rotWithShape="1">
                  <a:gsLst>
                    <a:gs pos="0">
                      <a:srgbClr val="DCDCDC"/>
                    </a:gs>
                    <a:gs pos="100000">
                      <a:schemeClr val="bg1"/>
                    </a:gs>
                  </a:gsLst>
                  <a:lin ang="2700000" scaled="1"/>
                  <a:tileRect/>
                </a:gradFill>
              </a:ln>
              <a:effectLst>
                <a:innerShdw dist="76200" dir="13500000">
                  <a:schemeClr val="accent2">
                    <a:lumMod val="50000"/>
                    <a:alpha val="5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grpSp>
        <p:grpSp>
          <p:nvGrpSpPr>
            <p:cNvPr id="51" name="组合 50"/>
            <p:cNvGrpSpPr/>
            <p:nvPr/>
          </p:nvGrpSpPr>
          <p:grpSpPr>
            <a:xfrm>
              <a:off x="5283355" y="1787248"/>
              <a:ext cx="219920" cy="149813"/>
              <a:chOff x="4895160" y="4287159"/>
              <a:chExt cx="571418" cy="389258"/>
            </a:xfrm>
            <a:solidFill>
              <a:schemeClr val="bg1"/>
            </a:solidFill>
          </p:grpSpPr>
          <p:sp>
            <p:nvSpPr>
              <p:cNvPr id="52"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53"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54"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55"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56"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57"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58"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61"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62"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grpSp>
      </p:grpSp>
      <p:grpSp>
        <p:nvGrpSpPr>
          <p:cNvPr id="65" name="组合 64"/>
          <p:cNvGrpSpPr/>
          <p:nvPr/>
        </p:nvGrpSpPr>
        <p:grpSpPr>
          <a:xfrm>
            <a:off x="7730505" y="3989640"/>
            <a:ext cx="624811" cy="624811"/>
            <a:chOff x="6080532" y="3049486"/>
            <a:chExt cx="495930" cy="495930"/>
          </a:xfrm>
        </p:grpSpPr>
        <p:grpSp>
          <p:nvGrpSpPr>
            <p:cNvPr id="66" name="组合 65"/>
            <p:cNvGrpSpPr/>
            <p:nvPr/>
          </p:nvGrpSpPr>
          <p:grpSpPr>
            <a:xfrm>
              <a:off x="6080532" y="3049486"/>
              <a:ext cx="495930" cy="495930"/>
              <a:chOff x="3092450" y="4083050"/>
              <a:chExt cx="800100" cy="800100"/>
            </a:xfrm>
          </p:grpSpPr>
          <p:sp>
            <p:nvSpPr>
              <p:cNvPr id="77" name="椭圆 76"/>
              <p:cNvSpPr/>
              <p:nvPr/>
            </p:nvSpPr>
            <p:spPr>
              <a:xfrm>
                <a:off x="3092450" y="4083050"/>
                <a:ext cx="800100" cy="800100"/>
              </a:xfrm>
              <a:prstGeom prst="ellipse">
                <a:avLst/>
              </a:prstGeom>
              <a:solidFill>
                <a:srgbClr val="F9F9F9"/>
              </a:solidFill>
              <a:ln w="19050">
                <a:solidFill>
                  <a:srgbClr val="0070C0"/>
                </a:solidFill>
              </a:ln>
              <a:effectLst>
                <a:outerShdw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sp>
            <p:nvSpPr>
              <p:cNvPr id="78" name="椭圆 77"/>
              <p:cNvSpPr/>
              <p:nvPr/>
            </p:nvSpPr>
            <p:spPr>
              <a:xfrm>
                <a:off x="3187082" y="4177682"/>
                <a:ext cx="610837" cy="610837"/>
              </a:xfrm>
              <a:prstGeom prst="ellipse">
                <a:avLst/>
              </a:prstGeom>
              <a:solidFill>
                <a:srgbClr val="0070C0"/>
              </a:solidFill>
              <a:ln w="19050">
                <a:gradFill flip="none" rotWithShape="1">
                  <a:gsLst>
                    <a:gs pos="0">
                      <a:srgbClr val="DCDCDC"/>
                    </a:gs>
                    <a:gs pos="100000">
                      <a:schemeClr val="bg1"/>
                    </a:gs>
                  </a:gsLst>
                  <a:lin ang="2700000" scaled="1"/>
                  <a:tileRect/>
                </a:gradFill>
              </a:ln>
              <a:effectLst>
                <a:innerShdw dist="63500" dir="13500000">
                  <a:schemeClr val="accent4">
                    <a:lumMod val="50000"/>
                    <a:alpha val="5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p>
            </p:txBody>
          </p:sp>
        </p:grpSp>
        <p:grpSp>
          <p:nvGrpSpPr>
            <p:cNvPr id="67" name="组合 66"/>
            <p:cNvGrpSpPr/>
            <p:nvPr/>
          </p:nvGrpSpPr>
          <p:grpSpPr>
            <a:xfrm>
              <a:off x="6257589" y="3233458"/>
              <a:ext cx="153266" cy="136193"/>
              <a:chOff x="6007636" y="4287159"/>
              <a:chExt cx="438051" cy="389258"/>
            </a:xfrm>
            <a:solidFill>
              <a:schemeClr val="bg1"/>
            </a:solidFill>
          </p:grpSpPr>
          <p:sp>
            <p:nvSpPr>
              <p:cNvPr id="68" name="Freeform 824"/>
              <p:cNvSpPr>
                <a:spLocks noEditPoints="1"/>
              </p:cNvSpPr>
              <p:nvPr/>
            </p:nvSpPr>
            <p:spPr bwMode="auto">
              <a:xfrm>
                <a:off x="6007636" y="4287159"/>
                <a:ext cx="438051" cy="389258"/>
              </a:xfrm>
              <a:custGeom>
                <a:avLst/>
                <a:gdLst>
                  <a:gd name="T0" fmla="*/ 166 w 171"/>
                  <a:gd name="T1" fmla="*/ 0 h 152"/>
                  <a:gd name="T2" fmla="*/ 6 w 171"/>
                  <a:gd name="T3" fmla="*/ 0 h 152"/>
                  <a:gd name="T4" fmla="*/ 0 w 171"/>
                  <a:gd name="T5" fmla="*/ 5 h 152"/>
                  <a:gd name="T6" fmla="*/ 0 w 171"/>
                  <a:gd name="T7" fmla="*/ 146 h 152"/>
                  <a:gd name="T8" fmla="*/ 6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5 w 171"/>
                  <a:gd name="T25" fmla="*/ 19 h 152"/>
                  <a:gd name="T26" fmla="*/ 132 w 171"/>
                  <a:gd name="T27" fmla="*/ 12 h 152"/>
                  <a:gd name="T28" fmla="*/ 111 w 171"/>
                  <a:gd name="T29" fmla="*/ 12 h 152"/>
                  <a:gd name="T30" fmla="*/ 118 w 171"/>
                  <a:gd name="T31" fmla="*/ 19 h 152"/>
                  <a:gd name="T32" fmla="*/ 111 w 171"/>
                  <a:gd name="T33" fmla="*/ 26 h 152"/>
                  <a:gd name="T34" fmla="*/ 103 w 171"/>
                  <a:gd name="T35" fmla="*/ 19 h 152"/>
                  <a:gd name="T36" fmla="*/ 111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2"/>
                      <a:pt x="0" y="5"/>
                    </a:cubicBezTo>
                    <a:cubicBezTo>
                      <a:pt x="0" y="146"/>
                      <a:pt x="0" y="146"/>
                      <a:pt x="0" y="146"/>
                    </a:cubicBezTo>
                    <a:cubicBezTo>
                      <a:pt x="0" y="149"/>
                      <a:pt x="3" y="152"/>
                      <a:pt x="6"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5" y="23"/>
                      <a:pt x="125" y="19"/>
                    </a:cubicBezTo>
                    <a:cubicBezTo>
                      <a:pt x="125" y="15"/>
                      <a:pt x="128" y="12"/>
                      <a:pt x="132" y="12"/>
                    </a:cubicBezTo>
                    <a:close/>
                    <a:moveTo>
                      <a:pt x="111" y="12"/>
                    </a:moveTo>
                    <a:cubicBezTo>
                      <a:pt x="115" y="12"/>
                      <a:pt x="118" y="15"/>
                      <a:pt x="118" y="19"/>
                    </a:cubicBezTo>
                    <a:cubicBezTo>
                      <a:pt x="118" y="23"/>
                      <a:pt x="115" y="26"/>
                      <a:pt x="111" y="26"/>
                    </a:cubicBezTo>
                    <a:cubicBezTo>
                      <a:pt x="107" y="26"/>
                      <a:pt x="103" y="23"/>
                      <a:pt x="103" y="19"/>
                    </a:cubicBezTo>
                    <a:cubicBezTo>
                      <a:pt x="103" y="15"/>
                      <a:pt x="107" y="12"/>
                      <a:pt x="111"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69" name="Freeform 825"/>
              <p:cNvSpPr/>
              <p:nvPr/>
            </p:nvSpPr>
            <p:spPr bwMode="auto">
              <a:xfrm>
                <a:off x="6287381" y="4404262"/>
                <a:ext cx="40119" cy="33613"/>
              </a:xfrm>
              <a:custGeom>
                <a:avLst/>
                <a:gdLst>
                  <a:gd name="T0" fmla="*/ 16 w 16"/>
                  <a:gd name="T1" fmla="*/ 11 h 13"/>
                  <a:gd name="T2" fmla="*/ 13 w 16"/>
                  <a:gd name="T3" fmla="*/ 13 h 13"/>
                  <a:gd name="T4" fmla="*/ 2 w 16"/>
                  <a:gd name="T5" fmla="*/ 13 h 13"/>
                  <a:gd name="T6" fmla="*/ 0 w 16"/>
                  <a:gd name="T7" fmla="*/ 11 h 13"/>
                  <a:gd name="T8" fmla="*/ 0 w 16"/>
                  <a:gd name="T9" fmla="*/ 2 h 13"/>
                  <a:gd name="T10" fmla="*/ 2 w 16"/>
                  <a:gd name="T11" fmla="*/ 0 h 13"/>
                  <a:gd name="T12" fmla="*/ 13 w 16"/>
                  <a:gd name="T13" fmla="*/ 0 h 13"/>
                  <a:gd name="T14" fmla="*/ 16 w 16"/>
                  <a:gd name="T15" fmla="*/ 2 h 13"/>
                  <a:gd name="T16" fmla="*/ 16 w 16"/>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3">
                    <a:moveTo>
                      <a:pt x="16" y="11"/>
                    </a:moveTo>
                    <a:cubicBezTo>
                      <a:pt x="16" y="12"/>
                      <a:pt x="15" y="13"/>
                      <a:pt x="13" y="13"/>
                    </a:cubicBezTo>
                    <a:cubicBezTo>
                      <a:pt x="2" y="13"/>
                      <a:pt x="2" y="13"/>
                      <a:pt x="2" y="13"/>
                    </a:cubicBezTo>
                    <a:cubicBezTo>
                      <a:pt x="1" y="13"/>
                      <a:pt x="0" y="12"/>
                      <a:pt x="0" y="11"/>
                    </a:cubicBezTo>
                    <a:cubicBezTo>
                      <a:pt x="0" y="2"/>
                      <a:pt x="0" y="2"/>
                      <a:pt x="0" y="2"/>
                    </a:cubicBezTo>
                    <a:cubicBezTo>
                      <a:pt x="0" y="1"/>
                      <a:pt x="1" y="0"/>
                      <a:pt x="2" y="0"/>
                    </a:cubicBezTo>
                    <a:cubicBezTo>
                      <a:pt x="13" y="0"/>
                      <a:pt x="13" y="0"/>
                      <a:pt x="13" y="0"/>
                    </a:cubicBezTo>
                    <a:cubicBezTo>
                      <a:pt x="15" y="0"/>
                      <a:pt x="16" y="1"/>
                      <a:pt x="16" y="2"/>
                    </a:cubicBezTo>
                    <a:lnTo>
                      <a:pt x="16"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70" name="Freeform 826"/>
              <p:cNvSpPr/>
              <p:nvPr/>
            </p:nvSpPr>
            <p:spPr bwMode="auto">
              <a:xfrm>
                <a:off x="6222324" y="4435706"/>
                <a:ext cx="46625" cy="48793"/>
              </a:xfrm>
              <a:custGeom>
                <a:avLst/>
                <a:gdLst>
                  <a:gd name="T0" fmla="*/ 17 w 18"/>
                  <a:gd name="T1" fmla="*/ 4 h 19"/>
                  <a:gd name="T2" fmla="*/ 18 w 18"/>
                  <a:gd name="T3" fmla="*/ 8 h 19"/>
                  <a:gd name="T4" fmla="*/ 12 w 18"/>
                  <a:gd name="T5" fmla="*/ 17 h 19"/>
                  <a:gd name="T6" fmla="*/ 9 w 18"/>
                  <a:gd name="T7" fmla="*/ 18 h 19"/>
                  <a:gd name="T8" fmla="*/ 1 w 18"/>
                  <a:gd name="T9" fmla="*/ 14 h 19"/>
                  <a:gd name="T10" fmla="*/ 0 w 18"/>
                  <a:gd name="T11" fmla="*/ 11 h 19"/>
                  <a:gd name="T12" fmla="*/ 6 w 18"/>
                  <a:gd name="T13" fmla="*/ 1 h 19"/>
                  <a:gd name="T14" fmla="*/ 9 w 18"/>
                  <a:gd name="T15" fmla="*/ 0 h 19"/>
                  <a:gd name="T16" fmla="*/ 17 w 18"/>
                  <a:gd name="T1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9">
                    <a:moveTo>
                      <a:pt x="17" y="4"/>
                    </a:moveTo>
                    <a:cubicBezTo>
                      <a:pt x="18" y="5"/>
                      <a:pt x="18" y="7"/>
                      <a:pt x="18" y="8"/>
                    </a:cubicBezTo>
                    <a:cubicBezTo>
                      <a:pt x="12" y="17"/>
                      <a:pt x="12" y="17"/>
                      <a:pt x="12" y="17"/>
                    </a:cubicBezTo>
                    <a:cubicBezTo>
                      <a:pt x="11" y="19"/>
                      <a:pt x="10" y="19"/>
                      <a:pt x="9" y="18"/>
                    </a:cubicBezTo>
                    <a:cubicBezTo>
                      <a:pt x="1" y="14"/>
                      <a:pt x="1" y="14"/>
                      <a:pt x="1" y="14"/>
                    </a:cubicBezTo>
                    <a:cubicBezTo>
                      <a:pt x="0" y="14"/>
                      <a:pt x="0" y="12"/>
                      <a:pt x="0" y="11"/>
                    </a:cubicBezTo>
                    <a:cubicBezTo>
                      <a:pt x="6" y="1"/>
                      <a:pt x="6" y="1"/>
                      <a:pt x="6" y="1"/>
                    </a:cubicBezTo>
                    <a:cubicBezTo>
                      <a:pt x="7" y="0"/>
                      <a:pt x="8" y="0"/>
                      <a:pt x="9" y="0"/>
                    </a:cubicBezTo>
                    <a:lnTo>
                      <a:pt x="17"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71" name="Freeform 827"/>
              <p:cNvSpPr/>
              <p:nvPr/>
            </p:nvSpPr>
            <p:spPr bwMode="auto">
              <a:xfrm>
                <a:off x="6225577" y="4505100"/>
                <a:ext cx="45540" cy="50962"/>
              </a:xfrm>
              <a:custGeom>
                <a:avLst/>
                <a:gdLst>
                  <a:gd name="T0" fmla="*/ 9 w 18"/>
                  <a:gd name="T1" fmla="*/ 1 h 20"/>
                  <a:gd name="T2" fmla="*/ 12 w 18"/>
                  <a:gd name="T3" fmla="*/ 2 h 20"/>
                  <a:gd name="T4" fmla="*/ 18 w 18"/>
                  <a:gd name="T5" fmla="*/ 12 h 20"/>
                  <a:gd name="T6" fmla="*/ 17 w 18"/>
                  <a:gd name="T7" fmla="*/ 15 h 20"/>
                  <a:gd name="T8" fmla="*/ 9 w 18"/>
                  <a:gd name="T9" fmla="*/ 19 h 20"/>
                  <a:gd name="T10" fmla="*/ 6 w 18"/>
                  <a:gd name="T11" fmla="*/ 18 h 20"/>
                  <a:gd name="T12" fmla="*/ 0 w 18"/>
                  <a:gd name="T13" fmla="*/ 9 h 20"/>
                  <a:gd name="T14" fmla="*/ 1 w 18"/>
                  <a:gd name="T15" fmla="*/ 5 h 20"/>
                  <a:gd name="T16" fmla="*/ 9 w 18"/>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0">
                    <a:moveTo>
                      <a:pt x="9" y="1"/>
                    </a:moveTo>
                    <a:cubicBezTo>
                      <a:pt x="10" y="0"/>
                      <a:pt x="11" y="1"/>
                      <a:pt x="12" y="2"/>
                    </a:cubicBezTo>
                    <a:cubicBezTo>
                      <a:pt x="18" y="12"/>
                      <a:pt x="18" y="12"/>
                      <a:pt x="18" y="12"/>
                    </a:cubicBezTo>
                    <a:cubicBezTo>
                      <a:pt x="18" y="13"/>
                      <a:pt x="18" y="14"/>
                      <a:pt x="17" y="15"/>
                    </a:cubicBezTo>
                    <a:cubicBezTo>
                      <a:pt x="9" y="19"/>
                      <a:pt x="9" y="19"/>
                      <a:pt x="9" y="19"/>
                    </a:cubicBezTo>
                    <a:cubicBezTo>
                      <a:pt x="8" y="20"/>
                      <a:pt x="7" y="20"/>
                      <a:pt x="6" y="18"/>
                    </a:cubicBezTo>
                    <a:cubicBezTo>
                      <a:pt x="0" y="9"/>
                      <a:pt x="0" y="9"/>
                      <a:pt x="0" y="9"/>
                    </a:cubicBezTo>
                    <a:cubicBezTo>
                      <a:pt x="0" y="8"/>
                      <a:pt x="0" y="6"/>
                      <a:pt x="1" y="5"/>
                    </a:cubicBezTo>
                    <a:lnTo>
                      <a:pt x="9"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72" name="Freeform 828"/>
              <p:cNvSpPr/>
              <p:nvPr/>
            </p:nvSpPr>
            <p:spPr bwMode="auto">
              <a:xfrm>
                <a:off x="6291718" y="4548471"/>
                <a:ext cx="41203" cy="33613"/>
              </a:xfrm>
              <a:custGeom>
                <a:avLst/>
                <a:gdLst>
                  <a:gd name="T0" fmla="*/ 0 w 16"/>
                  <a:gd name="T1" fmla="*/ 2 h 13"/>
                  <a:gd name="T2" fmla="*/ 2 w 16"/>
                  <a:gd name="T3" fmla="*/ 0 h 13"/>
                  <a:gd name="T4" fmla="*/ 13 w 16"/>
                  <a:gd name="T5" fmla="*/ 0 h 13"/>
                  <a:gd name="T6" fmla="*/ 16 w 16"/>
                  <a:gd name="T7" fmla="*/ 2 h 13"/>
                  <a:gd name="T8" fmla="*/ 16 w 16"/>
                  <a:gd name="T9" fmla="*/ 10 h 13"/>
                  <a:gd name="T10" fmla="*/ 13 w 16"/>
                  <a:gd name="T11" fmla="*/ 13 h 13"/>
                  <a:gd name="T12" fmla="*/ 2 w 16"/>
                  <a:gd name="T13" fmla="*/ 13 h 13"/>
                  <a:gd name="T14" fmla="*/ 0 w 16"/>
                  <a:gd name="T15" fmla="*/ 10 h 13"/>
                  <a:gd name="T16" fmla="*/ 0 w 16"/>
                  <a:gd name="T17"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3">
                    <a:moveTo>
                      <a:pt x="0" y="2"/>
                    </a:moveTo>
                    <a:cubicBezTo>
                      <a:pt x="0" y="1"/>
                      <a:pt x="1" y="0"/>
                      <a:pt x="2" y="0"/>
                    </a:cubicBezTo>
                    <a:cubicBezTo>
                      <a:pt x="13" y="0"/>
                      <a:pt x="13" y="0"/>
                      <a:pt x="13" y="0"/>
                    </a:cubicBezTo>
                    <a:cubicBezTo>
                      <a:pt x="15" y="0"/>
                      <a:pt x="16" y="1"/>
                      <a:pt x="16" y="2"/>
                    </a:cubicBezTo>
                    <a:cubicBezTo>
                      <a:pt x="16" y="10"/>
                      <a:pt x="16" y="10"/>
                      <a:pt x="16" y="10"/>
                    </a:cubicBezTo>
                    <a:cubicBezTo>
                      <a:pt x="16" y="12"/>
                      <a:pt x="15" y="13"/>
                      <a:pt x="13" y="13"/>
                    </a:cubicBezTo>
                    <a:cubicBezTo>
                      <a:pt x="2" y="13"/>
                      <a:pt x="2" y="13"/>
                      <a:pt x="2" y="13"/>
                    </a:cubicBezTo>
                    <a:cubicBezTo>
                      <a:pt x="1" y="13"/>
                      <a:pt x="0" y="12"/>
                      <a:pt x="0" y="10"/>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73" name="Freeform 829"/>
              <p:cNvSpPr/>
              <p:nvPr/>
            </p:nvSpPr>
            <p:spPr bwMode="auto">
              <a:xfrm>
                <a:off x="6348101" y="4501847"/>
                <a:ext cx="48793" cy="48793"/>
              </a:xfrm>
              <a:custGeom>
                <a:avLst/>
                <a:gdLst>
                  <a:gd name="T0" fmla="*/ 2 w 19"/>
                  <a:gd name="T1" fmla="*/ 14 h 19"/>
                  <a:gd name="T2" fmla="*/ 1 w 19"/>
                  <a:gd name="T3" fmla="*/ 11 h 19"/>
                  <a:gd name="T4" fmla="*/ 6 w 19"/>
                  <a:gd name="T5" fmla="*/ 1 h 19"/>
                  <a:gd name="T6" fmla="*/ 10 w 19"/>
                  <a:gd name="T7" fmla="*/ 0 h 19"/>
                  <a:gd name="T8" fmla="*/ 17 w 19"/>
                  <a:gd name="T9" fmla="*/ 5 h 19"/>
                  <a:gd name="T10" fmla="*/ 18 w 19"/>
                  <a:gd name="T11" fmla="*/ 8 h 19"/>
                  <a:gd name="T12" fmla="*/ 12 w 19"/>
                  <a:gd name="T13" fmla="*/ 18 h 19"/>
                  <a:gd name="T14" fmla="*/ 9 w 19"/>
                  <a:gd name="T15" fmla="*/ 19 h 19"/>
                  <a:gd name="T16" fmla="*/ 2 w 19"/>
                  <a:gd name="T17"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2" y="14"/>
                    </a:moveTo>
                    <a:cubicBezTo>
                      <a:pt x="1" y="14"/>
                      <a:pt x="0" y="12"/>
                      <a:pt x="1" y="11"/>
                    </a:cubicBezTo>
                    <a:cubicBezTo>
                      <a:pt x="6" y="1"/>
                      <a:pt x="6" y="1"/>
                      <a:pt x="6" y="1"/>
                    </a:cubicBezTo>
                    <a:cubicBezTo>
                      <a:pt x="7" y="0"/>
                      <a:pt x="9" y="0"/>
                      <a:pt x="10" y="0"/>
                    </a:cubicBezTo>
                    <a:cubicBezTo>
                      <a:pt x="17" y="5"/>
                      <a:pt x="17" y="5"/>
                      <a:pt x="17" y="5"/>
                    </a:cubicBezTo>
                    <a:cubicBezTo>
                      <a:pt x="18" y="5"/>
                      <a:pt x="19" y="7"/>
                      <a:pt x="18" y="8"/>
                    </a:cubicBezTo>
                    <a:cubicBezTo>
                      <a:pt x="12" y="18"/>
                      <a:pt x="12" y="18"/>
                      <a:pt x="12" y="18"/>
                    </a:cubicBezTo>
                    <a:cubicBezTo>
                      <a:pt x="12" y="19"/>
                      <a:pt x="10" y="19"/>
                      <a:pt x="9" y="19"/>
                    </a:cubicBezTo>
                    <a:lnTo>
                      <a:pt x="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74" name="Freeform 830"/>
              <p:cNvSpPr/>
              <p:nvPr/>
            </p:nvSpPr>
            <p:spPr bwMode="auto">
              <a:xfrm>
                <a:off x="6345932" y="4430285"/>
                <a:ext cx="48793" cy="48793"/>
              </a:xfrm>
              <a:custGeom>
                <a:avLst/>
                <a:gdLst>
                  <a:gd name="T0" fmla="*/ 10 w 19"/>
                  <a:gd name="T1" fmla="*/ 19 h 19"/>
                  <a:gd name="T2" fmla="*/ 6 w 19"/>
                  <a:gd name="T3" fmla="*/ 18 h 19"/>
                  <a:gd name="T4" fmla="*/ 1 w 19"/>
                  <a:gd name="T5" fmla="*/ 8 h 19"/>
                  <a:gd name="T6" fmla="*/ 2 w 19"/>
                  <a:gd name="T7" fmla="*/ 5 h 19"/>
                  <a:gd name="T8" fmla="*/ 9 w 19"/>
                  <a:gd name="T9" fmla="*/ 1 h 19"/>
                  <a:gd name="T10" fmla="*/ 12 w 19"/>
                  <a:gd name="T11" fmla="*/ 2 h 19"/>
                  <a:gd name="T12" fmla="*/ 18 w 19"/>
                  <a:gd name="T13" fmla="*/ 11 h 19"/>
                  <a:gd name="T14" fmla="*/ 17 w 19"/>
                  <a:gd name="T15" fmla="*/ 14 h 19"/>
                  <a:gd name="T16" fmla="*/ 10 w 19"/>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9"/>
                    </a:moveTo>
                    <a:cubicBezTo>
                      <a:pt x="9" y="19"/>
                      <a:pt x="7" y="19"/>
                      <a:pt x="6" y="18"/>
                    </a:cubicBezTo>
                    <a:cubicBezTo>
                      <a:pt x="1" y="8"/>
                      <a:pt x="1" y="8"/>
                      <a:pt x="1" y="8"/>
                    </a:cubicBezTo>
                    <a:cubicBezTo>
                      <a:pt x="0" y="7"/>
                      <a:pt x="0" y="5"/>
                      <a:pt x="2" y="5"/>
                    </a:cubicBezTo>
                    <a:cubicBezTo>
                      <a:pt x="9" y="1"/>
                      <a:pt x="9" y="1"/>
                      <a:pt x="9" y="1"/>
                    </a:cubicBezTo>
                    <a:cubicBezTo>
                      <a:pt x="10" y="0"/>
                      <a:pt x="12" y="0"/>
                      <a:pt x="12" y="2"/>
                    </a:cubicBezTo>
                    <a:cubicBezTo>
                      <a:pt x="18" y="11"/>
                      <a:pt x="18" y="11"/>
                      <a:pt x="18" y="11"/>
                    </a:cubicBezTo>
                    <a:cubicBezTo>
                      <a:pt x="19" y="12"/>
                      <a:pt x="18" y="14"/>
                      <a:pt x="17" y="14"/>
                    </a:cubicBezTo>
                    <a:lnTo>
                      <a:pt x="10"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75" name="Freeform 831"/>
              <p:cNvSpPr>
                <a:spLocks noEditPoints="1"/>
              </p:cNvSpPr>
              <p:nvPr/>
            </p:nvSpPr>
            <p:spPr bwMode="auto">
              <a:xfrm>
                <a:off x="6246178" y="4428116"/>
                <a:ext cx="127945" cy="127945"/>
              </a:xfrm>
              <a:custGeom>
                <a:avLst/>
                <a:gdLst>
                  <a:gd name="T0" fmla="*/ 25 w 50"/>
                  <a:gd name="T1" fmla="*/ 0 h 50"/>
                  <a:gd name="T2" fmla="*/ 0 w 50"/>
                  <a:gd name="T3" fmla="*/ 25 h 50"/>
                  <a:gd name="T4" fmla="*/ 25 w 50"/>
                  <a:gd name="T5" fmla="*/ 50 h 50"/>
                  <a:gd name="T6" fmla="*/ 50 w 50"/>
                  <a:gd name="T7" fmla="*/ 25 h 50"/>
                  <a:gd name="T8" fmla="*/ 25 w 50"/>
                  <a:gd name="T9" fmla="*/ 0 h 50"/>
                  <a:gd name="T10" fmla="*/ 25 w 50"/>
                  <a:gd name="T11" fmla="*/ 37 h 50"/>
                  <a:gd name="T12" fmla="*/ 13 w 50"/>
                  <a:gd name="T13" fmla="*/ 25 h 50"/>
                  <a:gd name="T14" fmla="*/ 25 w 50"/>
                  <a:gd name="T15" fmla="*/ 13 h 50"/>
                  <a:gd name="T16" fmla="*/ 37 w 50"/>
                  <a:gd name="T17" fmla="*/ 25 h 50"/>
                  <a:gd name="T18" fmla="*/ 25 w 50"/>
                  <a:gd name="T19"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0"/>
                    </a:moveTo>
                    <a:cubicBezTo>
                      <a:pt x="11" y="0"/>
                      <a:pt x="0" y="12"/>
                      <a:pt x="0" y="25"/>
                    </a:cubicBezTo>
                    <a:cubicBezTo>
                      <a:pt x="0" y="39"/>
                      <a:pt x="11" y="50"/>
                      <a:pt x="25" y="50"/>
                    </a:cubicBezTo>
                    <a:cubicBezTo>
                      <a:pt x="39" y="50"/>
                      <a:pt x="50" y="39"/>
                      <a:pt x="50" y="25"/>
                    </a:cubicBezTo>
                    <a:cubicBezTo>
                      <a:pt x="50" y="12"/>
                      <a:pt x="39" y="0"/>
                      <a:pt x="25" y="0"/>
                    </a:cubicBezTo>
                    <a:close/>
                    <a:moveTo>
                      <a:pt x="25" y="37"/>
                    </a:moveTo>
                    <a:cubicBezTo>
                      <a:pt x="18" y="37"/>
                      <a:pt x="13" y="32"/>
                      <a:pt x="13" y="25"/>
                    </a:cubicBezTo>
                    <a:cubicBezTo>
                      <a:pt x="13" y="19"/>
                      <a:pt x="18" y="13"/>
                      <a:pt x="25" y="13"/>
                    </a:cubicBezTo>
                    <a:cubicBezTo>
                      <a:pt x="31" y="13"/>
                      <a:pt x="37" y="19"/>
                      <a:pt x="37" y="25"/>
                    </a:cubicBezTo>
                    <a:cubicBezTo>
                      <a:pt x="37" y="32"/>
                      <a:pt x="31" y="37"/>
                      <a:pt x="25"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sp>
            <p:nvSpPr>
              <p:cNvPr id="76" name="Freeform 832"/>
              <p:cNvSpPr/>
              <p:nvPr/>
            </p:nvSpPr>
            <p:spPr bwMode="auto">
              <a:xfrm>
                <a:off x="6058597" y="4412936"/>
                <a:ext cx="161559" cy="201677"/>
              </a:xfrm>
              <a:custGeom>
                <a:avLst/>
                <a:gdLst>
                  <a:gd name="T0" fmla="*/ 27 w 63"/>
                  <a:gd name="T1" fmla="*/ 78 h 79"/>
                  <a:gd name="T2" fmla="*/ 28 w 63"/>
                  <a:gd name="T3" fmla="*/ 78 h 79"/>
                  <a:gd name="T4" fmla="*/ 29 w 63"/>
                  <a:gd name="T5" fmla="*/ 78 h 79"/>
                  <a:gd name="T6" fmla="*/ 30 w 63"/>
                  <a:gd name="T7" fmla="*/ 78 h 79"/>
                  <a:gd name="T8" fmla="*/ 30 w 63"/>
                  <a:gd name="T9" fmla="*/ 79 h 79"/>
                  <a:gd name="T10" fmla="*/ 31 w 63"/>
                  <a:gd name="T11" fmla="*/ 79 h 79"/>
                  <a:gd name="T12" fmla="*/ 31 w 63"/>
                  <a:gd name="T13" fmla="*/ 79 h 79"/>
                  <a:gd name="T14" fmla="*/ 31 w 63"/>
                  <a:gd name="T15" fmla="*/ 79 h 79"/>
                  <a:gd name="T16" fmla="*/ 33 w 63"/>
                  <a:gd name="T17" fmla="*/ 79 h 79"/>
                  <a:gd name="T18" fmla="*/ 33 w 63"/>
                  <a:gd name="T19" fmla="*/ 78 h 79"/>
                  <a:gd name="T20" fmla="*/ 34 w 63"/>
                  <a:gd name="T21" fmla="*/ 78 h 79"/>
                  <a:gd name="T22" fmla="*/ 35 w 63"/>
                  <a:gd name="T23" fmla="*/ 78 h 79"/>
                  <a:gd name="T24" fmla="*/ 35 w 63"/>
                  <a:gd name="T25" fmla="*/ 78 h 79"/>
                  <a:gd name="T26" fmla="*/ 36 w 63"/>
                  <a:gd name="T27" fmla="*/ 77 h 79"/>
                  <a:gd name="T28" fmla="*/ 36 w 63"/>
                  <a:gd name="T29" fmla="*/ 77 h 79"/>
                  <a:gd name="T30" fmla="*/ 59 w 63"/>
                  <a:gd name="T31" fmla="*/ 60 h 79"/>
                  <a:gd name="T32" fmla="*/ 61 w 63"/>
                  <a:gd name="T33" fmla="*/ 50 h 79"/>
                  <a:gd name="T34" fmla="*/ 50 w 63"/>
                  <a:gd name="T35" fmla="*/ 48 h 79"/>
                  <a:gd name="T36" fmla="*/ 39 w 63"/>
                  <a:gd name="T37" fmla="*/ 56 h 79"/>
                  <a:gd name="T38" fmla="*/ 39 w 63"/>
                  <a:gd name="T39" fmla="*/ 7 h 79"/>
                  <a:gd name="T40" fmla="*/ 31 w 63"/>
                  <a:gd name="T41" fmla="*/ 0 h 79"/>
                  <a:gd name="T42" fmla="*/ 24 w 63"/>
                  <a:gd name="T43" fmla="*/ 7 h 79"/>
                  <a:gd name="T44" fmla="*/ 24 w 63"/>
                  <a:gd name="T45" fmla="*/ 56 h 79"/>
                  <a:gd name="T46" fmla="*/ 13 w 63"/>
                  <a:gd name="T47" fmla="*/ 48 h 79"/>
                  <a:gd name="T48" fmla="*/ 2 w 63"/>
                  <a:gd name="T49" fmla="*/ 50 h 79"/>
                  <a:gd name="T50" fmla="*/ 0 w 63"/>
                  <a:gd name="T51" fmla="*/ 54 h 79"/>
                  <a:gd name="T52" fmla="*/ 4 w 63"/>
                  <a:gd name="T53" fmla="*/ 60 h 79"/>
                  <a:gd name="T54" fmla="*/ 27 w 63"/>
                  <a:gd name="T55" fmla="*/ 77 h 79"/>
                  <a:gd name="T56" fmla="*/ 27 w 63"/>
                  <a:gd name="T57" fmla="*/ 77 h 79"/>
                  <a:gd name="T58" fmla="*/ 27 w 63"/>
                  <a:gd name="T59" fmla="*/ 7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3" h="79">
                    <a:moveTo>
                      <a:pt x="27" y="78"/>
                    </a:moveTo>
                    <a:cubicBezTo>
                      <a:pt x="28" y="78"/>
                      <a:pt x="28" y="78"/>
                      <a:pt x="28" y="78"/>
                    </a:cubicBezTo>
                    <a:cubicBezTo>
                      <a:pt x="28" y="78"/>
                      <a:pt x="29" y="78"/>
                      <a:pt x="29" y="78"/>
                    </a:cubicBezTo>
                    <a:cubicBezTo>
                      <a:pt x="29" y="78"/>
                      <a:pt x="29" y="78"/>
                      <a:pt x="30" y="78"/>
                    </a:cubicBezTo>
                    <a:cubicBezTo>
                      <a:pt x="30" y="79"/>
                      <a:pt x="30" y="79"/>
                      <a:pt x="30" y="79"/>
                    </a:cubicBezTo>
                    <a:cubicBezTo>
                      <a:pt x="30" y="79"/>
                      <a:pt x="31" y="79"/>
                      <a:pt x="31" y="79"/>
                    </a:cubicBezTo>
                    <a:cubicBezTo>
                      <a:pt x="31" y="79"/>
                      <a:pt x="31" y="79"/>
                      <a:pt x="31" y="79"/>
                    </a:cubicBezTo>
                    <a:cubicBezTo>
                      <a:pt x="31" y="79"/>
                      <a:pt x="31" y="79"/>
                      <a:pt x="31" y="79"/>
                    </a:cubicBezTo>
                    <a:cubicBezTo>
                      <a:pt x="32" y="79"/>
                      <a:pt x="32" y="79"/>
                      <a:pt x="33" y="79"/>
                    </a:cubicBezTo>
                    <a:cubicBezTo>
                      <a:pt x="33" y="79"/>
                      <a:pt x="33" y="79"/>
                      <a:pt x="33" y="78"/>
                    </a:cubicBezTo>
                    <a:cubicBezTo>
                      <a:pt x="34" y="78"/>
                      <a:pt x="34" y="78"/>
                      <a:pt x="34" y="78"/>
                    </a:cubicBezTo>
                    <a:cubicBezTo>
                      <a:pt x="34" y="78"/>
                      <a:pt x="34" y="78"/>
                      <a:pt x="35" y="78"/>
                    </a:cubicBezTo>
                    <a:cubicBezTo>
                      <a:pt x="35" y="78"/>
                      <a:pt x="35" y="78"/>
                      <a:pt x="35" y="78"/>
                    </a:cubicBezTo>
                    <a:cubicBezTo>
                      <a:pt x="36" y="78"/>
                      <a:pt x="36" y="77"/>
                      <a:pt x="36" y="77"/>
                    </a:cubicBezTo>
                    <a:cubicBezTo>
                      <a:pt x="36" y="77"/>
                      <a:pt x="36" y="77"/>
                      <a:pt x="36" y="77"/>
                    </a:cubicBezTo>
                    <a:cubicBezTo>
                      <a:pt x="59" y="60"/>
                      <a:pt x="59" y="60"/>
                      <a:pt x="59" y="60"/>
                    </a:cubicBezTo>
                    <a:cubicBezTo>
                      <a:pt x="63" y="58"/>
                      <a:pt x="63" y="53"/>
                      <a:pt x="61" y="50"/>
                    </a:cubicBezTo>
                    <a:cubicBezTo>
                      <a:pt x="59" y="46"/>
                      <a:pt x="54" y="45"/>
                      <a:pt x="50" y="48"/>
                    </a:cubicBezTo>
                    <a:cubicBezTo>
                      <a:pt x="39" y="56"/>
                      <a:pt x="39" y="56"/>
                      <a:pt x="39" y="56"/>
                    </a:cubicBezTo>
                    <a:cubicBezTo>
                      <a:pt x="39" y="7"/>
                      <a:pt x="39" y="7"/>
                      <a:pt x="39" y="7"/>
                    </a:cubicBezTo>
                    <a:cubicBezTo>
                      <a:pt x="39" y="3"/>
                      <a:pt x="36" y="0"/>
                      <a:pt x="31" y="0"/>
                    </a:cubicBezTo>
                    <a:cubicBezTo>
                      <a:pt x="27" y="0"/>
                      <a:pt x="24" y="3"/>
                      <a:pt x="24" y="7"/>
                    </a:cubicBezTo>
                    <a:cubicBezTo>
                      <a:pt x="24" y="56"/>
                      <a:pt x="24" y="56"/>
                      <a:pt x="24" y="56"/>
                    </a:cubicBezTo>
                    <a:cubicBezTo>
                      <a:pt x="13" y="48"/>
                      <a:pt x="13" y="48"/>
                      <a:pt x="13" y="48"/>
                    </a:cubicBezTo>
                    <a:cubicBezTo>
                      <a:pt x="9" y="45"/>
                      <a:pt x="4" y="46"/>
                      <a:pt x="2" y="50"/>
                    </a:cubicBezTo>
                    <a:cubicBezTo>
                      <a:pt x="1" y="51"/>
                      <a:pt x="0" y="53"/>
                      <a:pt x="0" y="54"/>
                    </a:cubicBezTo>
                    <a:cubicBezTo>
                      <a:pt x="0" y="56"/>
                      <a:pt x="1" y="59"/>
                      <a:pt x="4" y="60"/>
                    </a:cubicBezTo>
                    <a:cubicBezTo>
                      <a:pt x="27" y="77"/>
                      <a:pt x="27" y="77"/>
                      <a:pt x="27" y="77"/>
                    </a:cubicBezTo>
                    <a:cubicBezTo>
                      <a:pt x="27" y="77"/>
                      <a:pt x="27" y="77"/>
                      <a:pt x="27" y="77"/>
                    </a:cubicBezTo>
                    <a:cubicBezTo>
                      <a:pt x="27" y="77"/>
                      <a:pt x="27" y="78"/>
                      <a:pt x="27"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solidFill>
                    <a:srgbClr val="000000"/>
                  </a:solidFill>
                </a:endParaRPr>
              </a:p>
            </p:txBody>
          </p:sp>
        </p:grpSp>
      </p:grpSp>
      <p:grpSp>
        <p:nvGrpSpPr>
          <p:cNvPr id="79" name="组合 78"/>
          <p:cNvGrpSpPr/>
          <p:nvPr/>
        </p:nvGrpSpPr>
        <p:grpSpPr>
          <a:xfrm>
            <a:off x="402652" y="4584779"/>
            <a:ext cx="4473906" cy="1985085"/>
            <a:chOff x="4631245" y="1092856"/>
            <a:chExt cx="3551067" cy="1575622"/>
          </a:xfrm>
        </p:grpSpPr>
        <p:grpSp>
          <p:nvGrpSpPr>
            <p:cNvPr id="80" name="组合 79"/>
            <p:cNvGrpSpPr/>
            <p:nvPr/>
          </p:nvGrpSpPr>
          <p:grpSpPr>
            <a:xfrm>
              <a:off x="4631245" y="1092856"/>
              <a:ext cx="440488" cy="612554"/>
              <a:chOff x="6242320" y="982559"/>
              <a:chExt cx="587317" cy="816741"/>
            </a:xfrm>
          </p:grpSpPr>
          <p:sp>
            <p:nvSpPr>
              <p:cNvPr id="85" name="TextBox 6"/>
              <p:cNvSpPr txBox="1"/>
              <p:nvPr/>
            </p:nvSpPr>
            <p:spPr>
              <a:xfrm>
                <a:off x="6327224" y="982559"/>
                <a:ext cx="448425" cy="738781"/>
              </a:xfrm>
              <a:prstGeom prst="rect">
                <a:avLst/>
              </a:prstGeom>
              <a:noFill/>
            </p:spPr>
            <p:txBody>
              <a:bodyPr vert="horz" wrap="square" lIns="0" tIns="0" rIns="0" bIns="0" rtlCol="0" anchor="ctr">
                <a:spAutoFit/>
              </a:bodyPr>
              <a:lstStyle/>
              <a:p>
                <a:pPr algn="l">
                  <a:lnSpc>
                    <a:spcPct val="150000"/>
                  </a:lnSpc>
                </a:pPr>
                <a:r>
                  <a:rPr lang="en-US" altLang="zh-CN" sz="3025" dirty="0">
                    <a:solidFill>
                      <a:srgbClr val="0070C0"/>
                    </a:solidFill>
                    <a:latin typeface="Impact" panose="020B0806030902050204" pitchFamily="34" charset="0"/>
                    <a:ea typeface="微软雅黑" panose="020B0503020204020204" pitchFamily="34" charset="-122"/>
                  </a:rPr>
                  <a:t>01</a:t>
                </a:r>
                <a:endParaRPr lang="zh-CN" altLang="en-US" sz="3025" dirty="0">
                  <a:solidFill>
                    <a:srgbClr val="0070C0"/>
                  </a:solidFill>
                  <a:latin typeface="微软雅黑" panose="020B0503020204020204" pitchFamily="34" charset="-122"/>
                  <a:ea typeface="微软雅黑" panose="020B0503020204020204" pitchFamily="34" charset="-122"/>
                </a:endParaRPr>
              </a:p>
            </p:txBody>
          </p:sp>
          <p:sp>
            <p:nvSpPr>
              <p:cNvPr id="86" name="文本框 22"/>
              <p:cNvSpPr txBox="1"/>
              <p:nvPr/>
            </p:nvSpPr>
            <p:spPr>
              <a:xfrm>
                <a:off x="6242320" y="1516939"/>
                <a:ext cx="587317" cy="282361"/>
              </a:xfrm>
              <a:prstGeom prst="rect">
                <a:avLst/>
              </a:prstGeom>
              <a:noFill/>
            </p:spPr>
            <p:txBody>
              <a:bodyPr wrap="none" rtlCol="0">
                <a:spAutoFit/>
              </a:bodyPr>
              <a:lstStyle/>
              <a:p>
                <a:pPr>
                  <a:lnSpc>
                    <a:spcPct val="150000"/>
                  </a:lnSpc>
                </a:pPr>
                <a:r>
                  <a:rPr lang="en-US" altLang="zh-CN" sz="755" b="1" dirty="0">
                    <a:solidFill>
                      <a:srgbClr val="818181"/>
                    </a:solidFill>
                    <a:latin typeface="Leelawadee" panose="020B0502040204020203" pitchFamily="34" charset="-34"/>
                    <a:cs typeface="Leelawadee" panose="020B0502040204020203" pitchFamily="34" charset="-34"/>
                  </a:rPr>
                  <a:t>OPTION</a:t>
                </a:r>
                <a:endParaRPr lang="zh-CN" altLang="en-US" sz="755" b="1" dirty="0">
                  <a:solidFill>
                    <a:srgbClr val="818181"/>
                  </a:solidFill>
                  <a:latin typeface="Leelawadee" panose="020B0502040204020203" pitchFamily="34" charset="-34"/>
                  <a:cs typeface="Leelawadee" panose="020B0502040204020203" pitchFamily="34" charset="-34"/>
                </a:endParaRPr>
              </a:p>
            </p:txBody>
          </p:sp>
        </p:grpSp>
        <p:grpSp>
          <p:nvGrpSpPr>
            <p:cNvPr id="81" name="组合 80"/>
            <p:cNvGrpSpPr/>
            <p:nvPr/>
          </p:nvGrpSpPr>
          <p:grpSpPr>
            <a:xfrm>
              <a:off x="4694924" y="1726235"/>
              <a:ext cx="2484000" cy="7143"/>
              <a:chOff x="6327224" y="1896619"/>
              <a:chExt cx="2624395" cy="9524"/>
            </a:xfrm>
          </p:grpSpPr>
          <p:cxnSp>
            <p:nvCxnSpPr>
              <p:cNvPr id="83" name="直接连接符 82"/>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82" name="文本框 44"/>
            <p:cNvSpPr txBox="1"/>
            <p:nvPr/>
          </p:nvSpPr>
          <p:spPr>
            <a:xfrm>
              <a:off x="5113121" y="1133479"/>
              <a:ext cx="3069191" cy="1534999"/>
            </a:xfrm>
            <a:prstGeom prst="rect">
              <a:avLst/>
            </a:prstGeom>
            <a:noFill/>
          </p:spPr>
          <p:txBody>
            <a:bodyPr wrap="square" lIns="86402" tIns="43201" rIns="86402" bIns="43201" rtlCol="0">
              <a:spAutoFit/>
            </a:bodyPr>
            <a:lstStyle/>
            <a:p>
              <a:pPr algn="just">
                <a:lnSpc>
                  <a:spcPct val="150000"/>
                </a:lnSpc>
                <a:spcBef>
                  <a:spcPct val="0"/>
                </a:spcBef>
                <a:defRPr/>
              </a:pPr>
              <a:r>
                <a:rPr lang="zh-CN" altLang="en-US" sz="1600" b="1" spc="300" dirty="0">
                  <a:solidFill>
                    <a:schemeClr val="tx1">
                      <a:lumMod val="75000"/>
                      <a:lumOff val="25000"/>
                    </a:schemeClr>
                  </a:solidFill>
                  <a:latin typeface="微软雅黑" panose="020B0503020204020204" pitchFamily="34" charset="-122"/>
                  <a:ea typeface="微软雅黑" panose="020B0503020204020204" pitchFamily="34" charset="-122"/>
                </a:rPr>
                <a:t>目标制订前的充分沟通。与目标的接受人进行充分沟通，并通过一定方式的造势让团队理解和接受此目标，从而促进其形成“共力”，一齐为目标的实现</a:t>
              </a:r>
              <a:r>
                <a:rPr lang="zh-CN" altLang="en-US" sz="1600" b="1" spc="300">
                  <a:solidFill>
                    <a:schemeClr val="tx1">
                      <a:lumMod val="75000"/>
                      <a:lumOff val="25000"/>
                    </a:schemeClr>
                  </a:solidFill>
                  <a:latin typeface="微软雅黑" panose="020B0503020204020204" pitchFamily="34" charset="-122"/>
                  <a:ea typeface="微软雅黑" panose="020B0503020204020204" pitchFamily="34" charset="-122"/>
                </a:rPr>
                <a:t>努力；</a:t>
              </a:r>
              <a:endParaRPr lang="en-US" altLang="zh-CN" sz="1600" b="1"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87" name="组合 86"/>
          <p:cNvGrpSpPr/>
          <p:nvPr/>
        </p:nvGrpSpPr>
        <p:grpSpPr>
          <a:xfrm>
            <a:off x="1195627" y="2433992"/>
            <a:ext cx="3209761" cy="936947"/>
            <a:chOff x="4631245" y="1092856"/>
            <a:chExt cx="2547679" cy="743682"/>
          </a:xfrm>
        </p:grpSpPr>
        <p:grpSp>
          <p:nvGrpSpPr>
            <p:cNvPr id="88" name="组合 87"/>
            <p:cNvGrpSpPr/>
            <p:nvPr/>
          </p:nvGrpSpPr>
          <p:grpSpPr>
            <a:xfrm>
              <a:off x="4631245" y="1092856"/>
              <a:ext cx="440488" cy="612554"/>
              <a:chOff x="6242320" y="982559"/>
              <a:chExt cx="587317" cy="816741"/>
            </a:xfrm>
          </p:grpSpPr>
          <p:sp>
            <p:nvSpPr>
              <p:cNvPr id="93" name="TextBox 6"/>
              <p:cNvSpPr txBox="1"/>
              <p:nvPr/>
            </p:nvSpPr>
            <p:spPr>
              <a:xfrm>
                <a:off x="6327224" y="982559"/>
                <a:ext cx="448425" cy="738780"/>
              </a:xfrm>
              <a:prstGeom prst="rect">
                <a:avLst/>
              </a:prstGeom>
              <a:noFill/>
            </p:spPr>
            <p:txBody>
              <a:bodyPr vert="horz" wrap="square" lIns="0" tIns="0" rIns="0" bIns="0" rtlCol="0" anchor="ctr">
                <a:spAutoFit/>
              </a:bodyPr>
              <a:lstStyle/>
              <a:p>
                <a:pPr algn="l">
                  <a:lnSpc>
                    <a:spcPct val="150000"/>
                  </a:lnSpc>
                </a:pPr>
                <a:r>
                  <a:rPr lang="en-US" altLang="zh-CN" sz="3025" dirty="0">
                    <a:solidFill>
                      <a:srgbClr val="0070C0"/>
                    </a:solidFill>
                    <a:latin typeface="Impact" panose="020B0806030902050204" pitchFamily="34" charset="0"/>
                    <a:ea typeface="微软雅黑" panose="020B0503020204020204" pitchFamily="34" charset="-122"/>
                  </a:rPr>
                  <a:t>02</a:t>
                </a:r>
                <a:endParaRPr lang="zh-CN" altLang="en-US" sz="3025" dirty="0">
                  <a:solidFill>
                    <a:srgbClr val="0070C0"/>
                  </a:solidFill>
                  <a:latin typeface="微软雅黑" panose="020B0503020204020204" pitchFamily="34" charset="-122"/>
                  <a:ea typeface="微软雅黑" panose="020B0503020204020204" pitchFamily="34" charset="-122"/>
                </a:endParaRPr>
              </a:p>
            </p:txBody>
          </p:sp>
          <p:sp>
            <p:nvSpPr>
              <p:cNvPr id="94" name="文本框 22"/>
              <p:cNvSpPr txBox="1"/>
              <p:nvPr/>
            </p:nvSpPr>
            <p:spPr>
              <a:xfrm>
                <a:off x="6242320" y="1516939"/>
                <a:ext cx="587317" cy="282361"/>
              </a:xfrm>
              <a:prstGeom prst="rect">
                <a:avLst/>
              </a:prstGeom>
              <a:noFill/>
            </p:spPr>
            <p:txBody>
              <a:bodyPr wrap="none" rtlCol="0">
                <a:spAutoFit/>
              </a:bodyPr>
              <a:lstStyle/>
              <a:p>
                <a:pPr>
                  <a:lnSpc>
                    <a:spcPct val="150000"/>
                  </a:lnSpc>
                </a:pPr>
                <a:r>
                  <a:rPr lang="en-US" altLang="zh-CN" sz="755" b="1" dirty="0">
                    <a:solidFill>
                      <a:srgbClr val="818181"/>
                    </a:solidFill>
                    <a:latin typeface="Leelawadee" panose="020B0502040204020203" pitchFamily="34" charset="-34"/>
                    <a:cs typeface="Leelawadee" panose="020B0502040204020203" pitchFamily="34" charset="-34"/>
                  </a:rPr>
                  <a:t>OPTION</a:t>
                </a:r>
                <a:endParaRPr lang="zh-CN" altLang="en-US" sz="755" b="1" dirty="0">
                  <a:solidFill>
                    <a:srgbClr val="818181"/>
                  </a:solidFill>
                  <a:latin typeface="Leelawadee" panose="020B0502040204020203" pitchFamily="34" charset="-34"/>
                  <a:cs typeface="Leelawadee" panose="020B0502040204020203" pitchFamily="34" charset="-34"/>
                </a:endParaRPr>
              </a:p>
            </p:txBody>
          </p:sp>
        </p:grpSp>
        <p:grpSp>
          <p:nvGrpSpPr>
            <p:cNvPr id="89" name="组合 88"/>
            <p:cNvGrpSpPr/>
            <p:nvPr/>
          </p:nvGrpSpPr>
          <p:grpSpPr>
            <a:xfrm>
              <a:off x="4694924" y="1726235"/>
              <a:ext cx="2484000" cy="7143"/>
              <a:chOff x="6327224" y="1896619"/>
              <a:chExt cx="2624395" cy="9524"/>
            </a:xfrm>
          </p:grpSpPr>
          <p:cxnSp>
            <p:nvCxnSpPr>
              <p:cNvPr id="91" name="直接连接符 90"/>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90" name="文本框 44"/>
            <p:cNvSpPr txBox="1"/>
            <p:nvPr/>
          </p:nvSpPr>
          <p:spPr>
            <a:xfrm>
              <a:off x="5215550" y="1180989"/>
              <a:ext cx="1914639" cy="655549"/>
            </a:xfrm>
            <a:prstGeom prst="rect">
              <a:avLst/>
            </a:prstGeom>
            <a:noFill/>
          </p:spPr>
          <p:txBody>
            <a:bodyPr wrap="square" lIns="86402" tIns="43201" rIns="86402" bIns="43201" rtlCol="0">
              <a:spAutoFit/>
            </a:bodyPr>
            <a:lstStyle/>
            <a:p>
              <a:pPr algn="just">
                <a:lnSpc>
                  <a:spcPct val="150000"/>
                </a:lnSpc>
                <a:spcBef>
                  <a:spcPct val="0"/>
                </a:spcBef>
                <a:defRPr/>
              </a:pPr>
              <a:r>
                <a:rPr lang="zh-CN" altLang="en-US" sz="1600" b="1" spc="300" dirty="0">
                  <a:solidFill>
                    <a:schemeClr val="tx1">
                      <a:lumMod val="75000"/>
                      <a:lumOff val="25000"/>
                    </a:schemeClr>
                  </a:solidFill>
                  <a:latin typeface="微软雅黑" panose="020B0503020204020204" pitchFamily="34" charset="-122"/>
                  <a:ea typeface="微软雅黑" panose="020B0503020204020204" pitchFamily="34" charset="-122"/>
                </a:rPr>
                <a:t>远期目标作为团队长远奋斗的方向和规划。</a:t>
              </a:r>
              <a:endParaRPr lang="en-US" altLang="zh-CN" sz="1600" b="1"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95" name="组合 94"/>
          <p:cNvGrpSpPr/>
          <p:nvPr/>
        </p:nvGrpSpPr>
        <p:grpSpPr>
          <a:xfrm>
            <a:off x="7281485" y="1820705"/>
            <a:ext cx="4023621" cy="1195241"/>
            <a:chOff x="4631245" y="844839"/>
            <a:chExt cx="2828959" cy="948698"/>
          </a:xfrm>
        </p:grpSpPr>
        <p:grpSp>
          <p:nvGrpSpPr>
            <p:cNvPr id="96" name="组合 95"/>
            <p:cNvGrpSpPr/>
            <p:nvPr/>
          </p:nvGrpSpPr>
          <p:grpSpPr>
            <a:xfrm>
              <a:off x="4631245" y="1185204"/>
              <a:ext cx="440488" cy="474046"/>
              <a:chOff x="6242320" y="1105689"/>
              <a:chExt cx="587317" cy="632063"/>
            </a:xfrm>
          </p:grpSpPr>
          <p:sp>
            <p:nvSpPr>
              <p:cNvPr id="101" name="TextBox 6"/>
              <p:cNvSpPr txBox="1"/>
              <p:nvPr/>
            </p:nvSpPr>
            <p:spPr>
              <a:xfrm>
                <a:off x="6327224" y="1105689"/>
                <a:ext cx="448425" cy="492520"/>
              </a:xfrm>
              <a:prstGeom prst="rect">
                <a:avLst/>
              </a:prstGeom>
              <a:noFill/>
            </p:spPr>
            <p:txBody>
              <a:bodyPr vert="horz" wrap="square" lIns="0" tIns="0" rIns="0" bIns="0" rtlCol="0" anchor="ctr">
                <a:spAutoFit/>
              </a:bodyPr>
              <a:lstStyle/>
              <a:p>
                <a:pPr algn="l"/>
                <a:r>
                  <a:rPr lang="en-US" altLang="zh-CN" sz="3025" dirty="0">
                    <a:solidFill>
                      <a:srgbClr val="0070C0"/>
                    </a:solidFill>
                    <a:latin typeface="Impact" panose="020B0806030902050204" pitchFamily="34" charset="0"/>
                    <a:ea typeface="微软雅黑" panose="020B0503020204020204" pitchFamily="34" charset="-122"/>
                  </a:rPr>
                  <a:t>03</a:t>
                </a:r>
                <a:endParaRPr lang="zh-CN" altLang="en-US" sz="3025" dirty="0">
                  <a:solidFill>
                    <a:srgbClr val="0070C0"/>
                  </a:solidFill>
                  <a:latin typeface="微软雅黑" panose="020B0503020204020204" pitchFamily="34" charset="-122"/>
                  <a:ea typeface="微软雅黑" panose="020B0503020204020204" pitchFamily="34" charset="-122"/>
                </a:endParaRPr>
              </a:p>
            </p:txBody>
          </p:sp>
          <p:sp>
            <p:nvSpPr>
              <p:cNvPr id="102" name="文本框 22"/>
              <p:cNvSpPr txBox="1"/>
              <p:nvPr/>
            </p:nvSpPr>
            <p:spPr>
              <a:xfrm>
                <a:off x="6242320" y="1516939"/>
                <a:ext cx="587317" cy="220813"/>
              </a:xfrm>
              <a:prstGeom prst="rect">
                <a:avLst/>
              </a:prstGeom>
              <a:noFill/>
            </p:spPr>
            <p:txBody>
              <a:bodyPr wrap="none" rtlCol="0">
                <a:spAutoFit/>
              </a:bodyPr>
              <a:lstStyle/>
              <a:p>
                <a:r>
                  <a:rPr lang="en-US" altLang="zh-CN" sz="755" b="1" dirty="0">
                    <a:solidFill>
                      <a:srgbClr val="818181"/>
                    </a:solidFill>
                    <a:latin typeface="Leelawadee" panose="020B0502040204020203" pitchFamily="34" charset="-34"/>
                    <a:cs typeface="Leelawadee" panose="020B0502040204020203" pitchFamily="34" charset="-34"/>
                  </a:rPr>
                  <a:t>OPTION</a:t>
                </a:r>
                <a:endParaRPr lang="zh-CN" altLang="en-US" sz="755" b="1" dirty="0">
                  <a:solidFill>
                    <a:srgbClr val="818181"/>
                  </a:solidFill>
                  <a:latin typeface="Leelawadee" panose="020B0502040204020203" pitchFamily="34" charset="-34"/>
                  <a:cs typeface="Leelawadee" panose="020B0502040204020203" pitchFamily="34" charset="-34"/>
                </a:endParaRPr>
              </a:p>
            </p:txBody>
          </p:sp>
        </p:grpSp>
        <p:grpSp>
          <p:nvGrpSpPr>
            <p:cNvPr id="97" name="组合 96"/>
            <p:cNvGrpSpPr/>
            <p:nvPr/>
          </p:nvGrpSpPr>
          <p:grpSpPr>
            <a:xfrm>
              <a:off x="4694924" y="1726235"/>
              <a:ext cx="2484000" cy="7143"/>
              <a:chOff x="6327224" y="1896619"/>
              <a:chExt cx="2624395" cy="9524"/>
            </a:xfrm>
          </p:grpSpPr>
          <p:cxnSp>
            <p:nvCxnSpPr>
              <p:cNvPr id="99" name="直接连接符 98"/>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98" name="文本框 44"/>
            <p:cNvSpPr txBox="1"/>
            <p:nvPr/>
          </p:nvSpPr>
          <p:spPr>
            <a:xfrm>
              <a:off x="5234724" y="844839"/>
              <a:ext cx="2225480" cy="948698"/>
            </a:xfrm>
            <a:prstGeom prst="rect">
              <a:avLst/>
            </a:prstGeom>
            <a:noFill/>
          </p:spPr>
          <p:txBody>
            <a:bodyPr wrap="square" lIns="86402" tIns="43201" rIns="86402" bIns="43201" rtlCol="0">
              <a:spAutoFit/>
            </a:bodyPr>
            <a:lstStyle/>
            <a:p>
              <a:pPr algn="just">
                <a:lnSpc>
                  <a:spcPct val="150000"/>
                </a:lnSpc>
                <a:spcBef>
                  <a:spcPct val="0"/>
                </a:spcBef>
                <a:defRPr/>
              </a:pPr>
              <a:r>
                <a:rPr lang="zh-CN" altLang="en-US" sz="1600" b="1" spc="300" dirty="0">
                  <a:solidFill>
                    <a:schemeClr val="tx1">
                      <a:lumMod val="75000"/>
                      <a:lumOff val="25000"/>
                    </a:schemeClr>
                  </a:solidFill>
                  <a:latin typeface="微软雅黑" panose="020B0503020204020204" pitchFamily="34" charset="-122"/>
                  <a:ea typeface="微软雅黑" panose="020B0503020204020204" pitchFamily="34" charset="-122"/>
                </a:rPr>
                <a:t>近期目标应明确并尽可能量化，目标的制订应量力而为，切忌夸大，要有</a:t>
              </a:r>
              <a:r>
                <a:rPr lang="zh-CN" altLang="en-US" sz="1600" b="1" spc="300">
                  <a:solidFill>
                    <a:schemeClr val="tx1">
                      <a:lumMod val="75000"/>
                      <a:lumOff val="25000"/>
                    </a:schemeClr>
                  </a:solidFill>
                  <a:latin typeface="微软雅黑" panose="020B0503020204020204" pitchFamily="34" charset="-122"/>
                  <a:ea typeface="微软雅黑" panose="020B0503020204020204" pitchFamily="34" charset="-122"/>
                </a:rPr>
                <a:t>可实现性；</a:t>
              </a:r>
              <a:endParaRPr lang="en-US" altLang="zh-CN" sz="1600" b="1"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3" name="组合 102"/>
          <p:cNvGrpSpPr/>
          <p:nvPr/>
        </p:nvGrpSpPr>
        <p:grpSpPr>
          <a:xfrm>
            <a:off x="7616623" y="3546613"/>
            <a:ext cx="3975815" cy="1969901"/>
            <a:chOff x="4631245" y="169810"/>
            <a:chExt cx="3155717" cy="1563568"/>
          </a:xfrm>
        </p:grpSpPr>
        <p:grpSp>
          <p:nvGrpSpPr>
            <p:cNvPr id="104" name="组合 103"/>
            <p:cNvGrpSpPr/>
            <p:nvPr/>
          </p:nvGrpSpPr>
          <p:grpSpPr>
            <a:xfrm>
              <a:off x="4631245" y="1185204"/>
              <a:ext cx="440488" cy="474046"/>
              <a:chOff x="6242320" y="1105689"/>
              <a:chExt cx="587317" cy="632063"/>
            </a:xfrm>
          </p:grpSpPr>
          <p:sp>
            <p:nvSpPr>
              <p:cNvPr id="109" name="TextBox 6"/>
              <p:cNvSpPr txBox="1"/>
              <p:nvPr/>
            </p:nvSpPr>
            <p:spPr>
              <a:xfrm>
                <a:off x="6327224" y="1105689"/>
                <a:ext cx="448425" cy="492520"/>
              </a:xfrm>
              <a:prstGeom prst="rect">
                <a:avLst/>
              </a:prstGeom>
              <a:noFill/>
            </p:spPr>
            <p:txBody>
              <a:bodyPr vert="horz" wrap="square" lIns="0" tIns="0" rIns="0" bIns="0" rtlCol="0" anchor="ctr">
                <a:spAutoFit/>
              </a:bodyPr>
              <a:lstStyle/>
              <a:p>
                <a:pPr algn="l"/>
                <a:r>
                  <a:rPr lang="en-US" altLang="zh-CN" sz="3025" dirty="0">
                    <a:solidFill>
                      <a:srgbClr val="0070C0"/>
                    </a:solidFill>
                    <a:latin typeface="Impact" panose="020B0806030902050204" pitchFamily="34" charset="0"/>
                    <a:ea typeface="微软雅黑" panose="020B0503020204020204" pitchFamily="34" charset="-122"/>
                  </a:rPr>
                  <a:t>04</a:t>
                </a:r>
                <a:endParaRPr lang="zh-CN" altLang="en-US" sz="3025" dirty="0">
                  <a:solidFill>
                    <a:srgbClr val="0070C0"/>
                  </a:solidFill>
                  <a:latin typeface="微软雅黑" panose="020B0503020204020204" pitchFamily="34" charset="-122"/>
                  <a:ea typeface="微软雅黑" panose="020B0503020204020204" pitchFamily="34" charset="-122"/>
                </a:endParaRPr>
              </a:p>
            </p:txBody>
          </p:sp>
          <p:sp>
            <p:nvSpPr>
              <p:cNvPr id="110" name="文本框 22"/>
              <p:cNvSpPr txBox="1"/>
              <p:nvPr/>
            </p:nvSpPr>
            <p:spPr>
              <a:xfrm>
                <a:off x="6242320" y="1516939"/>
                <a:ext cx="587317" cy="220813"/>
              </a:xfrm>
              <a:prstGeom prst="rect">
                <a:avLst/>
              </a:prstGeom>
              <a:noFill/>
            </p:spPr>
            <p:txBody>
              <a:bodyPr wrap="none" rtlCol="0">
                <a:spAutoFit/>
              </a:bodyPr>
              <a:lstStyle/>
              <a:p>
                <a:r>
                  <a:rPr lang="en-US" altLang="zh-CN" sz="755" b="1" dirty="0">
                    <a:solidFill>
                      <a:srgbClr val="818181"/>
                    </a:solidFill>
                    <a:latin typeface="Leelawadee" panose="020B0502040204020203" pitchFamily="34" charset="-34"/>
                    <a:cs typeface="Leelawadee" panose="020B0502040204020203" pitchFamily="34" charset="-34"/>
                  </a:rPr>
                  <a:t>OPTION</a:t>
                </a:r>
                <a:endParaRPr lang="zh-CN" altLang="en-US" sz="755" b="1" dirty="0">
                  <a:solidFill>
                    <a:srgbClr val="818181"/>
                  </a:solidFill>
                  <a:latin typeface="Leelawadee" panose="020B0502040204020203" pitchFamily="34" charset="-34"/>
                  <a:cs typeface="Leelawadee" panose="020B0502040204020203" pitchFamily="34" charset="-34"/>
                </a:endParaRPr>
              </a:p>
            </p:txBody>
          </p:sp>
        </p:grpSp>
        <p:grpSp>
          <p:nvGrpSpPr>
            <p:cNvPr id="105" name="组合 104"/>
            <p:cNvGrpSpPr/>
            <p:nvPr/>
          </p:nvGrpSpPr>
          <p:grpSpPr>
            <a:xfrm>
              <a:off x="4694924" y="1726235"/>
              <a:ext cx="2484000" cy="7143"/>
              <a:chOff x="6327224" y="1896619"/>
              <a:chExt cx="2624395" cy="9524"/>
            </a:xfrm>
          </p:grpSpPr>
          <p:cxnSp>
            <p:nvCxnSpPr>
              <p:cNvPr id="107" name="直接连接符 106"/>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106" name="文本框 44"/>
            <p:cNvSpPr txBox="1"/>
            <p:nvPr/>
          </p:nvSpPr>
          <p:spPr>
            <a:xfrm>
              <a:off x="5331532" y="169810"/>
              <a:ext cx="2455430" cy="1534996"/>
            </a:xfrm>
            <a:prstGeom prst="rect">
              <a:avLst/>
            </a:prstGeom>
            <a:noFill/>
          </p:spPr>
          <p:txBody>
            <a:bodyPr wrap="square" lIns="86402" tIns="43201" rIns="86402" bIns="43201" rtlCol="0">
              <a:spAutoFit/>
            </a:bodyPr>
            <a:lstStyle/>
            <a:p>
              <a:pPr algn="just">
                <a:lnSpc>
                  <a:spcPct val="150000"/>
                </a:lnSpc>
                <a:spcBef>
                  <a:spcPct val="0"/>
                </a:spcBef>
                <a:defRPr/>
              </a:pPr>
              <a:r>
                <a:rPr lang="zh-CN" altLang="en-US" sz="1600" b="1" spc="300" dirty="0">
                  <a:solidFill>
                    <a:schemeClr val="tx1">
                      <a:lumMod val="75000"/>
                      <a:lumOff val="25000"/>
                    </a:schemeClr>
                  </a:solidFill>
                  <a:latin typeface="微软雅黑" panose="020B0503020204020204" pitchFamily="34" charset="-122"/>
                  <a:ea typeface="微软雅黑" panose="020B0503020204020204" pitchFamily="34" charset="-122"/>
                </a:rPr>
                <a:t>没有目标的组织和团队是没有灵魂的组织和团队，其无异于“行尸走肉”，一个没有目标的团队是没有凝聚力和战斗力</a:t>
              </a:r>
              <a:r>
                <a:rPr lang="zh-CN" altLang="en-US" sz="1600" b="1" spc="300">
                  <a:solidFill>
                    <a:schemeClr val="tx1">
                      <a:lumMod val="75000"/>
                      <a:lumOff val="25000"/>
                    </a:schemeClr>
                  </a:solidFill>
                  <a:latin typeface="微软雅黑" panose="020B0503020204020204" pitchFamily="34" charset="-122"/>
                  <a:ea typeface="微软雅黑" panose="020B0503020204020204" pitchFamily="34" charset="-122"/>
                </a:rPr>
                <a:t>的。</a:t>
              </a:r>
              <a:endParaRPr lang="en-US" altLang="zh-CN" sz="1600" b="1"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11" name="组合 110"/>
          <p:cNvGrpSpPr/>
          <p:nvPr/>
        </p:nvGrpSpPr>
        <p:grpSpPr>
          <a:xfrm>
            <a:off x="5044824" y="3476766"/>
            <a:ext cx="1679950" cy="3055604"/>
            <a:chOff x="5051023" y="3588710"/>
            <a:chExt cx="1679950" cy="3055604"/>
          </a:xfrm>
        </p:grpSpPr>
        <p:grpSp>
          <p:nvGrpSpPr>
            <p:cNvPr id="112" name="Group 4"/>
            <p:cNvGrpSpPr>
              <a:grpSpLocks noChangeAspect="1"/>
            </p:cNvGrpSpPr>
            <p:nvPr/>
          </p:nvGrpSpPr>
          <p:grpSpPr bwMode="auto">
            <a:xfrm>
              <a:off x="5051023" y="3588710"/>
              <a:ext cx="1679950" cy="3055604"/>
              <a:chOff x="2310" y="-864"/>
              <a:chExt cx="3053" cy="5553"/>
            </a:xfrm>
          </p:grpSpPr>
          <p:sp>
            <p:nvSpPr>
              <p:cNvPr id="114" name="Freeform 5"/>
              <p:cNvSpPr/>
              <p:nvPr/>
            </p:nvSpPr>
            <p:spPr bwMode="auto">
              <a:xfrm>
                <a:off x="2672" y="2679"/>
                <a:ext cx="1437" cy="1798"/>
              </a:xfrm>
              <a:custGeom>
                <a:avLst/>
                <a:gdLst>
                  <a:gd name="T0" fmla="*/ 607 w 607"/>
                  <a:gd name="T1" fmla="*/ 748 h 760"/>
                  <a:gd name="T2" fmla="*/ 595 w 607"/>
                  <a:gd name="T3" fmla="*/ 760 h 760"/>
                  <a:gd name="T4" fmla="*/ 13 w 607"/>
                  <a:gd name="T5" fmla="*/ 760 h 760"/>
                  <a:gd name="T6" fmla="*/ 0 w 607"/>
                  <a:gd name="T7" fmla="*/ 748 h 760"/>
                  <a:gd name="T8" fmla="*/ 0 w 607"/>
                  <a:gd name="T9" fmla="*/ 11 h 760"/>
                  <a:gd name="T10" fmla="*/ 13 w 607"/>
                  <a:gd name="T11" fmla="*/ 0 h 760"/>
                  <a:gd name="T12" fmla="*/ 595 w 607"/>
                  <a:gd name="T13" fmla="*/ 0 h 760"/>
                  <a:gd name="T14" fmla="*/ 607 w 607"/>
                  <a:gd name="T15" fmla="*/ 11 h 760"/>
                  <a:gd name="T16" fmla="*/ 607 w 607"/>
                  <a:gd name="T17" fmla="*/ 748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7" h="760">
                    <a:moveTo>
                      <a:pt x="607" y="748"/>
                    </a:moveTo>
                    <a:cubicBezTo>
                      <a:pt x="607" y="755"/>
                      <a:pt x="602" y="760"/>
                      <a:pt x="595" y="760"/>
                    </a:cubicBezTo>
                    <a:cubicBezTo>
                      <a:pt x="13" y="760"/>
                      <a:pt x="13" y="760"/>
                      <a:pt x="13" y="760"/>
                    </a:cubicBezTo>
                    <a:cubicBezTo>
                      <a:pt x="6" y="760"/>
                      <a:pt x="0" y="755"/>
                      <a:pt x="0" y="748"/>
                    </a:cubicBezTo>
                    <a:cubicBezTo>
                      <a:pt x="0" y="11"/>
                      <a:pt x="0" y="11"/>
                      <a:pt x="0" y="11"/>
                    </a:cubicBezTo>
                    <a:cubicBezTo>
                      <a:pt x="0" y="5"/>
                      <a:pt x="6" y="0"/>
                      <a:pt x="13" y="0"/>
                    </a:cubicBezTo>
                    <a:cubicBezTo>
                      <a:pt x="595" y="0"/>
                      <a:pt x="595" y="0"/>
                      <a:pt x="595" y="0"/>
                    </a:cubicBezTo>
                    <a:cubicBezTo>
                      <a:pt x="602" y="0"/>
                      <a:pt x="607" y="5"/>
                      <a:pt x="607" y="11"/>
                    </a:cubicBezTo>
                    <a:lnTo>
                      <a:pt x="607" y="748"/>
                    </a:lnTo>
                    <a:close/>
                  </a:path>
                </a:pathLst>
              </a:custGeom>
              <a:solidFill>
                <a:srgbClr val="F4C092"/>
              </a:solid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p>
            </p:txBody>
          </p:sp>
          <p:sp>
            <p:nvSpPr>
              <p:cNvPr id="115" name="Freeform 6"/>
              <p:cNvSpPr/>
              <p:nvPr/>
            </p:nvSpPr>
            <p:spPr bwMode="auto">
              <a:xfrm>
                <a:off x="2310" y="1437"/>
                <a:ext cx="2166" cy="2164"/>
              </a:xfrm>
              <a:custGeom>
                <a:avLst/>
                <a:gdLst>
                  <a:gd name="T0" fmla="*/ 359 w 915"/>
                  <a:gd name="T1" fmla="*/ 0 h 915"/>
                  <a:gd name="T2" fmla="*/ 54 w 915"/>
                  <a:gd name="T3" fmla="*/ 305 h 915"/>
                  <a:gd name="T4" fmla="*/ 54 w 915"/>
                  <a:gd name="T5" fmla="*/ 502 h 915"/>
                  <a:gd name="T6" fmla="*/ 413 w 915"/>
                  <a:gd name="T7" fmla="*/ 860 h 915"/>
                  <a:gd name="T8" fmla="*/ 610 w 915"/>
                  <a:gd name="T9" fmla="*/ 861 h 915"/>
                  <a:gd name="T10" fmla="*/ 915 w 915"/>
                  <a:gd name="T11" fmla="*/ 556 h 915"/>
                  <a:gd name="T12" fmla="*/ 359 w 915"/>
                  <a:gd name="T13" fmla="*/ 0 h 915"/>
                </a:gdLst>
                <a:ahLst/>
                <a:cxnLst>
                  <a:cxn ang="0">
                    <a:pos x="T0" y="T1"/>
                  </a:cxn>
                  <a:cxn ang="0">
                    <a:pos x="T2" y="T3"/>
                  </a:cxn>
                  <a:cxn ang="0">
                    <a:pos x="T4" y="T5"/>
                  </a:cxn>
                  <a:cxn ang="0">
                    <a:pos x="T6" y="T7"/>
                  </a:cxn>
                  <a:cxn ang="0">
                    <a:pos x="T8" y="T9"/>
                  </a:cxn>
                  <a:cxn ang="0">
                    <a:pos x="T10" y="T11"/>
                  </a:cxn>
                  <a:cxn ang="0">
                    <a:pos x="T12" y="T13"/>
                  </a:cxn>
                </a:cxnLst>
                <a:rect l="0" t="0" r="r" b="b"/>
                <a:pathLst>
                  <a:path w="915" h="915">
                    <a:moveTo>
                      <a:pt x="359" y="0"/>
                    </a:moveTo>
                    <a:cubicBezTo>
                      <a:pt x="54" y="305"/>
                      <a:pt x="54" y="305"/>
                      <a:pt x="54" y="305"/>
                    </a:cubicBezTo>
                    <a:cubicBezTo>
                      <a:pt x="0" y="359"/>
                      <a:pt x="0" y="448"/>
                      <a:pt x="54" y="502"/>
                    </a:cubicBezTo>
                    <a:cubicBezTo>
                      <a:pt x="413" y="860"/>
                      <a:pt x="413" y="860"/>
                      <a:pt x="413" y="860"/>
                    </a:cubicBezTo>
                    <a:cubicBezTo>
                      <a:pt x="467" y="915"/>
                      <a:pt x="555" y="915"/>
                      <a:pt x="610" y="861"/>
                    </a:cubicBezTo>
                    <a:cubicBezTo>
                      <a:pt x="915" y="556"/>
                      <a:pt x="915" y="556"/>
                      <a:pt x="915" y="556"/>
                    </a:cubicBezTo>
                    <a:lnTo>
                      <a:pt x="359" y="0"/>
                    </a:lnTo>
                    <a:close/>
                  </a:path>
                </a:pathLst>
              </a:custGeom>
              <a:solidFill>
                <a:srgbClr val="F4C092"/>
              </a:solid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p>
            </p:txBody>
          </p:sp>
          <p:sp>
            <p:nvSpPr>
              <p:cNvPr id="116" name="Freeform 7"/>
              <p:cNvSpPr/>
              <p:nvPr/>
            </p:nvSpPr>
            <p:spPr bwMode="auto">
              <a:xfrm>
                <a:off x="3796" y="-107"/>
                <a:ext cx="1567" cy="1566"/>
              </a:xfrm>
              <a:custGeom>
                <a:avLst/>
                <a:gdLst>
                  <a:gd name="T0" fmla="*/ 171 w 662"/>
                  <a:gd name="T1" fmla="*/ 630 h 662"/>
                  <a:gd name="T2" fmla="*/ 55 w 662"/>
                  <a:gd name="T3" fmla="*/ 630 h 662"/>
                  <a:gd name="T4" fmla="*/ 32 w 662"/>
                  <a:gd name="T5" fmla="*/ 607 h 662"/>
                  <a:gd name="T6" fmla="*/ 32 w 662"/>
                  <a:gd name="T7" fmla="*/ 491 h 662"/>
                  <a:gd name="T8" fmla="*/ 491 w 662"/>
                  <a:gd name="T9" fmla="*/ 31 h 662"/>
                  <a:gd name="T10" fmla="*/ 607 w 662"/>
                  <a:gd name="T11" fmla="*/ 32 h 662"/>
                  <a:gd name="T12" fmla="*/ 630 w 662"/>
                  <a:gd name="T13" fmla="*/ 55 h 662"/>
                  <a:gd name="T14" fmla="*/ 631 w 662"/>
                  <a:gd name="T15" fmla="*/ 171 h 662"/>
                  <a:gd name="T16" fmla="*/ 171 w 662"/>
                  <a:gd name="T17" fmla="*/ 630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2" h="662">
                    <a:moveTo>
                      <a:pt x="171" y="630"/>
                    </a:moveTo>
                    <a:cubicBezTo>
                      <a:pt x="140" y="662"/>
                      <a:pt x="88" y="662"/>
                      <a:pt x="55" y="630"/>
                    </a:cubicBezTo>
                    <a:cubicBezTo>
                      <a:pt x="32" y="607"/>
                      <a:pt x="32" y="607"/>
                      <a:pt x="32" y="607"/>
                    </a:cubicBezTo>
                    <a:cubicBezTo>
                      <a:pt x="0" y="574"/>
                      <a:pt x="0" y="522"/>
                      <a:pt x="32" y="491"/>
                    </a:cubicBezTo>
                    <a:cubicBezTo>
                      <a:pt x="491" y="31"/>
                      <a:pt x="491" y="31"/>
                      <a:pt x="491" y="31"/>
                    </a:cubicBezTo>
                    <a:cubicBezTo>
                      <a:pt x="523" y="0"/>
                      <a:pt x="575" y="0"/>
                      <a:pt x="607" y="32"/>
                    </a:cubicBezTo>
                    <a:cubicBezTo>
                      <a:pt x="630" y="55"/>
                      <a:pt x="630" y="55"/>
                      <a:pt x="630" y="55"/>
                    </a:cubicBezTo>
                    <a:cubicBezTo>
                      <a:pt x="662" y="87"/>
                      <a:pt x="662" y="139"/>
                      <a:pt x="631" y="171"/>
                    </a:cubicBezTo>
                    <a:lnTo>
                      <a:pt x="171" y="630"/>
                    </a:lnTo>
                    <a:close/>
                  </a:path>
                </a:pathLst>
              </a:custGeom>
              <a:solidFill>
                <a:srgbClr val="F4C092"/>
              </a:solid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p>
            </p:txBody>
          </p:sp>
          <p:sp>
            <p:nvSpPr>
              <p:cNvPr id="117" name="Freeform 8"/>
              <p:cNvSpPr/>
              <p:nvPr/>
            </p:nvSpPr>
            <p:spPr bwMode="auto">
              <a:xfrm>
                <a:off x="2729" y="-864"/>
                <a:ext cx="2038" cy="3645"/>
              </a:xfrm>
              <a:custGeom>
                <a:avLst/>
                <a:gdLst>
                  <a:gd name="T0" fmla="*/ 861 w 861"/>
                  <a:gd name="T1" fmla="*/ 1503 h 1541"/>
                  <a:gd name="T2" fmla="*/ 823 w 861"/>
                  <a:gd name="T3" fmla="*/ 1541 h 1541"/>
                  <a:gd name="T4" fmla="*/ 38 w 861"/>
                  <a:gd name="T5" fmla="*/ 1541 h 1541"/>
                  <a:gd name="T6" fmla="*/ 0 w 861"/>
                  <a:gd name="T7" fmla="*/ 1503 h 1541"/>
                  <a:gd name="T8" fmla="*/ 0 w 861"/>
                  <a:gd name="T9" fmla="*/ 39 h 1541"/>
                  <a:gd name="T10" fmla="*/ 38 w 861"/>
                  <a:gd name="T11" fmla="*/ 0 h 1541"/>
                  <a:gd name="T12" fmla="*/ 823 w 861"/>
                  <a:gd name="T13" fmla="*/ 0 h 1541"/>
                  <a:gd name="T14" fmla="*/ 861 w 861"/>
                  <a:gd name="T15" fmla="*/ 39 h 1541"/>
                  <a:gd name="T16" fmla="*/ 861 w 861"/>
                  <a:gd name="T17" fmla="*/ 1503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1" h="1541">
                    <a:moveTo>
                      <a:pt x="861" y="1503"/>
                    </a:moveTo>
                    <a:cubicBezTo>
                      <a:pt x="861" y="1524"/>
                      <a:pt x="844" y="1541"/>
                      <a:pt x="823" y="1541"/>
                    </a:cubicBezTo>
                    <a:cubicBezTo>
                      <a:pt x="38" y="1541"/>
                      <a:pt x="38" y="1541"/>
                      <a:pt x="38" y="1541"/>
                    </a:cubicBezTo>
                    <a:cubicBezTo>
                      <a:pt x="17" y="1541"/>
                      <a:pt x="0" y="1524"/>
                      <a:pt x="0" y="1503"/>
                    </a:cubicBezTo>
                    <a:cubicBezTo>
                      <a:pt x="0" y="39"/>
                      <a:pt x="0" y="39"/>
                      <a:pt x="0" y="39"/>
                    </a:cubicBezTo>
                    <a:cubicBezTo>
                      <a:pt x="0" y="17"/>
                      <a:pt x="17" y="0"/>
                      <a:pt x="38" y="0"/>
                    </a:cubicBezTo>
                    <a:cubicBezTo>
                      <a:pt x="823" y="0"/>
                      <a:pt x="823" y="0"/>
                      <a:pt x="823" y="0"/>
                    </a:cubicBezTo>
                    <a:cubicBezTo>
                      <a:pt x="844" y="0"/>
                      <a:pt x="861" y="17"/>
                      <a:pt x="861" y="39"/>
                    </a:cubicBezTo>
                    <a:lnTo>
                      <a:pt x="861" y="1503"/>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p>
            </p:txBody>
          </p:sp>
          <p:sp>
            <p:nvSpPr>
              <p:cNvPr id="118" name="Rectangle 9"/>
              <p:cNvSpPr>
                <a:spLocks noChangeArrowheads="1"/>
              </p:cNvSpPr>
              <p:nvPr/>
            </p:nvSpPr>
            <p:spPr bwMode="auto">
              <a:xfrm>
                <a:off x="2892" y="-601"/>
                <a:ext cx="1711" cy="28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5203" tIns="57602" rIns="115203" bIns="57602" numCol="1" anchor="t" anchorCtr="0" compatLnSpc="1"/>
              <a:lstStyle/>
              <a:p>
                <a:endParaRPr lang="zh-CN" altLang="en-US" sz="2270"/>
              </a:p>
            </p:txBody>
          </p:sp>
          <p:sp>
            <p:nvSpPr>
              <p:cNvPr id="119" name="Freeform 10"/>
              <p:cNvSpPr/>
              <p:nvPr/>
            </p:nvSpPr>
            <p:spPr bwMode="auto">
              <a:xfrm>
                <a:off x="4490" y="681"/>
                <a:ext cx="708" cy="707"/>
              </a:xfrm>
              <a:custGeom>
                <a:avLst/>
                <a:gdLst>
                  <a:gd name="T0" fmla="*/ 172 w 299"/>
                  <a:gd name="T1" fmla="*/ 267 h 299"/>
                  <a:gd name="T2" fmla="*/ 56 w 299"/>
                  <a:gd name="T3" fmla="*/ 266 h 299"/>
                  <a:gd name="T4" fmla="*/ 33 w 299"/>
                  <a:gd name="T5" fmla="*/ 243 h 299"/>
                  <a:gd name="T6" fmla="*/ 32 w 299"/>
                  <a:gd name="T7" fmla="*/ 127 h 299"/>
                  <a:gd name="T8" fmla="*/ 127 w 299"/>
                  <a:gd name="T9" fmla="*/ 31 h 299"/>
                  <a:gd name="T10" fmla="*/ 244 w 299"/>
                  <a:gd name="T11" fmla="*/ 32 h 299"/>
                  <a:gd name="T12" fmla="*/ 267 w 299"/>
                  <a:gd name="T13" fmla="*/ 55 h 299"/>
                  <a:gd name="T14" fmla="*/ 267 w 299"/>
                  <a:gd name="T15" fmla="*/ 171 h 299"/>
                  <a:gd name="T16" fmla="*/ 172 w 299"/>
                  <a:gd name="T17" fmla="*/ 267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 h="299">
                    <a:moveTo>
                      <a:pt x="172" y="267"/>
                    </a:moveTo>
                    <a:cubicBezTo>
                      <a:pt x="140" y="299"/>
                      <a:pt x="88" y="298"/>
                      <a:pt x="56" y="266"/>
                    </a:cubicBezTo>
                    <a:cubicBezTo>
                      <a:pt x="33" y="243"/>
                      <a:pt x="33" y="243"/>
                      <a:pt x="33" y="243"/>
                    </a:cubicBezTo>
                    <a:cubicBezTo>
                      <a:pt x="0" y="211"/>
                      <a:pt x="0" y="159"/>
                      <a:pt x="32" y="127"/>
                    </a:cubicBezTo>
                    <a:cubicBezTo>
                      <a:pt x="127" y="31"/>
                      <a:pt x="127" y="31"/>
                      <a:pt x="127" y="31"/>
                    </a:cubicBezTo>
                    <a:cubicBezTo>
                      <a:pt x="159" y="0"/>
                      <a:pt x="211" y="0"/>
                      <a:pt x="244" y="32"/>
                    </a:cubicBezTo>
                    <a:cubicBezTo>
                      <a:pt x="267" y="55"/>
                      <a:pt x="267" y="55"/>
                      <a:pt x="267" y="55"/>
                    </a:cubicBezTo>
                    <a:cubicBezTo>
                      <a:pt x="299" y="87"/>
                      <a:pt x="299" y="139"/>
                      <a:pt x="267" y="171"/>
                    </a:cubicBezTo>
                    <a:lnTo>
                      <a:pt x="172" y="267"/>
                    </a:lnTo>
                    <a:close/>
                  </a:path>
                </a:pathLst>
              </a:custGeom>
              <a:solidFill>
                <a:srgbClr val="F4C092"/>
              </a:solid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p>
            </p:txBody>
          </p:sp>
          <p:sp>
            <p:nvSpPr>
              <p:cNvPr id="120" name="Freeform 11"/>
              <p:cNvSpPr/>
              <p:nvPr/>
            </p:nvSpPr>
            <p:spPr bwMode="auto">
              <a:xfrm>
                <a:off x="4568" y="983"/>
                <a:ext cx="331" cy="334"/>
              </a:xfrm>
              <a:custGeom>
                <a:avLst/>
                <a:gdLst>
                  <a:gd name="T0" fmla="*/ 40 w 140"/>
                  <a:gd name="T1" fmla="*/ 0 h 141"/>
                  <a:gd name="T2" fmla="*/ 25 w 140"/>
                  <a:gd name="T3" fmla="*/ 16 h 141"/>
                  <a:gd name="T4" fmla="*/ 23 w 140"/>
                  <a:gd name="T5" fmla="*/ 102 h 141"/>
                  <a:gd name="T6" fmla="*/ 39 w 140"/>
                  <a:gd name="T7" fmla="*/ 118 h 141"/>
                  <a:gd name="T8" fmla="*/ 125 w 140"/>
                  <a:gd name="T9" fmla="*/ 116 h 141"/>
                  <a:gd name="T10" fmla="*/ 140 w 140"/>
                  <a:gd name="T11" fmla="*/ 101 h 141"/>
                  <a:gd name="T12" fmla="*/ 40 w 140"/>
                  <a:gd name="T13" fmla="*/ 0 h 141"/>
                </a:gdLst>
                <a:ahLst/>
                <a:cxnLst>
                  <a:cxn ang="0">
                    <a:pos x="T0" y="T1"/>
                  </a:cxn>
                  <a:cxn ang="0">
                    <a:pos x="T2" y="T3"/>
                  </a:cxn>
                  <a:cxn ang="0">
                    <a:pos x="T4" y="T5"/>
                  </a:cxn>
                  <a:cxn ang="0">
                    <a:pos x="T6" y="T7"/>
                  </a:cxn>
                  <a:cxn ang="0">
                    <a:pos x="T8" y="T9"/>
                  </a:cxn>
                  <a:cxn ang="0">
                    <a:pos x="T10" y="T11"/>
                  </a:cxn>
                  <a:cxn ang="0">
                    <a:pos x="T12" y="T13"/>
                  </a:cxn>
                </a:cxnLst>
                <a:rect l="0" t="0" r="r" b="b"/>
                <a:pathLst>
                  <a:path w="140" h="141">
                    <a:moveTo>
                      <a:pt x="40" y="0"/>
                    </a:moveTo>
                    <a:cubicBezTo>
                      <a:pt x="25" y="16"/>
                      <a:pt x="25" y="16"/>
                      <a:pt x="25" y="16"/>
                    </a:cubicBezTo>
                    <a:cubicBezTo>
                      <a:pt x="0" y="40"/>
                      <a:pt x="0" y="79"/>
                      <a:pt x="23" y="102"/>
                    </a:cubicBezTo>
                    <a:cubicBezTo>
                      <a:pt x="39" y="118"/>
                      <a:pt x="39" y="118"/>
                      <a:pt x="39" y="118"/>
                    </a:cubicBezTo>
                    <a:cubicBezTo>
                      <a:pt x="62" y="141"/>
                      <a:pt x="101" y="140"/>
                      <a:pt x="125" y="116"/>
                    </a:cubicBezTo>
                    <a:cubicBezTo>
                      <a:pt x="140" y="101"/>
                      <a:pt x="140" y="101"/>
                      <a:pt x="140" y="101"/>
                    </a:cubicBezTo>
                    <a:lnTo>
                      <a:pt x="40" y="0"/>
                    </a:lnTo>
                    <a:close/>
                  </a:path>
                </a:pathLst>
              </a:custGeom>
              <a:solidFill>
                <a:srgbClr val="F4D9C3"/>
              </a:solid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p>
            </p:txBody>
          </p:sp>
          <p:sp>
            <p:nvSpPr>
              <p:cNvPr id="121" name="Freeform 12"/>
              <p:cNvSpPr/>
              <p:nvPr/>
            </p:nvSpPr>
            <p:spPr bwMode="auto">
              <a:xfrm>
                <a:off x="4490" y="1272"/>
                <a:ext cx="708" cy="707"/>
              </a:xfrm>
              <a:custGeom>
                <a:avLst/>
                <a:gdLst>
                  <a:gd name="T0" fmla="*/ 172 w 299"/>
                  <a:gd name="T1" fmla="*/ 267 h 299"/>
                  <a:gd name="T2" fmla="*/ 56 w 299"/>
                  <a:gd name="T3" fmla="*/ 266 h 299"/>
                  <a:gd name="T4" fmla="*/ 33 w 299"/>
                  <a:gd name="T5" fmla="*/ 243 h 299"/>
                  <a:gd name="T6" fmla="*/ 32 w 299"/>
                  <a:gd name="T7" fmla="*/ 127 h 299"/>
                  <a:gd name="T8" fmla="*/ 127 w 299"/>
                  <a:gd name="T9" fmla="*/ 32 h 299"/>
                  <a:gd name="T10" fmla="*/ 244 w 299"/>
                  <a:gd name="T11" fmla="*/ 32 h 299"/>
                  <a:gd name="T12" fmla="*/ 267 w 299"/>
                  <a:gd name="T13" fmla="*/ 55 h 299"/>
                  <a:gd name="T14" fmla="*/ 267 w 299"/>
                  <a:gd name="T15" fmla="*/ 171 h 299"/>
                  <a:gd name="T16" fmla="*/ 172 w 299"/>
                  <a:gd name="T17" fmla="*/ 267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 h="299">
                    <a:moveTo>
                      <a:pt x="172" y="267"/>
                    </a:moveTo>
                    <a:cubicBezTo>
                      <a:pt x="140" y="299"/>
                      <a:pt x="88" y="299"/>
                      <a:pt x="56" y="266"/>
                    </a:cubicBezTo>
                    <a:cubicBezTo>
                      <a:pt x="33" y="243"/>
                      <a:pt x="33" y="243"/>
                      <a:pt x="33" y="243"/>
                    </a:cubicBezTo>
                    <a:cubicBezTo>
                      <a:pt x="0" y="211"/>
                      <a:pt x="0" y="159"/>
                      <a:pt x="32" y="127"/>
                    </a:cubicBezTo>
                    <a:cubicBezTo>
                      <a:pt x="127" y="32"/>
                      <a:pt x="127" y="32"/>
                      <a:pt x="127" y="32"/>
                    </a:cubicBezTo>
                    <a:cubicBezTo>
                      <a:pt x="159" y="0"/>
                      <a:pt x="211" y="0"/>
                      <a:pt x="244" y="32"/>
                    </a:cubicBezTo>
                    <a:cubicBezTo>
                      <a:pt x="267" y="55"/>
                      <a:pt x="267" y="55"/>
                      <a:pt x="267" y="55"/>
                    </a:cubicBezTo>
                    <a:cubicBezTo>
                      <a:pt x="299" y="88"/>
                      <a:pt x="299" y="140"/>
                      <a:pt x="267" y="171"/>
                    </a:cubicBezTo>
                    <a:lnTo>
                      <a:pt x="172" y="267"/>
                    </a:lnTo>
                    <a:close/>
                  </a:path>
                </a:pathLst>
              </a:custGeom>
              <a:solidFill>
                <a:srgbClr val="F4C092"/>
              </a:solid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p>
            </p:txBody>
          </p:sp>
          <p:sp>
            <p:nvSpPr>
              <p:cNvPr id="122" name="Freeform 13"/>
              <p:cNvSpPr/>
              <p:nvPr/>
            </p:nvSpPr>
            <p:spPr bwMode="auto">
              <a:xfrm>
                <a:off x="4568" y="1577"/>
                <a:ext cx="331" cy="333"/>
              </a:xfrm>
              <a:custGeom>
                <a:avLst/>
                <a:gdLst>
                  <a:gd name="T0" fmla="*/ 40 w 140"/>
                  <a:gd name="T1" fmla="*/ 0 h 141"/>
                  <a:gd name="T2" fmla="*/ 25 w 140"/>
                  <a:gd name="T3" fmla="*/ 15 h 141"/>
                  <a:gd name="T4" fmla="*/ 23 w 140"/>
                  <a:gd name="T5" fmla="*/ 101 h 141"/>
                  <a:gd name="T6" fmla="*/ 39 w 140"/>
                  <a:gd name="T7" fmla="*/ 118 h 141"/>
                  <a:gd name="T8" fmla="*/ 125 w 140"/>
                  <a:gd name="T9" fmla="*/ 116 h 141"/>
                  <a:gd name="T10" fmla="*/ 140 w 140"/>
                  <a:gd name="T11" fmla="*/ 100 h 141"/>
                  <a:gd name="T12" fmla="*/ 40 w 140"/>
                  <a:gd name="T13" fmla="*/ 0 h 141"/>
                </a:gdLst>
                <a:ahLst/>
                <a:cxnLst>
                  <a:cxn ang="0">
                    <a:pos x="T0" y="T1"/>
                  </a:cxn>
                  <a:cxn ang="0">
                    <a:pos x="T2" y="T3"/>
                  </a:cxn>
                  <a:cxn ang="0">
                    <a:pos x="T4" y="T5"/>
                  </a:cxn>
                  <a:cxn ang="0">
                    <a:pos x="T6" y="T7"/>
                  </a:cxn>
                  <a:cxn ang="0">
                    <a:pos x="T8" y="T9"/>
                  </a:cxn>
                  <a:cxn ang="0">
                    <a:pos x="T10" y="T11"/>
                  </a:cxn>
                  <a:cxn ang="0">
                    <a:pos x="T12" y="T13"/>
                  </a:cxn>
                </a:cxnLst>
                <a:rect l="0" t="0" r="r" b="b"/>
                <a:pathLst>
                  <a:path w="140" h="141">
                    <a:moveTo>
                      <a:pt x="40" y="0"/>
                    </a:moveTo>
                    <a:cubicBezTo>
                      <a:pt x="25" y="15"/>
                      <a:pt x="25" y="15"/>
                      <a:pt x="25" y="15"/>
                    </a:cubicBezTo>
                    <a:cubicBezTo>
                      <a:pt x="0" y="39"/>
                      <a:pt x="0" y="78"/>
                      <a:pt x="23" y="101"/>
                    </a:cubicBezTo>
                    <a:cubicBezTo>
                      <a:pt x="39" y="118"/>
                      <a:pt x="39" y="118"/>
                      <a:pt x="39" y="118"/>
                    </a:cubicBezTo>
                    <a:cubicBezTo>
                      <a:pt x="62" y="141"/>
                      <a:pt x="101" y="140"/>
                      <a:pt x="125" y="116"/>
                    </a:cubicBezTo>
                    <a:cubicBezTo>
                      <a:pt x="140" y="100"/>
                      <a:pt x="140" y="100"/>
                      <a:pt x="140" y="100"/>
                    </a:cubicBezTo>
                    <a:lnTo>
                      <a:pt x="40" y="0"/>
                    </a:lnTo>
                    <a:close/>
                  </a:path>
                </a:pathLst>
              </a:custGeom>
              <a:solidFill>
                <a:srgbClr val="F4D9C3"/>
              </a:solid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p>
            </p:txBody>
          </p:sp>
          <p:sp>
            <p:nvSpPr>
              <p:cNvPr id="123" name="Freeform 14"/>
              <p:cNvSpPr/>
              <p:nvPr/>
            </p:nvSpPr>
            <p:spPr bwMode="auto">
              <a:xfrm>
                <a:off x="4490" y="1863"/>
                <a:ext cx="708" cy="707"/>
              </a:xfrm>
              <a:custGeom>
                <a:avLst/>
                <a:gdLst>
                  <a:gd name="T0" fmla="*/ 172 w 299"/>
                  <a:gd name="T1" fmla="*/ 267 h 299"/>
                  <a:gd name="T2" fmla="*/ 56 w 299"/>
                  <a:gd name="T3" fmla="*/ 267 h 299"/>
                  <a:gd name="T4" fmla="*/ 33 w 299"/>
                  <a:gd name="T5" fmla="*/ 244 h 299"/>
                  <a:gd name="T6" fmla="*/ 32 w 299"/>
                  <a:gd name="T7" fmla="*/ 127 h 299"/>
                  <a:gd name="T8" fmla="*/ 127 w 299"/>
                  <a:gd name="T9" fmla="*/ 32 h 299"/>
                  <a:gd name="T10" fmla="*/ 244 w 299"/>
                  <a:gd name="T11" fmla="*/ 33 h 299"/>
                  <a:gd name="T12" fmla="*/ 267 w 299"/>
                  <a:gd name="T13" fmla="*/ 56 h 299"/>
                  <a:gd name="T14" fmla="*/ 267 w 299"/>
                  <a:gd name="T15" fmla="*/ 172 h 299"/>
                  <a:gd name="T16" fmla="*/ 172 w 299"/>
                  <a:gd name="T17" fmla="*/ 267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 h="299">
                    <a:moveTo>
                      <a:pt x="172" y="267"/>
                    </a:moveTo>
                    <a:cubicBezTo>
                      <a:pt x="140" y="299"/>
                      <a:pt x="88" y="299"/>
                      <a:pt x="56" y="267"/>
                    </a:cubicBezTo>
                    <a:cubicBezTo>
                      <a:pt x="33" y="244"/>
                      <a:pt x="33" y="244"/>
                      <a:pt x="33" y="244"/>
                    </a:cubicBezTo>
                    <a:cubicBezTo>
                      <a:pt x="0" y="211"/>
                      <a:pt x="0" y="159"/>
                      <a:pt x="32" y="127"/>
                    </a:cubicBezTo>
                    <a:cubicBezTo>
                      <a:pt x="127" y="32"/>
                      <a:pt x="127" y="32"/>
                      <a:pt x="127" y="32"/>
                    </a:cubicBezTo>
                    <a:cubicBezTo>
                      <a:pt x="159" y="0"/>
                      <a:pt x="211" y="0"/>
                      <a:pt x="244" y="33"/>
                    </a:cubicBezTo>
                    <a:cubicBezTo>
                      <a:pt x="267" y="56"/>
                      <a:pt x="267" y="56"/>
                      <a:pt x="267" y="56"/>
                    </a:cubicBezTo>
                    <a:cubicBezTo>
                      <a:pt x="299" y="88"/>
                      <a:pt x="299" y="140"/>
                      <a:pt x="267" y="172"/>
                    </a:cubicBezTo>
                    <a:lnTo>
                      <a:pt x="172" y="267"/>
                    </a:lnTo>
                    <a:close/>
                  </a:path>
                </a:pathLst>
              </a:custGeom>
              <a:solidFill>
                <a:srgbClr val="F4C092"/>
              </a:solid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p>
            </p:txBody>
          </p:sp>
          <p:sp>
            <p:nvSpPr>
              <p:cNvPr id="124" name="Freeform 15"/>
              <p:cNvSpPr/>
              <p:nvPr/>
            </p:nvSpPr>
            <p:spPr bwMode="auto">
              <a:xfrm>
                <a:off x="4568" y="2168"/>
                <a:ext cx="331" cy="334"/>
              </a:xfrm>
              <a:custGeom>
                <a:avLst/>
                <a:gdLst>
                  <a:gd name="T0" fmla="*/ 40 w 140"/>
                  <a:gd name="T1" fmla="*/ 0 h 141"/>
                  <a:gd name="T2" fmla="*/ 25 w 140"/>
                  <a:gd name="T3" fmla="*/ 16 h 141"/>
                  <a:gd name="T4" fmla="*/ 23 w 140"/>
                  <a:gd name="T5" fmla="*/ 101 h 141"/>
                  <a:gd name="T6" fmla="*/ 39 w 140"/>
                  <a:gd name="T7" fmla="*/ 118 h 141"/>
                  <a:gd name="T8" fmla="*/ 125 w 140"/>
                  <a:gd name="T9" fmla="*/ 116 h 141"/>
                  <a:gd name="T10" fmla="*/ 140 w 140"/>
                  <a:gd name="T11" fmla="*/ 100 h 141"/>
                  <a:gd name="T12" fmla="*/ 40 w 140"/>
                  <a:gd name="T13" fmla="*/ 0 h 141"/>
                </a:gdLst>
                <a:ahLst/>
                <a:cxnLst>
                  <a:cxn ang="0">
                    <a:pos x="T0" y="T1"/>
                  </a:cxn>
                  <a:cxn ang="0">
                    <a:pos x="T2" y="T3"/>
                  </a:cxn>
                  <a:cxn ang="0">
                    <a:pos x="T4" y="T5"/>
                  </a:cxn>
                  <a:cxn ang="0">
                    <a:pos x="T6" y="T7"/>
                  </a:cxn>
                  <a:cxn ang="0">
                    <a:pos x="T8" y="T9"/>
                  </a:cxn>
                  <a:cxn ang="0">
                    <a:pos x="T10" y="T11"/>
                  </a:cxn>
                  <a:cxn ang="0">
                    <a:pos x="T12" y="T13"/>
                  </a:cxn>
                </a:cxnLst>
                <a:rect l="0" t="0" r="r" b="b"/>
                <a:pathLst>
                  <a:path w="140" h="141">
                    <a:moveTo>
                      <a:pt x="40" y="0"/>
                    </a:moveTo>
                    <a:cubicBezTo>
                      <a:pt x="25" y="16"/>
                      <a:pt x="25" y="16"/>
                      <a:pt x="25" y="16"/>
                    </a:cubicBezTo>
                    <a:cubicBezTo>
                      <a:pt x="0" y="40"/>
                      <a:pt x="0" y="78"/>
                      <a:pt x="23" y="101"/>
                    </a:cubicBezTo>
                    <a:cubicBezTo>
                      <a:pt x="39" y="118"/>
                      <a:pt x="39" y="118"/>
                      <a:pt x="39" y="118"/>
                    </a:cubicBezTo>
                    <a:cubicBezTo>
                      <a:pt x="62" y="141"/>
                      <a:pt x="101" y="140"/>
                      <a:pt x="125" y="116"/>
                    </a:cubicBezTo>
                    <a:cubicBezTo>
                      <a:pt x="140" y="100"/>
                      <a:pt x="140" y="100"/>
                      <a:pt x="140" y="100"/>
                    </a:cubicBezTo>
                    <a:lnTo>
                      <a:pt x="40" y="0"/>
                    </a:lnTo>
                    <a:close/>
                  </a:path>
                </a:pathLst>
              </a:custGeom>
              <a:solidFill>
                <a:srgbClr val="F4D9C3"/>
              </a:solid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p>
            </p:txBody>
          </p:sp>
          <p:sp>
            <p:nvSpPr>
              <p:cNvPr id="125" name="Freeform 16"/>
              <p:cNvSpPr/>
              <p:nvPr/>
            </p:nvSpPr>
            <p:spPr bwMode="auto">
              <a:xfrm>
                <a:off x="2336" y="156"/>
                <a:ext cx="390" cy="2391"/>
              </a:xfrm>
              <a:custGeom>
                <a:avLst/>
                <a:gdLst>
                  <a:gd name="T0" fmla="*/ 102 w 165"/>
                  <a:gd name="T1" fmla="*/ 1 h 1011"/>
                  <a:gd name="T2" fmla="*/ 99 w 165"/>
                  <a:gd name="T3" fmla="*/ 0 h 1011"/>
                  <a:gd name="T4" fmla="*/ 12 w 165"/>
                  <a:gd name="T5" fmla="*/ 0 h 1011"/>
                  <a:gd name="T6" fmla="*/ 0 w 165"/>
                  <a:gd name="T7" fmla="*/ 12 h 1011"/>
                  <a:gd name="T8" fmla="*/ 0 w 165"/>
                  <a:gd name="T9" fmla="*/ 128 h 1011"/>
                  <a:gd name="T10" fmla="*/ 0 w 165"/>
                  <a:gd name="T11" fmla="*/ 130 h 1011"/>
                  <a:gd name="T12" fmla="*/ 0 w 165"/>
                  <a:gd name="T13" fmla="*/ 942 h 1011"/>
                  <a:gd name="T14" fmla="*/ 69 w 165"/>
                  <a:gd name="T15" fmla="*/ 1011 h 1011"/>
                  <a:gd name="T16" fmla="*/ 96 w 165"/>
                  <a:gd name="T17" fmla="*/ 1011 h 1011"/>
                  <a:gd name="T18" fmla="*/ 165 w 165"/>
                  <a:gd name="T19" fmla="*/ 942 h 1011"/>
                  <a:gd name="T20" fmla="*/ 165 w 165"/>
                  <a:gd name="T21" fmla="*/ 69 h 1011"/>
                  <a:gd name="T22" fmla="*/ 102 w 165"/>
                  <a:gd name="T23" fmla="*/ 1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5" h="1011">
                    <a:moveTo>
                      <a:pt x="102" y="1"/>
                    </a:moveTo>
                    <a:cubicBezTo>
                      <a:pt x="101" y="1"/>
                      <a:pt x="100" y="0"/>
                      <a:pt x="99" y="0"/>
                    </a:cubicBezTo>
                    <a:cubicBezTo>
                      <a:pt x="12" y="0"/>
                      <a:pt x="12" y="0"/>
                      <a:pt x="12" y="0"/>
                    </a:cubicBezTo>
                    <a:cubicBezTo>
                      <a:pt x="5" y="0"/>
                      <a:pt x="0" y="6"/>
                      <a:pt x="0" y="12"/>
                    </a:cubicBezTo>
                    <a:cubicBezTo>
                      <a:pt x="0" y="128"/>
                      <a:pt x="0" y="128"/>
                      <a:pt x="0" y="128"/>
                    </a:cubicBezTo>
                    <a:cubicBezTo>
                      <a:pt x="0" y="129"/>
                      <a:pt x="0" y="130"/>
                      <a:pt x="0" y="130"/>
                    </a:cubicBezTo>
                    <a:cubicBezTo>
                      <a:pt x="0" y="942"/>
                      <a:pt x="0" y="942"/>
                      <a:pt x="0" y="942"/>
                    </a:cubicBezTo>
                    <a:cubicBezTo>
                      <a:pt x="0" y="980"/>
                      <a:pt x="31" y="1011"/>
                      <a:pt x="69" y="1011"/>
                    </a:cubicBezTo>
                    <a:cubicBezTo>
                      <a:pt x="96" y="1011"/>
                      <a:pt x="96" y="1011"/>
                      <a:pt x="96" y="1011"/>
                    </a:cubicBezTo>
                    <a:cubicBezTo>
                      <a:pt x="134" y="1011"/>
                      <a:pt x="165" y="980"/>
                      <a:pt x="165" y="942"/>
                    </a:cubicBezTo>
                    <a:cubicBezTo>
                      <a:pt x="165" y="69"/>
                      <a:pt x="165" y="69"/>
                      <a:pt x="165" y="69"/>
                    </a:cubicBezTo>
                    <a:cubicBezTo>
                      <a:pt x="165" y="33"/>
                      <a:pt x="137" y="3"/>
                      <a:pt x="102" y="1"/>
                    </a:cubicBezTo>
                    <a:close/>
                  </a:path>
                </a:pathLst>
              </a:custGeom>
              <a:solidFill>
                <a:srgbClr val="F4C092"/>
              </a:solid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p>
            </p:txBody>
          </p:sp>
          <p:sp>
            <p:nvSpPr>
              <p:cNvPr id="126" name="Freeform 17"/>
              <p:cNvSpPr/>
              <p:nvPr/>
            </p:nvSpPr>
            <p:spPr bwMode="auto">
              <a:xfrm>
                <a:off x="2336" y="217"/>
                <a:ext cx="180" cy="371"/>
              </a:xfrm>
              <a:custGeom>
                <a:avLst/>
                <a:gdLst>
                  <a:gd name="T0" fmla="*/ 0 w 76"/>
                  <a:gd name="T1" fmla="*/ 0 h 157"/>
                  <a:gd name="T2" fmla="*/ 0 w 76"/>
                  <a:gd name="T3" fmla="*/ 112 h 157"/>
                  <a:gd name="T4" fmla="*/ 0 w 76"/>
                  <a:gd name="T5" fmla="*/ 115 h 157"/>
                  <a:gd name="T6" fmla="*/ 0 w 76"/>
                  <a:gd name="T7" fmla="*/ 157 h 157"/>
                  <a:gd name="T8" fmla="*/ 45 w 76"/>
                  <a:gd name="T9" fmla="*/ 157 h 157"/>
                  <a:gd name="T10" fmla="*/ 76 w 76"/>
                  <a:gd name="T11" fmla="*/ 126 h 157"/>
                  <a:gd name="T12" fmla="*/ 76 w 76"/>
                  <a:gd name="T13" fmla="*/ 0 h 157"/>
                  <a:gd name="T14" fmla="*/ 0 w 76"/>
                  <a:gd name="T15" fmla="*/ 0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157">
                    <a:moveTo>
                      <a:pt x="0" y="0"/>
                    </a:moveTo>
                    <a:cubicBezTo>
                      <a:pt x="0" y="112"/>
                      <a:pt x="0" y="112"/>
                      <a:pt x="0" y="112"/>
                    </a:cubicBezTo>
                    <a:cubicBezTo>
                      <a:pt x="0" y="113"/>
                      <a:pt x="0" y="114"/>
                      <a:pt x="0" y="115"/>
                    </a:cubicBezTo>
                    <a:cubicBezTo>
                      <a:pt x="0" y="157"/>
                      <a:pt x="0" y="157"/>
                      <a:pt x="0" y="157"/>
                    </a:cubicBezTo>
                    <a:cubicBezTo>
                      <a:pt x="45" y="157"/>
                      <a:pt x="45" y="157"/>
                      <a:pt x="45" y="157"/>
                    </a:cubicBezTo>
                    <a:cubicBezTo>
                      <a:pt x="62" y="157"/>
                      <a:pt x="76" y="143"/>
                      <a:pt x="76" y="126"/>
                    </a:cubicBezTo>
                    <a:cubicBezTo>
                      <a:pt x="76" y="0"/>
                      <a:pt x="76" y="0"/>
                      <a:pt x="76" y="0"/>
                    </a:cubicBezTo>
                    <a:lnTo>
                      <a:pt x="0" y="0"/>
                    </a:lnTo>
                    <a:close/>
                  </a:path>
                </a:pathLst>
              </a:custGeom>
              <a:solidFill>
                <a:srgbClr val="F4D9C3"/>
              </a:solid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p>
            </p:txBody>
          </p:sp>
          <p:sp>
            <p:nvSpPr>
              <p:cNvPr id="127" name="Freeform 18"/>
              <p:cNvSpPr>
                <a:spLocks noEditPoints="1"/>
              </p:cNvSpPr>
              <p:nvPr/>
            </p:nvSpPr>
            <p:spPr bwMode="auto">
              <a:xfrm>
                <a:off x="3119" y="2376"/>
                <a:ext cx="384" cy="194"/>
              </a:xfrm>
              <a:custGeom>
                <a:avLst/>
                <a:gdLst>
                  <a:gd name="T0" fmla="*/ 142 w 162"/>
                  <a:gd name="T1" fmla="*/ 82 h 82"/>
                  <a:gd name="T2" fmla="*/ 20 w 162"/>
                  <a:gd name="T3" fmla="*/ 82 h 82"/>
                  <a:gd name="T4" fmla="*/ 0 w 162"/>
                  <a:gd name="T5" fmla="*/ 61 h 82"/>
                  <a:gd name="T6" fmla="*/ 0 w 162"/>
                  <a:gd name="T7" fmla="*/ 21 h 82"/>
                  <a:gd name="T8" fmla="*/ 20 w 162"/>
                  <a:gd name="T9" fmla="*/ 0 h 82"/>
                  <a:gd name="T10" fmla="*/ 142 w 162"/>
                  <a:gd name="T11" fmla="*/ 0 h 82"/>
                  <a:gd name="T12" fmla="*/ 162 w 162"/>
                  <a:gd name="T13" fmla="*/ 21 h 82"/>
                  <a:gd name="T14" fmla="*/ 162 w 162"/>
                  <a:gd name="T15" fmla="*/ 61 h 82"/>
                  <a:gd name="T16" fmla="*/ 142 w 162"/>
                  <a:gd name="T17" fmla="*/ 82 h 82"/>
                  <a:gd name="T18" fmla="*/ 20 w 162"/>
                  <a:gd name="T19" fmla="*/ 13 h 82"/>
                  <a:gd name="T20" fmla="*/ 12 w 162"/>
                  <a:gd name="T21" fmla="*/ 21 h 82"/>
                  <a:gd name="T22" fmla="*/ 12 w 162"/>
                  <a:gd name="T23" fmla="*/ 61 h 82"/>
                  <a:gd name="T24" fmla="*/ 20 w 162"/>
                  <a:gd name="T25" fmla="*/ 69 h 82"/>
                  <a:gd name="T26" fmla="*/ 142 w 162"/>
                  <a:gd name="T27" fmla="*/ 69 h 82"/>
                  <a:gd name="T28" fmla="*/ 149 w 162"/>
                  <a:gd name="T29" fmla="*/ 61 h 82"/>
                  <a:gd name="T30" fmla="*/ 149 w 162"/>
                  <a:gd name="T31" fmla="*/ 21 h 82"/>
                  <a:gd name="T32" fmla="*/ 142 w 162"/>
                  <a:gd name="T33" fmla="*/ 13 h 82"/>
                  <a:gd name="T34" fmla="*/ 20 w 162"/>
                  <a:gd name="T35" fmla="*/ 1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2" h="82">
                    <a:moveTo>
                      <a:pt x="142" y="82"/>
                    </a:moveTo>
                    <a:cubicBezTo>
                      <a:pt x="20" y="82"/>
                      <a:pt x="20" y="82"/>
                      <a:pt x="20" y="82"/>
                    </a:cubicBezTo>
                    <a:cubicBezTo>
                      <a:pt x="9" y="82"/>
                      <a:pt x="0" y="72"/>
                      <a:pt x="0" y="61"/>
                    </a:cubicBezTo>
                    <a:cubicBezTo>
                      <a:pt x="0" y="21"/>
                      <a:pt x="0" y="21"/>
                      <a:pt x="0" y="21"/>
                    </a:cubicBezTo>
                    <a:cubicBezTo>
                      <a:pt x="0" y="10"/>
                      <a:pt x="9" y="0"/>
                      <a:pt x="20" y="0"/>
                    </a:cubicBezTo>
                    <a:cubicBezTo>
                      <a:pt x="142" y="0"/>
                      <a:pt x="142" y="0"/>
                      <a:pt x="142" y="0"/>
                    </a:cubicBezTo>
                    <a:cubicBezTo>
                      <a:pt x="153" y="0"/>
                      <a:pt x="162" y="10"/>
                      <a:pt x="162" y="21"/>
                    </a:cubicBezTo>
                    <a:cubicBezTo>
                      <a:pt x="162" y="61"/>
                      <a:pt x="162" y="61"/>
                      <a:pt x="162" y="61"/>
                    </a:cubicBezTo>
                    <a:cubicBezTo>
                      <a:pt x="162" y="72"/>
                      <a:pt x="153" y="82"/>
                      <a:pt x="142" y="82"/>
                    </a:cubicBezTo>
                    <a:close/>
                    <a:moveTo>
                      <a:pt x="20" y="13"/>
                    </a:moveTo>
                    <a:cubicBezTo>
                      <a:pt x="16" y="13"/>
                      <a:pt x="12" y="17"/>
                      <a:pt x="12" y="21"/>
                    </a:cubicBezTo>
                    <a:cubicBezTo>
                      <a:pt x="12" y="61"/>
                      <a:pt x="12" y="61"/>
                      <a:pt x="12" y="61"/>
                    </a:cubicBezTo>
                    <a:cubicBezTo>
                      <a:pt x="12" y="65"/>
                      <a:pt x="16" y="69"/>
                      <a:pt x="20" y="69"/>
                    </a:cubicBezTo>
                    <a:cubicBezTo>
                      <a:pt x="142" y="69"/>
                      <a:pt x="142" y="69"/>
                      <a:pt x="142" y="69"/>
                    </a:cubicBezTo>
                    <a:cubicBezTo>
                      <a:pt x="146" y="69"/>
                      <a:pt x="149" y="65"/>
                      <a:pt x="149" y="61"/>
                    </a:cubicBezTo>
                    <a:cubicBezTo>
                      <a:pt x="149" y="21"/>
                      <a:pt x="149" y="21"/>
                      <a:pt x="149" y="21"/>
                    </a:cubicBezTo>
                    <a:cubicBezTo>
                      <a:pt x="149" y="17"/>
                      <a:pt x="146" y="13"/>
                      <a:pt x="142" y="13"/>
                    </a:cubicBezTo>
                    <a:lnTo>
                      <a:pt x="20" y="13"/>
                    </a:lnTo>
                    <a:close/>
                  </a:path>
                </a:pathLst>
              </a:custGeom>
              <a:solidFill>
                <a:srgbClr val="406C70"/>
              </a:solid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p>
            </p:txBody>
          </p:sp>
          <p:sp>
            <p:nvSpPr>
              <p:cNvPr id="128" name="Freeform 19"/>
              <p:cNvSpPr>
                <a:spLocks noEditPoints="1"/>
              </p:cNvSpPr>
              <p:nvPr/>
            </p:nvSpPr>
            <p:spPr bwMode="auto">
              <a:xfrm>
                <a:off x="4021" y="2376"/>
                <a:ext cx="384" cy="194"/>
              </a:xfrm>
              <a:custGeom>
                <a:avLst/>
                <a:gdLst>
                  <a:gd name="T0" fmla="*/ 141 w 162"/>
                  <a:gd name="T1" fmla="*/ 82 h 82"/>
                  <a:gd name="T2" fmla="*/ 20 w 162"/>
                  <a:gd name="T3" fmla="*/ 82 h 82"/>
                  <a:gd name="T4" fmla="*/ 0 w 162"/>
                  <a:gd name="T5" fmla="*/ 61 h 82"/>
                  <a:gd name="T6" fmla="*/ 0 w 162"/>
                  <a:gd name="T7" fmla="*/ 21 h 82"/>
                  <a:gd name="T8" fmla="*/ 20 w 162"/>
                  <a:gd name="T9" fmla="*/ 0 h 82"/>
                  <a:gd name="T10" fmla="*/ 141 w 162"/>
                  <a:gd name="T11" fmla="*/ 0 h 82"/>
                  <a:gd name="T12" fmla="*/ 162 w 162"/>
                  <a:gd name="T13" fmla="*/ 21 h 82"/>
                  <a:gd name="T14" fmla="*/ 162 w 162"/>
                  <a:gd name="T15" fmla="*/ 61 h 82"/>
                  <a:gd name="T16" fmla="*/ 141 w 162"/>
                  <a:gd name="T17" fmla="*/ 82 h 82"/>
                  <a:gd name="T18" fmla="*/ 20 w 162"/>
                  <a:gd name="T19" fmla="*/ 13 h 82"/>
                  <a:gd name="T20" fmla="*/ 12 w 162"/>
                  <a:gd name="T21" fmla="*/ 21 h 82"/>
                  <a:gd name="T22" fmla="*/ 12 w 162"/>
                  <a:gd name="T23" fmla="*/ 61 h 82"/>
                  <a:gd name="T24" fmla="*/ 20 w 162"/>
                  <a:gd name="T25" fmla="*/ 69 h 82"/>
                  <a:gd name="T26" fmla="*/ 141 w 162"/>
                  <a:gd name="T27" fmla="*/ 69 h 82"/>
                  <a:gd name="T28" fmla="*/ 149 w 162"/>
                  <a:gd name="T29" fmla="*/ 61 h 82"/>
                  <a:gd name="T30" fmla="*/ 149 w 162"/>
                  <a:gd name="T31" fmla="*/ 21 h 82"/>
                  <a:gd name="T32" fmla="*/ 141 w 162"/>
                  <a:gd name="T33" fmla="*/ 13 h 82"/>
                  <a:gd name="T34" fmla="*/ 20 w 162"/>
                  <a:gd name="T35" fmla="*/ 1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2" h="82">
                    <a:moveTo>
                      <a:pt x="141" y="82"/>
                    </a:moveTo>
                    <a:cubicBezTo>
                      <a:pt x="20" y="82"/>
                      <a:pt x="20" y="82"/>
                      <a:pt x="20" y="82"/>
                    </a:cubicBezTo>
                    <a:cubicBezTo>
                      <a:pt x="9" y="82"/>
                      <a:pt x="0" y="72"/>
                      <a:pt x="0" y="61"/>
                    </a:cubicBezTo>
                    <a:cubicBezTo>
                      <a:pt x="0" y="21"/>
                      <a:pt x="0" y="21"/>
                      <a:pt x="0" y="21"/>
                    </a:cubicBezTo>
                    <a:cubicBezTo>
                      <a:pt x="0" y="10"/>
                      <a:pt x="9" y="0"/>
                      <a:pt x="20" y="0"/>
                    </a:cubicBezTo>
                    <a:cubicBezTo>
                      <a:pt x="141" y="0"/>
                      <a:pt x="141" y="0"/>
                      <a:pt x="141" y="0"/>
                    </a:cubicBezTo>
                    <a:cubicBezTo>
                      <a:pt x="153" y="0"/>
                      <a:pt x="162" y="10"/>
                      <a:pt x="162" y="21"/>
                    </a:cubicBezTo>
                    <a:cubicBezTo>
                      <a:pt x="162" y="61"/>
                      <a:pt x="162" y="61"/>
                      <a:pt x="162" y="61"/>
                    </a:cubicBezTo>
                    <a:cubicBezTo>
                      <a:pt x="162" y="72"/>
                      <a:pt x="153" y="82"/>
                      <a:pt x="141" y="82"/>
                    </a:cubicBezTo>
                    <a:close/>
                    <a:moveTo>
                      <a:pt x="20" y="13"/>
                    </a:moveTo>
                    <a:cubicBezTo>
                      <a:pt x="16" y="13"/>
                      <a:pt x="12" y="17"/>
                      <a:pt x="12" y="21"/>
                    </a:cubicBezTo>
                    <a:cubicBezTo>
                      <a:pt x="12" y="61"/>
                      <a:pt x="12" y="61"/>
                      <a:pt x="12" y="61"/>
                    </a:cubicBezTo>
                    <a:cubicBezTo>
                      <a:pt x="12" y="65"/>
                      <a:pt x="16" y="69"/>
                      <a:pt x="20" y="69"/>
                    </a:cubicBezTo>
                    <a:cubicBezTo>
                      <a:pt x="141" y="69"/>
                      <a:pt x="141" y="69"/>
                      <a:pt x="141" y="69"/>
                    </a:cubicBezTo>
                    <a:cubicBezTo>
                      <a:pt x="146" y="69"/>
                      <a:pt x="149" y="65"/>
                      <a:pt x="149" y="61"/>
                    </a:cubicBezTo>
                    <a:cubicBezTo>
                      <a:pt x="149" y="21"/>
                      <a:pt x="149" y="21"/>
                      <a:pt x="149" y="21"/>
                    </a:cubicBezTo>
                    <a:cubicBezTo>
                      <a:pt x="149" y="17"/>
                      <a:pt x="146" y="13"/>
                      <a:pt x="141" y="13"/>
                    </a:cubicBezTo>
                    <a:lnTo>
                      <a:pt x="20" y="13"/>
                    </a:lnTo>
                    <a:close/>
                  </a:path>
                </a:pathLst>
              </a:custGeom>
              <a:solidFill>
                <a:srgbClr val="406C70"/>
              </a:solid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p>
            </p:txBody>
          </p:sp>
          <p:sp>
            <p:nvSpPr>
              <p:cNvPr id="129" name="Freeform 20"/>
              <p:cNvSpPr>
                <a:spLocks noEditPoints="1"/>
              </p:cNvSpPr>
              <p:nvPr/>
            </p:nvSpPr>
            <p:spPr bwMode="auto">
              <a:xfrm>
                <a:off x="3569" y="2376"/>
                <a:ext cx="383" cy="194"/>
              </a:xfrm>
              <a:custGeom>
                <a:avLst/>
                <a:gdLst>
                  <a:gd name="T0" fmla="*/ 142 w 162"/>
                  <a:gd name="T1" fmla="*/ 82 h 82"/>
                  <a:gd name="T2" fmla="*/ 21 w 162"/>
                  <a:gd name="T3" fmla="*/ 82 h 82"/>
                  <a:gd name="T4" fmla="*/ 0 w 162"/>
                  <a:gd name="T5" fmla="*/ 61 h 82"/>
                  <a:gd name="T6" fmla="*/ 0 w 162"/>
                  <a:gd name="T7" fmla="*/ 21 h 82"/>
                  <a:gd name="T8" fmla="*/ 21 w 162"/>
                  <a:gd name="T9" fmla="*/ 0 h 82"/>
                  <a:gd name="T10" fmla="*/ 142 w 162"/>
                  <a:gd name="T11" fmla="*/ 0 h 82"/>
                  <a:gd name="T12" fmla="*/ 162 w 162"/>
                  <a:gd name="T13" fmla="*/ 21 h 82"/>
                  <a:gd name="T14" fmla="*/ 162 w 162"/>
                  <a:gd name="T15" fmla="*/ 61 h 82"/>
                  <a:gd name="T16" fmla="*/ 142 w 162"/>
                  <a:gd name="T17" fmla="*/ 82 h 82"/>
                  <a:gd name="T18" fmla="*/ 21 w 162"/>
                  <a:gd name="T19" fmla="*/ 13 h 82"/>
                  <a:gd name="T20" fmla="*/ 13 w 162"/>
                  <a:gd name="T21" fmla="*/ 21 h 82"/>
                  <a:gd name="T22" fmla="*/ 13 w 162"/>
                  <a:gd name="T23" fmla="*/ 61 h 82"/>
                  <a:gd name="T24" fmla="*/ 21 w 162"/>
                  <a:gd name="T25" fmla="*/ 69 h 82"/>
                  <a:gd name="T26" fmla="*/ 142 w 162"/>
                  <a:gd name="T27" fmla="*/ 69 h 82"/>
                  <a:gd name="T28" fmla="*/ 150 w 162"/>
                  <a:gd name="T29" fmla="*/ 61 h 82"/>
                  <a:gd name="T30" fmla="*/ 150 w 162"/>
                  <a:gd name="T31" fmla="*/ 21 h 82"/>
                  <a:gd name="T32" fmla="*/ 142 w 162"/>
                  <a:gd name="T33" fmla="*/ 13 h 82"/>
                  <a:gd name="T34" fmla="*/ 21 w 162"/>
                  <a:gd name="T35" fmla="*/ 1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2" h="82">
                    <a:moveTo>
                      <a:pt x="142" y="82"/>
                    </a:moveTo>
                    <a:cubicBezTo>
                      <a:pt x="21" y="82"/>
                      <a:pt x="21" y="82"/>
                      <a:pt x="21" y="82"/>
                    </a:cubicBezTo>
                    <a:cubicBezTo>
                      <a:pt x="9" y="82"/>
                      <a:pt x="0" y="72"/>
                      <a:pt x="0" y="61"/>
                    </a:cubicBezTo>
                    <a:cubicBezTo>
                      <a:pt x="0" y="21"/>
                      <a:pt x="0" y="21"/>
                      <a:pt x="0" y="21"/>
                    </a:cubicBezTo>
                    <a:cubicBezTo>
                      <a:pt x="0" y="10"/>
                      <a:pt x="9" y="0"/>
                      <a:pt x="21" y="0"/>
                    </a:cubicBezTo>
                    <a:cubicBezTo>
                      <a:pt x="142" y="0"/>
                      <a:pt x="142" y="0"/>
                      <a:pt x="142" y="0"/>
                    </a:cubicBezTo>
                    <a:cubicBezTo>
                      <a:pt x="153" y="0"/>
                      <a:pt x="162" y="10"/>
                      <a:pt x="162" y="21"/>
                    </a:cubicBezTo>
                    <a:cubicBezTo>
                      <a:pt x="162" y="61"/>
                      <a:pt x="162" y="61"/>
                      <a:pt x="162" y="61"/>
                    </a:cubicBezTo>
                    <a:cubicBezTo>
                      <a:pt x="162" y="72"/>
                      <a:pt x="153" y="82"/>
                      <a:pt x="142" y="82"/>
                    </a:cubicBezTo>
                    <a:close/>
                    <a:moveTo>
                      <a:pt x="21" y="13"/>
                    </a:moveTo>
                    <a:cubicBezTo>
                      <a:pt x="16" y="13"/>
                      <a:pt x="13" y="17"/>
                      <a:pt x="13" y="21"/>
                    </a:cubicBezTo>
                    <a:cubicBezTo>
                      <a:pt x="13" y="61"/>
                      <a:pt x="13" y="61"/>
                      <a:pt x="13" y="61"/>
                    </a:cubicBezTo>
                    <a:cubicBezTo>
                      <a:pt x="13" y="65"/>
                      <a:pt x="16" y="69"/>
                      <a:pt x="21" y="69"/>
                    </a:cubicBezTo>
                    <a:cubicBezTo>
                      <a:pt x="142" y="69"/>
                      <a:pt x="142" y="69"/>
                      <a:pt x="142" y="69"/>
                    </a:cubicBezTo>
                    <a:cubicBezTo>
                      <a:pt x="146" y="69"/>
                      <a:pt x="150" y="65"/>
                      <a:pt x="150" y="61"/>
                    </a:cubicBezTo>
                    <a:cubicBezTo>
                      <a:pt x="150" y="21"/>
                      <a:pt x="150" y="21"/>
                      <a:pt x="150" y="21"/>
                    </a:cubicBezTo>
                    <a:cubicBezTo>
                      <a:pt x="150" y="17"/>
                      <a:pt x="146" y="13"/>
                      <a:pt x="142" y="13"/>
                    </a:cubicBezTo>
                    <a:lnTo>
                      <a:pt x="21" y="13"/>
                    </a:lnTo>
                    <a:close/>
                  </a:path>
                </a:pathLst>
              </a:custGeom>
              <a:solidFill>
                <a:srgbClr val="406C70"/>
              </a:solidFill>
              <a:ln>
                <a:noFill/>
              </a:ln>
              <a:extLst>
                <a:ext uri="{91240B29-F687-4F45-9708-019B960494DF}">
                  <a14:hiddenLine xmlns:a14="http://schemas.microsoft.com/office/drawing/2010/main" w="9525">
                    <a:solidFill>
                      <a:srgbClr val="000000"/>
                    </a:solidFill>
                    <a:round/>
                  </a14:hiddenLine>
                </a:ext>
              </a:extLst>
            </p:spPr>
            <p:txBody>
              <a:bodyPr vert="horz" wrap="square" lIns="115203" tIns="57602" rIns="115203" bIns="57602" numCol="1" anchor="t" anchorCtr="0" compatLnSpc="1"/>
              <a:lstStyle/>
              <a:p>
                <a:endParaRPr lang="zh-CN" altLang="en-US" sz="2270"/>
              </a:p>
            </p:txBody>
          </p:sp>
          <p:sp>
            <p:nvSpPr>
              <p:cNvPr id="130" name="Rectangle 21"/>
              <p:cNvSpPr>
                <a:spLocks noChangeArrowheads="1"/>
              </p:cNvSpPr>
              <p:nvPr/>
            </p:nvSpPr>
            <p:spPr bwMode="auto">
              <a:xfrm>
                <a:off x="2565" y="3549"/>
                <a:ext cx="1626" cy="1140"/>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5203" tIns="57602" rIns="115203" bIns="57602" numCol="1" anchor="t" anchorCtr="0" compatLnSpc="1"/>
              <a:lstStyle/>
              <a:p>
                <a:endParaRPr lang="zh-CN" altLang="en-US" sz="2270"/>
              </a:p>
            </p:txBody>
          </p:sp>
          <p:sp>
            <p:nvSpPr>
              <p:cNvPr id="131" name="Rectangle 22"/>
              <p:cNvSpPr>
                <a:spLocks noChangeArrowheads="1"/>
              </p:cNvSpPr>
              <p:nvPr/>
            </p:nvSpPr>
            <p:spPr bwMode="auto">
              <a:xfrm>
                <a:off x="2454" y="3899"/>
                <a:ext cx="1849" cy="790"/>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5203" tIns="57602" rIns="115203" bIns="57602" numCol="1" anchor="t" anchorCtr="0" compatLnSpc="1"/>
              <a:lstStyle/>
              <a:p>
                <a:endParaRPr lang="zh-CN" altLang="en-US" sz="2270"/>
              </a:p>
            </p:txBody>
          </p:sp>
        </p:grpSp>
        <p:sp>
          <p:nvSpPr>
            <p:cNvPr id="113" name="矩形 112"/>
            <p:cNvSpPr/>
            <p:nvPr/>
          </p:nvSpPr>
          <p:spPr>
            <a:xfrm>
              <a:off x="5503563" y="3883897"/>
              <a:ext cx="697627" cy="1323439"/>
            </a:xfrm>
            <a:prstGeom prst="rect">
              <a:avLst/>
            </a:prstGeom>
            <a:ln>
              <a:noFill/>
            </a:ln>
          </p:spPr>
          <p:txBody>
            <a:bodyPr wrap="none">
              <a:spAutoFit/>
            </a:bodyPr>
            <a:lstStyle/>
            <a:p>
              <a:r>
                <a:rPr lang="zh-CN" altLang="en-US" sz="4000" b="1">
                  <a:solidFill>
                    <a:schemeClr val="accent4">
                      <a:lumMod val="75000"/>
                    </a:schemeClr>
                  </a:solidFill>
                  <a:latin typeface="+mj-ea"/>
                  <a:ea typeface="+mj-ea"/>
                </a:rPr>
                <a:t>目</a:t>
              </a:r>
              <a:endParaRPr lang="en-US" altLang="zh-CN" sz="4000" b="1" dirty="0">
                <a:solidFill>
                  <a:schemeClr val="accent4">
                    <a:lumMod val="75000"/>
                  </a:schemeClr>
                </a:solidFill>
                <a:latin typeface="+mj-ea"/>
                <a:ea typeface="+mj-ea"/>
              </a:endParaRPr>
            </a:p>
            <a:p>
              <a:r>
                <a:rPr lang="zh-CN" altLang="en-US" sz="4000" b="1" dirty="0">
                  <a:solidFill>
                    <a:schemeClr val="accent4">
                      <a:lumMod val="75000"/>
                    </a:schemeClr>
                  </a:solidFill>
                  <a:latin typeface="+mj-ea"/>
                  <a:ea typeface="+mj-ea"/>
                </a:rPr>
                <a:t>标</a:t>
              </a:r>
              <a:endParaRPr lang="zh-CN" altLang="en-US" sz="4000" b="1" dirty="0">
                <a:solidFill>
                  <a:schemeClr val="accent4">
                    <a:lumMod val="75000"/>
                  </a:schemeClr>
                </a:solidFill>
                <a:latin typeface="+mj-ea"/>
                <a:ea typeface="+mj-ea"/>
              </a:endParaRPr>
            </a:p>
          </p:txBody>
        </p:sp>
      </p:grpSp>
      <p:grpSp>
        <p:nvGrpSpPr>
          <p:cNvPr id="132" name="组合 131"/>
          <p:cNvGrpSpPr/>
          <p:nvPr/>
        </p:nvGrpSpPr>
        <p:grpSpPr>
          <a:xfrm>
            <a:off x="684972" y="249430"/>
            <a:ext cx="8357579" cy="635239"/>
            <a:chOff x="-5263199" y="-129176"/>
            <a:chExt cx="8292615" cy="630300"/>
          </a:xfrm>
        </p:grpSpPr>
        <p:sp>
          <p:nvSpPr>
            <p:cNvPr id="133" name="Text Box 7"/>
            <p:cNvSpPr txBox="1">
              <a:spLocks noChangeArrowheads="1"/>
            </p:cNvSpPr>
            <p:nvPr/>
          </p:nvSpPr>
          <p:spPr bwMode="auto">
            <a:xfrm>
              <a:off x="154333" y="-11846"/>
              <a:ext cx="2875083" cy="460854"/>
            </a:xfrm>
            <a:prstGeom prst="rect">
              <a:avLst/>
            </a:prstGeom>
            <a:noFill/>
            <a:ln w="9525">
              <a:noFill/>
              <a:miter lim="800000"/>
            </a:ln>
          </p:spPr>
          <p:txBody>
            <a:bodyPr wrap="none" lIns="46078" tIns="23040" rIns="46078" bIns="23040">
              <a:spAutoFit/>
            </a:bodyPr>
            <a:lstStyle/>
            <a:p>
              <a:pPr defTabSz="1096645"/>
              <a:r>
                <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HOW TO BUILD A HIGH</a:t>
              </a:r>
              <a:endPar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096645"/>
              <a:r>
                <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EFFICIENT TEAM</a:t>
              </a:r>
              <a:endParaRPr lang="en-CA"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34" name="矩形 133"/>
            <p:cNvSpPr/>
            <p:nvPr/>
          </p:nvSpPr>
          <p:spPr>
            <a:xfrm>
              <a:off x="-5263199" y="-129176"/>
              <a:ext cx="5536998" cy="630300"/>
            </a:xfrm>
            <a:prstGeom prst="rect">
              <a:avLst/>
            </a:prstGeom>
          </p:spPr>
          <p:txBody>
            <a:bodyPr wrap="none">
              <a:spAutoFit/>
            </a:bodyPr>
            <a:lstStyle/>
            <a:p>
              <a:pPr algn="ctr" defTabSz="1096645"/>
              <a:r>
                <a:rPr lang="zh-CN" altLang="en-US" sz="3530" b="1" spc="300" dirty="0">
                  <a:solidFill>
                    <a:schemeClr val="tx1">
                      <a:lumMod val="95000"/>
                      <a:lumOff val="5000"/>
                    </a:schemeClr>
                  </a:solidFill>
                  <a:latin typeface="+mn-ea"/>
                </a:rPr>
                <a:t>如何打造一支高效</a:t>
              </a:r>
              <a:r>
                <a:rPr lang="zh-CN" altLang="en-US" sz="3530" b="1" spc="300">
                  <a:solidFill>
                    <a:schemeClr val="tx1">
                      <a:lumMod val="95000"/>
                      <a:lumOff val="5000"/>
                    </a:schemeClr>
                  </a:solidFill>
                  <a:latin typeface="+mn-ea"/>
                </a:rPr>
                <a:t>的团队</a:t>
              </a:r>
              <a:endParaRPr lang="en-CA" altLang="zh-CN" sz="3530" b="1" spc="300" dirty="0">
                <a:solidFill>
                  <a:schemeClr val="tx1">
                    <a:lumMod val="95000"/>
                    <a:lumOff val="5000"/>
                  </a:schemeClr>
                </a:solidFill>
                <a:latin typeface="+mn-ea"/>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2"/>
                                        </p:tgtEl>
                                        <p:attrNameLst>
                                          <p:attrName>style.visibility</p:attrName>
                                        </p:attrNameLst>
                                      </p:cBhvr>
                                      <p:to>
                                        <p:strVal val="visible"/>
                                      </p:to>
                                    </p:set>
                                    <p:animEffect transition="in" filter="wipe(left)">
                                      <p:cBhvr>
                                        <p:cTn id="7" dur="500"/>
                                        <p:tgtEl>
                                          <p:spTgt spid="13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11"/>
                                        </p:tgtEl>
                                        <p:attrNameLst>
                                          <p:attrName>style.visibility</p:attrName>
                                        </p:attrNameLst>
                                      </p:cBhvr>
                                      <p:to>
                                        <p:strVal val="visible"/>
                                      </p:to>
                                    </p:set>
                                    <p:animEffect transition="in" filter="fade">
                                      <p:cBhvr>
                                        <p:cTn id="11" dur="1000"/>
                                        <p:tgtEl>
                                          <p:spTgt spid="111"/>
                                        </p:tgtEl>
                                      </p:cBhvr>
                                    </p:animEffect>
                                    <p:anim calcmode="lin" valueType="num">
                                      <p:cBhvr>
                                        <p:cTn id="12" dur="1000" fill="hold"/>
                                        <p:tgtEl>
                                          <p:spTgt spid="111"/>
                                        </p:tgtEl>
                                        <p:attrNameLst>
                                          <p:attrName>ppt_x</p:attrName>
                                        </p:attrNameLst>
                                      </p:cBhvr>
                                      <p:tavLst>
                                        <p:tav tm="0">
                                          <p:val>
                                            <p:strVal val="#ppt_x"/>
                                          </p:val>
                                        </p:tav>
                                        <p:tav tm="100000">
                                          <p:val>
                                            <p:strVal val="#ppt_x"/>
                                          </p:val>
                                        </p:tav>
                                      </p:tavLst>
                                    </p:anim>
                                    <p:anim calcmode="lin" valueType="num">
                                      <p:cBhvr>
                                        <p:cTn id="13" dur="1000" fill="hold"/>
                                        <p:tgtEl>
                                          <p:spTgt spid="1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childTnLst>
                          </p:cTn>
                        </p:par>
                        <p:par>
                          <p:cTn id="41" fill="hold">
                            <p:stCondLst>
                              <p:cond delay="2500"/>
                            </p:stCondLst>
                            <p:childTnLst>
                              <p:par>
                                <p:cTn id="42" presetID="53" presetClass="entr" presetSubtype="16" fill="hold" nodeType="after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p:cTn id="44" dur="500" fill="hold"/>
                                        <p:tgtEl>
                                          <p:spTgt spid="24"/>
                                        </p:tgtEl>
                                        <p:attrNameLst>
                                          <p:attrName>ppt_w</p:attrName>
                                        </p:attrNameLst>
                                      </p:cBhvr>
                                      <p:tavLst>
                                        <p:tav tm="0">
                                          <p:val>
                                            <p:fltVal val="0"/>
                                          </p:val>
                                        </p:tav>
                                        <p:tav tm="100000">
                                          <p:val>
                                            <p:strVal val="#ppt_w"/>
                                          </p:val>
                                        </p:tav>
                                      </p:tavLst>
                                    </p:anim>
                                    <p:anim calcmode="lin" valueType="num">
                                      <p:cBhvr>
                                        <p:cTn id="45" dur="500" fill="hold"/>
                                        <p:tgtEl>
                                          <p:spTgt spid="24"/>
                                        </p:tgtEl>
                                        <p:attrNameLst>
                                          <p:attrName>ppt_h</p:attrName>
                                        </p:attrNameLst>
                                      </p:cBhvr>
                                      <p:tavLst>
                                        <p:tav tm="0">
                                          <p:val>
                                            <p:fltVal val="0"/>
                                          </p:val>
                                        </p:tav>
                                        <p:tav tm="100000">
                                          <p:val>
                                            <p:strVal val="#ppt_h"/>
                                          </p:val>
                                        </p:tav>
                                      </p:tavLst>
                                    </p:anim>
                                    <p:animEffect transition="in" filter="fade">
                                      <p:cBhvr>
                                        <p:cTn id="46" dur="500"/>
                                        <p:tgtEl>
                                          <p:spTgt spid="24"/>
                                        </p:tgtEl>
                                      </p:cBhvr>
                                    </p:animEffect>
                                  </p:childTnLst>
                                </p:cTn>
                              </p:par>
                            </p:childTnLst>
                          </p:cTn>
                        </p:par>
                        <p:par>
                          <p:cTn id="47" fill="hold">
                            <p:stCondLst>
                              <p:cond delay="3000"/>
                            </p:stCondLst>
                            <p:childTnLst>
                              <p:par>
                                <p:cTn id="48" presetID="18" presetClass="entr" presetSubtype="3" fill="hold" nodeType="afterEffect">
                                  <p:stCondLst>
                                    <p:cond delay="0"/>
                                  </p:stCondLst>
                                  <p:childTnLst>
                                    <p:set>
                                      <p:cBhvr>
                                        <p:cTn id="49" dur="1" fill="hold">
                                          <p:stCondLst>
                                            <p:cond delay="0"/>
                                          </p:stCondLst>
                                        </p:cTn>
                                        <p:tgtEl>
                                          <p:spTgt spid="79"/>
                                        </p:tgtEl>
                                        <p:attrNameLst>
                                          <p:attrName>style.visibility</p:attrName>
                                        </p:attrNameLst>
                                      </p:cBhvr>
                                      <p:to>
                                        <p:strVal val="visible"/>
                                      </p:to>
                                    </p:set>
                                    <p:animEffect transition="in" filter="strips(upRight)">
                                      <p:cBhvr>
                                        <p:cTn id="50" dur="500"/>
                                        <p:tgtEl>
                                          <p:spTgt spid="79"/>
                                        </p:tgtEl>
                                      </p:cBhvr>
                                    </p:animEffect>
                                  </p:childTnLst>
                                </p:cTn>
                              </p:par>
                            </p:childTnLst>
                          </p:cTn>
                        </p:par>
                        <p:par>
                          <p:cTn id="51" fill="hold">
                            <p:stCondLst>
                              <p:cond delay="3500"/>
                            </p:stCondLst>
                            <p:childTnLst>
                              <p:par>
                                <p:cTn id="52" presetID="53" presetClass="entr" presetSubtype="16" fill="hold" nodeType="after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p:cTn id="54" dur="500" fill="hold"/>
                                        <p:tgtEl>
                                          <p:spTgt spid="12"/>
                                        </p:tgtEl>
                                        <p:attrNameLst>
                                          <p:attrName>ppt_w</p:attrName>
                                        </p:attrNameLst>
                                      </p:cBhvr>
                                      <p:tavLst>
                                        <p:tav tm="0">
                                          <p:val>
                                            <p:fltVal val="0"/>
                                          </p:val>
                                        </p:tav>
                                        <p:tav tm="100000">
                                          <p:val>
                                            <p:strVal val="#ppt_w"/>
                                          </p:val>
                                        </p:tav>
                                      </p:tavLst>
                                    </p:anim>
                                    <p:anim calcmode="lin" valueType="num">
                                      <p:cBhvr>
                                        <p:cTn id="55" dur="500" fill="hold"/>
                                        <p:tgtEl>
                                          <p:spTgt spid="12"/>
                                        </p:tgtEl>
                                        <p:attrNameLst>
                                          <p:attrName>ppt_h</p:attrName>
                                        </p:attrNameLst>
                                      </p:cBhvr>
                                      <p:tavLst>
                                        <p:tav tm="0">
                                          <p:val>
                                            <p:fltVal val="0"/>
                                          </p:val>
                                        </p:tav>
                                        <p:tav tm="100000">
                                          <p:val>
                                            <p:strVal val="#ppt_h"/>
                                          </p:val>
                                        </p:tav>
                                      </p:tavLst>
                                    </p:anim>
                                    <p:animEffect transition="in" filter="fade">
                                      <p:cBhvr>
                                        <p:cTn id="56" dur="500"/>
                                        <p:tgtEl>
                                          <p:spTgt spid="12"/>
                                        </p:tgtEl>
                                      </p:cBhvr>
                                    </p:animEffect>
                                  </p:childTnLst>
                                </p:cTn>
                              </p:par>
                            </p:childTnLst>
                          </p:cTn>
                        </p:par>
                        <p:par>
                          <p:cTn id="57" fill="hold">
                            <p:stCondLst>
                              <p:cond delay="4000"/>
                            </p:stCondLst>
                            <p:childTnLst>
                              <p:par>
                                <p:cTn id="58" presetID="18" presetClass="entr" presetSubtype="3" fill="hold" nodeType="afterEffect">
                                  <p:stCondLst>
                                    <p:cond delay="0"/>
                                  </p:stCondLst>
                                  <p:childTnLst>
                                    <p:set>
                                      <p:cBhvr>
                                        <p:cTn id="59" dur="1" fill="hold">
                                          <p:stCondLst>
                                            <p:cond delay="0"/>
                                          </p:stCondLst>
                                        </p:cTn>
                                        <p:tgtEl>
                                          <p:spTgt spid="87"/>
                                        </p:tgtEl>
                                        <p:attrNameLst>
                                          <p:attrName>style.visibility</p:attrName>
                                        </p:attrNameLst>
                                      </p:cBhvr>
                                      <p:to>
                                        <p:strVal val="visible"/>
                                      </p:to>
                                    </p:set>
                                    <p:animEffect transition="in" filter="strips(upRight)">
                                      <p:cBhvr>
                                        <p:cTn id="60" dur="500"/>
                                        <p:tgtEl>
                                          <p:spTgt spid="87"/>
                                        </p:tgtEl>
                                      </p:cBhvr>
                                    </p:animEffect>
                                  </p:childTnLst>
                                </p:cTn>
                              </p:par>
                            </p:childTnLst>
                          </p:cTn>
                        </p:par>
                        <p:par>
                          <p:cTn id="61" fill="hold">
                            <p:stCondLst>
                              <p:cond delay="4500"/>
                            </p:stCondLst>
                            <p:childTnLst>
                              <p:par>
                                <p:cTn id="62" presetID="53" presetClass="entr" presetSubtype="16" fill="hold" nodeType="afterEffect">
                                  <p:stCondLst>
                                    <p:cond delay="0"/>
                                  </p:stCondLst>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ppt_w</p:attrName>
                                        </p:attrNameLst>
                                      </p:cBhvr>
                                      <p:tavLst>
                                        <p:tav tm="0">
                                          <p:val>
                                            <p:fltVal val="0"/>
                                          </p:val>
                                        </p:tav>
                                        <p:tav tm="100000">
                                          <p:val>
                                            <p:strVal val="#ppt_w"/>
                                          </p:val>
                                        </p:tav>
                                      </p:tavLst>
                                    </p:anim>
                                    <p:anim calcmode="lin" valueType="num">
                                      <p:cBhvr>
                                        <p:cTn id="65" dur="500" fill="hold"/>
                                        <p:tgtEl>
                                          <p:spTgt spid="46"/>
                                        </p:tgtEl>
                                        <p:attrNameLst>
                                          <p:attrName>ppt_h</p:attrName>
                                        </p:attrNameLst>
                                      </p:cBhvr>
                                      <p:tavLst>
                                        <p:tav tm="0">
                                          <p:val>
                                            <p:fltVal val="0"/>
                                          </p:val>
                                        </p:tav>
                                        <p:tav tm="100000">
                                          <p:val>
                                            <p:strVal val="#ppt_h"/>
                                          </p:val>
                                        </p:tav>
                                      </p:tavLst>
                                    </p:anim>
                                    <p:animEffect transition="in" filter="fade">
                                      <p:cBhvr>
                                        <p:cTn id="66" dur="500"/>
                                        <p:tgtEl>
                                          <p:spTgt spid="46"/>
                                        </p:tgtEl>
                                      </p:cBhvr>
                                    </p:animEffect>
                                  </p:childTnLst>
                                </p:cTn>
                              </p:par>
                            </p:childTnLst>
                          </p:cTn>
                        </p:par>
                        <p:par>
                          <p:cTn id="67" fill="hold">
                            <p:stCondLst>
                              <p:cond delay="5000"/>
                            </p:stCondLst>
                            <p:childTnLst>
                              <p:par>
                                <p:cTn id="68" presetID="18" presetClass="entr" presetSubtype="3" fill="hold" nodeType="afterEffect">
                                  <p:stCondLst>
                                    <p:cond delay="0"/>
                                  </p:stCondLst>
                                  <p:childTnLst>
                                    <p:set>
                                      <p:cBhvr>
                                        <p:cTn id="69" dur="1" fill="hold">
                                          <p:stCondLst>
                                            <p:cond delay="0"/>
                                          </p:stCondLst>
                                        </p:cTn>
                                        <p:tgtEl>
                                          <p:spTgt spid="95"/>
                                        </p:tgtEl>
                                        <p:attrNameLst>
                                          <p:attrName>style.visibility</p:attrName>
                                        </p:attrNameLst>
                                      </p:cBhvr>
                                      <p:to>
                                        <p:strVal val="visible"/>
                                      </p:to>
                                    </p:set>
                                    <p:animEffect transition="in" filter="strips(upRight)">
                                      <p:cBhvr>
                                        <p:cTn id="70" dur="500"/>
                                        <p:tgtEl>
                                          <p:spTgt spid="95"/>
                                        </p:tgtEl>
                                      </p:cBhvr>
                                    </p:animEffect>
                                  </p:childTnLst>
                                </p:cTn>
                              </p:par>
                            </p:childTnLst>
                          </p:cTn>
                        </p:par>
                        <p:par>
                          <p:cTn id="71" fill="hold">
                            <p:stCondLst>
                              <p:cond delay="5500"/>
                            </p:stCondLst>
                            <p:childTnLst>
                              <p:par>
                                <p:cTn id="72" presetID="53" presetClass="entr" presetSubtype="16" fill="hold" nodeType="afterEffect">
                                  <p:stCondLst>
                                    <p:cond delay="0"/>
                                  </p:stCondLst>
                                  <p:childTnLst>
                                    <p:set>
                                      <p:cBhvr>
                                        <p:cTn id="73" dur="1" fill="hold">
                                          <p:stCondLst>
                                            <p:cond delay="0"/>
                                          </p:stCondLst>
                                        </p:cTn>
                                        <p:tgtEl>
                                          <p:spTgt spid="65"/>
                                        </p:tgtEl>
                                        <p:attrNameLst>
                                          <p:attrName>style.visibility</p:attrName>
                                        </p:attrNameLst>
                                      </p:cBhvr>
                                      <p:to>
                                        <p:strVal val="visible"/>
                                      </p:to>
                                    </p:set>
                                    <p:anim calcmode="lin" valueType="num">
                                      <p:cBhvr>
                                        <p:cTn id="74" dur="500" fill="hold"/>
                                        <p:tgtEl>
                                          <p:spTgt spid="65"/>
                                        </p:tgtEl>
                                        <p:attrNameLst>
                                          <p:attrName>ppt_w</p:attrName>
                                        </p:attrNameLst>
                                      </p:cBhvr>
                                      <p:tavLst>
                                        <p:tav tm="0">
                                          <p:val>
                                            <p:fltVal val="0"/>
                                          </p:val>
                                        </p:tav>
                                        <p:tav tm="100000">
                                          <p:val>
                                            <p:strVal val="#ppt_w"/>
                                          </p:val>
                                        </p:tav>
                                      </p:tavLst>
                                    </p:anim>
                                    <p:anim calcmode="lin" valueType="num">
                                      <p:cBhvr>
                                        <p:cTn id="75" dur="500" fill="hold"/>
                                        <p:tgtEl>
                                          <p:spTgt spid="65"/>
                                        </p:tgtEl>
                                        <p:attrNameLst>
                                          <p:attrName>ppt_h</p:attrName>
                                        </p:attrNameLst>
                                      </p:cBhvr>
                                      <p:tavLst>
                                        <p:tav tm="0">
                                          <p:val>
                                            <p:fltVal val="0"/>
                                          </p:val>
                                        </p:tav>
                                        <p:tav tm="100000">
                                          <p:val>
                                            <p:strVal val="#ppt_h"/>
                                          </p:val>
                                        </p:tav>
                                      </p:tavLst>
                                    </p:anim>
                                    <p:animEffect transition="in" filter="fade">
                                      <p:cBhvr>
                                        <p:cTn id="76" dur="500"/>
                                        <p:tgtEl>
                                          <p:spTgt spid="65"/>
                                        </p:tgtEl>
                                      </p:cBhvr>
                                    </p:animEffect>
                                  </p:childTnLst>
                                </p:cTn>
                              </p:par>
                            </p:childTnLst>
                          </p:cTn>
                        </p:par>
                        <p:par>
                          <p:cTn id="77" fill="hold">
                            <p:stCondLst>
                              <p:cond delay="6000"/>
                            </p:stCondLst>
                            <p:childTnLst>
                              <p:par>
                                <p:cTn id="78" presetID="18" presetClass="entr" presetSubtype="3" fill="hold" nodeType="afterEffect">
                                  <p:stCondLst>
                                    <p:cond delay="0"/>
                                  </p:stCondLst>
                                  <p:childTnLst>
                                    <p:set>
                                      <p:cBhvr>
                                        <p:cTn id="79" dur="1" fill="hold">
                                          <p:stCondLst>
                                            <p:cond delay="0"/>
                                          </p:stCondLst>
                                        </p:cTn>
                                        <p:tgtEl>
                                          <p:spTgt spid="103"/>
                                        </p:tgtEl>
                                        <p:attrNameLst>
                                          <p:attrName>style.visibility</p:attrName>
                                        </p:attrNameLst>
                                      </p:cBhvr>
                                      <p:to>
                                        <p:strVal val="visible"/>
                                      </p:to>
                                    </p:set>
                                    <p:animEffect transition="in" filter="strips(upRight)">
                                      <p:cBhvr>
                                        <p:cTn id="80"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a:spLocks noChangeArrowheads="1"/>
          </p:cNvSpPr>
          <p:nvPr/>
        </p:nvSpPr>
        <p:spPr bwMode="auto">
          <a:xfrm>
            <a:off x="4375715" y="2704385"/>
            <a:ext cx="1418533" cy="1409497"/>
          </a:xfrm>
          <a:prstGeom prst="ellipse">
            <a:avLst/>
          </a:prstGeom>
          <a:noFill/>
          <a:ln w="12700" cap="flat">
            <a:solidFill>
              <a:schemeClr val="bg1">
                <a:lumMod val="65000"/>
              </a:schemeClr>
            </a:solidFill>
            <a:prstDash val="dashDot"/>
            <a:miter lim="800000"/>
          </a:ln>
          <a:extLst>
            <a:ext uri="{909E8E84-426E-40DD-AFC4-6F175D3DCCD1}">
              <a14:hiddenFill xmlns:a14="http://schemas.microsoft.com/office/drawing/2010/main">
                <a:solidFill>
                  <a:srgbClr val="FFFFFF"/>
                </a:solidFill>
              </a14:hiddenFill>
            </a:ext>
          </a:extLst>
        </p:spPr>
        <p:txBody>
          <a:bodyPr vert="horz" wrap="square" lIns="88188" tIns="44094" rIns="88188" bIns="44094" numCol="1" anchor="t" anchorCtr="0" compatLnSpc="1"/>
          <a:lstStyle/>
          <a:p>
            <a:endParaRPr lang="zh-CN" altLang="en-US" sz="1245" dirty="0">
              <a:latin typeface="Impact" panose="020B0806030902050204" pitchFamily="34" charset="0"/>
            </a:endParaRPr>
          </a:p>
        </p:txBody>
      </p:sp>
      <p:sp>
        <p:nvSpPr>
          <p:cNvPr id="8" name="Freeform 7"/>
          <p:cNvSpPr/>
          <p:nvPr/>
        </p:nvSpPr>
        <p:spPr bwMode="auto">
          <a:xfrm>
            <a:off x="4845548" y="3165184"/>
            <a:ext cx="948701" cy="948699"/>
          </a:xfrm>
          <a:custGeom>
            <a:avLst/>
            <a:gdLst>
              <a:gd name="T0" fmla="*/ 45 w 89"/>
              <a:gd name="T1" fmla="*/ 0 h 89"/>
              <a:gd name="T2" fmla="*/ 89 w 89"/>
              <a:gd name="T3" fmla="*/ 44 h 89"/>
              <a:gd name="T4" fmla="*/ 89 w 89"/>
              <a:gd name="T5" fmla="*/ 44 h 89"/>
              <a:gd name="T6" fmla="*/ 89 w 89"/>
              <a:gd name="T7" fmla="*/ 45 h 89"/>
              <a:gd name="T8" fmla="*/ 89 w 89"/>
              <a:gd name="T9" fmla="*/ 89 h 89"/>
              <a:gd name="T10" fmla="*/ 45 w 89"/>
              <a:gd name="T11" fmla="*/ 89 h 89"/>
              <a:gd name="T12" fmla="*/ 45 w 89"/>
              <a:gd name="T13" fmla="*/ 89 h 89"/>
              <a:gd name="T14" fmla="*/ 45 w 89"/>
              <a:gd name="T15" fmla="*/ 89 h 89"/>
              <a:gd name="T16" fmla="*/ 0 w 89"/>
              <a:gd name="T17" fmla="*/ 45 h 89"/>
              <a:gd name="T18" fmla="*/ 45 w 89"/>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9">
                <a:moveTo>
                  <a:pt x="45" y="0"/>
                </a:moveTo>
                <a:cubicBezTo>
                  <a:pt x="69" y="0"/>
                  <a:pt x="89" y="20"/>
                  <a:pt x="89" y="44"/>
                </a:cubicBezTo>
                <a:cubicBezTo>
                  <a:pt x="89" y="44"/>
                  <a:pt x="89" y="44"/>
                  <a:pt x="89" y="44"/>
                </a:cubicBezTo>
                <a:cubicBezTo>
                  <a:pt x="89" y="45"/>
                  <a:pt x="89" y="45"/>
                  <a:pt x="89" y="45"/>
                </a:cubicBezTo>
                <a:cubicBezTo>
                  <a:pt x="89" y="89"/>
                  <a:pt x="89" y="89"/>
                  <a:pt x="89" y="89"/>
                </a:cubicBezTo>
                <a:cubicBezTo>
                  <a:pt x="45" y="89"/>
                  <a:pt x="45" y="89"/>
                  <a:pt x="45" y="89"/>
                </a:cubicBezTo>
                <a:cubicBezTo>
                  <a:pt x="45" y="89"/>
                  <a:pt x="45" y="89"/>
                  <a:pt x="45" y="89"/>
                </a:cubicBezTo>
                <a:cubicBezTo>
                  <a:pt x="45" y="89"/>
                  <a:pt x="45" y="89"/>
                  <a:pt x="45" y="89"/>
                </a:cubicBezTo>
                <a:cubicBezTo>
                  <a:pt x="20" y="89"/>
                  <a:pt x="0" y="69"/>
                  <a:pt x="0" y="45"/>
                </a:cubicBezTo>
                <a:cubicBezTo>
                  <a:pt x="0" y="20"/>
                  <a:pt x="20" y="0"/>
                  <a:pt x="45" y="0"/>
                </a:cubicBezTo>
                <a:close/>
              </a:path>
            </a:pathLst>
          </a:custGeom>
          <a:solidFill>
            <a:srgbClr val="0070C0"/>
          </a:solidFill>
          <a:ln w="4" cap="flat">
            <a:noFill/>
            <a:prstDash val="solid"/>
            <a:miter lim="800000"/>
          </a:ln>
        </p:spPr>
        <p:txBody>
          <a:bodyPr vert="horz" wrap="square" lIns="88188" tIns="44094" rIns="88188" bIns="44094" numCol="1" anchor="ctr" anchorCtr="0" compatLnSpc="1"/>
          <a:lstStyle/>
          <a:p>
            <a:pPr algn="ctr"/>
            <a:r>
              <a:rPr lang="en-US" altLang="zh-CN" sz="2315" dirty="0">
                <a:solidFill>
                  <a:schemeClr val="bg1"/>
                </a:solidFill>
                <a:latin typeface="Impact" panose="020B0806030902050204" pitchFamily="34" charset="0"/>
              </a:rPr>
              <a:t>30 %</a:t>
            </a:r>
            <a:endParaRPr lang="zh-CN" altLang="en-US" sz="2315" dirty="0">
              <a:solidFill>
                <a:schemeClr val="bg1"/>
              </a:solidFill>
              <a:latin typeface="Impact" panose="020B0806030902050204" pitchFamily="34" charset="0"/>
            </a:endParaRPr>
          </a:p>
        </p:txBody>
      </p:sp>
      <p:sp>
        <p:nvSpPr>
          <p:cNvPr id="9" name="Freeform 8"/>
          <p:cNvSpPr/>
          <p:nvPr/>
        </p:nvSpPr>
        <p:spPr bwMode="auto">
          <a:xfrm>
            <a:off x="5893635" y="2704385"/>
            <a:ext cx="1404981" cy="1409497"/>
          </a:xfrm>
          <a:custGeom>
            <a:avLst/>
            <a:gdLst>
              <a:gd name="T0" fmla="*/ 66 w 132"/>
              <a:gd name="T1" fmla="*/ 0 h 132"/>
              <a:gd name="T2" fmla="*/ 0 w 132"/>
              <a:gd name="T3" fmla="*/ 66 h 132"/>
              <a:gd name="T4" fmla="*/ 0 w 132"/>
              <a:gd name="T5" fmla="*/ 66 h 132"/>
              <a:gd name="T6" fmla="*/ 0 w 132"/>
              <a:gd name="T7" fmla="*/ 66 h 132"/>
              <a:gd name="T8" fmla="*/ 0 w 132"/>
              <a:gd name="T9" fmla="*/ 132 h 132"/>
              <a:gd name="T10" fmla="*/ 65 w 132"/>
              <a:gd name="T11" fmla="*/ 132 h 132"/>
              <a:gd name="T12" fmla="*/ 65 w 132"/>
              <a:gd name="T13" fmla="*/ 132 h 132"/>
              <a:gd name="T14" fmla="*/ 66 w 132"/>
              <a:gd name="T15" fmla="*/ 132 h 132"/>
              <a:gd name="T16" fmla="*/ 132 w 132"/>
              <a:gd name="T17" fmla="*/ 66 h 132"/>
              <a:gd name="T18" fmla="*/ 66 w 132"/>
              <a:gd name="T1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32">
                <a:moveTo>
                  <a:pt x="66" y="0"/>
                </a:moveTo>
                <a:cubicBezTo>
                  <a:pt x="30" y="0"/>
                  <a:pt x="0" y="29"/>
                  <a:pt x="0" y="66"/>
                </a:cubicBezTo>
                <a:cubicBezTo>
                  <a:pt x="0" y="66"/>
                  <a:pt x="0" y="66"/>
                  <a:pt x="0" y="66"/>
                </a:cubicBezTo>
                <a:cubicBezTo>
                  <a:pt x="0" y="66"/>
                  <a:pt x="0" y="66"/>
                  <a:pt x="0" y="66"/>
                </a:cubicBezTo>
                <a:cubicBezTo>
                  <a:pt x="0" y="132"/>
                  <a:pt x="0" y="132"/>
                  <a:pt x="0" y="132"/>
                </a:cubicBezTo>
                <a:cubicBezTo>
                  <a:pt x="65" y="132"/>
                  <a:pt x="65" y="132"/>
                  <a:pt x="65" y="132"/>
                </a:cubicBezTo>
                <a:cubicBezTo>
                  <a:pt x="65" y="132"/>
                  <a:pt x="65" y="132"/>
                  <a:pt x="65" y="132"/>
                </a:cubicBezTo>
                <a:cubicBezTo>
                  <a:pt x="65" y="132"/>
                  <a:pt x="66" y="132"/>
                  <a:pt x="66" y="132"/>
                </a:cubicBezTo>
                <a:cubicBezTo>
                  <a:pt x="103" y="132"/>
                  <a:pt x="132" y="103"/>
                  <a:pt x="132" y="66"/>
                </a:cubicBezTo>
                <a:cubicBezTo>
                  <a:pt x="132" y="30"/>
                  <a:pt x="103" y="0"/>
                  <a:pt x="66" y="0"/>
                </a:cubicBezTo>
                <a:close/>
              </a:path>
            </a:pathLst>
          </a:custGeom>
          <a:solidFill>
            <a:schemeClr val="accent1">
              <a:lumMod val="75000"/>
            </a:schemeClr>
          </a:solidFill>
          <a:ln w="4" cap="flat">
            <a:noFill/>
            <a:prstDash val="solid"/>
            <a:miter lim="800000"/>
          </a:ln>
        </p:spPr>
        <p:txBody>
          <a:bodyPr vert="horz" wrap="square" lIns="88188" tIns="44094" rIns="88188" bIns="44094" numCol="1" anchor="ctr" anchorCtr="0" compatLnSpc="1"/>
          <a:lstStyle/>
          <a:p>
            <a:pPr algn="ctr"/>
            <a:r>
              <a:rPr lang="en-US" altLang="zh-CN" sz="3470" dirty="0">
                <a:solidFill>
                  <a:schemeClr val="bg1"/>
                </a:solidFill>
                <a:latin typeface="Impact" panose="020B0806030902050204" pitchFamily="34" charset="0"/>
              </a:rPr>
              <a:t>50 %</a:t>
            </a:r>
            <a:endParaRPr lang="zh-CN" altLang="en-US" sz="3470" dirty="0">
              <a:solidFill>
                <a:schemeClr val="bg1"/>
              </a:solidFill>
              <a:latin typeface="Impact" panose="020B0806030902050204" pitchFamily="34" charset="0"/>
            </a:endParaRPr>
          </a:p>
        </p:txBody>
      </p:sp>
      <p:sp>
        <p:nvSpPr>
          <p:cNvPr id="10" name="Freeform 9"/>
          <p:cNvSpPr/>
          <p:nvPr/>
        </p:nvSpPr>
        <p:spPr bwMode="auto">
          <a:xfrm>
            <a:off x="5902670" y="4222305"/>
            <a:ext cx="831241" cy="831241"/>
          </a:xfrm>
          <a:custGeom>
            <a:avLst/>
            <a:gdLst>
              <a:gd name="T0" fmla="*/ 39 w 78"/>
              <a:gd name="T1" fmla="*/ 78 h 78"/>
              <a:gd name="T2" fmla="*/ 0 w 78"/>
              <a:gd name="T3" fmla="*/ 39 h 78"/>
              <a:gd name="T4" fmla="*/ 0 w 78"/>
              <a:gd name="T5" fmla="*/ 39 h 78"/>
              <a:gd name="T6" fmla="*/ 0 w 78"/>
              <a:gd name="T7" fmla="*/ 39 h 78"/>
              <a:gd name="T8" fmla="*/ 0 w 78"/>
              <a:gd name="T9" fmla="*/ 0 h 78"/>
              <a:gd name="T10" fmla="*/ 38 w 78"/>
              <a:gd name="T11" fmla="*/ 0 h 78"/>
              <a:gd name="T12" fmla="*/ 38 w 78"/>
              <a:gd name="T13" fmla="*/ 0 h 78"/>
              <a:gd name="T14" fmla="*/ 39 w 78"/>
              <a:gd name="T15" fmla="*/ 0 h 78"/>
              <a:gd name="T16" fmla="*/ 78 w 78"/>
              <a:gd name="T17" fmla="*/ 39 h 78"/>
              <a:gd name="T18" fmla="*/ 39 w 78"/>
              <a:gd name="T1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78">
                <a:moveTo>
                  <a:pt x="39" y="78"/>
                </a:moveTo>
                <a:cubicBezTo>
                  <a:pt x="18" y="78"/>
                  <a:pt x="0" y="60"/>
                  <a:pt x="0" y="39"/>
                </a:cubicBezTo>
                <a:cubicBezTo>
                  <a:pt x="0" y="39"/>
                  <a:pt x="0" y="39"/>
                  <a:pt x="0" y="39"/>
                </a:cubicBezTo>
                <a:cubicBezTo>
                  <a:pt x="0" y="39"/>
                  <a:pt x="0" y="39"/>
                  <a:pt x="0" y="39"/>
                </a:cubicBezTo>
                <a:cubicBezTo>
                  <a:pt x="0" y="0"/>
                  <a:pt x="0" y="0"/>
                  <a:pt x="0" y="0"/>
                </a:cubicBezTo>
                <a:cubicBezTo>
                  <a:pt x="38" y="0"/>
                  <a:pt x="38" y="0"/>
                  <a:pt x="38" y="0"/>
                </a:cubicBezTo>
                <a:cubicBezTo>
                  <a:pt x="38" y="0"/>
                  <a:pt x="38" y="0"/>
                  <a:pt x="38" y="0"/>
                </a:cubicBezTo>
                <a:cubicBezTo>
                  <a:pt x="39" y="0"/>
                  <a:pt x="39" y="0"/>
                  <a:pt x="39" y="0"/>
                </a:cubicBezTo>
                <a:cubicBezTo>
                  <a:pt x="61" y="0"/>
                  <a:pt x="78" y="17"/>
                  <a:pt x="78" y="39"/>
                </a:cubicBezTo>
                <a:cubicBezTo>
                  <a:pt x="78" y="60"/>
                  <a:pt x="61" y="78"/>
                  <a:pt x="39" y="78"/>
                </a:cubicBezTo>
                <a:close/>
              </a:path>
            </a:pathLst>
          </a:custGeom>
          <a:solidFill>
            <a:schemeClr val="accent2">
              <a:lumMod val="75000"/>
            </a:schemeClr>
          </a:solidFill>
          <a:ln w="4" cap="flat">
            <a:noFill/>
            <a:prstDash val="solid"/>
            <a:miter lim="800000"/>
          </a:ln>
        </p:spPr>
        <p:txBody>
          <a:bodyPr vert="horz" wrap="square" lIns="88188" tIns="44094" rIns="88188" bIns="44094" numCol="1" anchor="ctr" anchorCtr="0" compatLnSpc="1"/>
          <a:lstStyle/>
          <a:p>
            <a:pPr algn="ctr"/>
            <a:r>
              <a:rPr lang="en-US" altLang="zh-CN" sz="1930" dirty="0">
                <a:solidFill>
                  <a:schemeClr val="bg1"/>
                </a:solidFill>
                <a:latin typeface="Impact" panose="020B0806030902050204" pitchFamily="34" charset="0"/>
              </a:rPr>
              <a:t>25 %</a:t>
            </a:r>
            <a:endParaRPr lang="zh-CN" altLang="en-US" sz="1930" dirty="0">
              <a:solidFill>
                <a:schemeClr val="bg1"/>
              </a:solidFill>
              <a:latin typeface="Impact" panose="020B0806030902050204" pitchFamily="34" charset="0"/>
            </a:endParaRPr>
          </a:p>
        </p:txBody>
      </p:sp>
      <p:sp>
        <p:nvSpPr>
          <p:cNvPr id="11" name="Freeform 10"/>
          <p:cNvSpPr/>
          <p:nvPr/>
        </p:nvSpPr>
        <p:spPr bwMode="auto">
          <a:xfrm>
            <a:off x="4312390" y="4222304"/>
            <a:ext cx="1504447" cy="1494866"/>
          </a:xfrm>
          <a:custGeom>
            <a:avLst/>
            <a:gdLst>
              <a:gd name="T0" fmla="*/ 66 w 133"/>
              <a:gd name="T1" fmla="*/ 132 h 132"/>
              <a:gd name="T2" fmla="*/ 132 w 133"/>
              <a:gd name="T3" fmla="*/ 66 h 132"/>
              <a:gd name="T4" fmla="*/ 133 w 133"/>
              <a:gd name="T5" fmla="*/ 66 h 132"/>
              <a:gd name="T6" fmla="*/ 133 w 133"/>
              <a:gd name="T7" fmla="*/ 66 h 132"/>
              <a:gd name="T8" fmla="*/ 133 w 133"/>
              <a:gd name="T9" fmla="*/ 0 h 132"/>
              <a:gd name="T10" fmla="*/ 68 w 133"/>
              <a:gd name="T11" fmla="*/ 0 h 132"/>
              <a:gd name="T12" fmla="*/ 68 w 133"/>
              <a:gd name="T13" fmla="*/ 0 h 132"/>
              <a:gd name="T14" fmla="*/ 66 w 133"/>
              <a:gd name="T15" fmla="*/ 0 h 132"/>
              <a:gd name="T16" fmla="*/ 0 w 133"/>
              <a:gd name="T17" fmla="*/ 66 h 132"/>
              <a:gd name="T18" fmla="*/ 66 w 133"/>
              <a:gd name="T19"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66" y="132"/>
                </a:moveTo>
                <a:cubicBezTo>
                  <a:pt x="103" y="132"/>
                  <a:pt x="132" y="103"/>
                  <a:pt x="132" y="66"/>
                </a:cubicBezTo>
                <a:cubicBezTo>
                  <a:pt x="133" y="66"/>
                  <a:pt x="133" y="66"/>
                  <a:pt x="133" y="66"/>
                </a:cubicBezTo>
                <a:cubicBezTo>
                  <a:pt x="133" y="66"/>
                  <a:pt x="133" y="66"/>
                  <a:pt x="133" y="66"/>
                </a:cubicBezTo>
                <a:cubicBezTo>
                  <a:pt x="133" y="0"/>
                  <a:pt x="133" y="0"/>
                  <a:pt x="133" y="0"/>
                </a:cubicBezTo>
                <a:cubicBezTo>
                  <a:pt x="68" y="0"/>
                  <a:pt x="68" y="0"/>
                  <a:pt x="68" y="0"/>
                </a:cubicBezTo>
                <a:cubicBezTo>
                  <a:pt x="68" y="0"/>
                  <a:pt x="68" y="0"/>
                  <a:pt x="68" y="0"/>
                </a:cubicBezTo>
                <a:cubicBezTo>
                  <a:pt x="67" y="0"/>
                  <a:pt x="67" y="0"/>
                  <a:pt x="66" y="0"/>
                </a:cubicBezTo>
                <a:cubicBezTo>
                  <a:pt x="30" y="0"/>
                  <a:pt x="0" y="29"/>
                  <a:pt x="0" y="66"/>
                </a:cubicBezTo>
                <a:cubicBezTo>
                  <a:pt x="0" y="103"/>
                  <a:pt x="30" y="132"/>
                  <a:pt x="66" y="132"/>
                </a:cubicBezTo>
                <a:close/>
              </a:path>
            </a:pathLst>
          </a:custGeom>
          <a:solidFill>
            <a:schemeClr val="accent3">
              <a:lumMod val="60000"/>
              <a:lumOff val="40000"/>
            </a:schemeClr>
          </a:solidFill>
          <a:ln w="4" cap="flat">
            <a:noFill/>
            <a:prstDash val="solid"/>
            <a:miter lim="800000"/>
          </a:ln>
        </p:spPr>
        <p:txBody>
          <a:bodyPr vert="horz" wrap="square" lIns="88188" tIns="44094" rIns="88188" bIns="44094" numCol="1" anchor="ctr" anchorCtr="0" compatLnSpc="1"/>
          <a:lstStyle/>
          <a:p>
            <a:pPr algn="ctr"/>
            <a:r>
              <a:rPr lang="en-US" altLang="zh-CN" sz="3855" dirty="0">
                <a:solidFill>
                  <a:schemeClr val="bg1"/>
                </a:solidFill>
                <a:latin typeface="Impact" panose="020B0806030902050204" pitchFamily="34" charset="0"/>
              </a:rPr>
              <a:t>60 %</a:t>
            </a:r>
            <a:endParaRPr lang="zh-CN" altLang="en-US" sz="3855" dirty="0">
              <a:solidFill>
                <a:schemeClr val="bg1"/>
              </a:solidFill>
              <a:latin typeface="Impact" panose="020B0806030902050204" pitchFamily="34" charset="0"/>
            </a:endParaRPr>
          </a:p>
        </p:txBody>
      </p:sp>
      <p:sp>
        <p:nvSpPr>
          <p:cNvPr id="13" name="TextBox 23"/>
          <p:cNvSpPr txBox="1"/>
          <p:nvPr/>
        </p:nvSpPr>
        <p:spPr>
          <a:xfrm>
            <a:off x="7020828" y="4517215"/>
            <a:ext cx="3194569" cy="732508"/>
          </a:xfrm>
          <a:prstGeom prst="rect">
            <a:avLst/>
          </a:prstGeom>
          <a:noFill/>
        </p:spPr>
        <p:txBody>
          <a:bodyPr wrap="square" rtlCol="0">
            <a:spAutoFit/>
          </a:bodyPr>
          <a:lstStyle/>
          <a:p>
            <a:pPr>
              <a:lnSpc>
                <a:spcPct val="130000"/>
              </a:lnSpc>
            </a:pPr>
            <a:r>
              <a:rPr lang="zh-CN" altLang="en-US" sz="1600" spc="300" dirty="0">
                <a:solidFill>
                  <a:schemeClr val="tx1">
                    <a:lumMod val="95000"/>
                    <a:lumOff val="5000"/>
                  </a:schemeClr>
                </a:solidFill>
                <a:latin typeface="微软雅黑" panose="020B0503020204020204" pitchFamily="34" charset="-122"/>
                <a:ea typeface="微软雅黑" panose="020B0503020204020204" pitchFamily="34" charset="-122"/>
              </a:rPr>
              <a:t>有目标有考核就能实现“运筹帷握、决胜千里”。 </a:t>
            </a:r>
            <a:endParaRPr lang="zh-CN" altLang="en-US" sz="1600" spc="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5" name="TextBox 25"/>
          <p:cNvSpPr txBox="1"/>
          <p:nvPr/>
        </p:nvSpPr>
        <p:spPr>
          <a:xfrm>
            <a:off x="1178841" y="3355475"/>
            <a:ext cx="2994655" cy="1052596"/>
          </a:xfrm>
          <a:prstGeom prst="rect">
            <a:avLst/>
          </a:prstGeom>
          <a:noFill/>
        </p:spPr>
        <p:txBody>
          <a:bodyPr wrap="square" rtlCol="0">
            <a:spAutoFit/>
          </a:bodyPr>
          <a:lstStyle/>
          <a:p>
            <a:pPr>
              <a:lnSpc>
                <a:spcPct val="130000"/>
              </a:lnSpc>
            </a:pPr>
            <a:r>
              <a:rPr lang="zh-CN" altLang="en-US" sz="1600" spc="300" dirty="0">
                <a:solidFill>
                  <a:schemeClr val="tx1">
                    <a:lumMod val="95000"/>
                    <a:lumOff val="5000"/>
                  </a:schemeClr>
                </a:solidFill>
                <a:latin typeface="微软雅黑" panose="020B0503020204020204" pitchFamily="34" charset="-122"/>
                <a:ea typeface="微软雅黑" panose="020B0503020204020204" pitchFamily="34" charset="-122"/>
              </a:rPr>
              <a:t>越基层员工的关键指标应做到精简、明确、直接、抓重点指标；</a:t>
            </a:r>
            <a:endParaRPr lang="zh-CN" altLang="en-US" sz="1600" spc="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7" name="TextBox 27"/>
          <p:cNvSpPr txBox="1"/>
          <p:nvPr/>
        </p:nvSpPr>
        <p:spPr>
          <a:xfrm>
            <a:off x="7576405" y="3175168"/>
            <a:ext cx="3194569" cy="1052596"/>
          </a:xfrm>
          <a:prstGeom prst="rect">
            <a:avLst/>
          </a:prstGeom>
          <a:noFill/>
        </p:spPr>
        <p:txBody>
          <a:bodyPr wrap="square" rtlCol="0">
            <a:spAutoFit/>
          </a:bodyPr>
          <a:lstStyle/>
          <a:p>
            <a:pPr>
              <a:lnSpc>
                <a:spcPct val="130000"/>
              </a:lnSpc>
            </a:pPr>
            <a:r>
              <a:rPr lang="zh-CN" altLang="en-US" sz="1600" spc="300" dirty="0">
                <a:solidFill>
                  <a:schemeClr val="tx1">
                    <a:lumMod val="95000"/>
                    <a:lumOff val="5000"/>
                  </a:schemeClr>
                </a:solidFill>
                <a:latin typeface="微软雅黑" panose="020B0503020204020204" pitchFamily="34" charset="-122"/>
                <a:ea typeface="微软雅黑" panose="020B0503020204020204" pitchFamily="34" charset="-122"/>
              </a:rPr>
              <a:t>考核的执行应“公开、公平、公正”，重铺垫、重答疑、重跟踪；</a:t>
            </a:r>
            <a:endParaRPr lang="zh-CN" altLang="en-US" sz="1600" spc="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9" name="TextBox 29"/>
          <p:cNvSpPr txBox="1"/>
          <p:nvPr/>
        </p:nvSpPr>
        <p:spPr>
          <a:xfrm>
            <a:off x="1178841" y="4819924"/>
            <a:ext cx="2994655" cy="732508"/>
          </a:xfrm>
          <a:prstGeom prst="rect">
            <a:avLst/>
          </a:prstGeom>
          <a:noFill/>
        </p:spPr>
        <p:txBody>
          <a:bodyPr wrap="square" rtlCol="0">
            <a:spAutoFit/>
          </a:bodyPr>
          <a:lstStyle/>
          <a:p>
            <a:pPr>
              <a:lnSpc>
                <a:spcPct val="130000"/>
              </a:lnSpc>
            </a:pPr>
            <a:r>
              <a:rPr lang="zh-CN" altLang="en-US" sz="1600" spc="300" dirty="0">
                <a:solidFill>
                  <a:schemeClr val="tx1">
                    <a:lumMod val="95000"/>
                    <a:lumOff val="5000"/>
                  </a:schemeClr>
                </a:solidFill>
                <a:latin typeface="微软雅黑" panose="020B0503020204020204" pitchFamily="34" charset="-122"/>
                <a:ea typeface="微软雅黑" panose="020B0503020204020204" pitchFamily="34" charset="-122"/>
              </a:rPr>
              <a:t>考核的落实要坚决，赏信罚必；</a:t>
            </a:r>
            <a:endParaRPr lang="zh-CN" altLang="en-US" sz="1600" spc="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0" name="TextBox 31"/>
          <p:cNvSpPr txBox="1"/>
          <p:nvPr/>
        </p:nvSpPr>
        <p:spPr>
          <a:xfrm>
            <a:off x="6103058" y="1422083"/>
            <a:ext cx="5030107" cy="1172629"/>
          </a:xfrm>
          <a:prstGeom prst="rect">
            <a:avLst/>
          </a:prstGeom>
          <a:noFill/>
        </p:spPr>
        <p:txBody>
          <a:bodyPr wrap="square" rtlCol="0">
            <a:spAutoFit/>
          </a:bodyPr>
          <a:lstStyle/>
          <a:p>
            <a:pPr>
              <a:lnSpc>
                <a:spcPct val="130000"/>
              </a:lnSpc>
            </a:pPr>
            <a:r>
              <a:rPr lang="zh-CN" altLang="en-US" spc="300" dirty="0">
                <a:solidFill>
                  <a:schemeClr val="tx1">
                    <a:lumMod val="95000"/>
                    <a:lumOff val="5000"/>
                  </a:schemeClr>
                </a:solidFill>
                <a:latin typeface="微软雅黑" panose="020B0503020204020204" pitchFamily="34" charset="-122"/>
                <a:ea typeface="微软雅黑" panose="020B0503020204020204" pitchFamily="34" charset="-122"/>
              </a:rPr>
              <a:t>考核指标的制订应考虑其成长性和可实现性，不要让被考核人感觉到考核是头上的“箍”，从而产生敌对和反感情绪；</a:t>
            </a:r>
            <a:endParaRPr lang="zh-CN" altLang="en-US" spc="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684972" y="249430"/>
            <a:ext cx="8357579" cy="635239"/>
            <a:chOff x="-5263199" y="-129176"/>
            <a:chExt cx="8292615" cy="630300"/>
          </a:xfrm>
        </p:grpSpPr>
        <p:sp>
          <p:nvSpPr>
            <p:cNvPr id="23" name="Text Box 7"/>
            <p:cNvSpPr txBox="1">
              <a:spLocks noChangeArrowheads="1"/>
            </p:cNvSpPr>
            <p:nvPr/>
          </p:nvSpPr>
          <p:spPr bwMode="auto">
            <a:xfrm>
              <a:off x="154333" y="-11846"/>
              <a:ext cx="2875083" cy="460854"/>
            </a:xfrm>
            <a:prstGeom prst="rect">
              <a:avLst/>
            </a:prstGeom>
            <a:noFill/>
            <a:ln w="9525">
              <a:noFill/>
              <a:miter lim="800000"/>
            </a:ln>
          </p:spPr>
          <p:txBody>
            <a:bodyPr wrap="none" lIns="46078" tIns="23040" rIns="46078" bIns="23040">
              <a:spAutoFit/>
            </a:bodyPr>
            <a:lstStyle/>
            <a:p>
              <a:pPr defTabSz="1096645"/>
              <a:r>
                <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HOW TO BUILD A HIGH</a:t>
              </a:r>
              <a:endPar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096645"/>
              <a:r>
                <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EFFICIENT TEAM</a:t>
              </a:r>
              <a:endParaRPr lang="en-CA"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4" name="矩形 23"/>
            <p:cNvSpPr/>
            <p:nvPr/>
          </p:nvSpPr>
          <p:spPr>
            <a:xfrm>
              <a:off x="-5263199" y="-129176"/>
              <a:ext cx="5536998" cy="630300"/>
            </a:xfrm>
            <a:prstGeom prst="rect">
              <a:avLst/>
            </a:prstGeom>
          </p:spPr>
          <p:txBody>
            <a:bodyPr wrap="none">
              <a:spAutoFit/>
            </a:bodyPr>
            <a:lstStyle/>
            <a:p>
              <a:pPr algn="ctr" defTabSz="1096645"/>
              <a:r>
                <a:rPr lang="zh-CN" altLang="en-US" sz="3530" b="1" spc="300" dirty="0">
                  <a:solidFill>
                    <a:schemeClr val="tx1">
                      <a:lumMod val="95000"/>
                      <a:lumOff val="5000"/>
                    </a:schemeClr>
                  </a:solidFill>
                  <a:latin typeface="+mn-ea"/>
                </a:rPr>
                <a:t>如何打造一支高效</a:t>
              </a:r>
              <a:r>
                <a:rPr lang="zh-CN" altLang="en-US" sz="3530" b="1" spc="300">
                  <a:solidFill>
                    <a:schemeClr val="tx1">
                      <a:lumMod val="95000"/>
                      <a:lumOff val="5000"/>
                    </a:schemeClr>
                  </a:solidFill>
                  <a:latin typeface="+mn-ea"/>
                </a:rPr>
                <a:t>的团队</a:t>
              </a:r>
              <a:endParaRPr lang="en-CA" altLang="zh-CN" sz="3530" b="1" spc="300" dirty="0">
                <a:solidFill>
                  <a:schemeClr val="tx1">
                    <a:lumMod val="95000"/>
                    <a:lumOff val="5000"/>
                  </a:schemeClr>
                </a:solidFill>
                <a:latin typeface="+mn-ea"/>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6" decel="10000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9" decel="100000" fill="hold" grpId="0" nodeType="withEffect">
                                  <p:stCondLst>
                                    <p:cond delay="2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3" decel="100000" fill="hold" grpId="0" nodeType="withEffect">
                                  <p:stCondLst>
                                    <p:cond delay="4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1+#ppt_w/2"/>
                                          </p:val>
                                        </p:tav>
                                        <p:tav tm="100000">
                                          <p:val>
                                            <p:strVal val="#ppt_x"/>
                                          </p:val>
                                        </p:tav>
                                      </p:tavLst>
                                    </p:anim>
                                    <p:anim calcmode="lin" valueType="num">
                                      <p:cBhvr additive="base">
                                        <p:cTn id="20" dur="500" fill="hold"/>
                                        <p:tgtEl>
                                          <p:spTgt spid="9"/>
                                        </p:tgtEl>
                                        <p:attrNameLst>
                                          <p:attrName>ppt_y</p:attrName>
                                        </p:attrNameLst>
                                      </p:cBhvr>
                                      <p:tavLst>
                                        <p:tav tm="0">
                                          <p:val>
                                            <p:strVal val="0-#ppt_h/2"/>
                                          </p:val>
                                        </p:tav>
                                        <p:tav tm="100000">
                                          <p:val>
                                            <p:strVal val="#ppt_y"/>
                                          </p:val>
                                        </p:tav>
                                      </p:tavLst>
                                    </p:anim>
                                  </p:childTnLst>
                                </p:cTn>
                              </p:par>
                              <p:par>
                                <p:cTn id="21" presetID="2" presetClass="entr" presetSubtype="12" decel="100000" fill="hold" grpId="0" nodeType="withEffect">
                                  <p:stCondLst>
                                    <p:cond delay="6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0-#ppt_w/2"/>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2" presetClass="entr" presetSubtype="8"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right)">
                                      <p:cBhvr>
                                        <p:cTn id="30" dur="500"/>
                                        <p:tgtEl>
                                          <p:spTgt spid="15"/>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right)">
                                      <p:cBhvr>
                                        <p:cTn id="36" dur="500"/>
                                        <p:tgtEl>
                                          <p:spTgt spid="19"/>
                                        </p:tgtEl>
                                      </p:cBhvr>
                                    </p:animEffect>
                                  </p:childTnLst>
                                </p:cTn>
                              </p:par>
                            </p:childTnLst>
                          </p:cTn>
                        </p:par>
                        <p:par>
                          <p:cTn id="37" fill="hold">
                            <p:stCondLst>
                              <p:cond delay="1000"/>
                            </p:stCondLst>
                            <p:childTnLst>
                              <p:par>
                                <p:cTn id="38" presetID="22" presetClass="entr" presetSubtype="2"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right)">
                                      <p:cBhvr>
                                        <p:cTn id="40" dur="500"/>
                                        <p:tgtEl>
                                          <p:spTgt spid="7"/>
                                        </p:tgtEl>
                                      </p:cBhvr>
                                    </p:animEffect>
                                  </p:childTnLst>
                                </p:cTn>
                              </p:par>
                            </p:childTnLst>
                          </p:cTn>
                        </p:par>
                        <p:par>
                          <p:cTn id="41" fill="hold">
                            <p:stCondLst>
                              <p:cond delay="1500"/>
                            </p:stCondLst>
                            <p:childTnLst>
                              <p:par>
                                <p:cTn id="42" presetID="10" presetClass="entr" presetSubtype="0"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3" grpId="0"/>
      <p:bldP spid="15" grpId="0"/>
      <p:bldP spid="17" grpId="0"/>
      <p:bldP spid="19"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08452" y="1471877"/>
            <a:ext cx="2753786" cy="630942"/>
          </a:xfrm>
          <a:prstGeom prst="rect">
            <a:avLst/>
          </a:prstGeom>
          <a:ln>
            <a:noFill/>
          </a:ln>
        </p:spPr>
        <p:txBody>
          <a:bodyPr wrap="square">
            <a:spAutoFit/>
          </a:bodyPr>
          <a:lstStyle/>
          <a:p>
            <a:r>
              <a:rPr lang="en-US" altLang="zh-CN" sz="3500" b="1">
                <a:solidFill>
                  <a:schemeClr val="accent4">
                    <a:lumMod val="75000"/>
                  </a:schemeClr>
                </a:solidFill>
                <a:latin typeface="+mj-ea"/>
                <a:ea typeface="+mj-ea"/>
              </a:rPr>
              <a:t>6</a:t>
            </a:r>
            <a:r>
              <a:rPr lang="zh-CN" altLang="en-US" sz="3500" b="1">
                <a:solidFill>
                  <a:schemeClr val="accent4">
                    <a:lumMod val="75000"/>
                  </a:schemeClr>
                </a:solidFill>
                <a:latin typeface="+mj-ea"/>
                <a:ea typeface="+mj-ea"/>
              </a:rPr>
              <a:t>、</a:t>
            </a:r>
            <a:r>
              <a:rPr lang="zh-CN" altLang="en-US" sz="3500" b="1" dirty="0">
                <a:solidFill>
                  <a:schemeClr val="accent4">
                    <a:lumMod val="75000"/>
                  </a:schemeClr>
                </a:solidFill>
                <a:latin typeface="+mj-ea"/>
                <a:ea typeface="+mj-ea"/>
              </a:rPr>
              <a:t>激 励</a:t>
            </a:r>
            <a:endParaRPr lang="zh-CN" altLang="en-US" sz="3500" b="1" dirty="0">
              <a:solidFill>
                <a:schemeClr val="accent4">
                  <a:lumMod val="75000"/>
                </a:schemeClr>
              </a:solidFill>
              <a:latin typeface="+mj-ea"/>
              <a:ea typeface="+mj-ea"/>
            </a:endParaRPr>
          </a:p>
        </p:txBody>
      </p:sp>
      <p:sp>
        <p:nvSpPr>
          <p:cNvPr id="8" name="Freeform 6"/>
          <p:cNvSpPr>
            <a:spLocks noEditPoints="1"/>
          </p:cNvSpPr>
          <p:nvPr/>
        </p:nvSpPr>
        <p:spPr bwMode="auto">
          <a:xfrm>
            <a:off x="7913384" y="2760319"/>
            <a:ext cx="902813" cy="2754123"/>
          </a:xfrm>
          <a:custGeom>
            <a:avLst/>
            <a:gdLst>
              <a:gd name="T0" fmla="*/ 29 w 527"/>
              <a:gd name="T1" fmla="*/ 771 h 1608"/>
              <a:gd name="T2" fmla="*/ 51 w 527"/>
              <a:gd name="T3" fmla="*/ 828 h 1608"/>
              <a:gd name="T4" fmla="*/ 90 w 527"/>
              <a:gd name="T5" fmla="*/ 1089 h 1608"/>
              <a:gd name="T6" fmla="*/ 116 w 527"/>
              <a:gd name="T7" fmla="*/ 1353 h 1608"/>
              <a:gd name="T8" fmla="*/ 54 w 527"/>
              <a:gd name="T9" fmla="*/ 1500 h 1608"/>
              <a:gd name="T10" fmla="*/ 214 w 527"/>
              <a:gd name="T11" fmla="*/ 1437 h 1608"/>
              <a:gd name="T12" fmla="*/ 223 w 527"/>
              <a:gd name="T13" fmla="*/ 1335 h 1608"/>
              <a:gd name="T14" fmla="*/ 196 w 527"/>
              <a:gd name="T15" fmla="*/ 1145 h 1608"/>
              <a:gd name="T16" fmla="*/ 207 w 527"/>
              <a:gd name="T17" fmla="*/ 1060 h 1608"/>
              <a:gd name="T18" fmla="*/ 234 w 527"/>
              <a:gd name="T19" fmla="*/ 931 h 1608"/>
              <a:gd name="T20" fmla="*/ 289 w 527"/>
              <a:gd name="T21" fmla="*/ 1187 h 1608"/>
              <a:gd name="T22" fmla="*/ 326 w 527"/>
              <a:gd name="T23" fmla="*/ 1428 h 1608"/>
              <a:gd name="T24" fmla="*/ 357 w 527"/>
              <a:gd name="T25" fmla="*/ 1558 h 1608"/>
              <a:gd name="T26" fmla="*/ 440 w 527"/>
              <a:gd name="T27" fmla="*/ 1488 h 1608"/>
              <a:gd name="T28" fmla="*/ 425 w 527"/>
              <a:gd name="T29" fmla="*/ 1375 h 1608"/>
              <a:gd name="T30" fmla="*/ 424 w 527"/>
              <a:gd name="T31" fmla="*/ 1223 h 1608"/>
              <a:gd name="T32" fmla="*/ 406 w 527"/>
              <a:gd name="T33" fmla="*/ 1080 h 1608"/>
              <a:gd name="T34" fmla="*/ 408 w 527"/>
              <a:gd name="T35" fmla="*/ 860 h 1608"/>
              <a:gd name="T36" fmla="*/ 424 w 527"/>
              <a:gd name="T37" fmla="*/ 819 h 1608"/>
              <a:gd name="T38" fmla="*/ 440 w 527"/>
              <a:gd name="T39" fmla="*/ 835 h 1608"/>
              <a:gd name="T40" fmla="*/ 427 w 527"/>
              <a:gd name="T41" fmla="*/ 880 h 1608"/>
              <a:gd name="T42" fmla="*/ 468 w 527"/>
              <a:gd name="T43" fmla="*/ 865 h 1608"/>
              <a:gd name="T44" fmla="*/ 505 w 527"/>
              <a:gd name="T45" fmla="*/ 799 h 1608"/>
              <a:gd name="T46" fmla="*/ 501 w 527"/>
              <a:gd name="T47" fmla="*/ 461 h 1608"/>
              <a:gd name="T48" fmla="*/ 311 w 527"/>
              <a:gd name="T49" fmla="*/ 236 h 1608"/>
              <a:gd name="T50" fmla="*/ 312 w 527"/>
              <a:gd name="T51" fmla="*/ 172 h 1608"/>
              <a:gd name="T52" fmla="*/ 318 w 527"/>
              <a:gd name="T53" fmla="*/ 121 h 1608"/>
              <a:gd name="T54" fmla="*/ 296 w 527"/>
              <a:gd name="T55" fmla="*/ 23 h 1608"/>
              <a:gd name="T56" fmla="*/ 262 w 527"/>
              <a:gd name="T57" fmla="*/ 3 h 1608"/>
              <a:gd name="T58" fmla="*/ 227 w 527"/>
              <a:gd name="T59" fmla="*/ 4 h 1608"/>
              <a:gd name="T60" fmla="*/ 190 w 527"/>
              <a:gd name="T61" fmla="*/ 27 h 1608"/>
              <a:gd name="T62" fmla="*/ 173 w 527"/>
              <a:gd name="T63" fmla="*/ 91 h 1608"/>
              <a:gd name="T64" fmla="*/ 174 w 527"/>
              <a:gd name="T65" fmla="*/ 175 h 1608"/>
              <a:gd name="T66" fmla="*/ 197 w 527"/>
              <a:gd name="T67" fmla="*/ 235 h 1608"/>
              <a:gd name="T68" fmla="*/ 53 w 527"/>
              <a:gd name="T69" fmla="*/ 360 h 1608"/>
              <a:gd name="T70" fmla="*/ 9 w 527"/>
              <a:gd name="T71" fmla="*/ 594 h 1608"/>
              <a:gd name="T72" fmla="*/ 424 w 527"/>
              <a:gd name="T73" fmla="*/ 645 h 1608"/>
              <a:gd name="T74" fmla="*/ 414 w 527"/>
              <a:gd name="T75" fmla="*/ 788 h 1608"/>
              <a:gd name="T76" fmla="*/ 193 w 527"/>
              <a:gd name="T77" fmla="*/ 243 h 1608"/>
              <a:gd name="T78" fmla="*/ 229 w 527"/>
              <a:gd name="T79" fmla="*/ 268 h 1608"/>
              <a:gd name="T80" fmla="*/ 248 w 527"/>
              <a:gd name="T81" fmla="*/ 274 h 1608"/>
              <a:gd name="T82" fmla="*/ 306 w 527"/>
              <a:gd name="T83" fmla="*/ 226 h 1608"/>
              <a:gd name="T84" fmla="*/ 313 w 527"/>
              <a:gd name="T85" fmla="*/ 236 h 1608"/>
              <a:gd name="T86" fmla="*/ 288 w 527"/>
              <a:gd name="T87" fmla="*/ 347 h 1608"/>
              <a:gd name="T88" fmla="*/ 269 w 527"/>
              <a:gd name="T89" fmla="*/ 296 h 1608"/>
              <a:gd name="T90" fmla="*/ 241 w 527"/>
              <a:gd name="T91" fmla="*/ 312 h 1608"/>
              <a:gd name="T92" fmla="*/ 234 w 527"/>
              <a:gd name="T93" fmla="*/ 499 h 1608"/>
              <a:gd name="T94" fmla="*/ 192 w 527"/>
              <a:gd name="T95" fmla="*/ 328 h 1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27" h="1608">
                <a:moveTo>
                  <a:pt x="9" y="594"/>
                </a:moveTo>
                <a:cubicBezTo>
                  <a:pt x="10" y="611"/>
                  <a:pt x="0" y="664"/>
                  <a:pt x="1" y="689"/>
                </a:cubicBezTo>
                <a:cubicBezTo>
                  <a:pt x="2" y="715"/>
                  <a:pt x="18" y="759"/>
                  <a:pt x="23" y="772"/>
                </a:cubicBezTo>
                <a:cubicBezTo>
                  <a:pt x="28" y="786"/>
                  <a:pt x="29" y="771"/>
                  <a:pt x="29" y="771"/>
                </a:cubicBezTo>
                <a:cubicBezTo>
                  <a:pt x="29" y="771"/>
                  <a:pt x="40" y="793"/>
                  <a:pt x="40" y="802"/>
                </a:cubicBezTo>
                <a:cubicBezTo>
                  <a:pt x="40" y="812"/>
                  <a:pt x="45" y="796"/>
                  <a:pt x="45" y="796"/>
                </a:cubicBezTo>
                <a:cubicBezTo>
                  <a:pt x="45" y="796"/>
                  <a:pt x="47" y="800"/>
                  <a:pt x="47" y="803"/>
                </a:cubicBezTo>
                <a:cubicBezTo>
                  <a:pt x="48" y="805"/>
                  <a:pt x="48" y="814"/>
                  <a:pt x="51" y="828"/>
                </a:cubicBezTo>
                <a:cubicBezTo>
                  <a:pt x="53" y="842"/>
                  <a:pt x="48" y="865"/>
                  <a:pt x="48" y="871"/>
                </a:cubicBezTo>
                <a:cubicBezTo>
                  <a:pt x="48" y="877"/>
                  <a:pt x="53" y="899"/>
                  <a:pt x="57" y="912"/>
                </a:cubicBezTo>
                <a:cubicBezTo>
                  <a:pt x="61" y="926"/>
                  <a:pt x="71" y="989"/>
                  <a:pt x="72" y="1007"/>
                </a:cubicBezTo>
                <a:cubicBezTo>
                  <a:pt x="74" y="1024"/>
                  <a:pt x="88" y="1080"/>
                  <a:pt x="90" y="1089"/>
                </a:cubicBezTo>
                <a:cubicBezTo>
                  <a:pt x="93" y="1098"/>
                  <a:pt x="89" y="1101"/>
                  <a:pt x="91" y="1120"/>
                </a:cubicBezTo>
                <a:cubicBezTo>
                  <a:pt x="94" y="1140"/>
                  <a:pt x="99" y="1179"/>
                  <a:pt x="90" y="1203"/>
                </a:cubicBezTo>
                <a:cubicBezTo>
                  <a:pt x="81" y="1226"/>
                  <a:pt x="113" y="1316"/>
                  <a:pt x="115" y="1326"/>
                </a:cubicBezTo>
                <a:cubicBezTo>
                  <a:pt x="118" y="1335"/>
                  <a:pt x="122" y="1338"/>
                  <a:pt x="116" y="1353"/>
                </a:cubicBezTo>
                <a:cubicBezTo>
                  <a:pt x="110" y="1369"/>
                  <a:pt x="111" y="1384"/>
                  <a:pt x="111" y="1393"/>
                </a:cubicBezTo>
                <a:cubicBezTo>
                  <a:pt x="112" y="1402"/>
                  <a:pt x="111" y="1408"/>
                  <a:pt x="111" y="1408"/>
                </a:cubicBezTo>
                <a:cubicBezTo>
                  <a:pt x="111" y="1408"/>
                  <a:pt x="82" y="1442"/>
                  <a:pt x="65" y="1461"/>
                </a:cubicBezTo>
                <a:cubicBezTo>
                  <a:pt x="48" y="1480"/>
                  <a:pt x="51" y="1491"/>
                  <a:pt x="54" y="1500"/>
                </a:cubicBezTo>
                <a:cubicBezTo>
                  <a:pt x="58" y="1509"/>
                  <a:pt x="71" y="1515"/>
                  <a:pt x="92" y="1516"/>
                </a:cubicBezTo>
                <a:cubicBezTo>
                  <a:pt x="114" y="1517"/>
                  <a:pt x="138" y="1500"/>
                  <a:pt x="150" y="1485"/>
                </a:cubicBezTo>
                <a:cubicBezTo>
                  <a:pt x="162" y="1469"/>
                  <a:pt x="177" y="1461"/>
                  <a:pt x="192" y="1454"/>
                </a:cubicBezTo>
                <a:cubicBezTo>
                  <a:pt x="208" y="1446"/>
                  <a:pt x="214" y="1437"/>
                  <a:pt x="214" y="1437"/>
                </a:cubicBezTo>
                <a:cubicBezTo>
                  <a:pt x="214" y="1411"/>
                  <a:pt x="214" y="1411"/>
                  <a:pt x="214" y="1411"/>
                </a:cubicBezTo>
                <a:cubicBezTo>
                  <a:pt x="214" y="1411"/>
                  <a:pt x="218" y="1406"/>
                  <a:pt x="222" y="1398"/>
                </a:cubicBezTo>
                <a:cubicBezTo>
                  <a:pt x="227" y="1390"/>
                  <a:pt x="227" y="1369"/>
                  <a:pt x="224" y="1360"/>
                </a:cubicBezTo>
                <a:cubicBezTo>
                  <a:pt x="221" y="1352"/>
                  <a:pt x="219" y="1347"/>
                  <a:pt x="223" y="1335"/>
                </a:cubicBezTo>
                <a:cubicBezTo>
                  <a:pt x="228" y="1322"/>
                  <a:pt x="223" y="1291"/>
                  <a:pt x="220" y="1263"/>
                </a:cubicBezTo>
                <a:cubicBezTo>
                  <a:pt x="218" y="1236"/>
                  <a:pt x="202" y="1177"/>
                  <a:pt x="199" y="1173"/>
                </a:cubicBezTo>
                <a:cubicBezTo>
                  <a:pt x="196" y="1169"/>
                  <a:pt x="198" y="1163"/>
                  <a:pt x="201" y="1156"/>
                </a:cubicBezTo>
                <a:cubicBezTo>
                  <a:pt x="203" y="1149"/>
                  <a:pt x="201" y="1151"/>
                  <a:pt x="196" y="1145"/>
                </a:cubicBezTo>
                <a:cubicBezTo>
                  <a:pt x="192" y="1139"/>
                  <a:pt x="191" y="1140"/>
                  <a:pt x="195" y="1133"/>
                </a:cubicBezTo>
                <a:cubicBezTo>
                  <a:pt x="199" y="1126"/>
                  <a:pt x="203" y="1125"/>
                  <a:pt x="199" y="1115"/>
                </a:cubicBezTo>
                <a:cubicBezTo>
                  <a:pt x="195" y="1105"/>
                  <a:pt x="198" y="1093"/>
                  <a:pt x="202" y="1086"/>
                </a:cubicBezTo>
                <a:cubicBezTo>
                  <a:pt x="206" y="1079"/>
                  <a:pt x="205" y="1073"/>
                  <a:pt x="207" y="1060"/>
                </a:cubicBezTo>
                <a:cubicBezTo>
                  <a:pt x="208" y="1048"/>
                  <a:pt x="218" y="1009"/>
                  <a:pt x="221" y="994"/>
                </a:cubicBezTo>
                <a:cubicBezTo>
                  <a:pt x="224" y="978"/>
                  <a:pt x="221" y="950"/>
                  <a:pt x="223" y="939"/>
                </a:cubicBezTo>
                <a:cubicBezTo>
                  <a:pt x="224" y="928"/>
                  <a:pt x="231" y="917"/>
                  <a:pt x="231" y="917"/>
                </a:cubicBezTo>
                <a:cubicBezTo>
                  <a:pt x="231" y="917"/>
                  <a:pt x="231" y="918"/>
                  <a:pt x="234" y="931"/>
                </a:cubicBezTo>
                <a:cubicBezTo>
                  <a:pt x="237" y="944"/>
                  <a:pt x="254" y="999"/>
                  <a:pt x="256" y="1007"/>
                </a:cubicBezTo>
                <a:cubicBezTo>
                  <a:pt x="259" y="1016"/>
                  <a:pt x="271" y="1076"/>
                  <a:pt x="275" y="1090"/>
                </a:cubicBezTo>
                <a:cubicBezTo>
                  <a:pt x="278" y="1104"/>
                  <a:pt x="275" y="1111"/>
                  <a:pt x="284" y="1130"/>
                </a:cubicBezTo>
                <a:cubicBezTo>
                  <a:pt x="292" y="1149"/>
                  <a:pt x="290" y="1182"/>
                  <a:pt x="289" y="1187"/>
                </a:cubicBezTo>
                <a:cubicBezTo>
                  <a:pt x="288" y="1193"/>
                  <a:pt x="288" y="1198"/>
                  <a:pt x="295" y="1218"/>
                </a:cubicBezTo>
                <a:cubicBezTo>
                  <a:pt x="301" y="1238"/>
                  <a:pt x="300" y="1264"/>
                  <a:pt x="302" y="1298"/>
                </a:cubicBezTo>
                <a:cubicBezTo>
                  <a:pt x="303" y="1332"/>
                  <a:pt x="318" y="1374"/>
                  <a:pt x="327" y="1389"/>
                </a:cubicBezTo>
                <a:cubicBezTo>
                  <a:pt x="336" y="1404"/>
                  <a:pt x="333" y="1418"/>
                  <a:pt x="326" y="1428"/>
                </a:cubicBezTo>
                <a:cubicBezTo>
                  <a:pt x="320" y="1438"/>
                  <a:pt x="329" y="1457"/>
                  <a:pt x="331" y="1467"/>
                </a:cubicBezTo>
                <a:cubicBezTo>
                  <a:pt x="334" y="1476"/>
                  <a:pt x="352" y="1496"/>
                  <a:pt x="352" y="1496"/>
                </a:cubicBezTo>
                <a:cubicBezTo>
                  <a:pt x="352" y="1496"/>
                  <a:pt x="352" y="1496"/>
                  <a:pt x="358" y="1509"/>
                </a:cubicBezTo>
                <a:cubicBezTo>
                  <a:pt x="363" y="1522"/>
                  <a:pt x="358" y="1534"/>
                  <a:pt x="357" y="1558"/>
                </a:cubicBezTo>
                <a:cubicBezTo>
                  <a:pt x="356" y="1582"/>
                  <a:pt x="368" y="1589"/>
                  <a:pt x="380" y="1599"/>
                </a:cubicBezTo>
                <a:cubicBezTo>
                  <a:pt x="393" y="1608"/>
                  <a:pt x="433" y="1606"/>
                  <a:pt x="440" y="1599"/>
                </a:cubicBezTo>
                <a:cubicBezTo>
                  <a:pt x="448" y="1592"/>
                  <a:pt x="449" y="1568"/>
                  <a:pt x="448" y="1557"/>
                </a:cubicBezTo>
                <a:cubicBezTo>
                  <a:pt x="447" y="1546"/>
                  <a:pt x="440" y="1488"/>
                  <a:pt x="440" y="1488"/>
                </a:cubicBezTo>
                <a:cubicBezTo>
                  <a:pt x="440" y="1488"/>
                  <a:pt x="439" y="1480"/>
                  <a:pt x="443" y="1467"/>
                </a:cubicBezTo>
                <a:cubicBezTo>
                  <a:pt x="447" y="1454"/>
                  <a:pt x="437" y="1430"/>
                  <a:pt x="434" y="1422"/>
                </a:cubicBezTo>
                <a:cubicBezTo>
                  <a:pt x="431" y="1413"/>
                  <a:pt x="424" y="1411"/>
                  <a:pt x="419" y="1403"/>
                </a:cubicBezTo>
                <a:cubicBezTo>
                  <a:pt x="413" y="1394"/>
                  <a:pt x="418" y="1389"/>
                  <a:pt x="425" y="1375"/>
                </a:cubicBezTo>
                <a:cubicBezTo>
                  <a:pt x="431" y="1362"/>
                  <a:pt x="427" y="1346"/>
                  <a:pt x="424" y="1332"/>
                </a:cubicBezTo>
                <a:cubicBezTo>
                  <a:pt x="421" y="1319"/>
                  <a:pt x="424" y="1316"/>
                  <a:pt x="425" y="1309"/>
                </a:cubicBezTo>
                <a:cubicBezTo>
                  <a:pt x="426" y="1301"/>
                  <a:pt x="423" y="1252"/>
                  <a:pt x="422" y="1244"/>
                </a:cubicBezTo>
                <a:cubicBezTo>
                  <a:pt x="421" y="1235"/>
                  <a:pt x="419" y="1233"/>
                  <a:pt x="424" y="1223"/>
                </a:cubicBezTo>
                <a:cubicBezTo>
                  <a:pt x="429" y="1214"/>
                  <a:pt x="421" y="1199"/>
                  <a:pt x="419" y="1192"/>
                </a:cubicBezTo>
                <a:cubicBezTo>
                  <a:pt x="416" y="1185"/>
                  <a:pt x="411" y="1173"/>
                  <a:pt x="419" y="1157"/>
                </a:cubicBezTo>
                <a:cubicBezTo>
                  <a:pt x="427" y="1140"/>
                  <a:pt x="416" y="1151"/>
                  <a:pt x="413" y="1134"/>
                </a:cubicBezTo>
                <a:cubicBezTo>
                  <a:pt x="410" y="1117"/>
                  <a:pt x="409" y="1091"/>
                  <a:pt x="406" y="1080"/>
                </a:cubicBezTo>
                <a:cubicBezTo>
                  <a:pt x="402" y="1069"/>
                  <a:pt x="402" y="1065"/>
                  <a:pt x="402" y="1053"/>
                </a:cubicBezTo>
                <a:cubicBezTo>
                  <a:pt x="402" y="1040"/>
                  <a:pt x="400" y="1041"/>
                  <a:pt x="400" y="1026"/>
                </a:cubicBezTo>
                <a:cubicBezTo>
                  <a:pt x="400" y="1011"/>
                  <a:pt x="404" y="955"/>
                  <a:pt x="406" y="940"/>
                </a:cubicBezTo>
                <a:cubicBezTo>
                  <a:pt x="407" y="925"/>
                  <a:pt x="408" y="860"/>
                  <a:pt x="408" y="860"/>
                </a:cubicBezTo>
                <a:cubicBezTo>
                  <a:pt x="408" y="860"/>
                  <a:pt x="412" y="859"/>
                  <a:pt x="414" y="858"/>
                </a:cubicBezTo>
                <a:cubicBezTo>
                  <a:pt x="416" y="857"/>
                  <a:pt x="413" y="840"/>
                  <a:pt x="413" y="840"/>
                </a:cubicBezTo>
                <a:cubicBezTo>
                  <a:pt x="413" y="840"/>
                  <a:pt x="413" y="840"/>
                  <a:pt x="415" y="837"/>
                </a:cubicBezTo>
                <a:cubicBezTo>
                  <a:pt x="417" y="834"/>
                  <a:pt x="424" y="819"/>
                  <a:pt x="424" y="819"/>
                </a:cubicBezTo>
                <a:cubicBezTo>
                  <a:pt x="424" y="819"/>
                  <a:pt x="424" y="819"/>
                  <a:pt x="426" y="816"/>
                </a:cubicBezTo>
                <a:cubicBezTo>
                  <a:pt x="427" y="814"/>
                  <a:pt x="432" y="808"/>
                  <a:pt x="436" y="808"/>
                </a:cubicBezTo>
                <a:cubicBezTo>
                  <a:pt x="440" y="808"/>
                  <a:pt x="442" y="811"/>
                  <a:pt x="442" y="817"/>
                </a:cubicBezTo>
                <a:cubicBezTo>
                  <a:pt x="441" y="823"/>
                  <a:pt x="440" y="835"/>
                  <a:pt x="440" y="835"/>
                </a:cubicBezTo>
                <a:cubicBezTo>
                  <a:pt x="440" y="835"/>
                  <a:pt x="437" y="840"/>
                  <a:pt x="435" y="844"/>
                </a:cubicBezTo>
                <a:cubicBezTo>
                  <a:pt x="433" y="849"/>
                  <a:pt x="428" y="860"/>
                  <a:pt x="423" y="866"/>
                </a:cubicBezTo>
                <a:cubicBezTo>
                  <a:pt x="418" y="872"/>
                  <a:pt x="425" y="876"/>
                  <a:pt x="425" y="876"/>
                </a:cubicBezTo>
                <a:cubicBezTo>
                  <a:pt x="425" y="876"/>
                  <a:pt x="425" y="879"/>
                  <a:pt x="427" y="880"/>
                </a:cubicBezTo>
                <a:cubicBezTo>
                  <a:pt x="429" y="882"/>
                  <a:pt x="433" y="881"/>
                  <a:pt x="438" y="879"/>
                </a:cubicBezTo>
                <a:cubicBezTo>
                  <a:pt x="444" y="877"/>
                  <a:pt x="453" y="871"/>
                  <a:pt x="453" y="871"/>
                </a:cubicBezTo>
                <a:cubicBezTo>
                  <a:pt x="453" y="871"/>
                  <a:pt x="453" y="871"/>
                  <a:pt x="457" y="871"/>
                </a:cubicBezTo>
                <a:cubicBezTo>
                  <a:pt x="460" y="870"/>
                  <a:pt x="468" y="865"/>
                  <a:pt x="468" y="865"/>
                </a:cubicBezTo>
                <a:cubicBezTo>
                  <a:pt x="468" y="865"/>
                  <a:pt x="468" y="865"/>
                  <a:pt x="470" y="865"/>
                </a:cubicBezTo>
                <a:cubicBezTo>
                  <a:pt x="472" y="865"/>
                  <a:pt x="480" y="861"/>
                  <a:pt x="487" y="858"/>
                </a:cubicBezTo>
                <a:cubicBezTo>
                  <a:pt x="494" y="855"/>
                  <a:pt x="501" y="830"/>
                  <a:pt x="503" y="822"/>
                </a:cubicBezTo>
                <a:cubicBezTo>
                  <a:pt x="506" y="815"/>
                  <a:pt x="505" y="799"/>
                  <a:pt x="505" y="799"/>
                </a:cubicBezTo>
                <a:cubicBezTo>
                  <a:pt x="507" y="799"/>
                  <a:pt x="508" y="790"/>
                  <a:pt x="510" y="780"/>
                </a:cubicBezTo>
                <a:cubicBezTo>
                  <a:pt x="512" y="770"/>
                  <a:pt x="513" y="748"/>
                  <a:pt x="517" y="729"/>
                </a:cubicBezTo>
                <a:cubicBezTo>
                  <a:pt x="520" y="709"/>
                  <a:pt x="527" y="637"/>
                  <a:pt x="527" y="607"/>
                </a:cubicBezTo>
                <a:cubicBezTo>
                  <a:pt x="527" y="577"/>
                  <a:pt x="509" y="488"/>
                  <a:pt x="501" y="461"/>
                </a:cubicBezTo>
                <a:cubicBezTo>
                  <a:pt x="493" y="433"/>
                  <a:pt x="468" y="338"/>
                  <a:pt x="467" y="315"/>
                </a:cubicBezTo>
                <a:cubicBezTo>
                  <a:pt x="465" y="292"/>
                  <a:pt x="451" y="285"/>
                  <a:pt x="435" y="283"/>
                </a:cubicBezTo>
                <a:cubicBezTo>
                  <a:pt x="420" y="280"/>
                  <a:pt x="347" y="264"/>
                  <a:pt x="340" y="259"/>
                </a:cubicBezTo>
                <a:cubicBezTo>
                  <a:pt x="332" y="254"/>
                  <a:pt x="311" y="236"/>
                  <a:pt x="311" y="236"/>
                </a:cubicBezTo>
                <a:cubicBezTo>
                  <a:pt x="311" y="236"/>
                  <a:pt x="311" y="236"/>
                  <a:pt x="311" y="234"/>
                </a:cubicBezTo>
                <a:cubicBezTo>
                  <a:pt x="311" y="231"/>
                  <a:pt x="306" y="227"/>
                  <a:pt x="306" y="227"/>
                </a:cubicBezTo>
                <a:cubicBezTo>
                  <a:pt x="306" y="227"/>
                  <a:pt x="306" y="227"/>
                  <a:pt x="307" y="216"/>
                </a:cubicBezTo>
                <a:cubicBezTo>
                  <a:pt x="307" y="205"/>
                  <a:pt x="312" y="172"/>
                  <a:pt x="312" y="172"/>
                </a:cubicBezTo>
                <a:cubicBezTo>
                  <a:pt x="312" y="172"/>
                  <a:pt x="312" y="172"/>
                  <a:pt x="318" y="172"/>
                </a:cubicBezTo>
                <a:cubicBezTo>
                  <a:pt x="323" y="172"/>
                  <a:pt x="327" y="151"/>
                  <a:pt x="329" y="140"/>
                </a:cubicBezTo>
                <a:cubicBezTo>
                  <a:pt x="331" y="129"/>
                  <a:pt x="329" y="117"/>
                  <a:pt x="327" y="117"/>
                </a:cubicBezTo>
                <a:cubicBezTo>
                  <a:pt x="324" y="117"/>
                  <a:pt x="318" y="121"/>
                  <a:pt x="318" y="121"/>
                </a:cubicBezTo>
                <a:cubicBezTo>
                  <a:pt x="318" y="121"/>
                  <a:pt x="320" y="90"/>
                  <a:pt x="319" y="84"/>
                </a:cubicBezTo>
                <a:cubicBezTo>
                  <a:pt x="318" y="79"/>
                  <a:pt x="320" y="72"/>
                  <a:pt x="318" y="64"/>
                </a:cubicBezTo>
                <a:cubicBezTo>
                  <a:pt x="315" y="57"/>
                  <a:pt x="309" y="34"/>
                  <a:pt x="305" y="29"/>
                </a:cubicBezTo>
                <a:cubicBezTo>
                  <a:pt x="302" y="24"/>
                  <a:pt x="300" y="25"/>
                  <a:pt x="296" y="23"/>
                </a:cubicBezTo>
                <a:cubicBezTo>
                  <a:pt x="291" y="20"/>
                  <a:pt x="291" y="15"/>
                  <a:pt x="288" y="11"/>
                </a:cubicBezTo>
                <a:cubicBezTo>
                  <a:pt x="285" y="6"/>
                  <a:pt x="282" y="9"/>
                  <a:pt x="278" y="8"/>
                </a:cubicBezTo>
                <a:cubicBezTo>
                  <a:pt x="274" y="6"/>
                  <a:pt x="273" y="5"/>
                  <a:pt x="269" y="4"/>
                </a:cubicBezTo>
                <a:cubicBezTo>
                  <a:pt x="266" y="2"/>
                  <a:pt x="264" y="3"/>
                  <a:pt x="262" y="3"/>
                </a:cubicBezTo>
                <a:cubicBezTo>
                  <a:pt x="259" y="2"/>
                  <a:pt x="255" y="1"/>
                  <a:pt x="250" y="1"/>
                </a:cubicBezTo>
                <a:cubicBezTo>
                  <a:pt x="245" y="0"/>
                  <a:pt x="242" y="3"/>
                  <a:pt x="239" y="3"/>
                </a:cubicBezTo>
                <a:cubicBezTo>
                  <a:pt x="236" y="3"/>
                  <a:pt x="234" y="2"/>
                  <a:pt x="234" y="2"/>
                </a:cubicBezTo>
                <a:cubicBezTo>
                  <a:pt x="234" y="2"/>
                  <a:pt x="231" y="3"/>
                  <a:pt x="227" y="4"/>
                </a:cubicBezTo>
                <a:cubicBezTo>
                  <a:pt x="224" y="6"/>
                  <a:pt x="221" y="8"/>
                  <a:pt x="221" y="8"/>
                </a:cubicBezTo>
                <a:cubicBezTo>
                  <a:pt x="221" y="8"/>
                  <a:pt x="219" y="8"/>
                  <a:pt x="211" y="10"/>
                </a:cubicBezTo>
                <a:cubicBezTo>
                  <a:pt x="203" y="13"/>
                  <a:pt x="205" y="17"/>
                  <a:pt x="200" y="20"/>
                </a:cubicBezTo>
                <a:cubicBezTo>
                  <a:pt x="194" y="23"/>
                  <a:pt x="194" y="22"/>
                  <a:pt x="190" y="27"/>
                </a:cubicBezTo>
                <a:cubicBezTo>
                  <a:pt x="186" y="31"/>
                  <a:pt x="188" y="32"/>
                  <a:pt x="187" y="33"/>
                </a:cubicBezTo>
                <a:cubicBezTo>
                  <a:pt x="185" y="35"/>
                  <a:pt x="182" y="37"/>
                  <a:pt x="179" y="40"/>
                </a:cubicBezTo>
                <a:cubicBezTo>
                  <a:pt x="176" y="43"/>
                  <a:pt x="177" y="48"/>
                  <a:pt x="175" y="58"/>
                </a:cubicBezTo>
                <a:cubicBezTo>
                  <a:pt x="172" y="68"/>
                  <a:pt x="173" y="74"/>
                  <a:pt x="173" y="91"/>
                </a:cubicBezTo>
                <a:cubicBezTo>
                  <a:pt x="172" y="106"/>
                  <a:pt x="176" y="126"/>
                  <a:pt x="177" y="130"/>
                </a:cubicBezTo>
                <a:cubicBezTo>
                  <a:pt x="177" y="130"/>
                  <a:pt x="177" y="129"/>
                  <a:pt x="177" y="128"/>
                </a:cubicBezTo>
                <a:cubicBezTo>
                  <a:pt x="176" y="125"/>
                  <a:pt x="169" y="126"/>
                  <a:pt x="166" y="131"/>
                </a:cubicBezTo>
                <a:cubicBezTo>
                  <a:pt x="163" y="137"/>
                  <a:pt x="171" y="165"/>
                  <a:pt x="174" y="175"/>
                </a:cubicBezTo>
                <a:cubicBezTo>
                  <a:pt x="177" y="186"/>
                  <a:pt x="187" y="181"/>
                  <a:pt x="187" y="181"/>
                </a:cubicBezTo>
                <a:cubicBezTo>
                  <a:pt x="187" y="181"/>
                  <a:pt x="187" y="181"/>
                  <a:pt x="189" y="185"/>
                </a:cubicBezTo>
                <a:cubicBezTo>
                  <a:pt x="191" y="190"/>
                  <a:pt x="201" y="219"/>
                  <a:pt x="201" y="219"/>
                </a:cubicBezTo>
                <a:cubicBezTo>
                  <a:pt x="201" y="219"/>
                  <a:pt x="202" y="221"/>
                  <a:pt x="197" y="235"/>
                </a:cubicBezTo>
                <a:cubicBezTo>
                  <a:pt x="193" y="249"/>
                  <a:pt x="175" y="263"/>
                  <a:pt x="175" y="263"/>
                </a:cubicBezTo>
                <a:cubicBezTo>
                  <a:pt x="175" y="263"/>
                  <a:pt x="150" y="271"/>
                  <a:pt x="129" y="278"/>
                </a:cubicBezTo>
                <a:cubicBezTo>
                  <a:pt x="108" y="284"/>
                  <a:pt x="73" y="298"/>
                  <a:pt x="66" y="304"/>
                </a:cubicBezTo>
                <a:cubicBezTo>
                  <a:pt x="60" y="309"/>
                  <a:pt x="55" y="341"/>
                  <a:pt x="53" y="360"/>
                </a:cubicBezTo>
                <a:cubicBezTo>
                  <a:pt x="50" y="380"/>
                  <a:pt x="41" y="395"/>
                  <a:pt x="38" y="403"/>
                </a:cubicBezTo>
                <a:cubicBezTo>
                  <a:pt x="35" y="411"/>
                  <a:pt x="35" y="413"/>
                  <a:pt x="31" y="442"/>
                </a:cubicBezTo>
                <a:cubicBezTo>
                  <a:pt x="27" y="472"/>
                  <a:pt x="22" y="499"/>
                  <a:pt x="16" y="530"/>
                </a:cubicBezTo>
                <a:cubicBezTo>
                  <a:pt x="9" y="561"/>
                  <a:pt x="8" y="576"/>
                  <a:pt x="9" y="594"/>
                </a:cubicBezTo>
                <a:close/>
                <a:moveTo>
                  <a:pt x="408" y="514"/>
                </a:moveTo>
                <a:cubicBezTo>
                  <a:pt x="408" y="514"/>
                  <a:pt x="408" y="520"/>
                  <a:pt x="409" y="533"/>
                </a:cubicBezTo>
                <a:cubicBezTo>
                  <a:pt x="411" y="545"/>
                  <a:pt x="414" y="568"/>
                  <a:pt x="417" y="577"/>
                </a:cubicBezTo>
                <a:cubicBezTo>
                  <a:pt x="421" y="585"/>
                  <a:pt x="419" y="614"/>
                  <a:pt x="424" y="645"/>
                </a:cubicBezTo>
                <a:cubicBezTo>
                  <a:pt x="429" y="676"/>
                  <a:pt x="435" y="697"/>
                  <a:pt x="431" y="707"/>
                </a:cubicBezTo>
                <a:cubicBezTo>
                  <a:pt x="428" y="717"/>
                  <a:pt x="428" y="732"/>
                  <a:pt x="428" y="744"/>
                </a:cubicBezTo>
                <a:cubicBezTo>
                  <a:pt x="428" y="756"/>
                  <a:pt x="422" y="769"/>
                  <a:pt x="421" y="775"/>
                </a:cubicBezTo>
                <a:cubicBezTo>
                  <a:pt x="421" y="781"/>
                  <a:pt x="414" y="788"/>
                  <a:pt x="414" y="788"/>
                </a:cubicBezTo>
                <a:cubicBezTo>
                  <a:pt x="414" y="788"/>
                  <a:pt x="414" y="727"/>
                  <a:pt x="413" y="717"/>
                </a:cubicBezTo>
                <a:cubicBezTo>
                  <a:pt x="412" y="706"/>
                  <a:pt x="406" y="653"/>
                  <a:pt x="398" y="605"/>
                </a:cubicBezTo>
                <a:cubicBezTo>
                  <a:pt x="390" y="557"/>
                  <a:pt x="408" y="514"/>
                  <a:pt x="408" y="514"/>
                </a:cubicBezTo>
                <a:close/>
                <a:moveTo>
                  <a:pt x="193" y="243"/>
                </a:moveTo>
                <a:cubicBezTo>
                  <a:pt x="195" y="240"/>
                  <a:pt x="196" y="237"/>
                  <a:pt x="197" y="234"/>
                </a:cubicBezTo>
                <a:cubicBezTo>
                  <a:pt x="198" y="232"/>
                  <a:pt x="199" y="230"/>
                  <a:pt x="199" y="228"/>
                </a:cubicBezTo>
                <a:cubicBezTo>
                  <a:pt x="200" y="229"/>
                  <a:pt x="200" y="232"/>
                  <a:pt x="200" y="236"/>
                </a:cubicBezTo>
                <a:cubicBezTo>
                  <a:pt x="201" y="248"/>
                  <a:pt x="224" y="266"/>
                  <a:pt x="229" y="268"/>
                </a:cubicBezTo>
                <a:cubicBezTo>
                  <a:pt x="232" y="269"/>
                  <a:pt x="239" y="271"/>
                  <a:pt x="243" y="273"/>
                </a:cubicBezTo>
                <a:cubicBezTo>
                  <a:pt x="245" y="273"/>
                  <a:pt x="245" y="273"/>
                  <a:pt x="245" y="273"/>
                </a:cubicBezTo>
                <a:cubicBezTo>
                  <a:pt x="244" y="273"/>
                  <a:pt x="244" y="273"/>
                  <a:pt x="244" y="273"/>
                </a:cubicBezTo>
                <a:cubicBezTo>
                  <a:pt x="246" y="274"/>
                  <a:pt x="248" y="274"/>
                  <a:pt x="248" y="274"/>
                </a:cubicBezTo>
                <a:cubicBezTo>
                  <a:pt x="248" y="274"/>
                  <a:pt x="248" y="274"/>
                  <a:pt x="251" y="272"/>
                </a:cubicBezTo>
                <a:cubicBezTo>
                  <a:pt x="253" y="269"/>
                  <a:pt x="266" y="268"/>
                  <a:pt x="271" y="264"/>
                </a:cubicBezTo>
                <a:cubicBezTo>
                  <a:pt x="275" y="261"/>
                  <a:pt x="290" y="242"/>
                  <a:pt x="295" y="238"/>
                </a:cubicBezTo>
                <a:cubicBezTo>
                  <a:pt x="299" y="236"/>
                  <a:pt x="303" y="230"/>
                  <a:pt x="306" y="226"/>
                </a:cubicBezTo>
                <a:cubicBezTo>
                  <a:pt x="306" y="226"/>
                  <a:pt x="306" y="226"/>
                  <a:pt x="306" y="226"/>
                </a:cubicBezTo>
                <a:cubicBezTo>
                  <a:pt x="306" y="226"/>
                  <a:pt x="311" y="230"/>
                  <a:pt x="311" y="233"/>
                </a:cubicBezTo>
                <a:cubicBezTo>
                  <a:pt x="311" y="235"/>
                  <a:pt x="311" y="235"/>
                  <a:pt x="311" y="235"/>
                </a:cubicBezTo>
                <a:cubicBezTo>
                  <a:pt x="311" y="235"/>
                  <a:pt x="312" y="235"/>
                  <a:pt x="313" y="236"/>
                </a:cubicBezTo>
                <a:cubicBezTo>
                  <a:pt x="312" y="247"/>
                  <a:pt x="312" y="251"/>
                  <a:pt x="307" y="262"/>
                </a:cubicBezTo>
                <a:cubicBezTo>
                  <a:pt x="302" y="273"/>
                  <a:pt x="303" y="291"/>
                  <a:pt x="303" y="296"/>
                </a:cubicBezTo>
                <a:cubicBezTo>
                  <a:pt x="302" y="301"/>
                  <a:pt x="295" y="311"/>
                  <a:pt x="295" y="317"/>
                </a:cubicBezTo>
                <a:cubicBezTo>
                  <a:pt x="295" y="324"/>
                  <a:pt x="288" y="347"/>
                  <a:pt x="288" y="347"/>
                </a:cubicBezTo>
                <a:cubicBezTo>
                  <a:pt x="288" y="347"/>
                  <a:pt x="288" y="347"/>
                  <a:pt x="285" y="342"/>
                </a:cubicBezTo>
                <a:cubicBezTo>
                  <a:pt x="282" y="338"/>
                  <a:pt x="267" y="320"/>
                  <a:pt x="267" y="320"/>
                </a:cubicBezTo>
                <a:cubicBezTo>
                  <a:pt x="267" y="320"/>
                  <a:pt x="263" y="304"/>
                  <a:pt x="263" y="303"/>
                </a:cubicBezTo>
                <a:cubicBezTo>
                  <a:pt x="263" y="302"/>
                  <a:pt x="266" y="298"/>
                  <a:pt x="269" y="296"/>
                </a:cubicBezTo>
                <a:cubicBezTo>
                  <a:pt x="253" y="276"/>
                  <a:pt x="253" y="276"/>
                  <a:pt x="253" y="276"/>
                </a:cubicBezTo>
                <a:cubicBezTo>
                  <a:pt x="249" y="275"/>
                  <a:pt x="246" y="274"/>
                  <a:pt x="243" y="274"/>
                </a:cubicBezTo>
                <a:cubicBezTo>
                  <a:pt x="222" y="291"/>
                  <a:pt x="222" y="291"/>
                  <a:pt x="222" y="291"/>
                </a:cubicBezTo>
                <a:cubicBezTo>
                  <a:pt x="229" y="297"/>
                  <a:pt x="241" y="312"/>
                  <a:pt x="241" y="312"/>
                </a:cubicBezTo>
                <a:cubicBezTo>
                  <a:pt x="244" y="324"/>
                  <a:pt x="244" y="324"/>
                  <a:pt x="244" y="324"/>
                </a:cubicBezTo>
                <a:cubicBezTo>
                  <a:pt x="244" y="324"/>
                  <a:pt x="235" y="340"/>
                  <a:pt x="230" y="358"/>
                </a:cubicBezTo>
                <a:cubicBezTo>
                  <a:pt x="225" y="376"/>
                  <a:pt x="229" y="423"/>
                  <a:pt x="232" y="439"/>
                </a:cubicBezTo>
                <a:cubicBezTo>
                  <a:pt x="235" y="456"/>
                  <a:pt x="236" y="482"/>
                  <a:pt x="234" y="499"/>
                </a:cubicBezTo>
                <a:cubicBezTo>
                  <a:pt x="232" y="516"/>
                  <a:pt x="223" y="547"/>
                  <a:pt x="223" y="547"/>
                </a:cubicBezTo>
                <a:cubicBezTo>
                  <a:pt x="223" y="547"/>
                  <a:pt x="222" y="543"/>
                  <a:pt x="220" y="528"/>
                </a:cubicBezTo>
                <a:cubicBezTo>
                  <a:pt x="217" y="512"/>
                  <a:pt x="207" y="452"/>
                  <a:pt x="204" y="436"/>
                </a:cubicBezTo>
                <a:cubicBezTo>
                  <a:pt x="201" y="420"/>
                  <a:pt x="192" y="342"/>
                  <a:pt x="192" y="328"/>
                </a:cubicBezTo>
                <a:cubicBezTo>
                  <a:pt x="192" y="314"/>
                  <a:pt x="190" y="274"/>
                  <a:pt x="191" y="268"/>
                </a:cubicBezTo>
                <a:cubicBezTo>
                  <a:pt x="192" y="263"/>
                  <a:pt x="195" y="257"/>
                  <a:pt x="193" y="251"/>
                </a:cubicBezTo>
                <a:cubicBezTo>
                  <a:pt x="192" y="249"/>
                  <a:pt x="192" y="246"/>
                  <a:pt x="193" y="243"/>
                </a:cubicBezTo>
                <a:close/>
              </a:path>
            </a:pathLst>
          </a:custGeom>
          <a:solidFill>
            <a:schemeClr val="accent5">
              <a:lumMod val="75000"/>
            </a:schemeClr>
          </a:solidFill>
          <a:ln>
            <a:noFill/>
          </a:ln>
          <a:effectLst>
            <a:outerShdw blurRad="50800" dist="38100" algn="l" rotWithShape="0">
              <a:prstClr val="black">
                <a:alpha val="40000"/>
              </a:prstClr>
            </a:outerShdw>
          </a:effectLst>
        </p:spPr>
        <p:txBody>
          <a:bodyPr vert="horz" wrap="square" lIns="88188" tIns="44094" rIns="88188" bIns="44094" numCol="1" anchor="t" anchorCtr="0" compatLnSpc="1"/>
          <a:lstStyle/>
          <a:p>
            <a:endParaRPr lang="zh-CN" altLang="en-US" sz="1245" dirty="0">
              <a:latin typeface="Avant GardeBook" pitchFamily="50" charset="0"/>
            </a:endParaRPr>
          </a:p>
        </p:txBody>
      </p:sp>
      <p:sp>
        <p:nvSpPr>
          <p:cNvPr id="9" name="Freeform 7"/>
          <p:cNvSpPr>
            <a:spLocks noEditPoints="1"/>
          </p:cNvSpPr>
          <p:nvPr/>
        </p:nvSpPr>
        <p:spPr bwMode="auto">
          <a:xfrm>
            <a:off x="4220927" y="2001585"/>
            <a:ext cx="887772" cy="2893160"/>
          </a:xfrm>
          <a:custGeom>
            <a:avLst/>
            <a:gdLst>
              <a:gd name="T0" fmla="*/ 232 w 523"/>
              <a:gd name="T1" fmla="*/ 993 h 1705"/>
              <a:gd name="T2" fmla="*/ 234 w 523"/>
              <a:gd name="T3" fmla="*/ 1246 h 1705"/>
              <a:gd name="T4" fmla="*/ 247 w 523"/>
              <a:gd name="T5" fmla="*/ 1522 h 1705"/>
              <a:gd name="T6" fmla="*/ 233 w 523"/>
              <a:gd name="T7" fmla="*/ 1584 h 1705"/>
              <a:gd name="T8" fmla="*/ 211 w 523"/>
              <a:gd name="T9" fmla="*/ 1622 h 1705"/>
              <a:gd name="T10" fmla="*/ 144 w 523"/>
              <a:gd name="T11" fmla="*/ 1657 h 1705"/>
              <a:gd name="T12" fmla="*/ 125 w 523"/>
              <a:gd name="T13" fmla="*/ 1610 h 1705"/>
              <a:gd name="T14" fmla="*/ 116 w 523"/>
              <a:gd name="T15" fmla="*/ 1577 h 1705"/>
              <a:gd name="T16" fmla="*/ 113 w 523"/>
              <a:gd name="T17" fmla="*/ 1452 h 1705"/>
              <a:gd name="T18" fmla="*/ 99 w 523"/>
              <a:gd name="T19" fmla="*/ 1240 h 1705"/>
              <a:gd name="T20" fmla="*/ 86 w 523"/>
              <a:gd name="T21" fmla="*/ 1028 h 1705"/>
              <a:gd name="T22" fmla="*/ 66 w 523"/>
              <a:gd name="T23" fmla="*/ 931 h 1705"/>
              <a:gd name="T24" fmla="*/ 47 w 523"/>
              <a:gd name="T25" fmla="*/ 919 h 1705"/>
              <a:gd name="T26" fmla="*/ 39 w 523"/>
              <a:gd name="T27" fmla="*/ 905 h 1705"/>
              <a:gd name="T28" fmla="*/ 67 w 523"/>
              <a:gd name="T29" fmla="*/ 966 h 1705"/>
              <a:gd name="T30" fmla="*/ 43 w 523"/>
              <a:gd name="T31" fmla="*/ 964 h 1705"/>
              <a:gd name="T32" fmla="*/ 9 w 523"/>
              <a:gd name="T33" fmla="*/ 874 h 1705"/>
              <a:gd name="T34" fmla="*/ 45 w 523"/>
              <a:gd name="T35" fmla="*/ 659 h 1705"/>
              <a:gd name="T36" fmla="*/ 20 w 523"/>
              <a:gd name="T37" fmla="*/ 601 h 1705"/>
              <a:gd name="T38" fmla="*/ 46 w 523"/>
              <a:gd name="T39" fmla="*/ 595 h 1705"/>
              <a:gd name="T40" fmla="*/ 58 w 523"/>
              <a:gd name="T41" fmla="*/ 548 h 1705"/>
              <a:gd name="T42" fmla="*/ 81 w 523"/>
              <a:gd name="T43" fmla="*/ 354 h 1705"/>
              <a:gd name="T44" fmla="*/ 126 w 523"/>
              <a:gd name="T45" fmla="*/ 278 h 1705"/>
              <a:gd name="T46" fmla="*/ 131 w 523"/>
              <a:gd name="T47" fmla="*/ 247 h 1705"/>
              <a:gd name="T48" fmla="*/ 144 w 523"/>
              <a:gd name="T49" fmla="*/ 209 h 1705"/>
              <a:gd name="T50" fmla="*/ 192 w 523"/>
              <a:gd name="T51" fmla="*/ 59 h 1705"/>
              <a:gd name="T52" fmla="*/ 286 w 523"/>
              <a:gd name="T53" fmla="*/ 7 h 1705"/>
              <a:gd name="T54" fmla="*/ 374 w 523"/>
              <a:gd name="T55" fmla="*/ 127 h 1705"/>
              <a:gd name="T56" fmla="*/ 395 w 523"/>
              <a:gd name="T57" fmla="*/ 212 h 1705"/>
              <a:gd name="T58" fmla="*/ 389 w 523"/>
              <a:gd name="T59" fmla="*/ 241 h 1705"/>
              <a:gd name="T60" fmla="*/ 407 w 523"/>
              <a:gd name="T61" fmla="*/ 265 h 1705"/>
              <a:gd name="T62" fmla="*/ 463 w 523"/>
              <a:gd name="T63" fmla="*/ 318 h 1705"/>
              <a:gd name="T64" fmla="*/ 486 w 523"/>
              <a:gd name="T65" fmla="*/ 488 h 1705"/>
              <a:gd name="T66" fmla="*/ 493 w 523"/>
              <a:gd name="T67" fmla="*/ 506 h 1705"/>
              <a:gd name="T68" fmla="*/ 491 w 523"/>
              <a:gd name="T69" fmla="*/ 526 h 1705"/>
              <a:gd name="T70" fmla="*/ 519 w 523"/>
              <a:gd name="T71" fmla="*/ 531 h 1705"/>
              <a:gd name="T72" fmla="*/ 482 w 523"/>
              <a:gd name="T73" fmla="*/ 580 h 1705"/>
              <a:gd name="T74" fmla="*/ 458 w 523"/>
              <a:gd name="T75" fmla="*/ 765 h 1705"/>
              <a:gd name="T76" fmla="*/ 448 w 523"/>
              <a:gd name="T77" fmla="*/ 869 h 1705"/>
              <a:gd name="T78" fmla="*/ 419 w 523"/>
              <a:gd name="T79" fmla="*/ 1044 h 1705"/>
              <a:gd name="T80" fmla="*/ 435 w 523"/>
              <a:gd name="T81" fmla="*/ 1219 h 1705"/>
              <a:gd name="T82" fmla="*/ 472 w 523"/>
              <a:gd name="T83" fmla="*/ 1505 h 1705"/>
              <a:gd name="T84" fmla="*/ 478 w 523"/>
              <a:gd name="T85" fmla="*/ 1626 h 1705"/>
              <a:gd name="T86" fmla="*/ 481 w 523"/>
              <a:gd name="T87" fmla="*/ 1691 h 1705"/>
              <a:gd name="T88" fmla="*/ 409 w 523"/>
              <a:gd name="T89" fmla="*/ 1686 h 1705"/>
              <a:gd name="T90" fmla="*/ 405 w 523"/>
              <a:gd name="T91" fmla="*/ 1641 h 1705"/>
              <a:gd name="T92" fmla="*/ 347 w 523"/>
              <a:gd name="T93" fmla="*/ 1564 h 1705"/>
              <a:gd name="T94" fmla="*/ 296 w 523"/>
              <a:gd name="T95" fmla="*/ 1241 h 1705"/>
              <a:gd name="T96" fmla="*/ 234 w 523"/>
              <a:gd name="T97" fmla="*/ 890 h 1705"/>
              <a:gd name="T98" fmla="*/ 423 w 523"/>
              <a:gd name="T99" fmla="*/ 621 h 1705"/>
              <a:gd name="T100" fmla="*/ 411 w 523"/>
              <a:gd name="T101" fmla="*/ 584 h 1705"/>
              <a:gd name="T102" fmla="*/ 400 w 523"/>
              <a:gd name="T103" fmla="*/ 552 h 1705"/>
              <a:gd name="T104" fmla="*/ 392 w 523"/>
              <a:gd name="T105" fmla="*/ 556 h 1705"/>
              <a:gd name="T106" fmla="*/ 395 w 523"/>
              <a:gd name="T107" fmla="*/ 635 h 1705"/>
              <a:gd name="T108" fmla="*/ 420 w 523"/>
              <a:gd name="T109" fmla="*/ 698 h 1705"/>
              <a:gd name="T110" fmla="*/ 138 w 523"/>
              <a:gd name="T111" fmla="*/ 548 h 1705"/>
              <a:gd name="T112" fmla="*/ 146 w 523"/>
              <a:gd name="T113" fmla="*/ 576 h 1705"/>
              <a:gd name="T114" fmla="*/ 143 w 523"/>
              <a:gd name="T115" fmla="*/ 519 h 1705"/>
              <a:gd name="T116" fmla="*/ 144 w 523"/>
              <a:gd name="T117" fmla="*/ 463 h 1705"/>
              <a:gd name="T118" fmla="*/ 269 w 523"/>
              <a:gd name="T119" fmla="*/ 513 h 1705"/>
              <a:gd name="T120" fmla="*/ 373 w 523"/>
              <a:gd name="T121" fmla="*/ 370 h 1705"/>
              <a:gd name="T122" fmla="*/ 219 w 523"/>
              <a:gd name="T123" fmla="*/ 265 h 1705"/>
              <a:gd name="T124" fmla="*/ 233 w 523"/>
              <a:gd name="T125" fmla="*/ 348 h 1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23" h="1705">
                <a:moveTo>
                  <a:pt x="234" y="890"/>
                </a:moveTo>
                <a:cubicBezTo>
                  <a:pt x="234" y="890"/>
                  <a:pt x="235" y="961"/>
                  <a:pt x="232" y="993"/>
                </a:cubicBezTo>
                <a:cubicBezTo>
                  <a:pt x="228" y="1025"/>
                  <a:pt x="235" y="1105"/>
                  <a:pt x="237" y="1129"/>
                </a:cubicBezTo>
                <a:cubicBezTo>
                  <a:pt x="240" y="1153"/>
                  <a:pt x="232" y="1194"/>
                  <a:pt x="234" y="1246"/>
                </a:cubicBezTo>
                <a:cubicBezTo>
                  <a:pt x="236" y="1298"/>
                  <a:pt x="241" y="1383"/>
                  <a:pt x="243" y="1413"/>
                </a:cubicBezTo>
                <a:cubicBezTo>
                  <a:pt x="245" y="1442"/>
                  <a:pt x="247" y="1504"/>
                  <a:pt x="247" y="1522"/>
                </a:cubicBezTo>
                <a:cubicBezTo>
                  <a:pt x="247" y="1540"/>
                  <a:pt x="246" y="1568"/>
                  <a:pt x="241" y="1571"/>
                </a:cubicBezTo>
                <a:cubicBezTo>
                  <a:pt x="236" y="1574"/>
                  <a:pt x="234" y="1576"/>
                  <a:pt x="233" y="1584"/>
                </a:cubicBezTo>
                <a:cubicBezTo>
                  <a:pt x="232" y="1592"/>
                  <a:pt x="233" y="1609"/>
                  <a:pt x="226" y="1609"/>
                </a:cubicBezTo>
                <a:cubicBezTo>
                  <a:pt x="220" y="1610"/>
                  <a:pt x="214" y="1610"/>
                  <a:pt x="211" y="1622"/>
                </a:cubicBezTo>
                <a:cubicBezTo>
                  <a:pt x="208" y="1634"/>
                  <a:pt x="197" y="1653"/>
                  <a:pt x="181" y="1658"/>
                </a:cubicBezTo>
                <a:cubicBezTo>
                  <a:pt x="165" y="1663"/>
                  <a:pt x="155" y="1662"/>
                  <a:pt x="144" y="1657"/>
                </a:cubicBezTo>
                <a:cubicBezTo>
                  <a:pt x="133" y="1653"/>
                  <a:pt x="124" y="1647"/>
                  <a:pt x="120" y="1638"/>
                </a:cubicBezTo>
                <a:cubicBezTo>
                  <a:pt x="116" y="1629"/>
                  <a:pt x="121" y="1617"/>
                  <a:pt x="125" y="1610"/>
                </a:cubicBezTo>
                <a:cubicBezTo>
                  <a:pt x="129" y="1602"/>
                  <a:pt x="136" y="1589"/>
                  <a:pt x="130" y="1588"/>
                </a:cubicBezTo>
                <a:cubicBezTo>
                  <a:pt x="124" y="1588"/>
                  <a:pt x="117" y="1590"/>
                  <a:pt x="116" y="1577"/>
                </a:cubicBezTo>
                <a:cubicBezTo>
                  <a:pt x="115" y="1564"/>
                  <a:pt x="111" y="1561"/>
                  <a:pt x="112" y="1525"/>
                </a:cubicBezTo>
                <a:cubicBezTo>
                  <a:pt x="113" y="1511"/>
                  <a:pt x="115" y="1504"/>
                  <a:pt x="113" y="1452"/>
                </a:cubicBezTo>
                <a:cubicBezTo>
                  <a:pt x="113" y="1452"/>
                  <a:pt x="107" y="1424"/>
                  <a:pt x="104" y="1369"/>
                </a:cubicBezTo>
                <a:cubicBezTo>
                  <a:pt x="101" y="1314"/>
                  <a:pt x="100" y="1270"/>
                  <a:pt x="99" y="1240"/>
                </a:cubicBezTo>
                <a:cubicBezTo>
                  <a:pt x="98" y="1210"/>
                  <a:pt x="93" y="1164"/>
                  <a:pt x="89" y="1138"/>
                </a:cubicBezTo>
                <a:cubicBezTo>
                  <a:pt x="84" y="1112"/>
                  <a:pt x="86" y="1058"/>
                  <a:pt x="86" y="1028"/>
                </a:cubicBezTo>
                <a:cubicBezTo>
                  <a:pt x="86" y="998"/>
                  <a:pt x="83" y="940"/>
                  <a:pt x="83" y="940"/>
                </a:cubicBezTo>
                <a:cubicBezTo>
                  <a:pt x="83" y="940"/>
                  <a:pt x="66" y="938"/>
                  <a:pt x="66" y="931"/>
                </a:cubicBezTo>
                <a:cubicBezTo>
                  <a:pt x="66" y="925"/>
                  <a:pt x="64" y="933"/>
                  <a:pt x="60" y="934"/>
                </a:cubicBezTo>
                <a:cubicBezTo>
                  <a:pt x="56" y="934"/>
                  <a:pt x="47" y="934"/>
                  <a:pt x="47" y="919"/>
                </a:cubicBezTo>
                <a:cubicBezTo>
                  <a:pt x="47" y="905"/>
                  <a:pt x="52" y="893"/>
                  <a:pt x="48" y="888"/>
                </a:cubicBezTo>
                <a:cubicBezTo>
                  <a:pt x="45" y="883"/>
                  <a:pt x="40" y="886"/>
                  <a:pt x="39" y="905"/>
                </a:cubicBezTo>
                <a:cubicBezTo>
                  <a:pt x="39" y="924"/>
                  <a:pt x="34" y="935"/>
                  <a:pt x="40" y="941"/>
                </a:cubicBezTo>
                <a:cubicBezTo>
                  <a:pt x="46" y="947"/>
                  <a:pt x="71" y="962"/>
                  <a:pt x="67" y="966"/>
                </a:cubicBezTo>
                <a:cubicBezTo>
                  <a:pt x="63" y="971"/>
                  <a:pt x="61" y="968"/>
                  <a:pt x="57" y="969"/>
                </a:cubicBezTo>
                <a:cubicBezTo>
                  <a:pt x="54" y="970"/>
                  <a:pt x="50" y="969"/>
                  <a:pt x="43" y="964"/>
                </a:cubicBezTo>
                <a:cubicBezTo>
                  <a:pt x="36" y="959"/>
                  <a:pt x="17" y="941"/>
                  <a:pt x="14" y="933"/>
                </a:cubicBezTo>
                <a:cubicBezTo>
                  <a:pt x="11" y="924"/>
                  <a:pt x="0" y="910"/>
                  <a:pt x="9" y="874"/>
                </a:cubicBezTo>
                <a:cubicBezTo>
                  <a:pt x="18" y="837"/>
                  <a:pt x="20" y="810"/>
                  <a:pt x="27" y="779"/>
                </a:cubicBezTo>
                <a:cubicBezTo>
                  <a:pt x="35" y="748"/>
                  <a:pt x="49" y="663"/>
                  <a:pt x="45" y="659"/>
                </a:cubicBezTo>
                <a:cubicBezTo>
                  <a:pt x="42" y="655"/>
                  <a:pt x="14" y="607"/>
                  <a:pt x="12" y="603"/>
                </a:cubicBezTo>
                <a:cubicBezTo>
                  <a:pt x="10" y="598"/>
                  <a:pt x="10" y="593"/>
                  <a:pt x="20" y="601"/>
                </a:cubicBezTo>
                <a:cubicBezTo>
                  <a:pt x="29" y="610"/>
                  <a:pt x="46" y="616"/>
                  <a:pt x="51" y="610"/>
                </a:cubicBezTo>
                <a:cubicBezTo>
                  <a:pt x="55" y="604"/>
                  <a:pt x="51" y="598"/>
                  <a:pt x="46" y="595"/>
                </a:cubicBezTo>
                <a:cubicBezTo>
                  <a:pt x="41" y="592"/>
                  <a:pt x="39" y="582"/>
                  <a:pt x="44" y="572"/>
                </a:cubicBezTo>
                <a:cubicBezTo>
                  <a:pt x="49" y="561"/>
                  <a:pt x="54" y="557"/>
                  <a:pt x="58" y="548"/>
                </a:cubicBezTo>
                <a:cubicBezTo>
                  <a:pt x="62" y="539"/>
                  <a:pt x="67" y="499"/>
                  <a:pt x="69" y="467"/>
                </a:cubicBezTo>
                <a:cubicBezTo>
                  <a:pt x="70" y="435"/>
                  <a:pt x="74" y="381"/>
                  <a:pt x="81" y="354"/>
                </a:cubicBezTo>
                <a:cubicBezTo>
                  <a:pt x="88" y="327"/>
                  <a:pt x="95" y="303"/>
                  <a:pt x="103" y="297"/>
                </a:cubicBezTo>
                <a:cubicBezTo>
                  <a:pt x="111" y="290"/>
                  <a:pt x="130" y="287"/>
                  <a:pt x="126" y="278"/>
                </a:cubicBezTo>
                <a:cubicBezTo>
                  <a:pt x="122" y="269"/>
                  <a:pt x="124" y="270"/>
                  <a:pt x="130" y="265"/>
                </a:cubicBezTo>
                <a:cubicBezTo>
                  <a:pt x="136" y="261"/>
                  <a:pt x="127" y="254"/>
                  <a:pt x="131" y="247"/>
                </a:cubicBezTo>
                <a:cubicBezTo>
                  <a:pt x="135" y="240"/>
                  <a:pt x="136" y="249"/>
                  <a:pt x="139" y="236"/>
                </a:cubicBezTo>
                <a:cubicBezTo>
                  <a:pt x="143" y="223"/>
                  <a:pt x="142" y="226"/>
                  <a:pt x="144" y="209"/>
                </a:cubicBezTo>
                <a:cubicBezTo>
                  <a:pt x="147" y="192"/>
                  <a:pt x="163" y="155"/>
                  <a:pt x="165" y="139"/>
                </a:cubicBezTo>
                <a:cubicBezTo>
                  <a:pt x="166" y="123"/>
                  <a:pt x="171" y="87"/>
                  <a:pt x="192" y="59"/>
                </a:cubicBezTo>
                <a:cubicBezTo>
                  <a:pt x="213" y="30"/>
                  <a:pt x="246" y="7"/>
                  <a:pt x="256" y="7"/>
                </a:cubicBezTo>
                <a:cubicBezTo>
                  <a:pt x="267" y="7"/>
                  <a:pt x="272" y="0"/>
                  <a:pt x="286" y="7"/>
                </a:cubicBezTo>
                <a:cubicBezTo>
                  <a:pt x="301" y="13"/>
                  <a:pt x="327" y="16"/>
                  <a:pt x="347" y="55"/>
                </a:cubicBezTo>
                <a:cubicBezTo>
                  <a:pt x="368" y="93"/>
                  <a:pt x="375" y="101"/>
                  <a:pt x="374" y="127"/>
                </a:cubicBezTo>
                <a:cubicBezTo>
                  <a:pt x="373" y="153"/>
                  <a:pt x="378" y="171"/>
                  <a:pt x="383" y="184"/>
                </a:cubicBezTo>
                <a:cubicBezTo>
                  <a:pt x="388" y="198"/>
                  <a:pt x="396" y="199"/>
                  <a:pt x="395" y="212"/>
                </a:cubicBezTo>
                <a:cubicBezTo>
                  <a:pt x="394" y="224"/>
                  <a:pt x="395" y="233"/>
                  <a:pt x="397" y="234"/>
                </a:cubicBezTo>
                <a:cubicBezTo>
                  <a:pt x="400" y="234"/>
                  <a:pt x="398" y="243"/>
                  <a:pt x="389" y="241"/>
                </a:cubicBezTo>
                <a:cubicBezTo>
                  <a:pt x="380" y="238"/>
                  <a:pt x="386" y="247"/>
                  <a:pt x="389" y="250"/>
                </a:cubicBezTo>
                <a:cubicBezTo>
                  <a:pt x="392" y="253"/>
                  <a:pt x="402" y="262"/>
                  <a:pt x="407" y="265"/>
                </a:cubicBezTo>
                <a:cubicBezTo>
                  <a:pt x="412" y="268"/>
                  <a:pt x="418" y="273"/>
                  <a:pt x="429" y="278"/>
                </a:cubicBezTo>
                <a:cubicBezTo>
                  <a:pt x="441" y="283"/>
                  <a:pt x="461" y="294"/>
                  <a:pt x="463" y="318"/>
                </a:cubicBezTo>
                <a:cubicBezTo>
                  <a:pt x="465" y="342"/>
                  <a:pt x="478" y="407"/>
                  <a:pt x="477" y="435"/>
                </a:cubicBezTo>
                <a:cubicBezTo>
                  <a:pt x="476" y="464"/>
                  <a:pt x="485" y="480"/>
                  <a:pt x="486" y="488"/>
                </a:cubicBezTo>
                <a:cubicBezTo>
                  <a:pt x="487" y="496"/>
                  <a:pt x="483" y="503"/>
                  <a:pt x="483" y="505"/>
                </a:cubicBezTo>
                <a:cubicBezTo>
                  <a:pt x="482" y="506"/>
                  <a:pt x="490" y="506"/>
                  <a:pt x="493" y="506"/>
                </a:cubicBezTo>
                <a:cubicBezTo>
                  <a:pt x="496" y="506"/>
                  <a:pt x="493" y="507"/>
                  <a:pt x="493" y="515"/>
                </a:cubicBezTo>
                <a:cubicBezTo>
                  <a:pt x="493" y="523"/>
                  <a:pt x="500" y="521"/>
                  <a:pt x="491" y="526"/>
                </a:cubicBezTo>
                <a:cubicBezTo>
                  <a:pt x="482" y="531"/>
                  <a:pt x="482" y="534"/>
                  <a:pt x="494" y="532"/>
                </a:cubicBezTo>
                <a:cubicBezTo>
                  <a:pt x="506" y="530"/>
                  <a:pt x="523" y="527"/>
                  <a:pt x="519" y="531"/>
                </a:cubicBezTo>
                <a:cubicBezTo>
                  <a:pt x="515" y="536"/>
                  <a:pt x="495" y="547"/>
                  <a:pt x="490" y="562"/>
                </a:cubicBezTo>
                <a:cubicBezTo>
                  <a:pt x="485" y="576"/>
                  <a:pt x="485" y="578"/>
                  <a:pt x="482" y="580"/>
                </a:cubicBezTo>
                <a:cubicBezTo>
                  <a:pt x="479" y="581"/>
                  <a:pt x="490" y="616"/>
                  <a:pt x="473" y="678"/>
                </a:cubicBezTo>
                <a:cubicBezTo>
                  <a:pt x="457" y="740"/>
                  <a:pt x="455" y="750"/>
                  <a:pt x="458" y="765"/>
                </a:cubicBezTo>
                <a:cubicBezTo>
                  <a:pt x="460" y="781"/>
                  <a:pt x="460" y="816"/>
                  <a:pt x="459" y="832"/>
                </a:cubicBezTo>
                <a:cubicBezTo>
                  <a:pt x="458" y="849"/>
                  <a:pt x="462" y="851"/>
                  <a:pt x="448" y="869"/>
                </a:cubicBezTo>
                <a:cubicBezTo>
                  <a:pt x="434" y="888"/>
                  <a:pt x="426" y="895"/>
                  <a:pt x="425" y="905"/>
                </a:cubicBezTo>
                <a:cubicBezTo>
                  <a:pt x="424" y="916"/>
                  <a:pt x="419" y="992"/>
                  <a:pt x="419" y="1044"/>
                </a:cubicBezTo>
                <a:cubicBezTo>
                  <a:pt x="419" y="1096"/>
                  <a:pt x="427" y="1130"/>
                  <a:pt x="425" y="1160"/>
                </a:cubicBezTo>
                <a:cubicBezTo>
                  <a:pt x="422" y="1191"/>
                  <a:pt x="431" y="1205"/>
                  <a:pt x="435" y="1219"/>
                </a:cubicBezTo>
                <a:cubicBezTo>
                  <a:pt x="439" y="1233"/>
                  <a:pt x="441" y="1283"/>
                  <a:pt x="449" y="1340"/>
                </a:cubicBezTo>
                <a:cubicBezTo>
                  <a:pt x="457" y="1398"/>
                  <a:pt x="471" y="1471"/>
                  <a:pt x="472" y="1505"/>
                </a:cubicBezTo>
                <a:cubicBezTo>
                  <a:pt x="472" y="1540"/>
                  <a:pt x="481" y="1583"/>
                  <a:pt x="483" y="1598"/>
                </a:cubicBezTo>
                <a:cubicBezTo>
                  <a:pt x="485" y="1613"/>
                  <a:pt x="485" y="1619"/>
                  <a:pt x="478" y="1626"/>
                </a:cubicBezTo>
                <a:cubicBezTo>
                  <a:pt x="471" y="1632"/>
                  <a:pt x="468" y="1636"/>
                  <a:pt x="470" y="1640"/>
                </a:cubicBezTo>
                <a:cubicBezTo>
                  <a:pt x="472" y="1645"/>
                  <a:pt x="499" y="1677"/>
                  <a:pt x="481" y="1691"/>
                </a:cubicBezTo>
                <a:cubicBezTo>
                  <a:pt x="463" y="1705"/>
                  <a:pt x="457" y="1705"/>
                  <a:pt x="441" y="1703"/>
                </a:cubicBezTo>
                <a:cubicBezTo>
                  <a:pt x="426" y="1700"/>
                  <a:pt x="414" y="1695"/>
                  <a:pt x="409" y="1686"/>
                </a:cubicBezTo>
                <a:cubicBezTo>
                  <a:pt x="404" y="1678"/>
                  <a:pt x="403" y="1665"/>
                  <a:pt x="404" y="1653"/>
                </a:cubicBezTo>
                <a:cubicBezTo>
                  <a:pt x="405" y="1641"/>
                  <a:pt x="405" y="1641"/>
                  <a:pt x="405" y="1641"/>
                </a:cubicBezTo>
                <a:cubicBezTo>
                  <a:pt x="405" y="1641"/>
                  <a:pt x="360" y="1646"/>
                  <a:pt x="361" y="1637"/>
                </a:cubicBezTo>
                <a:cubicBezTo>
                  <a:pt x="362" y="1627"/>
                  <a:pt x="355" y="1601"/>
                  <a:pt x="347" y="1564"/>
                </a:cubicBezTo>
                <a:cubicBezTo>
                  <a:pt x="340" y="1527"/>
                  <a:pt x="334" y="1471"/>
                  <a:pt x="328" y="1442"/>
                </a:cubicBezTo>
                <a:cubicBezTo>
                  <a:pt x="323" y="1413"/>
                  <a:pt x="305" y="1303"/>
                  <a:pt x="296" y="1241"/>
                </a:cubicBezTo>
                <a:cubicBezTo>
                  <a:pt x="288" y="1179"/>
                  <a:pt x="279" y="1094"/>
                  <a:pt x="271" y="1047"/>
                </a:cubicBezTo>
                <a:cubicBezTo>
                  <a:pt x="264" y="1000"/>
                  <a:pt x="238" y="894"/>
                  <a:pt x="234" y="890"/>
                </a:cubicBezTo>
                <a:close/>
                <a:moveTo>
                  <a:pt x="420" y="698"/>
                </a:moveTo>
                <a:cubicBezTo>
                  <a:pt x="420" y="698"/>
                  <a:pt x="421" y="640"/>
                  <a:pt x="423" y="621"/>
                </a:cubicBezTo>
                <a:cubicBezTo>
                  <a:pt x="424" y="602"/>
                  <a:pt x="428" y="592"/>
                  <a:pt x="424" y="592"/>
                </a:cubicBezTo>
                <a:cubicBezTo>
                  <a:pt x="419" y="593"/>
                  <a:pt x="413" y="595"/>
                  <a:pt x="411" y="584"/>
                </a:cubicBezTo>
                <a:cubicBezTo>
                  <a:pt x="408" y="573"/>
                  <a:pt x="410" y="572"/>
                  <a:pt x="406" y="568"/>
                </a:cubicBezTo>
                <a:cubicBezTo>
                  <a:pt x="401" y="563"/>
                  <a:pt x="403" y="562"/>
                  <a:pt x="400" y="552"/>
                </a:cubicBezTo>
                <a:cubicBezTo>
                  <a:pt x="397" y="542"/>
                  <a:pt x="397" y="538"/>
                  <a:pt x="397" y="538"/>
                </a:cubicBezTo>
                <a:cubicBezTo>
                  <a:pt x="397" y="538"/>
                  <a:pt x="387" y="541"/>
                  <a:pt x="392" y="556"/>
                </a:cubicBezTo>
                <a:cubicBezTo>
                  <a:pt x="398" y="571"/>
                  <a:pt x="400" y="581"/>
                  <a:pt x="398" y="595"/>
                </a:cubicBezTo>
                <a:cubicBezTo>
                  <a:pt x="397" y="608"/>
                  <a:pt x="395" y="631"/>
                  <a:pt x="395" y="635"/>
                </a:cubicBezTo>
                <a:cubicBezTo>
                  <a:pt x="395" y="639"/>
                  <a:pt x="396" y="683"/>
                  <a:pt x="398" y="691"/>
                </a:cubicBezTo>
                <a:cubicBezTo>
                  <a:pt x="403" y="707"/>
                  <a:pt x="404" y="764"/>
                  <a:pt x="420" y="698"/>
                </a:cubicBezTo>
                <a:close/>
                <a:moveTo>
                  <a:pt x="141" y="491"/>
                </a:moveTo>
                <a:cubicBezTo>
                  <a:pt x="140" y="502"/>
                  <a:pt x="140" y="527"/>
                  <a:pt x="138" y="548"/>
                </a:cubicBezTo>
                <a:cubicBezTo>
                  <a:pt x="137" y="568"/>
                  <a:pt x="120" y="638"/>
                  <a:pt x="124" y="633"/>
                </a:cubicBezTo>
                <a:cubicBezTo>
                  <a:pt x="128" y="628"/>
                  <a:pt x="144" y="579"/>
                  <a:pt x="146" y="576"/>
                </a:cubicBezTo>
                <a:cubicBezTo>
                  <a:pt x="148" y="574"/>
                  <a:pt x="148" y="563"/>
                  <a:pt x="147" y="553"/>
                </a:cubicBezTo>
                <a:cubicBezTo>
                  <a:pt x="147" y="544"/>
                  <a:pt x="145" y="537"/>
                  <a:pt x="143" y="519"/>
                </a:cubicBezTo>
                <a:cubicBezTo>
                  <a:pt x="141" y="501"/>
                  <a:pt x="143" y="505"/>
                  <a:pt x="147" y="489"/>
                </a:cubicBezTo>
                <a:cubicBezTo>
                  <a:pt x="152" y="473"/>
                  <a:pt x="144" y="463"/>
                  <a:pt x="144" y="463"/>
                </a:cubicBezTo>
                <a:cubicBezTo>
                  <a:pt x="144" y="463"/>
                  <a:pt x="142" y="479"/>
                  <a:pt x="141" y="491"/>
                </a:cubicBezTo>
                <a:close/>
                <a:moveTo>
                  <a:pt x="269" y="513"/>
                </a:moveTo>
                <a:cubicBezTo>
                  <a:pt x="269" y="513"/>
                  <a:pt x="302" y="348"/>
                  <a:pt x="316" y="349"/>
                </a:cubicBezTo>
                <a:cubicBezTo>
                  <a:pt x="330" y="351"/>
                  <a:pt x="373" y="370"/>
                  <a:pt x="373" y="370"/>
                </a:cubicBezTo>
                <a:cubicBezTo>
                  <a:pt x="373" y="370"/>
                  <a:pt x="335" y="281"/>
                  <a:pt x="334" y="267"/>
                </a:cubicBezTo>
                <a:cubicBezTo>
                  <a:pt x="304" y="284"/>
                  <a:pt x="259" y="294"/>
                  <a:pt x="219" y="265"/>
                </a:cubicBezTo>
                <a:cubicBezTo>
                  <a:pt x="202" y="267"/>
                  <a:pt x="167" y="376"/>
                  <a:pt x="167" y="376"/>
                </a:cubicBezTo>
                <a:cubicBezTo>
                  <a:pt x="167" y="376"/>
                  <a:pt x="221" y="335"/>
                  <a:pt x="233" y="348"/>
                </a:cubicBezTo>
                <a:cubicBezTo>
                  <a:pt x="244" y="362"/>
                  <a:pt x="269" y="513"/>
                  <a:pt x="269" y="513"/>
                </a:cubicBezTo>
                <a:close/>
              </a:path>
            </a:pathLst>
          </a:custGeom>
          <a:solidFill>
            <a:schemeClr val="accent1">
              <a:lumMod val="75000"/>
            </a:schemeClr>
          </a:solidFill>
          <a:ln w="2" cap="flat">
            <a:noFill/>
            <a:prstDash val="solid"/>
            <a:miter lim="800000"/>
          </a:ln>
          <a:effectLst>
            <a:outerShdw blurRad="50800" dist="38100" algn="l" rotWithShape="0">
              <a:prstClr val="black">
                <a:alpha val="40000"/>
              </a:prstClr>
            </a:outerShdw>
          </a:effectLst>
        </p:spPr>
        <p:txBody>
          <a:bodyPr vert="horz" wrap="square" lIns="88188" tIns="44094" rIns="88188" bIns="44094" numCol="1" anchor="t" anchorCtr="0" compatLnSpc="1"/>
          <a:lstStyle/>
          <a:p>
            <a:endParaRPr lang="zh-CN" altLang="en-US" sz="1245" dirty="0">
              <a:latin typeface="Avant GardeBook" pitchFamily="50" charset="0"/>
            </a:endParaRPr>
          </a:p>
        </p:txBody>
      </p:sp>
      <p:sp>
        <p:nvSpPr>
          <p:cNvPr id="10" name="Freeform 8"/>
          <p:cNvSpPr>
            <a:spLocks noEditPoints="1"/>
          </p:cNvSpPr>
          <p:nvPr/>
        </p:nvSpPr>
        <p:spPr bwMode="auto">
          <a:xfrm>
            <a:off x="2899956" y="2410235"/>
            <a:ext cx="1111154" cy="3159821"/>
          </a:xfrm>
          <a:custGeom>
            <a:avLst/>
            <a:gdLst>
              <a:gd name="T0" fmla="*/ 31 w 631"/>
              <a:gd name="T1" fmla="*/ 858 h 1795"/>
              <a:gd name="T2" fmla="*/ 62 w 631"/>
              <a:gd name="T3" fmla="*/ 882 h 1795"/>
              <a:gd name="T4" fmla="*/ 97 w 631"/>
              <a:gd name="T5" fmla="*/ 949 h 1795"/>
              <a:gd name="T6" fmla="*/ 127 w 631"/>
              <a:gd name="T7" fmla="*/ 1026 h 1795"/>
              <a:gd name="T8" fmla="*/ 120 w 631"/>
              <a:gd name="T9" fmla="*/ 1267 h 1795"/>
              <a:gd name="T10" fmla="*/ 113 w 631"/>
              <a:gd name="T11" fmla="*/ 1551 h 1795"/>
              <a:gd name="T12" fmla="*/ 94 w 631"/>
              <a:gd name="T13" fmla="*/ 1644 h 1795"/>
              <a:gd name="T14" fmla="*/ 155 w 631"/>
              <a:gd name="T15" fmla="*/ 1788 h 1795"/>
              <a:gd name="T16" fmla="*/ 196 w 631"/>
              <a:gd name="T17" fmla="*/ 1641 h 1795"/>
              <a:gd name="T18" fmla="*/ 233 w 631"/>
              <a:gd name="T19" fmla="*/ 1492 h 1795"/>
              <a:gd name="T20" fmla="*/ 254 w 631"/>
              <a:gd name="T21" fmla="*/ 1221 h 1795"/>
              <a:gd name="T22" fmla="*/ 322 w 631"/>
              <a:gd name="T23" fmla="*/ 1031 h 1795"/>
              <a:gd name="T24" fmla="*/ 339 w 631"/>
              <a:gd name="T25" fmla="*/ 1331 h 1795"/>
              <a:gd name="T26" fmla="*/ 335 w 631"/>
              <a:gd name="T27" fmla="*/ 1486 h 1795"/>
              <a:gd name="T28" fmla="*/ 343 w 631"/>
              <a:gd name="T29" fmla="*/ 1555 h 1795"/>
              <a:gd name="T30" fmla="*/ 548 w 631"/>
              <a:gd name="T31" fmla="*/ 1619 h 1795"/>
              <a:gd name="T32" fmla="*/ 465 w 631"/>
              <a:gd name="T33" fmla="*/ 1503 h 1795"/>
              <a:gd name="T34" fmla="*/ 461 w 631"/>
              <a:gd name="T35" fmla="*/ 1289 h 1795"/>
              <a:gd name="T36" fmla="*/ 450 w 631"/>
              <a:gd name="T37" fmla="*/ 1180 h 1795"/>
              <a:gd name="T38" fmla="*/ 495 w 631"/>
              <a:gd name="T39" fmla="*/ 996 h 1795"/>
              <a:gd name="T40" fmla="*/ 499 w 631"/>
              <a:gd name="T41" fmla="*/ 852 h 1795"/>
              <a:gd name="T42" fmla="*/ 516 w 631"/>
              <a:gd name="T43" fmla="*/ 818 h 1795"/>
              <a:gd name="T44" fmla="*/ 559 w 631"/>
              <a:gd name="T45" fmla="*/ 902 h 1795"/>
              <a:gd name="T46" fmla="*/ 569 w 631"/>
              <a:gd name="T47" fmla="*/ 933 h 1795"/>
              <a:gd name="T48" fmla="*/ 595 w 631"/>
              <a:gd name="T49" fmla="*/ 902 h 1795"/>
              <a:gd name="T50" fmla="*/ 598 w 631"/>
              <a:gd name="T51" fmla="*/ 926 h 1795"/>
              <a:gd name="T52" fmla="*/ 574 w 631"/>
              <a:gd name="T53" fmla="*/ 934 h 1795"/>
              <a:gd name="T54" fmla="*/ 572 w 631"/>
              <a:gd name="T55" fmla="*/ 946 h 1795"/>
              <a:gd name="T56" fmla="*/ 568 w 631"/>
              <a:gd name="T57" fmla="*/ 961 h 1795"/>
              <a:gd name="T58" fmla="*/ 623 w 631"/>
              <a:gd name="T59" fmla="*/ 928 h 1795"/>
              <a:gd name="T60" fmla="*/ 624 w 631"/>
              <a:gd name="T61" fmla="*/ 873 h 1795"/>
              <a:gd name="T62" fmla="*/ 591 w 631"/>
              <a:gd name="T63" fmla="*/ 705 h 1795"/>
              <a:gd name="T64" fmla="*/ 425 w 631"/>
              <a:gd name="T65" fmla="*/ 305 h 1795"/>
              <a:gd name="T66" fmla="*/ 375 w 631"/>
              <a:gd name="T67" fmla="*/ 231 h 1795"/>
              <a:gd name="T68" fmla="*/ 407 w 631"/>
              <a:gd name="T69" fmla="*/ 138 h 1795"/>
              <a:gd name="T70" fmla="*/ 271 w 631"/>
              <a:gd name="T71" fmla="*/ 30 h 1795"/>
              <a:gd name="T72" fmla="*/ 258 w 631"/>
              <a:gd name="T73" fmla="*/ 221 h 1795"/>
              <a:gd name="T74" fmla="*/ 63 w 631"/>
              <a:gd name="T75" fmla="*/ 319 h 1795"/>
              <a:gd name="T76" fmla="*/ 7 w 631"/>
              <a:gd name="T77" fmla="*/ 623 h 1795"/>
              <a:gd name="T78" fmla="*/ 135 w 631"/>
              <a:gd name="T79" fmla="*/ 551 h 1795"/>
              <a:gd name="T80" fmla="*/ 120 w 631"/>
              <a:gd name="T81" fmla="*/ 676 h 1795"/>
              <a:gd name="T82" fmla="*/ 258 w 631"/>
              <a:gd name="T83" fmla="*/ 219 h 1795"/>
              <a:gd name="T84" fmla="*/ 339 w 631"/>
              <a:gd name="T85" fmla="*/ 272 h 1795"/>
              <a:gd name="T86" fmla="*/ 380 w 631"/>
              <a:gd name="T87" fmla="*/ 273 h 1795"/>
              <a:gd name="T88" fmla="*/ 424 w 631"/>
              <a:gd name="T89" fmla="*/ 442 h 1795"/>
              <a:gd name="T90" fmla="*/ 374 w 631"/>
              <a:gd name="T91" fmla="*/ 308 h 1795"/>
              <a:gd name="T92" fmla="*/ 310 w 631"/>
              <a:gd name="T93" fmla="*/ 272 h 1795"/>
              <a:gd name="T94" fmla="*/ 330 w 631"/>
              <a:gd name="T95" fmla="*/ 329 h 1795"/>
              <a:gd name="T96" fmla="*/ 246 w 631"/>
              <a:gd name="T97" fmla="*/ 228 h 1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1" h="1795">
                <a:moveTo>
                  <a:pt x="28" y="785"/>
                </a:moveTo>
                <a:cubicBezTo>
                  <a:pt x="29" y="809"/>
                  <a:pt x="36" y="827"/>
                  <a:pt x="36" y="835"/>
                </a:cubicBezTo>
                <a:cubicBezTo>
                  <a:pt x="35" y="842"/>
                  <a:pt x="28" y="852"/>
                  <a:pt x="31" y="858"/>
                </a:cubicBezTo>
                <a:cubicBezTo>
                  <a:pt x="35" y="864"/>
                  <a:pt x="41" y="858"/>
                  <a:pt x="47" y="849"/>
                </a:cubicBezTo>
                <a:cubicBezTo>
                  <a:pt x="53" y="840"/>
                  <a:pt x="62" y="840"/>
                  <a:pt x="62" y="840"/>
                </a:cubicBezTo>
                <a:cubicBezTo>
                  <a:pt x="62" y="840"/>
                  <a:pt x="62" y="861"/>
                  <a:pt x="62" y="882"/>
                </a:cubicBezTo>
                <a:cubicBezTo>
                  <a:pt x="61" y="903"/>
                  <a:pt x="74" y="922"/>
                  <a:pt x="78" y="930"/>
                </a:cubicBezTo>
                <a:cubicBezTo>
                  <a:pt x="83" y="938"/>
                  <a:pt x="93" y="943"/>
                  <a:pt x="93" y="943"/>
                </a:cubicBezTo>
                <a:cubicBezTo>
                  <a:pt x="93" y="943"/>
                  <a:pt x="93" y="943"/>
                  <a:pt x="97" y="949"/>
                </a:cubicBezTo>
                <a:cubicBezTo>
                  <a:pt x="101" y="954"/>
                  <a:pt x="114" y="959"/>
                  <a:pt x="114" y="959"/>
                </a:cubicBezTo>
                <a:cubicBezTo>
                  <a:pt x="114" y="959"/>
                  <a:pt x="114" y="965"/>
                  <a:pt x="113" y="978"/>
                </a:cubicBezTo>
                <a:cubicBezTo>
                  <a:pt x="113" y="991"/>
                  <a:pt x="115" y="1007"/>
                  <a:pt x="127" y="1026"/>
                </a:cubicBezTo>
                <a:cubicBezTo>
                  <a:pt x="138" y="1045"/>
                  <a:pt x="127" y="1073"/>
                  <a:pt x="128" y="1087"/>
                </a:cubicBezTo>
                <a:cubicBezTo>
                  <a:pt x="128" y="1102"/>
                  <a:pt x="130" y="1116"/>
                  <a:pt x="130" y="1151"/>
                </a:cubicBezTo>
                <a:cubicBezTo>
                  <a:pt x="130" y="1187"/>
                  <a:pt x="118" y="1243"/>
                  <a:pt x="120" y="1267"/>
                </a:cubicBezTo>
                <a:cubicBezTo>
                  <a:pt x="121" y="1292"/>
                  <a:pt x="116" y="1293"/>
                  <a:pt x="106" y="1342"/>
                </a:cubicBezTo>
                <a:cubicBezTo>
                  <a:pt x="96" y="1392"/>
                  <a:pt x="105" y="1418"/>
                  <a:pt x="108" y="1460"/>
                </a:cubicBezTo>
                <a:cubicBezTo>
                  <a:pt x="111" y="1502"/>
                  <a:pt x="106" y="1542"/>
                  <a:pt x="113" y="1551"/>
                </a:cubicBezTo>
                <a:cubicBezTo>
                  <a:pt x="121" y="1561"/>
                  <a:pt x="115" y="1561"/>
                  <a:pt x="96" y="1569"/>
                </a:cubicBezTo>
                <a:cubicBezTo>
                  <a:pt x="77" y="1578"/>
                  <a:pt x="85" y="1578"/>
                  <a:pt x="82" y="1604"/>
                </a:cubicBezTo>
                <a:cubicBezTo>
                  <a:pt x="79" y="1631"/>
                  <a:pt x="94" y="1644"/>
                  <a:pt x="94" y="1644"/>
                </a:cubicBezTo>
                <a:cubicBezTo>
                  <a:pt x="94" y="1644"/>
                  <a:pt x="83" y="1683"/>
                  <a:pt x="79" y="1713"/>
                </a:cubicBezTo>
                <a:cubicBezTo>
                  <a:pt x="74" y="1744"/>
                  <a:pt x="76" y="1758"/>
                  <a:pt x="89" y="1777"/>
                </a:cubicBezTo>
                <a:cubicBezTo>
                  <a:pt x="102" y="1795"/>
                  <a:pt x="134" y="1794"/>
                  <a:pt x="155" y="1788"/>
                </a:cubicBezTo>
                <a:cubicBezTo>
                  <a:pt x="176" y="1781"/>
                  <a:pt x="179" y="1760"/>
                  <a:pt x="183" y="1743"/>
                </a:cubicBezTo>
                <a:cubicBezTo>
                  <a:pt x="186" y="1725"/>
                  <a:pt x="188" y="1649"/>
                  <a:pt x="188" y="1649"/>
                </a:cubicBezTo>
                <a:cubicBezTo>
                  <a:pt x="188" y="1649"/>
                  <a:pt x="188" y="1649"/>
                  <a:pt x="196" y="1641"/>
                </a:cubicBezTo>
                <a:cubicBezTo>
                  <a:pt x="204" y="1634"/>
                  <a:pt x="208" y="1623"/>
                  <a:pt x="208" y="1608"/>
                </a:cubicBezTo>
                <a:cubicBezTo>
                  <a:pt x="209" y="1593"/>
                  <a:pt x="217" y="1582"/>
                  <a:pt x="229" y="1562"/>
                </a:cubicBezTo>
                <a:cubicBezTo>
                  <a:pt x="241" y="1543"/>
                  <a:pt x="236" y="1520"/>
                  <a:pt x="233" y="1492"/>
                </a:cubicBezTo>
                <a:cubicBezTo>
                  <a:pt x="229" y="1464"/>
                  <a:pt x="229" y="1380"/>
                  <a:pt x="240" y="1359"/>
                </a:cubicBezTo>
                <a:cubicBezTo>
                  <a:pt x="251" y="1337"/>
                  <a:pt x="236" y="1299"/>
                  <a:pt x="240" y="1280"/>
                </a:cubicBezTo>
                <a:cubicBezTo>
                  <a:pt x="244" y="1262"/>
                  <a:pt x="254" y="1238"/>
                  <a:pt x="254" y="1221"/>
                </a:cubicBezTo>
                <a:cubicBezTo>
                  <a:pt x="254" y="1204"/>
                  <a:pt x="263" y="1173"/>
                  <a:pt x="275" y="1145"/>
                </a:cubicBezTo>
                <a:cubicBezTo>
                  <a:pt x="288" y="1118"/>
                  <a:pt x="314" y="1026"/>
                  <a:pt x="315" y="1023"/>
                </a:cubicBezTo>
                <a:cubicBezTo>
                  <a:pt x="316" y="1019"/>
                  <a:pt x="320" y="1019"/>
                  <a:pt x="322" y="1031"/>
                </a:cubicBezTo>
                <a:cubicBezTo>
                  <a:pt x="325" y="1042"/>
                  <a:pt x="323" y="1042"/>
                  <a:pt x="322" y="1086"/>
                </a:cubicBezTo>
                <a:cubicBezTo>
                  <a:pt x="321" y="1129"/>
                  <a:pt x="341" y="1192"/>
                  <a:pt x="342" y="1218"/>
                </a:cubicBezTo>
                <a:cubicBezTo>
                  <a:pt x="344" y="1244"/>
                  <a:pt x="349" y="1286"/>
                  <a:pt x="339" y="1331"/>
                </a:cubicBezTo>
                <a:cubicBezTo>
                  <a:pt x="329" y="1377"/>
                  <a:pt x="341" y="1440"/>
                  <a:pt x="341" y="1450"/>
                </a:cubicBezTo>
                <a:cubicBezTo>
                  <a:pt x="340" y="1473"/>
                  <a:pt x="340" y="1473"/>
                  <a:pt x="340" y="1473"/>
                </a:cubicBezTo>
                <a:cubicBezTo>
                  <a:pt x="340" y="1483"/>
                  <a:pt x="337" y="1480"/>
                  <a:pt x="335" y="1486"/>
                </a:cubicBezTo>
                <a:cubicBezTo>
                  <a:pt x="334" y="1492"/>
                  <a:pt x="336" y="1501"/>
                  <a:pt x="337" y="1518"/>
                </a:cubicBezTo>
                <a:cubicBezTo>
                  <a:pt x="338" y="1535"/>
                  <a:pt x="339" y="1544"/>
                  <a:pt x="339" y="1544"/>
                </a:cubicBezTo>
                <a:cubicBezTo>
                  <a:pt x="339" y="1544"/>
                  <a:pt x="339" y="1548"/>
                  <a:pt x="343" y="1555"/>
                </a:cubicBezTo>
                <a:cubicBezTo>
                  <a:pt x="348" y="1563"/>
                  <a:pt x="383" y="1568"/>
                  <a:pt x="411" y="1578"/>
                </a:cubicBezTo>
                <a:cubicBezTo>
                  <a:pt x="438" y="1588"/>
                  <a:pt x="454" y="1607"/>
                  <a:pt x="478" y="1618"/>
                </a:cubicBezTo>
                <a:cubicBezTo>
                  <a:pt x="502" y="1629"/>
                  <a:pt x="534" y="1626"/>
                  <a:pt x="548" y="1619"/>
                </a:cubicBezTo>
                <a:cubicBezTo>
                  <a:pt x="561" y="1612"/>
                  <a:pt x="562" y="1600"/>
                  <a:pt x="554" y="1586"/>
                </a:cubicBezTo>
                <a:cubicBezTo>
                  <a:pt x="547" y="1571"/>
                  <a:pt x="510" y="1547"/>
                  <a:pt x="496" y="1541"/>
                </a:cubicBezTo>
                <a:cubicBezTo>
                  <a:pt x="482" y="1535"/>
                  <a:pt x="465" y="1503"/>
                  <a:pt x="465" y="1503"/>
                </a:cubicBezTo>
                <a:cubicBezTo>
                  <a:pt x="465" y="1503"/>
                  <a:pt x="467" y="1484"/>
                  <a:pt x="463" y="1473"/>
                </a:cubicBezTo>
                <a:cubicBezTo>
                  <a:pt x="459" y="1462"/>
                  <a:pt x="456" y="1442"/>
                  <a:pt x="446" y="1400"/>
                </a:cubicBezTo>
                <a:cubicBezTo>
                  <a:pt x="436" y="1357"/>
                  <a:pt x="452" y="1321"/>
                  <a:pt x="461" y="1289"/>
                </a:cubicBezTo>
                <a:cubicBezTo>
                  <a:pt x="470" y="1256"/>
                  <a:pt x="462" y="1240"/>
                  <a:pt x="457" y="1233"/>
                </a:cubicBezTo>
                <a:cubicBezTo>
                  <a:pt x="451" y="1226"/>
                  <a:pt x="447" y="1226"/>
                  <a:pt x="452" y="1214"/>
                </a:cubicBezTo>
                <a:cubicBezTo>
                  <a:pt x="457" y="1202"/>
                  <a:pt x="453" y="1186"/>
                  <a:pt x="450" y="1180"/>
                </a:cubicBezTo>
                <a:cubicBezTo>
                  <a:pt x="447" y="1174"/>
                  <a:pt x="462" y="1154"/>
                  <a:pt x="472" y="1137"/>
                </a:cubicBezTo>
                <a:cubicBezTo>
                  <a:pt x="482" y="1119"/>
                  <a:pt x="481" y="1078"/>
                  <a:pt x="481" y="1065"/>
                </a:cubicBezTo>
                <a:cubicBezTo>
                  <a:pt x="481" y="1053"/>
                  <a:pt x="489" y="1019"/>
                  <a:pt x="495" y="996"/>
                </a:cubicBezTo>
                <a:cubicBezTo>
                  <a:pt x="502" y="974"/>
                  <a:pt x="495" y="929"/>
                  <a:pt x="495" y="929"/>
                </a:cubicBezTo>
                <a:cubicBezTo>
                  <a:pt x="495" y="929"/>
                  <a:pt x="497" y="929"/>
                  <a:pt x="499" y="927"/>
                </a:cubicBezTo>
                <a:cubicBezTo>
                  <a:pt x="501" y="925"/>
                  <a:pt x="500" y="905"/>
                  <a:pt x="499" y="852"/>
                </a:cubicBezTo>
                <a:cubicBezTo>
                  <a:pt x="498" y="799"/>
                  <a:pt x="485" y="687"/>
                  <a:pt x="485" y="687"/>
                </a:cubicBezTo>
                <a:cubicBezTo>
                  <a:pt x="485" y="687"/>
                  <a:pt x="487" y="698"/>
                  <a:pt x="489" y="710"/>
                </a:cubicBezTo>
                <a:cubicBezTo>
                  <a:pt x="491" y="722"/>
                  <a:pt x="514" y="805"/>
                  <a:pt x="516" y="818"/>
                </a:cubicBezTo>
                <a:cubicBezTo>
                  <a:pt x="517" y="832"/>
                  <a:pt x="540" y="875"/>
                  <a:pt x="540" y="875"/>
                </a:cubicBezTo>
                <a:cubicBezTo>
                  <a:pt x="540" y="875"/>
                  <a:pt x="540" y="875"/>
                  <a:pt x="546" y="886"/>
                </a:cubicBezTo>
                <a:cubicBezTo>
                  <a:pt x="552" y="898"/>
                  <a:pt x="559" y="902"/>
                  <a:pt x="559" y="902"/>
                </a:cubicBezTo>
                <a:cubicBezTo>
                  <a:pt x="559" y="902"/>
                  <a:pt x="559" y="902"/>
                  <a:pt x="559" y="904"/>
                </a:cubicBezTo>
                <a:cubicBezTo>
                  <a:pt x="559" y="907"/>
                  <a:pt x="557" y="915"/>
                  <a:pt x="558" y="926"/>
                </a:cubicBezTo>
                <a:cubicBezTo>
                  <a:pt x="559" y="937"/>
                  <a:pt x="565" y="935"/>
                  <a:pt x="569" y="933"/>
                </a:cubicBezTo>
                <a:cubicBezTo>
                  <a:pt x="573" y="931"/>
                  <a:pt x="577" y="901"/>
                  <a:pt x="577" y="901"/>
                </a:cubicBezTo>
                <a:cubicBezTo>
                  <a:pt x="577" y="901"/>
                  <a:pt x="578" y="901"/>
                  <a:pt x="584" y="902"/>
                </a:cubicBezTo>
                <a:cubicBezTo>
                  <a:pt x="589" y="902"/>
                  <a:pt x="593" y="900"/>
                  <a:pt x="595" y="902"/>
                </a:cubicBezTo>
                <a:cubicBezTo>
                  <a:pt x="596" y="905"/>
                  <a:pt x="599" y="913"/>
                  <a:pt x="599" y="916"/>
                </a:cubicBezTo>
                <a:cubicBezTo>
                  <a:pt x="599" y="919"/>
                  <a:pt x="599" y="926"/>
                  <a:pt x="599" y="926"/>
                </a:cubicBezTo>
                <a:cubicBezTo>
                  <a:pt x="599" y="926"/>
                  <a:pt x="599" y="926"/>
                  <a:pt x="598" y="926"/>
                </a:cubicBezTo>
                <a:cubicBezTo>
                  <a:pt x="596" y="926"/>
                  <a:pt x="589" y="932"/>
                  <a:pt x="589" y="932"/>
                </a:cubicBezTo>
                <a:cubicBezTo>
                  <a:pt x="585" y="932"/>
                  <a:pt x="585" y="932"/>
                  <a:pt x="585" y="932"/>
                </a:cubicBezTo>
                <a:cubicBezTo>
                  <a:pt x="585" y="932"/>
                  <a:pt x="576" y="932"/>
                  <a:pt x="574" y="934"/>
                </a:cubicBezTo>
                <a:cubicBezTo>
                  <a:pt x="572" y="935"/>
                  <a:pt x="570" y="940"/>
                  <a:pt x="572" y="943"/>
                </a:cubicBezTo>
                <a:cubicBezTo>
                  <a:pt x="575" y="945"/>
                  <a:pt x="581" y="944"/>
                  <a:pt x="581" y="944"/>
                </a:cubicBezTo>
                <a:cubicBezTo>
                  <a:pt x="581" y="944"/>
                  <a:pt x="576" y="946"/>
                  <a:pt x="572" y="946"/>
                </a:cubicBezTo>
                <a:cubicBezTo>
                  <a:pt x="567" y="945"/>
                  <a:pt x="566" y="946"/>
                  <a:pt x="564" y="950"/>
                </a:cubicBezTo>
                <a:cubicBezTo>
                  <a:pt x="562" y="955"/>
                  <a:pt x="570" y="959"/>
                  <a:pt x="570" y="959"/>
                </a:cubicBezTo>
                <a:cubicBezTo>
                  <a:pt x="570" y="959"/>
                  <a:pt x="570" y="959"/>
                  <a:pt x="568" y="961"/>
                </a:cubicBezTo>
                <a:cubicBezTo>
                  <a:pt x="566" y="962"/>
                  <a:pt x="566" y="964"/>
                  <a:pt x="568" y="966"/>
                </a:cubicBezTo>
                <a:cubicBezTo>
                  <a:pt x="571" y="969"/>
                  <a:pt x="584" y="968"/>
                  <a:pt x="592" y="963"/>
                </a:cubicBezTo>
                <a:cubicBezTo>
                  <a:pt x="600" y="958"/>
                  <a:pt x="618" y="942"/>
                  <a:pt x="623" y="928"/>
                </a:cubicBezTo>
                <a:cubicBezTo>
                  <a:pt x="627" y="913"/>
                  <a:pt x="629" y="902"/>
                  <a:pt x="630" y="895"/>
                </a:cubicBezTo>
                <a:cubicBezTo>
                  <a:pt x="631" y="889"/>
                  <a:pt x="622" y="873"/>
                  <a:pt x="622" y="873"/>
                </a:cubicBezTo>
                <a:cubicBezTo>
                  <a:pt x="622" y="873"/>
                  <a:pt x="622" y="873"/>
                  <a:pt x="624" y="873"/>
                </a:cubicBezTo>
                <a:cubicBezTo>
                  <a:pt x="627" y="873"/>
                  <a:pt x="628" y="866"/>
                  <a:pt x="624" y="852"/>
                </a:cubicBezTo>
                <a:cubicBezTo>
                  <a:pt x="619" y="838"/>
                  <a:pt x="610" y="788"/>
                  <a:pt x="607" y="778"/>
                </a:cubicBezTo>
                <a:cubicBezTo>
                  <a:pt x="604" y="767"/>
                  <a:pt x="591" y="705"/>
                  <a:pt x="591" y="705"/>
                </a:cubicBezTo>
                <a:cubicBezTo>
                  <a:pt x="581" y="685"/>
                  <a:pt x="565" y="612"/>
                  <a:pt x="546" y="545"/>
                </a:cubicBezTo>
                <a:cubicBezTo>
                  <a:pt x="526" y="478"/>
                  <a:pt x="510" y="358"/>
                  <a:pt x="506" y="350"/>
                </a:cubicBezTo>
                <a:cubicBezTo>
                  <a:pt x="502" y="343"/>
                  <a:pt x="438" y="317"/>
                  <a:pt x="425" y="305"/>
                </a:cubicBezTo>
                <a:cubicBezTo>
                  <a:pt x="412" y="293"/>
                  <a:pt x="381" y="273"/>
                  <a:pt x="381" y="273"/>
                </a:cubicBezTo>
                <a:cubicBezTo>
                  <a:pt x="373" y="245"/>
                  <a:pt x="373" y="245"/>
                  <a:pt x="373" y="245"/>
                </a:cubicBezTo>
                <a:cubicBezTo>
                  <a:pt x="373" y="245"/>
                  <a:pt x="373" y="245"/>
                  <a:pt x="375" y="231"/>
                </a:cubicBezTo>
                <a:cubicBezTo>
                  <a:pt x="378" y="217"/>
                  <a:pt x="393" y="190"/>
                  <a:pt x="393" y="190"/>
                </a:cubicBezTo>
                <a:cubicBezTo>
                  <a:pt x="393" y="190"/>
                  <a:pt x="405" y="181"/>
                  <a:pt x="408" y="167"/>
                </a:cubicBezTo>
                <a:cubicBezTo>
                  <a:pt x="410" y="153"/>
                  <a:pt x="407" y="138"/>
                  <a:pt x="407" y="138"/>
                </a:cubicBezTo>
                <a:cubicBezTo>
                  <a:pt x="407" y="138"/>
                  <a:pt x="413" y="86"/>
                  <a:pt x="403" y="51"/>
                </a:cubicBezTo>
                <a:cubicBezTo>
                  <a:pt x="393" y="16"/>
                  <a:pt x="356" y="0"/>
                  <a:pt x="344" y="1"/>
                </a:cubicBezTo>
                <a:cubicBezTo>
                  <a:pt x="332" y="1"/>
                  <a:pt x="309" y="1"/>
                  <a:pt x="271" y="30"/>
                </a:cubicBezTo>
                <a:cubicBezTo>
                  <a:pt x="232" y="60"/>
                  <a:pt x="247" y="108"/>
                  <a:pt x="242" y="122"/>
                </a:cubicBezTo>
                <a:cubicBezTo>
                  <a:pt x="238" y="136"/>
                  <a:pt x="250" y="166"/>
                  <a:pt x="257" y="173"/>
                </a:cubicBezTo>
                <a:cubicBezTo>
                  <a:pt x="264" y="179"/>
                  <a:pt x="258" y="221"/>
                  <a:pt x="258" y="221"/>
                </a:cubicBezTo>
                <a:cubicBezTo>
                  <a:pt x="258" y="221"/>
                  <a:pt x="248" y="228"/>
                  <a:pt x="221" y="245"/>
                </a:cubicBezTo>
                <a:cubicBezTo>
                  <a:pt x="194" y="262"/>
                  <a:pt x="111" y="254"/>
                  <a:pt x="101" y="254"/>
                </a:cubicBezTo>
                <a:cubicBezTo>
                  <a:pt x="91" y="254"/>
                  <a:pt x="64" y="302"/>
                  <a:pt x="63" y="319"/>
                </a:cubicBezTo>
                <a:cubicBezTo>
                  <a:pt x="63" y="336"/>
                  <a:pt x="56" y="339"/>
                  <a:pt x="47" y="376"/>
                </a:cubicBezTo>
                <a:cubicBezTo>
                  <a:pt x="39" y="412"/>
                  <a:pt x="29" y="465"/>
                  <a:pt x="29" y="465"/>
                </a:cubicBezTo>
                <a:cubicBezTo>
                  <a:pt x="29" y="465"/>
                  <a:pt x="14" y="565"/>
                  <a:pt x="7" y="623"/>
                </a:cubicBezTo>
                <a:cubicBezTo>
                  <a:pt x="0" y="681"/>
                  <a:pt x="27" y="760"/>
                  <a:pt x="28" y="785"/>
                </a:cubicBezTo>
                <a:close/>
                <a:moveTo>
                  <a:pt x="122" y="612"/>
                </a:moveTo>
                <a:cubicBezTo>
                  <a:pt x="123" y="594"/>
                  <a:pt x="135" y="551"/>
                  <a:pt x="135" y="551"/>
                </a:cubicBezTo>
                <a:cubicBezTo>
                  <a:pt x="135" y="551"/>
                  <a:pt x="136" y="563"/>
                  <a:pt x="141" y="600"/>
                </a:cubicBezTo>
                <a:cubicBezTo>
                  <a:pt x="145" y="638"/>
                  <a:pt x="123" y="706"/>
                  <a:pt x="123" y="706"/>
                </a:cubicBezTo>
                <a:cubicBezTo>
                  <a:pt x="123" y="706"/>
                  <a:pt x="122" y="695"/>
                  <a:pt x="120" y="676"/>
                </a:cubicBezTo>
                <a:cubicBezTo>
                  <a:pt x="118" y="658"/>
                  <a:pt x="121" y="629"/>
                  <a:pt x="122" y="612"/>
                </a:cubicBezTo>
                <a:close/>
                <a:moveTo>
                  <a:pt x="258" y="221"/>
                </a:moveTo>
                <a:cubicBezTo>
                  <a:pt x="258" y="221"/>
                  <a:pt x="258" y="220"/>
                  <a:pt x="258" y="219"/>
                </a:cubicBezTo>
                <a:cubicBezTo>
                  <a:pt x="261" y="221"/>
                  <a:pt x="265" y="223"/>
                  <a:pt x="270" y="226"/>
                </a:cubicBezTo>
                <a:cubicBezTo>
                  <a:pt x="281" y="232"/>
                  <a:pt x="313" y="258"/>
                  <a:pt x="320" y="262"/>
                </a:cubicBezTo>
                <a:cubicBezTo>
                  <a:pt x="328" y="265"/>
                  <a:pt x="337" y="272"/>
                  <a:pt x="339" y="272"/>
                </a:cubicBezTo>
                <a:cubicBezTo>
                  <a:pt x="340" y="272"/>
                  <a:pt x="356" y="264"/>
                  <a:pt x="364" y="257"/>
                </a:cubicBezTo>
                <a:cubicBezTo>
                  <a:pt x="370" y="252"/>
                  <a:pt x="371" y="247"/>
                  <a:pt x="372" y="246"/>
                </a:cubicBezTo>
                <a:cubicBezTo>
                  <a:pt x="380" y="273"/>
                  <a:pt x="380" y="273"/>
                  <a:pt x="380" y="273"/>
                </a:cubicBezTo>
                <a:cubicBezTo>
                  <a:pt x="381" y="279"/>
                  <a:pt x="391" y="292"/>
                  <a:pt x="402" y="308"/>
                </a:cubicBezTo>
                <a:cubicBezTo>
                  <a:pt x="414" y="325"/>
                  <a:pt x="425" y="339"/>
                  <a:pt x="430" y="370"/>
                </a:cubicBezTo>
                <a:cubicBezTo>
                  <a:pt x="435" y="402"/>
                  <a:pt x="424" y="442"/>
                  <a:pt x="424" y="442"/>
                </a:cubicBezTo>
                <a:cubicBezTo>
                  <a:pt x="424" y="442"/>
                  <a:pt x="421" y="422"/>
                  <a:pt x="410" y="396"/>
                </a:cubicBezTo>
                <a:cubicBezTo>
                  <a:pt x="399" y="370"/>
                  <a:pt x="374" y="333"/>
                  <a:pt x="369" y="323"/>
                </a:cubicBezTo>
                <a:cubicBezTo>
                  <a:pt x="364" y="313"/>
                  <a:pt x="374" y="308"/>
                  <a:pt x="374" y="308"/>
                </a:cubicBezTo>
                <a:cubicBezTo>
                  <a:pt x="374" y="308"/>
                  <a:pt x="358" y="279"/>
                  <a:pt x="357" y="283"/>
                </a:cubicBezTo>
                <a:cubicBezTo>
                  <a:pt x="356" y="286"/>
                  <a:pt x="350" y="282"/>
                  <a:pt x="342" y="278"/>
                </a:cubicBezTo>
                <a:cubicBezTo>
                  <a:pt x="333" y="273"/>
                  <a:pt x="318" y="272"/>
                  <a:pt x="310" y="272"/>
                </a:cubicBezTo>
                <a:cubicBezTo>
                  <a:pt x="302" y="272"/>
                  <a:pt x="297" y="281"/>
                  <a:pt x="299" y="284"/>
                </a:cubicBezTo>
                <a:cubicBezTo>
                  <a:pt x="302" y="286"/>
                  <a:pt x="335" y="319"/>
                  <a:pt x="335" y="319"/>
                </a:cubicBezTo>
                <a:cubicBezTo>
                  <a:pt x="335" y="319"/>
                  <a:pt x="335" y="321"/>
                  <a:pt x="330" y="329"/>
                </a:cubicBezTo>
                <a:cubicBezTo>
                  <a:pt x="325" y="337"/>
                  <a:pt x="326" y="353"/>
                  <a:pt x="326" y="353"/>
                </a:cubicBezTo>
                <a:cubicBezTo>
                  <a:pt x="326" y="353"/>
                  <a:pt x="290" y="283"/>
                  <a:pt x="277" y="261"/>
                </a:cubicBezTo>
                <a:cubicBezTo>
                  <a:pt x="269" y="248"/>
                  <a:pt x="256" y="236"/>
                  <a:pt x="246" y="228"/>
                </a:cubicBezTo>
                <a:cubicBezTo>
                  <a:pt x="254" y="223"/>
                  <a:pt x="258" y="221"/>
                  <a:pt x="258" y="221"/>
                </a:cubicBezTo>
                <a:close/>
              </a:path>
            </a:pathLst>
          </a:custGeom>
          <a:solidFill>
            <a:schemeClr val="accent3">
              <a:lumMod val="60000"/>
              <a:lumOff val="40000"/>
            </a:schemeClr>
          </a:solidFill>
          <a:ln>
            <a:noFill/>
          </a:ln>
          <a:effectLst>
            <a:outerShdw blurRad="50800" dist="38100" algn="l" rotWithShape="0">
              <a:prstClr val="black">
                <a:alpha val="40000"/>
              </a:prstClr>
            </a:outerShdw>
          </a:effectLst>
        </p:spPr>
        <p:txBody>
          <a:bodyPr vert="horz" wrap="square" lIns="88188" tIns="44094" rIns="88188" bIns="44094" numCol="1" anchor="t" anchorCtr="0" compatLnSpc="1"/>
          <a:lstStyle/>
          <a:p>
            <a:endParaRPr lang="zh-CN" altLang="en-US" sz="1245" dirty="0">
              <a:latin typeface="Avant GardeBook" pitchFamily="50" charset="0"/>
            </a:endParaRPr>
          </a:p>
        </p:txBody>
      </p:sp>
      <p:sp>
        <p:nvSpPr>
          <p:cNvPr id="11" name="椭圆 10"/>
          <p:cNvSpPr/>
          <p:nvPr/>
        </p:nvSpPr>
        <p:spPr>
          <a:xfrm>
            <a:off x="1512488" y="3251264"/>
            <a:ext cx="738882" cy="738882"/>
          </a:xfrm>
          <a:prstGeom prst="ellipse">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2000" dirty="0">
                <a:solidFill>
                  <a:srgbClr val="0070C0"/>
                </a:solidFill>
                <a:latin typeface="Impact" panose="020B0806030902050204" pitchFamily="34" charset="0"/>
              </a:rPr>
              <a:t>56 %</a:t>
            </a:r>
            <a:endParaRPr lang="zh-CN" altLang="en-US" sz="2000" dirty="0">
              <a:solidFill>
                <a:srgbClr val="0070C0"/>
              </a:solidFill>
              <a:latin typeface="Impact" panose="020B0806030902050204" pitchFamily="34" charset="0"/>
            </a:endParaRPr>
          </a:p>
        </p:txBody>
      </p:sp>
      <p:sp>
        <p:nvSpPr>
          <p:cNvPr id="12" name="弧形 11"/>
          <p:cNvSpPr/>
          <p:nvPr/>
        </p:nvSpPr>
        <p:spPr>
          <a:xfrm>
            <a:off x="1365254" y="3104029"/>
            <a:ext cx="1033351" cy="1033351"/>
          </a:xfrm>
          <a:prstGeom prst="arc">
            <a:avLst>
              <a:gd name="adj1" fmla="val 16200000"/>
              <a:gd name="adj2" fmla="val 10800000"/>
            </a:avLst>
          </a:prstGeom>
          <a:ln w="762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45" dirty="0">
              <a:latin typeface="Avant GardeBook" pitchFamily="50" charset="0"/>
            </a:endParaRPr>
          </a:p>
        </p:txBody>
      </p:sp>
      <p:sp>
        <p:nvSpPr>
          <p:cNvPr id="14" name="TextBox 43"/>
          <p:cNvSpPr txBox="1"/>
          <p:nvPr/>
        </p:nvSpPr>
        <p:spPr>
          <a:xfrm>
            <a:off x="1081658" y="4487971"/>
            <a:ext cx="2188191" cy="1200329"/>
          </a:xfrm>
          <a:prstGeom prst="rect">
            <a:avLst/>
          </a:prstGeom>
          <a:noFill/>
        </p:spPr>
        <p:txBody>
          <a:bodyPr wrap="square" rtlCol="0">
            <a:spAutoFit/>
          </a:bodyPr>
          <a:lstStyle/>
          <a:p>
            <a:pPr>
              <a:lnSpc>
                <a:spcPct val="150000"/>
              </a:lnSpc>
            </a:pPr>
            <a:r>
              <a:rPr lang="zh-CN" altLang="en-US" sz="1600" b="1" spc="300" dirty="0">
                <a:latin typeface="微软雅黑" panose="020B0503020204020204" pitchFamily="34" charset="-122"/>
                <a:ea typeface="微软雅黑" panose="020B0503020204020204" pitchFamily="34" charset="-122"/>
              </a:rPr>
              <a:t>形式多样，物质奖励和精神奖励相结合</a:t>
            </a:r>
            <a:endParaRPr lang="zh-CN" altLang="en-US" sz="1600" b="1" spc="300" dirty="0">
              <a:latin typeface="微软雅黑" panose="020B0503020204020204" pitchFamily="34" charset="-122"/>
              <a:ea typeface="微软雅黑" panose="020B0503020204020204" pitchFamily="34" charset="-122"/>
            </a:endParaRPr>
          </a:p>
        </p:txBody>
      </p:sp>
      <p:sp>
        <p:nvSpPr>
          <p:cNvPr id="16" name="TextBox 45"/>
          <p:cNvSpPr txBox="1"/>
          <p:nvPr/>
        </p:nvSpPr>
        <p:spPr>
          <a:xfrm>
            <a:off x="5167281" y="3461320"/>
            <a:ext cx="2691696" cy="830997"/>
          </a:xfrm>
          <a:prstGeom prst="rect">
            <a:avLst/>
          </a:prstGeom>
          <a:noFill/>
        </p:spPr>
        <p:txBody>
          <a:bodyPr wrap="square" rtlCol="0">
            <a:spAutoFit/>
          </a:bodyPr>
          <a:lstStyle/>
          <a:p>
            <a:pPr>
              <a:lnSpc>
                <a:spcPct val="150000"/>
              </a:lnSpc>
            </a:pPr>
            <a:r>
              <a:rPr lang="zh-CN" altLang="en-US" sz="1600" b="1" spc="300" dirty="0">
                <a:latin typeface="微软雅黑" panose="020B0503020204020204" pitchFamily="34" charset="-122"/>
                <a:ea typeface="微软雅黑" panose="020B0503020204020204" pitchFamily="34" charset="-122"/>
              </a:rPr>
              <a:t>注重沟通的运用，表明你对下属的重视和支持；</a:t>
            </a:r>
            <a:endParaRPr lang="zh-CN" altLang="en-US" sz="1600" b="1" spc="300" dirty="0">
              <a:latin typeface="微软雅黑" panose="020B0503020204020204" pitchFamily="34" charset="-122"/>
              <a:ea typeface="微软雅黑" panose="020B0503020204020204" pitchFamily="34" charset="-122"/>
            </a:endParaRPr>
          </a:p>
        </p:txBody>
      </p:sp>
      <p:sp>
        <p:nvSpPr>
          <p:cNvPr id="17" name="椭圆 16"/>
          <p:cNvSpPr/>
          <p:nvPr/>
        </p:nvSpPr>
        <p:spPr>
          <a:xfrm>
            <a:off x="5962398" y="4961038"/>
            <a:ext cx="738882" cy="738882"/>
          </a:xfrm>
          <a:prstGeom prst="ellipse">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2000" dirty="0">
                <a:solidFill>
                  <a:srgbClr val="0070C0"/>
                </a:solidFill>
                <a:latin typeface="Impact" panose="020B0806030902050204" pitchFamily="34" charset="0"/>
              </a:rPr>
              <a:t>25 %</a:t>
            </a:r>
            <a:endParaRPr lang="zh-CN" altLang="en-US" sz="2000" dirty="0">
              <a:solidFill>
                <a:srgbClr val="0070C0"/>
              </a:solidFill>
              <a:latin typeface="Impact" panose="020B0806030902050204" pitchFamily="34" charset="0"/>
            </a:endParaRPr>
          </a:p>
        </p:txBody>
      </p:sp>
      <p:sp>
        <p:nvSpPr>
          <p:cNvPr id="18" name="弧形 17"/>
          <p:cNvSpPr/>
          <p:nvPr/>
        </p:nvSpPr>
        <p:spPr>
          <a:xfrm>
            <a:off x="5815164" y="4813805"/>
            <a:ext cx="1033351" cy="1033351"/>
          </a:xfrm>
          <a:prstGeom prst="arc">
            <a:avLst>
              <a:gd name="adj1" fmla="val 16200000"/>
              <a:gd name="adj2" fmla="val 10800000"/>
            </a:avLst>
          </a:prstGeom>
          <a:ln w="762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45" dirty="0">
              <a:latin typeface="Avant GardeBook" pitchFamily="50" charset="0"/>
            </a:endParaRPr>
          </a:p>
        </p:txBody>
      </p:sp>
      <p:sp>
        <p:nvSpPr>
          <p:cNvPr id="20" name="TextBox 49"/>
          <p:cNvSpPr txBox="1"/>
          <p:nvPr/>
        </p:nvSpPr>
        <p:spPr>
          <a:xfrm>
            <a:off x="8929186" y="2773472"/>
            <a:ext cx="2691696" cy="1200329"/>
          </a:xfrm>
          <a:prstGeom prst="rect">
            <a:avLst/>
          </a:prstGeom>
          <a:noFill/>
        </p:spPr>
        <p:txBody>
          <a:bodyPr wrap="square" rtlCol="0">
            <a:spAutoFit/>
          </a:bodyPr>
          <a:lstStyle/>
          <a:p>
            <a:pPr>
              <a:lnSpc>
                <a:spcPct val="150000"/>
              </a:lnSpc>
            </a:pPr>
            <a:r>
              <a:rPr lang="zh-CN" altLang="en-US" sz="1600" b="1" spc="300" dirty="0">
                <a:latin typeface="微软雅黑" panose="020B0503020204020204" pitchFamily="34" charset="-122"/>
                <a:ea typeface="微软雅黑" panose="020B0503020204020204" pitchFamily="34" charset="-122"/>
              </a:rPr>
              <a:t>激励下属可越级，而且所越级别越多，对员工的激励效果越明显。</a:t>
            </a:r>
            <a:endParaRPr lang="zh-CN" altLang="en-US" sz="1600" b="1" spc="300" dirty="0">
              <a:latin typeface="微软雅黑" panose="020B0503020204020204" pitchFamily="34" charset="-122"/>
              <a:ea typeface="微软雅黑" panose="020B0503020204020204" pitchFamily="34" charset="-122"/>
            </a:endParaRPr>
          </a:p>
        </p:txBody>
      </p:sp>
      <p:sp>
        <p:nvSpPr>
          <p:cNvPr id="21" name="椭圆 20"/>
          <p:cNvSpPr/>
          <p:nvPr/>
        </p:nvSpPr>
        <p:spPr>
          <a:xfrm>
            <a:off x="9630925" y="4343828"/>
            <a:ext cx="738882" cy="738882"/>
          </a:xfrm>
          <a:prstGeom prst="ellipse">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2000" dirty="0">
                <a:solidFill>
                  <a:srgbClr val="0070C0"/>
                </a:solidFill>
                <a:latin typeface="Impact" panose="020B0806030902050204" pitchFamily="34" charset="0"/>
              </a:rPr>
              <a:t>19 %</a:t>
            </a:r>
            <a:endParaRPr lang="zh-CN" altLang="en-US" sz="2000" dirty="0">
              <a:solidFill>
                <a:srgbClr val="0070C0"/>
              </a:solidFill>
              <a:latin typeface="Impact" panose="020B0806030902050204" pitchFamily="34" charset="0"/>
            </a:endParaRPr>
          </a:p>
        </p:txBody>
      </p:sp>
      <p:sp>
        <p:nvSpPr>
          <p:cNvPr id="22" name="弧形 21"/>
          <p:cNvSpPr/>
          <p:nvPr/>
        </p:nvSpPr>
        <p:spPr>
          <a:xfrm>
            <a:off x="9483690" y="4196595"/>
            <a:ext cx="1033351" cy="1033351"/>
          </a:xfrm>
          <a:prstGeom prst="arc">
            <a:avLst>
              <a:gd name="adj1" fmla="val 16200000"/>
              <a:gd name="adj2" fmla="val 10800000"/>
            </a:avLst>
          </a:prstGeom>
          <a:ln w="762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45" dirty="0">
              <a:latin typeface="Avant GardeBook" pitchFamily="50" charset="0"/>
            </a:endParaRPr>
          </a:p>
        </p:txBody>
      </p:sp>
      <p:grpSp>
        <p:nvGrpSpPr>
          <p:cNvPr id="23" name="组合 22"/>
          <p:cNvGrpSpPr/>
          <p:nvPr/>
        </p:nvGrpSpPr>
        <p:grpSpPr>
          <a:xfrm>
            <a:off x="684972" y="249430"/>
            <a:ext cx="8357579" cy="635239"/>
            <a:chOff x="-5263199" y="-129176"/>
            <a:chExt cx="8292615" cy="630300"/>
          </a:xfrm>
        </p:grpSpPr>
        <p:sp>
          <p:nvSpPr>
            <p:cNvPr id="24" name="Text Box 7"/>
            <p:cNvSpPr txBox="1">
              <a:spLocks noChangeArrowheads="1"/>
            </p:cNvSpPr>
            <p:nvPr/>
          </p:nvSpPr>
          <p:spPr bwMode="auto">
            <a:xfrm>
              <a:off x="154333" y="-11846"/>
              <a:ext cx="2875083" cy="460854"/>
            </a:xfrm>
            <a:prstGeom prst="rect">
              <a:avLst/>
            </a:prstGeom>
            <a:noFill/>
            <a:ln w="9525">
              <a:noFill/>
              <a:miter lim="800000"/>
            </a:ln>
          </p:spPr>
          <p:txBody>
            <a:bodyPr wrap="none" lIns="46078" tIns="23040" rIns="46078" bIns="23040">
              <a:spAutoFit/>
            </a:bodyPr>
            <a:lstStyle/>
            <a:p>
              <a:pPr defTabSz="1096645"/>
              <a:r>
                <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HOW TO BUILD A HIGH</a:t>
              </a:r>
              <a:endPar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096645"/>
              <a:r>
                <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EFFICIENT TEAM</a:t>
              </a:r>
              <a:endParaRPr lang="en-CA"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5" name="矩形 24"/>
            <p:cNvSpPr/>
            <p:nvPr/>
          </p:nvSpPr>
          <p:spPr>
            <a:xfrm>
              <a:off x="-5263199" y="-129176"/>
              <a:ext cx="5536998" cy="630300"/>
            </a:xfrm>
            <a:prstGeom prst="rect">
              <a:avLst/>
            </a:prstGeom>
          </p:spPr>
          <p:txBody>
            <a:bodyPr wrap="none">
              <a:spAutoFit/>
            </a:bodyPr>
            <a:lstStyle/>
            <a:p>
              <a:pPr algn="ctr" defTabSz="1096645"/>
              <a:r>
                <a:rPr lang="zh-CN" altLang="en-US" sz="3530" b="1" spc="300" dirty="0">
                  <a:solidFill>
                    <a:schemeClr val="tx1">
                      <a:lumMod val="95000"/>
                      <a:lumOff val="5000"/>
                    </a:schemeClr>
                  </a:solidFill>
                  <a:latin typeface="+mn-ea"/>
                </a:rPr>
                <a:t>如何打造一支高效</a:t>
              </a:r>
              <a:r>
                <a:rPr lang="zh-CN" altLang="en-US" sz="3530" b="1" spc="300">
                  <a:solidFill>
                    <a:schemeClr val="tx1">
                      <a:lumMod val="95000"/>
                      <a:lumOff val="5000"/>
                    </a:schemeClr>
                  </a:solidFill>
                  <a:latin typeface="+mn-ea"/>
                </a:rPr>
                <a:t>的团队</a:t>
              </a:r>
              <a:endParaRPr lang="en-CA" altLang="zh-CN" sz="3530" b="1" spc="300" dirty="0">
                <a:solidFill>
                  <a:schemeClr val="tx1">
                    <a:lumMod val="95000"/>
                    <a:lumOff val="5000"/>
                  </a:schemeClr>
                </a:solidFill>
                <a:latin typeface="+mn-ea"/>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anim calcmode="lin" valueType="num">
                                      <p:cBhvr>
                                        <p:cTn id="16" dur="500" fill="hold"/>
                                        <p:tgtEl>
                                          <p:spTgt spid="10"/>
                                        </p:tgtEl>
                                        <p:attrNameLst>
                                          <p:attrName>ppt_x</p:attrName>
                                        </p:attrNameLst>
                                      </p:cBhvr>
                                      <p:tavLst>
                                        <p:tav tm="0">
                                          <p:val>
                                            <p:strVal val="#ppt_x"/>
                                          </p:val>
                                        </p:tav>
                                        <p:tav tm="100000">
                                          <p:val>
                                            <p:strVal val="#ppt_x"/>
                                          </p:val>
                                        </p:tav>
                                      </p:tavLst>
                                    </p:anim>
                                    <p:anim calcmode="lin" valueType="num">
                                      <p:cBhvr>
                                        <p:cTn id="17" dur="50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49" presetClass="entr" presetSubtype="0" decel="100000"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 calcmode="lin" valueType="num">
                                      <p:cBhvr>
                                        <p:cTn id="23" dur="500" fill="hold"/>
                                        <p:tgtEl>
                                          <p:spTgt spid="12"/>
                                        </p:tgtEl>
                                        <p:attrNameLst>
                                          <p:attrName>style.rotation</p:attrName>
                                        </p:attrNameLst>
                                      </p:cBhvr>
                                      <p:tavLst>
                                        <p:tav tm="0">
                                          <p:val>
                                            <p:fltVal val="360"/>
                                          </p:val>
                                        </p:tav>
                                        <p:tav tm="100000">
                                          <p:val>
                                            <p:fltVal val="0"/>
                                          </p:val>
                                        </p:tav>
                                      </p:tavLst>
                                    </p:anim>
                                    <p:animEffect transition="in" filter="fade">
                                      <p:cBhvr>
                                        <p:cTn id="24" dur="500"/>
                                        <p:tgtEl>
                                          <p:spTgt spid="12"/>
                                        </p:tgtEl>
                                      </p:cBhvr>
                                    </p:animEffect>
                                  </p:childTnLst>
                                </p:cTn>
                              </p:par>
                            </p:childTnLst>
                          </p:cTn>
                        </p:par>
                        <p:par>
                          <p:cTn id="25" fill="hold">
                            <p:stCondLst>
                              <p:cond delay="2000"/>
                            </p:stCondLst>
                            <p:childTnLst>
                              <p:par>
                                <p:cTn id="26" presetID="21" presetClass="entr" presetSubtype="1"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heel(1)">
                                      <p:cBhvr>
                                        <p:cTn id="28" dur="500"/>
                                        <p:tgtEl>
                                          <p:spTgt spid="11"/>
                                        </p:tgtEl>
                                      </p:cBhvr>
                                    </p:animEffect>
                                  </p:childTnLst>
                                </p:cTn>
                              </p:par>
                              <p:par>
                                <p:cTn id="29" presetID="22" presetClass="entr" presetSubtype="8" fill="hold" grpId="0" nodeType="withEffect">
                                  <p:stCondLst>
                                    <p:cond delay="0"/>
                                  </p:stCondLst>
                                  <p:iterate type="lt">
                                    <p:tmPct val="50000"/>
                                  </p:iterate>
                                  <p:childTnLst>
                                    <p:set>
                                      <p:cBhvr>
                                        <p:cTn id="30" dur="1" fill="hold">
                                          <p:stCondLst>
                                            <p:cond delay="0"/>
                                          </p:stCondLst>
                                        </p:cTn>
                                        <p:tgtEl>
                                          <p:spTgt spid="14"/>
                                        </p:tgtEl>
                                        <p:attrNameLst>
                                          <p:attrName>style.visibility</p:attrName>
                                        </p:attrNameLst>
                                      </p:cBhvr>
                                      <p:to>
                                        <p:strVal val="visible"/>
                                      </p:to>
                                    </p:set>
                                    <p:animEffect transition="in" filter="wipe(left)">
                                      <p:cBhvr>
                                        <p:cTn id="31" dur="30"/>
                                        <p:tgtEl>
                                          <p:spTgt spid="14"/>
                                        </p:tgtEl>
                                      </p:cBhvr>
                                    </p:animEffect>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anim calcmode="lin" valueType="num">
                                      <p:cBhvr>
                                        <p:cTn id="36" dur="500" fill="hold"/>
                                        <p:tgtEl>
                                          <p:spTgt spid="9"/>
                                        </p:tgtEl>
                                        <p:attrNameLst>
                                          <p:attrName>ppt_x</p:attrName>
                                        </p:attrNameLst>
                                      </p:cBhvr>
                                      <p:tavLst>
                                        <p:tav tm="0">
                                          <p:val>
                                            <p:strVal val="#ppt_x"/>
                                          </p:val>
                                        </p:tav>
                                        <p:tav tm="100000">
                                          <p:val>
                                            <p:strVal val="#ppt_x"/>
                                          </p:val>
                                        </p:tav>
                                      </p:tavLst>
                                    </p:anim>
                                    <p:anim calcmode="lin" valueType="num">
                                      <p:cBhvr>
                                        <p:cTn id="37" dur="500" fill="hold"/>
                                        <p:tgtEl>
                                          <p:spTgt spid="9"/>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9" presetClass="entr" presetSubtype="0" decel="100000"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p:cTn id="41" dur="500" fill="hold"/>
                                        <p:tgtEl>
                                          <p:spTgt spid="18"/>
                                        </p:tgtEl>
                                        <p:attrNameLst>
                                          <p:attrName>ppt_w</p:attrName>
                                        </p:attrNameLst>
                                      </p:cBhvr>
                                      <p:tavLst>
                                        <p:tav tm="0">
                                          <p:val>
                                            <p:fltVal val="0"/>
                                          </p:val>
                                        </p:tav>
                                        <p:tav tm="100000">
                                          <p:val>
                                            <p:strVal val="#ppt_w"/>
                                          </p:val>
                                        </p:tav>
                                      </p:tavLst>
                                    </p:anim>
                                    <p:anim calcmode="lin" valueType="num">
                                      <p:cBhvr>
                                        <p:cTn id="42" dur="500" fill="hold"/>
                                        <p:tgtEl>
                                          <p:spTgt spid="18"/>
                                        </p:tgtEl>
                                        <p:attrNameLst>
                                          <p:attrName>ppt_h</p:attrName>
                                        </p:attrNameLst>
                                      </p:cBhvr>
                                      <p:tavLst>
                                        <p:tav tm="0">
                                          <p:val>
                                            <p:fltVal val="0"/>
                                          </p:val>
                                        </p:tav>
                                        <p:tav tm="100000">
                                          <p:val>
                                            <p:strVal val="#ppt_h"/>
                                          </p:val>
                                        </p:tav>
                                      </p:tavLst>
                                    </p:anim>
                                    <p:anim calcmode="lin" valueType="num">
                                      <p:cBhvr>
                                        <p:cTn id="43" dur="500" fill="hold"/>
                                        <p:tgtEl>
                                          <p:spTgt spid="18"/>
                                        </p:tgtEl>
                                        <p:attrNameLst>
                                          <p:attrName>style.rotation</p:attrName>
                                        </p:attrNameLst>
                                      </p:cBhvr>
                                      <p:tavLst>
                                        <p:tav tm="0">
                                          <p:val>
                                            <p:fltVal val="360"/>
                                          </p:val>
                                        </p:tav>
                                        <p:tav tm="100000">
                                          <p:val>
                                            <p:fltVal val="0"/>
                                          </p:val>
                                        </p:tav>
                                      </p:tavLst>
                                    </p:anim>
                                    <p:animEffect transition="in" filter="fade">
                                      <p:cBhvr>
                                        <p:cTn id="44" dur="500"/>
                                        <p:tgtEl>
                                          <p:spTgt spid="18"/>
                                        </p:tgtEl>
                                      </p:cBhvr>
                                    </p:animEffect>
                                  </p:childTnLst>
                                </p:cTn>
                              </p:par>
                            </p:childTnLst>
                          </p:cTn>
                        </p:par>
                        <p:par>
                          <p:cTn id="45" fill="hold">
                            <p:stCondLst>
                              <p:cond delay="3500"/>
                            </p:stCondLst>
                            <p:childTnLst>
                              <p:par>
                                <p:cTn id="46" presetID="21" presetClass="entr" presetSubtype="1"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heel(1)">
                                      <p:cBhvr>
                                        <p:cTn id="48" dur="500"/>
                                        <p:tgtEl>
                                          <p:spTgt spid="17"/>
                                        </p:tgtEl>
                                      </p:cBhvr>
                                    </p:animEffect>
                                  </p:childTnLst>
                                </p:cTn>
                              </p:par>
                              <p:par>
                                <p:cTn id="49" presetID="22" presetClass="entr" presetSubtype="8" fill="hold" grpId="0" nodeType="withEffect">
                                  <p:stCondLst>
                                    <p:cond delay="0"/>
                                  </p:stCondLst>
                                  <p:iterate type="lt">
                                    <p:tmPct val="50000"/>
                                  </p:iterate>
                                  <p:childTnLst>
                                    <p:set>
                                      <p:cBhvr>
                                        <p:cTn id="50" dur="1" fill="hold">
                                          <p:stCondLst>
                                            <p:cond delay="0"/>
                                          </p:stCondLst>
                                        </p:cTn>
                                        <p:tgtEl>
                                          <p:spTgt spid="16"/>
                                        </p:tgtEl>
                                        <p:attrNameLst>
                                          <p:attrName>style.visibility</p:attrName>
                                        </p:attrNameLst>
                                      </p:cBhvr>
                                      <p:to>
                                        <p:strVal val="visible"/>
                                      </p:to>
                                    </p:set>
                                    <p:animEffect transition="in" filter="wipe(left)">
                                      <p:cBhvr>
                                        <p:cTn id="51" dur="30"/>
                                        <p:tgtEl>
                                          <p:spTgt spid="16"/>
                                        </p:tgtEl>
                                      </p:cBhvr>
                                    </p:animEffect>
                                  </p:childTnLst>
                                </p:cTn>
                              </p:par>
                            </p:childTnLst>
                          </p:cTn>
                        </p:par>
                        <p:par>
                          <p:cTn id="52" fill="hold">
                            <p:stCondLst>
                              <p:cond delay="4000"/>
                            </p:stCondLst>
                            <p:childTnLst>
                              <p:par>
                                <p:cTn id="53" presetID="47" presetClass="entr" presetSubtype="0"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500"/>
                                        <p:tgtEl>
                                          <p:spTgt spid="8"/>
                                        </p:tgtEl>
                                      </p:cBhvr>
                                    </p:animEffect>
                                    <p:anim calcmode="lin" valueType="num">
                                      <p:cBhvr>
                                        <p:cTn id="56" dur="500" fill="hold"/>
                                        <p:tgtEl>
                                          <p:spTgt spid="8"/>
                                        </p:tgtEl>
                                        <p:attrNameLst>
                                          <p:attrName>ppt_x</p:attrName>
                                        </p:attrNameLst>
                                      </p:cBhvr>
                                      <p:tavLst>
                                        <p:tav tm="0">
                                          <p:val>
                                            <p:strVal val="#ppt_x"/>
                                          </p:val>
                                        </p:tav>
                                        <p:tav tm="100000">
                                          <p:val>
                                            <p:strVal val="#ppt_x"/>
                                          </p:val>
                                        </p:tav>
                                      </p:tavLst>
                                    </p:anim>
                                    <p:anim calcmode="lin" valueType="num">
                                      <p:cBhvr>
                                        <p:cTn id="57" dur="500" fill="hold"/>
                                        <p:tgtEl>
                                          <p:spTgt spid="8"/>
                                        </p:tgtEl>
                                        <p:attrNameLst>
                                          <p:attrName>ppt_y</p:attrName>
                                        </p:attrNameLst>
                                      </p:cBhvr>
                                      <p:tavLst>
                                        <p:tav tm="0">
                                          <p:val>
                                            <p:strVal val="#ppt_y-.1"/>
                                          </p:val>
                                        </p:tav>
                                        <p:tav tm="100000">
                                          <p:val>
                                            <p:strVal val="#ppt_y"/>
                                          </p:val>
                                        </p:tav>
                                      </p:tavLst>
                                    </p:anim>
                                  </p:childTnLst>
                                </p:cTn>
                              </p:par>
                            </p:childTnLst>
                          </p:cTn>
                        </p:par>
                        <p:par>
                          <p:cTn id="58" fill="hold">
                            <p:stCondLst>
                              <p:cond delay="4500"/>
                            </p:stCondLst>
                            <p:childTnLst>
                              <p:par>
                                <p:cTn id="59" presetID="49" presetClass="entr" presetSubtype="0" decel="100000"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p:cTn id="61" dur="500" fill="hold"/>
                                        <p:tgtEl>
                                          <p:spTgt spid="22"/>
                                        </p:tgtEl>
                                        <p:attrNameLst>
                                          <p:attrName>ppt_w</p:attrName>
                                        </p:attrNameLst>
                                      </p:cBhvr>
                                      <p:tavLst>
                                        <p:tav tm="0">
                                          <p:val>
                                            <p:fltVal val="0"/>
                                          </p:val>
                                        </p:tav>
                                        <p:tav tm="100000">
                                          <p:val>
                                            <p:strVal val="#ppt_w"/>
                                          </p:val>
                                        </p:tav>
                                      </p:tavLst>
                                    </p:anim>
                                    <p:anim calcmode="lin" valueType="num">
                                      <p:cBhvr>
                                        <p:cTn id="62" dur="500" fill="hold"/>
                                        <p:tgtEl>
                                          <p:spTgt spid="22"/>
                                        </p:tgtEl>
                                        <p:attrNameLst>
                                          <p:attrName>ppt_h</p:attrName>
                                        </p:attrNameLst>
                                      </p:cBhvr>
                                      <p:tavLst>
                                        <p:tav tm="0">
                                          <p:val>
                                            <p:fltVal val="0"/>
                                          </p:val>
                                        </p:tav>
                                        <p:tav tm="100000">
                                          <p:val>
                                            <p:strVal val="#ppt_h"/>
                                          </p:val>
                                        </p:tav>
                                      </p:tavLst>
                                    </p:anim>
                                    <p:anim calcmode="lin" valueType="num">
                                      <p:cBhvr>
                                        <p:cTn id="63" dur="500" fill="hold"/>
                                        <p:tgtEl>
                                          <p:spTgt spid="22"/>
                                        </p:tgtEl>
                                        <p:attrNameLst>
                                          <p:attrName>style.rotation</p:attrName>
                                        </p:attrNameLst>
                                      </p:cBhvr>
                                      <p:tavLst>
                                        <p:tav tm="0">
                                          <p:val>
                                            <p:fltVal val="360"/>
                                          </p:val>
                                        </p:tav>
                                        <p:tav tm="100000">
                                          <p:val>
                                            <p:fltVal val="0"/>
                                          </p:val>
                                        </p:tav>
                                      </p:tavLst>
                                    </p:anim>
                                    <p:animEffect transition="in" filter="fade">
                                      <p:cBhvr>
                                        <p:cTn id="64" dur="500"/>
                                        <p:tgtEl>
                                          <p:spTgt spid="22"/>
                                        </p:tgtEl>
                                      </p:cBhvr>
                                    </p:animEffect>
                                  </p:childTnLst>
                                </p:cTn>
                              </p:par>
                            </p:childTnLst>
                          </p:cTn>
                        </p:par>
                        <p:par>
                          <p:cTn id="65" fill="hold">
                            <p:stCondLst>
                              <p:cond delay="5000"/>
                            </p:stCondLst>
                            <p:childTnLst>
                              <p:par>
                                <p:cTn id="66" presetID="21" presetClass="entr" presetSubtype="1" fill="hold" grpId="0" nodeType="after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wheel(1)">
                                      <p:cBhvr>
                                        <p:cTn id="68" dur="500"/>
                                        <p:tgtEl>
                                          <p:spTgt spid="21"/>
                                        </p:tgtEl>
                                      </p:cBhvr>
                                    </p:animEffect>
                                  </p:childTnLst>
                                </p:cTn>
                              </p:par>
                              <p:par>
                                <p:cTn id="69" presetID="22" presetClass="entr" presetSubtype="8" fill="hold" grpId="0" nodeType="withEffect">
                                  <p:stCondLst>
                                    <p:cond delay="0"/>
                                  </p:stCondLst>
                                  <p:iterate type="lt">
                                    <p:tmPct val="50000"/>
                                  </p:iterate>
                                  <p:childTnLst>
                                    <p:set>
                                      <p:cBhvr>
                                        <p:cTn id="70" dur="1" fill="hold">
                                          <p:stCondLst>
                                            <p:cond delay="0"/>
                                          </p:stCondLst>
                                        </p:cTn>
                                        <p:tgtEl>
                                          <p:spTgt spid="20"/>
                                        </p:tgtEl>
                                        <p:attrNameLst>
                                          <p:attrName>style.visibility</p:attrName>
                                        </p:attrNameLst>
                                      </p:cBhvr>
                                      <p:to>
                                        <p:strVal val="visible"/>
                                      </p:to>
                                    </p:set>
                                    <p:animEffect transition="in" filter="wipe(left)">
                                      <p:cBhvr>
                                        <p:cTn id="71" dur="3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12" grpId="0" animBg="1"/>
      <p:bldP spid="14" grpId="0"/>
      <p:bldP spid="16" grpId="0"/>
      <p:bldP spid="17" grpId="0" animBg="1"/>
      <p:bldP spid="18" grpId="0" animBg="1"/>
      <p:bldP spid="20" grpId="0"/>
      <p:bldP spid="21" grpId="0" animBg="1"/>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90238" y="1417852"/>
            <a:ext cx="3639846" cy="630942"/>
          </a:xfrm>
          <a:prstGeom prst="rect">
            <a:avLst/>
          </a:prstGeom>
          <a:ln>
            <a:noFill/>
          </a:ln>
        </p:spPr>
        <p:txBody>
          <a:bodyPr wrap="square">
            <a:spAutoFit/>
          </a:bodyPr>
          <a:lstStyle/>
          <a:p>
            <a:r>
              <a:rPr lang="zh-CN" altLang="en-US" sz="3500" b="1" spc="300" dirty="0">
                <a:solidFill>
                  <a:schemeClr val="accent4">
                    <a:lumMod val="75000"/>
                  </a:schemeClr>
                </a:solidFill>
                <a:latin typeface="+mj-ea"/>
                <a:ea typeface="+mj-ea"/>
              </a:rPr>
              <a:t>团队文化的塑造</a:t>
            </a:r>
            <a:endParaRPr lang="zh-CN" altLang="en-US" sz="3500" b="1" spc="300" dirty="0">
              <a:solidFill>
                <a:schemeClr val="accent4">
                  <a:lumMod val="75000"/>
                </a:schemeClr>
              </a:solidFill>
              <a:latin typeface="+mj-ea"/>
              <a:ea typeface="+mj-ea"/>
            </a:endParaRPr>
          </a:p>
        </p:txBody>
      </p:sp>
      <p:sp>
        <p:nvSpPr>
          <p:cNvPr id="8" name="Freeform 19"/>
          <p:cNvSpPr/>
          <p:nvPr/>
        </p:nvSpPr>
        <p:spPr bwMode="auto">
          <a:xfrm>
            <a:off x="4506536" y="5411501"/>
            <a:ext cx="1940031" cy="1468863"/>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chemeClr val="accent3">
              <a:lumMod val="75000"/>
            </a:schemeClr>
          </a:solidFill>
          <a:ln>
            <a:noFill/>
          </a:ln>
          <a:effectLst>
            <a:outerShdw blurRad="50800" dist="38100" dir="18900000" algn="bl" rotWithShape="0">
              <a:prstClr val="black">
                <a:alpha val="40000"/>
              </a:prstClr>
            </a:outerShdw>
          </a:effectLst>
        </p:spPr>
        <p:txBody>
          <a:bodyPr vert="horz" wrap="square" lIns="69125" tIns="34563" rIns="69125" bIns="34563" numCol="1" anchor="t" anchorCtr="0" compatLnSpc="1"/>
          <a:lstStyle/>
          <a:p>
            <a:endParaRPr lang="zh-CN" altLang="en-US" sz="1360" spc="300">
              <a:latin typeface="+mj-ea"/>
              <a:ea typeface="+mj-ea"/>
            </a:endParaRPr>
          </a:p>
        </p:txBody>
      </p:sp>
      <p:sp>
        <p:nvSpPr>
          <p:cNvPr id="9" name="Freeform 20"/>
          <p:cNvSpPr/>
          <p:nvPr/>
        </p:nvSpPr>
        <p:spPr bwMode="auto">
          <a:xfrm>
            <a:off x="6328345" y="5458493"/>
            <a:ext cx="1411071" cy="554804"/>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chemeClr val="accent3">
              <a:lumMod val="75000"/>
            </a:schemeClr>
          </a:solidFill>
          <a:ln>
            <a:noFill/>
          </a:ln>
        </p:spPr>
        <p:txBody>
          <a:bodyPr vert="horz" wrap="square" lIns="69125" tIns="34563" rIns="69125" bIns="34563" numCol="1" anchor="t" anchorCtr="0" compatLnSpc="1"/>
          <a:lstStyle/>
          <a:p>
            <a:endParaRPr lang="zh-CN" altLang="en-US" sz="1360" spc="300">
              <a:latin typeface="+mj-ea"/>
              <a:ea typeface="+mj-ea"/>
            </a:endParaRPr>
          </a:p>
        </p:txBody>
      </p:sp>
      <p:sp>
        <p:nvSpPr>
          <p:cNvPr id="10" name="Freeform 21"/>
          <p:cNvSpPr/>
          <p:nvPr/>
        </p:nvSpPr>
        <p:spPr bwMode="auto">
          <a:xfrm>
            <a:off x="6511740" y="3600056"/>
            <a:ext cx="1288302" cy="526002"/>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chemeClr val="accent3">
              <a:lumMod val="75000"/>
            </a:schemeClr>
          </a:solidFill>
          <a:ln>
            <a:noFill/>
          </a:ln>
        </p:spPr>
        <p:txBody>
          <a:bodyPr vert="horz" wrap="square" lIns="69125" tIns="34563" rIns="69125" bIns="34563" numCol="1" anchor="t" anchorCtr="0" compatLnSpc="1"/>
          <a:lstStyle/>
          <a:p>
            <a:endParaRPr lang="zh-CN" altLang="en-US" sz="1360" spc="300">
              <a:latin typeface="+mj-ea"/>
              <a:ea typeface="+mj-ea"/>
            </a:endParaRPr>
          </a:p>
        </p:txBody>
      </p:sp>
      <p:sp>
        <p:nvSpPr>
          <p:cNvPr id="11" name="Freeform 22"/>
          <p:cNvSpPr/>
          <p:nvPr/>
        </p:nvSpPr>
        <p:spPr bwMode="auto">
          <a:xfrm>
            <a:off x="5587192" y="4244295"/>
            <a:ext cx="559276" cy="1293023"/>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chemeClr val="accent3">
              <a:lumMod val="75000"/>
            </a:schemeClr>
          </a:solidFill>
          <a:ln>
            <a:noFill/>
          </a:ln>
        </p:spPr>
        <p:txBody>
          <a:bodyPr vert="horz" wrap="square" lIns="69125" tIns="34563" rIns="69125" bIns="34563" numCol="1" anchor="t" anchorCtr="0" compatLnSpc="1"/>
          <a:lstStyle/>
          <a:p>
            <a:endParaRPr lang="zh-CN" altLang="en-US" sz="1360" spc="300">
              <a:latin typeface="+mj-ea"/>
              <a:ea typeface="+mj-ea"/>
            </a:endParaRPr>
          </a:p>
        </p:txBody>
      </p:sp>
      <p:sp>
        <p:nvSpPr>
          <p:cNvPr id="12" name="Freeform 23"/>
          <p:cNvSpPr/>
          <p:nvPr/>
        </p:nvSpPr>
        <p:spPr bwMode="auto">
          <a:xfrm>
            <a:off x="6766371" y="4688441"/>
            <a:ext cx="1567180" cy="1253612"/>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chemeClr val="accent3">
              <a:lumMod val="75000"/>
            </a:schemeClr>
          </a:solidFill>
          <a:ln>
            <a:noFill/>
          </a:ln>
        </p:spPr>
        <p:txBody>
          <a:bodyPr vert="horz" wrap="square" lIns="69125" tIns="34563" rIns="69125" bIns="34563" numCol="1" anchor="t" anchorCtr="0" compatLnSpc="1"/>
          <a:lstStyle/>
          <a:p>
            <a:endParaRPr lang="zh-CN" altLang="en-US" sz="1360" spc="300">
              <a:latin typeface="+mj-ea"/>
              <a:ea typeface="+mj-ea"/>
            </a:endParaRPr>
          </a:p>
        </p:txBody>
      </p:sp>
      <p:sp>
        <p:nvSpPr>
          <p:cNvPr id="13" name="Freeform 24"/>
          <p:cNvSpPr/>
          <p:nvPr/>
        </p:nvSpPr>
        <p:spPr bwMode="auto">
          <a:xfrm>
            <a:off x="5090062" y="3174103"/>
            <a:ext cx="1356506" cy="526002"/>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chemeClr val="accent3">
              <a:lumMod val="75000"/>
            </a:schemeClr>
          </a:solidFill>
          <a:ln>
            <a:noFill/>
          </a:ln>
        </p:spPr>
        <p:txBody>
          <a:bodyPr vert="horz" wrap="square" lIns="69125" tIns="34563" rIns="69125" bIns="34563" numCol="1" anchor="t" anchorCtr="0" compatLnSpc="1"/>
          <a:lstStyle/>
          <a:p>
            <a:endParaRPr lang="zh-CN" altLang="en-US" sz="1360" spc="300">
              <a:latin typeface="+mj-ea"/>
              <a:ea typeface="+mj-ea"/>
            </a:endParaRPr>
          </a:p>
        </p:txBody>
      </p:sp>
      <p:sp>
        <p:nvSpPr>
          <p:cNvPr id="14" name="Freeform 25"/>
          <p:cNvSpPr/>
          <p:nvPr/>
        </p:nvSpPr>
        <p:spPr bwMode="auto">
          <a:xfrm>
            <a:off x="4968810" y="4530791"/>
            <a:ext cx="1062471" cy="541161"/>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chemeClr val="accent3">
              <a:lumMod val="75000"/>
            </a:schemeClr>
          </a:solidFill>
          <a:ln>
            <a:noFill/>
          </a:ln>
        </p:spPr>
        <p:txBody>
          <a:bodyPr vert="horz" wrap="square" lIns="69125" tIns="34563" rIns="69125" bIns="34563" numCol="1" anchor="t" anchorCtr="0" compatLnSpc="1"/>
          <a:lstStyle/>
          <a:p>
            <a:endParaRPr lang="zh-CN" altLang="en-US" sz="1360" spc="300">
              <a:latin typeface="+mj-ea"/>
              <a:ea typeface="+mj-ea"/>
            </a:endParaRPr>
          </a:p>
        </p:txBody>
      </p:sp>
      <p:sp>
        <p:nvSpPr>
          <p:cNvPr id="15" name="Freeform 26"/>
          <p:cNvSpPr/>
          <p:nvPr/>
        </p:nvSpPr>
        <p:spPr bwMode="auto">
          <a:xfrm>
            <a:off x="6031279" y="3725872"/>
            <a:ext cx="541087" cy="1062614"/>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chemeClr val="accent3">
              <a:lumMod val="75000"/>
            </a:schemeClr>
          </a:solidFill>
          <a:ln>
            <a:noFill/>
          </a:ln>
        </p:spPr>
        <p:txBody>
          <a:bodyPr vert="horz" wrap="square" lIns="69125" tIns="34563" rIns="69125" bIns="34563" numCol="1" anchor="t" anchorCtr="0" compatLnSpc="1"/>
          <a:lstStyle/>
          <a:p>
            <a:endParaRPr lang="zh-CN" altLang="en-US" sz="1360" spc="300">
              <a:latin typeface="+mj-ea"/>
              <a:ea typeface="+mj-ea"/>
            </a:endParaRPr>
          </a:p>
        </p:txBody>
      </p:sp>
      <p:sp>
        <p:nvSpPr>
          <p:cNvPr id="16" name="Freeform 27"/>
          <p:cNvSpPr/>
          <p:nvPr/>
        </p:nvSpPr>
        <p:spPr bwMode="auto">
          <a:xfrm>
            <a:off x="6382909" y="2708734"/>
            <a:ext cx="544119" cy="1062614"/>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chemeClr val="accent3">
              <a:lumMod val="75000"/>
            </a:schemeClr>
          </a:solidFill>
          <a:ln>
            <a:noFill/>
          </a:ln>
        </p:spPr>
        <p:txBody>
          <a:bodyPr vert="horz" wrap="square" lIns="69125" tIns="34563" rIns="69125" bIns="34563" numCol="1" anchor="t" anchorCtr="0" compatLnSpc="1"/>
          <a:lstStyle/>
          <a:p>
            <a:endParaRPr lang="zh-CN" altLang="en-US" sz="1360" spc="300">
              <a:latin typeface="+mj-ea"/>
              <a:ea typeface="+mj-ea"/>
            </a:endParaRPr>
          </a:p>
        </p:txBody>
      </p:sp>
      <p:sp>
        <p:nvSpPr>
          <p:cNvPr id="17" name="椭圆 16"/>
          <p:cNvSpPr/>
          <p:nvPr/>
        </p:nvSpPr>
        <p:spPr>
          <a:xfrm>
            <a:off x="4353660" y="5375122"/>
            <a:ext cx="324348" cy="324392"/>
          </a:xfrm>
          <a:prstGeom prst="ellipse">
            <a:avLst/>
          </a:prstGeom>
          <a:solidFill>
            <a:srgbClr val="2A93C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9125" tIns="34563" rIns="69125" bIns="34563" rtlCol="0" anchor="ctr"/>
          <a:lstStyle/>
          <a:p>
            <a:pPr algn="ctr"/>
            <a:endParaRPr lang="zh-CN" altLang="en-US" sz="1360" spc="300">
              <a:solidFill>
                <a:schemeClr val="tx1"/>
              </a:solidFill>
              <a:latin typeface="+mj-ea"/>
              <a:ea typeface="+mj-ea"/>
            </a:endParaRPr>
          </a:p>
        </p:txBody>
      </p:sp>
      <p:sp>
        <p:nvSpPr>
          <p:cNvPr id="18" name="椭圆 17"/>
          <p:cNvSpPr/>
          <p:nvPr/>
        </p:nvSpPr>
        <p:spPr>
          <a:xfrm>
            <a:off x="4899591" y="4289947"/>
            <a:ext cx="324348" cy="324392"/>
          </a:xfrm>
          <a:prstGeom prst="ellipse">
            <a:avLst/>
          </a:prstGeom>
          <a:solidFill>
            <a:srgbClr val="0070C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9125" tIns="34563" rIns="69125" bIns="34563" rtlCol="0" anchor="ctr"/>
          <a:lstStyle/>
          <a:p>
            <a:pPr algn="ctr"/>
            <a:endParaRPr lang="zh-CN" altLang="en-US" sz="1360" spc="300">
              <a:solidFill>
                <a:schemeClr val="tx1"/>
              </a:solidFill>
              <a:latin typeface="+mj-ea"/>
              <a:ea typeface="+mj-ea"/>
            </a:endParaRPr>
          </a:p>
        </p:txBody>
      </p:sp>
      <p:sp>
        <p:nvSpPr>
          <p:cNvPr id="19" name="椭圆 18"/>
          <p:cNvSpPr/>
          <p:nvPr/>
        </p:nvSpPr>
        <p:spPr>
          <a:xfrm>
            <a:off x="8162078" y="4626291"/>
            <a:ext cx="324348" cy="324392"/>
          </a:xfrm>
          <a:prstGeom prst="ellipse">
            <a:avLst/>
          </a:prstGeom>
          <a:solidFill>
            <a:schemeClr val="accent3">
              <a:lumMod val="60000"/>
              <a:lumOff val="40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9125" tIns="34563" rIns="69125" bIns="34563" rtlCol="0" anchor="ctr"/>
          <a:lstStyle/>
          <a:p>
            <a:pPr algn="ctr"/>
            <a:endParaRPr lang="zh-CN" altLang="en-US" sz="1360" spc="300">
              <a:solidFill>
                <a:schemeClr val="tx1"/>
              </a:solidFill>
              <a:latin typeface="+mj-ea"/>
              <a:ea typeface="+mj-ea"/>
            </a:endParaRPr>
          </a:p>
        </p:txBody>
      </p:sp>
      <p:sp>
        <p:nvSpPr>
          <p:cNvPr id="20" name="椭圆 19"/>
          <p:cNvSpPr/>
          <p:nvPr/>
        </p:nvSpPr>
        <p:spPr>
          <a:xfrm>
            <a:off x="7558040" y="3383572"/>
            <a:ext cx="324348" cy="324392"/>
          </a:xfrm>
          <a:prstGeom prst="ellipse">
            <a:avLst/>
          </a:prstGeom>
          <a:solidFill>
            <a:schemeClr val="accent1">
              <a:lumMod val="75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9125" tIns="34563" rIns="69125" bIns="34563" rtlCol="0" anchor="ctr"/>
          <a:lstStyle/>
          <a:p>
            <a:pPr algn="ctr"/>
            <a:endParaRPr lang="zh-CN" altLang="en-US" sz="1360" spc="300">
              <a:solidFill>
                <a:schemeClr val="tx1"/>
              </a:solidFill>
              <a:latin typeface="+mj-ea"/>
              <a:ea typeface="+mj-ea"/>
            </a:endParaRPr>
          </a:p>
        </p:txBody>
      </p:sp>
      <p:sp>
        <p:nvSpPr>
          <p:cNvPr id="21" name="椭圆 20"/>
          <p:cNvSpPr/>
          <p:nvPr/>
        </p:nvSpPr>
        <p:spPr>
          <a:xfrm>
            <a:off x="5005396" y="2922801"/>
            <a:ext cx="324348" cy="324392"/>
          </a:xfrm>
          <a:prstGeom prst="ellipse">
            <a:avLst/>
          </a:prstGeom>
          <a:solidFill>
            <a:schemeClr val="accent5">
              <a:lumMod val="60000"/>
              <a:lumOff val="40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9125" tIns="34563" rIns="69125" bIns="34563" rtlCol="0" anchor="ctr"/>
          <a:lstStyle/>
          <a:p>
            <a:pPr algn="ctr"/>
            <a:endParaRPr lang="zh-CN" altLang="en-US" sz="1360" spc="300">
              <a:solidFill>
                <a:schemeClr val="tx1"/>
              </a:solidFill>
              <a:latin typeface="+mj-ea"/>
              <a:ea typeface="+mj-ea"/>
            </a:endParaRPr>
          </a:p>
        </p:txBody>
      </p:sp>
      <p:sp>
        <p:nvSpPr>
          <p:cNvPr id="22" name="椭圆 21"/>
          <p:cNvSpPr/>
          <p:nvPr/>
        </p:nvSpPr>
        <p:spPr>
          <a:xfrm>
            <a:off x="6749921" y="2621506"/>
            <a:ext cx="324348" cy="324392"/>
          </a:xfrm>
          <a:prstGeom prst="ellipse">
            <a:avLst/>
          </a:prstGeom>
          <a:solidFill>
            <a:schemeClr val="accent5">
              <a:lumMod val="75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9125" tIns="34563" rIns="69125" bIns="34563" rtlCol="0" anchor="ctr"/>
          <a:lstStyle/>
          <a:p>
            <a:pPr algn="ctr"/>
            <a:endParaRPr lang="zh-CN" altLang="en-US" sz="1360" spc="300">
              <a:solidFill>
                <a:schemeClr val="tx1"/>
              </a:solidFill>
              <a:latin typeface="+mj-ea"/>
              <a:ea typeface="+mj-ea"/>
            </a:endParaRPr>
          </a:p>
        </p:txBody>
      </p:sp>
      <p:sp>
        <p:nvSpPr>
          <p:cNvPr id="23" name="矩形 22"/>
          <p:cNvSpPr/>
          <p:nvPr/>
        </p:nvSpPr>
        <p:spPr>
          <a:xfrm>
            <a:off x="558449" y="2507588"/>
            <a:ext cx="3957385" cy="1225528"/>
          </a:xfrm>
          <a:prstGeom prst="rect">
            <a:avLst/>
          </a:prstGeom>
        </p:spPr>
        <p:txBody>
          <a:bodyPr wrap="square">
            <a:spAutoFit/>
          </a:bodyPr>
          <a:lstStyle/>
          <a:p>
            <a:pPr algn="r">
              <a:lnSpc>
                <a:spcPct val="130000"/>
              </a:lnSpc>
            </a:pPr>
            <a:r>
              <a:rPr lang="zh-CN" altLang="en-US" sz="2015" b="1" spc="300" noProof="1">
                <a:latin typeface="+mj-ea"/>
                <a:ea typeface="+mj-ea"/>
              </a:rPr>
              <a:t>从我做起</a:t>
            </a:r>
            <a:endParaRPr lang="zh-CN" altLang="en-US" sz="2015" b="1" spc="300" noProof="1">
              <a:latin typeface="+mj-ea"/>
              <a:ea typeface="+mj-ea"/>
            </a:endParaRPr>
          </a:p>
          <a:p>
            <a:pPr algn="r">
              <a:lnSpc>
                <a:spcPct val="130000"/>
              </a:lnSpc>
            </a:pPr>
            <a:r>
              <a:rPr lang="zh-CN" altLang="en-US" sz="2015" b="1" spc="300" noProof="1">
                <a:latin typeface="+mj-ea"/>
                <a:ea typeface="+mj-ea"/>
              </a:rPr>
              <a:t>　</a:t>
            </a:r>
            <a:r>
              <a:rPr lang="zh-CN" altLang="en-US" sz="1635" spc="300" noProof="1">
                <a:latin typeface="+mj-ea"/>
                <a:ea typeface="+mj-ea"/>
              </a:rPr>
              <a:t>注意自己的言行举止、性格喜好，</a:t>
            </a:r>
            <a:endParaRPr lang="en-US" altLang="zh-CN" sz="1635" spc="300" noProof="1">
              <a:latin typeface="+mj-ea"/>
              <a:ea typeface="+mj-ea"/>
            </a:endParaRPr>
          </a:p>
          <a:p>
            <a:pPr algn="r">
              <a:lnSpc>
                <a:spcPct val="130000"/>
              </a:lnSpc>
            </a:pPr>
            <a:r>
              <a:rPr lang="zh-CN" altLang="en-US" sz="1635" spc="300" noProof="1">
                <a:latin typeface="+mj-ea"/>
                <a:ea typeface="+mj-ea"/>
              </a:rPr>
              <a:t>以身作则，做一名高效的领导</a:t>
            </a:r>
            <a:r>
              <a:rPr lang="zh-CN" altLang="en-US" sz="1635" b="1" spc="300" noProof="1">
                <a:latin typeface="+mj-ea"/>
                <a:ea typeface="+mj-ea"/>
              </a:rPr>
              <a:t>。</a:t>
            </a:r>
            <a:endParaRPr lang="en-US" altLang="zh-CN" sz="1635" b="1" spc="300" noProof="1">
              <a:latin typeface="+mj-ea"/>
              <a:ea typeface="+mj-ea"/>
            </a:endParaRPr>
          </a:p>
        </p:txBody>
      </p:sp>
      <p:sp>
        <p:nvSpPr>
          <p:cNvPr id="24" name="TextBox 22"/>
          <p:cNvSpPr txBox="1"/>
          <p:nvPr/>
        </p:nvSpPr>
        <p:spPr>
          <a:xfrm>
            <a:off x="866321" y="3005490"/>
            <a:ext cx="3870643" cy="274601"/>
          </a:xfrm>
          <a:prstGeom prst="rect">
            <a:avLst/>
          </a:prstGeom>
          <a:noFill/>
        </p:spPr>
        <p:txBody>
          <a:bodyPr wrap="square" lIns="69125" tIns="34563" rIns="69125" bIns="34563" rtlCol="0">
            <a:spAutoFit/>
          </a:bodyPr>
          <a:lstStyle/>
          <a:p>
            <a:pPr lvl="0" algn="l">
              <a:lnSpc>
                <a:spcPct val="120000"/>
              </a:lnSpc>
              <a:spcAft>
                <a:spcPct val="40000"/>
              </a:spcAft>
              <a:buClr>
                <a:srgbClr val="292929"/>
              </a:buClr>
            </a:pPr>
            <a:r>
              <a:rPr lang="en-US" altLang="zh-CN" sz="1110" spc="300" dirty="0">
                <a:latin typeface="+mj-ea"/>
                <a:ea typeface="+mj-ea"/>
              </a:rPr>
              <a:t>	</a:t>
            </a:r>
            <a:endParaRPr lang="en-US" altLang="zh-CN" sz="1110" spc="300" noProof="1">
              <a:latin typeface="+mj-ea"/>
              <a:ea typeface="+mj-ea"/>
            </a:endParaRPr>
          </a:p>
        </p:txBody>
      </p:sp>
      <p:sp>
        <p:nvSpPr>
          <p:cNvPr id="25" name="矩形 24"/>
          <p:cNvSpPr/>
          <p:nvPr/>
        </p:nvSpPr>
        <p:spPr>
          <a:xfrm>
            <a:off x="517979" y="3996739"/>
            <a:ext cx="4218985" cy="1225528"/>
          </a:xfrm>
          <a:prstGeom prst="rect">
            <a:avLst/>
          </a:prstGeom>
        </p:spPr>
        <p:txBody>
          <a:bodyPr wrap="square">
            <a:spAutoFit/>
          </a:bodyPr>
          <a:lstStyle/>
          <a:p>
            <a:pPr algn="r">
              <a:lnSpc>
                <a:spcPct val="130000"/>
              </a:lnSpc>
            </a:pPr>
            <a:r>
              <a:rPr lang="zh-CN" altLang="en-US" sz="2015" b="1" spc="300" noProof="1">
                <a:latin typeface="+mj-ea"/>
                <a:ea typeface="+mj-ea"/>
              </a:rPr>
              <a:t>团队作风的树立</a:t>
            </a:r>
            <a:endParaRPr lang="zh-CN" altLang="en-US" sz="2015" b="1" spc="300" noProof="1">
              <a:latin typeface="+mj-ea"/>
              <a:ea typeface="+mj-ea"/>
            </a:endParaRPr>
          </a:p>
          <a:p>
            <a:pPr algn="r">
              <a:lnSpc>
                <a:spcPct val="130000"/>
              </a:lnSpc>
            </a:pPr>
            <a:r>
              <a:rPr lang="zh-CN" altLang="en-US" sz="2015" b="1" spc="300" noProof="1">
                <a:latin typeface="+mj-ea"/>
                <a:ea typeface="+mj-ea"/>
              </a:rPr>
              <a:t>　</a:t>
            </a:r>
            <a:r>
              <a:rPr lang="zh-CN" altLang="en-US" sz="1635" spc="300" noProof="1">
                <a:latin typeface="+mj-ea"/>
                <a:ea typeface="+mj-ea"/>
              </a:rPr>
              <a:t>团队第一、坦城沟通、诚实守信、尊重差异、承担责任、共同成长</a:t>
            </a:r>
            <a:endParaRPr lang="en-US" altLang="zh-CN" sz="1635" spc="300" noProof="1">
              <a:latin typeface="+mj-ea"/>
              <a:ea typeface="+mj-ea"/>
            </a:endParaRPr>
          </a:p>
        </p:txBody>
      </p:sp>
      <p:sp>
        <p:nvSpPr>
          <p:cNvPr id="26" name="矩形 25"/>
          <p:cNvSpPr/>
          <p:nvPr/>
        </p:nvSpPr>
        <p:spPr>
          <a:xfrm>
            <a:off x="2476409" y="5611007"/>
            <a:ext cx="2260555" cy="495585"/>
          </a:xfrm>
          <a:prstGeom prst="rect">
            <a:avLst/>
          </a:prstGeom>
        </p:spPr>
        <p:txBody>
          <a:bodyPr wrap="none">
            <a:spAutoFit/>
          </a:bodyPr>
          <a:lstStyle/>
          <a:p>
            <a:pPr algn="r">
              <a:lnSpc>
                <a:spcPct val="130000"/>
              </a:lnSpc>
            </a:pPr>
            <a:r>
              <a:rPr lang="zh-CN" altLang="en-US" sz="2015" b="1" spc="300" noProof="1">
                <a:latin typeface="+mj-ea"/>
                <a:ea typeface="+mj-ea"/>
              </a:rPr>
              <a:t>健康的团队活动</a:t>
            </a:r>
            <a:endParaRPr lang="zh-CN" altLang="en-US" sz="2015" b="1" spc="300" noProof="1">
              <a:latin typeface="+mj-ea"/>
              <a:ea typeface="+mj-ea"/>
            </a:endParaRPr>
          </a:p>
        </p:txBody>
      </p:sp>
      <p:sp>
        <p:nvSpPr>
          <p:cNvPr id="27" name="矩形 26"/>
          <p:cNvSpPr/>
          <p:nvPr/>
        </p:nvSpPr>
        <p:spPr>
          <a:xfrm>
            <a:off x="7952443" y="2523194"/>
            <a:ext cx="4100891" cy="1148969"/>
          </a:xfrm>
          <a:prstGeom prst="rect">
            <a:avLst/>
          </a:prstGeom>
        </p:spPr>
        <p:txBody>
          <a:bodyPr wrap="square">
            <a:spAutoFit/>
          </a:bodyPr>
          <a:lstStyle/>
          <a:p>
            <a:pPr>
              <a:lnSpc>
                <a:spcPct val="130000"/>
              </a:lnSpc>
            </a:pPr>
            <a:r>
              <a:rPr lang="zh-CN" altLang="en-US" sz="2015" b="1" spc="300" noProof="1">
                <a:latin typeface="+mj-ea"/>
                <a:ea typeface="+mj-ea"/>
              </a:rPr>
              <a:t>新员工的融入</a:t>
            </a:r>
            <a:endParaRPr lang="zh-CN" altLang="en-US" sz="2015" b="1" spc="300" noProof="1">
              <a:latin typeface="+mj-ea"/>
              <a:ea typeface="+mj-ea"/>
            </a:endParaRPr>
          </a:p>
          <a:p>
            <a:pPr>
              <a:lnSpc>
                <a:spcPct val="130000"/>
              </a:lnSpc>
            </a:pPr>
            <a:r>
              <a:rPr lang="zh-CN" altLang="en-US" sz="1635" spc="300" noProof="1">
                <a:latin typeface="+mj-ea"/>
                <a:ea typeface="+mj-ea"/>
              </a:rPr>
              <a:t>团队业务流程、作风、目标、价值观的灌输，洗脑</a:t>
            </a:r>
            <a:r>
              <a:rPr lang="zh-CN" altLang="en-US" sz="1635" b="1" spc="300" noProof="1">
                <a:latin typeface="+mj-ea"/>
                <a:ea typeface="+mj-ea"/>
              </a:rPr>
              <a:t>。</a:t>
            </a:r>
            <a:endParaRPr lang="en-US" altLang="zh-CN" sz="1635" b="1" spc="300" noProof="1">
              <a:latin typeface="+mj-ea"/>
              <a:ea typeface="+mj-ea"/>
            </a:endParaRPr>
          </a:p>
        </p:txBody>
      </p:sp>
      <p:sp>
        <p:nvSpPr>
          <p:cNvPr id="28" name="矩形 27"/>
          <p:cNvSpPr/>
          <p:nvPr/>
        </p:nvSpPr>
        <p:spPr>
          <a:xfrm>
            <a:off x="8568882" y="4370151"/>
            <a:ext cx="3150221" cy="898836"/>
          </a:xfrm>
          <a:prstGeom prst="rect">
            <a:avLst/>
          </a:prstGeom>
        </p:spPr>
        <p:txBody>
          <a:bodyPr wrap="none">
            <a:spAutoFit/>
          </a:bodyPr>
          <a:lstStyle/>
          <a:p>
            <a:pPr>
              <a:lnSpc>
                <a:spcPct val="130000"/>
              </a:lnSpc>
            </a:pPr>
            <a:r>
              <a:rPr lang="zh-CN" altLang="en-US" sz="2015" b="1" spc="300" noProof="1">
                <a:latin typeface="+mj-ea"/>
                <a:ea typeface="+mj-ea"/>
              </a:rPr>
              <a:t>沉淀核心价值观。</a:t>
            </a:r>
            <a:endParaRPr lang="zh-CN" altLang="en-US" sz="2015" b="1" spc="300" noProof="1">
              <a:latin typeface="+mj-ea"/>
              <a:ea typeface="+mj-ea"/>
            </a:endParaRPr>
          </a:p>
          <a:p>
            <a:pPr>
              <a:lnSpc>
                <a:spcPct val="130000"/>
              </a:lnSpc>
            </a:pPr>
            <a:r>
              <a:rPr lang="zh-CN" altLang="en-US" sz="2015" b="1" spc="300" noProof="1">
                <a:latin typeface="+mj-ea"/>
                <a:ea typeface="+mj-ea"/>
              </a:rPr>
              <a:t>道德标准、以客为先。</a:t>
            </a:r>
            <a:endParaRPr lang="en-US" altLang="zh-CN" sz="2015" b="1" spc="300" noProof="1">
              <a:latin typeface="+mj-ea"/>
              <a:ea typeface="+mj-ea"/>
            </a:endParaRPr>
          </a:p>
        </p:txBody>
      </p:sp>
      <p:grpSp>
        <p:nvGrpSpPr>
          <p:cNvPr id="29" name="组合 28"/>
          <p:cNvGrpSpPr/>
          <p:nvPr/>
        </p:nvGrpSpPr>
        <p:grpSpPr>
          <a:xfrm>
            <a:off x="684972" y="249430"/>
            <a:ext cx="8357579" cy="635239"/>
            <a:chOff x="-5263199" y="-129176"/>
            <a:chExt cx="8292615" cy="630300"/>
          </a:xfrm>
        </p:grpSpPr>
        <p:sp>
          <p:nvSpPr>
            <p:cNvPr id="30" name="Text Box 7"/>
            <p:cNvSpPr txBox="1">
              <a:spLocks noChangeArrowheads="1"/>
            </p:cNvSpPr>
            <p:nvPr/>
          </p:nvSpPr>
          <p:spPr bwMode="auto">
            <a:xfrm>
              <a:off x="154333" y="-11846"/>
              <a:ext cx="2875083" cy="460854"/>
            </a:xfrm>
            <a:prstGeom prst="rect">
              <a:avLst/>
            </a:prstGeom>
            <a:noFill/>
            <a:ln w="9525">
              <a:noFill/>
              <a:miter lim="800000"/>
            </a:ln>
          </p:spPr>
          <p:txBody>
            <a:bodyPr wrap="none" lIns="46078" tIns="23040" rIns="46078" bIns="23040">
              <a:spAutoFit/>
            </a:bodyPr>
            <a:lstStyle/>
            <a:p>
              <a:pPr defTabSz="1096645"/>
              <a:r>
                <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HOW TO BUILD A HIGH</a:t>
              </a:r>
              <a:endPar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096645"/>
              <a:r>
                <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EFFICIENT TEAM</a:t>
              </a:r>
              <a:endParaRPr lang="en-CA"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1" name="矩形 30"/>
            <p:cNvSpPr/>
            <p:nvPr/>
          </p:nvSpPr>
          <p:spPr>
            <a:xfrm>
              <a:off x="-5263199" y="-129176"/>
              <a:ext cx="5536998" cy="630300"/>
            </a:xfrm>
            <a:prstGeom prst="rect">
              <a:avLst/>
            </a:prstGeom>
          </p:spPr>
          <p:txBody>
            <a:bodyPr wrap="none">
              <a:spAutoFit/>
            </a:bodyPr>
            <a:lstStyle/>
            <a:p>
              <a:pPr algn="ctr" defTabSz="1096645"/>
              <a:r>
                <a:rPr lang="zh-CN" altLang="en-US" sz="3530" b="1" spc="300" dirty="0">
                  <a:solidFill>
                    <a:schemeClr val="tx1">
                      <a:lumMod val="95000"/>
                      <a:lumOff val="5000"/>
                    </a:schemeClr>
                  </a:solidFill>
                  <a:latin typeface="+mn-ea"/>
                </a:rPr>
                <a:t>如何打造一支高效</a:t>
              </a:r>
              <a:r>
                <a:rPr lang="zh-CN" altLang="en-US" sz="3530" b="1" spc="300">
                  <a:solidFill>
                    <a:schemeClr val="tx1">
                      <a:lumMod val="95000"/>
                      <a:lumOff val="5000"/>
                    </a:schemeClr>
                  </a:solidFill>
                  <a:latin typeface="+mn-ea"/>
                </a:rPr>
                <a:t>的团队</a:t>
              </a:r>
              <a:endParaRPr lang="en-CA" altLang="zh-CN" sz="3530" b="1" spc="300" dirty="0">
                <a:solidFill>
                  <a:schemeClr val="tx1">
                    <a:lumMod val="95000"/>
                    <a:lumOff val="5000"/>
                  </a:schemeClr>
                </a:solidFill>
                <a:latin typeface="+mn-ea"/>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par>
                                <p:cTn id="12" presetID="22" presetClass="entr" presetSubtype="2" fill="hold" grpId="0" nodeType="withEffect">
                                  <p:stCondLst>
                                    <p:cond delay="800"/>
                                  </p:stCondLst>
                                  <p:childTnLst>
                                    <p:set>
                                      <p:cBhvr>
                                        <p:cTn id="13" dur="1" fill="hold">
                                          <p:stCondLst>
                                            <p:cond delay="0"/>
                                          </p:stCondLst>
                                        </p:cTn>
                                        <p:tgtEl>
                                          <p:spTgt spid="8"/>
                                        </p:tgtEl>
                                        <p:attrNameLst>
                                          <p:attrName>style.visibility</p:attrName>
                                        </p:attrNameLst>
                                      </p:cBhvr>
                                      <p:to>
                                        <p:strVal val="visible"/>
                                      </p:to>
                                    </p:set>
                                    <p:animEffect transition="in" filter="wipe(right)">
                                      <p:cBhvr>
                                        <p:cTn id="14" dur="500"/>
                                        <p:tgtEl>
                                          <p:spTgt spid="8"/>
                                        </p:tgtEl>
                                      </p:cBhvr>
                                    </p:animEffect>
                                  </p:childTnLst>
                                </p:cTn>
                              </p:par>
                              <p:par>
                                <p:cTn id="15" presetID="22" presetClass="entr" presetSubtype="8" fill="hold" grpId="0" nodeType="withEffect">
                                  <p:stCondLst>
                                    <p:cond delay="90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par>
                                <p:cTn id="18" presetID="22" presetClass="entr" presetSubtype="8" fill="hold" grpId="0" nodeType="withEffect">
                                  <p:stCondLst>
                                    <p:cond delay="130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500"/>
                                        <p:tgtEl>
                                          <p:spTgt spid="12"/>
                                        </p:tgtEl>
                                      </p:cBhvr>
                                    </p:animEffect>
                                  </p:childTnLst>
                                </p:cTn>
                              </p:par>
                              <p:par>
                                <p:cTn id="21" presetID="22" presetClass="entr" presetSubtype="4" fill="hold" grpId="0" nodeType="withEffect">
                                  <p:stCondLst>
                                    <p:cond delay="100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00"/>
                                        <p:tgtEl>
                                          <p:spTgt spid="11"/>
                                        </p:tgtEl>
                                      </p:cBhvr>
                                    </p:animEffect>
                                  </p:childTnLst>
                                </p:cTn>
                              </p:par>
                              <p:par>
                                <p:cTn id="24" presetID="22" presetClass="entr" presetSubtype="2" fill="hold" grpId="0" nodeType="withEffect">
                                  <p:stCondLst>
                                    <p:cond delay="1200"/>
                                  </p:stCondLst>
                                  <p:childTnLst>
                                    <p:set>
                                      <p:cBhvr>
                                        <p:cTn id="25" dur="1" fill="hold">
                                          <p:stCondLst>
                                            <p:cond delay="0"/>
                                          </p:stCondLst>
                                        </p:cTn>
                                        <p:tgtEl>
                                          <p:spTgt spid="14"/>
                                        </p:tgtEl>
                                        <p:attrNameLst>
                                          <p:attrName>style.visibility</p:attrName>
                                        </p:attrNameLst>
                                      </p:cBhvr>
                                      <p:to>
                                        <p:strVal val="visible"/>
                                      </p:to>
                                    </p:set>
                                    <p:animEffect transition="in" filter="wipe(right)">
                                      <p:cBhvr>
                                        <p:cTn id="26" dur="500"/>
                                        <p:tgtEl>
                                          <p:spTgt spid="14"/>
                                        </p:tgtEl>
                                      </p:cBhvr>
                                    </p:animEffect>
                                  </p:childTnLst>
                                </p:cTn>
                              </p:par>
                              <p:par>
                                <p:cTn id="27" presetID="22" presetClass="entr" presetSubtype="4" fill="hold" grpId="0" nodeType="withEffect">
                                  <p:stCondLst>
                                    <p:cond delay="1400"/>
                                  </p:stCondLst>
                                  <p:childTnLst>
                                    <p:set>
                                      <p:cBhvr>
                                        <p:cTn id="28" dur="1" fill="hold">
                                          <p:stCondLst>
                                            <p:cond delay="0"/>
                                          </p:stCondLst>
                                        </p:cTn>
                                        <p:tgtEl>
                                          <p:spTgt spid="15"/>
                                        </p:tgtEl>
                                        <p:attrNameLst>
                                          <p:attrName>style.visibility</p:attrName>
                                        </p:attrNameLst>
                                      </p:cBhvr>
                                      <p:to>
                                        <p:strVal val="visible"/>
                                      </p:to>
                                    </p:set>
                                    <p:animEffect transition="in" filter="wipe(down)">
                                      <p:cBhvr>
                                        <p:cTn id="29" dur="500"/>
                                        <p:tgtEl>
                                          <p:spTgt spid="15"/>
                                        </p:tgtEl>
                                      </p:cBhvr>
                                    </p:animEffect>
                                  </p:childTnLst>
                                </p:cTn>
                              </p:par>
                              <p:par>
                                <p:cTn id="30" presetID="22" presetClass="entr" presetSubtype="8" fill="hold" grpId="0" nodeType="withEffect">
                                  <p:stCondLst>
                                    <p:cond delay="170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par>
                                <p:cTn id="33" presetID="22" presetClass="entr" presetSubtype="4" fill="hold" grpId="0" nodeType="withEffect">
                                  <p:stCondLst>
                                    <p:cond delay="1800"/>
                                  </p:stCondLst>
                                  <p:childTnLst>
                                    <p:set>
                                      <p:cBhvr>
                                        <p:cTn id="34" dur="1" fill="hold">
                                          <p:stCondLst>
                                            <p:cond delay="0"/>
                                          </p:stCondLst>
                                        </p:cTn>
                                        <p:tgtEl>
                                          <p:spTgt spid="16"/>
                                        </p:tgtEl>
                                        <p:attrNameLst>
                                          <p:attrName>style.visibility</p:attrName>
                                        </p:attrNameLst>
                                      </p:cBhvr>
                                      <p:to>
                                        <p:strVal val="visible"/>
                                      </p:to>
                                    </p:set>
                                    <p:animEffect transition="in" filter="wipe(down)">
                                      <p:cBhvr>
                                        <p:cTn id="35" dur="500"/>
                                        <p:tgtEl>
                                          <p:spTgt spid="16"/>
                                        </p:tgtEl>
                                      </p:cBhvr>
                                    </p:animEffect>
                                  </p:childTnLst>
                                </p:cTn>
                              </p:par>
                              <p:par>
                                <p:cTn id="36" presetID="22" presetClass="entr" presetSubtype="2" fill="hold" grpId="0" nodeType="withEffect">
                                  <p:stCondLst>
                                    <p:cond delay="2000"/>
                                  </p:stCondLst>
                                  <p:childTnLst>
                                    <p:set>
                                      <p:cBhvr>
                                        <p:cTn id="37" dur="1" fill="hold">
                                          <p:stCondLst>
                                            <p:cond delay="0"/>
                                          </p:stCondLst>
                                        </p:cTn>
                                        <p:tgtEl>
                                          <p:spTgt spid="13"/>
                                        </p:tgtEl>
                                        <p:attrNameLst>
                                          <p:attrName>style.visibility</p:attrName>
                                        </p:attrNameLst>
                                      </p:cBhvr>
                                      <p:to>
                                        <p:strVal val="visible"/>
                                      </p:to>
                                    </p:set>
                                    <p:animEffect transition="in" filter="wipe(right)">
                                      <p:cBhvr>
                                        <p:cTn id="38" dur="500"/>
                                        <p:tgtEl>
                                          <p:spTgt spid="13"/>
                                        </p:tgtEl>
                                      </p:cBhvr>
                                    </p:animEffect>
                                  </p:childTnLst>
                                </p:cTn>
                              </p:par>
                              <p:par>
                                <p:cTn id="39" presetID="53" presetClass="entr" presetSubtype="16" fill="hold" grpId="0" nodeType="withEffect">
                                  <p:stCondLst>
                                    <p:cond delay="100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animEffect transition="in" filter="fade">
                                      <p:cBhvr>
                                        <p:cTn id="43" dur="500"/>
                                        <p:tgtEl>
                                          <p:spTgt spid="17"/>
                                        </p:tgtEl>
                                      </p:cBhvr>
                                    </p:animEffect>
                                  </p:childTnLst>
                                </p:cTn>
                              </p:par>
                              <p:par>
                                <p:cTn id="44" presetID="53" presetClass="entr" presetSubtype="16" fill="hold" grpId="0" nodeType="withEffect">
                                  <p:stCondLst>
                                    <p:cond delay="1500"/>
                                  </p:stCondLst>
                                  <p:childTnLst>
                                    <p:set>
                                      <p:cBhvr>
                                        <p:cTn id="45" dur="1" fill="hold">
                                          <p:stCondLst>
                                            <p:cond delay="0"/>
                                          </p:stCondLst>
                                        </p:cTn>
                                        <p:tgtEl>
                                          <p:spTgt spid="19"/>
                                        </p:tgtEl>
                                        <p:attrNameLst>
                                          <p:attrName>style.visibility</p:attrName>
                                        </p:attrNameLst>
                                      </p:cBhvr>
                                      <p:to>
                                        <p:strVal val="visible"/>
                                      </p:to>
                                    </p:set>
                                    <p:anim calcmode="lin" valueType="num">
                                      <p:cBhvr>
                                        <p:cTn id="46" dur="500" fill="hold"/>
                                        <p:tgtEl>
                                          <p:spTgt spid="19"/>
                                        </p:tgtEl>
                                        <p:attrNameLst>
                                          <p:attrName>ppt_w</p:attrName>
                                        </p:attrNameLst>
                                      </p:cBhvr>
                                      <p:tavLst>
                                        <p:tav tm="0">
                                          <p:val>
                                            <p:fltVal val="0"/>
                                          </p:val>
                                        </p:tav>
                                        <p:tav tm="100000">
                                          <p:val>
                                            <p:strVal val="#ppt_w"/>
                                          </p:val>
                                        </p:tav>
                                      </p:tavLst>
                                    </p:anim>
                                    <p:anim calcmode="lin" valueType="num">
                                      <p:cBhvr>
                                        <p:cTn id="47" dur="500" fill="hold"/>
                                        <p:tgtEl>
                                          <p:spTgt spid="19"/>
                                        </p:tgtEl>
                                        <p:attrNameLst>
                                          <p:attrName>ppt_h</p:attrName>
                                        </p:attrNameLst>
                                      </p:cBhvr>
                                      <p:tavLst>
                                        <p:tav tm="0">
                                          <p:val>
                                            <p:fltVal val="0"/>
                                          </p:val>
                                        </p:tav>
                                        <p:tav tm="100000">
                                          <p:val>
                                            <p:strVal val="#ppt_h"/>
                                          </p:val>
                                        </p:tav>
                                      </p:tavLst>
                                    </p:anim>
                                    <p:animEffect transition="in" filter="fade">
                                      <p:cBhvr>
                                        <p:cTn id="48" dur="500"/>
                                        <p:tgtEl>
                                          <p:spTgt spid="19"/>
                                        </p:tgtEl>
                                      </p:cBhvr>
                                    </p:animEffect>
                                  </p:childTnLst>
                                </p:cTn>
                              </p:par>
                              <p:par>
                                <p:cTn id="49" presetID="53" presetClass="entr" presetSubtype="16" fill="hold" grpId="0" nodeType="withEffect">
                                  <p:stCondLst>
                                    <p:cond delay="1900"/>
                                  </p:stCondLst>
                                  <p:childTnLst>
                                    <p:set>
                                      <p:cBhvr>
                                        <p:cTn id="50" dur="1" fill="hold">
                                          <p:stCondLst>
                                            <p:cond delay="0"/>
                                          </p:stCondLst>
                                        </p:cTn>
                                        <p:tgtEl>
                                          <p:spTgt spid="20"/>
                                        </p:tgtEl>
                                        <p:attrNameLst>
                                          <p:attrName>style.visibility</p:attrName>
                                        </p:attrNameLst>
                                      </p:cBhvr>
                                      <p:to>
                                        <p:strVal val="visible"/>
                                      </p:to>
                                    </p:set>
                                    <p:anim calcmode="lin" valueType="num">
                                      <p:cBhvr>
                                        <p:cTn id="51" dur="500" fill="hold"/>
                                        <p:tgtEl>
                                          <p:spTgt spid="20"/>
                                        </p:tgtEl>
                                        <p:attrNameLst>
                                          <p:attrName>ppt_w</p:attrName>
                                        </p:attrNameLst>
                                      </p:cBhvr>
                                      <p:tavLst>
                                        <p:tav tm="0">
                                          <p:val>
                                            <p:fltVal val="0"/>
                                          </p:val>
                                        </p:tav>
                                        <p:tav tm="100000">
                                          <p:val>
                                            <p:strVal val="#ppt_w"/>
                                          </p:val>
                                        </p:tav>
                                      </p:tavLst>
                                    </p:anim>
                                    <p:anim calcmode="lin" valueType="num">
                                      <p:cBhvr>
                                        <p:cTn id="52" dur="500" fill="hold"/>
                                        <p:tgtEl>
                                          <p:spTgt spid="20"/>
                                        </p:tgtEl>
                                        <p:attrNameLst>
                                          <p:attrName>ppt_h</p:attrName>
                                        </p:attrNameLst>
                                      </p:cBhvr>
                                      <p:tavLst>
                                        <p:tav tm="0">
                                          <p:val>
                                            <p:fltVal val="0"/>
                                          </p:val>
                                        </p:tav>
                                        <p:tav tm="100000">
                                          <p:val>
                                            <p:strVal val="#ppt_h"/>
                                          </p:val>
                                        </p:tav>
                                      </p:tavLst>
                                    </p:anim>
                                    <p:animEffect transition="in" filter="fade">
                                      <p:cBhvr>
                                        <p:cTn id="53" dur="500"/>
                                        <p:tgtEl>
                                          <p:spTgt spid="20"/>
                                        </p:tgtEl>
                                      </p:cBhvr>
                                    </p:animEffect>
                                  </p:childTnLst>
                                </p:cTn>
                              </p:par>
                              <p:par>
                                <p:cTn id="54" presetID="53" presetClass="entr" presetSubtype="16" fill="hold" grpId="0" nodeType="withEffect">
                                  <p:stCondLst>
                                    <p:cond delay="1400"/>
                                  </p:stCondLst>
                                  <p:childTnLst>
                                    <p:set>
                                      <p:cBhvr>
                                        <p:cTn id="55" dur="1" fill="hold">
                                          <p:stCondLst>
                                            <p:cond delay="0"/>
                                          </p:stCondLst>
                                        </p:cTn>
                                        <p:tgtEl>
                                          <p:spTgt spid="18"/>
                                        </p:tgtEl>
                                        <p:attrNameLst>
                                          <p:attrName>style.visibility</p:attrName>
                                        </p:attrNameLst>
                                      </p:cBhvr>
                                      <p:to>
                                        <p:strVal val="visible"/>
                                      </p:to>
                                    </p:set>
                                    <p:anim calcmode="lin" valueType="num">
                                      <p:cBhvr>
                                        <p:cTn id="56" dur="500" fill="hold"/>
                                        <p:tgtEl>
                                          <p:spTgt spid="18"/>
                                        </p:tgtEl>
                                        <p:attrNameLst>
                                          <p:attrName>ppt_w</p:attrName>
                                        </p:attrNameLst>
                                      </p:cBhvr>
                                      <p:tavLst>
                                        <p:tav tm="0">
                                          <p:val>
                                            <p:fltVal val="0"/>
                                          </p:val>
                                        </p:tav>
                                        <p:tav tm="100000">
                                          <p:val>
                                            <p:strVal val="#ppt_w"/>
                                          </p:val>
                                        </p:tav>
                                      </p:tavLst>
                                    </p:anim>
                                    <p:anim calcmode="lin" valueType="num">
                                      <p:cBhvr>
                                        <p:cTn id="57" dur="500" fill="hold"/>
                                        <p:tgtEl>
                                          <p:spTgt spid="18"/>
                                        </p:tgtEl>
                                        <p:attrNameLst>
                                          <p:attrName>ppt_h</p:attrName>
                                        </p:attrNameLst>
                                      </p:cBhvr>
                                      <p:tavLst>
                                        <p:tav tm="0">
                                          <p:val>
                                            <p:fltVal val="0"/>
                                          </p:val>
                                        </p:tav>
                                        <p:tav tm="100000">
                                          <p:val>
                                            <p:strVal val="#ppt_h"/>
                                          </p:val>
                                        </p:tav>
                                      </p:tavLst>
                                    </p:anim>
                                    <p:animEffect transition="in" filter="fade">
                                      <p:cBhvr>
                                        <p:cTn id="58" dur="500"/>
                                        <p:tgtEl>
                                          <p:spTgt spid="18"/>
                                        </p:tgtEl>
                                      </p:cBhvr>
                                    </p:animEffect>
                                  </p:childTnLst>
                                </p:cTn>
                              </p:par>
                              <p:par>
                                <p:cTn id="59" presetID="53" presetClass="entr" presetSubtype="16" fill="hold" grpId="0" nodeType="withEffect">
                                  <p:stCondLst>
                                    <p:cond delay="220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Effect transition="in" filter="fade">
                                      <p:cBhvr>
                                        <p:cTn id="63" dur="500"/>
                                        <p:tgtEl>
                                          <p:spTgt spid="21"/>
                                        </p:tgtEl>
                                      </p:cBhvr>
                                    </p:animEffect>
                                  </p:childTnLst>
                                </p:cTn>
                              </p:par>
                              <p:par>
                                <p:cTn id="64" presetID="53" presetClass="entr" presetSubtype="16" fill="hold" grpId="0" nodeType="withEffect">
                                  <p:stCondLst>
                                    <p:cond delay="2200"/>
                                  </p:stCondLst>
                                  <p:childTnLst>
                                    <p:set>
                                      <p:cBhvr>
                                        <p:cTn id="65" dur="1" fill="hold">
                                          <p:stCondLst>
                                            <p:cond delay="0"/>
                                          </p:stCondLst>
                                        </p:cTn>
                                        <p:tgtEl>
                                          <p:spTgt spid="22"/>
                                        </p:tgtEl>
                                        <p:attrNameLst>
                                          <p:attrName>style.visibility</p:attrName>
                                        </p:attrNameLst>
                                      </p:cBhvr>
                                      <p:to>
                                        <p:strVal val="visible"/>
                                      </p:to>
                                    </p:set>
                                    <p:anim calcmode="lin" valueType="num">
                                      <p:cBhvr>
                                        <p:cTn id="66" dur="500" fill="hold"/>
                                        <p:tgtEl>
                                          <p:spTgt spid="22"/>
                                        </p:tgtEl>
                                        <p:attrNameLst>
                                          <p:attrName>ppt_w</p:attrName>
                                        </p:attrNameLst>
                                      </p:cBhvr>
                                      <p:tavLst>
                                        <p:tav tm="0">
                                          <p:val>
                                            <p:fltVal val="0"/>
                                          </p:val>
                                        </p:tav>
                                        <p:tav tm="100000">
                                          <p:val>
                                            <p:strVal val="#ppt_w"/>
                                          </p:val>
                                        </p:tav>
                                      </p:tavLst>
                                    </p:anim>
                                    <p:anim calcmode="lin" valueType="num">
                                      <p:cBhvr>
                                        <p:cTn id="67" dur="500" fill="hold"/>
                                        <p:tgtEl>
                                          <p:spTgt spid="22"/>
                                        </p:tgtEl>
                                        <p:attrNameLst>
                                          <p:attrName>ppt_h</p:attrName>
                                        </p:attrNameLst>
                                      </p:cBhvr>
                                      <p:tavLst>
                                        <p:tav tm="0">
                                          <p:val>
                                            <p:fltVal val="0"/>
                                          </p:val>
                                        </p:tav>
                                        <p:tav tm="100000">
                                          <p:val>
                                            <p:strVal val="#ppt_h"/>
                                          </p:val>
                                        </p:tav>
                                      </p:tavLst>
                                    </p:anim>
                                    <p:animEffect transition="in" filter="fade">
                                      <p:cBhvr>
                                        <p:cTn id="68" dur="500"/>
                                        <p:tgtEl>
                                          <p:spTgt spid="22"/>
                                        </p:tgtEl>
                                      </p:cBhvr>
                                    </p:animEffect>
                                  </p:childTnLst>
                                </p:cTn>
                              </p:par>
                            </p:childTnLst>
                          </p:cTn>
                        </p:par>
                        <p:par>
                          <p:cTn id="69" fill="hold">
                            <p:stCondLst>
                              <p:cond delay="1000"/>
                            </p:stCondLst>
                            <p:childTnLst>
                              <p:par>
                                <p:cTn id="70" presetID="2" presetClass="entr" presetSubtype="8" fill="hold" grpId="0" nodeType="afterEffect">
                                  <p:stCondLst>
                                    <p:cond delay="0"/>
                                  </p:stCondLst>
                                  <p:childTnLst>
                                    <p:set>
                                      <p:cBhvr>
                                        <p:cTn id="71" dur="1" fill="hold">
                                          <p:stCondLst>
                                            <p:cond delay="0"/>
                                          </p:stCondLst>
                                        </p:cTn>
                                        <p:tgtEl>
                                          <p:spTgt spid="23"/>
                                        </p:tgtEl>
                                        <p:attrNameLst>
                                          <p:attrName>style.visibility</p:attrName>
                                        </p:attrNameLst>
                                      </p:cBhvr>
                                      <p:to>
                                        <p:strVal val="visible"/>
                                      </p:to>
                                    </p:set>
                                    <p:anim calcmode="lin" valueType="num">
                                      <p:cBhvr additive="base">
                                        <p:cTn id="72" dur="500" fill="hold"/>
                                        <p:tgtEl>
                                          <p:spTgt spid="23"/>
                                        </p:tgtEl>
                                        <p:attrNameLst>
                                          <p:attrName>ppt_x</p:attrName>
                                        </p:attrNameLst>
                                      </p:cBhvr>
                                      <p:tavLst>
                                        <p:tav tm="0">
                                          <p:val>
                                            <p:strVal val="0-#ppt_w/2"/>
                                          </p:val>
                                        </p:tav>
                                        <p:tav tm="100000">
                                          <p:val>
                                            <p:strVal val="#ppt_x"/>
                                          </p:val>
                                        </p:tav>
                                      </p:tavLst>
                                    </p:anim>
                                    <p:anim calcmode="lin" valueType="num">
                                      <p:cBhvr additive="base">
                                        <p:cTn id="73" dur="500" fill="hold"/>
                                        <p:tgtEl>
                                          <p:spTgt spid="23"/>
                                        </p:tgtEl>
                                        <p:attrNameLst>
                                          <p:attrName>ppt_y</p:attrName>
                                        </p:attrNameLst>
                                      </p:cBhvr>
                                      <p:tavLst>
                                        <p:tav tm="0">
                                          <p:val>
                                            <p:strVal val="#ppt_y"/>
                                          </p:val>
                                        </p:tav>
                                        <p:tav tm="100000">
                                          <p:val>
                                            <p:strVal val="#ppt_y"/>
                                          </p:val>
                                        </p:tav>
                                      </p:tavLst>
                                    </p:anim>
                                  </p:childTnLst>
                                </p:cTn>
                              </p:par>
                              <p:par>
                                <p:cTn id="74" presetID="16" presetClass="entr" presetSubtype="21" fill="hold" grpId="0" nodeType="with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barn(inVertical)">
                                      <p:cBhvr>
                                        <p:cTn id="76" dur="500"/>
                                        <p:tgtEl>
                                          <p:spTgt spid="24"/>
                                        </p:tgtEl>
                                      </p:cBhvr>
                                    </p:animEffect>
                                  </p:childTnLst>
                                </p:cTn>
                              </p:par>
                              <p:par>
                                <p:cTn id="77" presetID="2" presetClass="entr" presetSubtype="8" fill="hold" grpId="0" nodeType="withEffect">
                                  <p:stCondLst>
                                    <p:cond delay="0"/>
                                  </p:stCondLst>
                                  <p:childTnLst>
                                    <p:set>
                                      <p:cBhvr>
                                        <p:cTn id="78" dur="1" fill="hold">
                                          <p:stCondLst>
                                            <p:cond delay="0"/>
                                          </p:stCondLst>
                                        </p:cTn>
                                        <p:tgtEl>
                                          <p:spTgt spid="25"/>
                                        </p:tgtEl>
                                        <p:attrNameLst>
                                          <p:attrName>style.visibility</p:attrName>
                                        </p:attrNameLst>
                                      </p:cBhvr>
                                      <p:to>
                                        <p:strVal val="visible"/>
                                      </p:to>
                                    </p:set>
                                    <p:anim calcmode="lin" valueType="num">
                                      <p:cBhvr additive="base">
                                        <p:cTn id="79" dur="500" fill="hold"/>
                                        <p:tgtEl>
                                          <p:spTgt spid="25"/>
                                        </p:tgtEl>
                                        <p:attrNameLst>
                                          <p:attrName>ppt_x</p:attrName>
                                        </p:attrNameLst>
                                      </p:cBhvr>
                                      <p:tavLst>
                                        <p:tav tm="0">
                                          <p:val>
                                            <p:strVal val="0-#ppt_w/2"/>
                                          </p:val>
                                        </p:tav>
                                        <p:tav tm="100000">
                                          <p:val>
                                            <p:strVal val="#ppt_x"/>
                                          </p:val>
                                        </p:tav>
                                      </p:tavLst>
                                    </p:anim>
                                    <p:anim calcmode="lin" valueType="num">
                                      <p:cBhvr additive="base">
                                        <p:cTn id="80" dur="500" fill="hold"/>
                                        <p:tgtEl>
                                          <p:spTgt spid="25"/>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additive="base">
                                        <p:cTn id="83" dur="500" fill="hold"/>
                                        <p:tgtEl>
                                          <p:spTgt spid="26"/>
                                        </p:tgtEl>
                                        <p:attrNameLst>
                                          <p:attrName>ppt_x</p:attrName>
                                        </p:attrNameLst>
                                      </p:cBhvr>
                                      <p:tavLst>
                                        <p:tav tm="0">
                                          <p:val>
                                            <p:strVal val="0-#ppt_w/2"/>
                                          </p:val>
                                        </p:tav>
                                        <p:tav tm="100000">
                                          <p:val>
                                            <p:strVal val="#ppt_x"/>
                                          </p:val>
                                        </p:tav>
                                      </p:tavLst>
                                    </p:anim>
                                    <p:anim calcmode="lin" valueType="num">
                                      <p:cBhvr additive="base">
                                        <p:cTn id="84" dur="500" fill="hold"/>
                                        <p:tgtEl>
                                          <p:spTgt spid="26"/>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27"/>
                                        </p:tgtEl>
                                        <p:attrNameLst>
                                          <p:attrName>style.visibility</p:attrName>
                                        </p:attrNameLst>
                                      </p:cBhvr>
                                      <p:to>
                                        <p:strVal val="visible"/>
                                      </p:to>
                                    </p:set>
                                    <p:anim calcmode="lin" valueType="num">
                                      <p:cBhvr additive="base">
                                        <p:cTn id="87" dur="500" fill="hold"/>
                                        <p:tgtEl>
                                          <p:spTgt spid="27"/>
                                        </p:tgtEl>
                                        <p:attrNameLst>
                                          <p:attrName>ppt_x</p:attrName>
                                        </p:attrNameLst>
                                      </p:cBhvr>
                                      <p:tavLst>
                                        <p:tav tm="0">
                                          <p:val>
                                            <p:strVal val="0-#ppt_w/2"/>
                                          </p:val>
                                        </p:tav>
                                        <p:tav tm="100000">
                                          <p:val>
                                            <p:strVal val="#ppt_x"/>
                                          </p:val>
                                        </p:tav>
                                      </p:tavLst>
                                    </p:anim>
                                    <p:anim calcmode="lin" valueType="num">
                                      <p:cBhvr additive="base">
                                        <p:cTn id="88" dur="500" fill="hold"/>
                                        <p:tgtEl>
                                          <p:spTgt spid="27"/>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28"/>
                                        </p:tgtEl>
                                        <p:attrNameLst>
                                          <p:attrName>style.visibility</p:attrName>
                                        </p:attrNameLst>
                                      </p:cBhvr>
                                      <p:to>
                                        <p:strVal val="visible"/>
                                      </p:to>
                                    </p:set>
                                    <p:anim calcmode="lin" valueType="num">
                                      <p:cBhvr additive="base">
                                        <p:cTn id="91" dur="500" fill="hold"/>
                                        <p:tgtEl>
                                          <p:spTgt spid="28"/>
                                        </p:tgtEl>
                                        <p:attrNameLst>
                                          <p:attrName>ppt_x</p:attrName>
                                        </p:attrNameLst>
                                      </p:cBhvr>
                                      <p:tavLst>
                                        <p:tav tm="0">
                                          <p:val>
                                            <p:strVal val="0-#ppt_w/2"/>
                                          </p:val>
                                        </p:tav>
                                        <p:tav tm="100000">
                                          <p:val>
                                            <p:strVal val="#ppt_x"/>
                                          </p:val>
                                        </p:tav>
                                      </p:tavLst>
                                    </p:anim>
                                    <p:anim calcmode="lin" valueType="num">
                                      <p:cBhvr additive="base">
                                        <p:cTn id="92"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任意多边形 28"/>
          <p:cNvSpPr/>
          <p:nvPr/>
        </p:nvSpPr>
        <p:spPr>
          <a:xfrm>
            <a:off x="-32074" y="2968761"/>
            <a:ext cx="12236938" cy="1271571"/>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1" fmla="*/ 0 w 12721389"/>
              <a:gd name="connsiteY0-2" fmla="*/ 532365 h 1078137"/>
              <a:gd name="connsiteX1-3" fmla="*/ 3593431 w 12721389"/>
              <a:gd name="connsiteY1-4" fmla="*/ 51102 h 1078137"/>
              <a:gd name="connsiteX2-5" fmla="*/ 7908758 w 12721389"/>
              <a:gd name="connsiteY2-6" fmla="*/ 1077797 h 1078137"/>
              <a:gd name="connsiteX3-7" fmla="*/ 11774905 w 12721389"/>
              <a:gd name="connsiteY3-8" fmla="*/ 163397 h 1078137"/>
              <a:gd name="connsiteX4-9" fmla="*/ 12721389 w 12721389"/>
              <a:gd name="connsiteY4-10" fmla="*/ 35060 h 1078137"/>
              <a:gd name="connsiteX0-11" fmla="*/ 0 w 12721389"/>
              <a:gd name="connsiteY0-12" fmla="*/ 503854 h 1049626"/>
              <a:gd name="connsiteX1-13" fmla="*/ 3593431 w 12721389"/>
              <a:gd name="connsiteY1-14" fmla="*/ 22591 h 1049626"/>
              <a:gd name="connsiteX2-15" fmla="*/ 7908758 w 12721389"/>
              <a:gd name="connsiteY2-16" fmla="*/ 1049286 h 1049626"/>
              <a:gd name="connsiteX3-17" fmla="*/ 11774905 w 12721389"/>
              <a:gd name="connsiteY3-18" fmla="*/ 134886 h 1049626"/>
              <a:gd name="connsiteX4-19" fmla="*/ 12721389 w 12721389"/>
              <a:gd name="connsiteY4-20" fmla="*/ 6549 h 1049626"/>
              <a:gd name="connsiteX0-21" fmla="*/ 0 w 12368463"/>
              <a:gd name="connsiteY0-22" fmla="*/ 498433 h 1044197"/>
              <a:gd name="connsiteX1-23" fmla="*/ 3593431 w 12368463"/>
              <a:gd name="connsiteY1-24" fmla="*/ 17170 h 1044197"/>
              <a:gd name="connsiteX2-25" fmla="*/ 7908758 w 12368463"/>
              <a:gd name="connsiteY2-26" fmla="*/ 1043865 h 1044197"/>
              <a:gd name="connsiteX3-27" fmla="*/ 11774905 w 12368463"/>
              <a:gd name="connsiteY3-28" fmla="*/ 129465 h 1044197"/>
              <a:gd name="connsiteX4-29" fmla="*/ 12368463 w 12368463"/>
              <a:gd name="connsiteY4-30" fmla="*/ 113423 h 1044197"/>
              <a:gd name="connsiteX0-31" fmla="*/ 0 w 12368463"/>
              <a:gd name="connsiteY0-32" fmla="*/ 498433 h 1044197"/>
              <a:gd name="connsiteX1-33" fmla="*/ 3593431 w 12368463"/>
              <a:gd name="connsiteY1-34" fmla="*/ 17170 h 1044197"/>
              <a:gd name="connsiteX2-35" fmla="*/ 7908758 w 12368463"/>
              <a:gd name="connsiteY2-36" fmla="*/ 1043865 h 1044197"/>
              <a:gd name="connsiteX3-37" fmla="*/ 11774905 w 12368463"/>
              <a:gd name="connsiteY3-38" fmla="*/ 129465 h 1044197"/>
              <a:gd name="connsiteX4-39" fmla="*/ 12368463 w 12368463"/>
              <a:gd name="connsiteY4-40" fmla="*/ 113423 h 1044197"/>
              <a:gd name="connsiteX0-41" fmla="*/ 0 w 12368463"/>
              <a:gd name="connsiteY0-42" fmla="*/ 498433 h 1045860"/>
              <a:gd name="connsiteX1-43" fmla="*/ 3593431 w 12368463"/>
              <a:gd name="connsiteY1-44" fmla="*/ 17170 h 1045860"/>
              <a:gd name="connsiteX2-45" fmla="*/ 7908758 w 12368463"/>
              <a:gd name="connsiteY2-46" fmla="*/ 1043865 h 1045860"/>
              <a:gd name="connsiteX3-47" fmla="*/ 11357810 w 12368463"/>
              <a:gd name="connsiteY3-48" fmla="*/ 273844 h 1045860"/>
              <a:gd name="connsiteX4-49" fmla="*/ 12368463 w 12368463"/>
              <a:gd name="connsiteY4-50" fmla="*/ 113423 h 1045860"/>
              <a:gd name="connsiteX0-51" fmla="*/ 0 w 12368463"/>
              <a:gd name="connsiteY0-52" fmla="*/ 503294 h 1146765"/>
              <a:gd name="connsiteX1-53" fmla="*/ 3593431 w 12368463"/>
              <a:gd name="connsiteY1-54" fmla="*/ 22031 h 1146765"/>
              <a:gd name="connsiteX2-55" fmla="*/ 8855242 w 12368463"/>
              <a:gd name="connsiteY2-56" fmla="*/ 1144979 h 1146765"/>
              <a:gd name="connsiteX3-57" fmla="*/ 11357810 w 12368463"/>
              <a:gd name="connsiteY3-58" fmla="*/ 278705 h 1146765"/>
              <a:gd name="connsiteX4-59" fmla="*/ 12368463 w 12368463"/>
              <a:gd name="connsiteY4-60" fmla="*/ 118284 h 1146765"/>
              <a:gd name="connsiteX0-61" fmla="*/ 0 w 12368463"/>
              <a:gd name="connsiteY0-62" fmla="*/ 503294 h 1157827"/>
              <a:gd name="connsiteX1-63" fmla="*/ 3593431 w 12368463"/>
              <a:gd name="connsiteY1-64" fmla="*/ 22031 h 1157827"/>
              <a:gd name="connsiteX2-65" fmla="*/ 8855242 w 12368463"/>
              <a:gd name="connsiteY2-66" fmla="*/ 1144979 h 1157827"/>
              <a:gd name="connsiteX3-67" fmla="*/ 11357810 w 12368463"/>
              <a:gd name="connsiteY3-68" fmla="*/ 599547 h 1157827"/>
              <a:gd name="connsiteX4-69" fmla="*/ 12368463 w 12368463"/>
              <a:gd name="connsiteY4-70" fmla="*/ 118284 h 1157827"/>
              <a:gd name="connsiteX0-71" fmla="*/ 0 w 12368463"/>
              <a:gd name="connsiteY0-72" fmla="*/ 503294 h 1161527"/>
              <a:gd name="connsiteX1-73" fmla="*/ 3593431 w 12368463"/>
              <a:gd name="connsiteY1-74" fmla="*/ 22031 h 1161527"/>
              <a:gd name="connsiteX2-75" fmla="*/ 8855242 w 12368463"/>
              <a:gd name="connsiteY2-76" fmla="*/ 1144979 h 1161527"/>
              <a:gd name="connsiteX3-77" fmla="*/ 11357810 w 12368463"/>
              <a:gd name="connsiteY3-78" fmla="*/ 599547 h 1161527"/>
              <a:gd name="connsiteX4-79" fmla="*/ 12368463 w 12368463"/>
              <a:gd name="connsiteY4-80" fmla="*/ 118284 h 1161527"/>
              <a:gd name="connsiteX0-81" fmla="*/ 0 w 12609094"/>
              <a:gd name="connsiteY0-82" fmla="*/ 503294 h 1157530"/>
              <a:gd name="connsiteX1-83" fmla="*/ 3593431 w 12609094"/>
              <a:gd name="connsiteY1-84" fmla="*/ 22031 h 1157530"/>
              <a:gd name="connsiteX2-85" fmla="*/ 8855242 w 12609094"/>
              <a:gd name="connsiteY2-86" fmla="*/ 1144979 h 1157530"/>
              <a:gd name="connsiteX3-87" fmla="*/ 11357810 w 12609094"/>
              <a:gd name="connsiteY3-88" fmla="*/ 599547 h 1157530"/>
              <a:gd name="connsiteX4-89" fmla="*/ 12609094 w 12609094"/>
              <a:gd name="connsiteY4-90" fmla="*/ 198494 h 1157530"/>
              <a:gd name="connsiteX0-91" fmla="*/ 0 w 12609094"/>
              <a:gd name="connsiteY0-92" fmla="*/ 503294 h 1157530"/>
              <a:gd name="connsiteX1-93" fmla="*/ 3593431 w 12609094"/>
              <a:gd name="connsiteY1-94" fmla="*/ 22031 h 1157530"/>
              <a:gd name="connsiteX2-95" fmla="*/ 8855242 w 12609094"/>
              <a:gd name="connsiteY2-96" fmla="*/ 1144979 h 1157530"/>
              <a:gd name="connsiteX3-97" fmla="*/ 11357810 w 12609094"/>
              <a:gd name="connsiteY3-98" fmla="*/ 599547 h 1157530"/>
              <a:gd name="connsiteX4-99" fmla="*/ 12609094 w 12609094"/>
              <a:gd name="connsiteY4-100" fmla="*/ 198494 h 1157530"/>
              <a:gd name="connsiteX0-101" fmla="*/ 0 w 12609094"/>
              <a:gd name="connsiteY0-102" fmla="*/ 503294 h 1157530"/>
              <a:gd name="connsiteX1-103" fmla="*/ 3593431 w 12609094"/>
              <a:gd name="connsiteY1-104" fmla="*/ 22031 h 1157530"/>
              <a:gd name="connsiteX2-105" fmla="*/ 8678779 w 12609094"/>
              <a:gd name="connsiteY2-106" fmla="*/ 1144979 h 1157530"/>
              <a:gd name="connsiteX3-107" fmla="*/ 11357810 w 12609094"/>
              <a:gd name="connsiteY3-108" fmla="*/ 599547 h 1157530"/>
              <a:gd name="connsiteX4-109" fmla="*/ 12609094 w 12609094"/>
              <a:gd name="connsiteY4-110" fmla="*/ 198494 h 1157530"/>
              <a:gd name="connsiteX0-111" fmla="*/ 0 w 12609094"/>
              <a:gd name="connsiteY0-112" fmla="*/ 503294 h 1145790"/>
              <a:gd name="connsiteX1-113" fmla="*/ 3593431 w 12609094"/>
              <a:gd name="connsiteY1-114" fmla="*/ 22031 h 1145790"/>
              <a:gd name="connsiteX2-115" fmla="*/ 8678779 w 12609094"/>
              <a:gd name="connsiteY2-116" fmla="*/ 1144979 h 1145790"/>
              <a:gd name="connsiteX3-117" fmla="*/ 12609094 w 12609094"/>
              <a:gd name="connsiteY3-118" fmla="*/ 198494 h 1145790"/>
              <a:gd name="connsiteX0-119" fmla="*/ 0 w 12609094"/>
              <a:gd name="connsiteY0-120" fmla="*/ 458098 h 1100219"/>
              <a:gd name="connsiteX1-121" fmla="*/ 4010526 w 12609094"/>
              <a:gd name="connsiteY1-122" fmla="*/ 24961 h 1100219"/>
              <a:gd name="connsiteX2-123" fmla="*/ 8678779 w 12609094"/>
              <a:gd name="connsiteY2-124" fmla="*/ 1099783 h 1100219"/>
              <a:gd name="connsiteX3-125" fmla="*/ 12609094 w 12609094"/>
              <a:gd name="connsiteY3-126" fmla="*/ 153298 h 1100219"/>
              <a:gd name="connsiteX0-127" fmla="*/ 0 w 12609094"/>
              <a:gd name="connsiteY0-128" fmla="*/ 459006 h 1117160"/>
              <a:gd name="connsiteX1-129" fmla="*/ 4010526 w 12609094"/>
              <a:gd name="connsiteY1-130" fmla="*/ 25869 h 1117160"/>
              <a:gd name="connsiteX2-131" fmla="*/ 8999621 w 12609094"/>
              <a:gd name="connsiteY2-132" fmla="*/ 1116733 h 1117160"/>
              <a:gd name="connsiteX3-133" fmla="*/ 12609094 w 12609094"/>
              <a:gd name="connsiteY3-134" fmla="*/ 154206 h 1117160"/>
              <a:gd name="connsiteX0-135" fmla="*/ 0 w 12288251"/>
              <a:gd name="connsiteY0-136" fmla="*/ 459006 h 1118949"/>
              <a:gd name="connsiteX1-137" fmla="*/ 4010526 w 12288251"/>
              <a:gd name="connsiteY1-138" fmla="*/ 25869 h 1118949"/>
              <a:gd name="connsiteX2-139" fmla="*/ 8999621 w 12288251"/>
              <a:gd name="connsiteY2-140" fmla="*/ 1116733 h 1118949"/>
              <a:gd name="connsiteX3-141" fmla="*/ 12288251 w 12288251"/>
              <a:gd name="connsiteY3-142" fmla="*/ 298585 h 1118949"/>
              <a:gd name="connsiteX0-143" fmla="*/ 0 w 12288251"/>
              <a:gd name="connsiteY0-144" fmla="*/ 459006 h 1119678"/>
              <a:gd name="connsiteX1-145" fmla="*/ 4010526 w 12288251"/>
              <a:gd name="connsiteY1-146" fmla="*/ 25869 h 1119678"/>
              <a:gd name="connsiteX2-147" fmla="*/ 8999621 w 12288251"/>
              <a:gd name="connsiteY2-148" fmla="*/ 1116733 h 1119678"/>
              <a:gd name="connsiteX3-149" fmla="*/ 12288251 w 12288251"/>
              <a:gd name="connsiteY3-150" fmla="*/ 298585 h 1119678"/>
              <a:gd name="connsiteX0-151" fmla="*/ 0 w 12336378"/>
              <a:gd name="connsiteY0-152" fmla="*/ 459006 h 1119678"/>
              <a:gd name="connsiteX1-153" fmla="*/ 4010526 w 12336378"/>
              <a:gd name="connsiteY1-154" fmla="*/ 25869 h 1119678"/>
              <a:gd name="connsiteX2-155" fmla="*/ 8999621 w 12336378"/>
              <a:gd name="connsiteY2-156" fmla="*/ 1116733 h 1119678"/>
              <a:gd name="connsiteX3-157" fmla="*/ 12336378 w 12336378"/>
              <a:gd name="connsiteY3-158" fmla="*/ 298585 h 1119678"/>
              <a:gd name="connsiteX0-159" fmla="*/ 0 w 12336378"/>
              <a:gd name="connsiteY0-160" fmla="*/ 459006 h 1119864"/>
              <a:gd name="connsiteX1-161" fmla="*/ 4010526 w 12336378"/>
              <a:gd name="connsiteY1-162" fmla="*/ 25869 h 1119864"/>
              <a:gd name="connsiteX2-163" fmla="*/ 8999621 w 12336378"/>
              <a:gd name="connsiteY2-164" fmla="*/ 1116733 h 1119864"/>
              <a:gd name="connsiteX3-165" fmla="*/ 12336378 w 12336378"/>
              <a:gd name="connsiteY3-166" fmla="*/ 298585 h 1119864"/>
              <a:gd name="connsiteX0-167" fmla="*/ 0 w 12336378"/>
              <a:gd name="connsiteY0-168" fmla="*/ 459920 h 1136723"/>
              <a:gd name="connsiteX1-169" fmla="*/ 4010526 w 12336378"/>
              <a:gd name="connsiteY1-170" fmla="*/ 26783 h 1136723"/>
              <a:gd name="connsiteX2-171" fmla="*/ 9160042 w 12336378"/>
              <a:gd name="connsiteY2-172" fmla="*/ 1133689 h 1136723"/>
              <a:gd name="connsiteX3-173" fmla="*/ 12336378 w 12336378"/>
              <a:gd name="connsiteY3-174" fmla="*/ 299499 h 1136723"/>
              <a:gd name="connsiteX0-175" fmla="*/ 0 w 12336378"/>
              <a:gd name="connsiteY0-176" fmla="*/ 489883 h 1167372"/>
              <a:gd name="connsiteX1-177" fmla="*/ 3930315 w 12336378"/>
              <a:gd name="connsiteY1-178" fmla="*/ 24662 h 1167372"/>
              <a:gd name="connsiteX2-179" fmla="*/ 9160042 w 12336378"/>
              <a:gd name="connsiteY2-180" fmla="*/ 1163652 h 1167372"/>
              <a:gd name="connsiteX3-181" fmla="*/ 12336378 w 12336378"/>
              <a:gd name="connsiteY3-182" fmla="*/ 329462 h 1167372"/>
              <a:gd name="connsiteX0-183" fmla="*/ 0 w 12336378"/>
              <a:gd name="connsiteY0-184" fmla="*/ 489883 h 1167372"/>
              <a:gd name="connsiteX1-185" fmla="*/ 3930315 w 12336378"/>
              <a:gd name="connsiteY1-186" fmla="*/ 24662 h 1167372"/>
              <a:gd name="connsiteX2-187" fmla="*/ 9160042 w 12336378"/>
              <a:gd name="connsiteY2-188" fmla="*/ 1163652 h 1167372"/>
              <a:gd name="connsiteX3-189" fmla="*/ 12336378 w 12336378"/>
              <a:gd name="connsiteY3-190" fmla="*/ 329462 h 1167372"/>
              <a:gd name="connsiteX0-191" fmla="*/ 0 w 12336378"/>
              <a:gd name="connsiteY0-192" fmla="*/ 489883 h 1166384"/>
              <a:gd name="connsiteX1-193" fmla="*/ 3930315 w 12336378"/>
              <a:gd name="connsiteY1-194" fmla="*/ 24662 h 1166384"/>
              <a:gd name="connsiteX2-195" fmla="*/ 9160042 w 12336378"/>
              <a:gd name="connsiteY2-196" fmla="*/ 1163652 h 1166384"/>
              <a:gd name="connsiteX3-197" fmla="*/ 12336378 w 12336378"/>
              <a:gd name="connsiteY3-198" fmla="*/ 329462 h 1166384"/>
              <a:gd name="connsiteX0-199" fmla="*/ 0 w 12256167"/>
              <a:gd name="connsiteY0-200" fmla="*/ 489883 h 1168885"/>
              <a:gd name="connsiteX1-201" fmla="*/ 3930315 w 12256167"/>
              <a:gd name="connsiteY1-202" fmla="*/ 24662 h 1168885"/>
              <a:gd name="connsiteX2-203" fmla="*/ 9160042 w 12256167"/>
              <a:gd name="connsiteY2-204" fmla="*/ 1163652 h 1168885"/>
              <a:gd name="connsiteX3-205" fmla="*/ 12256167 w 12256167"/>
              <a:gd name="connsiteY3-206" fmla="*/ 425715 h 1168885"/>
              <a:gd name="connsiteX0-207" fmla="*/ 0 w 12240125"/>
              <a:gd name="connsiteY0-208" fmla="*/ 238646 h 1254532"/>
              <a:gd name="connsiteX1-209" fmla="*/ 3914273 w 12240125"/>
              <a:gd name="connsiteY1-210" fmla="*/ 110309 h 1254532"/>
              <a:gd name="connsiteX2-211" fmla="*/ 9144000 w 12240125"/>
              <a:gd name="connsiteY2-212" fmla="*/ 1249299 h 1254532"/>
              <a:gd name="connsiteX3-213" fmla="*/ 12240125 w 12240125"/>
              <a:gd name="connsiteY3-214" fmla="*/ 511362 h 1254532"/>
              <a:gd name="connsiteX0-215" fmla="*/ 0 w 12240125"/>
              <a:gd name="connsiteY0-216" fmla="*/ 259219 h 1275890"/>
              <a:gd name="connsiteX1-217" fmla="*/ 3978441 w 12240125"/>
              <a:gd name="connsiteY1-218" fmla="*/ 98798 h 1275890"/>
              <a:gd name="connsiteX2-219" fmla="*/ 9144000 w 12240125"/>
              <a:gd name="connsiteY2-220" fmla="*/ 1269872 h 1275890"/>
              <a:gd name="connsiteX3-221" fmla="*/ 12240125 w 12240125"/>
              <a:gd name="connsiteY3-222" fmla="*/ 531935 h 1275890"/>
              <a:gd name="connsiteX0-223" fmla="*/ 0 w 12240125"/>
              <a:gd name="connsiteY0-224" fmla="*/ 259219 h 1271902"/>
              <a:gd name="connsiteX1-225" fmla="*/ 3978441 w 12240125"/>
              <a:gd name="connsiteY1-226" fmla="*/ 98798 h 1271902"/>
              <a:gd name="connsiteX2-227" fmla="*/ 9144000 w 12240125"/>
              <a:gd name="connsiteY2-228" fmla="*/ 1269872 h 1271902"/>
              <a:gd name="connsiteX3-229" fmla="*/ 12240125 w 12240125"/>
              <a:gd name="connsiteY3-230" fmla="*/ 531935 h 1271902"/>
              <a:gd name="connsiteX0-231" fmla="*/ 0 w 12240125"/>
              <a:gd name="connsiteY0-232" fmla="*/ 259219 h 1271902"/>
              <a:gd name="connsiteX1-233" fmla="*/ 3978441 w 12240125"/>
              <a:gd name="connsiteY1-234" fmla="*/ 98798 h 1271902"/>
              <a:gd name="connsiteX2-235" fmla="*/ 8999621 w 12240125"/>
              <a:gd name="connsiteY2-236" fmla="*/ 1269872 h 1271902"/>
              <a:gd name="connsiteX3-237" fmla="*/ 12240125 w 12240125"/>
              <a:gd name="connsiteY3-238" fmla="*/ 531935 h 1271902"/>
            </a:gdLst>
            <a:ahLst/>
            <a:cxnLst>
              <a:cxn ang="0">
                <a:pos x="connsiteX0-1" y="connsiteY0-2"/>
              </a:cxn>
              <a:cxn ang="0">
                <a:pos x="connsiteX1-3" y="connsiteY1-4"/>
              </a:cxn>
              <a:cxn ang="0">
                <a:pos x="connsiteX2-5" y="connsiteY2-6"/>
              </a:cxn>
              <a:cxn ang="0">
                <a:pos x="connsiteX3-7" y="connsiteY3-8"/>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28575">
            <a:solidFill>
              <a:srgbClr val="3F404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30" name="矩形 29"/>
          <p:cNvSpPr/>
          <p:nvPr/>
        </p:nvSpPr>
        <p:spPr>
          <a:xfrm>
            <a:off x="0" y="1415087"/>
            <a:ext cx="5142720" cy="1038746"/>
          </a:xfrm>
          <a:prstGeom prst="rect">
            <a:avLst/>
          </a:prstGeom>
        </p:spPr>
        <p:txBody>
          <a:bodyPr wrap="square">
            <a:spAutoFit/>
          </a:bodyPr>
          <a:lstStyle/>
          <a:p>
            <a:pPr algn="ctr">
              <a:lnSpc>
                <a:spcPct val="150000"/>
              </a:lnSpc>
            </a:pPr>
            <a:r>
              <a:rPr lang="zh-CN" altLang="en-US" sz="1700" b="1" spc="300" dirty="0">
                <a:solidFill>
                  <a:schemeClr val="accent4">
                    <a:lumMod val="75000"/>
                  </a:schemeClr>
                </a:solidFill>
                <a:latin typeface="+mj-ea"/>
                <a:ea typeface="+mj-ea"/>
                <a:cs typeface="华文黑体" pitchFamily="2" charset="-122"/>
              </a:rPr>
              <a:t>授人以</a:t>
            </a:r>
            <a:r>
              <a:rPr lang="zh-CN" altLang="en-US" sz="1700" b="1" spc="300">
                <a:solidFill>
                  <a:schemeClr val="accent4">
                    <a:lumMod val="75000"/>
                  </a:schemeClr>
                </a:solidFill>
                <a:latin typeface="+mj-ea"/>
                <a:ea typeface="+mj-ea"/>
                <a:cs typeface="华文黑体" pitchFamily="2" charset="-122"/>
              </a:rPr>
              <a:t>渔：打造</a:t>
            </a:r>
            <a:r>
              <a:rPr lang="zh-CN" altLang="en-US" sz="1700" b="1" spc="300" dirty="0">
                <a:solidFill>
                  <a:schemeClr val="accent4">
                    <a:lumMod val="75000"/>
                  </a:schemeClr>
                </a:solidFill>
                <a:latin typeface="+mj-ea"/>
                <a:ea typeface="+mj-ea"/>
                <a:cs typeface="华文黑体" pitchFamily="2" charset="-122"/>
              </a:rPr>
              <a:t>学习型团队 </a:t>
            </a:r>
            <a:endParaRPr lang="zh-CN" altLang="en-US" sz="1700" b="1" spc="300" dirty="0">
              <a:solidFill>
                <a:schemeClr val="accent4">
                  <a:lumMod val="75000"/>
                </a:schemeClr>
              </a:solidFill>
              <a:latin typeface="+mj-ea"/>
              <a:ea typeface="+mj-ea"/>
              <a:cs typeface="华文黑体" pitchFamily="2" charset="-122"/>
            </a:endParaRPr>
          </a:p>
          <a:p>
            <a:pPr algn="ctr">
              <a:lnSpc>
                <a:spcPct val="150000"/>
              </a:lnSpc>
            </a:pPr>
            <a:r>
              <a:rPr lang="zh-CN" altLang="en-US" sz="1200" spc="300" dirty="0">
                <a:latin typeface="+mj-ea"/>
                <a:ea typeface="+mj-ea"/>
              </a:rPr>
              <a:t>给一个人一条</a:t>
            </a:r>
            <a:r>
              <a:rPr lang="zh-CN" altLang="en-US" sz="1200" spc="300">
                <a:latin typeface="+mj-ea"/>
                <a:ea typeface="+mj-ea"/>
              </a:rPr>
              <a:t>鱼，你</a:t>
            </a:r>
            <a:r>
              <a:rPr lang="zh-CN" altLang="en-US" sz="1200" spc="300" dirty="0">
                <a:latin typeface="+mj-ea"/>
                <a:ea typeface="+mj-ea"/>
              </a:rPr>
              <a:t>只能喂饱他一天；</a:t>
            </a:r>
            <a:endParaRPr lang="en-US" altLang="zh-CN" sz="1200" spc="300" dirty="0">
              <a:latin typeface="+mj-ea"/>
              <a:ea typeface="+mj-ea"/>
            </a:endParaRPr>
          </a:p>
          <a:p>
            <a:pPr algn="ctr">
              <a:lnSpc>
                <a:spcPct val="150000"/>
              </a:lnSpc>
            </a:pPr>
            <a:r>
              <a:rPr lang="zh-CN" altLang="en-US" sz="1200" spc="300" dirty="0">
                <a:latin typeface="+mj-ea"/>
                <a:ea typeface="+mj-ea"/>
              </a:rPr>
              <a:t>教会一个人</a:t>
            </a:r>
            <a:r>
              <a:rPr lang="zh-CN" altLang="en-US" sz="1200" spc="300">
                <a:latin typeface="+mj-ea"/>
                <a:ea typeface="+mj-ea"/>
              </a:rPr>
              <a:t>钓鱼，才能</a:t>
            </a:r>
            <a:r>
              <a:rPr lang="zh-CN" altLang="en-US" sz="1200" spc="300" dirty="0">
                <a:latin typeface="+mj-ea"/>
                <a:ea typeface="+mj-ea"/>
              </a:rPr>
              <a:t>使他一辈子不会挨饿。</a:t>
            </a:r>
            <a:endParaRPr lang="zh-CN" altLang="en-US" sz="1200" spc="300" dirty="0">
              <a:latin typeface="+mj-ea"/>
              <a:ea typeface="+mj-ea"/>
            </a:endParaRPr>
          </a:p>
        </p:txBody>
      </p:sp>
      <p:sp>
        <p:nvSpPr>
          <p:cNvPr id="31" name="矩形 30"/>
          <p:cNvSpPr/>
          <p:nvPr/>
        </p:nvSpPr>
        <p:spPr>
          <a:xfrm>
            <a:off x="827421" y="3669467"/>
            <a:ext cx="4074602" cy="1592744"/>
          </a:xfrm>
          <a:prstGeom prst="rect">
            <a:avLst/>
          </a:prstGeom>
        </p:spPr>
        <p:txBody>
          <a:bodyPr wrap="square">
            <a:spAutoFit/>
          </a:bodyPr>
          <a:lstStyle/>
          <a:p>
            <a:pPr algn="ctr">
              <a:lnSpc>
                <a:spcPct val="150000"/>
              </a:lnSpc>
            </a:pPr>
            <a:r>
              <a:rPr lang="zh-CN" altLang="en-US" sz="1700" b="1" spc="300" dirty="0">
                <a:solidFill>
                  <a:schemeClr val="accent4">
                    <a:lumMod val="75000"/>
                  </a:schemeClr>
                </a:solidFill>
                <a:latin typeface="+mj-ea"/>
                <a:ea typeface="+mj-ea"/>
                <a:cs typeface="华文黑体" pitchFamily="2" charset="-122"/>
              </a:rPr>
              <a:t>如何使</a:t>
            </a:r>
            <a:r>
              <a:rPr lang="en-US" altLang="zh-CN" sz="1700" b="1" spc="300" dirty="0">
                <a:solidFill>
                  <a:schemeClr val="accent4">
                    <a:lumMod val="75000"/>
                  </a:schemeClr>
                </a:solidFill>
                <a:latin typeface="+mj-ea"/>
                <a:ea typeface="+mj-ea"/>
                <a:cs typeface="华文黑体" pitchFamily="2" charset="-122"/>
              </a:rPr>
              <a:t>1+1</a:t>
            </a:r>
            <a:r>
              <a:rPr lang="zh-CN" altLang="en-US" sz="1700" b="1" spc="300" dirty="0">
                <a:solidFill>
                  <a:schemeClr val="accent4">
                    <a:lumMod val="75000"/>
                  </a:schemeClr>
                </a:solidFill>
                <a:latin typeface="+mj-ea"/>
                <a:ea typeface="+mj-ea"/>
                <a:cs typeface="华文黑体" pitchFamily="2" charset="-122"/>
              </a:rPr>
              <a:t>＞</a:t>
            </a:r>
            <a:r>
              <a:rPr lang="en-US" altLang="zh-CN" sz="1700" b="1" spc="300">
                <a:solidFill>
                  <a:schemeClr val="accent4">
                    <a:lumMod val="75000"/>
                  </a:schemeClr>
                </a:solidFill>
                <a:latin typeface="+mj-ea"/>
                <a:ea typeface="+mj-ea"/>
                <a:cs typeface="华文黑体" pitchFamily="2" charset="-122"/>
              </a:rPr>
              <a:t>2</a:t>
            </a:r>
            <a:r>
              <a:rPr lang="zh-CN" altLang="en-US" sz="1700" b="1" spc="300">
                <a:solidFill>
                  <a:schemeClr val="accent4">
                    <a:lumMod val="75000"/>
                  </a:schemeClr>
                </a:solidFill>
                <a:latin typeface="+mj-ea"/>
                <a:ea typeface="+mj-ea"/>
                <a:cs typeface="华文黑体" pitchFamily="2" charset="-122"/>
              </a:rPr>
              <a:t>：打造</a:t>
            </a:r>
            <a:r>
              <a:rPr lang="zh-CN" altLang="en-US" sz="1700" b="1" spc="300" dirty="0">
                <a:solidFill>
                  <a:schemeClr val="accent4">
                    <a:lumMod val="75000"/>
                  </a:schemeClr>
                </a:solidFill>
                <a:latin typeface="+mj-ea"/>
                <a:ea typeface="+mj-ea"/>
                <a:cs typeface="华文黑体" pitchFamily="2" charset="-122"/>
              </a:rPr>
              <a:t>协作型团队 </a:t>
            </a:r>
            <a:endParaRPr lang="zh-CN" altLang="en-US" sz="1700" b="1" spc="300" dirty="0">
              <a:solidFill>
                <a:schemeClr val="accent4">
                  <a:lumMod val="75000"/>
                </a:schemeClr>
              </a:solidFill>
              <a:latin typeface="+mj-ea"/>
              <a:ea typeface="+mj-ea"/>
              <a:cs typeface="华文黑体" pitchFamily="2" charset="-122"/>
            </a:endParaRPr>
          </a:p>
          <a:p>
            <a:pPr algn="ctr">
              <a:lnSpc>
                <a:spcPct val="150000"/>
              </a:lnSpc>
            </a:pPr>
            <a:r>
              <a:rPr lang="zh-CN" altLang="en-US" sz="1600" spc="300" dirty="0">
                <a:latin typeface="+mj-ea"/>
                <a:ea typeface="+mj-ea"/>
              </a:rPr>
              <a:t>上帝造人的</a:t>
            </a:r>
            <a:r>
              <a:rPr lang="zh-CN" altLang="en-US" sz="1600" spc="300">
                <a:latin typeface="+mj-ea"/>
                <a:ea typeface="+mj-ea"/>
              </a:rPr>
              <a:t>寓言；</a:t>
            </a:r>
            <a:r>
              <a:rPr lang="en-US" altLang="zh-CN" sz="1600" spc="300">
                <a:latin typeface="+mj-ea"/>
                <a:ea typeface="+mj-ea"/>
              </a:rPr>
              <a:t>NBA</a:t>
            </a:r>
            <a:r>
              <a:rPr lang="zh-CN" altLang="en-US" sz="1600" spc="300" dirty="0">
                <a:latin typeface="+mj-ea"/>
                <a:ea typeface="+mj-ea"/>
              </a:rPr>
              <a:t>的团队协作；</a:t>
            </a:r>
            <a:endParaRPr lang="zh-CN" altLang="en-US" sz="1600" spc="300" dirty="0">
              <a:latin typeface="+mj-ea"/>
              <a:ea typeface="+mj-ea"/>
            </a:endParaRPr>
          </a:p>
          <a:p>
            <a:pPr algn="ctr">
              <a:lnSpc>
                <a:spcPct val="150000"/>
              </a:lnSpc>
            </a:pPr>
            <a:r>
              <a:rPr lang="zh-CN" altLang="en-US" sz="1600" spc="300" dirty="0">
                <a:latin typeface="+mj-ea"/>
                <a:ea typeface="+mj-ea"/>
              </a:rPr>
              <a:t>美国人擅长</a:t>
            </a:r>
            <a:r>
              <a:rPr lang="zh-CN" altLang="en-US" sz="1600" spc="300">
                <a:latin typeface="+mj-ea"/>
                <a:ea typeface="+mj-ea"/>
              </a:rPr>
              <a:t>创新，德国人</a:t>
            </a:r>
            <a:r>
              <a:rPr lang="zh-CN" altLang="en-US" sz="1600" spc="300" dirty="0">
                <a:latin typeface="+mj-ea"/>
                <a:ea typeface="+mj-ea"/>
              </a:rPr>
              <a:t>较为严谨，</a:t>
            </a:r>
            <a:endParaRPr lang="en-US" altLang="zh-CN" sz="1600" spc="300" dirty="0">
              <a:latin typeface="+mj-ea"/>
              <a:ea typeface="+mj-ea"/>
            </a:endParaRPr>
          </a:p>
          <a:p>
            <a:pPr algn="ctr">
              <a:lnSpc>
                <a:spcPct val="150000"/>
              </a:lnSpc>
            </a:pPr>
            <a:r>
              <a:rPr lang="zh-CN" altLang="en-US" sz="1600" spc="300" dirty="0">
                <a:latin typeface="+mj-ea"/>
                <a:ea typeface="+mj-ea"/>
              </a:rPr>
              <a:t>日本人注重协作。</a:t>
            </a:r>
            <a:endParaRPr lang="zh-CN" altLang="en-US" sz="1600" spc="300" dirty="0">
              <a:latin typeface="+mj-ea"/>
              <a:ea typeface="+mj-ea"/>
            </a:endParaRPr>
          </a:p>
        </p:txBody>
      </p:sp>
      <p:sp>
        <p:nvSpPr>
          <p:cNvPr id="32" name="矩形 31"/>
          <p:cNvSpPr/>
          <p:nvPr/>
        </p:nvSpPr>
        <p:spPr>
          <a:xfrm>
            <a:off x="5010442" y="4001724"/>
            <a:ext cx="2249334" cy="1477328"/>
          </a:xfrm>
          <a:prstGeom prst="rect">
            <a:avLst/>
          </a:prstGeom>
        </p:spPr>
        <p:txBody>
          <a:bodyPr wrap="none">
            <a:spAutoFit/>
          </a:bodyPr>
          <a:lstStyle/>
          <a:p>
            <a:pPr algn="ctr">
              <a:lnSpc>
                <a:spcPct val="150000"/>
              </a:lnSpc>
            </a:pPr>
            <a:r>
              <a:rPr lang="zh-CN" altLang="en-US" sz="2000" b="1" spc="300" dirty="0">
                <a:solidFill>
                  <a:schemeClr val="accent4">
                    <a:lumMod val="75000"/>
                  </a:schemeClr>
                </a:solidFill>
                <a:latin typeface="+mj-ea"/>
                <a:ea typeface="+mj-ea"/>
                <a:cs typeface="华文黑体" pitchFamily="2" charset="-122"/>
              </a:rPr>
              <a:t>物竞天择，</a:t>
            </a:r>
            <a:endParaRPr lang="en-US" altLang="zh-CN" sz="2000" b="1" spc="300" dirty="0">
              <a:solidFill>
                <a:schemeClr val="accent4">
                  <a:lumMod val="75000"/>
                </a:schemeClr>
              </a:solidFill>
              <a:latin typeface="+mj-ea"/>
              <a:ea typeface="+mj-ea"/>
              <a:cs typeface="华文黑体" pitchFamily="2" charset="-122"/>
            </a:endParaRPr>
          </a:p>
          <a:p>
            <a:pPr algn="ctr">
              <a:lnSpc>
                <a:spcPct val="150000"/>
              </a:lnSpc>
            </a:pPr>
            <a:r>
              <a:rPr lang="zh-CN" altLang="en-US" sz="2000" b="1" spc="300" dirty="0">
                <a:solidFill>
                  <a:schemeClr val="accent4">
                    <a:lumMod val="75000"/>
                  </a:schemeClr>
                </a:solidFill>
                <a:latin typeface="+mj-ea"/>
                <a:ea typeface="+mj-ea"/>
                <a:cs typeface="华文黑体" pitchFamily="2" charset="-122"/>
              </a:rPr>
              <a:t>适者生存：</a:t>
            </a:r>
            <a:endParaRPr lang="en-US" altLang="zh-CN" sz="2000" b="1" spc="300" dirty="0">
              <a:solidFill>
                <a:schemeClr val="accent4">
                  <a:lumMod val="75000"/>
                </a:schemeClr>
              </a:solidFill>
              <a:latin typeface="+mj-ea"/>
              <a:ea typeface="+mj-ea"/>
              <a:cs typeface="华文黑体" pitchFamily="2" charset="-122"/>
            </a:endParaRPr>
          </a:p>
          <a:p>
            <a:pPr algn="ctr">
              <a:lnSpc>
                <a:spcPct val="150000"/>
              </a:lnSpc>
            </a:pPr>
            <a:r>
              <a:rPr lang="zh-CN" altLang="en-US" sz="2000" b="1" spc="300" dirty="0">
                <a:solidFill>
                  <a:schemeClr val="accent4">
                    <a:lumMod val="75000"/>
                  </a:schemeClr>
                </a:solidFill>
                <a:latin typeface="+mj-ea"/>
                <a:ea typeface="+mj-ea"/>
                <a:cs typeface="华文黑体" pitchFamily="2" charset="-122"/>
              </a:rPr>
              <a:t>打造竞争型团队</a:t>
            </a:r>
            <a:endParaRPr lang="zh-CN" altLang="en-US" sz="2000" b="1" spc="300" dirty="0">
              <a:solidFill>
                <a:schemeClr val="accent4">
                  <a:lumMod val="75000"/>
                </a:schemeClr>
              </a:solidFill>
              <a:latin typeface="+mj-ea"/>
              <a:ea typeface="+mj-ea"/>
              <a:cs typeface="华文黑体" pitchFamily="2" charset="-122"/>
            </a:endParaRPr>
          </a:p>
        </p:txBody>
      </p:sp>
      <p:sp>
        <p:nvSpPr>
          <p:cNvPr id="33" name="矩形 32"/>
          <p:cNvSpPr/>
          <p:nvPr/>
        </p:nvSpPr>
        <p:spPr>
          <a:xfrm>
            <a:off x="6516774" y="1285160"/>
            <a:ext cx="3730570" cy="2123658"/>
          </a:xfrm>
          <a:prstGeom prst="rect">
            <a:avLst/>
          </a:prstGeom>
        </p:spPr>
        <p:txBody>
          <a:bodyPr wrap="square">
            <a:spAutoFit/>
          </a:bodyPr>
          <a:lstStyle/>
          <a:p>
            <a:pPr algn="ctr">
              <a:lnSpc>
                <a:spcPct val="150000"/>
              </a:lnSpc>
            </a:pPr>
            <a:r>
              <a:rPr lang="zh-CN" altLang="en-US" sz="1600" b="1" spc="300" dirty="0">
                <a:solidFill>
                  <a:schemeClr val="accent4">
                    <a:lumMod val="75000"/>
                  </a:schemeClr>
                </a:solidFill>
                <a:latin typeface="+mj-ea"/>
                <a:ea typeface="+mj-ea"/>
                <a:cs typeface="华文黑体" pitchFamily="2" charset="-122"/>
              </a:rPr>
              <a:t>没有创新就没有发展：打造创新型团队 </a:t>
            </a:r>
            <a:endParaRPr lang="zh-CN" altLang="en-US" sz="1600" b="1" spc="300" dirty="0">
              <a:solidFill>
                <a:schemeClr val="accent4">
                  <a:lumMod val="75000"/>
                </a:schemeClr>
              </a:solidFill>
              <a:latin typeface="+mj-ea"/>
              <a:ea typeface="+mj-ea"/>
              <a:cs typeface="华文黑体" pitchFamily="2" charset="-122"/>
            </a:endParaRPr>
          </a:p>
          <a:p>
            <a:pPr algn="ctr">
              <a:lnSpc>
                <a:spcPct val="150000"/>
              </a:lnSpc>
            </a:pPr>
            <a:r>
              <a:rPr lang="zh-CN" altLang="en-US" sz="1400" spc="300" dirty="0">
                <a:latin typeface="+mj-ea"/>
                <a:ea typeface="+mj-ea"/>
              </a:rPr>
              <a:t>尔文化精髓之一就是它的创新精神。海尔现在平均每天可推出</a:t>
            </a:r>
            <a:r>
              <a:rPr lang="en-US" altLang="zh-CN" sz="1400" spc="300" dirty="0">
                <a:latin typeface="+mj-ea"/>
                <a:ea typeface="+mj-ea"/>
              </a:rPr>
              <a:t>1.3</a:t>
            </a:r>
            <a:r>
              <a:rPr lang="zh-CN" altLang="en-US" sz="1400" spc="300" dirty="0">
                <a:latin typeface="+mj-ea"/>
                <a:ea typeface="+mj-ea"/>
              </a:rPr>
              <a:t>个新品种，平均每天申请国家专利</a:t>
            </a:r>
            <a:r>
              <a:rPr lang="en-US" altLang="zh-CN" sz="1400" spc="300" dirty="0">
                <a:latin typeface="+mj-ea"/>
                <a:ea typeface="+mj-ea"/>
              </a:rPr>
              <a:t>2.5</a:t>
            </a:r>
            <a:r>
              <a:rPr lang="zh-CN" altLang="en-US" sz="1400" spc="300" dirty="0">
                <a:latin typeface="+mj-ea"/>
                <a:ea typeface="+mj-ea"/>
              </a:rPr>
              <a:t>个，海尔是中国拥有专利最多的企业。</a:t>
            </a:r>
            <a:endParaRPr lang="zh-CN" altLang="en-US" sz="1400" spc="300" dirty="0">
              <a:latin typeface="+mj-ea"/>
              <a:ea typeface="+mj-ea"/>
            </a:endParaRPr>
          </a:p>
        </p:txBody>
      </p:sp>
      <p:sp>
        <p:nvSpPr>
          <p:cNvPr id="34" name="矩形 33"/>
          <p:cNvSpPr/>
          <p:nvPr/>
        </p:nvSpPr>
        <p:spPr>
          <a:xfrm>
            <a:off x="8581651" y="4439424"/>
            <a:ext cx="3257095" cy="1938992"/>
          </a:xfrm>
          <a:prstGeom prst="rect">
            <a:avLst/>
          </a:prstGeom>
        </p:spPr>
        <p:txBody>
          <a:bodyPr wrap="square">
            <a:spAutoFit/>
          </a:bodyPr>
          <a:lstStyle/>
          <a:p>
            <a:pPr algn="ctr">
              <a:lnSpc>
                <a:spcPct val="150000"/>
              </a:lnSpc>
            </a:pPr>
            <a:r>
              <a:rPr lang="zh-CN" altLang="en-US" sz="1600" b="1" spc="300" dirty="0">
                <a:solidFill>
                  <a:schemeClr val="accent4">
                    <a:lumMod val="75000"/>
                  </a:schemeClr>
                </a:solidFill>
                <a:latin typeface="+mj-ea"/>
                <a:ea typeface="+mj-ea"/>
                <a:cs typeface="华文黑体" pitchFamily="2" charset="-122"/>
              </a:rPr>
              <a:t>团队主管的性格，</a:t>
            </a:r>
            <a:endParaRPr lang="en-US" altLang="zh-CN" sz="1600" b="1" spc="300" dirty="0">
              <a:solidFill>
                <a:schemeClr val="accent4">
                  <a:lumMod val="75000"/>
                </a:schemeClr>
              </a:solidFill>
              <a:latin typeface="+mj-ea"/>
              <a:ea typeface="+mj-ea"/>
              <a:cs typeface="华文黑体" pitchFamily="2" charset="-122"/>
            </a:endParaRPr>
          </a:p>
          <a:p>
            <a:pPr algn="ctr">
              <a:lnSpc>
                <a:spcPct val="150000"/>
              </a:lnSpc>
            </a:pPr>
            <a:r>
              <a:rPr lang="zh-CN" altLang="en-US" sz="1600" b="1" spc="300" dirty="0">
                <a:solidFill>
                  <a:schemeClr val="accent4">
                    <a:lumMod val="75000"/>
                  </a:schemeClr>
                </a:solidFill>
                <a:latin typeface="+mj-ea"/>
                <a:ea typeface="+mj-ea"/>
                <a:cs typeface="华文黑体" pitchFamily="2" charset="-122"/>
              </a:rPr>
              <a:t>就是团队的性格</a:t>
            </a:r>
            <a:endParaRPr lang="zh-CN" altLang="en-US" sz="1600" b="1" spc="300" dirty="0">
              <a:solidFill>
                <a:schemeClr val="accent4">
                  <a:lumMod val="75000"/>
                </a:schemeClr>
              </a:solidFill>
              <a:latin typeface="+mj-ea"/>
              <a:ea typeface="+mj-ea"/>
              <a:cs typeface="华文黑体" pitchFamily="2" charset="-122"/>
            </a:endParaRPr>
          </a:p>
          <a:p>
            <a:pPr algn="ctr">
              <a:lnSpc>
                <a:spcPct val="150000"/>
              </a:lnSpc>
            </a:pPr>
            <a:r>
              <a:rPr lang="zh-CN" altLang="en-US" sz="1600" spc="300" dirty="0">
                <a:latin typeface="+mj-ea"/>
                <a:ea typeface="+mj-ea"/>
              </a:rPr>
              <a:t>提升主管自身修为、良好的性格植入，也是对团队进行高效打造的过程</a:t>
            </a:r>
            <a:endParaRPr lang="zh-CN" altLang="en-US" sz="1600" spc="300" dirty="0">
              <a:latin typeface="+mj-ea"/>
              <a:ea typeface="+mj-ea"/>
            </a:endParaRPr>
          </a:p>
        </p:txBody>
      </p:sp>
      <p:grpSp>
        <p:nvGrpSpPr>
          <p:cNvPr id="35" name="组合 34"/>
          <p:cNvGrpSpPr/>
          <p:nvPr/>
        </p:nvGrpSpPr>
        <p:grpSpPr>
          <a:xfrm>
            <a:off x="1311845" y="2637285"/>
            <a:ext cx="662952" cy="662952"/>
            <a:chOff x="8077071" y="845254"/>
            <a:chExt cx="2036801" cy="2036802"/>
          </a:xfrm>
        </p:grpSpPr>
        <p:sp>
          <p:nvSpPr>
            <p:cNvPr id="36" name="椭圆 35"/>
            <p:cNvSpPr/>
            <p:nvPr/>
          </p:nvSpPr>
          <p:spPr>
            <a:xfrm>
              <a:off x="8077071" y="845254"/>
              <a:ext cx="2036801" cy="203680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800" spc="300">
                <a:solidFill>
                  <a:schemeClr val="tx1"/>
                </a:solidFill>
                <a:latin typeface="+mj-ea"/>
                <a:ea typeface="+mj-ea"/>
              </a:endParaRPr>
            </a:p>
          </p:txBody>
        </p:sp>
        <p:sp>
          <p:nvSpPr>
            <p:cNvPr id="37"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p:spPr>
          <p:txBody>
            <a:bodyPr vert="horz" wrap="square" lIns="91416" tIns="45708" rIns="91416" bIns="45708" numCol="1" anchor="t" anchorCtr="0" compatLnSpc="1"/>
            <a:lstStyle/>
            <a:p>
              <a:pPr>
                <a:lnSpc>
                  <a:spcPct val="150000"/>
                </a:lnSpc>
              </a:pPr>
              <a:endParaRPr lang="zh-CN" altLang="en-US" sz="1800" spc="300">
                <a:latin typeface="+mj-ea"/>
                <a:ea typeface="+mj-ea"/>
                <a:cs typeface="Arial" panose="020B0604020202020204" pitchFamily="34" charset="0"/>
              </a:endParaRPr>
            </a:p>
          </p:txBody>
        </p:sp>
      </p:grpSp>
      <p:grpSp>
        <p:nvGrpSpPr>
          <p:cNvPr id="38" name="组合 37"/>
          <p:cNvGrpSpPr/>
          <p:nvPr/>
        </p:nvGrpSpPr>
        <p:grpSpPr>
          <a:xfrm>
            <a:off x="3578247" y="2733237"/>
            <a:ext cx="662952" cy="662952"/>
            <a:chOff x="8125599" y="1434035"/>
            <a:chExt cx="2036802" cy="2036802"/>
          </a:xfrm>
        </p:grpSpPr>
        <p:sp>
          <p:nvSpPr>
            <p:cNvPr id="39" name="椭圆 38"/>
            <p:cNvSpPr/>
            <p:nvPr/>
          </p:nvSpPr>
          <p:spPr>
            <a:xfrm>
              <a:off x="8125599" y="1434035"/>
              <a:ext cx="2036802" cy="203680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800" spc="300">
                <a:solidFill>
                  <a:schemeClr val="tx1"/>
                </a:solidFill>
                <a:latin typeface="+mj-ea"/>
                <a:ea typeface="+mj-ea"/>
              </a:endParaRPr>
            </a:p>
          </p:txBody>
        </p:sp>
        <p:sp>
          <p:nvSpPr>
            <p:cNvPr id="40" name="Freeform 261"/>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p:spPr>
          <p:txBody>
            <a:bodyPr vert="horz" wrap="square" lIns="91416" tIns="45708" rIns="91416" bIns="45708" numCol="1" anchor="t" anchorCtr="0" compatLnSpc="1"/>
            <a:lstStyle/>
            <a:p>
              <a:pPr>
                <a:lnSpc>
                  <a:spcPct val="150000"/>
                </a:lnSpc>
              </a:pPr>
              <a:endParaRPr lang="zh-CN" altLang="en-US" sz="1800" spc="300">
                <a:latin typeface="+mj-ea"/>
                <a:ea typeface="+mj-ea"/>
              </a:endParaRPr>
            </a:p>
          </p:txBody>
        </p:sp>
      </p:grpSp>
      <p:grpSp>
        <p:nvGrpSpPr>
          <p:cNvPr id="41" name="组合 40"/>
          <p:cNvGrpSpPr/>
          <p:nvPr/>
        </p:nvGrpSpPr>
        <p:grpSpPr>
          <a:xfrm>
            <a:off x="5853822" y="3243186"/>
            <a:ext cx="662952" cy="662952"/>
            <a:chOff x="8125599" y="1434035"/>
            <a:chExt cx="2036802" cy="2036802"/>
          </a:xfrm>
        </p:grpSpPr>
        <p:sp>
          <p:nvSpPr>
            <p:cNvPr id="42" name="椭圆 41"/>
            <p:cNvSpPr/>
            <p:nvPr/>
          </p:nvSpPr>
          <p:spPr>
            <a:xfrm>
              <a:off x="8125599" y="1434035"/>
              <a:ext cx="2036802" cy="203680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800" spc="300">
                <a:solidFill>
                  <a:schemeClr val="tx1"/>
                </a:solidFill>
                <a:latin typeface="+mj-ea"/>
                <a:ea typeface="+mj-ea"/>
              </a:endParaRPr>
            </a:p>
          </p:txBody>
        </p:sp>
        <p:grpSp>
          <p:nvGrpSpPr>
            <p:cNvPr id="43" name="组合 42"/>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44"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800" spc="300">
                  <a:solidFill>
                    <a:schemeClr val="tx1"/>
                  </a:solidFill>
                  <a:latin typeface="+mj-ea"/>
                  <a:ea typeface="+mj-ea"/>
                </a:endParaRPr>
              </a:p>
            </p:txBody>
          </p:sp>
          <p:sp>
            <p:nvSpPr>
              <p:cNvPr id="45"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800" spc="300">
                  <a:solidFill>
                    <a:schemeClr val="tx1"/>
                  </a:solidFill>
                  <a:latin typeface="+mj-ea"/>
                  <a:ea typeface="+mj-ea"/>
                </a:endParaRPr>
              </a:p>
            </p:txBody>
          </p:sp>
          <p:sp>
            <p:nvSpPr>
              <p:cNvPr id="46"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800" spc="300">
                  <a:solidFill>
                    <a:schemeClr val="tx1"/>
                  </a:solidFill>
                  <a:latin typeface="+mj-ea"/>
                  <a:ea typeface="+mj-ea"/>
                </a:endParaRPr>
              </a:p>
            </p:txBody>
          </p:sp>
        </p:grpSp>
      </p:grpSp>
      <p:grpSp>
        <p:nvGrpSpPr>
          <p:cNvPr id="50" name="组合 49"/>
          <p:cNvGrpSpPr/>
          <p:nvPr/>
        </p:nvGrpSpPr>
        <p:grpSpPr>
          <a:xfrm>
            <a:off x="7983388" y="3838918"/>
            <a:ext cx="662952" cy="662952"/>
            <a:chOff x="8125599" y="1434035"/>
            <a:chExt cx="2036802" cy="2036802"/>
          </a:xfrm>
        </p:grpSpPr>
        <p:sp>
          <p:nvSpPr>
            <p:cNvPr id="51" name="椭圆 50"/>
            <p:cNvSpPr/>
            <p:nvPr/>
          </p:nvSpPr>
          <p:spPr>
            <a:xfrm>
              <a:off x="8125599" y="1434035"/>
              <a:ext cx="2036802" cy="203680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800" spc="300">
                <a:solidFill>
                  <a:schemeClr val="tx1"/>
                </a:solidFill>
                <a:latin typeface="+mj-ea"/>
                <a:ea typeface="+mj-ea"/>
              </a:endParaRPr>
            </a:p>
          </p:txBody>
        </p:sp>
        <p:sp>
          <p:nvSpPr>
            <p:cNvPr id="52"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16" tIns="45708" rIns="91416" bIns="45708" numCol="1" anchor="t" anchorCtr="0" compatLnSpc="1"/>
            <a:lstStyle/>
            <a:p>
              <a:pPr>
                <a:lnSpc>
                  <a:spcPct val="150000"/>
                </a:lnSpc>
              </a:pPr>
              <a:endParaRPr lang="zh-CN" altLang="en-US" sz="1800" spc="300">
                <a:latin typeface="+mj-ea"/>
                <a:ea typeface="+mj-ea"/>
              </a:endParaRPr>
            </a:p>
          </p:txBody>
        </p:sp>
      </p:grpSp>
      <p:grpSp>
        <p:nvGrpSpPr>
          <p:cNvPr id="53" name="组合 52"/>
          <p:cNvGrpSpPr/>
          <p:nvPr/>
        </p:nvGrpSpPr>
        <p:grpSpPr>
          <a:xfrm>
            <a:off x="10213333" y="3760832"/>
            <a:ext cx="662952" cy="662952"/>
            <a:chOff x="8125599" y="1434035"/>
            <a:chExt cx="2036802" cy="2036802"/>
          </a:xfrm>
        </p:grpSpPr>
        <p:sp>
          <p:nvSpPr>
            <p:cNvPr id="54" name="椭圆 53"/>
            <p:cNvSpPr/>
            <p:nvPr/>
          </p:nvSpPr>
          <p:spPr>
            <a:xfrm>
              <a:off x="8125599" y="1434035"/>
              <a:ext cx="2036802" cy="203680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800" spc="300">
                <a:solidFill>
                  <a:schemeClr val="tx1"/>
                </a:solidFill>
                <a:latin typeface="+mj-ea"/>
                <a:ea typeface="+mj-ea"/>
              </a:endParaRPr>
            </a:p>
          </p:txBody>
        </p:sp>
        <p:sp>
          <p:nvSpPr>
            <p:cNvPr id="55"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p:spPr>
          <p:txBody>
            <a:bodyPr vert="horz" wrap="square" lIns="91416" tIns="45708" rIns="91416" bIns="45708" numCol="1" anchor="t" anchorCtr="0" compatLnSpc="1"/>
            <a:lstStyle/>
            <a:p>
              <a:pPr>
                <a:lnSpc>
                  <a:spcPct val="150000"/>
                </a:lnSpc>
              </a:pPr>
              <a:endParaRPr lang="zh-CN" altLang="en-US" sz="1800" spc="300">
                <a:latin typeface="+mj-ea"/>
                <a:ea typeface="+mj-ea"/>
                <a:cs typeface="Arial" panose="020B0604020202020204" pitchFamily="34" charset="0"/>
              </a:endParaRPr>
            </a:p>
          </p:txBody>
        </p:sp>
      </p:grpSp>
      <p:grpSp>
        <p:nvGrpSpPr>
          <p:cNvPr id="57" name="组合 56"/>
          <p:cNvGrpSpPr/>
          <p:nvPr/>
        </p:nvGrpSpPr>
        <p:grpSpPr>
          <a:xfrm>
            <a:off x="684972" y="249430"/>
            <a:ext cx="8357579" cy="635239"/>
            <a:chOff x="-5263199" y="-129176"/>
            <a:chExt cx="8292615" cy="630300"/>
          </a:xfrm>
        </p:grpSpPr>
        <p:sp>
          <p:nvSpPr>
            <p:cNvPr id="58" name="Text Box 7"/>
            <p:cNvSpPr txBox="1">
              <a:spLocks noChangeArrowheads="1"/>
            </p:cNvSpPr>
            <p:nvPr/>
          </p:nvSpPr>
          <p:spPr bwMode="auto">
            <a:xfrm>
              <a:off x="154333" y="-11846"/>
              <a:ext cx="2875083" cy="460854"/>
            </a:xfrm>
            <a:prstGeom prst="rect">
              <a:avLst/>
            </a:prstGeom>
            <a:noFill/>
            <a:ln w="9525">
              <a:noFill/>
              <a:miter lim="800000"/>
            </a:ln>
          </p:spPr>
          <p:txBody>
            <a:bodyPr wrap="none" lIns="46078" tIns="23040" rIns="46078" bIns="23040">
              <a:spAutoFit/>
            </a:bodyPr>
            <a:lstStyle/>
            <a:p>
              <a:pPr defTabSz="1096645"/>
              <a:r>
                <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HOW TO BUILD A HIGH</a:t>
              </a:r>
              <a:endPar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096645"/>
              <a:r>
                <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EFFICIENT TEAM</a:t>
              </a:r>
              <a:endParaRPr lang="en-CA"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60" name="矩形 59"/>
            <p:cNvSpPr/>
            <p:nvPr/>
          </p:nvSpPr>
          <p:spPr>
            <a:xfrm>
              <a:off x="-5263199" y="-129176"/>
              <a:ext cx="5536998" cy="630300"/>
            </a:xfrm>
            <a:prstGeom prst="rect">
              <a:avLst/>
            </a:prstGeom>
          </p:spPr>
          <p:txBody>
            <a:bodyPr wrap="none">
              <a:spAutoFit/>
            </a:bodyPr>
            <a:lstStyle/>
            <a:p>
              <a:pPr algn="ctr" defTabSz="1096645"/>
              <a:r>
                <a:rPr lang="zh-CN" altLang="en-US" sz="3530" b="1" spc="300" dirty="0">
                  <a:solidFill>
                    <a:schemeClr val="tx1">
                      <a:lumMod val="95000"/>
                      <a:lumOff val="5000"/>
                    </a:schemeClr>
                  </a:solidFill>
                  <a:latin typeface="+mn-ea"/>
                </a:rPr>
                <a:t>如何打造一支高效</a:t>
              </a:r>
              <a:r>
                <a:rPr lang="zh-CN" altLang="en-US" sz="3530" b="1" spc="300">
                  <a:solidFill>
                    <a:schemeClr val="tx1">
                      <a:lumMod val="95000"/>
                      <a:lumOff val="5000"/>
                    </a:schemeClr>
                  </a:solidFill>
                  <a:latin typeface="+mn-ea"/>
                </a:rPr>
                <a:t>的团队</a:t>
              </a:r>
              <a:endParaRPr lang="en-CA" altLang="zh-CN" sz="3530" b="1" spc="300" dirty="0">
                <a:solidFill>
                  <a:schemeClr val="tx1">
                    <a:lumMod val="95000"/>
                    <a:lumOff val="5000"/>
                  </a:schemeClr>
                </a:solidFill>
                <a:latin typeface="+mn-ea"/>
              </a:endParaRPr>
            </a:p>
          </p:txBody>
        </p:sp>
      </p:grpSp>
    </p:spTree>
  </p:cSld>
  <p:clrMapOvr>
    <a:masterClrMapping/>
  </p:clrMapOvr>
  <p:transition spd="med" advClick="0" advTm="0">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left)">
                                          <p:cBhvr>
                                            <p:cTn id="7" dur="500"/>
                                            <p:tgtEl>
                                              <p:spTgt spid="5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1000"/>
                                            <p:tgtEl>
                                              <p:spTgt spid="29"/>
                                            </p:tgtEl>
                                          </p:cBhvr>
                                        </p:animEffect>
                                      </p:childTnLst>
                                    </p:cTn>
                                  </p:par>
                                </p:childTnLst>
                              </p:cTn>
                            </p:par>
                            <p:par>
                              <p:cTn id="12" fill="hold">
                                <p:stCondLst>
                                  <p:cond delay="1500"/>
                                </p:stCondLst>
                                <p:childTnLst>
                                  <p:par>
                                    <p:cTn id="13" presetID="2" presetClass="entr" presetSubtype="1" fill="hold" nodeType="afterEffect" p14:presetBounceEnd="53000">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14:bounceEnd="53000">
                                          <p:cBhvr additive="base">
                                            <p:cTn id="15" dur="750" fill="hold"/>
                                            <p:tgtEl>
                                              <p:spTgt spid="35"/>
                                            </p:tgtEl>
                                            <p:attrNameLst>
                                              <p:attrName>ppt_x</p:attrName>
                                            </p:attrNameLst>
                                          </p:cBhvr>
                                          <p:tavLst>
                                            <p:tav tm="0">
                                              <p:val>
                                                <p:strVal val="#ppt_x"/>
                                              </p:val>
                                            </p:tav>
                                            <p:tav tm="100000">
                                              <p:val>
                                                <p:strVal val="#ppt_x"/>
                                              </p:val>
                                            </p:tav>
                                          </p:tavLst>
                                        </p:anim>
                                        <p:anim calcmode="lin" valueType="num" p14:bounceEnd="53000">
                                          <p:cBhvr additive="base">
                                            <p:cTn id="16" dur="750" fill="hold"/>
                                            <p:tgtEl>
                                              <p:spTgt spid="35"/>
                                            </p:tgtEl>
                                            <p:attrNameLst>
                                              <p:attrName>ppt_y</p:attrName>
                                            </p:attrNameLst>
                                          </p:cBhvr>
                                          <p:tavLst>
                                            <p:tav tm="0">
                                              <p:val>
                                                <p:strVal val="0-#ppt_h/2"/>
                                              </p:val>
                                            </p:tav>
                                            <p:tav tm="100000">
                                              <p:val>
                                                <p:strVal val="#ppt_y"/>
                                              </p:val>
                                            </p:tav>
                                          </p:tavLst>
                                        </p:anim>
                                      </p:childTnLst>
                                    </p:cTn>
                                  </p:par>
                                  <p:par>
                                    <p:cTn id="17" presetID="22" presetClass="entr" presetSubtype="1" fill="hold" grpId="0" nodeType="withEffect">
                                      <p:stCondLst>
                                        <p:cond delay="250"/>
                                      </p:stCondLst>
                                      <p:childTnLst>
                                        <p:set>
                                          <p:cBhvr>
                                            <p:cTn id="18" dur="1" fill="hold">
                                              <p:stCondLst>
                                                <p:cond delay="0"/>
                                              </p:stCondLst>
                                            </p:cTn>
                                            <p:tgtEl>
                                              <p:spTgt spid="30"/>
                                            </p:tgtEl>
                                            <p:attrNameLst>
                                              <p:attrName>style.visibility</p:attrName>
                                            </p:attrNameLst>
                                          </p:cBhvr>
                                          <p:to>
                                            <p:strVal val="visible"/>
                                          </p:to>
                                        </p:set>
                                        <p:animEffect transition="in" filter="wipe(up)">
                                          <p:cBhvr>
                                            <p:cTn id="19" dur="500"/>
                                            <p:tgtEl>
                                              <p:spTgt spid="30"/>
                                            </p:tgtEl>
                                          </p:cBhvr>
                                        </p:animEffect>
                                      </p:childTnLst>
                                    </p:cTn>
                                  </p:par>
                                </p:childTnLst>
                              </p:cTn>
                            </p:par>
                            <p:par>
                              <p:cTn id="20" fill="hold">
                                <p:stCondLst>
                                  <p:cond delay="2500"/>
                                </p:stCondLst>
                                <p:childTnLst>
                                  <p:par>
                                    <p:cTn id="21" presetID="2" presetClass="entr" presetSubtype="1" fill="hold" nodeType="afterEffect" p14:presetBounceEnd="53000">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14:bounceEnd="53000">
                                          <p:cBhvr additive="base">
                                            <p:cTn id="23" dur="750" fill="hold"/>
                                            <p:tgtEl>
                                              <p:spTgt spid="38"/>
                                            </p:tgtEl>
                                            <p:attrNameLst>
                                              <p:attrName>ppt_x</p:attrName>
                                            </p:attrNameLst>
                                          </p:cBhvr>
                                          <p:tavLst>
                                            <p:tav tm="0">
                                              <p:val>
                                                <p:strVal val="#ppt_x"/>
                                              </p:val>
                                            </p:tav>
                                            <p:tav tm="100000">
                                              <p:val>
                                                <p:strVal val="#ppt_x"/>
                                              </p:val>
                                            </p:tav>
                                          </p:tavLst>
                                        </p:anim>
                                        <p:anim calcmode="lin" valueType="num" p14:bounceEnd="53000">
                                          <p:cBhvr additive="base">
                                            <p:cTn id="24" dur="750" fill="hold"/>
                                            <p:tgtEl>
                                              <p:spTgt spid="38"/>
                                            </p:tgtEl>
                                            <p:attrNameLst>
                                              <p:attrName>ppt_y</p:attrName>
                                            </p:attrNameLst>
                                          </p:cBhvr>
                                          <p:tavLst>
                                            <p:tav tm="0">
                                              <p:val>
                                                <p:strVal val="0-#ppt_h/2"/>
                                              </p:val>
                                            </p:tav>
                                            <p:tav tm="100000">
                                              <p:val>
                                                <p:strVal val="#ppt_y"/>
                                              </p:val>
                                            </p:tav>
                                          </p:tavLst>
                                        </p:anim>
                                      </p:childTnLst>
                                    </p:cTn>
                                  </p:par>
                                  <p:par>
                                    <p:cTn id="25" presetID="22" presetClass="entr" presetSubtype="1" fill="hold" grpId="0" nodeType="withEffect">
                                      <p:stCondLst>
                                        <p:cond delay="250"/>
                                      </p:stCondLst>
                                      <p:childTnLst>
                                        <p:set>
                                          <p:cBhvr>
                                            <p:cTn id="26" dur="1" fill="hold">
                                              <p:stCondLst>
                                                <p:cond delay="0"/>
                                              </p:stCondLst>
                                            </p:cTn>
                                            <p:tgtEl>
                                              <p:spTgt spid="31"/>
                                            </p:tgtEl>
                                            <p:attrNameLst>
                                              <p:attrName>style.visibility</p:attrName>
                                            </p:attrNameLst>
                                          </p:cBhvr>
                                          <p:to>
                                            <p:strVal val="visible"/>
                                          </p:to>
                                        </p:set>
                                        <p:animEffect transition="in" filter="wipe(up)">
                                          <p:cBhvr>
                                            <p:cTn id="27" dur="500"/>
                                            <p:tgtEl>
                                              <p:spTgt spid="31"/>
                                            </p:tgtEl>
                                          </p:cBhvr>
                                        </p:animEffect>
                                      </p:childTnLst>
                                    </p:cTn>
                                  </p:par>
                                </p:childTnLst>
                              </p:cTn>
                            </p:par>
                            <p:par>
                              <p:cTn id="28" fill="hold">
                                <p:stCondLst>
                                  <p:cond delay="3500"/>
                                </p:stCondLst>
                                <p:childTnLst>
                                  <p:par>
                                    <p:cTn id="29" presetID="2" presetClass="entr" presetSubtype="1" fill="hold" nodeType="afterEffect" p14:presetBounceEnd="53000">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14:bounceEnd="53000">
                                          <p:cBhvr additive="base">
                                            <p:cTn id="31" dur="750" fill="hold"/>
                                            <p:tgtEl>
                                              <p:spTgt spid="41"/>
                                            </p:tgtEl>
                                            <p:attrNameLst>
                                              <p:attrName>ppt_x</p:attrName>
                                            </p:attrNameLst>
                                          </p:cBhvr>
                                          <p:tavLst>
                                            <p:tav tm="0">
                                              <p:val>
                                                <p:strVal val="#ppt_x"/>
                                              </p:val>
                                            </p:tav>
                                            <p:tav tm="100000">
                                              <p:val>
                                                <p:strVal val="#ppt_x"/>
                                              </p:val>
                                            </p:tav>
                                          </p:tavLst>
                                        </p:anim>
                                        <p:anim calcmode="lin" valueType="num" p14:bounceEnd="53000">
                                          <p:cBhvr additive="base">
                                            <p:cTn id="32" dur="750" fill="hold"/>
                                            <p:tgtEl>
                                              <p:spTgt spid="41"/>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250"/>
                                      </p:stCondLst>
                                      <p:childTnLst>
                                        <p:set>
                                          <p:cBhvr>
                                            <p:cTn id="34" dur="1" fill="hold">
                                              <p:stCondLst>
                                                <p:cond delay="0"/>
                                              </p:stCondLst>
                                            </p:cTn>
                                            <p:tgtEl>
                                              <p:spTgt spid="32"/>
                                            </p:tgtEl>
                                            <p:attrNameLst>
                                              <p:attrName>style.visibility</p:attrName>
                                            </p:attrNameLst>
                                          </p:cBhvr>
                                          <p:to>
                                            <p:strVal val="visible"/>
                                          </p:to>
                                        </p:set>
                                        <p:animEffect transition="in" filter="wipe(up)">
                                          <p:cBhvr>
                                            <p:cTn id="35" dur="500"/>
                                            <p:tgtEl>
                                              <p:spTgt spid="32"/>
                                            </p:tgtEl>
                                          </p:cBhvr>
                                        </p:animEffect>
                                      </p:childTnLst>
                                    </p:cTn>
                                  </p:par>
                                </p:childTnLst>
                              </p:cTn>
                            </p:par>
                            <p:par>
                              <p:cTn id="36" fill="hold">
                                <p:stCondLst>
                                  <p:cond delay="4500"/>
                                </p:stCondLst>
                                <p:childTnLst>
                                  <p:par>
                                    <p:cTn id="37" presetID="2" presetClass="entr" presetSubtype="1" fill="hold" nodeType="afterEffect" p14:presetBounceEnd="53000">
                                      <p:stCondLst>
                                        <p:cond delay="0"/>
                                      </p:stCondLst>
                                      <p:childTnLst>
                                        <p:set>
                                          <p:cBhvr>
                                            <p:cTn id="38" dur="1" fill="hold">
                                              <p:stCondLst>
                                                <p:cond delay="0"/>
                                              </p:stCondLst>
                                            </p:cTn>
                                            <p:tgtEl>
                                              <p:spTgt spid="50"/>
                                            </p:tgtEl>
                                            <p:attrNameLst>
                                              <p:attrName>style.visibility</p:attrName>
                                            </p:attrNameLst>
                                          </p:cBhvr>
                                          <p:to>
                                            <p:strVal val="visible"/>
                                          </p:to>
                                        </p:set>
                                        <p:anim calcmode="lin" valueType="num" p14:bounceEnd="53000">
                                          <p:cBhvr additive="base">
                                            <p:cTn id="39" dur="750" fill="hold"/>
                                            <p:tgtEl>
                                              <p:spTgt spid="50"/>
                                            </p:tgtEl>
                                            <p:attrNameLst>
                                              <p:attrName>ppt_x</p:attrName>
                                            </p:attrNameLst>
                                          </p:cBhvr>
                                          <p:tavLst>
                                            <p:tav tm="0">
                                              <p:val>
                                                <p:strVal val="#ppt_x"/>
                                              </p:val>
                                            </p:tav>
                                            <p:tav tm="100000">
                                              <p:val>
                                                <p:strVal val="#ppt_x"/>
                                              </p:val>
                                            </p:tav>
                                          </p:tavLst>
                                        </p:anim>
                                        <p:anim calcmode="lin" valueType="num" p14:bounceEnd="53000">
                                          <p:cBhvr additive="base">
                                            <p:cTn id="40" dur="750" fill="hold"/>
                                            <p:tgtEl>
                                              <p:spTgt spid="50"/>
                                            </p:tgtEl>
                                            <p:attrNameLst>
                                              <p:attrName>ppt_y</p:attrName>
                                            </p:attrNameLst>
                                          </p:cBhvr>
                                          <p:tavLst>
                                            <p:tav tm="0">
                                              <p:val>
                                                <p:strVal val="0-#ppt_h/2"/>
                                              </p:val>
                                            </p:tav>
                                            <p:tav tm="100000">
                                              <p:val>
                                                <p:strVal val="#ppt_y"/>
                                              </p:val>
                                            </p:tav>
                                          </p:tavLst>
                                        </p:anim>
                                      </p:childTnLst>
                                    </p:cTn>
                                  </p:par>
                                  <p:par>
                                    <p:cTn id="41" presetID="22" presetClass="entr" presetSubtype="1" fill="hold" grpId="0" nodeType="withEffect">
                                      <p:stCondLst>
                                        <p:cond delay="250"/>
                                      </p:stCondLst>
                                      <p:childTnLst>
                                        <p:set>
                                          <p:cBhvr>
                                            <p:cTn id="42" dur="1" fill="hold">
                                              <p:stCondLst>
                                                <p:cond delay="0"/>
                                              </p:stCondLst>
                                            </p:cTn>
                                            <p:tgtEl>
                                              <p:spTgt spid="33"/>
                                            </p:tgtEl>
                                            <p:attrNameLst>
                                              <p:attrName>style.visibility</p:attrName>
                                            </p:attrNameLst>
                                          </p:cBhvr>
                                          <p:to>
                                            <p:strVal val="visible"/>
                                          </p:to>
                                        </p:set>
                                        <p:animEffect transition="in" filter="wipe(up)">
                                          <p:cBhvr>
                                            <p:cTn id="43" dur="500"/>
                                            <p:tgtEl>
                                              <p:spTgt spid="33"/>
                                            </p:tgtEl>
                                          </p:cBhvr>
                                        </p:animEffect>
                                      </p:childTnLst>
                                    </p:cTn>
                                  </p:par>
                                </p:childTnLst>
                              </p:cTn>
                            </p:par>
                            <p:par>
                              <p:cTn id="44" fill="hold">
                                <p:stCondLst>
                                  <p:cond delay="5500"/>
                                </p:stCondLst>
                                <p:childTnLst>
                                  <p:par>
                                    <p:cTn id="45" presetID="2" presetClass="entr" presetSubtype="1" fill="hold" nodeType="afterEffect" p14:presetBounceEnd="53000">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14:bounceEnd="53000">
                                          <p:cBhvr additive="base">
                                            <p:cTn id="47" dur="750" fill="hold"/>
                                            <p:tgtEl>
                                              <p:spTgt spid="53"/>
                                            </p:tgtEl>
                                            <p:attrNameLst>
                                              <p:attrName>ppt_x</p:attrName>
                                            </p:attrNameLst>
                                          </p:cBhvr>
                                          <p:tavLst>
                                            <p:tav tm="0">
                                              <p:val>
                                                <p:strVal val="#ppt_x"/>
                                              </p:val>
                                            </p:tav>
                                            <p:tav tm="100000">
                                              <p:val>
                                                <p:strVal val="#ppt_x"/>
                                              </p:val>
                                            </p:tav>
                                          </p:tavLst>
                                        </p:anim>
                                        <p:anim calcmode="lin" valueType="num" p14:bounceEnd="53000">
                                          <p:cBhvr additive="base">
                                            <p:cTn id="48" dur="750" fill="hold"/>
                                            <p:tgtEl>
                                              <p:spTgt spid="53"/>
                                            </p:tgtEl>
                                            <p:attrNameLst>
                                              <p:attrName>ppt_y</p:attrName>
                                            </p:attrNameLst>
                                          </p:cBhvr>
                                          <p:tavLst>
                                            <p:tav tm="0">
                                              <p:val>
                                                <p:strVal val="0-#ppt_h/2"/>
                                              </p:val>
                                            </p:tav>
                                            <p:tav tm="100000">
                                              <p:val>
                                                <p:strVal val="#ppt_y"/>
                                              </p:val>
                                            </p:tav>
                                          </p:tavLst>
                                        </p:anim>
                                      </p:childTnLst>
                                    </p:cTn>
                                  </p:par>
                                  <p:par>
                                    <p:cTn id="49" presetID="22" presetClass="entr" presetSubtype="1" fill="hold" grpId="0" nodeType="withEffect">
                                      <p:stCondLst>
                                        <p:cond delay="250"/>
                                      </p:stCondLst>
                                      <p:childTnLst>
                                        <p:set>
                                          <p:cBhvr>
                                            <p:cTn id="50" dur="1" fill="hold">
                                              <p:stCondLst>
                                                <p:cond delay="0"/>
                                              </p:stCondLst>
                                            </p:cTn>
                                            <p:tgtEl>
                                              <p:spTgt spid="34"/>
                                            </p:tgtEl>
                                            <p:attrNameLst>
                                              <p:attrName>style.visibility</p:attrName>
                                            </p:attrNameLst>
                                          </p:cBhvr>
                                          <p:to>
                                            <p:strVal val="visible"/>
                                          </p:to>
                                        </p:set>
                                        <p:animEffect transition="in" filter="wipe(up)">
                                          <p:cBhvr>
                                            <p:cTn id="5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p:bldP spid="31" grpId="0"/>
          <p:bldP spid="32" grpId="0"/>
          <p:bldP spid="33" grpId="0"/>
          <p:bldP spid="3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left)">
                                          <p:cBhvr>
                                            <p:cTn id="7" dur="500"/>
                                            <p:tgtEl>
                                              <p:spTgt spid="5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1000"/>
                                            <p:tgtEl>
                                              <p:spTgt spid="29"/>
                                            </p:tgtEl>
                                          </p:cBhvr>
                                        </p:animEffect>
                                      </p:childTnLst>
                                    </p:cTn>
                                  </p:par>
                                </p:childTnLst>
                              </p:cTn>
                            </p:par>
                            <p:par>
                              <p:cTn id="12" fill="hold">
                                <p:stCondLst>
                                  <p:cond delay="1500"/>
                                </p:stCondLst>
                                <p:childTnLst>
                                  <p:par>
                                    <p:cTn id="13" presetID="2" presetClass="entr" presetSubtype="1"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750" fill="hold"/>
                                            <p:tgtEl>
                                              <p:spTgt spid="35"/>
                                            </p:tgtEl>
                                            <p:attrNameLst>
                                              <p:attrName>ppt_x</p:attrName>
                                            </p:attrNameLst>
                                          </p:cBhvr>
                                          <p:tavLst>
                                            <p:tav tm="0">
                                              <p:val>
                                                <p:strVal val="#ppt_x"/>
                                              </p:val>
                                            </p:tav>
                                            <p:tav tm="100000">
                                              <p:val>
                                                <p:strVal val="#ppt_x"/>
                                              </p:val>
                                            </p:tav>
                                          </p:tavLst>
                                        </p:anim>
                                        <p:anim calcmode="lin" valueType="num">
                                          <p:cBhvr additive="base">
                                            <p:cTn id="16" dur="750" fill="hold"/>
                                            <p:tgtEl>
                                              <p:spTgt spid="35"/>
                                            </p:tgtEl>
                                            <p:attrNameLst>
                                              <p:attrName>ppt_y</p:attrName>
                                            </p:attrNameLst>
                                          </p:cBhvr>
                                          <p:tavLst>
                                            <p:tav tm="0">
                                              <p:val>
                                                <p:strVal val="0-#ppt_h/2"/>
                                              </p:val>
                                            </p:tav>
                                            <p:tav tm="100000">
                                              <p:val>
                                                <p:strVal val="#ppt_y"/>
                                              </p:val>
                                            </p:tav>
                                          </p:tavLst>
                                        </p:anim>
                                      </p:childTnLst>
                                    </p:cTn>
                                  </p:par>
                                  <p:par>
                                    <p:cTn id="17" presetID="22" presetClass="entr" presetSubtype="1" fill="hold" grpId="0" nodeType="withEffect">
                                      <p:stCondLst>
                                        <p:cond delay="250"/>
                                      </p:stCondLst>
                                      <p:childTnLst>
                                        <p:set>
                                          <p:cBhvr>
                                            <p:cTn id="18" dur="1" fill="hold">
                                              <p:stCondLst>
                                                <p:cond delay="0"/>
                                              </p:stCondLst>
                                            </p:cTn>
                                            <p:tgtEl>
                                              <p:spTgt spid="30"/>
                                            </p:tgtEl>
                                            <p:attrNameLst>
                                              <p:attrName>style.visibility</p:attrName>
                                            </p:attrNameLst>
                                          </p:cBhvr>
                                          <p:to>
                                            <p:strVal val="visible"/>
                                          </p:to>
                                        </p:set>
                                        <p:animEffect transition="in" filter="wipe(up)">
                                          <p:cBhvr>
                                            <p:cTn id="19" dur="500"/>
                                            <p:tgtEl>
                                              <p:spTgt spid="30"/>
                                            </p:tgtEl>
                                          </p:cBhvr>
                                        </p:animEffect>
                                      </p:childTnLst>
                                    </p:cTn>
                                  </p:par>
                                </p:childTnLst>
                              </p:cTn>
                            </p:par>
                            <p:par>
                              <p:cTn id="20" fill="hold">
                                <p:stCondLst>
                                  <p:cond delay="2500"/>
                                </p:stCondLst>
                                <p:childTnLst>
                                  <p:par>
                                    <p:cTn id="21" presetID="2" presetClass="entr" presetSubtype="1"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750" fill="hold"/>
                                            <p:tgtEl>
                                              <p:spTgt spid="38"/>
                                            </p:tgtEl>
                                            <p:attrNameLst>
                                              <p:attrName>ppt_x</p:attrName>
                                            </p:attrNameLst>
                                          </p:cBhvr>
                                          <p:tavLst>
                                            <p:tav tm="0">
                                              <p:val>
                                                <p:strVal val="#ppt_x"/>
                                              </p:val>
                                            </p:tav>
                                            <p:tav tm="100000">
                                              <p:val>
                                                <p:strVal val="#ppt_x"/>
                                              </p:val>
                                            </p:tav>
                                          </p:tavLst>
                                        </p:anim>
                                        <p:anim calcmode="lin" valueType="num">
                                          <p:cBhvr additive="base">
                                            <p:cTn id="24" dur="750" fill="hold"/>
                                            <p:tgtEl>
                                              <p:spTgt spid="38"/>
                                            </p:tgtEl>
                                            <p:attrNameLst>
                                              <p:attrName>ppt_y</p:attrName>
                                            </p:attrNameLst>
                                          </p:cBhvr>
                                          <p:tavLst>
                                            <p:tav tm="0">
                                              <p:val>
                                                <p:strVal val="0-#ppt_h/2"/>
                                              </p:val>
                                            </p:tav>
                                            <p:tav tm="100000">
                                              <p:val>
                                                <p:strVal val="#ppt_y"/>
                                              </p:val>
                                            </p:tav>
                                          </p:tavLst>
                                        </p:anim>
                                      </p:childTnLst>
                                    </p:cTn>
                                  </p:par>
                                  <p:par>
                                    <p:cTn id="25" presetID="22" presetClass="entr" presetSubtype="1" fill="hold" grpId="0" nodeType="withEffect">
                                      <p:stCondLst>
                                        <p:cond delay="250"/>
                                      </p:stCondLst>
                                      <p:childTnLst>
                                        <p:set>
                                          <p:cBhvr>
                                            <p:cTn id="26" dur="1" fill="hold">
                                              <p:stCondLst>
                                                <p:cond delay="0"/>
                                              </p:stCondLst>
                                            </p:cTn>
                                            <p:tgtEl>
                                              <p:spTgt spid="31"/>
                                            </p:tgtEl>
                                            <p:attrNameLst>
                                              <p:attrName>style.visibility</p:attrName>
                                            </p:attrNameLst>
                                          </p:cBhvr>
                                          <p:to>
                                            <p:strVal val="visible"/>
                                          </p:to>
                                        </p:set>
                                        <p:animEffect transition="in" filter="wipe(up)">
                                          <p:cBhvr>
                                            <p:cTn id="27" dur="500"/>
                                            <p:tgtEl>
                                              <p:spTgt spid="31"/>
                                            </p:tgtEl>
                                          </p:cBhvr>
                                        </p:animEffect>
                                      </p:childTnLst>
                                    </p:cTn>
                                  </p:par>
                                </p:childTnLst>
                              </p:cTn>
                            </p:par>
                            <p:par>
                              <p:cTn id="28" fill="hold">
                                <p:stCondLst>
                                  <p:cond delay="3500"/>
                                </p:stCondLst>
                                <p:childTnLst>
                                  <p:par>
                                    <p:cTn id="29" presetID="2" presetClass="entr" presetSubtype="1"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additive="base">
                                            <p:cTn id="31" dur="750" fill="hold"/>
                                            <p:tgtEl>
                                              <p:spTgt spid="41"/>
                                            </p:tgtEl>
                                            <p:attrNameLst>
                                              <p:attrName>ppt_x</p:attrName>
                                            </p:attrNameLst>
                                          </p:cBhvr>
                                          <p:tavLst>
                                            <p:tav tm="0">
                                              <p:val>
                                                <p:strVal val="#ppt_x"/>
                                              </p:val>
                                            </p:tav>
                                            <p:tav tm="100000">
                                              <p:val>
                                                <p:strVal val="#ppt_x"/>
                                              </p:val>
                                            </p:tav>
                                          </p:tavLst>
                                        </p:anim>
                                        <p:anim calcmode="lin" valueType="num">
                                          <p:cBhvr additive="base">
                                            <p:cTn id="32" dur="750" fill="hold"/>
                                            <p:tgtEl>
                                              <p:spTgt spid="41"/>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250"/>
                                      </p:stCondLst>
                                      <p:childTnLst>
                                        <p:set>
                                          <p:cBhvr>
                                            <p:cTn id="34" dur="1" fill="hold">
                                              <p:stCondLst>
                                                <p:cond delay="0"/>
                                              </p:stCondLst>
                                            </p:cTn>
                                            <p:tgtEl>
                                              <p:spTgt spid="32"/>
                                            </p:tgtEl>
                                            <p:attrNameLst>
                                              <p:attrName>style.visibility</p:attrName>
                                            </p:attrNameLst>
                                          </p:cBhvr>
                                          <p:to>
                                            <p:strVal val="visible"/>
                                          </p:to>
                                        </p:set>
                                        <p:animEffect transition="in" filter="wipe(up)">
                                          <p:cBhvr>
                                            <p:cTn id="35" dur="500"/>
                                            <p:tgtEl>
                                              <p:spTgt spid="32"/>
                                            </p:tgtEl>
                                          </p:cBhvr>
                                        </p:animEffect>
                                      </p:childTnLst>
                                    </p:cTn>
                                  </p:par>
                                </p:childTnLst>
                              </p:cTn>
                            </p:par>
                            <p:par>
                              <p:cTn id="36" fill="hold">
                                <p:stCondLst>
                                  <p:cond delay="4500"/>
                                </p:stCondLst>
                                <p:childTnLst>
                                  <p:par>
                                    <p:cTn id="37" presetID="2" presetClass="entr" presetSubtype="1" fill="hold" nodeType="afterEffect">
                                      <p:stCondLst>
                                        <p:cond delay="0"/>
                                      </p:stCondLst>
                                      <p:childTnLst>
                                        <p:set>
                                          <p:cBhvr>
                                            <p:cTn id="38" dur="1" fill="hold">
                                              <p:stCondLst>
                                                <p:cond delay="0"/>
                                              </p:stCondLst>
                                            </p:cTn>
                                            <p:tgtEl>
                                              <p:spTgt spid="50"/>
                                            </p:tgtEl>
                                            <p:attrNameLst>
                                              <p:attrName>style.visibility</p:attrName>
                                            </p:attrNameLst>
                                          </p:cBhvr>
                                          <p:to>
                                            <p:strVal val="visible"/>
                                          </p:to>
                                        </p:set>
                                        <p:anim calcmode="lin" valueType="num">
                                          <p:cBhvr additive="base">
                                            <p:cTn id="39" dur="750" fill="hold"/>
                                            <p:tgtEl>
                                              <p:spTgt spid="50"/>
                                            </p:tgtEl>
                                            <p:attrNameLst>
                                              <p:attrName>ppt_x</p:attrName>
                                            </p:attrNameLst>
                                          </p:cBhvr>
                                          <p:tavLst>
                                            <p:tav tm="0">
                                              <p:val>
                                                <p:strVal val="#ppt_x"/>
                                              </p:val>
                                            </p:tav>
                                            <p:tav tm="100000">
                                              <p:val>
                                                <p:strVal val="#ppt_x"/>
                                              </p:val>
                                            </p:tav>
                                          </p:tavLst>
                                        </p:anim>
                                        <p:anim calcmode="lin" valueType="num">
                                          <p:cBhvr additive="base">
                                            <p:cTn id="40" dur="750" fill="hold"/>
                                            <p:tgtEl>
                                              <p:spTgt spid="50"/>
                                            </p:tgtEl>
                                            <p:attrNameLst>
                                              <p:attrName>ppt_y</p:attrName>
                                            </p:attrNameLst>
                                          </p:cBhvr>
                                          <p:tavLst>
                                            <p:tav tm="0">
                                              <p:val>
                                                <p:strVal val="0-#ppt_h/2"/>
                                              </p:val>
                                            </p:tav>
                                            <p:tav tm="100000">
                                              <p:val>
                                                <p:strVal val="#ppt_y"/>
                                              </p:val>
                                            </p:tav>
                                          </p:tavLst>
                                        </p:anim>
                                      </p:childTnLst>
                                    </p:cTn>
                                  </p:par>
                                  <p:par>
                                    <p:cTn id="41" presetID="22" presetClass="entr" presetSubtype="1" fill="hold" grpId="0" nodeType="withEffect">
                                      <p:stCondLst>
                                        <p:cond delay="250"/>
                                      </p:stCondLst>
                                      <p:childTnLst>
                                        <p:set>
                                          <p:cBhvr>
                                            <p:cTn id="42" dur="1" fill="hold">
                                              <p:stCondLst>
                                                <p:cond delay="0"/>
                                              </p:stCondLst>
                                            </p:cTn>
                                            <p:tgtEl>
                                              <p:spTgt spid="33"/>
                                            </p:tgtEl>
                                            <p:attrNameLst>
                                              <p:attrName>style.visibility</p:attrName>
                                            </p:attrNameLst>
                                          </p:cBhvr>
                                          <p:to>
                                            <p:strVal val="visible"/>
                                          </p:to>
                                        </p:set>
                                        <p:animEffect transition="in" filter="wipe(up)">
                                          <p:cBhvr>
                                            <p:cTn id="43" dur="500"/>
                                            <p:tgtEl>
                                              <p:spTgt spid="33"/>
                                            </p:tgtEl>
                                          </p:cBhvr>
                                        </p:animEffect>
                                      </p:childTnLst>
                                    </p:cTn>
                                  </p:par>
                                </p:childTnLst>
                              </p:cTn>
                            </p:par>
                            <p:par>
                              <p:cTn id="44" fill="hold">
                                <p:stCondLst>
                                  <p:cond delay="5500"/>
                                </p:stCondLst>
                                <p:childTnLst>
                                  <p:par>
                                    <p:cTn id="45" presetID="2" presetClass="entr" presetSubtype="1" fill="hold" nodeType="after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additive="base">
                                            <p:cTn id="47" dur="750" fill="hold"/>
                                            <p:tgtEl>
                                              <p:spTgt spid="53"/>
                                            </p:tgtEl>
                                            <p:attrNameLst>
                                              <p:attrName>ppt_x</p:attrName>
                                            </p:attrNameLst>
                                          </p:cBhvr>
                                          <p:tavLst>
                                            <p:tav tm="0">
                                              <p:val>
                                                <p:strVal val="#ppt_x"/>
                                              </p:val>
                                            </p:tav>
                                            <p:tav tm="100000">
                                              <p:val>
                                                <p:strVal val="#ppt_x"/>
                                              </p:val>
                                            </p:tav>
                                          </p:tavLst>
                                        </p:anim>
                                        <p:anim calcmode="lin" valueType="num">
                                          <p:cBhvr additive="base">
                                            <p:cTn id="48" dur="750" fill="hold"/>
                                            <p:tgtEl>
                                              <p:spTgt spid="53"/>
                                            </p:tgtEl>
                                            <p:attrNameLst>
                                              <p:attrName>ppt_y</p:attrName>
                                            </p:attrNameLst>
                                          </p:cBhvr>
                                          <p:tavLst>
                                            <p:tav tm="0">
                                              <p:val>
                                                <p:strVal val="0-#ppt_h/2"/>
                                              </p:val>
                                            </p:tav>
                                            <p:tav tm="100000">
                                              <p:val>
                                                <p:strVal val="#ppt_y"/>
                                              </p:val>
                                            </p:tav>
                                          </p:tavLst>
                                        </p:anim>
                                      </p:childTnLst>
                                    </p:cTn>
                                  </p:par>
                                  <p:par>
                                    <p:cTn id="49" presetID="22" presetClass="entr" presetSubtype="1" fill="hold" grpId="0" nodeType="withEffect">
                                      <p:stCondLst>
                                        <p:cond delay="250"/>
                                      </p:stCondLst>
                                      <p:childTnLst>
                                        <p:set>
                                          <p:cBhvr>
                                            <p:cTn id="50" dur="1" fill="hold">
                                              <p:stCondLst>
                                                <p:cond delay="0"/>
                                              </p:stCondLst>
                                            </p:cTn>
                                            <p:tgtEl>
                                              <p:spTgt spid="34"/>
                                            </p:tgtEl>
                                            <p:attrNameLst>
                                              <p:attrName>style.visibility</p:attrName>
                                            </p:attrNameLst>
                                          </p:cBhvr>
                                          <p:to>
                                            <p:strVal val="visible"/>
                                          </p:to>
                                        </p:set>
                                        <p:animEffect transition="in" filter="wipe(up)">
                                          <p:cBhvr>
                                            <p:cTn id="5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p:bldP spid="31" grpId="0"/>
          <p:bldP spid="32" grpId="0"/>
          <p:bldP spid="33" grpId="0"/>
          <p:bldP spid="34"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1" cstate="print">
            <a:extLst>
              <a:ext uri="{BEBA8EAE-BF5A-486C-A8C5-ECC9F3942E4B}">
                <a14:imgProps xmlns:a14="http://schemas.microsoft.com/office/drawing/2010/main">
                  <a14:imgLayer r:embed="rId2">
                    <a14:imgEffect>
                      <a14:artisticMarker/>
                    </a14:imgEffect>
                    <a14:imgEffect>
                      <a14:saturation sat="200000"/>
                    </a14:imgEffect>
                  </a14:imgLayer>
                </a14:imgProps>
              </a:ext>
            </a:extLst>
          </a:blip>
          <a:srcRect/>
          <a:stretch>
            <a:fillRect/>
          </a:stretch>
        </p:blipFill>
        <p:spPr>
          <a:xfrm>
            <a:off x="1871" y="0"/>
            <a:ext cx="12190411" cy="7029451"/>
          </a:xfrm>
          <a:prstGeom prst="rect">
            <a:avLst/>
          </a:prstGeom>
        </p:spPr>
      </p:pic>
      <p:grpSp>
        <p:nvGrpSpPr>
          <p:cNvPr id="20" name="组合 19"/>
          <p:cNvGrpSpPr/>
          <p:nvPr/>
        </p:nvGrpSpPr>
        <p:grpSpPr>
          <a:xfrm>
            <a:off x="1897742" y="1867934"/>
            <a:ext cx="8425543" cy="1354236"/>
            <a:chOff x="3389086" y="1984048"/>
            <a:chExt cx="5413828" cy="1354236"/>
          </a:xfrm>
        </p:grpSpPr>
        <p:sp>
          <p:nvSpPr>
            <p:cNvPr id="19" name="流程图: 过程 18"/>
            <p:cNvSpPr/>
            <p:nvPr/>
          </p:nvSpPr>
          <p:spPr>
            <a:xfrm>
              <a:off x="3389086" y="1984048"/>
              <a:ext cx="5413828" cy="1354236"/>
            </a:xfrm>
            <a:prstGeom prst="flowChartProcess">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MH_Text_1"/>
            <p:cNvSpPr/>
            <p:nvPr>
              <p:custDataLst>
                <p:tags r:id="rId3"/>
              </p:custDataLst>
            </p:nvPr>
          </p:nvSpPr>
          <p:spPr>
            <a:xfrm>
              <a:off x="3494298" y="2143705"/>
              <a:ext cx="5203403" cy="10009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algn="ctr">
                <a:lnSpc>
                  <a:spcPct val="120000"/>
                </a:lnSpc>
                <a:buClr>
                  <a:schemeClr val="accent4"/>
                </a:buClr>
              </a:pPr>
              <a:r>
                <a:rPr lang="zh-CN" altLang="en-US" sz="6000" b="1" spc="600">
                  <a:solidFill>
                    <a:schemeClr val="bg1"/>
                  </a:solidFill>
                  <a:effectLst>
                    <a:outerShdw blurRad="38100" dist="38100" dir="2700000" algn="tl">
                      <a:srgbClr val="000000">
                        <a:alpha val="43137"/>
                      </a:srgbClr>
                    </a:outerShdw>
                  </a:effectLst>
                  <a:cs typeface="+mn-ea"/>
                  <a:sym typeface="+mn-lt"/>
                </a:rPr>
                <a:t>我应该为团队做什么</a:t>
              </a:r>
              <a:endParaRPr lang="en-US" altLang="zh-CN" sz="6000" b="1" spc="600" dirty="0">
                <a:solidFill>
                  <a:schemeClr val="bg1"/>
                </a:solidFill>
                <a:effectLst>
                  <a:outerShdw blurRad="38100" dist="38100" dir="2700000" algn="tl">
                    <a:srgbClr val="000000">
                      <a:alpha val="43137"/>
                    </a:srgbClr>
                  </a:outerShdw>
                </a:effectLst>
                <a:cs typeface="+mn-ea"/>
                <a:sym typeface="+mn-lt"/>
              </a:endParaRPr>
            </a:p>
          </p:txBody>
        </p:sp>
      </p:grpSp>
      <p:sp>
        <p:nvSpPr>
          <p:cNvPr id="5" name="Text Box 7"/>
          <p:cNvSpPr txBox="1">
            <a:spLocks noChangeArrowheads="1"/>
          </p:cNvSpPr>
          <p:nvPr/>
        </p:nvSpPr>
        <p:spPr bwMode="auto">
          <a:xfrm>
            <a:off x="-848226" y="3456669"/>
            <a:ext cx="13888451" cy="323529"/>
          </a:xfrm>
          <a:prstGeom prst="rect">
            <a:avLst/>
          </a:prstGeom>
          <a:noFill/>
          <a:ln w="9525">
            <a:noFill/>
            <a:miter lim="800000"/>
          </a:ln>
        </p:spPr>
        <p:txBody>
          <a:bodyPr wrap="square" lIns="46078" tIns="23040" rIns="46078" bIns="23040">
            <a:spAutoFit/>
          </a:bodyPr>
          <a:lstStyle/>
          <a:p>
            <a:pPr algn="ctr" defTabSz="1096645"/>
            <a:r>
              <a:rPr lang="en-US" spc="800">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rPr>
              <a:t>WHAT I SHOULD DOFOR THE TEAM</a:t>
            </a:r>
            <a:endParaRPr lang="en-CA" spc="800" dirty="0">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0">
        <p14:vortex dir="r"/>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54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4000">
                                          <p:cBhvr additive="base">
                                            <p:cTn id="7" dur="500" fill="hold"/>
                                            <p:tgtEl>
                                              <p:spTgt spid="20"/>
                                            </p:tgtEl>
                                            <p:attrNameLst>
                                              <p:attrName>ppt_x</p:attrName>
                                            </p:attrNameLst>
                                          </p:cBhvr>
                                          <p:tavLst>
                                            <p:tav tm="0">
                                              <p:val>
                                                <p:strVal val="0-#ppt_w/2"/>
                                              </p:val>
                                            </p:tav>
                                            <p:tav tm="100000">
                                              <p:val>
                                                <p:strVal val="#ppt_x"/>
                                              </p:val>
                                            </p:tav>
                                          </p:tavLst>
                                        </p:anim>
                                        <p:anim calcmode="lin" valueType="num" p14:bounceEnd="54000">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空心弧 10"/>
          <p:cNvSpPr>
            <a:spLocks noChangeArrowheads="1"/>
          </p:cNvSpPr>
          <p:nvPr/>
        </p:nvSpPr>
        <p:spPr bwMode="auto">
          <a:xfrm rot="16200000">
            <a:off x="1956460" y="2442072"/>
            <a:ext cx="2768075" cy="2772075"/>
          </a:xfrm>
          <a:custGeom>
            <a:avLst/>
            <a:gdLst>
              <a:gd name="G0" fmla="+- 9014 0 0"/>
              <a:gd name="G1" fmla="+- 9868328 0 0"/>
              <a:gd name="G2" fmla="+- 0 0 9868328"/>
              <a:gd name="T0" fmla="*/ 0 256 1"/>
              <a:gd name="T1" fmla="*/ 180 256 1"/>
              <a:gd name="G3" fmla="+- 9868328 T0 T1"/>
              <a:gd name="T2" fmla="*/ 0 256 1"/>
              <a:gd name="T3" fmla="*/ 90 256 1"/>
              <a:gd name="G4" fmla="+- 9868328 T2 T3"/>
              <a:gd name="G5" fmla="*/ G4 2 1"/>
              <a:gd name="T4" fmla="*/ 90 256 1"/>
              <a:gd name="T5" fmla="*/ 0 256 1"/>
              <a:gd name="G6" fmla="+- 9868328 T4 T5"/>
              <a:gd name="G7" fmla="*/ G6 2 1"/>
              <a:gd name="G8" fmla="abs 9868328"/>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014"/>
              <a:gd name="G18" fmla="*/ 9014 1 2"/>
              <a:gd name="G19" fmla="+- G18 5400 0"/>
              <a:gd name="G20" fmla="cos G19 9868328"/>
              <a:gd name="G21" fmla="sin G19 9868328"/>
              <a:gd name="G22" fmla="+- G20 10800 0"/>
              <a:gd name="G23" fmla="+- G21 10800 0"/>
              <a:gd name="G24" fmla="+- 10800 0 G20"/>
              <a:gd name="G25" fmla="+- 9014 10800 0"/>
              <a:gd name="G26" fmla="?: G9 G17 G25"/>
              <a:gd name="G27" fmla="?: G9 0 21600"/>
              <a:gd name="G28" fmla="cos 10800 9868328"/>
              <a:gd name="G29" fmla="sin 10800 9868328"/>
              <a:gd name="G30" fmla="sin 9014 9868328"/>
              <a:gd name="G31" fmla="+- G28 10800 0"/>
              <a:gd name="G32" fmla="+- G29 10800 0"/>
              <a:gd name="G33" fmla="+- G30 10800 0"/>
              <a:gd name="G34" fmla="?: G4 0 G31"/>
              <a:gd name="G35" fmla="?: 9868328 G34 0"/>
              <a:gd name="G36" fmla="?: G6 G35 G31"/>
              <a:gd name="G37" fmla="+- 21600 0 G36"/>
              <a:gd name="G38" fmla="?: G4 0 G33"/>
              <a:gd name="G39" fmla="?: 9868328 G38 G32"/>
              <a:gd name="G40" fmla="?: G6 G39 0"/>
              <a:gd name="G41" fmla="?: G4 G32 21600"/>
              <a:gd name="G42" fmla="?: G6 G41 G33"/>
              <a:gd name="T12" fmla="*/ 10800 w 21600"/>
              <a:gd name="T13" fmla="*/ 0 h 21600"/>
              <a:gd name="T14" fmla="*/ 2170 w 21600"/>
              <a:gd name="T15" fmla="*/ 15666 h 21600"/>
              <a:gd name="T16" fmla="*/ 10800 w 21600"/>
              <a:gd name="T17" fmla="*/ 1786 h 21600"/>
              <a:gd name="T18" fmla="*/ 19430 w 21600"/>
              <a:gd name="T19" fmla="*/ 15666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2948" y="15227"/>
                </a:moveTo>
                <a:cubicBezTo>
                  <a:pt x="2186" y="13876"/>
                  <a:pt x="1786" y="12351"/>
                  <a:pt x="1786" y="10800"/>
                </a:cubicBezTo>
                <a:cubicBezTo>
                  <a:pt x="1786" y="5821"/>
                  <a:pt x="5821" y="1786"/>
                  <a:pt x="10800" y="1786"/>
                </a:cubicBezTo>
                <a:cubicBezTo>
                  <a:pt x="15778" y="1786"/>
                  <a:pt x="19814" y="5821"/>
                  <a:pt x="19814" y="10800"/>
                </a:cubicBezTo>
                <a:cubicBezTo>
                  <a:pt x="19813" y="12351"/>
                  <a:pt x="19413" y="13876"/>
                  <a:pt x="18651" y="15227"/>
                </a:cubicBezTo>
                <a:lnTo>
                  <a:pt x="20207" y="16105"/>
                </a:lnTo>
                <a:cubicBezTo>
                  <a:pt x="21120" y="14486"/>
                  <a:pt x="21600" y="12658"/>
                  <a:pt x="21600" y="10800"/>
                </a:cubicBezTo>
                <a:cubicBezTo>
                  <a:pt x="21600" y="4835"/>
                  <a:pt x="16764" y="0"/>
                  <a:pt x="10800" y="0"/>
                </a:cubicBezTo>
                <a:cubicBezTo>
                  <a:pt x="4835" y="0"/>
                  <a:pt x="0" y="4835"/>
                  <a:pt x="0" y="10800"/>
                </a:cubicBezTo>
                <a:cubicBezTo>
                  <a:pt x="0" y="12658"/>
                  <a:pt x="479" y="14486"/>
                  <a:pt x="1392" y="16105"/>
                </a:cubicBezTo>
                <a:close/>
              </a:path>
            </a:pathLst>
          </a:custGeom>
          <a:solidFill>
            <a:schemeClr val="accent2">
              <a:lumMod val="75000"/>
            </a:schemeClr>
          </a:solidFill>
          <a:ln>
            <a:noFill/>
          </a:ln>
        </p:spPr>
        <p:txBody>
          <a:bodyPr anchor="ctr"/>
          <a:lstStyle/>
          <a:p>
            <a:pPr algn="ctr"/>
            <a:endParaRPr lang="zh-CN" altLang="zh-CN" sz="2270" spc="300">
              <a:latin typeface="+mj-ea"/>
              <a:ea typeface="+mj-ea"/>
              <a:sym typeface="宋体" panose="02010600030101010101" pitchFamily="2" charset="-122"/>
            </a:endParaRPr>
          </a:p>
        </p:txBody>
      </p:sp>
      <p:sp>
        <p:nvSpPr>
          <p:cNvPr id="8" name="空心弧 11"/>
          <p:cNvSpPr>
            <a:spLocks noChangeArrowheads="1"/>
          </p:cNvSpPr>
          <p:nvPr/>
        </p:nvSpPr>
        <p:spPr bwMode="auto">
          <a:xfrm rot="16426183">
            <a:off x="2178468" y="2666079"/>
            <a:ext cx="2296062" cy="2300062"/>
          </a:xfrm>
          <a:custGeom>
            <a:avLst/>
            <a:gdLst>
              <a:gd name="G0" fmla="+- 8722 0 0"/>
              <a:gd name="G1" fmla="+- 13154032 0 0"/>
              <a:gd name="G2" fmla="+- 0 0 13154032"/>
              <a:gd name="T0" fmla="*/ 0 256 1"/>
              <a:gd name="T1" fmla="*/ 180 256 1"/>
              <a:gd name="G3" fmla="+- 13154032 T0 T1"/>
              <a:gd name="T2" fmla="*/ 0 256 1"/>
              <a:gd name="T3" fmla="*/ 90 256 1"/>
              <a:gd name="G4" fmla="+- 13154032 T2 T3"/>
              <a:gd name="G5" fmla="*/ G4 2 1"/>
              <a:gd name="T4" fmla="*/ 90 256 1"/>
              <a:gd name="T5" fmla="*/ 0 256 1"/>
              <a:gd name="G6" fmla="+- 13154032 T4 T5"/>
              <a:gd name="G7" fmla="*/ G6 2 1"/>
              <a:gd name="G8" fmla="abs 13154032"/>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8722"/>
              <a:gd name="G18" fmla="*/ 8722 1 2"/>
              <a:gd name="G19" fmla="+- G18 5400 0"/>
              <a:gd name="G20" fmla="cos G19 13154032"/>
              <a:gd name="G21" fmla="sin G19 13154032"/>
              <a:gd name="G22" fmla="+- G20 10800 0"/>
              <a:gd name="G23" fmla="+- G21 10800 0"/>
              <a:gd name="G24" fmla="+- 10800 0 G20"/>
              <a:gd name="G25" fmla="+- 8722 10800 0"/>
              <a:gd name="G26" fmla="?: G9 G17 G25"/>
              <a:gd name="G27" fmla="?: G9 0 21600"/>
              <a:gd name="G28" fmla="cos 10800 13154032"/>
              <a:gd name="G29" fmla="sin 10800 13154032"/>
              <a:gd name="G30" fmla="sin 8722 13154032"/>
              <a:gd name="G31" fmla="+- G28 10800 0"/>
              <a:gd name="G32" fmla="+- G29 10800 0"/>
              <a:gd name="G33" fmla="+- G30 10800 0"/>
              <a:gd name="G34" fmla="?: G4 0 G31"/>
              <a:gd name="G35" fmla="?: 13154032 G34 0"/>
              <a:gd name="G36" fmla="?: G6 G35 G31"/>
              <a:gd name="G37" fmla="+- 21600 0 G36"/>
              <a:gd name="G38" fmla="?: G4 0 G33"/>
              <a:gd name="G39" fmla="?: 13154032 G38 G32"/>
              <a:gd name="G40" fmla="?: G6 G39 0"/>
              <a:gd name="G41" fmla="?: G4 G32 21600"/>
              <a:gd name="G42" fmla="?: G6 G41 G33"/>
              <a:gd name="T12" fmla="*/ 10800 w 21600"/>
              <a:gd name="T13" fmla="*/ 0 h 21600"/>
              <a:gd name="T14" fmla="*/ 1670 w 21600"/>
              <a:gd name="T15" fmla="*/ 7347 h 21600"/>
              <a:gd name="T16" fmla="*/ 10800 w 21600"/>
              <a:gd name="T17" fmla="*/ 2078 h 21600"/>
              <a:gd name="T18" fmla="*/ 19930 w 21600"/>
              <a:gd name="T19" fmla="*/ 73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2641" y="7714"/>
                </a:moveTo>
                <a:cubicBezTo>
                  <a:pt x="3924" y="4322"/>
                  <a:pt x="7173" y="2078"/>
                  <a:pt x="10799" y="2078"/>
                </a:cubicBezTo>
                <a:cubicBezTo>
                  <a:pt x="14426" y="2078"/>
                  <a:pt x="17675" y="4322"/>
                  <a:pt x="18958" y="7714"/>
                </a:cubicBezTo>
                <a:lnTo>
                  <a:pt x="20901" y="6979"/>
                </a:lnTo>
                <a:cubicBezTo>
                  <a:pt x="19313" y="2779"/>
                  <a:pt x="15290" y="0"/>
                  <a:pt x="10800" y="0"/>
                </a:cubicBezTo>
                <a:cubicBezTo>
                  <a:pt x="6309" y="0"/>
                  <a:pt x="2286" y="2779"/>
                  <a:pt x="698" y="6979"/>
                </a:cubicBezTo>
                <a:close/>
              </a:path>
            </a:pathLst>
          </a:custGeom>
          <a:solidFill>
            <a:schemeClr val="accent1">
              <a:lumMod val="75000"/>
            </a:schemeClr>
          </a:solidFill>
          <a:ln>
            <a:noFill/>
          </a:ln>
        </p:spPr>
        <p:txBody>
          <a:bodyPr anchor="ctr"/>
          <a:lstStyle/>
          <a:p>
            <a:pPr algn="ctr"/>
            <a:endParaRPr lang="zh-CN" altLang="zh-CN" sz="2270" spc="300">
              <a:latin typeface="+mj-ea"/>
              <a:ea typeface="+mj-ea"/>
              <a:sym typeface="宋体" panose="02010600030101010101" pitchFamily="2" charset="-122"/>
            </a:endParaRPr>
          </a:p>
        </p:txBody>
      </p:sp>
      <p:sp>
        <p:nvSpPr>
          <p:cNvPr id="9" name="空心弧 12"/>
          <p:cNvSpPr>
            <a:spLocks noChangeArrowheads="1"/>
          </p:cNvSpPr>
          <p:nvPr/>
        </p:nvSpPr>
        <p:spPr bwMode="auto">
          <a:xfrm rot="16200000">
            <a:off x="1702453" y="2216064"/>
            <a:ext cx="3226088" cy="3226088"/>
          </a:xfrm>
          <a:custGeom>
            <a:avLst/>
            <a:gdLst>
              <a:gd name="G0" fmla="+- 9049 0 0"/>
              <a:gd name="G1" fmla="+- 7945690 0 0"/>
              <a:gd name="G2" fmla="+- 0 0 7945690"/>
              <a:gd name="T0" fmla="*/ 0 256 1"/>
              <a:gd name="T1" fmla="*/ 180 256 1"/>
              <a:gd name="G3" fmla="+- 7945690 T0 T1"/>
              <a:gd name="T2" fmla="*/ 0 256 1"/>
              <a:gd name="T3" fmla="*/ 90 256 1"/>
              <a:gd name="G4" fmla="+- 7945690 T2 T3"/>
              <a:gd name="G5" fmla="*/ G4 2 1"/>
              <a:gd name="T4" fmla="*/ 90 256 1"/>
              <a:gd name="T5" fmla="*/ 0 256 1"/>
              <a:gd name="G6" fmla="+- 7945690 T4 T5"/>
              <a:gd name="G7" fmla="*/ G6 2 1"/>
              <a:gd name="G8" fmla="abs 794569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049"/>
              <a:gd name="G18" fmla="*/ 9049 1 2"/>
              <a:gd name="G19" fmla="+- G18 5400 0"/>
              <a:gd name="G20" fmla="cos G19 7945690"/>
              <a:gd name="G21" fmla="sin G19 7945690"/>
              <a:gd name="G22" fmla="+- G20 10800 0"/>
              <a:gd name="G23" fmla="+- G21 10800 0"/>
              <a:gd name="G24" fmla="+- 10800 0 G20"/>
              <a:gd name="G25" fmla="+- 9049 10800 0"/>
              <a:gd name="G26" fmla="?: G9 G17 G25"/>
              <a:gd name="G27" fmla="?: G9 0 21600"/>
              <a:gd name="G28" fmla="cos 10800 7945690"/>
              <a:gd name="G29" fmla="sin 10800 7945690"/>
              <a:gd name="G30" fmla="sin 9049 7945690"/>
              <a:gd name="G31" fmla="+- G28 10800 0"/>
              <a:gd name="G32" fmla="+- G29 10800 0"/>
              <a:gd name="G33" fmla="+- G30 10800 0"/>
              <a:gd name="G34" fmla="?: G4 0 G31"/>
              <a:gd name="G35" fmla="?: 7945690 G34 0"/>
              <a:gd name="G36" fmla="?: G6 G35 G31"/>
              <a:gd name="G37" fmla="+- 21600 0 G36"/>
              <a:gd name="G38" fmla="?: G4 0 G33"/>
              <a:gd name="G39" fmla="?: 7945690 G38 G32"/>
              <a:gd name="G40" fmla="?: G6 G39 0"/>
              <a:gd name="G41" fmla="?: G4 G32 21600"/>
              <a:gd name="G42" fmla="?: G6 G41 G33"/>
              <a:gd name="T12" fmla="*/ 10800 w 21600"/>
              <a:gd name="T13" fmla="*/ 0 h 21600"/>
              <a:gd name="T14" fmla="*/ 5652 w 21600"/>
              <a:gd name="T15" fmla="*/ 19285 h 21600"/>
              <a:gd name="T16" fmla="*/ 10800 w 21600"/>
              <a:gd name="T17" fmla="*/ 1751 h 21600"/>
              <a:gd name="T18" fmla="*/ 15948 w 21600"/>
              <a:gd name="T19" fmla="*/ 19285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8"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0" y="14574"/>
                  <a:pt x="1971" y="18075"/>
                  <a:pt x="5198" y="20033"/>
                </a:cubicBezTo>
                <a:close/>
              </a:path>
            </a:pathLst>
          </a:custGeom>
          <a:solidFill>
            <a:schemeClr val="accent4">
              <a:lumMod val="60000"/>
              <a:lumOff val="40000"/>
            </a:schemeClr>
          </a:solidFill>
          <a:ln>
            <a:noFill/>
          </a:ln>
        </p:spPr>
        <p:txBody>
          <a:bodyPr anchor="ctr"/>
          <a:lstStyle/>
          <a:p>
            <a:pPr algn="ctr"/>
            <a:endParaRPr lang="zh-CN" altLang="zh-CN" sz="2270" spc="300">
              <a:latin typeface="+mj-ea"/>
              <a:ea typeface="+mj-ea"/>
              <a:sym typeface="宋体" panose="02010600030101010101" pitchFamily="2" charset="-122"/>
            </a:endParaRPr>
          </a:p>
        </p:txBody>
      </p:sp>
      <p:grpSp>
        <p:nvGrpSpPr>
          <p:cNvPr id="10" name="组合 14"/>
          <p:cNvGrpSpPr/>
          <p:nvPr/>
        </p:nvGrpSpPr>
        <p:grpSpPr bwMode="auto">
          <a:xfrm>
            <a:off x="5980762" y="1736589"/>
            <a:ext cx="4508786" cy="1015663"/>
            <a:chOff x="95245" y="0"/>
            <a:chExt cx="2867744" cy="804847"/>
          </a:xfrm>
        </p:grpSpPr>
        <p:sp>
          <p:nvSpPr>
            <p:cNvPr id="11" name="矩形 15"/>
            <p:cNvSpPr>
              <a:spLocks noChangeArrowheads="1"/>
            </p:cNvSpPr>
            <p:nvPr/>
          </p:nvSpPr>
          <p:spPr bwMode="auto">
            <a:xfrm>
              <a:off x="95245" y="72172"/>
              <a:ext cx="358757" cy="229911"/>
            </a:xfrm>
            <a:prstGeom prst="rect">
              <a:avLst/>
            </a:prstGeom>
            <a:solidFill>
              <a:schemeClr val="accent1">
                <a:lumMod val="75000"/>
              </a:schemeClr>
            </a:solidFill>
            <a:ln>
              <a:noFill/>
            </a:ln>
            <a:extLst>
              <a:ext uri="{91240B29-F687-4F45-9708-019B960494DF}">
                <a14:hiddenLine xmlns:a14="http://schemas.microsoft.com/office/drawing/2010/main" w="25400">
                  <a:solidFill>
                    <a:srgbClr val="395E8A"/>
                  </a:solidFill>
                  <a:bevel/>
                </a14:hiddenLine>
              </a:ext>
            </a:extLst>
          </p:spPr>
          <p:txBody>
            <a:bodyPr anchor="ctr"/>
            <a:lstStyle/>
            <a:p>
              <a:endParaRPr lang="zh-CN" altLang="zh-CN" spc="600">
                <a:solidFill>
                  <a:schemeClr val="tx1">
                    <a:lumMod val="50000"/>
                    <a:lumOff val="50000"/>
                  </a:schemeClr>
                </a:solidFill>
                <a:latin typeface="+mj-ea"/>
                <a:ea typeface="+mj-ea"/>
                <a:sym typeface="宋体" panose="02010600030101010101" pitchFamily="2" charset="-122"/>
              </a:endParaRPr>
            </a:p>
          </p:txBody>
        </p:sp>
        <p:sp>
          <p:nvSpPr>
            <p:cNvPr id="13" name="矩形 17"/>
            <p:cNvSpPr>
              <a:spLocks noChangeArrowheads="1"/>
            </p:cNvSpPr>
            <p:nvPr/>
          </p:nvSpPr>
          <p:spPr bwMode="auto">
            <a:xfrm>
              <a:off x="558773" y="0"/>
              <a:ext cx="2404216" cy="804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2000" b="1" spc="600" dirty="0">
                  <a:solidFill>
                    <a:schemeClr val="tx1">
                      <a:lumMod val="95000"/>
                      <a:lumOff val="5000"/>
                    </a:schemeClr>
                  </a:solidFill>
                  <a:latin typeface="+mj-ea"/>
                  <a:ea typeface="+mj-ea"/>
                  <a:cs typeface="华文黑体" pitchFamily="2" charset="-122"/>
                </a:rPr>
                <a:t>责任所在，请勿推辞</a:t>
              </a:r>
              <a:endParaRPr lang="zh-CN" altLang="en-US" sz="2000" b="1" spc="600" dirty="0">
                <a:solidFill>
                  <a:schemeClr val="tx1">
                    <a:lumMod val="95000"/>
                    <a:lumOff val="5000"/>
                  </a:schemeClr>
                </a:solidFill>
                <a:latin typeface="+mj-ea"/>
                <a:ea typeface="+mj-ea"/>
                <a:cs typeface="华文黑体" pitchFamily="2" charset="-122"/>
              </a:endParaRPr>
            </a:p>
          </p:txBody>
        </p:sp>
      </p:grpSp>
      <p:grpSp>
        <p:nvGrpSpPr>
          <p:cNvPr id="14" name="组合 18"/>
          <p:cNvGrpSpPr/>
          <p:nvPr/>
        </p:nvGrpSpPr>
        <p:grpSpPr bwMode="auto">
          <a:xfrm>
            <a:off x="5967740" y="2843167"/>
            <a:ext cx="3905942" cy="1015663"/>
            <a:chOff x="95245" y="0"/>
            <a:chExt cx="2484314" cy="806145"/>
          </a:xfrm>
        </p:grpSpPr>
        <p:sp>
          <p:nvSpPr>
            <p:cNvPr id="15" name="矩形 19"/>
            <p:cNvSpPr>
              <a:spLocks noChangeArrowheads="1"/>
            </p:cNvSpPr>
            <p:nvPr/>
          </p:nvSpPr>
          <p:spPr bwMode="auto">
            <a:xfrm>
              <a:off x="95245" y="92989"/>
              <a:ext cx="358757" cy="230264"/>
            </a:xfrm>
            <a:prstGeom prst="rect">
              <a:avLst/>
            </a:prstGeom>
            <a:solidFill>
              <a:schemeClr val="accent2">
                <a:lumMod val="75000"/>
              </a:schemeClr>
            </a:solidFill>
            <a:ln>
              <a:noFill/>
            </a:ln>
            <a:extLst>
              <a:ext uri="{91240B29-F687-4F45-9708-019B960494DF}">
                <a14:hiddenLine xmlns:a14="http://schemas.microsoft.com/office/drawing/2010/main" w="25400">
                  <a:solidFill>
                    <a:srgbClr val="395E8A"/>
                  </a:solidFill>
                  <a:bevel/>
                </a14:hiddenLine>
              </a:ext>
            </a:extLst>
          </p:spPr>
          <p:txBody>
            <a:bodyPr anchor="ctr"/>
            <a:lstStyle/>
            <a:p>
              <a:endParaRPr lang="zh-CN" altLang="zh-CN" spc="600">
                <a:solidFill>
                  <a:schemeClr val="tx1">
                    <a:lumMod val="50000"/>
                    <a:lumOff val="50000"/>
                  </a:schemeClr>
                </a:solidFill>
                <a:latin typeface="+mj-ea"/>
                <a:ea typeface="+mj-ea"/>
                <a:sym typeface="宋体" panose="02010600030101010101" pitchFamily="2" charset="-122"/>
              </a:endParaRPr>
            </a:p>
          </p:txBody>
        </p:sp>
        <p:sp>
          <p:nvSpPr>
            <p:cNvPr id="17" name="矩形 21"/>
            <p:cNvSpPr>
              <a:spLocks noChangeArrowheads="1"/>
            </p:cNvSpPr>
            <p:nvPr/>
          </p:nvSpPr>
          <p:spPr bwMode="auto">
            <a:xfrm>
              <a:off x="558772" y="0"/>
              <a:ext cx="2020787" cy="806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2000" b="1" spc="600" dirty="0">
                  <a:latin typeface="+mj-ea"/>
                  <a:ea typeface="+mj-ea"/>
                  <a:cs typeface="华文黑体" pitchFamily="2" charset="-122"/>
                </a:rPr>
                <a:t>做一名优秀的员工</a:t>
              </a:r>
              <a:endParaRPr lang="zh-CN" altLang="en-US" sz="2000" b="1" spc="600" dirty="0">
                <a:latin typeface="+mj-ea"/>
                <a:ea typeface="+mj-ea"/>
                <a:cs typeface="华文黑体" pitchFamily="2" charset="-122"/>
              </a:endParaRPr>
            </a:p>
          </p:txBody>
        </p:sp>
      </p:grpSp>
      <p:grpSp>
        <p:nvGrpSpPr>
          <p:cNvPr id="18" name="组合 22"/>
          <p:cNvGrpSpPr/>
          <p:nvPr/>
        </p:nvGrpSpPr>
        <p:grpSpPr bwMode="auto">
          <a:xfrm>
            <a:off x="5946191" y="4023638"/>
            <a:ext cx="4551926" cy="1015663"/>
            <a:chOff x="95245" y="0"/>
            <a:chExt cx="2895181" cy="805787"/>
          </a:xfrm>
        </p:grpSpPr>
        <p:sp>
          <p:nvSpPr>
            <p:cNvPr id="19" name="矩形 23"/>
            <p:cNvSpPr>
              <a:spLocks noChangeArrowheads="1"/>
            </p:cNvSpPr>
            <p:nvPr/>
          </p:nvSpPr>
          <p:spPr bwMode="auto">
            <a:xfrm>
              <a:off x="95245" y="59234"/>
              <a:ext cx="358757" cy="230264"/>
            </a:xfrm>
            <a:prstGeom prst="rect">
              <a:avLst/>
            </a:prstGeom>
            <a:solidFill>
              <a:schemeClr val="accent3">
                <a:lumMod val="60000"/>
                <a:lumOff val="40000"/>
              </a:schemeClr>
            </a:solidFill>
            <a:ln>
              <a:noFill/>
            </a:ln>
            <a:extLst>
              <a:ext uri="{91240B29-F687-4F45-9708-019B960494DF}">
                <a14:hiddenLine xmlns:a14="http://schemas.microsoft.com/office/drawing/2010/main" w="25400">
                  <a:solidFill>
                    <a:srgbClr val="395E8A"/>
                  </a:solidFill>
                  <a:bevel/>
                </a14:hiddenLine>
              </a:ext>
            </a:extLst>
          </p:spPr>
          <p:txBody>
            <a:bodyPr anchor="ctr"/>
            <a:lstStyle/>
            <a:p>
              <a:endParaRPr lang="zh-CN" altLang="zh-CN" spc="600">
                <a:solidFill>
                  <a:schemeClr val="tx1">
                    <a:lumMod val="50000"/>
                    <a:lumOff val="50000"/>
                  </a:schemeClr>
                </a:solidFill>
                <a:latin typeface="+mj-ea"/>
                <a:ea typeface="+mj-ea"/>
                <a:sym typeface="宋体" panose="02010600030101010101" pitchFamily="2" charset="-122"/>
              </a:endParaRPr>
            </a:p>
          </p:txBody>
        </p:sp>
        <p:sp>
          <p:nvSpPr>
            <p:cNvPr id="21" name="矩形 25"/>
            <p:cNvSpPr>
              <a:spLocks noChangeArrowheads="1"/>
            </p:cNvSpPr>
            <p:nvPr/>
          </p:nvSpPr>
          <p:spPr bwMode="auto">
            <a:xfrm>
              <a:off x="558772" y="0"/>
              <a:ext cx="2431654" cy="80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2000" b="1" spc="600" dirty="0">
                  <a:latin typeface="+mj-ea"/>
                  <a:ea typeface="+mj-ea"/>
                  <a:cs typeface="华文黑体" pitchFamily="2" charset="-122"/>
                </a:rPr>
                <a:t>没有敬业就没有卓越</a:t>
              </a:r>
              <a:endParaRPr lang="zh-CN" altLang="en-US" sz="2000" b="1" spc="600" dirty="0">
                <a:latin typeface="+mj-ea"/>
                <a:ea typeface="+mj-ea"/>
                <a:cs typeface="华文黑体" pitchFamily="2" charset="-122"/>
              </a:endParaRPr>
            </a:p>
          </p:txBody>
        </p:sp>
      </p:grpSp>
      <p:sp>
        <p:nvSpPr>
          <p:cNvPr id="22" name="矩形 21"/>
          <p:cNvSpPr/>
          <p:nvPr/>
        </p:nvSpPr>
        <p:spPr>
          <a:xfrm>
            <a:off x="2728915" y="3595047"/>
            <a:ext cx="1483098" cy="553998"/>
          </a:xfrm>
          <a:prstGeom prst="rect">
            <a:avLst/>
          </a:prstGeom>
        </p:spPr>
        <p:txBody>
          <a:bodyPr wrap="none">
            <a:spAutoFit/>
          </a:bodyPr>
          <a:lstStyle/>
          <a:p>
            <a:pPr algn="ctr" defTabSz="1096645"/>
            <a:r>
              <a:rPr lang="zh-CN" altLang="en-US" sz="3000" b="1" spc="300" dirty="0">
                <a:latin typeface="+mj-ea"/>
                <a:ea typeface="+mj-ea"/>
                <a:cs typeface="Open Sans" panose="020B0606030504020204" pitchFamily="34" charset="0"/>
              </a:rPr>
              <a:t>做什么</a:t>
            </a:r>
            <a:endParaRPr lang="en-CA" altLang="zh-CN" sz="3000" b="1" spc="300" dirty="0">
              <a:latin typeface="+mj-ea"/>
              <a:ea typeface="+mj-ea"/>
              <a:cs typeface="Open Sans" panose="020B0606030504020204" pitchFamily="34" charset="0"/>
            </a:endParaRPr>
          </a:p>
        </p:txBody>
      </p:sp>
      <p:grpSp>
        <p:nvGrpSpPr>
          <p:cNvPr id="23" name="组合 22"/>
          <p:cNvGrpSpPr/>
          <p:nvPr/>
        </p:nvGrpSpPr>
        <p:grpSpPr bwMode="auto">
          <a:xfrm>
            <a:off x="5960704" y="5178583"/>
            <a:ext cx="4754518" cy="1015663"/>
            <a:chOff x="95245" y="0"/>
            <a:chExt cx="3024037" cy="805787"/>
          </a:xfrm>
        </p:grpSpPr>
        <p:sp>
          <p:nvSpPr>
            <p:cNvPr id="24" name="矩形 23"/>
            <p:cNvSpPr>
              <a:spLocks noChangeArrowheads="1"/>
            </p:cNvSpPr>
            <p:nvPr/>
          </p:nvSpPr>
          <p:spPr bwMode="auto">
            <a:xfrm>
              <a:off x="95245" y="59234"/>
              <a:ext cx="358757" cy="230264"/>
            </a:xfrm>
            <a:prstGeom prst="rect">
              <a:avLst/>
            </a:prstGeom>
            <a:solidFill>
              <a:schemeClr val="accent4">
                <a:lumMod val="60000"/>
                <a:lumOff val="40000"/>
              </a:schemeClr>
            </a:solidFill>
            <a:ln>
              <a:noFill/>
            </a:ln>
            <a:extLst>
              <a:ext uri="{91240B29-F687-4F45-9708-019B960494DF}">
                <a14:hiddenLine xmlns:a14="http://schemas.microsoft.com/office/drawing/2010/main" w="25400">
                  <a:solidFill>
                    <a:srgbClr val="395E8A"/>
                  </a:solidFill>
                  <a:bevel/>
                </a14:hiddenLine>
              </a:ext>
            </a:extLst>
          </p:spPr>
          <p:txBody>
            <a:bodyPr anchor="ctr"/>
            <a:lstStyle/>
            <a:p>
              <a:endParaRPr lang="zh-CN" altLang="zh-CN" spc="600">
                <a:solidFill>
                  <a:schemeClr val="tx1">
                    <a:lumMod val="50000"/>
                    <a:lumOff val="50000"/>
                  </a:schemeClr>
                </a:solidFill>
                <a:latin typeface="+mj-ea"/>
                <a:ea typeface="+mj-ea"/>
                <a:sym typeface="宋体" panose="02010600030101010101" pitchFamily="2" charset="-122"/>
              </a:endParaRPr>
            </a:p>
          </p:txBody>
        </p:sp>
        <p:sp>
          <p:nvSpPr>
            <p:cNvPr id="26" name="矩形 25"/>
            <p:cNvSpPr>
              <a:spLocks noChangeArrowheads="1"/>
            </p:cNvSpPr>
            <p:nvPr/>
          </p:nvSpPr>
          <p:spPr bwMode="auto">
            <a:xfrm>
              <a:off x="558771" y="0"/>
              <a:ext cx="2560511" cy="80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2000" b="1" spc="600" dirty="0">
                  <a:latin typeface="+mj-ea"/>
                  <a:ea typeface="+mj-ea"/>
                  <a:cs typeface="华文黑体" pitchFamily="2" charset="-122"/>
                </a:rPr>
                <a:t>所做超过领导对你的期望</a:t>
              </a:r>
              <a:endParaRPr lang="zh-CN" altLang="en-US" sz="2000" b="1" spc="600" dirty="0">
                <a:latin typeface="+mj-ea"/>
                <a:ea typeface="+mj-ea"/>
                <a:cs typeface="华文黑体" pitchFamily="2" charset="-122"/>
              </a:endParaRPr>
            </a:p>
          </p:txBody>
        </p:sp>
      </p:grpSp>
      <p:grpSp>
        <p:nvGrpSpPr>
          <p:cNvPr id="27" name="组合 26"/>
          <p:cNvGrpSpPr/>
          <p:nvPr/>
        </p:nvGrpSpPr>
        <p:grpSpPr>
          <a:xfrm>
            <a:off x="640573" y="246489"/>
            <a:ext cx="7142879" cy="635239"/>
            <a:chOff x="-4776492" y="-129176"/>
            <a:chExt cx="7087357" cy="630300"/>
          </a:xfrm>
        </p:grpSpPr>
        <p:sp>
          <p:nvSpPr>
            <p:cNvPr id="28" name="Text Box 7"/>
            <p:cNvSpPr txBox="1">
              <a:spLocks noChangeArrowheads="1"/>
            </p:cNvSpPr>
            <p:nvPr/>
          </p:nvSpPr>
          <p:spPr bwMode="auto">
            <a:xfrm>
              <a:off x="-273466" y="15138"/>
              <a:ext cx="2584331" cy="460854"/>
            </a:xfrm>
            <a:prstGeom prst="rect">
              <a:avLst/>
            </a:prstGeom>
            <a:noFill/>
            <a:ln w="9525">
              <a:noFill/>
              <a:miter lim="800000"/>
            </a:ln>
          </p:spPr>
          <p:txBody>
            <a:bodyPr wrap="none" lIns="46078" tIns="23040" rIns="46078" bIns="23040">
              <a:spAutoFit/>
            </a:bodyPr>
            <a:lstStyle/>
            <a:p>
              <a:pPr defTabSz="1096645"/>
              <a:r>
                <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WHAT I SHOULD DO </a:t>
              </a:r>
              <a:endPar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096645"/>
              <a:r>
                <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FOR THE TEAM</a:t>
              </a:r>
              <a:endParaRPr lang="en-CA"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9" name="矩形 28"/>
            <p:cNvSpPr/>
            <p:nvPr/>
          </p:nvSpPr>
          <p:spPr>
            <a:xfrm>
              <a:off x="-4776492" y="-129176"/>
              <a:ext cx="4563585" cy="630300"/>
            </a:xfrm>
            <a:prstGeom prst="rect">
              <a:avLst/>
            </a:prstGeom>
          </p:spPr>
          <p:txBody>
            <a:bodyPr wrap="none">
              <a:spAutoFit/>
            </a:bodyPr>
            <a:lstStyle/>
            <a:p>
              <a:pPr algn="ctr" defTabSz="1096645"/>
              <a:r>
                <a:rPr lang="zh-CN" altLang="en-US" sz="3530" b="1" spc="300" dirty="0">
                  <a:solidFill>
                    <a:schemeClr val="tx1">
                      <a:lumMod val="95000"/>
                      <a:lumOff val="5000"/>
                    </a:schemeClr>
                  </a:solidFill>
                  <a:latin typeface="微软雅黑" panose="020B0503020204020204" pitchFamily="34" charset="-122"/>
                  <a:ea typeface="微软雅黑" panose="020B0503020204020204" pitchFamily="34" charset="-122"/>
                </a:rPr>
                <a:t>我应该为团队</a:t>
              </a:r>
              <a:r>
                <a:rPr lang="zh-CN" altLang="en-US" sz="3530" b="1" spc="300">
                  <a:solidFill>
                    <a:schemeClr val="tx1">
                      <a:lumMod val="95000"/>
                      <a:lumOff val="5000"/>
                    </a:schemeClr>
                  </a:solidFill>
                  <a:latin typeface="微软雅黑" panose="020B0503020204020204" pitchFamily="34" charset="-122"/>
                  <a:ea typeface="微软雅黑" panose="020B0503020204020204" pitchFamily="34" charset="-122"/>
                </a:rPr>
                <a:t>做什么</a:t>
              </a:r>
              <a:endParaRPr lang="en-CA" altLang="zh-CN" sz="3530" b="1" spc="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2">
                                            <p:txEl>
                                              <p:pRg st="0" end="0"/>
                                            </p:txEl>
                                          </p:spTgt>
                                        </p:tgtEl>
                                        <p:attrNameLst>
                                          <p:attrName>style.visibility</p:attrName>
                                        </p:attrNameLst>
                                      </p:cBhvr>
                                      <p:to>
                                        <p:strVal val="visible"/>
                                      </p:to>
                                    </p:set>
                                    <p:animEffect transition="in" filter="wipe(down)">
                                      <p:cBhvr>
                                        <p:cTn id="11" dur="500"/>
                                        <p:tgtEl>
                                          <p:spTgt spid="22">
                                            <p:txEl>
                                              <p:pRg st="0" end="0"/>
                                            </p:txEl>
                                          </p:spTgt>
                                        </p:tgtEl>
                                      </p:cBhvr>
                                    </p:animEffect>
                                  </p:childTnLst>
                                </p:cTn>
                              </p:par>
                              <p:par>
                                <p:cTn id="12" presetID="53" presetClass="entr" presetSubtype="16"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300" fill="hold"/>
                                        <p:tgtEl>
                                          <p:spTgt spid="8"/>
                                        </p:tgtEl>
                                        <p:attrNameLst>
                                          <p:attrName>ppt_w</p:attrName>
                                        </p:attrNameLst>
                                      </p:cBhvr>
                                      <p:tavLst>
                                        <p:tav tm="0">
                                          <p:val>
                                            <p:fltVal val="0"/>
                                          </p:val>
                                        </p:tav>
                                        <p:tav tm="100000">
                                          <p:val>
                                            <p:strVal val="#ppt_w"/>
                                          </p:val>
                                        </p:tav>
                                      </p:tavLst>
                                    </p:anim>
                                    <p:anim calcmode="lin" valueType="num">
                                      <p:cBhvr>
                                        <p:cTn id="15" dur="300" fill="hold"/>
                                        <p:tgtEl>
                                          <p:spTgt spid="8"/>
                                        </p:tgtEl>
                                        <p:attrNameLst>
                                          <p:attrName>ppt_h</p:attrName>
                                        </p:attrNameLst>
                                      </p:cBhvr>
                                      <p:tavLst>
                                        <p:tav tm="0">
                                          <p:val>
                                            <p:fltVal val="0"/>
                                          </p:val>
                                        </p:tav>
                                        <p:tav tm="100000">
                                          <p:val>
                                            <p:strVal val="#ppt_h"/>
                                          </p:val>
                                        </p:tav>
                                      </p:tavLst>
                                    </p:anim>
                                    <p:animEffect transition="in" filter="fade">
                                      <p:cBhvr>
                                        <p:cTn id="16" dur="300"/>
                                        <p:tgtEl>
                                          <p:spTgt spid="8"/>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300" fill="hold"/>
                                        <p:tgtEl>
                                          <p:spTgt spid="7"/>
                                        </p:tgtEl>
                                        <p:attrNameLst>
                                          <p:attrName>ppt_w</p:attrName>
                                        </p:attrNameLst>
                                      </p:cBhvr>
                                      <p:tavLst>
                                        <p:tav tm="0">
                                          <p:val>
                                            <p:fltVal val="0"/>
                                          </p:val>
                                        </p:tav>
                                        <p:tav tm="100000">
                                          <p:val>
                                            <p:strVal val="#ppt_w"/>
                                          </p:val>
                                        </p:tav>
                                      </p:tavLst>
                                    </p:anim>
                                    <p:anim calcmode="lin" valueType="num">
                                      <p:cBhvr>
                                        <p:cTn id="21" dur="300" fill="hold"/>
                                        <p:tgtEl>
                                          <p:spTgt spid="7"/>
                                        </p:tgtEl>
                                        <p:attrNameLst>
                                          <p:attrName>ppt_h</p:attrName>
                                        </p:attrNameLst>
                                      </p:cBhvr>
                                      <p:tavLst>
                                        <p:tav tm="0">
                                          <p:val>
                                            <p:fltVal val="0"/>
                                          </p:val>
                                        </p:tav>
                                        <p:tav tm="100000">
                                          <p:val>
                                            <p:strVal val="#ppt_h"/>
                                          </p:val>
                                        </p:tav>
                                      </p:tavLst>
                                    </p:anim>
                                    <p:animEffect transition="in" filter="fade">
                                      <p:cBhvr>
                                        <p:cTn id="22" dur="300"/>
                                        <p:tgtEl>
                                          <p:spTgt spid="7"/>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300" fill="hold"/>
                                        <p:tgtEl>
                                          <p:spTgt spid="9"/>
                                        </p:tgtEl>
                                        <p:attrNameLst>
                                          <p:attrName>ppt_w</p:attrName>
                                        </p:attrNameLst>
                                      </p:cBhvr>
                                      <p:tavLst>
                                        <p:tav tm="0">
                                          <p:val>
                                            <p:fltVal val="0"/>
                                          </p:val>
                                        </p:tav>
                                        <p:tav tm="100000">
                                          <p:val>
                                            <p:strVal val="#ppt_w"/>
                                          </p:val>
                                        </p:tav>
                                      </p:tavLst>
                                    </p:anim>
                                    <p:anim calcmode="lin" valueType="num">
                                      <p:cBhvr>
                                        <p:cTn id="27" dur="300" fill="hold"/>
                                        <p:tgtEl>
                                          <p:spTgt spid="9"/>
                                        </p:tgtEl>
                                        <p:attrNameLst>
                                          <p:attrName>ppt_h</p:attrName>
                                        </p:attrNameLst>
                                      </p:cBhvr>
                                      <p:tavLst>
                                        <p:tav tm="0">
                                          <p:val>
                                            <p:fltVal val="0"/>
                                          </p:val>
                                        </p:tav>
                                        <p:tav tm="100000">
                                          <p:val>
                                            <p:strVal val="#ppt_h"/>
                                          </p:val>
                                        </p:tav>
                                      </p:tavLst>
                                    </p:anim>
                                    <p:animEffect transition="in" filter="fade">
                                      <p:cBhvr>
                                        <p:cTn id="28" dur="300"/>
                                        <p:tgtEl>
                                          <p:spTgt spid="9"/>
                                        </p:tgtEl>
                                      </p:cBhvr>
                                    </p:animEffect>
                                  </p:childTnLst>
                                </p:cTn>
                              </p:par>
                            </p:childTnLst>
                          </p:cTn>
                        </p:par>
                        <p:par>
                          <p:cTn id="29" fill="hold">
                            <p:stCondLst>
                              <p:cond delay="2000"/>
                            </p:stCondLst>
                            <p:childTnLst>
                              <p:par>
                                <p:cTn id="30" presetID="42" presetClass="entr" presetSubtype="0"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p:cBhvr>
                                        <p:cTn id="32" dur="750"/>
                                        <p:tgtEl>
                                          <p:spTgt spid="10"/>
                                        </p:tgtEl>
                                      </p:cBhvr>
                                    </p:animEffect>
                                    <p:anim calcmode="lin" valueType="num">
                                      <p:cBhvr>
                                        <p:cTn id="33" dur="750" fill="hold"/>
                                        <p:tgtEl>
                                          <p:spTgt spid="10"/>
                                        </p:tgtEl>
                                        <p:attrNameLst>
                                          <p:attrName>ppt_x</p:attrName>
                                        </p:attrNameLst>
                                      </p:cBhvr>
                                      <p:tavLst>
                                        <p:tav tm="0">
                                          <p:val>
                                            <p:strVal val="#ppt_x"/>
                                          </p:val>
                                        </p:tav>
                                        <p:tav tm="100000">
                                          <p:val>
                                            <p:strVal val="#ppt_x"/>
                                          </p:val>
                                        </p:tav>
                                      </p:tavLst>
                                    </p:anim>
                                    <p:anim calcmode="lin" valueType="num">
                                      <p:cBhvr>
                                        <p:cTn id="34" dur="750" fill="hold"/>
                                        <p:tgtEl>
                                          <p:spTgt spid="10"/>
                                        </p:tgtEl>
                                        <p:attrNameLst>
                                          <p:attrName>ppt_y</p:attrName>
                                        </p:attrNameLst>
                                      </p:cBhvr>
                                      <p:tavLst>
                                        <p:tav tm="0">
                                          <p:val>
                                            <p:strVal val="#ppt_y+.1"/>
                                          </p:val>
                                        </p:tav>
                                        <p:tav tm="100000">
                                          <p:val>
                                            <p:strVal val="#ppt_y"/>
                                          </p:val>
                                        </p:tav>
                                      </p:tavLst>
                                    </p:anim>
                                  </p:childTnLst>
                                </p:cTn>
                              </p:par>
                            </p:childTnLst>
                          </p:cTn>
                        </p:par>
                        <p:par>
                          <p:cTn id="35" fill="hold">
                            <p:stCondLst>
                              <p:cond delay="3000"/>
                            </p:stCondLst>
                            <p:childTnLst>
                              <p:par>
                                <p:cTn id="36" presetID="42" presetClass="entr" presetSubtype="0" fill="hold"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p:cBhvr>
                                        <p:cTn id="38" dur="750"/>
                                        <p:tgtEl>
                                          <p:spTgt spid="14"/>
                                        </p:tgtEl>
                                      </p:cBhvr>
                                    </p:animEffect>
                                    <p:anim calcmode="lin" valueType="num">
                                      <p:cBhvr>
                                        <p:cTn id="39" dur="750" fill="hold"/>
                                        <p:tgtEl>
                                          <p:spTgt spid="14"/>
                                        </p:tgtEl>
                                        <p:attrNameLst>
                                          <p:attrName>ppt_x</p:attrName>
                                        </p:attrNameLst>
                                      </p:cBhvr>
                                      <p:tavLst>
                                        <p:tav tm="0">
                                          <p:val>
                                            <p:strVal val="#ppt_x"/>
                                          </p:val>
                                        </p:tav>
                                        <p:tav tm="100000">
                                          <p:val>
                                            <p:strVal val="#ppt_x"/>
                                          </p:val>
                                        </p:tav>
                                      </p:tavLst>
                                    </p:anim>
                                    <p:anim calcmode="lin" valueType="num">
                                      <p:cBhvr>
                                        <p:cTn id="40" dur="750" fill="hold"/>
                                        <p:tgtEl>
                                          <p:spTgt spid="14"/>
                                        </p:tgtEl>
                                        <p:attrNameLst>
                                          <p:attrName>ppt_y</p:attrName>
                                        </p:attrNameLst>
                                      </p:cBhvr>
                                      <p:tavLst>
                                        <p:tav tm="0">
                                          <p:val>
                                            <p:strVal val="#ppt_y+.1"/>
                                          </p:val>
                                        </p:tav>
                                        <p:tav tm="100000">
                                          <p:val>
                                            <p:strVal val="#ppt_y"/>
                                          </p:val>
                                        </p:tav>
                                      </p:tavLst>
                                    </p:anim>
                                  </p:childTnLst>
                                </p:cTn>
                              </p:par>
                            </p:childTnLst>
                          </p:cTn>
                        </p:par>
                        <p:par>
                          <p:cTn id="41" fill="hold">
                            <p:stCondLst>
                              <p:cond delay="4000"/>
                            </p:stCondLst>
                            <p:childTnLst>
                              <p:par>
                                <p:cTn id="42" presetID="42" presetClass="entr" presetSubtype="0"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p:cBhvr>
                                        <p:cTn id="44" dur="750"/>
                                        <p:tgtEl>
                                          <p:spTgt spid="18"/>
                                        </p:tgtEl>
                                      </p:cBhvr>
                                    </p:animEffect>
                                    <p:anim calcmode="lin" valueType="num">
                                      <p:cBhvr>
                                        <p:cTn id="45" dur="750" fill="hold"/>
                                        <p:tgtEl>
                                          <p:spTgt spid="18"/>
                                        </p:tgtEl>
                                        <p:attrNameLst>
                                          <p:attrName>ppt_x</p:attrName>
                                        </p:attrNameLst>
                                      </p:cBhvr>
                                      <p:tavLst>
                                        <p:tav tm="0">
                                          <p:val>
                                            <p:strVal val="#ppt_x"/>
                                          </p:val>
                                        </p:tav>
                                        <p:tav tm="100000">
                                          <p:val>
                                            <p:strVal val="#ppt_x"/>
                                          </p:val>
                                        </p:tav>
                                      </p:tavLst>
                                    </p:anim>
                                    <p:anim calcmode="lin" valueType="num">
                                      <p:cBhvr>
                                        <p:cTn id="46" dur="750" fill="hold"/>
                                        <p:tgtEl>
                                          <p:spTgt spid="18"/>
                                        </p:tgtEl>
                                        <p:attrNameLst>
                                          <p:attrName>ppt_y</p:attrName>
                                        </p:attrNameLst>
                                      </p:cBhvr>
                                      <p:tavLst>
                                        <p:tav tm="0">
                                          <p:val>
                                            <p:strVal val="#ppt_y+.1"/>
                                          </p:val>
                                        </p:tav>
                                        <p:tav tm="100000">
                                          <p:val>
                                            <p:strVal val="#ppt_y"/>
                                          </p:val>
                                        </p:tav>
                                      </p:tavLst>
                                    </p:anim>
                                  </p:childTnLst>
                                </p:cTn>
                              </p:par>
                            </p:childTnLst>
                          </p:cTn>
                        </p:par>
                        <p:par>
                          <p:cTn id="47" fill="hold">
                            <p:stCondLst>
                              <p:cond delay="5000"/>
                            </p:stCondLst>
                            <p:childTnLst>
                              <p:par>
                                <p:cTn id="48" presetID="42" presetClass="entr" presetSubtype="0" fill="hold"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p:cBhvr>
                                        <p:cTn id="50" dur="750"/>
                                        <p:tgtEl>
                                          <p:spTgt spid="23"/>
                                        </p:tgtEl>
                                      </p:cBhvr>
                                    </p:animEffect>
                                    <p:anim calcmode="lin" valueType="num">
                                      <p:cBhvr>
                                        <p:cTn id="51" dur="750" fill="hold"/>
                                        <p:tgtEl>
                                          <p:spTgt spid="23"/>
                                        </p:tgtEl>
                                        <p:attrNameLst>
                                          <p:attrName>ppt_x</p:attrName>
                                        </p:attrNameLst>
                                      </p:cBhvr>
                                      <p:tavLst>
                                        <p:tav tm="0">
                                          <p:val>
                                            <p:strVal val="#ppt_x"/>
                                          </p:val>
                                        </p:tav>
                                        <p:tav tm="100000">
                                          <p:val>
                                            <p:strVal val="#ppt_x"/>
                                          </p:val>
                                        </p:tav>
                                      </p:tavLst>
                                    </p:anim>
                                    <p:anim calcmode="lin" valueType="num">
                                      <p:cBhvr>
                                        <p:cTn id="52" dur="7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3"/>
          <p:cNvSpPr txBox="1">
            <a:spLocks noRot="1" noChangeArrowheads="1"/>
          </p:cNvSpPr>
          <p:nvPr/>
        </p:nvSpPr>
        <p:spPr>
          <a:xfrm>
            <a:off x="470041" y="1787757"/>
            <a:ext cx="4599336" cy="3725602"/>
          </a:xfrm>
          <a:prstGeom prst="rect">
            <a:avLst/>
          </a:prstGeom>
        </p:spPr>
        <p:txBody>
          <a:bodyPr/>
          <a:lstStyle>
            <a:lvl1pPr marL="168275" indent="-168275" algn="l" defTabSz="671830" rtl="0" eaLnBrk="1" latinLnBrk="0" hangingPunct="1">
              <a:lnSpc>
                <a:spcPct val="90000"/>
              </a:lnSpc>
              <a:spcBef>
                <a:spcPts val="735"/>
              </a:spcBef>
              <a:buFont typeface="Arial" panose="020B0604020202020204" pitchFamily="34" charset="0"/>
              <a:buChar char="•"/>
              <a:defRPr sz="2060" kern="1200">
                <a:solidFill>
                  <a:schemeClr val="tx1"/>
                </a:solidFill>
                <a:latin typeface="+mn-lt"/>
                <a:ea typeface="+mn-ea"/>
                <a:cs typeface="+mn-cs"/>
              </a:defRPr>
            </a:lvl1pPr>
            <a:lvl2pPr marL="504190" indent="-168275" algn="l" defTabSz="671830" rtl="0" eaLnBrk="1" latinLnBrk="0" hangingPunct="1">
              <a:lnSpc>
                <a:spcPct val="90000"/>
              </a:lnSpc>
              <a:spcBef>
                <a:spcPts val="365"/>
              </a:spcBef>
              <a:buFont typeface="Arial" panose="020B0604020202020204" pitchFamily="34" charset="0"/>
              <a:buChar char="•"/>
              <a:defRPr sz="1765" kern="1200">
                <a:solidFill>
                  <a:schemeClr val="tx1"/>
                </a:solidFill>
                <a:latin typeface="+mn-lt"/>
                <a:ea typeface="+mn-ea"/>
                <a:cs typeface="+mn-cs"/>
              </a:defRPr>
            </a:lvl2pPr>
            <a:lvl3pPr marL="840105" indent="-168275" algn="l" defTabSz="671830" rtl="0" eaLnBrk="1" latinLnBrk="0" hangingPunct="1">
              <a:lnSpc>
                <a:spcPct val="90000"/>
              </a:lnSpc>
              <a:spcBef>
                <a:spcPts val="365"/>
              </a:spcBef>
              <a:buFont typeface="Arial" panose="020B0604020202020204" pitchFamily="34" charset="0"/>
              <a:buChar char="•"/>
              <a:defRPr sz="1470" kern="1200">
                <a:solidFill>
                  <a:schemeClr val="tx1"/>
                </a:solidFill>
                <a:latin typeface="+mn-lt"/>
                <a:ea typeface="+mn-ea"/>
                <a:cs typeface="+mn-cs"/>
              </a:defRPr>
            </a:lvl3pPr>
            <a:lvl4pPr marL="1176020" indent="-168275" algn="l" defTabSz="671830" rtl="0" eaLnBrk="1" latinLnBrk="0" hangingPunct="1">
              <a:lnSpc>
                <a:spcPct val="90000"/>
              </a:lnSpc>
              <a:spcBef>
                <a:spcPts val="365"/>
              </a:spcBef>
              <a:buFont typeface="Arial" panose="020B0604020202020204" pitchFamily="34" charset="0"/>
              <a:buChar char="•"/>
              <a:defRPr sz="1325" kern="1200">
                <a:solidFill>
                  <a:schemeClr val="tx1"/>
                </a:solidFill>
                <a:latin typeface="+mn-lt"/>
                <a:ea typeface="+mn-ea"/>
                <a:cs typeface="+mn-cs"/>
              </a:defRPr>
            </a:lvl4pPr>
            <a:lvl5pPr marL="1511935" indent="-168275" algn="l" defTabSz="671830" rtl="0" eaLnBrk="1" latinLnBrk="0" hangingPunct="1">
              <a:lnSpc>
                <a:spcPct val="90000"/>
              </a:lnSpc>
              <a:spcBef>
                <a:spcPts val="365"/>
              </a:spcBef>
              <a:buFont typeface="Arial" panose="020B0604020202020204" pitchFamily="34" charset="0"/>
              <a:buChar char="•"/>
              <a:defRPr sz="1325" kern="1200">
                <a:solidFill>
                  <a:schemeClr val="tx1"/>
                </a:solidFill>
                <a:latin typeface="+mn-lt"/>
                <a:ea typeface="+mn-ea"/>
                <a:cs typeface="+mn-cs"/>
              </a:defRPr>
            </a:lvl5pPr>
            <a:lvl6pPr marL="1847850" indent="-168275" algn="l" defTabSz="671830" rtl="0" eaLnBrk="1" latinLnBrk="0" hangingPunct="1">
              <a:lnSpc>
                <a:spcPct val="90000"/>
              </a:lnSpc>
              <a:spcBef>
                <a:spcPts val="365"/>
              </a:spcBef>
              <a:buFont typeface="Arial" panose="020B0604020202020204" pitchFamily="34" charset="0"/>
              <a:buChar char="•"/>
              <a:defRPr sz="1325" kern="1200">
                <a:solidFill>
                  <a:schemeClr val="tx1"/>
                </a:solidFill>
                <a:latin typeface="+mn-lt"/>
                <a:ea typeface="+mn-ea"/>
                <a:cs typeface="+mn-cs"/>
              </a:defRPr>
            </a:lvl6pPr>
            <a:lvl7pPr marL="2183765" indent="-168275" algn="l" defTabSz="671830" rtl="0" eaLnBrk="1" latinLnBrk="0" hangingPunct="1">
              <a:lnSpc>
                <a:spcPct val="90000"/>
              </a:lnSpc>
              <a:spcBef>
                <a:spcPts val="365"/>
              </a:spcBef>
              <a:buFont typeface="Arial" panose="020B0604020202020204" pitchFamily="34" charset="0"/>
              <a:buChar char="•"/>
              <a:defRPr sz="1325" kern="1200">
                <a:solidFill>
                  <a:schemeClr val="tx1"/>
                </a:solidFill>
                <a:latin typeface="+mn-lt"/>
                <a:ea typeface="+mn-ea"/>
                <a:cs typeface="+mn-cs"/>
              </a:defRPr>
            </a:lvl7pPr>
            <a:lvl8pPr marL="2519680" indent="-168275" algn="l" defTabSz="671830" rtl="0" eaLnBrk="1" latinLnBrk="0" hangingPunct="1">
              <a:lnSpc>
                <a:spcPct val="90000"/>
              </a:lnSpc>
              <a:spcBef>
                <a:spcPts val="365"/>
              </a:spcBef>
              <a:buFont typeface="Arial" panose="020B0604020202020204" pitchFamily="34" charset="0"/>
              <a:buChar char="•"/>
              <a:defRPr sz="1325" kern="1200">
                <a:solidFill>
                  <a:schemeClr val="tx1"/>
                </a:solidFill>
                <a:latin typeface="+mn-lt"/>
                <a:ea typeface="+mn-ea"/>
                <a:cs typeface="+mn-cs"/>
              </a:defRPr>
            </a:lvl8pPr>
            <a:lvl9pPr marL="2856230" indent="-168275" algn="l" defTabSz="671830" rtl="0" eaLnBrk="1" latinLnBrk="0" hangingPunct="1">
              <a:lnSpc>
                <a:spcPct val="90000"/>
              </a:lnSpc>
              <a:spcBef>
                <a:spcPts val="365"/>
              </a:spcBef>
              <a:buFont typeface="Arial" panose="020B0604020202020204" pitchFamily="34" charset="0"/>
              <a:buChar char="•"/>
              <a:defRPr sz="1325" kern="1200">
                <a:solidFill>
                  <a:schemeClr val="tx1"/>
                </a:solidFill>
                <a:latin typeface="+mn-lt"/>
                <a:ea typeface="+mn-ea"/>
                <a:cs typeface="+mn-cs"/>
              </a:defRPr>
            </a:lvl9pPr>
          </a:lstStyle>
          <a:p>
            <a:pPr marL="0" indent="0" algn="r">
              <a:lnSpc>
                <a:spcPct val="150000"/>
              </a:lnSpc>
              <a:buNone/>
            </a:pPr>
            <a:r>
              <a:rPr lang="zh-CN" altLang="en-US" sz="2000" b="1" spc="300" dirty="0">
                <a:latin typeface="+mj-ea"/>
                <a:ea typeface="+mj-ea"/>
              </a:rPr>
              <a:t>不忘初衷，虚心学习   </a:t>
            </a:r>
            <a:endParaRPr lang="en-US" altLang="zh-CN" sz="2000" b="1" spc="300" dirty="0">
              <a:latin typeface="+mj-ea"/>
              <a:ea typeface="+mj-ea"/>
            </a:endParaRPr>
          </a:p>
          <a:p>
            <a:pPr marL="0" indent="0" algn="r">
              <a:lnSpc>
                <a:spcPct val="150000"/>
              </a:lnSpc>
              <a:buNone/>
            </a:pPr>
            <a:r>
              <a:rPr lang="zh-CN" altLang="en-US" sz="1400" spc="300" dirty="0">
                <a:latin typeface="+mj-ea"/>
                <a:ea typeface="+mj-ea"/>
              </a:rPr>
              <a:t>所谓初衷，就是企业的经营理念。</a:t>
            </a:r>
            <a:endParaRPr lang="zh-CN" altLang="en-US" sz="1400" spc="300" dirty="0">
              <a:latin typeface="+mj-ea"/>
              <a:ea typeface="+mj-ea"/>
            </a:endParaRPr>
          </a:p>
          <a:p>
            <a:pPr marL="0" indent="0" algn="r">
              <a:lnSpc>
                <a:spcPct val="150000"/>
              </a:lnSpc>
              <a:buNone/>
            </a:pPr>
            <a:r>
              <a:rPr lang="zh-CN" altLang="en-US" sz="2000" b="1" spc="300" dirty="0">
                <a:latin typeface="+mj-ea"/>
                <a:ea typeface="+mj-ea"/>
              </a:rPr>
              <a:t>有责任意识  </a:t>
            </a:r>
            <a:endParaRPr lang="en-US" altLang="zh-CN" sz="2000" b="1" spc="300" dirty="0">
              <a:latin typeface="+mj-ea"/>
              <a:ea typeface="+mj-ea"/>
            </a:endParaRPr>
          </a:p>
          <a:p>
            <a:pPr marL="0" indent="0" algn="r">
              <a:lnSpc>
                <a:spcPct val="150000"/>
              </a:lnSpc>
              <a:buNone/>
            </a:pPr>
            <a:r>
              <a:rPr lang="zh-CN" altLang="en-US" sz="1400" spc="300" dirty="0">
                <a:latin typeface="+mj-ea"/>
                <a:ea typeface="+mj-ea"/>
              </a:rPr>
              <a:t>这就是说，处在某一职位、某一岗位的干部或员工，</a:t>
            </a:r>
            <a:endParaRPr lang="en-US" altLang="zh-CN" sz="1400" spc="300" dirty="0">
              <a:latin typeface="+mj-ea"/>
              <a:ea typeface="+mj-ea"/>
            </a:endParaRPr>
          </a:p>
          <a:p>
            <a:pPr marL="0" indent="0" algn="r">
              <a:lnSpc>
                <a:spcPct val="150000"/>
              </a:lnSpc>
              <a:buNone/>
            </a:pPr>
            <a:r>
              <a:rPr lang="zh-CN" altLang="en-US" sz="1400" spc="300" dirty="0">
                <a:latin typeface="+mj-ea"/>
                <a:ea typeface="+mj-ea"/>
              </a:rPr>
              <a:t>能自觉地意识到自己所担负的责任。</a:t>
            </a:r>
            <a:endParaRPr lang="zh-CN" altLang="en-US" sz="1400" spc="300" dirty="0">
              <a:latin typeface="+mj-ea"/>
              <a:ea typeface="+mj-ea"/>
            </a:endParaRPr>
          </a:p>
          <a:p>
            <a:pPr marL="0" indent="0" algn="r">
              <a:lnSpc>
                <a:spcPct val="150000"/>
              </a:lnSpc>
              <a:buNone/>
            </a:pPr>
            <a:r>
              <a:rPr lang="zh-CN" altLang="en-US" sz="1800" b="1" spc="300" dirty="0">
                <a:latin typeface="+mj-ea"/>
                <a:ea typeface="+mj-ea"/>
              </a:rPr>
              <a:t>自动自发，懂得服从 </a:t>
            </a:r>
            <a:endParaRPr lang="zh-CN" altLang="en-US" sz="1800" b="1" spc="300" dirty="0">
              <a:latin typeface="+mj-ea"/>
              <a:ea typeface="+mj-ea"/>
            </a:endParaRPr>
          </a:p>
          <a:p>
            <a:pPr marL="0" indent="0" algn="r">
              <a:lnSpc>
                <a:spcPct val="150000"/>
              </a:lnSpc>
              <a:buNone/>
            </a:pPr>
            <a:r>
              <a:rPr lang="zh-CN" altLang="en-US" sz="1400" spc="300" dirty="0">
                <a:latin typeface="+mj-ea"/>
                <a:ea typeface="+mj-ea"/>
              </a:rPr>
              <a:t>具有积极思想的人，在任何地方都能获得成功。</a:t>
            </a:r>
            <a:r>
              <a:rPr lang="zh-CN" altLang="en-US" sz="1800" spc="300" dirty="0">
                <a:latin typeface="+mj-ea"/>
                <a:ea typeface="+mj-ea"/>
              </a:rPr>
              <a:t> </a:t>
            </a:r>
            <a:endParaRPr lang="zh-CN" altLang="en-US" sz="1800" spc="300" dirty="0">
              <a:latin typeface="+mj-ea"/>
              <a:ea typeface="+mj-ea"/>
            </a:endParaRPr>
          </a:p>
          <a:p>
            <a:pPr marL="0" indent="0" algn="r">
              <a:lnSpc>
                <a:spcPct val="150000"/>
              </a:lnSpc>
              <a:buNone/>
            </a:pPr>
            <a:endParaRPr lang="zh-CN" altLang="en-US" sz="1400" spc="300" dirty="0">
              <a:latin typeface="+mj-ea"/>
              <a:ea typeface="+mj-ea"/>
            </a:endParaRPr>
          </a:p>
        </p:txBody>
      </p:sp>
      <p:sp>
        <p:nvSpPr>
          <p:cNvPr id="31" name="矩形 30"/>
          <p:cNvSpPr/>
          <p:nvPr/>
        </p:nvSpPr>
        <p:spPr>
          <a:xfrm>
            <a:off x="4035365" y="5764227"/>
            <a:ext cx="4083169" cy="523220"/>
          </a:xfrm>
          <a:prstGeom prst="rect">
            <a:avLst/>
          </a:prstGeom>
        </p:spPr>
        <p:txBody>
          <a:bodyPr wrap="none">
            <a:spAutoFit/>
          </a:bodyPr>
          <a:lstStyle/>
          <a:p>
            <a:pPr>
              <a:lnSpc>
                <a:spcPct val="80000"/>
              </a:lnSpc>
            </a:pPr>
            <a:r>
              <a:rPr lang="zh-CN" altLang="en-US" sz="3500" b="1" u="sng" spc="300" dirty="0">
                <a:solidFill>
                  <a:schemeClr val="accent4">
                    <a:lumMod val="75000"/>
                  </a:schemeClr>
                </a:solidFill>
                <a:latin typeface="+mj-ea"/>
                <a:ea typeface="+mj-ea"/>
              </a:rPr>
              <a:t>做一名优秀的员工</a:t>
            </a:r>
            <a:endParaRPr lang="zh-CN" altLang="en-US" sz="3500" u="sng" spc="300" dirty="0">
              <a:solidFill>
                <a:schemeClr val="accent4">
                  <a:lumMod val="75000"/>
                </a:schemeClr>
              </a:solidFill>
              <a:latin typeface="+mj-ea"/>
              <a:ea typeface="+mj-ea"/>
            </a:endParaRPr>
          </a:p>
        </p:txBody>
      </p:sp>
      <p:sp>
        <p:nvSpPr>
          <p:cNvPr id="33" name="Rectangle 3"/>
          <p:cNvSpPr txBox="1">
            <a:spLocks noRot="1" noChangeArrowheads="1"/>
          </p:cNvSpPr>
          <p:nvPr/>
        </p:nvSpPr>
        <p:spPr>
          <a:xfrm>
            <a:off x="7270246" y="1787757"/>
            <a:ext cx="4281181" cy="2733996"/>
          </a:xfrm>
          <a:prstGeom prst="rect">
            <a:avLst/>
          </a:prstGeom>
        </p:spPr>
        <p:txBody>
          <a:bodyPr/>
          <a:lstStyle>
            <a:lvl1pPr marL="168275" indent="-168275" algn="l" defTabSz="671830" rtl="0" eaLnBrk="1" latinLnBrk="0" hangingPunct="1">
              <a:lnSpc>
                <a:spcPct val="90000"/>
              </a:lnSpc>
              <a:spcBef>
                <a:spcPts val="735"/>
              </a:spcBef>
              <a:buFont typeface="Arial" panose="020B0604020202020204" pitchFamily="34" charset="0"/>
              <a:buChar char="•"/>
              <a:defRPr sz="2060" kern="1200">
                <a:solidFill>
                  <a:schemeClr val="tx1"/>
                </a:solidFill>
                <a:latin typeface="+mn-lt"/>
                <a:ea typeface="+mn-ea"/>
                <a:cs typeface="+mn-cs"/>
              </a:defRPr>
            </a:lvl1pPr>
            <a:lvl2pPr marL="504190" indent="-168275" algn="l" defTabSz="671830" rtl="0" eaLnBrk="1" latinLnBrk="0" hangingPunct="1">
              <a:lnSpc>
                <a:spcPct val="90000"/>
              </a:lnSpc>
              <a:spcBef>
                <a:spcPts val="365"/>
              </a:spcBef>
              <a:buFont typeface="Arial" panose="020B0604020202020204" pitchFamily="34" charset="0"/>
              <a:buChar char="•"/>
              <a:defRPr sz="1765" kern="1200">
                <a:solidFill>
                  <a:schemeClr val="tx1"/>
                </a:solidFill>
                <a:latin typeface="+mn-lt"/>
                <a:ea typeface="+mn-ea"/>
                <a:cs typeface="+mn-cs"/>
              </a:defRPr>
            </a:lvl2pPr>
            <a:lvl3pPr marL="840105" indent="-168275" algn="l" defTabSz="671830" rtl="0" eaLnBrk="1" latinLnBrk="0" hangingPunct="1">
              <a:lnSpc>
                <a:spcPct val="90000"/>
              </a:lnSpc>
              <a:spcBef>
                <a:spcPts val="365"/>
              </a:spcBef>
              <a:buFont typeface="Arial" panose="020B0604020202020204" pitchFamily="34" charset="0"/>
              <a:buChar char="•"/>
              <a:defRPr sz="1470" kern="1200">
                <a:solidFill>
                  <a:schemeClr val="tx1"/>
                </a:solidFill>
                <a:latin typeface="+mn-lt"/>
                <a:ea typeface="+mn-ea"/>
                <a:cs typeface="+mn-cs"/>
              </a:defRPr>
            </a:lvl3pPr>
            <a:lvl4pPr marL="1176020" indent="-168275" algn="l" defTabSz="671830" rtl="0" eaLnBrk="1" latinLnBrk="0" hangingPunct="1">
              <a:lnSpc>
                <a:spcPct val="90000"/>
              </a:lnSpc>
              <a:spcBef>
                <a:spcPts val="365"/>
              </a:spcBef>
              <a:buFont typeface="Arial" panose="020B0604020202020204" pitchFamily="34" charset="0"/>
              <a:buChar char="•"/>
              <a:defRPr sz="1325" kern="1200">
                <a:solidFill>
                  <a:schemeClr val="tx1"/>
                </a:solidFill>
                <a:latin typeface="+mn-lt"/>
                <a:ea typeface="+mn-ea"/>
                <a:cs typeface="+mn-cs"/>
              </a:defRPr>
            </a:lvl4pPr>
            <a:lvl5pPr marL="1511935" indent="-168275" algn="l" defTabSz="671830" rtl="0" eaLnBrk="1" latinLnBrk="0" hangingPunct="1">
              <a:lnSpc>
                <a:spcPct val="90000"/>
              </a:lnSpc>
              <a:spcBef>
                <a:spcPts val="365"/>
              </a:spcBef>
              <a:buFont typeface="Arial" panose="020B0604020202020204" pitchFamily="34" charset="0"/>
              <a:buChar char="•"/>
              <a:defRPr sz="1325" kern="1200">
                <a:solidFill>
                  <a:schemeClr val="tx1"/>
                </a:solidFill>
                <a:latin typeface="+mn-lt"/>
                <a:ea typeface="+mn-ea"/>
                <a:cs typeface="+mn-cs"/>
              </a:defRPr>
            </a:lvl5pPr>
            <a:lvl6pPr marL="1847850" indent="-168275" algn="l" defTabSz="671830" rtl="0" eaLnBrk="1" latinLnBrk="0" hangingPunct="1">
              <a:lnSpc>
                <a:spcPct val="90000"/>
              </a:lnSpc>
              <a:spcBef>
                <a:spcPts val="365"/>
              </a:spcBef>
              <a:buFont typeface="Arial" panose="020B0604020202020204" pitchFamily="34" charset="0"/>
              <a:buChar char="•"/>
              <a:defRPr sz="1325" kern="1200">
                <a:solidFill>
                  <a:schemeClr val="tx1"/>
                </a:solidFill>
                <a:latin typeface="+mn-lt"/>
                <a:ea typeface="+mn-ea"/>
                <a:cs typeface="+mn-cs"/>
              </a:defRPr>
            </a:lvl6pPr>
            <a:lvl7pPr marL="2183765" indent="-168275" algn="l" defTabSz="671830" rtl="0" eaLnBrk="1" latinLnBrk="0" hangingPunct="1">
              <a:lnSpc>
                <a:spcPct val="90000"/>
              </a:lnSpc>
              <a:spcBef>
                <a:spcPts val="365"/>
              </a:spcBef>
              <a:buFont typeface="Arial" panose="020B0604020202020204" pitchFamily="34" charset="0"/>
              <a:buChar char="•"/>
              <a:defRPr sz="1325" kern="1200">
                <a:solidFill>
                  <a:schemeClr val="tx1"/>
                </a:solidFill>
                <a:latin typeface="+mn-lt"/>
                <a:ea typeface="+mn-ea"/>
                <a:cs typeface="+mn-cs"/>
              </a:defRPr>
            </a:lvl7pPr>
            <a:lvl8pPr marL="2519680" indent="-168275" algn="l" defTabSz="671830" rtl="0" eaLnBrk="1" latinLnBrk="0" hangingPunct="1">
              <a:lnSpc>
                <a:spcPct val="90000"/>
              </a:lnSpc>
              <a:spcBef>
                <a:spcPts val="365"/>
              </a:spcBef>
              <a:buFont typeface="Arial" panose="020B0604020202020204" pitchFamily="34" charset="0"/>
              <a:buChar char="•"/>
              <a:defRPr sz="1325" kern="1200">
                <a:solidFill>
                  <a:schemeClr val="tx1"/>
                </a:solidFill>
                <a:latin typeface="+mn-lt"/>
                <a:ea typeface="+mn-ea"/>
                <a:cs typeface="+mn-cs"/>
              </a:defRPr>
            </a:lvl8pPr>
            <a:lvl9pPr marL="2856230" indent="-168275" algn="l" defTabSz="671830" rtl="0" eaLnBrk="1" latinLnBrk="0" hangingPunct="1">
              <a:lnSpc>
                <a:spcPct val="90000"/>
              </a:lnSpc>
              <a:spcBef>
                <a:spcPts val="365"/>
              </a:spcBef>
              <a:buFont typeface="Arial" panose="020B0604020202020204" pitchFamily="34" charset="0"/>
              <a:buChar char="•"/>
              <a:defRPr sz="1325" kern="1200">
                <a:solidFill>
                  <a:schemeClr val="tx1"/>
                </a:solidFill>
                <a:latin typeface="+mn-lt"/>
                <a:ea typeface="+mn-ea"/>
                <a:cs typeface="+mn-cs"/>
              </a:defRPr>
            </a:lvl9pPr>
          </a:lstStyle>
          <a:p>
            <a:pPr marL="0" indent="0">
              <a:lnSpc>
                <a:spcPct val="150000"/>
              </a:lnSpc>
              <a:buNone/>
            </a:pPr>
            <a:r>
              <a:rPr lang="zh-CN" altLang="en-US" sz="1800" b="1" spc="300" dirty="0">
                <a:latin typeface="+mj-ea"/>
                <a:ea typeface="+mj-ea"/>
              </a:rPr>
              <a:t>爱护企业，和企业融为一体</a:t>
            </a:r>
            <a:r>
              <a:rPr lang="zh-CN" altLang="en-US" sz="1400" b="1" spc="300" dirty="0">
                <a:latin typeface="+mj-ea"/>
                <a:ea typeface="+mj-ea"/>
              </a:rPr>
              <a:t>  </a:t>
            </a:r>
            <a:endParaRPr lang="en-US" altLang="zh-CN" sz="1400" b="1" spc="300" dirty="0">
              <a:latin typeface="+mj-ea"/>
              <a:ea typeface="+mj-ea"/>
            </a:endParaRPr>
          </a:p>
          <a:p>
            <a:pPr marL="0" indent="0">
              <a:lnSpc>
                <a:spcPct val="150000"/>
              </a:lnSpc>
              <a:buNone/>
            </a:pPr>
            <a:r>
              <a:rPr lang="zh-CN" altLang="en-US" sz="1400" spc="300" dirty="0">
                <a:latin typeface="+mj-ea"/>
                <a:ea typeface="+mj-ea"/>
              </a:rPr>
              <a:t>除了睡觉，每个人有大半的时间在企业中度过，企业是自己的第二个家。</a:t>
            </a:r>
            <a:endParaRPr lang="zh-CN" altLang="en-US" sz="1400" spc="300" dirty="0">
              <a:latin typeface="+mj-ea"/>
              <a:ea typeface="+mj-ea"/>
            </a:endParaRPr>
          </a:p>
          <a:p>
            <a:pPr marL="0" indent="0">
              <a:lnSpc>
                <a:spcPct val="150000"/>
              </a:lnSpc>
              <a:buNone/>
            </a:pPr>
            <a:r>
              <a:rPr lang="zh-CN" altLang="en-US" sz="1800" b="1" spc="300" dirty="0">
                <a:latin typeface="+mj-ea"/>
                <a:ea typeface="+mj-ea"/>
              </a:rPr>
              <a:t>能为团体着想 </a:t>
            </a:r>
            <a:endParaRPr lang="en-US" altLang="zh-CN" sz="1800" b="1" spc="300" dirty="0">
              <a:latin typeface="+mj-ea"/>
              <a:ea typeface="+mj-ea"/>
            </a:endParaRPr>
          </a:p>
          <a:p>
            <a:pPr marL="0" indent="0">
              <a:lnSpc>
                <a:spcPct val="150000"/>
              </a:lnSpc>
              <a:buNone/>
            </a:pPr>
            <a:r>
              <a:rPr lang="zh-CN" altLang="en-US" sz="1400" spc="300" dirty="0">
                <a:latin typeface="+mj-ea"/>
                <a:ea typeface="+mj-ea"/>
              </a:rPr>
              <a:t>应该明白，所有成绩的取得，都是团队共同努力的结果。</a:t>
            </a:r>
            <a:r>
              <a:rPr lang="zh-CN" altLang="en-US" sz="1800" spc="300" dirty="0">
                <a:latin typeface="+mj-ea"/>
                <a:ea typeface="+mj-ea"/>
              </a:rPr>
              <a:t> </a:t>
            </a:r>
            <a:endParaRPr lang="zh-CN" altLang="en-US" sz="1800" spc="300" dirty="0">
              <a:latin typeface="+mj-ea"/>
              <a:ea typeface="+mj-ea"/>
            </a:endParaRPr>
          </a:p>
          <a:p>
            <a:pPr marL="0" indent="0">
              <a:lnSpc>
                <a:spcPct val="150000"/>
              </a:lnSpc>
              <a:buNone/>
            </a:pPr>
            <a:r>
              <a:rPr lang="zh-CN" altLang="en-US" sz="1800" b="1" spc="300" dirty="0">
                <a:latin typeface="+mj-ea"/>
                <a:ea typeface="+mj-ea"/>
              </a:rPr>
              <a:t>随时随地都具备热忱 </a:t>
            </a:r>
            <a:r>
              <a:rPr lang="zh-CN" altLang="en-US" sz="1400" b="1" spc="300" dirty="0">
                <a:latin typeface="+mj-ea"/>
                <a:ea typeface="+mj-ea"/>
              </a:rPr>
              <a:t> </a:t>
            </a:r>
            <a:endParaRPr lang="en-US" altLang="zh-CN" sz="1400" b="1" spc="300" dirty="0">
              <a:latin typeface="+mj-ea"/>
              <a:ea typeface="+mj-ea"/>
            </a:endParaRPr>
          </a:p>
          <a:p>
            <a:pPr marL="0" indent="0">
              <a:lnSpc>
                <a:spcPct val="150000"/>
              </a:lnSpc>
              <a:buNone/>
            </a:pPr>
            <a:r>
              <a:rPr lang="zh-CN" altLang="en-US" sz="1400" spc="300" dirty="0">
                <a:latin typeface="+mj-ea"/>
                <a:ea typeface="+mj-ea"/>
              </a:rPr>
              <a:t>人的热忱是成就一切的前提，事情的成功与否，</a:t>
            </a:r>
            <a:endParaRPr lang="zh-CN" altLang="en-US" sz="1400" spc="300" dirty="0">
              <a:latin typeface="+mj-ea"/>
              <a:ea typeface="+mj-ea"/>
            </a:endParaRPr>
          </a:p>
          <a:p>
            <a:pPr marL="0" indent="0">
              <a:lnSpc>
                <a:spcPct val="150000"/>
              </a:lnSpc>
              <a:buNone/>
            </a:pPr>
            <a:endParaRPr lang="zh-CN" altLang="en-US" sz="1400" spc="300" dirty="0">
              <a:latin typeface="+mj-ea"/>
              <a:ea typeface="+mj-ea"/>
            </a:endParaRPr>
          </a:p>
        </p:txBody>
      </p:sp>
      <p:grpSp>
        <p:nvGrpSpPr>
          <p:cNvPr id="10" name="组合 9"/>
          <p:cNvGrpSpPr/>
          <p:nvPr/>
        </p:nvGrpSpPr>
        <p:grpSpPr>
          <a:xfrm>
            <a:off x="640573" y="246489"/>
            <a:ext cx="7142879" cy="635239"/>
            <a:chOff x="-4776492" y="-129176"/>
            <a:chExt cx="7087357" cy="630300"/>
          </a:xfrm>
        </p:grpSpPr>
        <p:sp>
          <p:nvSpPr>
            <p:cNvPr id="11" name="Text Box 7"/>
            <p:cNvSpPr txBox="1">
              <a:spLocks noChangeArrowheads="1"/>
            </p:cNvSpPr>
            <p:nvPr/>
          </p:nvSpPr>
          <p:spPr bwMode="auto">
            <a:xfrm>
              <a:off x="-273466" y="15138"/>
              <a:ext cx="2584331" cy="460854"/>
            </a:xfrm>
            <a:prstGeom prst="rect">
              <a:avLst/>
            </a:prstGeom>
            <a:noFill/>
            <a:ln w="9525">
              <a:noFill/>
              <a:miter lim="800000"/>
            </a:ln>
          </p:spPr>
          <p:txBody>
            <a:bodyPr wrap="none" lIns="46078" tIns="23040" rIns="46078" bIns="23040">
              <a:spAutoFit/>
            </a:bodyPr>
            <a:lstStyle/>
            <a:p>
              <a:pPr defTabSz="1096645"/>
              <a:r>
                <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WHAT I SHOULD DO </a:t>
              </a:r>
              <a:endPar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096645"/>
              <a:r>
                <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FOR THE TEAM</a:t>
              </a:r>
              <a:endParaRPr lang="en-CA"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2" name="矩形 11"/>
            <p:cNvSpPr/>
            <p:nvPr/>
          </p:nvSpPr>
          <p:spPr>
            <a:xfrm>
              <a:off x="-4776492" y="-129176"/>
              <a:ext cx="4563585" cy="630300"/>
            </a:xfrm>
            <a:prstGeom prst="rect">
              <a:avLst/>
            </a:prstGeom>
          </p:spPr>
          <p:txBody>
            <a:bodyPr wrap="none">
              <a:spAutoFit/>
            </a:bodyPr>
            <a:lstStyle/>
            <a:p>
              <a:pPr algn="ctr" defTabSz="1096645"/>
              <a:r>
                <a:rPr lang="zh-CN" altLang="en-US" sz="3530" b="1" spc="300" dirty="0">
                  <a:solidFill>
                    <a:schemeClr val="tx1">
                      <a:lumMod val="95000"/>
                      <a:lumOff val="5000"/>
                    </a:schemeClr>
                  </a:solidFill>
                  <a:latin typeface="微软雅黑" panose="020B0503020204020204" pitchFamily="34" charset="-122"/>
                  <a:ea typeface="微软雅黑" panose="020B0503020204020204" pitchFamily="34" charset="-122"/>
                </a:rPr>
                <a:t>我应该为团队</a:t>
              </a:r>
              <a:r>
                <a:rPr lang="zh-CN" altLang="en-US" sz="3530" b="1" spc="300">
                  <a:solidFill>
                    <a:schemeClr val="tx1">
                      <a:lumMod val="95000"/>
                      <a:lumOff val="5000"/>
                    </a:schemeClr>
                  </a:solidFill>
                  <a:latin typeface="微软雅黑" panose="020B0503020204020204" pitchFamily="34" charset="-122"/>
                  <a:ea typeface="微软雅黑" panose="020B0503020204020204" pitchFamily="34" charset="-122"/>
                </a:rPr>
                <a:t>做什么</a:t>
              </a:r>
              <a:endParaRPr lang="en-CA" altLang="zh-CN" sz="3530" b="1" spc="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grpSp>
        <p:nvGrpSpPr>
          <p:cNvPr id="13" name="d90343fd-6076-4aa2-80ba-7a99541e2cf5"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bwMode="auto">
          <a:xfrm>
            <a:off x="5180991" y="1967661"/>
            <a:ext cx="1877715" cy="2946400"/>
            <a:chOff x="2654" y="191"/>
            <a:chExt cx="2372" cy="3722"/>
          </a:xfrm>
        </p:grpSpPr>
        <p:sp>
          <p:nvSpPr>
            <p:cNvPr id="14" name="îṡḷîdê"/>
            <p:cNvSpPr/>
            <p:nvPr/>
          </p:nvSpPr>
          <p:spPr bwMode="auto">
            <a:xfrm>
              <a:off x="2883" y="3020"/>
              <a:ext cx="2143" cy="426"/>
            </a:xfrm>
            <a:custGeom>
              <a:avLst/>
              <a:gdLst>
                <a:gd name="T0" fmla="*/ 0 w 2143"/>
                <a:gd name="T1" fmla="*/ 21 h 426"/>
                <a:gd name="T2" fmla="*/ 2143 w 2143"/>
                <a:gd name="T3" fmla="*/ 0 h 426"/>
                <a:gd name="T4" fmla="*/ 2143 w 2143"/>
                <a:gd name="T5" fmla="*/ 426 h 426"/>
                <a:gd name="T6" fmla="*/ 33 w 2143"/>
                <a:gd name="T7" fmla="*/ 422 h 426"/>
                <a:gd name="T8" fmla="*/ 0 w 2143"/>
                <a:gd name="T9" fmla="*/ 21 h 426"/>
              </a:gdLst>
              <a:ahLst/>
              <a:cxnLst>
                <a:cxn ang="0">
                  <a:pos x="T0" y="T1"/>
                </a:cxn>
                <a:cxn ang="0">
                  <a:pos x="T2" y="T3"/>
                </a:cxn>
                <a:cxn ang="0">
                  <a:pos x="T4" y="T5"/>
                </a:cxn>
                <a:cxn ang="0">
                  <a:pos x="T6" y="T7"/>
                </a:cxn>
                <a:cxn ang="0">
                  <a:pos x="T8" y="T9"/>
                </a:cxn>
              </a:cxnLst>
              <a:rect l="0" t="0" r="r" b="b"/>
              <a:pathLst>
                <a:path w="2143" h="426">
                  <a:moveTo>
                    <a:pt x="0" y="21"/>
                  </a:moveTo>
                  <a:lnTo>
                    <a:pt x="2143" y="0"/>
                  </a:lnTo>
                  <a:lnTo>
                    <a:pt x="2143" y="426"/>
                  </a:lnTo>
                  <a:lnTo>
                    <a:pt x="33" y="422"/>
                  </a:lnTo>
                  <a:lnTo>
                    <a:pt x="0" y="21"/>
                  </a:lnTo>
                  <a:close/>
                </a:path>
              </a:pathLst>
            </a:custGeom>
            <a:solidFill>
              <a:srgbClr val="008EA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 name="îṩḻîďê"/>
            <p:cNvSpPr/>
            <p:nvPr/>
          </p:nvSpPr>
          <p:spPr bwMode="auto">
            <a:xfrm>
              <a:off x="2883" y="3020"/>
              <a:ext cx="2143" cy="426"/>
            </a:xfrm>
            <a:custGeom>
              <a:avLst/>
              <a:gdLst>
                <a:gd name="T0" fmla="*/ 0 w 2143"/>
                <a:gd name="T1" fmla="*/ 21 h 426"/>
                <a:gd name="T2" fmla="*/ 2143 w 2143"/>
                <a:gd name="T3" fmla="*/ 0 h 426"/>
                <a:gd name="T4" fmla="*/ 2143 w 2143"/>
                <a:gd name="T5" fmla="*/ 426 h 426"/>
                <a:gd name="T6" fmla="*/ 33 w 2143"/>
                <a:gd name="T7" fmla="*/ 422 h 426"/>
                <a:gd name="T8" fmla="*/ 0 w 2143"/>
                <a:gd name="T9" fmla="*/ 21 h 426"/>
              </a:gdLst>
              <a:ahLst/>
              <a:cxnLst>
                <a:cxn ang="0">
                  <a:pos x="T0" y="T1"/>
                </a:cxn>
                <a:cxn ang="0">
                  <a:pos x="T2" y="T3"/>
                </a:cxn>
                <a:cxn ang="0">
                  <a:pos x="T4" y="T5"/>
                </a:cxn>
                <a:cxn ang="0">
                  <a:pos x="T6" y="T7"/>
                </a:cxn>
                <a:cxn ang="0">
                  <a:pos x="T8" y="T9"/>
                </a:cxn>
              </a:cxnLst>
              <a:rect l="0" t="0" r="r" b="b"/>
              <a:pathLst>
                <a:path w="2143" h="426">
                  <a:moveTo>
                    <a:pt x="0" y="21"/>
                  </a:moveTo>
                  <a:lnTo>
                    <a:pt x="2143" y="0"/>
                  </a:lnTo>
                  <a:lnTo>
                    <a:pt x="2143" y="426"/>
                  </a:lnTo>
                  <a:lnTo>
                    <a:pt x="33" y="422"/>
                  </a:lnTo>
                  <a:lnTo>
                    <a:pt x="0" y="2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 name="íṥḷíḋê"/>
            <p:cNvSpPr/>
            <p:nvPr/>
          </p:nvSpPr>
          <p:spPr bwMode="auto">
            <a:xfrm>
              <a:off x="2929" y="3066"/>
              <a:ext cx="2097" cy="376"/>
            </a:xfrm>
            <a:custGeom>
              <a:avLst/>
              <a:gdLst>
                <a:gd name="T0" fmla="*/ 0 w 2097"/>
                <a:gd name="T1" fmla="*/ 44 h 376"/>
                <a:gd name="T2" fmla="*/ 2097 w 2097"/>
                <a:gd name="T3" fmla="*/ 0 h 376"/>
                <a:gd name="T4" fmla="*/ 2097 w 2097"/>
                <a:gd name="T5" fmla="*/ 376 h 376"/>
                <a:gd name="T6" fmla="*/ 35 w 2097"/>
                <a:gd name="T7" fmla="*/ 341 h 376"/>
                <a:gd name="T8" fmla="*/ 0 w 2097"/>
                <a:gd name="T9" fmla="*/ 44 h 376"/>
              </a:gdLst>
              <a:ahLst/>
              <a:cxnLst>
                <a:cxn ang="0">
                  <a:pos x="T0" y="T1"/>
                </a:cxn>
                <a:cxn ang="0">
                  <a:pos x="T2" y="T3"/>
                </a:cxn>
                <a:cxn ang="0">
                  <a:pos x="T4" y="T5"/>
                </a:cxn>
                <a:cxn ang="0">
                  <a:pos x="T6" y="T7"/>
                </a:cxn>
                <a:cxn ang="0">
                  <a:pos x="T8" y="T9"/>
                </a:cxn>
              </a:cxnLst>
              <a:rect l="0" t="0" r="r" b="b"/>
              <a:pathLst>
                <a:path w="2097" h="376">
                  <a:moveTo>
                    <a:pt x="0" y="44"/>
                  </a:moveTo>
                  <a:lnTo>
                    <a:pt x="2097" y="0"/>
                  </a:lnTo>
                  <a:lnTo>
                    <a:pt x="2097" y="376"/>
                  </a:lnTo>
                  <a:lnTo>
                    <a:pt x="35" y="341"/>
                  </a:lnTo>
                  <a:lnTo>
                    <a:pt x="0" y="44"/>
                  </a:lnTo>
                  <a:close/>
                </a:path>
              </a:pathLst>
            </a:custGeom>
            <a:solidFill>
              <a:srgbClr val="3BC0C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 name="îṣ1îḋè"/>
            <p:cNvSpPr/>
            <p:nvPr/>
          </p:nvSpPr>
          <p:spPr bwMode="auto">
            <a:xfrm>
              <a:off x="2929" y="3066"/>
              <a:ext cx="2097" cy="376"/>
            </a:xfrm>
            <a:custGeom>
              <a:avLst/>
              <a:gdLst>
                <a:gd name="T0" fmla="*/ 0 w 2097"/>
                <a:gd name="T1" fmla="*/ 44 h 376"/>
                <a:gd name="T2" fmla="*/ 2097 w 2097"/>
                <a:gd name="T3" fmla="*/ 0 h 376"/>
                <a:gd name="T4" fmla="*/ 2097 w 2097"/>
                <a:gd name="T5" fmla="*/ 376 h 376"/>
                <a:gd name="T6" fmla="*/ 35 w 2097"/>
                <a:gd name="T7" fmla="*/ 341 h 376"/>
                <a:gd name="T8" fmla="*/ 0 w 2097"/>
                <a:gd name="T9" fmla="*/ 44 h 376"/>
              </a:gdLst>
              <a:ahLst/>
              <a:cxnLst>
                <a:cxn ang="0">
                  <a:pos x="T0" y="T1"/>
                </a:cxn>
                <a:cxn ang="0">
                  <a:pos x="T2" y="T3"/>
                </a:cxn>
                <a:cxn ang="0">
                  <a:pos x="T4" y="T5"/>
                </a:cxn>
                <a:cxn ang="0">
                  <a:pos x="T6" y="T7"/>
                </a:cxn>
                <a:cxn ang="0">
                  <a:pos x="T8" y="T9"/>
                </a:cxn>
              </a:cxnLst>
              <a:rect l="0" t="0" r="r" b="b"/>
              <a:pathLst>
                <a:path w="2097" h="376">
                  <a:moveTo>
                    <a:pt x="0" y="44"/>
                  </a:moveTo>
                  <a:lnTo>
                    <a:pt x="2097" y="0"/>
                  </a:lnTo>
                  <a:lnTo>
                    <a:pt x="2097" y="376"/>
                  </a:lnTo>
                  <a:lnTo>
                    <a:pt x="35" y="341"/>
                  </a:lnTo>
                  <a:lnTo>
                    <a:pt x="0" y="4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 name="ï$ļîḍé"/>
            <p:cNvSpPr/>
            <p:nvPr/>
          </p:nvSpPr>
          <p:spPr bwMode="auto">
            <a:xfrm>
              <a:off x="3103" y="3037"/>
              <a:ext cx="84" cy="403"/>
            </a:xfrm>
            <a:custGeom>
              <a:avLst/>
              <a:gdLst>
                <a:gd name="T0" fmla="*/ 0 w 84"/>
                <a:gd name="T1" fmla="*/ 0 h 403"/>
                <a:gd name="T2" fmla="*/ 2 w 84"/>
                <a:gd name="T3" fmla="*/ 403 h 403"/>
                <a:gd name="T4" fmla="*/ 84 w 84"/>
                <a:gd name="T5" fmla="*/ 403 h 403"/>
                <a:gd name="T6" fmla="*/ 84 w 84"/>
                <a:gd name="T7" fmla="*/ 0 h 403"/>
                <a:gd name="T8" fmla="*/ 0 w 84"/>
                <a:gd name="T9" fmla="*/ 0 h 403"/>
              </a:gdLst>
              <a:ahLst/>
              <a:cxnLst>
                <a:cxn ang="0">
                  <a:pos x="T0" y="T1"/>
                </a:cxn>
                <a:cxn ang="0">
                  <a:pos x="T2" y="T3"/>
                </a:cxn>
                <a:cxn ang="0">
                  <a:pos x="T4" y="T5"/>
                </a:cxn>
                <a:cxn ang="0">
                  <a:pos x="T6" y="T7"/>
                </a:cxn>
                <a:cxn ang="0">
                  <a:pos x="T8" y="T9"/>
                </a:cxn>
              </a:cxnLst>
              <a:rect l="0" t="0" r="r" b="b"/>
              <a:pathLst>
                <a:path w="84" h="403">
                  <a:moveTo>
                    <a:pt x="0" y="0"/>
                  </a:moveTo>
                  <a:lnTo>
                    <a:pt x="2" y="403"/>
                  </a:lnTo>
                  <a:lnTo>
                    <a:pt x="84" y="403"/>
                  </a:lnTo>
                  <a:lnTo>
                    <a:pt x="84" y="0"/>
                  </a:lnTo>
                  <a:lnTo>
                    <a:pt x="0" y="0"/>
                  </a:lnTo>
                  <a:close/>
                </a:path>
              </a:pathLst>
            </a:custGeom>
            <a:solidFill>
              <a:srgbClr val="175C6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 name="isḻiḍé"/>
            <p:cNvSpPr/>
            <p:nvPr/>
          </p:nvSpPr>
          <p:spPr bwMode="auto">
            <a:xfrm>
              <a:off x="3230" y="3037"/>
              <a:ext cx="98" cy="403"/>
            </a:xfrm>
            <a:custGeom>
              <a:avLst/>
              <a:gdLst>
                <a:gd name="T0" fmla="*/ 0 w 98"/>
                <a:gd name="T1" fmla="*/ 0 h 403"/>
                <a:gd name="T2" fmla="*/ 42 w 98"/>
                <a:gd name="T3" fmla="*/ 403 h 403"/>
                <a:gd name="T4" fmla="*/ 98 w 98"/>
                <a:gd name="T5" fmla="*/ 403 h 403"/>
                <a:gd name="T6" fmla="*/ 79 w 98"/>
                <a:gd name="T7" fmla="*/ 0 h 403"/>
                <a:gd name="T8" fmla="*/ 0 w 98"/>
                <a:gd name="T9" fmla="*/ 0 h 403"/>
              </a:gdLst>
              <a:ahLst/>
              <a:cxnLst>
                <a:cxn ang="0">
                  <a:pos x="T0" y="T1"/>
                </a:cxn>
                <a:cxn ang="0">
                  <a:pos x="T2" y="T3"/>
                </a:cxn>
                <a:cxn ang="0">
                  <a:pos x="T4" y="T5"/>
                </a:cxn>
                <a:cxn ang="0">
                  <a:pos x="T6" y="T7"/>
                </a:cxn>
                <a:cxn ang="0">
                  <a:pos x="T8" y="T9"/>
                </a:cxn>
              </a:cxnLst>
              <a:rect l="0" t="0" r="r" b="b"/>
              <a:pathLst>
                <a:path w="98" h="403">
                  <a:moveTo>
                    <a:pt x="0" y="0"/>
                  </a:moveTo>
                  <a:lnTo>
                    <a:pt x="42" y="403"/>
                  </a:lnTo>
                  <a:lnTo>
                    <a:pt x="98" y="403"/>
                  </a:lnTo>
                  <a:lnTo>
                    <a:pt x="79" y="0"/>
                  </a:lnTo>
                  <a:lnTo>
                    <a:pt x="0" y="0"/>
                  </a:lnTo>
                  <a:close/>
                </a:path>
              </a:pathLst>
            </a:custGeom>
            <a:solidFill>
              <a:srgbClr val="175C6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 name="ïśḷiḍe"/>
            <p:cNvSpPr/>
            <p:nvPr/>
          </p:nvSpPr>
          <p:spPr bwMode="auto">
            <a:xfrm>
              <a:off x="4622" y="3025"/>
              <a:ext cx="88" cy="415"/>
            </a:xfrm>
            <a:custGeom>
              <a:avLst/>
              <a:gdLst>
                <a:gd name="T0" fmla="*/ 0 w 88"/>
                <a:gd name="T1" fmla="*/ 0 h 415"/>
                <a:gd name="T2" fmla="*/ 11 w 88"/>
                <a:gd name="T3" fmla="*/ 415 h 415"/>
                <a:gd name="T4" fmla="*/ 88 w 88"/>
                <a:gd name="T5" fmla="*/ 415 h 415"/>
                <a:gd name="T6" fmla="*/ 71 w 88"/>
                <a:gd name="T7" fmla="*/ 0 h 415"/>
                <a:gd name="T8" fmla="*/ 0 w 88"/>
                <a:gd name="T9" fmla="*/ 0 h 415"/>
              </a:gdLst>
              <a:ahLst/>
              <a:cxnLst>
                <a:cxn ang="0">
                  <a:pos x="T0" y="T1"/>
                </a:cxn>
                <a:cxn ang="0">
                  <a:pos x="T2" y="T3"/>
                </a:cxn>
                <a:cxn ang="0">
                  <a:pos x="T4" y="T5"/>
                </a:cxn>
                <a:cxn ang="0">
                  <a:pos x="T6" y="T7"/>
                </a:cxn>
                <a:cxn ang="0">
                  <a:pos x="T8" y="T9"/>
                </a:cxn>
              </a:cxnLst>
              <a:rect l="0" t="0" r="r" b="b"/>
              <a:pathLst>
                <a:path w="88" h="415">
                  <a:moveTo>
                    <a:pt x="0" y="0"/>
                  </a:moveTo>
                  <a:lnTo>
                    <a:pt x="11" y="415"/>
                  </a:lnTo>
                  <a:lnTo>
                    <a:pt x="88" y="415"/>
                  </a:lnTo>
                  <a:lnTo>
                    <a:pt x="71" y="0"/>
                  </a:lnTo>
                  <a:lnTo>
                    <a:pt x="0" y="0"/>
                  </a:lnTo>
                  <a:close/>
                </a:path>
              </a:pathLst>
            </a:custGeom>
            <a:solidFill>
              <a:srgbClr val="175C6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 name="íŝḷîḋe"/>
            <p:cNvSpPr/>
            <p:nvPr/>
          </p:nvSpPr>
          <p:spPr bwMode="auto">
            <a:xfrm>
              <a:off x="4764" y="3020"/>
              <a:ext cx="75" cy="420"/>
            </a:xfrm>
            <a:custGeom>
              <a:avLst/>
              <a:gdLst>
                <a:gd name="T0" fmla="*/ 0 w 75"/>
                <a:gd name="T1" fmla="*/ 0 h 420"/>
                <a:gd name="T2" fmla="*/ 12 w 75"/>
                <a:gd name="T3" fmla="*/ 420 h 420"/>
                <a:gd name="T4" fmla="*/ 75 w 75"/>
                <a:gd name="T5" fmla="*/ 420 h 420"/>
                <a:gd name="T6" fmla="*/ 75 w 75"/>
                <a:gd name="T7" fmla="*/ 5 h 420"/>
                <a:gd name="T8" fmla="*/ 0 w 75"/>
                <a:gd name="T9" fmla="*/ 0 h 420"/>
              </a:gdLst>
              <a:ahLst/>
              <a:cxnLst>
                <a:cxn ang="0">
                  <a:pos x="T0" y="T1"/>
                </a:cxn>
                <a:cxn ang="0">
                  <a:pos x="T2" y="T3"/>
                </a:cxn>
                <a:cxn ang="0">
                  <a:pos x="T4" y="T5"/>
                </a:cxn>
                <a:cxn ang="0">
                  <a:pos x="T6" y="T7"/>
                </a:cxn>
                <a:cxn ang="0">
                  <a:pos x="T8" y="T9"/>
                </a:cxn>
              </a:cxnLst>
              <a:rect l="0" t="0" r="r" b="b"/>
              <a:pathLst>
                <a:path w="75" h="420">
                  <a:moveTo>
                    <a:pt x="0" y="0"/>
                  </a:moveTo>
                  <a:lnTo>
                    <a:pt x="12" y="420"/>
                  </a:lnTo>
                  <a:lnTo>
                    <a:pt x="75" y="420"/>
                  </a:lnTo>
                  <a:lnTo>
                    <a:pt x="75" y="5"/>
                  </a:lnTo>
                  <a:lnTo>
                    <a:pt x="0" y="0"/>
                  </a:lnTo>
                  <a:close/>
                </a:path>
              </a:pathLst>
            </a:custGeom>
            <a:solidFill>
              <a:srgbClr val="175C6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 name="íslíḑé"/>
            <p:cNvSpPr/>
            <p:nvPr/>
          </p:nvSpPr>
          <p:spPr bwMode="auto">
            <a:xfrm>
              <a:off x="2668" y="2597"/>
              <a:ext cx="2171" cy="444"/>
            </a:xfrm>
            <a:custGeom>
              <a:avLst/>
              <a:gdLst>
                <a:gd name="T0" fmla="*/ 0 w 2171"/>
                <a:gd name="T1" fmla="*/ 0 h 444"/>
                <a:gd name="T2" fmla="*/ 2171 w 2171"/>
                <a:gd name="T3" fmla="*/ 0 h 444"/>
                <a:gd name="T4" fmla="*/ 2171 w 2171"/>
                <a:gd name="T5" fmla="*/ 423 h 444"/>
                <a:gd name="T6" fmla="*/ 30 w 2171"/>
                <a:gd name="T7" fmla="*/ 444 h 444"/>
                <a:gd name="T8" fmla="*/ 0 w 2171"/>
                <a:gd name="T9" fmla="*/ 0 h 444"/>
              </a:gdLst>
              <a:ahLst/>
              <a:cxnLst>
                <a:cxn ang="0">
                  <a:pos x="T0" y="T1"/>
                </a:cxn>
                <a:cxn ang="0">
                  <a:pos x="T2" y="T3"/>
                </a:cxn>
                <a:cxn ang="0">
                  <a:pos x="T4" y="T5"/>
                </a:cxn>
                <a:cxn ang="0">
                  <a:pos x="T6" y="T7"/>
                </a:cxn>
                <a:cxn ang="0">
                  <a:pos x="T8" y="T9"/>
                </a:cxn>
              </a:cxnLst>
              <a:rect l="0" t="0" r="r" b="b"/>
              <a:pathLst>
                <a:path w="2171" h="444">
                  <a:moveTo>
                    <a:pt x="0" y="0"/>
                  </a:moveTo>
                  <a:lnTo>
                    <a:pt x="2171" y="0"/>
                  </a:lnTo>
                  <a:lnTo>
                    <a:pt x="2171" y="423"/>
                  </a:lnTo>
                  <a:lnTo>
                    <a:pt x="30" y="444"/>
                  </a:lnTo>
                  <a:lnTo>
                    <a:pt x="0" y="0"/>
                  </a:lnTo>
                  <a:close/>
                </a:path>
              </a:pathLst>
            </a:custGeom>
            <a:solidFill>
              <a:srgbClr val="FCB82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 name="íşlíḑê"/>
            <p:cNvSpPr/>
            <p:nvPr/>
          </p:nvSpPr>
          <p:spPr bwMode="auto">
            <a:xfrm>
              <a:off x="2668" y="2597"/>
              <a:ext cx="2171" cy="444"/>
            </a:xfrm>
            <a:custGeom>
              <a:avLst/>
              <a:gdLst>
                <a:gd name="T0" fmla="*/ 0 w 2171"/>
                <a:gd name="T1" fmla="*/ 0 h 444"/>
                <a:gd name="T2" fmla="*/ 2171 w 2171"/>
                <a:gd name="T3" fmla="*/ 0 h 444"/>
                <a:gd name="T4" fmla="*/ 2171 w 2171"/>
                <a:gd name="T5" fmla="*/ 423 h 444"/>
                <a:gd name="T6" fmla="*/ 30 w 2171"/>
                <a:gd name="T7" fmla="*/ 444 h 444"/>
                <a:gd name="T8" fmla="*/ 0 w 2171"/>
                <a:gd name="T9" fmla="*/ 0 h 444"/>
              </a:gdLst>
              <a:ahLst/>
              <a:cxnLst>
                <a:cxn ang="0">
                  <a:pos x="T0" y="T1"/>
                </a:cxn>
                <a:cxn ang="0">
                  <a:pos x="T2" y="T3"/>
                </a:cxn>
                <a:cxn ang="0">
                  <a:pos x="T4" y="T5"/>
                </a:cxn>
                <a:cxn ang="0">
                  <a:pos x="T6" y="T7"/>
                </a:cxn>
                <a:cxn ang="0">
                  <a:pos x="T8" y="T9"/>
                </a:cxn>
              </a:cxnLst>
              <a:rect l="0" t="0" r="r" b="b"/>
              <a:pathLst>
                <a:path w="2171" h="444">
                  <a:moveTo>
                    <a:pt x="0" y="0"/>
                  </a:moveTo>
                  <a:lnTo>
                    <a:pt x="2171" y="0"/>
                  </a:lnTo>
                  <a:lnTo>
                    <a:pt x="2171" y="423"/>
                  </a:lnTo>
                  <a:lnTo>
                    <a:pt x="30" y="44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 name="í$1íḑê"/>
            <p:cNvSpPr/>
            <p:nvPr/>
          </p:nvSpPr>
          <p:spPr bwMode="auto">
            <a:xfrm>
              <a:off x="2841" y="2705"/>
              <a:ext cx="2016" cy="261"/>
            </a:xfrm>
            <a:custGeom>
              <a:avLst/>
              <a:gdLst>
                <a:gd name="T0" fmla="*/ 2016 w 2016"/>
                <a:gd name="T1" fmla="*/ 0 h 261"/>
                <a:gd name="T2" fmla="*/ 0 w 2016"/>
                <a:gd name="T3" fmla="*/ 19 h 261"/>
                <a:gd name="T4" fmla="*/ 17 w 2016"/>
                <a:gd name="T5" fmla="*/ 245 h 261"/>
                <a:gd name="T6" fmla="*/ 1998 w 2016"/>
                <a:gd name="T7" fmla="*/ 261 h 261"/>
                <a:gd name="T8" fmla="*/ 2016 w 2016"/>
                <a:gd name="T9" fmla="*/ 0 h 261"/>
              </a:gdLst>
              <a:ahLst/>
              <a:cxnLst>
                <a:cxn ang="0">
                  <a:pos x="T0" y="T1"/>
                </a:cxn>
                <a:cxn ang="0">
                  <a:pos x="T2" y="T3"/>
                </a:cxn>
                <a:cxn ang="0">
                  <a:pos x="T4" y="T5"/>
                </a:cxn>
                <a:cxn ang="0">
                  <a:pos x="T6" y="T7"/>
                </a:cxn>
                <a:cxn ang="0">
                  <a:pos x="T8" y="T9"/>
                </a:cxn>
              </a:cxnLst>
              <a:rect l="0" t="0" r="r" b="b"/>
              <a:pathLst>
                <a:path w="2016" h="261">
                  <a:moveTo>
                    <a:pt x="2016" y="0"/>
                  </a:moveTo>
                  <a:lnTo>
                    <a:pt x="0" y="19"/>
                  </a:lnTo>
                  <a:lnTo>
                    <a:pt x="17" y="245"/>
                  </a:lnTo>
                  <a:lnTo>
                    <a:pt x="1998" y="261"/>
                  </a:lnTo>
                  <a:lnTo>
                    <a:pt x="2016" y="0"/>
                  </a:lnTo>
                  <a:close/>
                </a:path>
              </a:pathLst>
            </a:custGeom>
            <a:solidFill>
              <a:srgbClr val="F4DFA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 name="ï$liḑê"/>
            <p:cNvSpPr/>
            <p:nvPr/>
          </p:nvSpPr>
          <p:spPr bwMode="auto">
            <a:xfrm>
              <a:off x="2841" y="2705"/>
              <a:ext cx="2016" cy="261"/>
            </a:xfrm>
            <a:custGeom>
              <a:avLst/>
              <a:gdLst>
                <a:gd name="T0" fmla="*/ 2016 w 2016"/>
                <a:gd name="T1" fmla="*/ 0 h 261"/>
                <a:gd name="T2" fmla="*/ 0 w 2016"/>
                <a:gd name="T3" fmla="*/ 19 h 261"/>
                <a:gd name="T4" fmla="*/ 17 w 2016"/>
                <a:gd name="T5" fmla="*/ 245 h 261"/>
                <a:gd name="T6" fmla="*/ 1998 w 2016"/>
                <a:gd name="T7" fmla="*/ 261 h 261"/>
                <a:gd name="T8" fmla="*/ 2016 w 2016"/>
                <a:gd name="T9" fmla="*/ 0 h 261"/>
              </a:gdLst>
              <a:ahLst/>
              <a:cxnLst>
                <a:cxn ang="0">
                  <a:pos x="T0" y="T1"/>
                </a:cxn>
                <a:cxn ang="0">
                  <a:pos x="T2" y="T3"/>
                </a:cxn>
                <a:cxn ang="0">
                  <a:pos x="T4" y="T5"/>
                </a:cxn>
                <a:cxn ang="0">
                  <a:pos x="T6" y="T7"/>
                </a:cxn>
                <a:cxn ang="0">
                  <a:pos x="T8" y="T9"/>
                </a:cxn>
              </a:cxnLst>
              <a:rect l="0" t="0" r="r" b="b"/>
              <a:pathLst>
                <a:path w="2016" h="261">
                  <a:moveTo>
                    <a:pt x="2016" y="0"/>
                  </a:moveTo>
                  <a:lnTo>
                    <a:pt x="0" y="19"/>
                  </a:lnTo>
                  <a:lnTo>
                    <a:pt x="17" y="245"/>
                  </a:lnTo>
                  <a:lnTo>
                    <a:pt x="1998" y="261"/>
                  </a:lnTo>
                  <a:lnTo>
                    <a:pt x="201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 name="iṣliḋè"/>
            <p:cNvSpPr/>
            <p:nvPr/>
          </p:nvSpPr>
          <p:spPr bwMode="auto">
            <a:xfrm>
              <a:off x="2910" y="2744"/>
              <a:ext cx="1947" cy="222"/>
            </a:xfrm>
            <a:custGeom>
              <a:avLst/>
              <a:gdLst>
                <a:gd name="T0" fmla="*/ 1947 w 1947"/>
                <a:gd name="T1" fmla="*/ 0 h 222"/>
                <a:gd name="T2" fmla="*/ 0 w 1947"/>
                <a:gd name="T3" fmla="*/ 36 h 222"/>
                <a:gd name="T4" fmla="*/ 0 w 1947"/>
                <a:gd name="T5" fmla="*/ 208 h 222"/>
                <a:gd name="T6" fmla="*/ 1929 w 1947"/>
                <a:gd name="T7" fmla="*/ 222 h 222"/>
                <a:gd name="T8" fmla="*/ 1947 w 1947"/>
                <a:gd name="T9" fmla="*/ 0 h 222"/>
              </a:gdLst>
              <a:ahLst/>
              <a:cxnLst>
                <a:cxn ang="0">
                  <a:pos x="T0" y="T1"/>
                </a:cxn>
                <a:cxn ang="0">
                  <a:pos x="T2" y="T3"/>
                </a:cxn>
                <a:cxn ang="0">
                  <a:pos x="T4" y="T5"/>
                </a:cxn>
                <a:cxn ang="0">
                  <a:pos x="T6" y="T7"/>
                </a:cxn>
                <a:cxn ang="0">
                  <a:pos x="T8" y="T9"/>
                </a:cxn>
              </a:cxnLst>
              <a:rect l="0" t="0" r="r" b="b"/>
              <a:pathLst>
                <a:path w="1947" h="222">
                  <a:moveTo>
                    <a:pt x="1947" y="0"/>
                  </a:moveTo>
                  <a:lnTo>
                    <a:pt x="0" y="36"/>
                  </a:lnTo>
                  <a:lnTo>
                    <a:pt x="0" y="208"/>
                  </a:lnTo>
                  <a:lnTo>
                    <a:pt x="1929" y="222"/>
                  </a:lnTo>
                  <a:lnTo>
                    <a:pt x="1947" y="0"/>
                  </a:lnTo>
                  <a:close/>
                </a:path>
              </a:pathLst>
            </a:custGeom>
            <a:solidFill>
              <a:srgbClr val="FFFAE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 name="îṡḻídè"/>
            <p:cNvSpPr/>
            <p:nvPr/>
          </p:nvSpPr>
          <p:spPr bwMode="auto">
            <a:xfrm>
              <a:off x="2910" y="2744"/>
              <a:ext cx="1947" cy="222"/>
            </a:xfrm>
            <a:custGeom>
              <a:avLst/>
              <a:gdLst>
                <a:gd name="T0" fmla="*/ 1947 w 1947"/>
                <a:gd name="T1" fmla="*/ 0 h 222"/>
                <a:gd name="T2" fmla="*/ 0 w 1947"/>
                <a:gd name="T3" fmla="*/ 36 h 222"/>
                <a:gd name="T4" fmla="*/ 0 w 1947"/>
                <a:gd name="T5" fmla="*/ 208 h 222"/>
                <a:gd name="T6" fmla="*/ 1929 w 1947"/>
                <a:gd name="T7" fmla="*/ 222 h 222"/>
                <a:gd name="T8" fmla="*/ 1947 w 1947"/>
                <a:gd name="T9" fmla="*/ 0 h 222"/>
              </a:gdLst>
              <a:ahLst/>
              <a:cxnLst>
                <a:cxn ang="0">
                  <a:pos x="T0" y="T1"/>
                </a:cxn>
                <a:cxn ang="0">
                  <a:pos x="T2" y="T3"/>
                </a:cxn>
                <a:cxn ang="0">
                  <a:pos x="T4" y="T5"/>
                </a:cxn>
                <a:cxn ang="0">
                  <a:pos x="T6" y="T7"/>
                </a:cxn>
                <a:cxn ang="0">
                  <a:pos x="T8" y="T9"/>
                </a:cxn>
              </a:cxnLst>
              <a:rect l="0" t="0" r="r" b="b"/>
              <a:pathLst>
                <a:path w="1947" h="222">
                  <a:moveTo>
                    <a:pt x="1947" y="0"/>
                  </a:moveTo>
                  <a:lnTo>
                    <a:pt x="0" y="36"/>
                  </a:lnTo>
                  <a:lnTo>
                    <a:pt x="0" y="208"/>
                  </a:lnTo>
                  <a:lnTo>
                    <a:pt x="1929" y="222"/>
                  </a:lnTo>
                  <a:lnTo>
                    <a:pt x="194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 name="íŝļíḓè"/>
            <p:cNvSpPr/>
            <p:nvPr/>
          </p:nvSpPr>
          <p:spPr bwMode="auto">
            <a:xfrm>
              <a:off x="2668" y="2597"/>
              <a:ext cx="541" cy="444"/>
            </a:xfrm>
            <a:custGeom>
              <a:avLst/>
              <a:gdLst>
                <a:gd name="T0" fmla="*/ 519 w 541"/>
                <a:gd name="T1" fmla="*/ 0 h 444"/>
                <a:gd name="T2" fmla="*/ 48 w 541"/>
                <a:gd name="T3" fmla="*/ 42 h 444"/>
                <a:gd name="T4" fmla="*/ 75 w 541"/>
                <a:gd name="T5" fmla="*/ 423 h 444"/>
                <a:gd name="T6" fmla="*/ 541 w 541"/>
                <a:gd name="T7" fmla="*/ 440 h 444"/>
                <a:gd name="T8" fmla="*/ 30 w 541"/>
                <a:gd name="T9" fmla="*/ 444 h 444"/>
                <a:gd name="T10" fmla="*/ 0 w 541"/>
                <a:gd name="T11" fmla="*/ 0 h 444"/>
                <a:gd name="T12" fmla="*/ 519 w 541"/>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541" h="444">
                  <a:moveTo>
                    <a:pt x="519" y="0"/>
                  </a:moveTo>
                  <a:lnTo>
                    <a:pt x="48" y="42"/>
                  </a:lnTo>
                  <a:lnTo>
                    <a:pt x="75" y="423"/>
                  </a:lnTo>
                  <a:lnTo>
                    <a:pt x="541" y="440"/>
                  </a:lnTo>
                  <a:lnTo>
                    <a:pt x="30" y="444"/>
                  </a:lnTo>
                  <a:lnTo>
                    <a:pt x="0" y="0"/>
                  </a:lnTo>
                  <a:lnTo>
                    <a:pt x="519" y="0"/>
                  </a:lnTo>
                  <a:close/>
                </a:path>
              </a:pathLst>
            </a:custGeom>
            <a:solidFill>
              <a:srgbClr val="F7952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 name="îṡḷïḓe"/>
            <p:cNvSpPr/>
            <p:nvPr/>
          </p:nvSpPr>
          <p:spPr bwMode="auto">
            <a:xfrm>
              <a:off x="2654" y="3436"/>
              <a:ext cx="2170" cy="477"/>
            </a:xfrm>
            <a:custGeom>
              <a:avLst/>
              <a:gdLst>
                <a:gd name="T0" fmla="*/ 0 w 2170"/>
                <a:gd name="T1" fmla="*/ 0 h 477"/>
                <a:gd name="T2" fmla="*/ 2170 w 2170"/>
                <a:gd name="T3" fmla="*/ 0 h 477"/>
                <a:gd name="T4" fmla="*/ 2170 w 2170"/>
                <a:gd name="T5" fmla="*/ 477 h 477"/>
                <a:gd name="T6" fmla="*/ 67 w 2170"/>
                <a:gd name="T7" fmla="*/ 477 h 477"/>
                <a:gd name="T8" fmla="*/ 0 w 2170"/>
                <a:gd name="T9" fmla="*/ 0 h 477"/>
              </a:gdLst>
              <a:ahLst/>
              <a:cxnLst>
                <a:cxn ang="0">
                  <a:pos x="T0" y="T1"/>
                </a:cxn>
                <a:cxn ang="0">
                  <a:pos x="T2" y="T3"/>
                </a:cxn>
                <a:cxn ang="0">
                  <a:pos x="T4" y="T5"/>
                </a:cxn>
                <a:cxn ang="0">
                  <a:pos x="T6" y="T7"/>
                </a:cxn>
                <a:cxn ang="0">
                  <a:pos x="T8" y="T9"/>
                </a:cxn>
              </a:cxnLst>
              <a:rect l="0" t="0" r="r" b="b"/>
              <a:pathLst>
                <a:path w="2170" h="477">
                  <a:moveTo>
                    <a:pt x="0" y="0"/>
                  </a:moveTo>
                  <a:lnTo>
                    <a:pt x="2170" y="0"/>
                  </a:lnTo>
                  <a:lnTo>
                    <a:pt x="2170" y="477"/>
                  </a:lnTo>
                  <a:lnTo>
                    <a:pt x="67" y="477"/>
                  </a:lnTo>
                  <a:lnTo>
                    <a:pt x="0" y="0"/>
                  </a:lnTo>
                  <a:close/>
                </a:path>
              </a:pathLst>
            </a:custGeom>
            <a:solidFill>
              <a:srgbClr val="F58A2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 name="ïşlïḓe"/>
            <p:cNvSpPr/>
            <p:nvPr/>
          </p:nvSpPr>
          <p:spPr bwMode="auto">
            <a:xfrm>
              <a:off x="2654" y="3436"/>
              <a:ext cx="2170" cy="477"/>
            </a:xfrm>
            <a:custGeom>
              <a:avLst/>
              <a:gdLst>
                <a:gd name="T0" fmla="*/ 0 w 2170"/>
                <a:gd name="T1" fmla="*/ 0 h 477"/>
                <a:gd name="T2" fmla="*/ 2170 w 2170"/>
                <a:gd name="T3" fmla="*/ 0 h 477"/>
                <a:gd name="T4" fmla="*/ 2170 w 2170"/>
                <a:gd name="T5" fmla="*/ 477 h 477"/>
                <a:gd name="T6" fmla="*/ 67 w 2170"/>
                <a:gd name="T7" fmla="*/ 477 h 477"/>
                <a:gd name="T8" fmla="*/ 0 w 2170"/>
                <a:gd name="T9" fmla="*/ 0 h 477"/>
              </a:gdLst>
              <a:ahLst/>
              <a:cxnLst>
                <a:cxn ang="0">
                  <a:pos x="T0" y="T1"/>
                </a:cxn>
                <a:cxn ang="0">
                  <a:pos x="T2" y="T3"/>
                </a:cxn>
                <a:cxn ang="0">
                  <a:pos x="T4" y="T5"/>
                </a:cxn>
                <a:cxn ang="0">
                  <a:pos x="T6" y="T7"/>
                </a:cxn>
                <a:cxn ang="0">
                  <a:pos x="T8" y="T9"/>
                </a:cxn>
              </a:cxnLst>
              <a:rect l="0" t="0" r="r" b="b"/>
              <a:pathLst>
                <a:path w="2170" h="477">
                  <a:moveTo>
                    <a:pt x="0" y="0"/>
                  </a:moveTo>
                  <a:lnTo>
                    <a:pt x="2170" y="0"/>
                  </a:lnTo>
                  <a:lnTo>
                    <a:pt x="2170" y="477"/>
                  </a:lnTo>
                  <a:lnTo>
                    <a:pt x="67" y="47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 name="ïṩļíḍe"/>
            <p:cNvSpPr/>
            <p:nvPr/>
          </p:nvSpPr>
          <p:spPr bwMode="auto">
            <a:xfrm>
              <a:off x="2795" y="3512"/>
              <a:ext cx="2062" cy="297"/>
            </a:xfrm>
            <a:custGeom>
              <a:avLst/>
              <a:gdLst>
                <a:gd name="T0" fmla="*/ 0 w 2062"/>
                <a:gd name="T1" fmla="*/ 0 h 297"/>
                <a:gd name="T2" fmla="*/ 2062 w 2062"/>
                <a:gd name="T3" fmla="*/ 0 h 297"/>
                <a:gd name="T4" fmla="*/ 2062 w 2062"/>
                <a:gd name="T5" fmla="*/ 297 h 297"/>
                <a:gd name="T6" fmla="*/ 63 w 2062"/>
                <a:gd name="T7" fmla="*/ 297 h 297"/>
                <a:gd name="T8" fmla="*/ 0 w 2062"/>
                <a:gd name="T9" fmla="*/ 0 h 297"/>
              </a:gdLst>
              <a:ahLst/>
              <a:cxnLst>
                <a:cxn ang="0">
                  <a:pos x="T0" y="T1"/>
                </a:cxn>
                <a:cxn ang="0">
                  <a:pos x="T2" y="T3"/>
                </a:cxn>
                <a:cxn ang="0">
                  <a:pos x="T4" y="T5"/>
                </a:cxn>
                <a:cxn ang="0">
                  <a:pos x="T6" y="T7"/>
                </a:cxn>
                <a:cxn ang="0">
                  <a:pos x="T8" y="T9"/>
                </a:cxn>
              </a:cxnLst>
              <a:rect l="0" t="0" r="r" b="b"/>
              <a:pathLst>
                <a:path w="2062" h="297">
                  <a:moveTo>
                    <a:pt x="0" y="0"/>
                  </a:moveTo>
                  <a:lnTo>
                    <a:pt x="2062" y="0"/>
                  </a:lnTo>
                  <a:lnTo>
                    <a:pt x="2062" y="297"/>
                  </a:lnTo>
                  <a:lnTo>
                    <a:pt x="63" y="297"/>
                  </a:lnTo>
                  <a:lnTo>
                    <a:pt x="0" y="0"/>
                  </a:lnTo>
                  <a:close/>
                </a:path>
              </a:pathLst>
            </a:custGeom>
            <a:solidFill>
              <a:srgbClr val="FFFAE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 name="ísḷîḓe"/>
            <p:cNvSpPr/>
            <p:nvPr/>
          </p:nvSpPr>
          <p:spPr bwMode="auto">
            <a:xfrm>
              <a:off x="2795" y="3512"/>
              <a:ext cx="2062" cy="297"/>
            </a:xfrm>
            <a:custGeom>
              <a:avLst/>
              <a:gdLst>
                <a:gd name="T0" fmla="*/ 0 w 2062"/>
                <a:gd name="T1" fmla="*/ 0 h 297"/>
                <a:gd name="T2" fmla="*/ 2062 w 2062"/>
                <a:gd name="T3" fmla="*/ 0 h 297"/>
                <a:gd name="T4" fmla="*/ 2062 w 2062"/>
                <a:gd name="T5" fmla="*/ 297 h 297"/>
                <a:gd name="T6" fmla="*/ 63 w 2062"/>
                <a:gd name="T7" fmla="*/ 297 h 297"/>
                <a:gd name="T8" fmla="*/ 0 w 2062"/>
                <a:gd name="T9" fmla="*/ 0 h 297"/>
              </a:gdLst>
              <a:ahLst/>
              <a:cxnLst>
                <a:cxn ang="0">
                  <a:pos x="T0" y="T1"/>
                </a:cxn>
                <a:cxn ang="0">
                  <a:pos x="T2" y="T3"/>
                </a:cxn>
                <a:cxn ang="0">
                  <a:pos x="T4" y="T5"/>
                </a:cxn>
                <a:cxn ang="0">
                  <a:pos x="T6" y="T7"/>
                </a:cxn>
                <a:cxn ang="0">
                  <a:pos x="T8" y="T9"/>
                </a:cxn>
              </a:cxnLst>
              <a:rect l="0" t="0" r="r" b="b"/>
              <a:pathLst>
                <a:path w="2062" h="297">
                  <a:moveTo>
                    <a:pt x="0" y="0"/>
                  </a:moveTo>
                  <a:lnTo>
                    <a:pt x="2062" y="0"/>
                  </a:lnTo>
                  <a:lnTo>
                    <a:pt x="2062" y="297"/>
                  </a:lnTo>
                  <a:lnTo>
                    <a:pt x="63" y="29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0" name="ïS1îďê"/>
            <p:cNvSpPr/>
            <p:nvPr/>
          </p:nvSpPr>
          <p:spPr bwMode="auto">
            <a:xfrm>
              <a:off x="2795" y="3512"/>
              <a:ext cx="2062" cy="297"/>
            </a:xfrm>
            <a:custGeom>
              <a:avLst/>
              <a:gdLst>
                <a:gd name="T0" fmla="*/ 2062 w 2062"/>
                <a:gd name="T1" fmla="*/ 40 h 297"/>
                <a:gd name="T2" fmla="*/ 104 w 2062"/>
                <a:gd name="T3" fmla="*/ 77 h 297"/>
                <a:gd name="T4" fmla="*/ 104 w 2062"/>
                <a:gd name="T5" fmla="*/ 297 h 297"/>
                <a:gd name="T6" fmla="*/ 63 w 2062"/>
                <a:gd name="T7" fmla="*/ 297 h 297"/>
                <a:gd name="T8" fmla="*/ 0 w 2062"/>
                <a:gd name="T9" fmla="*/ 0 h 297"/>
                <a:gd name="T10" fmla="*/ 2062 w 2062"/>
                <a:gd name="T11" fmla="*/ 0 h 297"/>
                <a:gd name="T12" fmla="*/ 2062 w 2062"/>
                <a:gd name="T13" fmla="*/ 40 h 297"/>
              </a:gdLst>
              <a:ahLst/>
              <a:cxnLst>
                <a:cxn ang="0">
                  <a:pos x="T0" y="T1"/>
                </a:cxn>
                <a:cxn ang="0">
                  <a:pos x="T2" y="T3"/>
                </a:cxn>
                <a:cxn ang="0">
                  <a:pos x="T4" y="T5"/>
                </a:cxn>
                <a:cxn ang="0">
                  <a:pos x="T6" y="T7"/>
                </a:cxn>
                <a:cxn ang="0">
                  <a:pos x="T8" y="T9"/>
                </a:cxn>
                <a:cxn ang="0">
                  <a:pos x="T10" y="T11"/>
                </a:cxn>
                <a:cxn ang="0">
                  <a:pos x="T12" y="T13"/>
                </a:cxn>
              </a:cxnLst>
              <a:rect l="0" t="0" r="r" b="b"/>
              <a:pathLst>
                <a:path w="2062" h="297">
                  <a:moveTo>
                    <a:pt x="2062" y="40"/>
                  </a:moveTo>
                  <a:lnTo>
                    <a:pt x="104" y="77"/>
                  </a:lnTo>
                  <a:lnTo>
                    <a:pt x="104" y="297"/>
                  </a:lnTo>
                  <a:lnTo>
                    <a:pt x="63" y="297"/>
                  </a:lnTo>
                  <a:lnTo>
                    <a:pt x="0" y="0"/>
                  </a:lnTo>
                  <a:lnTo>
                    <a:pt x="2062" y="0"/>
                  </a:lnTo>
                  <a:lnTo>
                    <a:pt x="2062" y="40"/>
                  </a:lnTo>
                  <a:close/>
                </a:path>
              </a:pathLst>
            </a:custGeom>
            <a:solidFill>
              <a:srgbClr val="F4DFA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 name="íṣľïḑe"/>
            <p:cNvSpPr/>
            <p:nvPr/>
          </p:nvSpPr>
          <p:spPr bwMode="auto">
            <a:xfrm>
              <a:off x="2795" y="3512"/>
              <a:ext cx="2062" cy="297"/>
            </a:xfrm>
            <a:custGeom>
              <a:avLst/>
              <a:gdLst>
                <a:gd name="T0" fmla="*/ 2062 w 2062"/>
                <a:gd name="T1" fmla="*/ 40 h 297"/>
                <a:gd name="T2" fmla="*/ 104 w 2062"/>
                <a:gd name="T3" fmla="*/ 77 h 297"/>
                <a:gd name="T4" fmla="*/ 104 w 2062"/>
                <a:gd name="T5" fmla="*/ 297 h 297"/>
                <a:gd name="T6" fmla="*/ 63 w 2062"/>
                <a:gd name="T7" fmla="*/ 297 h 297"/>
                <a:gd name="T8" fmla="*/ 0 w 2062"/>
                <a:gd name="T9" fmla="*/ 0 h 297"/>
                <a:gd name="T10" fmla="*/ 2062 w 2062"/>
                <a:gd name="T11" fmla="*/ 0 h 297"/>
                <a:gd name="T12" fmla="*/ 2062 w 2062"/>
                <a:gd name="T13" fmla="*/ 40 h 297"/>
              </a:gdLst>
              <a:ahLst/>
              <a:cxnLst>
                <a:cxn ang="0">
                  <a:pos x="T0" y="T1"/>
                </a:cxn>
                <a:cxn ang="0">
                  <a:pos x="T2" y="T3"/>
                </a:cxn>
                <a:cxn ang="0">
                  <a:pos x="T4" y="T5"/>
                </a:cxn>
                <a:cxn ang="0">
                  <a:pos x="T6" y="T7"/>
                </a:cxn>
                <a:cxn ang="0">
                  <a:pos x="T8" y="T9"/>
                </a:cxn>
                <a:cxn ang="0">
                  <a:pos x="T10" y="T11"/>
                </a:cxn>
                <a:cxn ang="0">
                  <a:pos x="T12" y="T13"/>
                </a:cxn>
              </a:cxnLst>
              <a:rect l="0" t="0" r="r" b="b"/>
              <a:pathLst>
                <a:path w="2062" h="297">
                  <a:moveTo>
                    <a:pt x="2062" y="40"/>
                  </a:moveTo>
                  <a:lnTo>
                    <a:pt x="104" y="77"/>
                  </a:lnTo>
                  <a:lnTo>
                    <a:pt x="104" y="297"/>
                  </a:lnTo>
                  <a:lnTo>
                    <a:pt x="63" y="297"/>
                  </a:lnTo>
                  <a:lnTo>
                    <a:pt x="0" y="0"/>
                  </a:lnTo>
                  <a:lnTo>
                    <a:pt x="2062" y="0"/>
                  </a:lnTo>
                  <a:lnTo>
                    <a:pt x="2062" y="4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 name="isḻidè"/>
            <p:cNvSpPr/>
            <p:nvPr/>
          </p:nvSpPr>
          <p:spPr bwMode="auto">
            <a:xfrm>
              <a:off x="2654" y="3436"/>
              <a:ext cx="401" cy="477"/>
            </a:xfrm>
            <a:custGeom>
              <a:avLst/>
              <a:gdLst>
                <a:gd name="T0" fmla="*/ 229 w 401"/>
                <a:gd name="T1" fmla="*/ 4 h 477"/>
                <a:gd name="T2" fmla="*/ 48 w 401"/>
                <a:gd name="T3" fmla="*/ 20 h 477"/>
                <a:gd name="T4" fmla="*/ 96 w 401"/>
                <a:gd name="T5" fmla="*/ 438 h 477"/>
                <a:gd name="T6" fmla="*/ 401 w 401"/>
                <a:gd name="T7" fmla="*/ 477 h 477"/>
                <a:gd name="T8" fmla="*/ 67 w 401"/>
                <a:gd name="T9" fmla="*/ 477 h 477"/>
                <a:gd name="T10" fmla="*/ 0 w 401"/>
                <a:gd name="T11" fmla="*/ 0 h 477"/>
                <a:gd name="T12" fmla="*/ 229 w 401"/>
                <a:gd name="T13" fmla="*/ 4 h 477"/>
              </a:gdLst>
              <a:ahLst/>
              <a:cxnLst>
                <a:cxn ang="0">
                  <a:pos x="T0" y="T1"/>
                </a:cxn>
                <a:cxn ang="0">
                  <a:pos x="T2" y="T3"/>
                </a:cxn>
                <a:cxn ang="0">
                  <a:pos x="T4" y="T5"/>
                </a:cxn>
                <a:cxn ang="0">
                  <a:pos x="T6" y="T7"/>
                </a:cxn>
                <a:cxn ang="0">
                  <a:pos x="T8" y="T9"/>
                </a:cxn>
                <a:cxn ang="0">
                  <a:pos x="T10" y="T11"/>
                </a:cxn>
                <a:cxn ang="0">
                  <a:pos x="T12" y="T13"/>
                </a:cxn>
              </a:cxnLst>
              <a:rect l="0" t="0" r="r" b="b"/>
              <a:pathLst>
                <a:path w="401" h="477">
                  <a:moveTo>
                    <a:pt x="229" y="4"/>
                  </a:moveTo>
                  <a:lnTo>
                    <a:pt x="48" y="20"/>
                  </a:lnTo>
                  <a:lnTo>
                    <a:pt x="96" y="438"/>
                  </a:lnTo>
                  <a:lnTo>
                    <a:pt x="401" y="477"/>
                  </a:lnTo>
                  <a:lnTo>
                    <a:pt x="67" y="477"/>
                  </a:lnTo>
                  <a:lnTo>
                    <a:pt x="0" y="0"/>
                  </a:lnTo>
                  <a:lnTo>
                    <a:pt x="229" y="4"/>
                  </a:lnTo>
                  <a:close/>
                </a:path>
              </a:pathLst>
            </a:custGeom>
            <a:solidFill>
              <a:srgbClr val="F05A2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 name="íŝḷïḍé"/>
            <p:cNvSpPr/>
            <p:nvPr/>
          </p:nvSpPr>
          <p:spPr bwMode="auto">
            <a:xfrm>
              <a:off x="3532" y="2653"/>
              <a:ext cx="129" cy="64"/>
            </a:xfrm>
            <a:custGeom>
              <a:avLst/>
              <a:gdLst>
                <a:gd name="T0" fmla="*/ 32 w 62"/>
                <a:gd name="T1" fmla="*/ 0 h 31"/>
                <a:gd name="T2" fmla="*/ 0 w 62"/>
                <a:gd name="T3" fmla="*/ 31 h 31"/>
                <a:gd name="T4" fmla="*/ 48 w 62"/>
                <a:gd name="T5" fmla="*/ 30 h 31"/>
                <a:gd name="T6" fmla="*/ 62 w 62"/>
                <a:gd name="T7" fmla="*/ 7 h 31"/>
                <a:gd name="T8" fmla="*/ 32 w 62"/>
                <a:gd name="T9" fmla="*/ 0 h 31"/>
              </a:gdLst>
              <a:ahLst/>
              <a:cxnLst>
                <a:cxn ang="0">
                  <a:pos x="T0" y="T1"/>
                </a:cxn>
                <a:cxn ang="0">
                  <a:pos x="T2" y="T3"/>
                </a:cxn>
                <a:cxn ang="0">
                  <a:pos x="T4" y="T5"/>
                </a:cxn>
                <a:cxn ang="0">
                  <a:pos x="T6" y="T7"/>
                </a:cxn>
                <a:cxn ang="0">
                  <a:pos x="T8" y="T9"/>
                </a:cxn>
              </a:cxnLst>
              <a:rect l="0" t="0" r="r" b="b"/>
              <a:pathLst>
                <a:path w="62" h="31">
                  <a:moveTo>
                    <a:pt x="32" y="0"/>
                  </a:moveTo>
                  <a:cubicBezTo>
                    <a:pt x="20" y="9"/>
                    <a:pt x="9" y="19"/>
                    <a:pt x="0" y="31"/>
                  </a:cubicBezTo>
                  <a:cubicBezTo>
                    <a:pt x="48" y="30"/>
                    <a:pt x="48" y="30"/>
                    <a:pt x="48" y="30"/>
                  </a:cubicBezTo>
                  <a:cubicBezTo>
                    <a:pt x="56" y="15"/>
                    <a:pt x="62" y="7"/>
                    <a:pt x="62" y="7"/>
                  </a:cubicBezTo>
                  <a:cubicBezTo>
                    <a:pt x="32" y="0"/>
                    <a:pt x="32" y="0"/>
                    <a:pt x="32" y="0"/>
                  </a:cubicBezTo>
                </a:path>
              </a:pathLst>
            </a:custGeom>
            <a:solidFill>
              <a:srgbClr val="DAA12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 name="îşľîďé"/>
            <p:cNvSpPr/>
            <p:nvPr/>
          </p:nvSpPr>
          <p:spPr bwMode="auto">
            <a:xfrm>
              <a:off x="3501" y="2715"/>
              <a:ext cx="131" cy="54"/>
            </a:xfrm>
            <a:custGeom>
              <a:avLst/>
              <a:gdLst>
                <a:gd name="T0" fmla="*/ 63 w 63"/>
                <a:gd name="T1" fmla="*/ 0 h 26"/>
                <a:gd name="T2" fmla="*/ 15 w 63"/>
                <a:gd name="T3" fmla="*/ 1 h 26"/>
                <a:gd name="T4" fmla="*/ 0 w 63"/>
                <a:gd name="T5" fmla="*/ 26 h 26"/>
                <a:gd name="T6" fmla="*/ 52 w 63"/>
                <a:gd name="T7" fmla="*/ 25 h 26"/>
                <a:gd name="T8" fmla="*/ 63 w 63"/>
                <a:gd name="T9" fmla="*/ 0 h 26"/>
              </a:gdLst>
              <a:ahLst/>
              <a:cxnLst>
                <a:cxn ang="0">
                  <a:pos x="T0" y="T1"/>
                </a:cxn>
                <a:cxn ang="0">
                  <a:pos x="T2" y="T3"/>
                </a:cxn>
                <a:cxn ang="0">
                  <a:pos x="T4" y="T5"/>
                </a:cxn>
                <a:cxn ang="0">
                  <a:pos x="T6" y="T7"/>
                </a:cxn>
                <a:cxn ang="0">
                  <a:pos x="T8" y="T9"/>
                </a:cxn>
              </a:cxnLst>
              <a:rect l="0" t="0" r="r" b="b"/>
              <a:pathLst>
                <a:path w="63" h="26">
                  <a:moveTo>
                    <a:pt x="63" y="0"/>
                  </a:moveTo>
                  <a:cubicBezTo>
                    <a:pt x="15" y="1"/>
                    <a:pt x="15" y="1"/>
                    <a:pt x="15" y="1"/>
                  </a:cubicBezTo>
                  <a:cubicBezTo>
                    <a:pt x="9" y="9"/>
                    <a:pt x="4" y="17"/>
                    <a:pt x="0" y="26"/>
                  </a:cubicBezTo>
                  <a:cubicBezTo>
                    <a:pt x="52" y="25"/>
                    <a:pt x="52" y="25"/>
                    <a:pt x="52" y="25"/>
                  </a:cubicBezTo>
                  <a:cubicBezTo>
                    <a:pt x="56" y="15"/>
                    <a:pt x="60" y="7"/>
                    <a:pt x="63" y="0"/>
                  </a:cubicBezTo>
                </a:path>
              </a:pathLst>
            </a:custGeom>
            <a:solidFill>
              <a:srgbClr val="D4C08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 name="îṧḷîḋê"/>
            <p:cNvSpPr/>
            <p:nvPr/>
          </p:nvSpPr>
          <p:spPr bwMode="auto">
            <a:xfrm>
              <a:off x="3478" y="3033"/>
              <a:ext cx="89" cy="4"/>
            </a:xfrm>
            <a:custGeom>
              <a:avLst/>
              <a:gdLst>
                <a:gd name="T0" fmla="*/ 43 w 43"/>
                <a:gd name="T1" fmla="*/ 0 h 2"/>
                <a:gd name="T2" fmla="*/ 0 w 43"/>
                <a:gd name="T3" fmla="*/ 1 h 2"/>
                <a:gd name="T4" fmla="*/ 0 w 43"/>
                <a:gd name="T5" fmla="*/ 2 h 2"/>
                <a:gd name="T6" fmla="*/ 43 w 43"/>
                <a:gd name="T7" fmla="*/ 1 h 2"/>
                <a:gd name="T8" fmla="*/ 43 w 43"/>
                <a:gd name="T9" fmla="*/ 0 h 2"/>
              </a:gdLst>
              <a:ahLst/>
              <a:cxnLst>
                <a:cxn ang="0">
                  <a:pos x="T0" y="T1"/>
                </a:cxn>
                <a:cxn ang="0">
                  <a:pos x="T2" y="T3"/>
                </a:cxn>
                <a:cxn ang="0">
                  <a:pos x="T4" y="T5"/>
                </a:cxn>
                <a:cxn ang="0">
                  <a:pos x="T6" y="T7"/>
                </a:cxn>
                <a:cxn ang="0">
                  <a:pos x="T8" y="T9"/>
                </a:cxn>
              </a:cxnLst>
              <a:rect l="0" t="0" r="r" b="b"/>
              <a:pathLst>
                <a:path w="43" h="2">
                  <a:moveTo>
                    <a:pt x="43" y="0"/>
                  </a:moveTo>
                  <a:cubicBezTo>
                    <a:pt x="0" y="1"/>
                    <a:pt x="0" y="1"/>
                    <a:pt x="0" y="1"/>
                  </a:cubicBezTo>
                  <a:cubicBezTo>
                    <a:pt x="0" y="1"/>
                    <a:pt x="0" y="1"/>
                    <a:pt x="0" y="2"/>
                  </a:cubicBezTo>
                  <a:cubicBezTo>
                    <a:pt x="43" y="1"/>
                    <a:pt x="43" y="1"/>
                    <a:pt x="43" y="1"/>
                  </a:cubicBezTo>
                  <a:cubicBezTo>
                    <a:pt x="43" y="1"/>
                    <a:pt x="43" y="1"/>
                    <a:pt x="43" y="0"/>
                  </a:cubicBezTo>
                </a:path>
              </a:pathLst>
            </a:custGeom>
            <a:solidFill>
              <a:srgbClr val="DDD9D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 name="iś1íḓe"/>
            <p:cNvSpPr/>
            <p:nvPr/>
          </p:nvSpPr>
          <p:spPr bwMode="auto">
            <a:xfrm>
              <a:off x="3478" y="3035"/>
              <a:ext cx="256" cy="401"/>
            </a:xfrm>
            <a:custGeom>
              <a:avLst/>
              <a:gdLst>
                <a:gd name="T0" fmla="*/ 81 w 123"/>
                <a:gd name="T1" fmla="*/ 185 h 193"/>
                <a:gd name="T2" fmla="*/ 83 w 123"/>
                <a:gd name="T3" fmla="*/ 187 h 193"/>
                <a:gd name="T4" fmla="*/ 79 w 123"/>
                <a:gd name="T5" fmla="*/ 193 h 193"/>
                <a:gd name="T6" fmla="*/ 119 w 123"/>
                <a:gd name="T7" fmla="*/ 193 h 193"/>
                <a:gd name="T8" fmla="*/ 123 w 123"/>
                <a:gd name="T9" fmla="*/ 186 h 193"/>
                <a:gd name="T10" fmla="*/ 122 w 123"/>
                <a:gd name="T11" fmla="*/ 186 h 193"/>
                <a:gd name="T12" fmla="*/ 81 w 123"/>
                <a:gd name="T13" fmla="*/ 185 h 193"/>
                <a:gd name="T14" fmla="*/ 43 w 123"/>
                <a:gd name="T15" fmla="*/ 0 h 193"/>
                <a:gd name="T16" fmla="*/ 0 w 123"/>
                <a:gd name="T17" fmla="*/ 1 h 193"/>
                <a:gd name="T18" fmla="*/ 7 w 123"/>
                <a:gd name="T19" fmla="*/ 30 h 193"/>
                <a:gd name="T20" fmla="*/ 47 w 123"/>
                <a:gd name="T21" fmla="*/ 29 h 193"/>
                <a:gd name="T22" fmla="*/ 43 w 123"/>
                <a:gd name="T23"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 h="193">
                  <a:moveTo>
                    <a:pt x="81" y="185"/>
                  </a:moveTo>
                  <a:cubicBezTo>
                    <a:pt x="82" y="186"/>
                    <a:pt x="83" y="187"/>
                    <a:pt x="83" y="187"/>
                  </a:cubicBezTo>
                  <a:cubicBezTo>
                    <a:pt x="83" y="187"/>
                    <a:pt x="81" y="189"/>
                    <a:pt x="79" y="193"/>
                  </a:cubicBezTo>
                  <a:cubicBezTo>
                    <a:pt x="119" y="193"/>
                    <a:pt x="119" y="193"/>
                    <a:pt x="119" y="193"/>
                  </a:cubicBezTo>
                  <a:cubicBezTo>
                    <a:pt x="121" y="188"/>
                    <a:pt x="123" y="186"/>
                    <a:pt x="123" y="186"/>
                  </a:cubicBezTo>
                  <a:cubicBezTo>
                    <a:pt x="123" y="186"/>
                    <a:pt x="123" y="186"/>
                    <a:pt x="122" y="186"/>
                  </a:cubicBezTo>
                  <a:cubicBezTo>
                    <a:pt x="81" y="185"/>
                    <a:pt x="81" y="185"/>
                    <a:pt x="81" y="185"/>
                  </a:cubicBezTo>
                  <a:moveTo>
                    <a:pt x="43" y="0"/>
                  </a:moveTo>
                  <a:cubicBezTo>
                    <a:pt x="0" y="1"/>
                    <a:pt x="0" y="1"/>
                    <a:pt x="0" y="1"/>
                  </a:cubicBezTo>
                  <a:cubicBezTo>
                    <a:pt x="2" y="11"/>
                    <a:pt x="4" y="20"/>
                    <a:pt x="7" y="30"/>
                  </a:cubicBezTo>
                  <a:cubicBezTo>
                    <a:pt x="47" y="29"/>
                    <a:pt x="47" y="29"/>
                    <a:pt x="47" y="29"/>
                  </a:cubicBezTo>
                  <a:cubicBezTo>
                    <a:pt x="45" y="19"/>
                    <a:pt x="44" y="10"/>
                    <a:pt x="43" y="0"/>
                  </a:cubicBezTo>
                </a:path>
              </a:pathLst>
            </a:custGeom>
            <a:solidFill>
              <a:srgbClr val="117F8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 name="î$ḻîde"/>
            <p:cNvSpPr/>
            <p:nvPr/>
          </p:nvSpPr>
          <p:spPr bwMode="auto">
            <a:xfrm>
              <a:off x="3492" y="3095"/>
              <a:ext cx="240" cy="326"/>
            </a:xfrm>
            <a:custGeom>
              <a:avLst/>
              <a:gdLst>
                <a:gd name="T0" fmla="*/ 40 w 115"/>
                <a:gd name="T1" fmla="*/ 0 h 157"/>
                <a:gd name="T2" fmla="*/ 0 w 115"/>
                <a:gd name="T3" fmla="*/ 1 h 157"/>
                <a:gd name="T4" fmla="*/ 74 w 115"/>
                <a:gd name="T5" fmla="*/ 156 h 157"/>
                <a:gd name="T6" fmla="*/ 115 w 115"/>
                <a:gd name="T7" fmla="*/ 157 h 157"/>
                <a:gd name="T8" fmla="*/ 40 w 115"/>
                <a:gd name="T9" fmla="*/ 0 h 157"/>
              </a:gdLst>
              <a:ahLst/>
              <a:cxnLst>
                <a:cxn ang="0">
                  <a:pos x="T0" y="T1"/>
                </a:cxn>
                <a:cxn ang="0">
                  <a:pos x="T2" y="T3"/>
                </a:cxn>
                <a:cxn ang="0">
                  <a:pos x="T4" y="T5"/>
                </a:cxn>
                <a:cxn ang="0">
                  <a:pos x="T6" y="T7"/>
                </a:cxn>
                <a:cxn ang="0">
                  <a:pos x="T8" y="T9"/>
                </a:cxn>
              </a:cxnLst>
              <a:rect l="0" t="0" r="r" b="b"/>
              <a:pathLst>
                <a:path w="115" h="157">
                  <a:moveTo>
                    <a:pt x="40" y="0"/>
                  </a:moveTo>
                  <a:cubicBezTo>
                    <a:pt x="0" y="1"/>
                    <a:pt x="0" y="1"/>
                    <a:pt x="0" y="1"/>
                  </a:cubicBezTo>
                  <a:cubicBezTo>
                    <a:pt x="22" y="78"/>
                    <a:pt x="66" y="144"/>
                    <a:pt x="74" y="156"/>
                  </a:cubicBezTo>
                  <a:cubicBezTo>
                    <a:pt x="115" y="157"/>
                    <a:pt x="115" y="157"/>
                    <a:pt x="115" y="157"/>
                  </a:cubicBezTo>
                  <a:cubicBezTo>
                    <a:pt x="71" y="102"/>
                    <a:pt x="48" y="48"/>
                    <a:pt x="40" y="0"/>
                  </a:cubicBezTo>
                </a:path>
              </a:pathLst>
            </a:custGeom>
            <a:solidFill>
              <a:srgbClr val="40A7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 name="iś1íḍe"/>
            <p:cNvSpPr/>
            <p:nvPr/>
          </p:nvSpPr>
          <p:spPr bwMode="auto">
            <a:xfrm>
              <a:off x="3467" y="2956"/>
              <a:ext cx="100" cy="79"/>
            </a:xfrm>
            <a:custGeom>
              <a:avLst/>
              <a:gdLst>
                <a:gd name="T0" fmla="*/ 0 w 48"/>
                <a:gd name="T1" fmla="*/ 0 h 38"/>
                <a:gd name="T2" fmla="*/ 5 w 48"/>
                <a:gd name="T3" fmla="*/ 38 h 38"/>
                <a:gd name="T4" fmla="*/ 48 w 48"/>
                <a:gd name="T5" fmla="*/ 37 h 38"/>
                <a:gd name="T6" fmla="*/ 48 w 48"/>
                <a:gd name="T7" fmla="*/ 0 h 38"/>
                <a:gd name="T8" fmla="*/ 0 w 48"/>
                <a:gd name="T9" fmla="*/ 0 h 38"/>
              </a:gdLst>
              <a:ahLst/>
              <a:cxnLst>
                <a:cxn ang="0">
                  <a:pos x="T0" y="T1"/>
                </a:cxn>
                <a:cxn ang="0">
                  <a:pos x="T2" y="T3"/>
                </a:cxn>
                <a:cxn ang="0">
                  <a:pos x="T4" y="T5"/>
                </a:cxn>
                <a:cxn ang="0">
                  <a:pos x="T6" y="T7"/>
                </a:cxn>
                <a:cxn ang="0">
                  <a:pos x="T8" y="T9"/>
                </a:cxn>
              </a:cxnLst>
              <a:rect l="0" t="0" r="r" b="b"/>
              <a:pathLst>
                <a:path w="48" h="38">
                  <a:moveTo>
                    <a:pt x="0" y="0"/>
                  </a:moveTo>
                  <a:cubicBezTo>
                    <a:pt x="1" y="12"/>
                    <a:pt x="2" y="25"/>
                    <a:pt x="5" y="38"/>
                  </a:cubicBezTo>
                  <a:cubicBezTo>
                    <a:pt x="48" y="37"/>
                    <a:pt x="48" y="37"/>
                    <a:pt x="48" y="37"/>
                  </a:cubicBezTo>
                  <a:cubicBezTo>
                    <a:pt x="47" y="24"/>
                    <a:pt x="47" y="12"/>
                    <a:pt x="48" y="0"/>
                  </a:cubicBezTo>
                  <a:cubicBezTo>
                    <a:pt x="0" y="0"/>
                    <a:pt x="0" y="0"/>
                    <a:pt x="0" y="0"/>
                  </a:cubicBezTo>
                </a:path>
              </a:pathLst>
            </a:custGeom>
            <a:solidFill>
              <a:srgbClr val="DAA12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 name="íšļîďê"/>
            <p:cNvSpPr/>
            <p:nvPr/>
          </p:nvSpPr>
          <p:spPr bwMode="auto">
            <a:xfrm>
              <a:off x="3467" y="2956"/>
              <a:ext cx="100" cy="1"/>
            </a:xfrm>
            <a:prstGeom prst="rect">
              <a:avLst/>
            </a:prstGeom>
            <a:solidFill>
              <a:srgbClr val="D4C08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0" name="íŝḷïdé"/>
            <p:cNvSpPr/>
            <p:nvPr/>
          </p:nvSpPr>
          <p:spPr bwMode="auto">
            <a:xfrm>
              <a:off x="3467" y="2956"/>
              <a:ext cx="100"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1" name="íŝḻidê"/>
            <p:cNvSpPr/>
            <p:nvPr/>
          </p:nvSpPr>
          <p:spPr bwMode="auto">
            <a:xfrm>
              <a:off x="3463" y="2767"/>
              <a:ext cx="146" cy="189"/>
            </a:xfrm>
            <a:custGeom>
              <a:avLst/>
              <a:gdLst>
                <a:gd name="T0" fmla="*/ 70 w 70"/>
                <a:gd name="T1" fmla="*/ 0 h 91"/>
                <a:gd name="T2" fmla="*/ 18 w 70"/>
                <a:gd name="T3" fmla="*/ 1 h 91"/>
                <a:gd name="T4" fmla="*/ 2 w 70"/>
                <a:gd name="T5" fmla="*/ 91 h 91"/>
                <a:gd name="T6" fmla="*/ 50 w 70"/>
                <a:gd name="T7" fmla="*/ 91 h 91"/>
                <a:gd name="T8" fmla="*/ 70 w 70"/>
                <a:gd name="T9" fmla="*/ 0 h 91"/>
              </a:gdLst>
              <a:ahLst/>
              <a:cxnLst>
                <a:cxn ang="0">
                  <a:pos x="T0" y="T1"/>
                </a:cxn>
                <a:cxn ang="0">
                  <a:pos x="T2" y="T3"/>
                </a:cxn>
                <a:cxn ang="0">
                  <a:pos x="T4" y="T5"/>
                </a:cxn>
                <a:cxn ang="0">
                  <a:pos x="T6" y="T7"/>
                </a:cxn>
                <a:cxn ang="0">
                  <a:pos x="T8" y="T9"/>
                </a:cxn>
              </a:cxnLst>
              <a:rect l="0" t="0" r="r" b="b"/>
              <a:pathLst>
                <a:path w="70" h="91">
                  <a:moveTo>
                    <a:pt x="70" y="0"/>
                  </a:moveTo>
                  <a:cubicBezTo>
                    <a:pt x="18" y="1"/>
                    <a:pt x="18" y="1"/>
                    <a:pt x="18" y="1"/>
                  </a:cubicBezTo>
                  <a:cubicBezTo>
                    <a:pt x="4" y="29"/>
                    <a:pt x="0" y="60"/>
                    <a:pt x="2" y="91"/>
                  </a:cubicBezTo>
                  <a:cubicBezTo>
                    <a:pt x="50" y="91"/>
                    <a:pt x="50" y="91"/>
                    <a:pt x="50" y="91"/>
                  </a:cubicBezTo>
                  <a:cubicBezTo>
                    <a:pt x="52" y="55"/>
                    <a:pt x="61" y="23"/>
                    <a:pt x="70" y="0"/>
                  </a:cubicBezTo>
                </a:path>
              </a:pathLst>
            </a:custGeom>
            <a:solidFill>
              <a:srgbClr val="DDD5C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2" name="íşḻîḍe"/>
            <p:cNvSpPr/>
            <p:nvPr/>
          </p:nvSpPr>
          <p:spPr bwMode="auto">
            <a:xfrm>
              <a:off x="3605" y="3436"/>
              <a:ext cx="120" cy="76"/>
            </a:xfrm>
            <a:custGeom>
              <a:avLst/>
              <a:gdLst>
                <a:gd name="T0" fmla="*/ 58 w 58"/>
                <a:gd name="T1" fmla="*/ 0 h 37"/>
                <a:gd name="T2" fmla="*/ 18 w 58"/>
                <a:gd name="T3" fmla="*/ 0 h 37"/>
                <a:gd name="T4" fmla="*/ 0 w 58"/>
                <a:gd name="T5" fmla="*/ 37 h 37"/>
                <a:gd name="T6" fmla="*/ 38 w 58"/>
                <a:gd name="T7" fmla="*/ 37 h 37"/>
                <a:gd name="T8" fmla="*/ 58 w 58"/>
                <a:gd name="T9" fmla="*/ 0 h 37"/>
              </a:gdLst>
              <a:ahLst/>
              <a:cxnLst>
                <a:cxn ang="0">
                  <a:pos x="T0" y="T1"/>
                </a:cxn>
                <a:cxn ang="0">
                  <a:pos x="T2" y="T3"/>
                </a:cxn>
                <a:cxn ang="0">
                  <a:pos x="T4" y="T5"/>
                </a:cxn>
                <a:cxn ang="0">
                  <a:pos x="T6" y="T7"/>
                </a:cxn>
                <a:cxn ang="0">
                  <a:pos x="T8" y="T9"/>
                </a:cxn>
              </a:cxnLst>
              <a:rect l="0" t="0" r="r" b="b"/>
              <a:pathLst>
                <a:path w="58" h="37">
                  <a:moveTo>
                    <a:pt x="58" y="0"/>
                  </a:moveTo>
                  <a:cubicBezTo>
                    <a:pt x="18" y="0"/>
                    <a:pt x="18" y="0"/>
                    <a:pt x="18" y="0"/>
                  </a:cubicBezTo>
                  <a:cubicBezTo>
                    <a:pt x="14" y="7"/>
                    <a:pt x="7" y="22"/>
                    <a:pt x="0" y="37"/>
                  </a:cubicBezTo>
                  <a:cubicBezTo>
                    <a:pt x="38" y="37"/>
                    <a:pt x="38" y="37"/>
                    <a:pt x="38" y="37"/>
                  </a:cubicBezTo>
                  <a:cubicBezTo>
                    <a:pt x="47" y="22"/>
                    <a:pt x="54" y="8"/>
                    <a:pt x="58" y="0"/>
                  </a:cubicBezTo>
                </a:path>
              </a:pathLst>
            </a:custGeom>
            <a:solidFill>
              <a:srgbClr val="D57C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 name="îsḷiḋé"/>
            <p:cNvSpPr/>
            <p:nvPr/>
          </p:nvSpPr>
          <p:spPr bwMode="auto">
            <a:xfrm>
              <a:off x="3559" y="3575"/>
              <a:ext cx="87" cy="72"/>
            </a:xfrm>
            <a:custGeom>
              <a:avLst/>
              <a:gdLst>
                <a:gd name="T0" fmla="*/ 42 w 42"/>
                <a:gd name="T1" fmla="*/ 0 h 35"/>
                <a:gd name="T2" fmla="*/ 10 w 42"/>
                <a:gd name="T3" fmla="*/ 1 h 35"/>
                <a:gd name="T4" fmla="*/ 8 w 42"/>
                <a:gd name="T5" fmla="*/ 35 h 35"/>
                <a:gd name="T6" fmla="*/ 8 w 42"/>
                <a:gd name="T7" fmla="*/ 35 h 35"/>
                <a:gd name="T8" fmla="*/ 42 w 42"/>
                <a:gd name="T9" fmla="*/ 0 h 35"/>
              </a:gdLst>
              <a:ahLst/>
              <a:cxnLst>
                <a:cxn ang="0">
                  <a:pos x="T0" y="T1"/>
                </a:cxn>
                <a:cxn ang="0">
                  <a:pos x="T2" y="T3"/>
                </a:cxn>
                <a:cxn ang="0">
                  <a:pos x="T4" y="T5"/>
                </a:cxn>
                <a:cxn ang="0">
                  <a:pos x="T6" y="T7"/>
                </a:cxn>
                <a:cxn ang="0">
                  <a:pos x="T8" y="T9"/>
                </a:cxn>
              </a:cxnLst>
              <a:rect l="0" t="0" r="r" b="b"/>
              <a:pathLst>
                <a:path w="42" h="35">
                  <a:moveTo>
                    <a:pt x="42" y="0"/>
                  </a:moveTo>
                  <a:cubicBezTo>
                    <a:pt x="10" y="1"/>
                    <a:pt x="10" y="1"/>
                    <a:pt x="10" y="1"/>
                  </a:cubicBezTo>
                  <a:cubicBezTo>
                    <a:pt x="3" y="20"/>
                    <a:pt x="0" y="35"/>
                    <a:pt x="8" y="35"/>
                  </a:cubicBezTo>
                  <a:cubicBezTo>
                    <a:pt x="8" y="35"/>
                    <a:pt x="8" y="35"/>
                    <a:pt x="8" y="35"/>
                  </a:cubicBezTo>
                  <a:cubicBezTo>
                    <a:pt x="16" y="35"/>
                    <a:pt x="29" y="20"/>
                    <a:pt x="42" y="0"/>
                  </a:cubicBezTo>
                </a:path>
              </a:pathLst>
            </a:custGeom>
            <a:solidFill>
              <a:srgbClr val="DDD5C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 name="îṡlîdè"/>
            <p:cNvSpPr/>
            <p:nvPr/>
          </p:nvSpPr>
          <p:spPr bwMode="auto">
            <a:xfrm>
              <a:off x="3580" y="3512"/>
              <a:ext cx="104" cy="65"/>
            </a:xfrm>
            <a:custGeom>
              <a:avLst/>
              <a:gdLst>
                <a:gd name="T0" fmla="*/ 50 w 50"/>
                <a:gd name="T1" fmla="*/ 0 h 31"/>
                <a:gd name="T2" fmla="*/ 12 w 50"/>
                <a:gd name="T3" fmla="*/ 0 h 31"/>
                <a:gd name="T4" fmla="*/ 0 w 50"/>
                <a:gd name="T5" fmla="*/ 31 h 31"/>
                <a:gd name="T6" fmla="*/ 32 w 50"/>
                <a:gd name="T7" fmla="*/ 30 h 31"/>
                <a:gd name="T8" fmla="*/ 50 w 50"/>
                <a:gd name="T9" fmla="*/ 0 h 31"/>
              </a:gdLst>
              <a:ahLst/>
              <a:cxnLst>
                <a:cxn ang="0">
                  <a:pos x="T0" y="T1"/>
                </a:cxn>
                <a:cxn ang="0">
                  <a:pos x="T2" y="T3"/>
                </a:cxn>
                <a:cxn ang="0">
                  <a:pos x="T4" y="T5"/>
                </a:cxn>
                <a:cxn ang="0">
                  <a:pos x="T6" y="T7"/>
                </a:cxn>
                <a:cxn ang="0">
                  <a:pos x="T8" y="T9"/>
                </a:cxn>
              </a:cxnLst>
              <a:rect l="0" t="0" r="r" b="b"/>
              <a:pathLst>
                <a:path w="50" h="31">
                  <a:moveTo>
                    <a:pt x="50" y="0"/>
                  </a:moveTo>
                  <a:cubicBezTo>
                    <a:pt x="12" y="0"/>
                    <a:pt x="12" y="0"/>
                    <a:pt x="12" y="0"/>
                  </a:cubicBezTo>
                  <a:cubicBezTo>
                    <a:pt x="8" y="11"/>
                    <a:pt x="3" y="21"/>
                    <a:pt x="0" y="31"/>
                  </a:cubicBezTo>
                  <a:cubicBezTo>
                    <a:pt x="32" y="30"/>
                    <a:pt x="32" y="30"/>
                    <a:pt x="32" y="30"/>
                  </a:cubicBezTo>
                  <a:cubicBezTo>
                    <a:pt x="38" y="21"/>
                    <a:pt x="44" y="10"/>
                    <a:pt x="50" y="0"/>
                  </a:cubicBezTo>
                </a:path>
              </a:pathLst>
            </a:custGeom>
            <a:solidFill>
              <a:srgbClr val="D4C08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 name="iṥliďê"/>
            <p:cNvSpPr/>
            <p:nvPr/>
          </p:nvSpPr>
          <p:spPr bwMode="auto">
            <a:xfrm>
              <a:off x="4044" y="3029"/>
              <a:ext cx="93" cy="2"/>
            </a:xfrm>
            <a:custGeom>
              <a:avLst/>
              <a:gdLst>
                <a:gd name="T0" fmla="*/ 45 w 45"/>
                <a:gd name="T1" fmla="*/ 0 h 1"/>
                <a:gd name="T2" fmla="*/ 0 w 45"/>
                <a:gd name="T3" fmla="*/ 0 h 1"/>
                <a:gd name="T4" fmla="*/ 0 w 45"/>
                <a:gd name="T5" fmla="*/ 1 h 1"/>
                <a:gd name="T6" fmla="*/ 44 w 45"/>
                <a:gd name="T7" fmla="*/ 1 h 1"/>
                <a:gd name="T8" fmla="*/ 45 w 45"/>
                <a:gd name="T9" fmla="*/ 0 h 1"/>
              </a:gdLst>
              <a:ahLst/>
              <a:cxnLst>
                <a:cxn ang="0">
                  <a:pos x="T0" y="T1"/>
                </a:cxn>
                <a:cxn ang="0">
                  <a:pos x="T2" y="T3"/>
                </a:cxn>
                <a:cxn ang="0">
                  <a:pos x="T4" y="T5"/>
                </a:cxn>
                <a:cxn ang="0">
                  <a:pos x="T6" y="T7"/>
                </a:cxn>
                <a:cxn ang="0">
                  <a:pos x="T8" y="T9"/>
                </a:cxn>
              </a:cxnLst>
              <a:rect l="0" t="0" r="r" b="b"/>
              <a:pathLst>
                <a:path w="45" h="1">
                  <a:moveTo>
                    <a:pt x="45" y="0"/>
                  </a:moveTo>
                  <a:cubicBezTo>
                    <a:pt x="0" y="0"/>
                    <a:pt x="0" y="0"/>
                    <a:pt x="0" y="0"/>
                  </a:cubicBezTo>
                  <a:cubicBezTo>
                    <a:pt x="0" y="0"/>
                    <a:pt x="0" y="1"/>
                    <a:pt x="0" y="1"/>
                  </a:cubicBezTo>
                  <a:cubicBezTo>
                    <a:pt x="44" y="1"/>
                    <a:pt x="44" y="1"/>
                    <a:pt x="44" y="1"/>
                  </a:cubicBezTo>
                  <a:cubicBezTo>
                    <a:pt x="45" y="0"/>
                    <a:pt x="45" y="0"/>
                    <a:pt x="45" y="0"/>
                  </a:cubicBezTo>
                </a:path>
              </a:pathLst>
            </a:custGeom>
            <a:solidFill>
              <a:srgbClr val="DDD9D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 name="íšlidè"/>
            <p:cNvSpPr/>
            <p:nvPr/>
          </p:nvSpPr>
          <p:spPr bwMode="auto">
            <a:xfrm>
              <a:off x="3861" y="3031"/>
              <a:ext cx="274" cy="405"/>
            </a:xfrm>
            <a:custGeom>
              <a:avLst/>
              <a:gdLst>
                <a:gd name="T0" fmla="*/ 0 w 132"/>
                <a:gd name="T1" fmla="*/ 189 h 195"/>
                <a:gd name="T2" fmla="*/ 3 w 132"/>
                <a:gd name="T3" fmla="*/ 195 h 195"/>
                <a:gd name="T4" fmla="*/ 43 w 132"/>
                <a:gd name="T5" fmla="*/ 195 h 195"/>
                <a:gd name="T6" fmla="*/ 40 w 132"/>
                <a:gd name="T7" fmla="*/ 189 h 195"/>
                <a:gd name="T8" fmla="*/ 0 w 132"/>
                <a:gd name="T9" fmla="*/ 189 h 195"/>
                <a:gd name="T10" fmla="*/ 132 w 132"/>
                <a:gd name="T11" fmla="*/ 0 h 195"/>
                <a:gd name="T12" fmla="*/ 88 w 132"/>
                <a:gd name="T13" fmla="*/ 0 h 195"/>
                <a:gd name="T14" fmla="*/ 82 w 132"/>
                <a:gd name="T15" fmla="*/ 27 h 195"/>
                <a:gd name="T16" fmla="*/ 125 w 132"/>
                <a:gd name="T17" fmla="*/ 26 h 195"/>
                <a:gd name="T18" fmla="*/ 132 w 132"/>
                <a:gd name="T19"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95">
                  <a:moveTo>
                    <a:pt x="0" y="189"/>
                  </a:moveTo>
                  <a:cubicBezTo>
                    <a:pt x="1" y="190"/>
                    <a:pt x="2" y="192"/>
                    <a:pt x="3" y="195"/>
                  </a:cubicBezTo>
                  <a:cubicBezTo>
                    <a:pt x="43" y="195"/>
                    <a:pt x="43" y="195"/>
                    <a:pt x="43" y="195"/>
                  </a:cubicBezTo>
                  <a:cubicBezTo>
                    <a:pt x="42" y="192"/>
                    <a:pt x="41" y="190"/>
                    <a:pt x="40" y="189"/>
                  </a:cubicBezTo>
                  <a:cubicBezTo>
                    <a:pt x="0" y="189"/>
                    <a:pt x="0" y="189"/>
                    <a:pt x="0" y="189"/>
                  </a:cubicBezTo>
                  <a:moveTo>
                    <a:pt x="132" y="0"/>
                  </a:moveTo>
                  <a:cubicBezTo>
                    <a:pt x="88" y="0"/>
                    <a:pt x="88" y="0"/>
                    <a:pt x="88" y="0"/>
                  </a:cubicBezTo>
                  <a:cubicBezTo>
                    <a:pt x="86" y="9"/>
                    <a:pt x="85" y="18"/>
                    <a:pt x="82" y="27"/>
                  </a:cubicBezTo>
                  <a:cubicBezTo>
                    <a:pt x="125" y="26"/>
                    <a:pt x="125" y="26"/>
                    <a:pt x="125" y="26"/>
                  </a:cubicBezTo>
                  <a:cubicBezTo>
                    <a:pt x="127" y="17"/>
                    <a:pt x="130" y="8"/>
                    <a:pt x="132" y="0"/>
                  </a:cubicBezTo>
                </a:path>
              </a:pathLst>
            </a:custGeom>
            <a:solidFill>
              <a:srgbClr val="117F8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 name="íslídé"/>
            <p:cNvSpPr/>
            <p:nvPr/>
          </p:nvSpPr>
          <p:spPr bwMode="auto">
            <a:xfrm>
              <a:off x="3861" y="3085"/>
              <a:ext cx="260" cy="338"/>
            </a:xfrm>
            <a:custGeom>
              <a:avLst/>
              <a:gdLst>
                <a:gd name="T0" fmla="*/ 125 w 125"/>
                <a:gd name="T1" fmla="*/ 0 h 163"/>
                <a:gd name="T2" fmla="*/ 82 w 125"/>
                <a:gd name="T3" fmla="*/ 1 h 163"/>
                <a:gd name="T4" fmla="*/ 0 w 125"/>
                <a:gd name="T5" fmla="*/ 162 h 163"/>
                <a:gd name="T6" fmla="*/ 0 w 125"/>
                <a:gd name="T7" fmla="*/ 163 h 163"/>
                <a:gd name="T8" fmla="*/ 40 w 125"/>
                <a:gd name="T9" fmla="*/ 163 h 163"/>
                <a:gd name="T10" fmla="*/ 40 w 125"/>
                <a:gd name="T11" fmla="*/ 163 h 163"/>
                <a:gd name="T12" fmla="*/ 125 w 125"/>
                <a:gd name="T13" fmla="*/ 0 h 163"/>
              </a:gdLst>
              <a:ahLst/>
              <a:cxnLst>
                <a:cxn ang="0">
                  <a:pos x="T0" y="T1"/>
                </a:cxn>
                <a:cxn ang="0">
                  <a:pos x="T2" y="T3"/>
                </a:cxn>
                <a:cxn ang="0">
                  <a:pos x="T4" y="T5"/>
                </a:cxn>
                <a:cxn ang="0">
                  <a:pos x="T6" y="T7"/>
                </a:cxn>
                <a:cxn ang="0">
                  <a:pos x="T8" y="T9"/>
                </a:cxn>
                <a:cxn ang="0">
                  <a:pos x="T10" y="T11"/>
                </a:cxn>
                <a:cxn ang="0">
                  <a:pos x="T12" y="T13"/>
                </a:cxn>
              </a:cxnLst>
              <a:rect l="0" t="0" r="r" b="b"/>
              <a:pathLst>
                <a:path w="125" h="163">
                  <a:moveTo>
                    <a:pt x="125" y="0"/>
                  </a:moveTo>
                  <a:cubicBezTo>
                    <a:pt x="82" y="1"/>
                    <a:pt x="82" y="1"/>
                    <a:pt x="82" y="1"/>
                  </a:cubicBezTo>
                  <a:cubicBezTo>
                    <a:pt x="71" y="50"/>
                    <a:pt x="46" y="105"/>
                    <a:pt x="0" y="162"/>
                  </a:cubicBezTo>
                  <a:cubicBezTo>
                    <a:pt x="0" y="162"/>
                    <a:pt x="0" y="162"/>
                    <a:pt x="0" y="163"/>
                  </a:cubicBezTo>
                  <a:cubicBezTo>
                    <a:pt x="40" y="163"/>
                    <a:pt x="40" y="163"/>
                    <a:pt x="40" y="163"/>
                  </a:cubicBezTo>
                  <a:cubicBezTo>
                    <a:pt x="40" y="163"/>
                    <a:pt x="40" y="163"/>
                    <a:pt x="40" y="163"/>
                  </a:cubicBezTo>
                  <a:cubicBezTo>
                    <a:pt x="40" y="163"/>
                    <a:pt x="95" y="88"/>
                    <a:pt x="125" y="0"/>
                  </a:cubicBezTo>
                </a:path>
              </a:pathLst>
            </a:custGeom>
            <a:solidFill>
              <a:srgbClr val="40A7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 name="işľíḓê"/>
            <p:cNvSpPr/>
            <p:nvPr/>
          </p:nvSpPr>
          <p:spPr bwMode="auto">
            <a:xfrm>
              <a:off x="3994" y="2618"/>
              <a:ext cx="158" cy="411"/>
            </a:xfrm>
            <a:custGeom>
              <a:avLst/>
              <a:gdLst>
                <a:gd name="T0" fmla="*/ 27 w 76"/>
                <a:gd name="T1" fmla="*/ 165 h 198"/>
                <a:gd name="T2" fmla="*/ 24 w 76"/>
                <a:gd name="T3" fmla="*/ 198 h 198"/>
                <a:gd name="T4" fmla="*/ 69 w 76"/>
                <a:gd name="T5" fmla="*/ 198 h 198"/>
                <a:gd name="T6" fmla="*/ 76 w 76"/>
                <a:gd name="T7" fmla="*/ 165 h 198"/>
                <a:gd name="T8" fmla="*/ 27 w 76"/>
                <a:gd name="T9" fmla="*/ 165 h 198"/>
                <a:gd name="T10" fmla="*/ 19 w 76"/>
                <a:gd name="T11" fmla="*/ 0 h 198"/>
                <a:gd name="T12" fmla="*/ 0 w 76"/>
                <a:gd name="T13" fmla="*/ 22 h 198"/>
                <a:gd name="T14" fmla="*/ 10 w 76"/>
                <a:gd name="T15" fmla="*/ 45 h 198"/>
                <a:gd name="T16" fmla="*/ 60 w 76"/>
                <a:gd name="T17" fmla="*/ 45 h 198"/>
                <a:gd name="T18" fmla="*/ 19 w 76"/>
                <a:gd name="T19"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198">
                  <a:moveTo>
                    <a:pt x="27" y="165"/>
                  </a:moveTo>
                  <a:cubicBezTo>
                    <a:pt x="26" y="176"/>
                    <a:pt x="25" y="187"/>
                    <a:pt x="24" y="198"/>
                  </a:cubicBezTo>
                  <a:cubicBezTo>
                    <a:pt x="69" y="198"/>
                    <a:pt x="69" y="198"/>
                    <a:pt x="69" y="198"/>
                  </a:cubicBezTo>
                  <a:cubicBezTo>
                    <a:pt x="72" y="187"/>
                    <a:pt x="74" y="176"/>
                    <a:pt x="76" y="165"/>
                  </a:cubicBezTo>
                  <a:cubicBezTo>
                    <a:pt x="27" y="165"/>
                    <a:pt x="27" y="165"/>
                    <a:pt x="27" y="165"/>
                  </a:cubicBezTo>
                  <a:moveTo>
                    <a:pt x="19" y="0"/>
                  </a:moveTo>
                  <a:cubicBezTo>
                    <a:pt x="0" y="22"/>
                    <a:pt x="0" y="22"/>
                    <a:pt x="0" y="22"/>
                  </a:cubicBezTo>
                  <a:cubicBezTo>
                    <a:pt x="0" y="22"/>
                    <a:pt x="4" y="30"/>
                    <a:pt x="10" y="45"/>
                  </a:cubicBezTo>
                  <a:cubicBezTo>
                    <a:pt x="60" y="45"/>
                    <a:pt x="60" y="45"/>
                    <a:pt x="60" y="45"/>
                  </a:cubicBezTo>
                  <a:cubicBezTo>
                    <a:pt x="50" y="28"/>
                    <a:pt x="37" y="13"/>
                    <a:pt x="19" y="0"/>
                  </a:cubicBezTo>
                </a:path>
              </a:pathLst>
            </a:custGeom>
            <a:solidFill>
              <a:srgbClr val="DAA12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 name="iṡľiḋé"/>
            <p:cNvSpPr/>
            <p:nvPr/>
          </p:nvSpPr>
          <p:spPr bwMode="auto">
            <a:xfrm>
              <a:off x="4015" y="2711"/>
              <a:ext cx="137" cy="249"/>
            </a:xfrm>
            <a:custGeom>
              <a:avLst/>
              <a:gdLst>
                <a:gd name="T0" fmla="*/ 17 w 66"/>
                <a:gd name="T1" fmla="*/ 120 h 120"/>
                <a:gd name="T2" fmla="*/ 17 w 66"/>
                <a:gd name="T3" fmla="*/ 120 h 120"/>
                <a:gd name="T4" fmla="*/ 66 w 66"/>
                <a:gd name="T5" fmla="*/ 120 h 120"/>
                <a:gd name="T6" fmla="*/ 66 w 66"/>
                <a:gd name="T7" fmla="*/ 120 h 120"/>
                <a:gd name="T8" fmla="*/ 17 w 66"/>
                <a:gd name="T9" fmla="*/ 120 h 120"/>
                <a:gd name="T10" fmla="*/ 50 w 66"/>
                <a:gd name="T11" fmla="*/ 0 h 120"/>
                <a:gd name="T12" fmla="*/ 0 w 66"/>
                <a:gd name="T13" fmla="*/ 0 h 120"/>
                <a:gd name="T14" fmla="*/ 7 w 66"/>
                <a:gd name="T15" fmla="*/ 23 h 120"/>
                <a:gd name="T16" fmla="*/ 60 w 66"/>
                <a:gd name="T17" fmla="*/ 22 h 120"/>
                <a:gd name="T18" fmla="*/ 50 w 66"/>
                <a:gd name="T1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20">
                  <a:moveTo>
                    <a:pt x="17" y="120"/>
                  </a:moveTo>
                  <a:cubicBezTo>
                    <a:pt x="17" y="120"/>
                    <a:pt x="17" y="120"/>
                    <a:pt x="17" y="120"/>
                  </a:cubicBezTo>
                  <a:cubicBezTo>
                    <a:pt x="66" y="120"/>
                    <a:pt x="66" y="120"/>
                    <a:pt x="66" y="120"/>
                  </a:cubicBezTo>
                  <a:cubicBezTo>
                    <a:pt x="66" y="120"/>
                    <a:pt x="66" y="120"/>
                    <a:pt x="66" y="120"/>
                  </a:cubicBezTo>
                  <a:cubicBezTo>
                    <a:pt x="17" y="120"/>
                    <a:pt x="17" y="120"/>
                    <a:pt x="17" y="120"/>
                  </a:cubicBezTo>
                  <a:moveTo>
                    <a:pt x="50" y="0"/>
                  </a:moveTo>
                  <a:cubicBezTo>
                    <a:pt x="0" y="0"/>
                    <a:pt x="0" y="0"/>
                    <a:pt x="0" y="0"/>
                  </a:cubicBezTo>
                  <a:cubicBezTo>
                    <a:pt x="2" y="7"/>
                    <a:pt x="5" y="14"/>
                    <a:pt x="7" y="23"/>
                  </a:cubicBezTo>
                  <a:cubicBezTo>
                    <a:pt x="60" y="22"/>
                    <a:pt x="60" y="22"/>
                    <a:pt x="60" y="22"/>
                  </a:cubicBezTo>
                  <a:cubicBezTo>
                    <a:pt x="57" y="14"/>
                    <a:pt x="54" y="7"/>
                    <a:pt x="50" y="0"/>
                  </a:cubicBezTo>
                </a:path>
              </a:pathLst>
            </a:custGeom>
            <a:solidFill>
              <a:srgbClr val="D4C08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 name="íṧļîďé"/>
            <p:cNvSpPr/>
            <p:nvPr/>
          </p:nvSpPr>
          <p:spPr bwMode="auto">
            <a:xfrm>
              <a:off x="4029" y="2757"/>
              <a:ext cx="133" cy="203"/>
            </a:xfrm>
            <a:custGeom>
              <a:avLst/>
              <a:gdLst>
                <a:gd name="T0" fmla="*/ 53 w 64"/>
                <a:gd name="T1" fmla="*/ 0 h 98"/>
                <a:gd name="T2" fmla="*/ 0 w 64"/>
                <a:gd name="T3" fmla="*/ 1 h 98"/>
                <a:gd name="T4" fmla="*/ 10 w 64"/>
                <a:gd name="T5" fmla="*/ 98 h 98"/>
                <a:gd name="T6" fmla="*/ 59 w 64"/>
                <a:gd name="T7" fmla="*/ 98 h 98"/>
                <a:gd name="T8" fmla="*/ 53 w 64"/>
                <a:gd name="T9" fmla="*/ 0 h 98"/>
              </a:gdLst>
              <a:ahLst/>
              <a:cxnLst>
                <a:cxn ang="0">
                  <a:pos x="T0" y="T1"/>
                </a:cxn>
                <a:cxn ang="0">
                  <a:pos x="T2" y="T3"/>
                </a:cxn>
                <a:cxn ang="0">
                  <a:pos x="T4" y="T5"/>
                </a:cxn>
                <a:cxn ang="0">
                  <a:pos x="T6" y="T7"/>
                </a:cxn>
                <a:cxn ang="0">
                  <a:pos x="T8" y="T9"/>
                </a:cxn>
              </a:cxnLst>
              <a:rect l="0" t="0" r="r" b="b"/>
              <a:pathLst>
                <a:path w="64" h="98">
                  <a:moveTo>
                    <a:pt x="53" y="0"/>
                  </a:moveTo>
                  <a:cubicBezTo>
                    <a:pt x="0" y="1"/>
                    <a:pt x="0" y="1"/>
                    <a:pt x="0" y="1"/>
                  </a:cubicBezTo>
                  <a:cubicBezTo>
                    <a:pt x="6" y="26"/>
                    <a:pt x="12" y="59"/>
                    <a:pt x="10" y="98"/>
                  </a:cubicBezTo>
                  <a:cubicBezTo>
                    <a:pt x="59" y="98"/>
                    <a:pt x="59" y="98"/>
                    <a:pt x="59" y="98"/>
                  </a:cubicBezTo>
                  <a:cubicBezTo>
                    <a:pt x="64" y="64"/>
                    <a:pt x="64" y="31"/>
                    <a:pt x="53" y="0"/>
                  </a:cubicBezTo>
                </a:path>
              </a:pathLst>
            </a:custGeom>
            <a:solidFill>
              <a:srgbClr val="DDD5C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 name="íś1iḋè"/>
            <p:cNvSpPr/>
            <p:nvPr/>
          </p:nvSpPr>
          <p:spPr bwMode="auto">
            <a:xfrm>
              <a:off x="3867" y="3436"/>
              <a:ext cx="121" cy="76"/>
            </a:xfrm>
            <a:custGeom>
              <a:avLst/>
              <a:gdLst>
                <a:gd name="T0" fmla="*/ 40 w 58"/>
                <a:gd name="T1" fmla="*/ 0 h 37"/>
                <a:gd name="T2" fmla="*/ 0 w 58"/>
                <a:gd name="T3" fmla="*/ 0 h 37"/>
                <a:gd name="T4" fmla="*/ 20 w 58"/>
                <a:gd name="T5" fmla="*/ 37 h 37"/>
                <a:gd name="T6" fmla="*/ 58 w 58"/>
                <a:gd name="T7" fmla="*/ 37 h 37"/>
                <a:gd name="T8" fmla="*/ 40 w 58"/>
                <a:gd name="T9" fmla="*/ 0 h 37"/>
              </a:gdLst>
              <a:ahLst/>
              <a:cxnLst>
                <a:cxn ang="0">
                  <a:pos x="T0" y="T1"/>
                </a:cxn>
                <a:cxn ang="0">
                  <a:pos x="T2" y="T3"/>
                </a:cxn>
                <a:cxn ang="0">
                  <a:pos x="T4" y="T5"/>
                </a:cxn>
                <a:cxn ang="0">
                  <a:pos x="T6" y="T7"/>
                </a:cxn>
                <a:cxn ang="0">
                  <a:pos x="T8" y="T9"/>
                </a:cxn>
              </a:cxnLst>
              <a:rect l="0" t="0" r="r" b="b"/>
              <a:pathLst>
                <a:path w="58" h="37">
                  <a:moveTo>
                    <a:pt x="40" y="0"/>
                  </a:moveTo>
                  <a:cubicBezTo>
                    <a:pt x="0" y="0"/>
                    <a:pt x="0" y="0"/>
                    <a:pt x="0" y="0"/>
                  </a:cubicBezTo>
                  <a:cubicBezTo>
                    <a:pt x="4" y="8"/>
                    <a:pt x="12" y="22"/>
                    <a:pt x="20" y="37"/>
                  </a:cubicBezTo>
                  <a:cubicBezTo>
                    <a:pt x="58" y="37"/>
                    <a:pt x="58" y="37"/>
                    <a:pt x="58" y="37"/>
                  </a:cubicBezTo>
                  <a:cubicBezTo>
                    <a:pt x="51" y="22"/>
                    <a:pt x="44" y="7"/>
                    <a:pt x="40" y="0"/>
                  </a:cubicBezTo>
                </a:path>
              </a:pathLst>
            </a:custGeom>
            <a:solidFill>
              <a:srgbClr val="D57C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 name="ïṥ1íḓe"/>
            <p:cNvSpPr/>
            <p:nvPr/>
          </p:nvSpPr>
          <p:spPr bwMode="auto">
            <a:xfrm>
              <a:off x="3944" y="3568"/>
              <a:ext cx="92" cy="79"/>
            </a:xfrm>
            <a:custGeom>
              <a:avLst/>
              <a:gdLst>
                <a:gd name="T0" fmla="*/ 32 w 44"/>
                <a:gd name="T1" fmla="*/ 0 h 38"/>
                <a:gd name="T2" fmla="*/ 0 w 44"/>
                <a:gd name="T3" fmla="*/ 0 h 38"/>
                <a:gd name="T4" fmla="*/ 35 w 44"/>
                <a:gd name="T5" fmla="*/ 38 h 38"/>
                <a:gd name="T6" fmla="*/ 36 w 44"/>
                <a:gd name="T7" fmla="*/ 38 h 38"/>
                <a:gd name="T8" fmla="*/ 32 w 44"/>
                <a:gd name="T9" fmla="*/ 0 h 38"/>
              </a:gdLst>
              <a:ahLst/>
              <a:cxnLst>
                <a:cxn ang="0">
                  <a:pos x="T0" y="T1"/>
                </a:cxn>
                <a:cxn ang="0">
                  <a:pos x="T2" y="T3"/>
                </a:cxn>
                <a:cxn ang="0">
                  <a:pos x="T4" y="T5"/>
                </a:cxn>
                <a:cxn ang="0">
                  <a:pos x="T6" y="T7"/>
                </a:cxn>
                <a:cxn ang="0">
                  <a:pos x="T8" y="T9"/>
                </a:cxn>
              </a:cxnLst>
              <a:rect l="0" t="0" r="r" b="b"/>
              <a:pathLst>
                <a:path w="44" h="38">
                  <a:moveTo>
                    <a:pt x="32" y="0"/>
                  </a:moveTo>
                  <a:cubicBezTo>
                    <a:pt x="0" y="0"/>
                    <a:pt x="0" y="0"/>
                    <a:pt x="0" y="0"/>
                  </a:cubicBezTo>
                  <a:cubicBezTo>
                    <a:pt x="13" y="21"/>
                    <a:pt x="27" y="38"/>
                    <a:pt x="35" y="38"/>
                  </a:cubicBezTo>
                  <a:cubicBezTo>
                    <a:pt x="35" y="38"/>
                    <a:pt x="36" y="38"/>
                    <a:pt x="36" y="38"/>
                  </a:cubicBezTo>
                  <a:cubicBezTo>
                    <a:pt x="44" y="38"/>
                    <a:pt x="40" y="21"/>
                    <a:pt x="32" y="0"/>
                  </a:cubicBezTo>
                </a:path>
              </a:pathLst>
            </a:custGeom>
            <a:solidFill>
              <a:srgbClr val="DDD5C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 name="íṡlïḑe"/>
            <p:cNvSpPr/>
            <p:nvPr/>
          </p:nvSpPr>
          <p:spPr bwMode="auto">
            <a:xfrm>
              <a:off x="3909" y="3512"/>
              <a:ext cx="102" cy="56"/>
            </a:xfrm>
            <a:custGeom>
              <a:avLst/>
              <a:gdLst>
                <a:gd name="T0" fmla="*/ 38 w 49"/>
                <a:gd name="T1" fmla="*/ 0 h 27"/>
                <a:gd name="T2" fmla="*/ 0 w 49"/>
                <a:gd name="T3" fmla="*/ 0 h 27"/>
                <a:gd name="T4" fmla="*/ 17 w 49"/>
                <a:gd name="T5" fmla="*/ 27 h 27"/>
                <a:gd name="T6" fmla="*/ 49 w 49"/>
                <a:gd name="T7" fmla="*/ 27 h 27"/>
                <a:gd name="T8" fmla="*/ 38 w 49"/>
                <a:gd name="T9" fmla="*/ 0 h 27"/>
              </a:gdLst>
              <a:ahLst/>
              <a:cxnLst>
                <a:cxn ang="0">
                  <a:pos x="T0" y="T1"/>
                </a:cxn>
                <a:cxn ang="0">
                  <a:pos x="T2" y="T3"/>
                </a:cxn>
                <a:cxn ang="0">
                  <a:pos x="T4" y="T5"/>
                </a:cxn>
                <a:cxn ang="0">
                  <a:pos x="T6" y="T7"/>
                </a:cxn>
                <a:cxn ang="0">
                  <a:pos x="T8" y="T9"/>
                </a:cxn>
              </a:cxnLst>
              <a:rect l="0" t="0" r="r" b="b"/>
              <a:pathLst>
                <a:path w="49" h="27">
                  <a:moveTo>
                    <a:pt x="38" y="0"/>
                  </a:moveTo>
                  <a:cubicBezTo>
                    <a:pt x="0" y="0"/>
                    <a:pt x="0" y="0"/>
                    <a:pt x="0" y="0"/>
                  </a:cubicBezTo>
                  <a:cubicBezTo>
                    <a:pt x="5" y="9"/>
                    <a:pt x="11" y="19"/>
                    <a:pt x="17" y="27"/>
                  </a:cubicBezTo>
                  <a:cubicBezTo>
                    <a:pt x="49" y="27"/>
                    <a:pt x="49" y="27"/>
                    <a:pt x="49" y="27"/>
                  </a:cubicBezTo>
                  <a:cubicBezTo>
                    <a:pt x="46" y="18"/>
                    <a:pt x="42" y="9"/>
                    <a:pt x="38" y="0"/>
                  </a:cubicBezTo>
                </a:path>
              </a:pathLst>
            </a:custGeom>
            <a:solidFill>
              <a:srgbClr val="D4C08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 name="ïṣḷíďé"/>
            <p:cNvSpPr/>
            <p:nvPr/>
          </p:nvSpPr>
          <p:spPr bwMode="auto">
            <a:xfrm>
              <a:off x="3220" y="1480"/>
              <a:ext cx="389" cy="741"/>
            </a:xfrm>
            <a:custGeom>
              <a:avLst/>
              <a:gdLst>
                <a:gd name="T0" fmla="*/ 187 w 187"/>
                <a:gd name="T1" fmla="*/ 0 h 357"/>
                <a:gd name="T2" fmla="*/ 0 w 187"/>
                <a:gd name="T3" fmla="*/ 325 h 357"/>
                <a:gd name="T4" fmla="*/ 93 w 187"/>
                <a:gd name="T5" fmla="*/ 340 h 357"/>
                <a:gd name="T6" fmla="*/ 187 w 187"/>
                <a:gd name="T7" fmla="*/ 0 h 357"/>
              </a:gdLst>
              <a:ahLst/>
              <a:cxnLst>
                <a:cxn ang="0">
                  <a:pos x="T0" y="T1"/>
                </a:cxn>
                <a:cxn ang="0">
                  <a:pos x="T2" y="T3"/>
                </a:cxn>
                <a:cxn ang="0">
                  <a:pos x="T4" y="T5"/>
                </a:cxn>
                <a:cxn ang="0">
                  <a:pos x="T6" y="T7"/>
                </a:cxn>
              </a:cxnLst>
              <a:rect l="0" t="0" r="r" b="b"/>
              <a:pathLst>
                <a:path w="187" h="357">
                  <a:moveTo>
                    <a:pt x="187" y="0"/>
                  </a:moveTo>
                  <a:cubicBezTo>
                    <a:pt x="187" y="0"/>
                    <a:pt x="47" y="110"/>
                    <a:pt x="0" y="325"/>
                  </a:cubicBezTo>
                  <a:cubicBezTo>
                    <a:pt x="0" y="325"/>
                    <a:pt x="42" y="357"/>
                    <a:pt x="93" y="340"/>
                  </a:cubicBezTo>
                  <a:lnTo>
                    <a:pt x="187" y="0"/>
                  </a:lnTo>
                  <a:close/>
                </a:path>
              </a:pathLst>
            </a:custGeom>
            <a:solidFill>
              <a:srgbClr val="01424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 name="î$ḷîḓè"/>
            <p:cNvSpPr/>
            <p:nvPr/>
          </p:nvSpPr>
          <p:spPr bwMode="auto">
            <a:xfrm>
              <a:off x="4038" y="1480"/>
              <a:ext cx="391" cy="741"/>
            </a:xfrm>
            <a:custGeom>
              <a:avLst/>
              <a:gdLst>
                <a:gd name="T0" fmla="*/ 0 w 188"/>
                <a:gd name="T1" fmla="*/ 0 h 357"/>
                <a:gd name="T2" fmla="*/ 188 w 188"/>
                <a:gd name="T3" fmla="*/ 325 h 357"/>
                <a:gd name="T4" fmla="*/ 94 w 188"/>
                <a:gd name="T5" fmla="*/ 340 h 357"/>
                <a:gd name="T6" fmla="*/ 0 w 188"/>
                <a:gd name="T7" fmla="*/ 0 h 357"/>
              </a:gdLst>
              <a:ahLst/>
              <a:cxnLst>
                <a:cxn ang="0">
                  <a:pos x="T0" y="T1"/>
                </a:cxn>
                <a:cxn ang="0">
                  <a:pos x="T2" y="T3"/>
                </a:cxn>
                <a:cxn ang="0">
                  <a:pos x="T4" y="T5"/>
                </a:cxn>
                <a:cxn ang="0">
                  <a:pos x="T6" y="T7"/>
                </a:cxn>
              </a:cxnLst>
              <a:rect l="0" t="0" r="r" b="b"/>
              <a:pathLst>
                <a:path w="188" h="357">
                  <a:moveTo>
                    <a:pt x="0" y="0"/>
                  </a:moveTo>
                  <a:cubicBezTo>
                    <a:pt x="0" y="0"/>
                    <a:pt x="140" y="110"/>
                    <a:pt x="188" y="325"/>
                  </a:cubicBezTo>
                  <a:cubicBezTo>
                    <a:pt x="188" y="325"/>
                    <a:pt x="145" y="357"/>
                    <a:pt x="94" y="340"/>
                  </a:cubicBezTo>
                  <a:lnTo>
                    <a:pt x="0" y="0"/>
                  </a:lnTo>
                  <a:close/>
                </a:path>
              </a:pathLst>
            </a:custGeom>
            <a:solidFill>
              <a:srgbClr val="01424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 name="ïŝ1îḓê"/>
            <p:cNvSpPr/>
            <p:nvPr/>
          </p:nvSpPr>
          <p:spPr bwMode="auto">
            <a:xfrm>
              <a:off x="3907" y="2497"/>
              <a:ext cx="409" cy="928"/>
            </a:xfrm>
            <a:custGeom>
              <a:avLst/>
              <a:gdLst>
                <a:gd name="T0" fmla="*/ 126 w 197"/>
                <a:gd name="T1" fmla="*/ 0 h 447"/>
                <a:gd name="T2" fmla="*/ 195 w 197"/>
                <a:gd name="T3" fmla="*/ 176 h 447"/>
                <a:gd name="T4" fmla="*/ 59 w 197"/>
                <a:gd name="T5" fmla="*/ 431 h 447"/>
                <a:gd name="T6" fmla="*/ 28 w 197"/>
                <a:gd name="T7" fmla="*/ 421 h 447"/>
                <a:gd name="T8" fmla="*/ 98 w 197"/>
                <a:gd name="T9" fmla="*/ 218 h 447"/>
                <a:gd name="T10" fmla="*/ 0 w 197"/>
                <a:gd name="T11" fmla="*/ 12 h 447"/>
                <a:gd name="T12" fmla="*/ 126 w 197"/>
                <a:gd name="T13" fmla="*/ 0 h 447"/>
              </a:gdLst>
              <a:ahLst/>
              <a:cxnLst>
                <a:cxn ang="0">
                  <a:pos x="T0" y="T1"/>
                </a:cxn>
                <a:cxn ang="0">
                  <a:pos x="T2" y="T3"/>
                </a:cxn>
                <a:cxn ang="0">
                  <a:pos x="T4" y="T5"/>
                </a:cxn>
                <a:cxn ang="0">
                  <a:pos x="T6" y="T7"/>
                </a:cxn>
                <a:cxn ang="0">
                  <a:pos x="T8" y="T9"/>
                </a:cxn>
                <a:cxn ang="0">
                  <a:pos x="T10" y="T11"/>
                </a:cxn>
                <a:cxn ang="0">
                  <a:pos x="T12" y="T13"/>
                </a:cxn>
              </a:cxnLst>
              <a:rect l="0" t="0" r="r" b="b"/>
              <a:pathLst>
                <a:path w="197" h="447">
                  <a:moveTo>
                    <a:pt x="126" y="0"/>
                  </a:moveTo>
                  <a:cubicBezTo>
                    <a:pt x="126" y="0"/>
                    <a:pt x="197" y="56"/>
                    <a:pt x="195" y="176"/>
                  </a:cubicBezTo>
                  <a:cubicBezTo>
                    <a:pt x="193" y="278"/>
                    <a:pt x="93" y="389"/>
                    <a:pt x="59" y="431"/>
                  </a:cubicBezTo>
                  <a:cubicBezTo>
                    <a:pt x="59" y="431"/>
                    <a:pt x="47" y="447"/>
                    <a:pt x="28" y="421"/>
                  </a:cubicBezTo>
                  <a:cubicBezTo>
                    <a:pt x="28" y="421"/>
                    <a:pt x="86" y="354"/>
                    <a:pt x="98" y="218"/>
                  </a:cubicBezTo>
                  <a:cubicBezTo>
                    <a:pt x="109" y="81"/>
                    <a:pt x="0" y="12"/>
                    <a:pt x="0" y="12"/>
                  </a:cubicBezTo>
                  <a:cubicBezTo>
                    <a:pt x="0" y="12"/>
                    <a:pt x="55" y="0"/>
                    <a:pt x="126" y="0"/>
                  </a:cubicBezTo>
                  <a:close/>
                </a:path>
              </a:pathLst>
            </a:custGeom>
            <a:solidFill>
              <a:srgbClr val="E9946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 name="íSḷïḑe"/>
            <p:cNvSpPr/>
            <p:nvPr/>
          </p:nvSpPr>
          <p:spPr bwMode="auto">
            <a:xfrm>
              <a:off x="3994" y="2508"/>
              <a:ext cx="352" cy="319"/>
            </a:xfrm>
            <a:custGeom>
              <a:avLst/>
              <a:gdLst>
                <a:gd name="T0" fmla="*/ 0 w 169"/>
                <a:gd name="T1" fmla="*/ 45 h 154"/>
                <a:gd name="T2" fmla="*/ 46 w 169"/>
                <a:gd name="T3" fmla="*/ 154 h 154"/>
                <a:gd name="T4" fmla="*/ 159 w 169"/>
                <a:gd name="T5" fmla="*/ 154 h 154"/>
                <a:gd name="T6" fmla="*/ 98 w 169"/>
                <a:gd name="T7" fmla="*/ 8 h 154"/>
                <a:gd name="T8" fmla="*/ 0 w 169"/>
                <a:gd name="T9" fmla="*/ 45 h 154"/>
              </a:gdLst>
              <a:ahLst/>
              <a:cxnLst>
                <a:cxn ang="0">
                  <a:pos x="T0" y="T1"/>
                </a:cxn>
                <a:cxn ang="0">
                  <a:pos x="T2" y="T3"/>
                </a:cxn>
                <a:cxn ang="0">
                  <a:pos x="T4" y="T5"/>
                </a:cxn>
                <a:cxn ang="0">
                  <a:pos x="T6" y="T7"/>
                </a:cxn>
                <a:cxn ang="0">
                  <a:pos x="T8" y="T9"/>
                </a:cxn>
              </a:cxnLst>
              <a:rect l="0" t="0" r="r" b="b"/>
              <a:pathLst>
                <a:path w="169" h="154">
                  <a:moveTo>
                    <a:pt x="0" y="45"/>
                  </a:moveTo>
                  <a:cubicBezTo>
                    <a:pt x="0" y="45"/>
                    <a:pt x="45" y="105"/>
                    <a:pt x="46" y="154"/>
                  </a:cubicBezTo>
                  <a:cubicBezTo>
                    <a:pt x="159" y="154"/>
                    <a:pt x="159" y="154"/>
                    <a:pt x="159" y="154"/>
                  </a:cubicBezTo>
                  <a:cubicBezTo>
                    <a:pt x="159" y="154"/>
                    <a:pt x="169" y="68"/>
                    <a:pt x="98" y="8"/>
                  </a:cubicBezTo>
                  <a:cubicBezTo>
                    <a:pt x="98" y="8"/>
                    <a:pt x="35" y="0"/>
                    <a:pt x="0" y="45"/>
                  </a:cubicBezTo>
                  <a:close/>
                </a:path>
              </a:pathLst>
            </a:custGeom>
            <a:solidFill>
              <a:srgbClr val="A0693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 name="ïṧļiďê"/>
            <p:cNvSpPr/>
            <p:nvPr/>
          </p:nvSpPr>
          <p:spPr bwMode="auto">
            <a:xfrm>
              <a:off x="3336" y="1291"/>
              <a:ext cx="1030" cy="1169"/>
            </a:xfrm>
            <a:custGeom>
              <a:avLst/>
              <a:gdLst>
                <a:gd name="T0" fmla="*/ 66 w 495"/>
                <a:gd name="T1" fmla="*/ 563 h 563"/>
                <a:gd name="T2" fmla="*/ 191 w 495"/>
                <a:gd name="T3" fmla="*/ 59 h 563"/>
                <a:gd name="T4" fmla="*/ 449 w 495"/>
                <a:gd name="T5" fmla="*/ 563 h 563"/>
                <a:gd name="T6" fmla="*/ 66 w 495"/>
                <a:gd name="T7" fmla="*/ 563 h 563"/>
              </a:gdLst>
              <a:ahLst/>
              <a:cxnLst>
                <a:cxn ang="0">
                  <a:pos x="T0" y="T1"/>
                </a:cxn>
                <a:cxn ang="0">
                  <a:pos x="T2" y="T3"/>
                </a:cxn>
                <a:cxn ang="0">
                  <a:pos x="T4" y="T5"/>
                </a:cxn>
                <a:cxn ang="0">
                  <a:pos x="T6" y="T7"/>
                </a:cxn>
              </a:cxnLst>
              <a:rect l="0" t="0" r="r" b="b"/>
              <a:pathLst>
                <a:path w="495" h="563">
                  <a:moveTo>
                    <a:pt x="66" y="563"/>
                  </a:moveTo>
                  <a:cubicBezTo>
                    <a:pt x="66" y="563"/>
                    <a:pt x="0" y="96"/>
                    <a:pt x="191" y="59"/>
                  </a:cubicBezTo>
                  <a:cubicBezTo>
                    <a:pt x="495" y="0"/>
                    <a:pt x="449" y="563"/>
                    <a:pt x="449" y="563"/>
                  </a:cubicBezTo>
                  <a:lnTo>
                    <a:pt x="66" y="563"/>
                  </a:lnTo>
                  <a:close/>
                </a:path>
              </a:pathLst>
            </a:custGeom>
            <a:solidFill>
              <a:srgbClr val="01424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 name="íṥlîḓè"/>
            <p:cNvSpPr/>
            <p:nvPr/>
          </p:nvSpPr>
          <p:spPr bwMode="auto">
            <a:xfrm>
              <a:off x="3684" y="1157"/>
              <a:ext cx="281" cy="483"/>
            </a:xfrm>
            <a:custGeom>
              <a:avLst/>
              <a:gdLst>
                <a:gd name="T0" fmla="*/ 7 w 135"/>
                <a:gd name="T1" fmla="*/ 71 h 233"/>
                <a:gd name="T2" fmla="*/ 59 w 135"/>
                <a:gd name="T3" fmla="*/ 228 h 233"/>
                <a:gd name="T4" fmla="*/ 126 w 135"/>
                <a:gd name="T5" fmla="*/ 72 h 233"/>
                <a:gd name="T6" fmla="*/ 7 w 135"/>
                <a:gd name="T7" fmla="*/ 71 h 233"/>
              </a:gdLst>
              <a:ahLst/>
              <a:cxnLst>
                <a:cxn ang="0">
                  <a:pos x="T0" y="T1"/>
                </a:cxn>
                <a:cxn ang="0">
                  <a:pos x="T2" y="T3"/>
                </a:cxn>
                <a:cxn ang="0">
                  <a:pos x="T4" y="T5"/>
                </a:cxn>
                <a:cxn ang="0">
                  <a:pos x="T6" y="T7"/>
                </a:cxn>
              </a:cxnLst>
              <a:rect l="0" t="0" r="r" b="b"/>
              <a:pathLst>
                <a:path w="135" h="233">
                  <a:moveTo>
                    <a:pt x="7" y="71"/>
                  </a:moveTo>
                  <a:cubicBezTo>
                    <a:pt x="7" y="71"/>
                    <a:pt x="0" y="224"/>
                    <a:pt x="59" y="228"/>
                  </a:cubicBezTo>
                  <a:cubicBezTo>
                    <a:pt x="135" y="233"/>
                    <a:pt x="126" y="72"/>
                    <a:pt x="126" y="72"/>
                  </a:cubicBezTo>
                  <a:cubicBezTo>
                    <a:pt x="126" y="72"/>
                    <a:pt x="81" y="0"/>
                    <a:pt x="7" y="71"/>
                  </a:cubicBezTo>
                  <a:close/>
                </a:path>
              </a:pathLst>
            </a:custGeom>
            <a:solidFill>
              <a:srgbClr val="E67F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1" name="ïSľîḍê"/>
            <p:cNvSpPr/>
            <p:nvPr/>
          </p:nvSpPr>
          <p:spPr bwMode="auto">
            <a:xfrm>
              <a:off x="3415" y="272"/>
              <a:ext cx="837" cy="1198"/>
            </a:xfrm>
            <a:custGeom>
              <a:avLst/>
              <a:gdLst>
                <a:gd name="T0" fmla="*/ 20 w 402"/>
                <a:gd name="T1" fmla="*/ 268 h 577"/>
                <a:gd name="T2" fmla="*/ 175 w 402"/>
                <a:gd name="T3" fmla="*/ 547 h 577"/>
                <a:gd name="T4" fmla="*/ 371 w 402"/>
                <a:gd name="T5" fmla="*/ 273 h 577"/>
                <a:gd name="T6" fmla="*/ 20 w 402"/>
                <a:gd name="T7" fmla="*/ 268 h 577"/>
              </a:gdLst>
              <a:ahLst/>
              <a:cxnLst>
                <a:cxn ang="0">
                  <a:pos x="T0" y="T1"/>
                </a:cxn>
                <a:cxn ang="0">
                  <a:pos x="T2" y="T3"/>
                </a:cxn>
                <a:cxn ang="0">
                  <a:pos x="T4" y="T5"/>
                </a:cxn>
                <a:cxn ang="0">
                  <a:pos x="T6" y="T7"/>
                </a:cxn>
              </a:cxnLst>
              <a:rect l="0" t="0" r="r" b="b"/>
              <a:pathLst>
                <a:path w="402" h="577">
                  <a:moveTo>
                    <a:pt x="20" y="268"/>
                  </a:moveTo>
                  <a:cubicBezTo>
                    <a:pt x="20" y="268"/>
                    <a:pt x="0" y="523"/>
                    <a:pt x="175" y="547"/>
                  </a:cubicBezTo>
                  <a:cubicBezTo>
                    <a:pt x="402" y="577"/>
                    <a:pt x="371" y="273"/>
                    <a:pt x="371" y="273"/>
                  </a:cubicBezTo>
                  <a:cubicBezTo>
                    <a:pt x="371" y="273"/>
                    <a:pt x="240" y="0"/>
                    <a:pt x="20" y="268"/>
                  </a:cubicBezTo>
                  <a:close/>
                </a:path>
              </a:pathLst>
            </a:custGeom>
            <a:solidFill>
              <a:srgbClr val="F6BC9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2" name="ïṩḷîḑe"/>
            <p:cNvSpPr/>
            <p:nvPr/>
          </p:nvSpPr>
          <p:spPr bwMode="auto">
            <a:xfrm>
              <a:off x="3282" y="2497"/>
              <a:ext cx="410" cy="928"/>
            </a:xfrm>
            <a:custGeom>
              <a:avLst/>
              <a:gdLst>
                <a:gd name="T0" fmla="*/ 71 w 197"/>
                <a:gd name="T1" fmla="*/ 0 h 447"/>
                <a:gd name="T2" fmla="*/ 2 w 197"/>
                <a:gd name="T3" fmla="*/ 176 h 447"/>
                <a:gd name="T4" fmla="*/ 138 w 197"/>
                <a:gd name="T5" fmla="*/ 431 h 447"/>
                <a:gd name="T6" fmla="*/ 169 w 197"/>
                <a:gd name="T7" fmla="*/ 421 h 447"/>
                <a:gd name="T8" fmla="*/ 100 w 197"/>
                <a:gd name="T9" fmla="*/ 218 h 447"/>
                <a:gd name="T10" fmla="*/ 197 w 197"/>
                <a:gd name="T11" fmla="*/ 12 h 447"/>
                <a:gd name="T12" fmla="*/ 71 w 197"/>
                <a:gd name="T13" fmla="*/ 0 h 447"/>
              </a:gdLst>
              <a:ahLst/>
              <a:cxnLst>
                <a:cxn ang="0">
                  <a:pos x="T0" y="T1"/>
                </a:cxn>
                <a:cxn ang="0">
                  <a:pos x="T2" y="T3"/>
                </a:cxn>
                <a:cxn ang="0">
                  <a:pos x="T4" y="T5"/>
                </a:cxn>
                <a:cxn ang="0">
                  <a:pos x="T6" y="T7"/>
                </a:cxn>
                <a:cxn ang="0">
                  <a:pos x="T8" y="T9"/>
                </a:cxn>
                <a:cxn ang="0">
                  <a:pos x="T10" y="T11"/>
                </a:cxn>
                <a:cxn ang="0">
                  <a:pos x="T12" y="T13"/>
                </a:cxn>
              </a:cxnLst>
              <a:rect l="0" t="0" r="r" b="b"/>
              <a:pathLst>
                <a:path w="197" h="447">
                  <a:moveTo>
                    <a:pt x="71" y="0"/>
                  </a:moveTo>
                  <a:cubicBezTo>
                    <a:pt x="71" y="0"/>
                    <a:pt x="0" y="56"/>
                    <a:pt x="2" y="176"/>
                  </a:cubicBezTo>
                  <a:cubicBezTo>
                    <a:pt x="4" y="278"/>
                    <a:pt x="104" y="389"/>
                    <a:pt x="138" y="431"/>
                  </a:cubicBezTo>
                  <a:cubicBezTo>
                    <a:pt x="138" y="431"/>
                    <a:pt x="150" y="447"/>
                    <a:pt x="169" y="421"/>
                  </a:cubicBezTo>
                  <a:cubicBezTo>
                    <a:pt x="169" y="421"/>
                    <a:pt x="111" y="354"/>
                    <a:pt x="100" y="218"/>
                  </a:cubicBezTo>
                  <a:cubicBezTo>
                    <a:pt x="88" y="81"/>
                    <a:pt x="197" y="12"/>
                    <a:pt x="197" y="12"/>
                  </a:cubicBezTo>
                  <a:cubicBezTo>
                    <a:pt x="197" y="12"/>
                    <a:pt x="142" y="0"/>
                    <a:pt x="71" y="0"/>
                  </a:cubicBezTo>
                  <a:close/>
                </a:path>
              </a:pathLst>
            </a:custGeom>
            <a:solidFill>
              <a:srgbClr val="E9946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 name="iṥļíḍè"/>
            <p:cNvSpPr/>
            <p:nvPr/>
          </p:nvSpPr>
          <p:spPr bwMode="auto">
            <a:xfrm>
              <a:off x="3253" y="2524"/>
              <a:ext cx="377" cy="303"/>
            </a:xfrm>
            <a:custGeom>
              <a:avLst/>
              <a:gdLst>
                <a:gd name="T0" fmla="*/ 181 w 181"/>
                <a:gd name="T1" fmla="*/ 47 h 146"/>
                <a:gd name="T2" fmla="*/ 123 w 181"/>
                <a:gd name="T3" fmla="*/ 146 h 146"/>
                <a:gd name="T4" fmla="*/ 10 w 181"/>
                <a:gd name="T5" fmla="*/ 146 h 146"/>
                <a:gd name="T6" fmla="*/ 71 w 181"/>
                <a:gd name="T7" fmla="*/ 0 h 146"/>
                <a:gd name="T8" fmla="*/ 181 w 181"/>
                <a:gd name="T9" fmla="*/ 47 h 146"/>
              </a:gdLst>
              <a:ahLst/>
              <a:cxnLst>
                <a:cxn ang="0">
                  <a:pos x="T0" y="T1"/>
                </a:cxn>
                <a:cxn ang="0">
                  <a:pos x="T2" y="T3"/>
                </a:cxn>
                <a:cxn ang="0">
                  <a:pos x="T4" y="T5"/>
                </a:cxn>
                <a:cxn ang="0">
                  <a:pos x="T6" y="T7"/>
                </a:cxn>
                <a:cxn ang="0">
                  <a:pos x="T8" y="T9"/>
                </a:cxn>
              </a:cxnLst>
              <a:rect l="0" t="0" r="r" b="b"/>
              <a:pathLst>
                <a:path w="181" h="146">
                  <a:moveTo>
                    <a:pt x="181" y="47"/>
                  </a:moveTo>
                  <a:cubicBezTo>
                    <a:pt x="181" y="47"/>
                    <a:pt x="124" y="97"/>
                    <a:pt x="123" y="146"/>
                  </a:cubicBezTo>
                  <a:cubicBezTo>
                    <a:pt x="10" y="146"/>
                    <a:pt x="10" y="146"/>
                    <a:pt x="10" y="146"/>
                  </a:cubicBezTo>
                  <a:cubicBezTo>
                    <a:pt x="10" y="146"/>
                    <a:pt x="0" y="60"/>
                    <a:pt x="71" y="0"/>
                  </a:cubicBezTo>
                  <a:cubicBezTo>
                    <a:pt x="71" y="0"/>
                    <a:pt x="146" y="2"/>
                    <a:pt x="181" y="47"/>
                  </a:cubicBezTo>
                  <a:close/>
                </a:path>
              </a:pathLst>
            </a:custGeom>
            <a:solidFill>
              <a:srgbClr val="A0693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4" name="íš1îḑe"/>
            <p:cNvSpPr/>
            <p:nvPr/>
          </p:nvSpPr>
          <p:spPr bwMode="auto">
            <a:xfrm>
              <a:off x="3401" y="2460"/>
              <a:ext cx="797" cy="162"/>
            </a:xfrm>
            <a:prstGeom prst="rect">
              <a:avLst/>
            </a:prstGeom>
            <a:solidFill>
              <a:srgbClr val="A0693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5" name="ïṡlïde"/>
            <p:cNvSpPr/>
            <p:nvPr/>
          </p:nvSpPr>
          <p:spPr bwMode="auto">
            <a:xfrm>
              <a:off x="3786" y="999"/>
              <a:ext cx="118" cy="268"/>
            </a:xfrm>
            <a:custGeom>
              <a:avLst/>
              <a:gdLst>
                <a:gd name="T0" fmla="*/ 21 w 57"/>
                <a:gd name="T1" fmla="*/ 1 h 129"/>
                <a:gd name="T2" fmla="*/ 47 w 57"/>
                <a:gd name="T3" fmla="*/ 93 h 129"/>
                <a:gd name="T4" fmla="*/ 7 w 57"/>
                <a:gd name="T5" fmla="*/ 94 h 129"/>
                <a:gd name="T6" fmla="*/ 21 w 57"/>
                <a:gd name="T7" fmla="*/ 1 h 129"/>
              </a:gdLst>
              <a:ahLst/>
              <a:cxnLst>
                <a:cxn ang="0">
                  <a:pos x="T0" y="T1"/>
                </a:cxn>
                <a:cxn ang="0">
                  <a:pos x="T2" y="T3"/>
                </a:cxn>
                <a:cxn ang="0">
                  <a:pos x="T4" y="T5"/>
                </a:cxn>
                <a:cxn ang="0">
                  <a:pos x="T6" y="T7"/>
                </a:cxn>
              </a:cxnLst>
              <a:rect l="0" t="0" r="r" b="b"/>
              <a:pathLst>
                <a:path w="57" h="129">
                  <a:moveTo>
                    <a:pt x="21" y="1"/>
                  </a:moveTo>
                  <a:cubicBezTo>
                    <a:pt x="32" y="0"/>
                    <a:pt x="5" y="43"/>
                    <a:pt x="47" y="93"/>
                  </a:cubicBezTo>
                  <a:cubicBezTo>
                    <a:pt x="57" y="104"/>
                    <a:pt x="16" y="129"/>
                    <a:pt x="7" y="94"/>
                  </a:cubicBezTo>
                  <a:cubicBezTo>
                    <a:pt x="0" y="69"/>
                    <a:pt x="10" y="2"/>
                    <a:pt x="21" y="1"/>
                  </a:cubicBezTo>
                  <a:close/>
                </a:path>
              </a:pathLst>
            </a:custGeom>
            <a:solidFill>
              <a:srgbClr val="CC5B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6" name="iśḻïďé"/>
            <p:cNvSpPr/>
            <p:nvPr/>
          </p:nvSpPr>
          <p:spPr bwMode="auto">
            <a:xfrm>
              <a:off x="3609" y="1049"/>
              <a:ext cx="85" cy="91"/>
            </a:xfrm>
            <a:prstGeom prst="ellipse">
              <a:avLst/>
            </a:prstGeom>
            <a:solidFill>
              <a:srgbClr val="44393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7" name="íşļïḋe"/>
            <p:cNvSpPr/>
            <p:nvPr/>
          </p:nvSpPr>
          <p:spPr bwMode="auto">
            <a:xfrm>
              <a:off x="3973" y="1049"/>
              <a:ext cx="85" cy="91"/>
            </a:xfrm>
            <a:prstGeom prst="ellipse">
              <a:avLst/>
            </a:prstGeom>
            <a:solidFill>
              <a:srgbClr val="44393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8" name="í$lídè"/>
            <p:cNvSpPr/>
            <p:nvPr/>
          </p:nvSpPr>
          <p:spPr bwMode="auto">
            <a:xfrm>
              <a:off x="3592" y="1138"/>
              <a:ext cx="98" cy="83"/>
            </a:xfrm>
            <a:prstGeom prst="ellipse">
              <a:avLst/>
            </a:prstGeom>
            <a:solidFill>
              <a:srgbClr val="EE98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9" name="íslîḋê"/>
            <p:cNvSpPr/>
            <p:nvPr/>
          </p:nvSpPr>
          <p:spPr bwMode="auto">
            <a:xfrm>
              <a:off x="3996" y="1148"/>
              <a:ext cx="98" cy="83"/>
            </a:xfrm>
            <a:prstGeom prst="ellipse">
              <a:avLst/>
            </a:prstGeom>
            <a:solidFill>
              <a:srgbClr val="EE98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 name="iśľíḑe"/>
            <p:cNvSpPr/>
            <p:nvPr/>
          </p:nvSpPr>
          <p:spPr bwMode="auto">
            <a:xfrm>
              <a:off x="3940" y="820"/>
              <a:ext cx="118" cy="92"/>
            </a:xfrm>
            <a:custGeom>
              <a:avLst/>
              <a:gdLst>
                <a:gd name="T0" fmla="*/ 0 w 57"/>
                <a:gd name="T1" fmla="*/ 44 h 44"/>
                <a:gd name="T2" fmla="*/ 57 w 57"/>
                <a:gd name="T3" fmla="*/ 38 h 44"/>
                <a:gd name="T4" fmla="*/ 0 w 57"/>
                <a:gd name="T5" fmla="*/ 44 h 44"/>
              </a:gdLst>
              <a:ahLst/>
              <a:cxnLst>
                <a:cxn ang="0">
                  <a:pos x="T0" y="T1"/>
                </a:cxn>
                <a:cxn ang="0">
                  <a:pos x="T2" y="T3"/>
                </a:cxn>
                <a:cxn ang="0">
                  <a:pos x="T4" y="T5"/>
                </a:cxn>
              </a:cxnLst>
              <a:rect l="0" t="0" r="r" b="b"/>
              <a:pathLst>
                <a:path w="57" h="44">
                  <a:moveTo>
                    <a:pt x="0" y="44"/>
                  </a:moveTo>
                  <a:cubicBezTo>
                    <a:pt x="0" y="44"/>
                    <a:pt x="26" y="0"/>
                    <a:pt x="57" y="38"/>
                  </a:cubicBezTo>
                  <a:cubicBezTo>
                    <a:pt x="57" y="38"/>
                    <a:pt x="30" y="35"/>
                    <a:pt x="0" y="44"/>
                  </a:cubicBezTo>
                  <a:close/>
                </a:path>
              </a:pathLst>
            </a:custGeom>
            <a:solidFill>
              <a:srgbClr val="7D49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1" name="îşľîḑe"/>
            <p:cNvSpPr/>
            <p:nvPr/>
          </p:nvSpPr>
          <p:spPr bwMode="auto">
            <a:xfrm>
              <a:off x="3825" y="1127"/>
              <a:ext cx="44" cy="81"/>
            </a:xfrm>
            <a:custGeom>
              <a:avLst/>
              <a:gdLst>
                <a:gd name="T0" fmla="*/ 1 w 21"/>
                <a:gd name="T1" fmla="*/ 0 h 39"/>
                <a:gd name="T2" fmla="*/ 19 w 21"/>
                <a:gd name="T3" fmla="*/ 32 h 39"/>
                <a:gd name="T4" fmla="*/ 1 w 21"/>
                <a:gd name="T5" fmla="*/ 0 h 39"/>
              </a:gdLst>
              <a:ahLst/>
              <a:cxnLst>
                <a:cxn ang="0">
                  <a:pos x="T0" y="T1"/>
                </a:cxn>
                <a:cxn ang="0">
                  <a:pos x="T2" y="T3"/>
                </a:cxn>
                <a:cxn ang="0">
                  <a:pos x="T4" y="T5"/>
                </a:cxn>
              </a:cxnLst>
              <a:rect l="0" t="0" r="r" b="b"/>
              <a:pathLst>
                <a:path w="21" h="39">
                  <a:moveTo>
                    <a:pt x="1" y="0"/>
                  </a:moveTo>
                  <a:cubicBezTo>
                    <a:pt x="1" y="0"/>
                    <a:pt x="17" y="23"/>
                    <a:pt x="19" y="32"/>
                  </a:cubicBezTo>
                  <a:cubicBezTo>
                    <a:pt x="21" y="39"/>
                    <a:pt x="0" y="9"/>
                    <a:pt x="1" y="0"/>
                  </a:cubicBezTo>
                  <a:close/>
                </a:path>
              </a:pathLst>
            </a:custGeom>
            <a:solidFill>
              <a:srgbClr val="FFFAE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2" name="iṡļïďè"/>
            <p:cNvSpPr/>
            <p:nvPr/>
          </p:nvSpPr>
          <p:spPr bwMode="auto">
            <a:xfrm>
              <a:off x="3384" y="1026"/>
              <a:ext cx="146" cy="164"/>
            </a:xfrm>
            <a:custGeom>
              <a:avLst/>
              <a:gdLst>
                <a:gd name="T0" fmla="*/ 70 w 70"/>
                <a:gd name="T1" fmla="*/ 45 h 79"/>
                <a:gd name="T2" fmla="*/ 43 w 70"/>
                <a:gd name="T3" fmla="*/ 79 h 79"/>
                <a:gd name="T4" fmla="*/ 0 w 70"/>
                <a:gd name="T5" fmla="*/ 45 h 79"/>
                <a:gd name="T6" fmla="*/ 22 w 70"/>
                <a:gd name="T7" fmla="*/ 0 h 79"/>
                <a:gd name="T8" fmla="*/ 70 w 70"/>
                <a:gd name="T9" fmla="*/ 45 h 79"/>
              </a:gdLst>
              <a:ahLst/>
              <a:cxnLst>
                <a:cxn ang="0">
                  <a:pos x="T0" y="T1"/>
                </a:cxn>
                <a:cxn ang="0">
                  <a:pos x="T2" y="T3"/>
                </a:cxn>
                <a:cxn ang="0">
                  <a:pos x="T4" y="T5"/>
                </a:cxn>
                <a:cxn ang="0">
                  <a:pos x="T6" y="T7"/>
                </a:cxn>
                <a:cxn ang="0">
                  <a:pos x="T8" y="T9"/>
                </a:cxn>
              </a:cxnLst>
              <a:rect l="0" t="0" r="r" b="b"/>
              <a:pathLst>
                <a:path w="70" h="79">
                  <a:moveTo>
                    <a:pt x="70" y="45"/>
                  </a:moveTo>
                  <a:cubicBezTo>
                    <a:pt x="70" y="64"/>
                    <a:pt x="62" y="79"/>
                    <a:pt x="43" y="79"/>
                  </a:cubicBezTo>
                  <a:cubicBezTo>
                    <a:pt x="23" y="79"/>
                    <a:pt x="0" y="64"/>
                    <a:pt x="0" y="45"/>
                  </a:cubicBezTo>
                  <a:cubicBezTo>
                    <a:pt x="0" y="26"/>
                    <a:pt x="2" y="0"/>
                    <a:pt x="22" y="0"/>
                  </a:cubicBezTo>
                  <a:cubicBezTo>
                    <a:pt x="41" y="0"/>
                    <a:pt x="70" y="26"/>
                    <a:pt x="70" y="45"/>
                  </a:cubicBezTo>
                  <a:close/>
                </a:path>
              </a:pathLst>
            </a:custGeom>
            <a:solidFill>
              <a:srgbClr val="EE98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3" name="ïṥļidè"/>
            <p:cNvSpPr/>
            <p:nvPr/>
          </p:nvSpPr>
          <p:spPr bwMode="auto">
            <a:xfrm>
              <a:off x="4115" y="1026"/>
              <a:ext cx="145" cy="164"/>
            </a:xfrm>
            <a:custGeom>
              <a:avLst/>
              <a:gdLst>
                <a:gd name="T0" fmla="*/ 0 w 70"/>
                <a:gd name="T1" fmla="*/ 45 h 79"/>
                <a:gd name="T2" fmla="*/ 27 w 70"/>
                <a:gd name="T3" fmla="*/ 79 h 79"/>
                <a:gd name="T4" fmla="*/ 70 w 70"/>
                <a:gd name="T5" fmla="*/ 45 h 79"/>
                <a:gd name="T6" fmla="*/ 48 w 70"/>
                <a:gd name="T7" fmla="*/ 0 h 79"/>
                <a:gd name="T8" fmla="*/ 0 w 70"/>
                <a:gd name="T9" fmla="*/ 45 h 79"/>
              </a:gdLst>
              <a:ahLst/>
              <a:cxnLst>
                <a:cxn ang="0">
                  <a:pos x="T0" y="T1"/>
                </a:cxn>
                <a:cxn ang="0">
                  <a:pos x="T2" y="T3"/>
                </a:cxn>
                <a:cxn ang="0">
                  <a:pos x="T4" y="T5"/>
                </a:cxn>
                <a:cxn ang="0">
                  <a:pos x="T6" y="T7"/>
                </a:cxn>
                <a:cxn ang="0">
                  <a:pos x="T8" y="T9"/>
                </a:cxn>
              </a:cxnLst>
              <a:rect l="0" t="0" r="r" b="b"/>
              <a:pathLst>
                <a:path w="70" h="79">
                  <a:moveTo>
                    <a:pt x="0" y="45"/>
                  </a:moveTo>
                  <a:cubicBezTo>
                    <a:pt x="0" y="64"/>
                    <a:pt x="7" y="79"/>
                    <a:pt x="27" y="79"/>
                  </a:cubicBezTo>
                  <a:cubicBezTo>
                    <a:pt x="46" y="79"/>
                    <a:pt x="70" y="64"/>
                    <a:pt x="70" y="45"/>
                  </a:cubicBezTo>
                  <a:cubicBezTo>
                    <a:pt x="70" y="26"/>
                    <a:pt x="67" y="0"/>
                    <a:pt x="48" y="0"/>
                  </a:cubicBezTo>
                  <a:cubicBezTo>
                    <a:pt x="28" y="0"/>
                    <a:pt x="0" y="26"/>
                    <a:pt x="0" y="45"/>
                  </a:cubicBezTo>
                  <a:close/>
                </a:path>
              </a:pathLst>
            </a:custGeom>
            <a:solidFill>
              <a:srgbClr val="F6BC9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4" name="îṩlïḑê"/>
            <p:cNvSpPr/>
            <p:nvPr/>
          </p:nvSpPr>
          <p:spPr bwMode="auto">
            <a:xfrm>
              <a:off x="3759" y="1252"/>
              <a:ext cx="137" cy="127"/>
            </a:xfrm>
            <a:custGeom>
              <a:avLst/>
              <a:gdLst>
                <a:gd name="T0" fmla="*/ 0 w 66"/>
                <a:gd name="T1" fmla="*/ 0 h 61"/>
                <a:gd name="T2" fmla="*/ 66 w 66"/>
                <a:gd name="T3" fmla="*/ 0 h 61"/>
                <a:gd name="T4" fmla="*/ 0 w 66"/>
                <a:gd name="T5" fmla="*/ 0 h 61"/>
              </a:gdLst>
              <a:ahLst/>
              <a:cxnLst>
                <a:cxn ang="0">
                  <a:pos x="T0" y="T1"/>
                </a:cxn>
                <a:cxn ang="0">
                  <a:pos x="T2" y="T3"/>
                </a:cxn>
                <a:cxn ang="0">
                  <a:pos x="T4" y="T5"/>
                </a:cxn>
              </a:cxnLst>
              <a:rect l="0" t="0" r="r" b="b"/>
              <a:pathLst>
                <a:path w="66" h="61">
                  <a:moveTo>
                    <a:pt x="0" y="0"/>
                  </a:moveTo>
                  <a:cubicBezTo>
                    <a:pt x="66" y="0"/>
                    <a:pt x="66" y="0"/>
                    <a:pt x="66" y="0"/>
                  </a:cubicBezTo>
                  <a:cubicBezTo>
                    <a:pt x="66" y="0"/>
                    <a:pt x="37" y="61"/>
                    <a:pt x="0" y="0"/>
                  </a:cubicBezTo>
                  <a:close/>
                </a:path>
              </a:pathLst>
            </a:custGeom>
            <a:solidFill>
              <a:srgbClr val="44393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5" name="iṡ1iḑé"/>
            <p:cNvSpPr/>
            <p:nvPr/>
          </p:nvSpPr>
          <p:spPr bwMode="auto">
            <a:xfrm>
              <a:off x="3796" y="1333"/>
              <a:ext cx="63" cy="66"/>
            </a:xfrm>
            <a:custGeom>
              <a:avLst/>
              <a:gdLst>
                <a:gd name="T0" fmla="*/ 0 w 30"/>
                <a:gd name="T1" fmla="*/ 0 h 32"/>
                <a:gd name="T2" fmla="*/ 30 w 30"/>
                <a:gd name="T3" fmla="*/ 0 h 32"/>
                <a:gd name="T4" fmla="*/ 0 w 30"/>
                <a:gd name="T5" fmla="*/ 0 h 32"/>
              </a:gdLst>
              <a:ahLst/>
              <a:cxnLst>
                <a:cxn ang="0">
                  <a:pos x="T0" y="T1"/>
                </a:cxn>
                <a:cxn ang="0">
                  <a:pos x="T2" y="T3"/>
                </a:cxn>
                <a:cxn ang="0">
                  <a:pos x="T4" y="T5"/>
                </a:cxn>
              </a:cxnLst>
              <a:rect l="0" t="0" r="r" b="b"/>
              <a:pathLst>
                <a:path w="30" h="32">
                  <a:moveTo>
                    <a:pt x="0" y="0"/>
                  </a:moveTo>
                  <a:cubicBezTo>
                    <a:pt x="30" y="0"/>
                    <a:pt x="30" y="0"/>
                    <a:pt x="30" y="0"/>
                  </a:cubicBezTo>
                  <a:cubicBezTo>
                    <a:pt x="30" y="0"/>
                    <a:pt x="20" y="32"/>
                    <a:pt x="0" y="0"/>
                  </a:cubicBezTo>
                  <a:close/>
                </a:path>
              </a:pathLst>
            </a:custGeom>
            <a:solidFill>
              <a:srgbClr val="E67F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6" name="íSľíḋe"/>
            <p:cNvSpPr/>
            <p:nvPr/>
          </p:nvSpPr>
          <p:spPr bwMode="auto">
            <a:xfrm>
              <a:off x="3869" y="951"/>
              <a:ext cx="281" cy="218"/>
            </a:xfrm>
            <a:custGeom>
              <a:avLst/>
              <a:gdLst>
                <a:gd name="T0" fmla="*/ 14 w 135"/>
                <a:gd name="T1" fmla="*/ 92 h 105"/>
                <a:gd name="T2" fmla="*/ 127 w 135"/>
                <a:gd name="T3" fmla="*/ 92 h 105"/>
                <a:gd name="T4" fmla="*/ 127 w 135"/>
                <a:gd name="T5" fmla="*/ 10 h 105"/>
                <a:gd name="T6" fmla="*/ 14 w 135"/>
                <a:gd name="T7" fmla="*/ 10 h 105"/>
                <a:gd name="T8" fmla="*/ 14 w 135"/>
                <a:gd name="T9" fmla="*/ 92 h 105"/>
                <a:gd name="T10" fmla="*/ 27 w 135"/>
                <a:gd name="T11" fmla="*/ 21 h 105"/>
                <a:gd name="T12" fmla="*/ 113 w 135"/>
                <a:gd name="T13" fmla="*/ 21 h 105"/>
                <a:gd name="T14" fmla="*/ 113 w 135"/>
                <a:gd name="T15" fmla="*/ 82 h 105"/>
                <a:gd name="T16" fmla="*/ 27 w 135"/>
                <a:gd name="T17" fmla="*/ 82 h 105"/>
                <a:gd name="T18" fmla="*/ 27 w 135"/>
                <a:gd name="T19" fmla="*/ 2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105">
                  <a:moveTo>
                    <a:pt x="14" y="92"/>
                  </a:moveTo>
                  <a:cubicBezTo>
                    <a:pt x="28" y="105"/>
                    <a:pt x="123" y="99"/>
                    <a:pt x="127" y="92"/>
                  </a:cubicBezTo>
                  <a:cubicBezTo>
                    <a:pt x="132" y="85"/>
                    <a:pt x="135" y="37"/>
                    <a:pt x="127" y="10"/>
                  </a:cubicBezTo>
                  <a:cubicBezTo>
                    <a:pt x="127" y="10"/>
                    <a:pt x="26" y="0"/>
                    <a:pt x="14" y="10"/>
                  </a:cubicBezTo>
                  <a:cubicBezTo>
                    <a:pt x="2" y="20"/>
                    <a:pt x="0" y="79"/>
                    <a:pt x="14" y="92"/>
                  </a:cubicBezTo>
                  <a:close/>
                  <a:moveTo>
                    <a:pt x="27" y="21"/>
                  </a:moveTo>
                  <a:cubicBezTo>
                    <a:pt x="35" y="14"/>
                    <a:pt x="113" y="21"/>
                    <a:pt x="113" y="21"/>
                  </a:cubicBezTo>
                  <a:cubicBezTo>
                    <a:pt x="119" y="41"/>
                    <a:pt x="116" y="77"/>
                    <a:pt x="113" y="82"/>
                  </a:cubicBezTo>
                  <a:cubicBezTo>
                    <a:pt x="110" y="87"/>
                    <a:pt x="37" y="92"/>
                    <a:pt x="27" y="82"/>
                  </a:cubicBezTo>
                  <a:cubicBezTo>
                    <a:pt x="16" y="73"/>
                    <a:pt x="18" y="29"/>
                    <a:pt x="27" y="21"/>
                  </a:cubicBezTo>
                  <a:close/>
                </a:path>
              </a:pathLst>
            </a:custGeom>
            <a:solidFill>
              <a:srgbClr val="008EA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7" name="îşḷiḋé"/>
            <p:cNvSpPr/>
            <p:nvPr/>
          </p:nvSpPr>
          <p:spPr bwMode="auto">
            <a:xfrm>
              <a:off x="4106" y="783"/>
              <a:ext cx="306" cy="322"/>
            </a:xfrm>
            <a:custGeom>
              <a:avLst/>
              <a:gdLst>
                <a:gd name="T0" fmla="*/ 30 w 147"/>
                <a:gd name="T1" fmla="*/ 0 h 155"/>
                <a:gd name="T2" fmla="*/ 37 w 147"/>
                <a:gd name="T3" fmla="*/ 155 h 155"/>
                <a:gd name="T4" fmla="*/ 30 w 147"/>
                <a:gd name="T5" fmla="*/ 0 h 155"/>
              </a:gdLst>
              <a:ahLst/>
              <a:cxnLst>
                <a:cxn ang="0">
                  <a:pos x="T0" y="T1"/>
                </a:cxn>
                <a:cxn ang="0">
                  <a:pos x="T2" y="T3"/>
                </a:cxn>
                <a:cxn ang="0">
                  <a:pos x="T4" y="T5"/>
                </a:cxn>
              </a:cxnLst>
              <a:rect l="0" t="0" r="r" b="b"/>
              <a:pathLst>
                <a:path w="147" h="155">
                  <a:moveTo>
                    <a:pt x="30" y="0"/>
                  </a:moveTo>
                  <a:cubicBezTo>
                    <a:pt x="30" y="0"/>
                    <a:pt x="0" y="96"/>
                    <a:pt x="37" y="155"/>
                  </a:cubicBezTo>
                  <a:cubicBezTo>
                    <a:pt x="37" y="155"/>
                    <a:pt x="147" y="94"/>
                    <a:pt x="30" y="0"/>
                  </a:cubicBezTo>
                  <a:close/>
                </a:path>
              </a:pathLst>
            </a:custGeom>
            <a:solidFill>
              <a:srgbClr val="7D49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8" name="îṩlïďé"/>
            <p:cNvSpPr/>
            <p:nvPr/>
          </p:nvSpPr>
          <p:spPr bwMode="auto">
            <a:xfrm>
              <a:off x="3557" y="1422"/>
              <a:ext cx="264" cy="266"/>
            </a:xfrm>
            <a:custGeom>
              <a:avLst/>
              <a:gdLst>
                <a:gd name="T0" fmla="*/ 69 w 127"/>
                <a:gd name="T1" fmla="*/ 0 h 128"/>
                <a:gd name="T2" fmla="*/ 127 w 127"/>
                <a:gd name="T3" fmla="*/ 100 h 128"/>
                <a:gd name="T4" fmla="*/ 55 w 127"/>
                <a:gd name="T5" fmla="*/ 128 h 128"/>
                <a:gd name="T6" fmla="*/ 69 w 127"/>
                <a:gd name="T7" fmla="*/ 0 h 128"/>
              </a:gdLst>
              <a:ahLst/>
              <a:cxnLst>
                <a:cxn ang="0">
                  <a:pos x="T0" y="T1"/>
                </a:cxn>
                <a:cxn ang="0">
                  <a:pos x="T2" y="T3"/>
                </a:cxn>
                <a:cxn ang="0">
                  <a:pos x="T4" y="T5"/>
                </a:cxn>
                <a:cxn ang="0">
                  <a:pos x="T6" y="T7"/>
                </a:cxn>
              </a:cxnLst>
              <a:rect l="0" t="0" r="r" b="b"/>
              <a:pathLst>
                <a:path w="127" h="128">
                  <a:moveTo>
                    <a:pt x="69" y="0"/>
                  </a:moveTo>
                  <a:cubicBezTo>
                    <a:pt x="69" y="0"/>
                    <a:pt x="74" y="84"/>
                    <a:pt x="127" y="100"/>
                  </a:cubicBezTo>
                  <a:cubicBezTo>
                    <a:pt x="55" y="128"/>
                    <a:pt x="55" y="128"/>
                    <a:pt x="55" y="128"/>
                  </a:cubicBezTo>
                  <a:cubicBezTo>
                    <a:pt x="55" y="128"/>
                    <a:pt x="0" y="82"/>
                    <a:pt x="69" y="0"/>
                  </a:cubicBezTo>
                  <a:close/>
                </a:path>
              </a:pathLst>
            </a:custGeom>
            <a:solidFill>
              <a:srgbClr val="FFFAE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9" name="ísliḑe"/>
            <p:cNvSpPr/>
            <p:nvPr/>
          </p:nvSpPr>
          <p:spPr bwMode="auto">
            <a:xfrm>
              <a:off x="3821" y="1422"/>
              <a:ext cx="264" cy="266"/>
            </a:xfrm>
            <a:custGeom>
              <a:avLst/>
              <a:gdLst>
                <a:gd name="T0" fmla="*/ 58 w 127"/>
                <a:gd name="T1" fmla="*/ 0 h 128"/>
                <a:gd name="T2" fmla="*/ 0 w 127"/>
                <a:gd name="T3" fmla="*/ 100 h 128"/>
                <a:gd name="T4" fmla="*/ 72 w 127"/>
                <a:gd name="T5" fmla="*/ 128 h 128"/>
                <a:gd name="T6" fmla="*/ 58 w 127"/>
                <a:gd name="T7" fmla="*/ 0 h 128"/>
              </a:gdLst>
              <a:ahLst/>
              <a:cxnLst>
                <a:cxn ang="0">
                  <a:pos x="T0" y="T1"/>
                </a:cxn>
                <a:cxn ang="0">
                  <a:pos x="T2" y="T3"/>
                </a:cxn>
                <a:cxn ang="0">
                  <a:pos x="T4" y="T5"/>
                </a:cxn>
                <a:cxn ang="0">
                  <a:pos x="T6" y="T7"/>
                </a:cxn>
              </a:cxnLst>
              <a:rect l="0" t="0" r="r" b="b"/>
              <a:pathLst>
                <a:path w="127" h="128">
                  <a:moveTo>
                    <a:pt x="58" y="0"/>
                  </a:moveTo>
                  <a:cubicBezTo>
                    <a:pt x="58" y="0"/>
                    <a:pt x="53" y="84"/>
                    <a:pt x="0" y="100"/>
                  </a:cubicBezTo>
                  <a:cubicBezTo>
                    <a:pt x="72" y="128"/>
                    <a:pt x="72" y="128"/>
                    <a:pt x="72" y="128"/>
                  </a:cubicBezTo>
                  <a:cubicBezTo>
                    <a:pt x="72" y="128"/>
                    <a:pt x="127" y="82"/>
                    <a:pt x="58" y="0"/>
                  </a:cubicBezTo>
                  <a:close/>
                </a:path>
              </a:pathLst>
            </a:custGeom>
            <a:solidFill>
              <a:srgbClr val="FFFAE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0" name="ïṣľîḍe"/>
            <p:cNvSpPr/>
            <p:nvPr/>
          </p:nvSpPr>
          <p:spPr bwMode="auto">
            <a:xfrm>
              <a:off x="4125" y="922"/>
              <a:ext cx="131" cy="147"/>
            </a:xfrm>
            <a:custGeom>
              <a:avLst/>
              <a:gdLst>
                <a:gd name="T0" fmla="*/ 0 w 63"/>
                <a:gd name="T1" fmla="*/ 49 h 71"/>
                <a:gd name="T2" fmla="*/ 60 w 63"/>
                <a:gd name="T3" fmla="*/ 2 h 71"/>
                <a:gd name="T4" fmla="*/ 60 w 63"/>
                <a:gd name="T5" fmla="*/ 25 h 71"/>
                <a:gd name="T6" fmla="*/ 0 w 63"/>
                <a:gd name="T7" fmla="*/ 71 h 71"/>
                <a:gd name="T8" fmla="*/ 0 w 63"/>
                <a:gd name="T9" fmla="*/ 49 h 71"/>
              </a:gdLst>
              <a:ahLst/>
              <a:cxnLst>
                <a:cxn ang="0">
                  <a:pos x="T0" y="T1"/>
                </a:cxn>
                <a:cxn ang="0">
                  <a:pos x="T2" y="T3"/>
                </a:cxn>
                <a:cxn ang="0">
                  <a:pos x="T4" y="T5"/>
                </a:cxn>
                <a:cxn ang="0">
                  <a:pos x="T6" y="T7"/>
                </a:cxn>
                <a:cxn ang="0">
                  <a:pos x="T8" y="T9"/>
                </a:cxn>
              </a:cxnLst>
              <a:rect l="0" t="0" r="r" b="b"/>
              <a:pathLst>
                <a:path w="63" h="71">
                  <a:moveTo>
                    <a:pt x="0" y="49"/>
                  </a:moveTo>
                  <a:cubicBezTo>
                    <a:pt x="0" y="49"/>
                    <a:pt x="56" y="0"/>
                    <a:pt x="60" y="2"/>
                  </a:cubicBezTo>
                  <a:cubicBezTo>
                    <a:pt x="63" y="4"/>
                    <a:pt x="60" y="25"/>
                    <a:pt x="60" y="25"/>
                  </a:cubicBezTo>
                  <a:cubicBezTo>
                    <a:pt x="0" y="71"/>
                    <a:pt x="0" y="71"/>
                    <a:pt x="0" y="71"/>
                  </a:cubicBezTo>
                  <a:lnTo>
                    <a:pt x="0" y="49"/>
                  </a:lnTo>
                  <a:close/>
                </a:path>
              </a:pathLst>
            </a:custGeom>
            <a:solidFill>
              <a:srgbClr val="008EA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1" name="i$ḷïḍê"/>
            <p:cNvSpPr/>
            <p:nvPr/>
          </p:nvSpPr>
          <p:spPr bwMode="auto">
            <a:xfrm>
              <a:off x="3757" y="945"/>
              <a:ext cx="139" cy="124"/>
            </a:xfrm>
            <a:custGeom>
              <a:avLst/>
              <a:gdLst>
                <a:gd name="T0" fmla="*/ 67 w 67"/>
                <a:gd name="T1" fmla="*/ 60 h 60"/>
                <a:gd name="T2" fmla="*/ 9 w 67"/>
                <a:gd name="T3" fmla="*/ 60 h 60"/>
                <a:gd name="T4" fmla="*/ 0 w 67"/>
                <a:gd name="T5" fmla="*/ 48 h 60"/>
                <a:gd name="T6" fmla="*/ 67 w 67"/>
                <a:gd name="T7" fmla="*/ 39 h 60"/>
                <a:gd name="T8" fmla="*/ 67 w 67"/>
                <a:gd name="T9" fmla="*/ 60 h 60"/>
              </a:gdLst>
              <a:ahLst/>
              <a:cxnLst>
                <a:cxn ang="0">
                  <a:pos x="T0" y="T1"/>
                </a:cxn>
                <a:cxn ang="0">
                  <a:pos x="T2" y="T3"/>
                </a:cxn>
                <a:cxn ang="0">
                  <a:pos x="T4" y="T5"/>
                </a:cxn>
                <a:cxn ang="0">
                  <a:pos x="T6" y="T7"/>
                </a:cxn>
                <a:cxn ang="0">
                  <a:pos x="T8" y="T9"/>
                </a:cxn>
              </a:cxnLst>
              <a:rect l="0" t="0" r="r" b="b"/>
              <a:pathLst>
                <a:path w="67" h="60">
                  <a:moveTo>
                    <a:pt x="67" y="60"/>
                  </a:moveTo>
                  <a:cubicBezTo>
                    <a:pt x="67" y="60"/>
                    <a:pt x="36" y="32"/>
                    <a:pt x="9" y="60"/>
                  </a:cubicBezTo>
                  <a:cubicBezTo>
                    <a:pt x="0" y="48"/>
                    <a:pt x="0" y="48"/>
                    <a:pt x="0" y="48"/>
                  </a:cubicBezTo>
                  <a:cubicBezTo>
                    <a:pt x="0" y="48"/>
                    <a:pt x="22" y="0"/>
                    <a:pt x="67" y="39"/>
                  </a:cubicBezTo>
                  <a:lnTo>
                    <a:pt x="67" y="60"/>
                  </a:lnTo>
                  <a:close/>
                </a:path>
              </a:pathLst>
            </a:custGeom>
            <a:solidFill>
              <a:srgbClr val="008EA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2" name="iṩľíḍe"/>
            <p:cNvSpPr/>
            <p:nvPr/>
          </p:nvSpPr>
          <p:spPr bwMode="auto">
            <a:xfrm>
              <a:off x="3990" y="2842"/>
              <a:ext cx="322" cy="550"/>
            </a:xfrm>
            <a:custGeom>
              <a:avLst/>
              <a:gdLst>
                <a:gd name="T0" fmla="*/ 155 w 155"/>
                <a:gd name="T1" fmla="*/ 10 h 265"/>
                <a:gd name="T2" fmla="*/ 73 w 155"/>
                <a:gd name="T3" fmla="*/ 39 h 265"/>
                <a:gd name="T4" fmla="*/ 0 w 155"/>
                <a:gd name="T5" fmla="*/ 248 h 265"/>
                <a:gd name="T6" fmla="*/ 19 w 155"/>
                <a:gd name="T7" fmla="*/ 265 h 265"/>
                <a:gd name="T8" fmla="*/ 155 w 155"/>
                <a:gd name="T9" fmla="*/ 10 h 265"/>
              </a:gdLst>
              <a:ahLst/>
              <a:cxnLst>
                <a:cxn ang="0">
                  <a:pos x="T0" y="T1"/>
                </a:cxn>
                <a:cxn ang="0">
                  <a:pos x="T2" y="T3"/>
                </a:cxn>
                <a:cxn ang="0">
                  <a:pos x="T4" y="T5"/>
                </a:cxn>
                <a:cxn ang="0">
                  <a:pos x="T6" y="T7"/>
                </a:cxn>
                <a:cxn ang="0">
                  <a:pos x="T8" y="T9"/>
                </a:cxn>
              </a:cxnLst>
              <a:rect l="0" t="0" r="r" b="b"/>
              <a:pathLst>
                <a:path w="155" h="265">
                  <a:moveTo>
                    <a:pt x="155" y="10"/>
                  </a:moveTo>
                  <a:cubicBezTo>
                    <a:pt x="155" y="10"/>
                    <a:pt x="98" y="0"/>
                    <a:pt x="73" y="39"/>
                  </a:cubicBezTo>
                  <a:cubicBezTo>
                    <a:pt x="48" y="77"/>
                    <a:pt x="70" y="166"/>
                    <a:pt x="0" y="248"/>
                  </a:cubicBezTo>
                  <a:cubicBezTo>
                    <a:pt x="19" y="265"/>
                    <a:pt x="19" y="265"/>
                    <a:pt x="19" y="265"/>
                  </a:cubicBezTo>
                  <a:cubicBezTo>
                    <a:pt x="19" y="265"/>
                    <a:pt x="144" y="146"/>
                    <a:pt x="155" y="10"/>
                  </a:cubicBezTo>
                  <a:close/>
                </a:path>
              </a:pathLst>
            </a:custGeom>
            <a:solidFill>
              <a:srgbClr val="F6BC9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3" name="îŝlîḋe"/>
            <p:cNvSpPr/>
            <p:nvPr/>
          </p:nvSpPr>
          <p:spPr bwMode="auto">
            <a:xfrm>
              <a:off x="3297" y="2798"/>
              <a:ext cx="333" cy="573"/>
            </a:xfrm>
            <a:custGeom>
              <a:avLst/>
              <a:gdLst>
                <a:gd name="T0" fmla="*/ 93 w 160"/>
                <a:gd name="T1" fmla="*/ 30 h 276"/>
                <a:gd name="T2" fmla="*/ 15 w 160"/>
                <a:gd name="T3" fmla="*/ 62 h 276"/>
                <a:gd name="T4" fmla="*/ 140 w 160"/>
                <a:gd name="T5" fmla="*/ 276 h 276"/>
                <a:gd name="T6" fmla="*/ 160 w 160"/>
                <a:gd name="T7" fmla="*/ 262 h 276"/>
                <a:gd name="T8" fmla="*/ 93 w 160"/>
                <a:gd name="T9" fmla="*/ 30 h 276"/>
              </a:gdLst>
              <a:ahLst/>
              <a:cxnLst>
                <a:cxn ang="0">
                  <a:pos x="T0" y="T1"/>
                </a:cxn>
                <a:cxn ang="0">
                  <a:pos x="T2" y="T3"/>
                </a:cxn>
                <a:cxn ang="0">
                  <a:pos x="T4" y="T5"/>
                </a:cxn>
                <a:cxn ang="0">
                  <a:pos x="T6" y="T7"/>
                </a:cxn>
                <a:cxn ang="0">
                  <a:pos x="T8" y="T9"/>
                </a:cxn>
              </a:cxnLst>
              <a:rect l="0" t="0" r="r" b="b"/>
              <a:pathLst>
                <a:path w="160" h="276">
                  <a:moveTo>
                    <a:pt x="93" y="30"/>
                  </a:moveTo>
                  <a:cubicBezTo>
                    <a:pt x="93" y="30"/>
                    <a:pt x="30" y="0"/>
                    <a:pt x="15" y="62"/>
                  </a:cubicBezTo>
                  <a:cubicBezTo>
                    <a:pt x="0" y="124"/>
                    <a:pt x="108" y="242"/>
                    <a:pt x="140" y="276"/>
                  </a:cubicBezTo>
                  <a:cubicBezTo>
                    <a:pt x="160" y="262"/>
                    <a:pt x="160" y="262"/>
                    <a:pt x="160" y="262"/>
                  </a:cubicBezTo>
                  <a:cubicBezTo>
                    <a:pt x="160" y="262"/>
                    <a:pt x="81" y="171"/>
                    <a:pt x="93" y="30"/>
                  </a:cubicBezTo>
                  <a:close/>
                </a:path>
              </a:pathLst>
            </a:custGeom>
            <a:solidFill>
              <a:srgbClr val="F6BC9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4" name="îśļíḓè"/>
            <p:cNvSpPr/>
            <p:nvPr/>
          </p:nvSpPr>
          <p:spPr bwMode="auto">
            <a:xfrm>
              <a:off x="3907" y="3342"/>
              <a:ext cx="181" cy="326"/>
            </a:xfrm>
            <a:custGeom>
              <a:avLst/>
              <a:gdLst>
                <a:gd name="T0" fmla="*/ 72 w 87"/>
                <a:gd name="T1" fmla="*/ 29 h 157"/>
                <a:gd name="T2" fmla="*/ 30 w 87"/>
                <a:gd name="T3" fmla="*/ 0 h 157"/>
                <a:gd name="T4" fmla="*/ 0 w 87"/>
                <a:gd name="T5" fmla="*/ 48 h 157"/>
                <a:gd name="T6" fmla="*/ 78 w 87"/>
                <a:gd name="T7" fmla="*/ 147 h 157"/>
                <a:gd name="T8" fmla="*/ 45 w 87"/>
                <a:gd name="T9" fmla="*/ 48 h 157"/>
                <a:gd name="T10" fmla="*/ 72 w 87"/>
                <a:gd name="T11" fmla="*/ 29 h 157"/>
              </a:gdLst>
              <a:ahLst/>
              <a:cxnLst>
                <a:cxn ang="0">
                  <a:pos x="T0" y="T1"/>
                </a:cxn>
                <a:cxn ang="0">
                  <a:pos x="T2" y="T3"/>
                </a:cxn>
                <a:cxn ang="0">
                  <a:pos x="T4" y="T5"/>
                </a:cxn>
                <a:cxn ang="0">
                  <a:pos x="T6" y="T7"/>
                </a:cxn>
                <a:cxn ang="0">
                  <a:pos x="T8" y="T9"/>
                </a:cxn>
                <a:cxn ang="0">
                  <a:pos x="T10" y="T11"/>
                </a:cxn>
              </a:cxnLst>
              <a:rect l="0" t="0" r="r" b="b"/>
              <a:pathLst>
                <a:path w="87" h="157">
                  <a:moveTo>
                    <a:pt x="72" y="29"/>
                  </a:moveTo>
                  <a:cubicBezTo>
                    <a:pt x="30" y="0"/>
                    <a:pt x="30" y="0"/>
                    <a:pt x="30" y="0"/>
                  </a:cubicBezTo>
                  <a:cubicBezTo>
                    <a:pt x="0" y="48"/>
                    <a:pt x="0" y="48"/>
                    <a:pt x="0" y="48"/>
                  </a:cubicBezTo>
                  <a:cubicBezTo>
                    <a:pt x="0" y="48"/>
                    <a:pt x="72" y="157"/>
                    <a:pt x="78" y="147"/>
                  </a:cubicBezTo>
                  <a:cubicBezTo>
                    <a:pt x="87" y="130"/>
                    <a:pt x="45" y="48"/>
                    <a:pt x="45" y="48"/>
                  </a:cubicBezTo>
                  <a:lnTo>
                    <a:pt x="72" y="29"/>
                  </a:lnTo>
                  <a:close/>
                </a:path>
              </a:pathLst>
            </a:custGeom>
            <a:solidFill>
              <a:srgbClr val="8E754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5" name="íṡľiḓé"/>
            <p:cNvSpPr/>
            <p:nvPr/>
          </p:nvSpPr>
          <p:spPr bwMode="auto">
            <a:xfrm>
              <a:off x="3511" y="3342"/>
              <a:ext cx="181" cy="326"/>
            </a:xfrm>
            <a:custGeom>
              <a:avLst/>
              <a:gdLst>
                <a:gd name="T0" fmla="*/ 15 w 87"/>
                <a:gd name="T1" fmla="*/ 29 h 157"/>
                <a:gd name="T2" fmla="*/ 57 w 87"/>
                <a:gd name="T3" fmla="*/ 0 h 157"/>
                <a:gd name="T4" fmla="*/ 87 w 87"/>
                <a:gd name="T5" fmla="*/ 48 h 157"/>
                <a:gd name="T6" fmla="*/ 9 w 87"/>
                <a:gd name="T7" fmla="*/ 147 h 157"/>
                <a:gd name="T8" fmla="*/ 42 w 87"/>
                <a:gd name="T9" fmla="*/ 48 h 157"/>
                <a:gd name="T10" fmla="*/ 15 w 87"/>
                <a:gd name="T11" fmla="*/ 29 h 157"/>
              </a:gdLst>
              <a:ahLst/>
              <a:cxnLst>
                <a:cxn ang="0">
                  <a:pos x="T0" y="T1"/>
                </a:cxn>
                <a:cxn ang="0">
                  <a:pos x="T2" y="T3"/>
                </a:cxn>
                <a:cxn ang="0">
                  <a:pos x="T4" y="T5"/>
                </a:cxn>
                <a:cxn ang="0">
                  <a:pos x="T6" y="T7"/>
                </a:cxn>
                <a:cxn ang="0">
                  <a:pos x="T8" y="T9"/>
                </a:cxn>
                <a:cxn ang="0">
                  <a:pos x="T10" y="T11"/>
                </a:cxn>
              </a:cxnLst>
              <a:rect l="0" t="0" r="r" b="b"/>
              <a:pathLst>
                <a:path w="87" h="157">
                  <a:moveTo>
                    <a:pt x="15" y="29"/>
                  </a:moveTo>
                  <a:cubicBezTo>
                    <a:pt x="57" y="0"/>
                    <a:pt x="57" y="0"/>
                    <a:pt x="57" y="0"/>
                  </a:cubicBezTo>
                  <a:cubicBezTo>
                    <a:pt x="87" y="48"/>
                    <a:pt x="87" y="48"/>
                    <a:pt x="87" y="48"/>
                  </a:cubicBezTo>
                  <a:cubicBezTo>
                    <a:pt x="87" y="48"/>
                    <a:pt x="15" y="157"/>
                    <a:pt x="9" y="147"/>
                  </a:cubicBezTo>
                  <a:cubicBezTo>
                    <a:pt x="0" y="130"/>
                    <a:pt x="42" y="48"/>
                    <a:pt x="42" y="48"/>
                  </a:cubicBezTo>
                  <a:lnTo>
                    <a:pt x="15" y="29"/>
                  </a:lnTo>
                  <a:close/>
                </a:path>
              </a:pathLst>
            </a:custGeom>
            <a:solidFill>
              <a:srgbClr val="8E754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6" name="ïSļîďe"/>
            <p:cNvSpPr/>
            <p:nvPr/>
          </p:nvSpPr>
          <p:spPr bwMode="auto">
            <a:xfrm>
              <a:off x="3436" y="3168"/>
              <a:ext cx="194" cy="224"/>
            </a:xfrm>
            <a:custGeom>
              <a:avLst/>
              <a:gdLst>
                <a:gd name="T0" fmla="*/ 0 w 93"/>
                <a:gd name="T1" fmla="*/ 27 h 108"/>
                <a:gd name="T2" fmla="*/ 45 w 93"/>
                <a:gd name="T3" fmla="*/ 0 h 108"/>
                <a:gd name="T4" fmla="*/ 93 w 93"/>
                <a:gd name="T5" fmla="*/ 84 h 108"/>
                <a:gd name="T6" fmla="*/ 58 w 93"/>
                <a:gd name="T7" fmla="*/ 108 h 108"/>
                <a:gd name="T8" fmla="*/ 0 w 93"/>
                <a:gd name="T9" fmla="*/ 27 h 108"/>
              </a:gdLst>
              <a:ahLst/>
              <a:cxnLst>
                <a:cxn ang="0">
                  <a:pos x="T0" y="T1"/>
                </a:cxn>
                <a:cxn ang="0">
                  <a:pos x="T2" y="T3"/>
                </a:cxn>
                <a:cxn ang="0">
                  <a:pos x="T4" y="T5"/>
                </a:cxn>
                <a:cxn ang="0">
                  <a:pos x="T6" y="T7"/>
                </a:cxn>
                <a:cxn ang="0">
                  <a:pos x="T8" y="T9"/>
                </a:cxn>
              </a:cxnLst>
              <a:rect l="0" t="0" r="r" b="b"/>
              <a:pathLst>
                <a:path w="93" h="108">
                  <a:moveTo>
                    <a:pt x="0" y="27"/>
                  </a:moveTo>
                  <a:cubicBezTo>
                    <a:pt x="0" y="27"/>
                    <a:pt x="16" y="23"/>
                    <a:pt x="45" y="0"/>
                  </a:cubicBezTo>
                  <a:cubicBezTo>
                    <a:pt x="45" y="0"/>
                    <a:pt x="64" y="44"/>
                    <a:pt x="93" y="84"/>
                  </a:cubicBezTo>
                  <a:cubicBezTo>
                    <a:pt x="58" y="108"/>
                    <a:pt x="58" y="108"/>
                    <a:pt x="58" y="108"/>
                  </a:cubicBezTo>
                  <a:cubicBezTo>
                    <a:pt x="58" y="108"/>
                    <a:pt x="20" y="56"/>
                    <a:pt x="0" y="27"/>
                  </a:cubicBezTo>
                  <a:close/>
                </a:path>
              </a:pathLst>
            </a:custGeom>
            <a:solidFill>
              <a:srgbClr val="FFFAE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7" name="ïṧḻíḑè"/>
            <p:cNvSpPr/>
            <p:nvPr/>
          </p:nvSpPr>
          <p:spPr bwMode="auto">
            <a:xfrm>
              <a:off x="3979" y="3162"/>
              <a:ext cx="190" cy="230"/>
            </a:xfrm>
            <a:custGeom>
              <a:avLst/>
              <a:gdLst>
                <a:gd name="T0" fmla="*/ 91 w 91"/>
                <a:gd name="T1" fmla="*/ 30 h 111"/>
                <a:gd name="T2" fmla="*/ 43 w 91"/>
                <a:gd name="T3" fmla="*/ 0 h 111"/>
                <a:gd name="T4" fmla="*/ 0 w 91"/>
                <a:gd name="T5" fmla="*/ 91 h 111"/>
                <a:gd name="T6" fmla="*/ 33 w 91"/>
                <a:gd name="T7" fmla="*/ 111 h 111"/>
                <a:gd name="T8" fmla="*/ 91 w 91"/>
                <a:gd name="T9" fmla="*/ 30 h 111"/>
              </a:gdLst>
              <a:ahLst/>
              <a:cxnLst>
                <a:cxn ang="0">
                  <a:pos x="T0" y="T1"/>
                </a:cxn>
                <a:cxn ang="0">
                  <a:pos x="T2" y="T3"/>
                </a:cxn>
                <a:cxn ang="0">
                  <a:pos x="T4" y="T5"/>
                </a:cxn>
                <a:cxn ang="0">
                  <a:pos x="T6" y="T7"/>
                </a:cxn>
                <a:cxn ang="0">
                  <a:pos x="T8" y="T9"/>
                </a:cxn>
              </a:cxnLst>
              <a:rect l="0" t="0" r="r" b="b"/>
              <a:pathLst>
                <a:path w="91" h="111">
                  <a:moveTo>
                    <a:pt x="91" y="30"/>
                  </a:moveTo>
                  <a:cubicBezTo>
                    <a:pt x="91" y="30"/>
                    <a:pt x="72" y="23"/>
                    <a:pt x="43" y="0"/>
                  </a:cubicBezTo>
                  <a:cubicBezTo>
                    <a:pt x="43" y="0"/>
                    <a:pt x="23" y="54"/>
                    <a:pt x="0" y="91"/>
                  </a:cubicBezTo>
                  <a:cubicBezTo>
                    <a:pt x="33" y="111"/>
                    <a:pt x="33" y="111"/>
                    <a:pt x="33" y="111"/>
                  </a:cubicBezTo>
                  <a:cubicBezTo>
                    <a:pt x="33" y="111"/>
                    <a:pt x="71" y="59"/>
                    <a:pt x="91" y="30"/>
                  </a:cubicBezTo>
                  <a:close/>
                </a:path>
              </a:pathLst>
            </a:custGeom>
            <a:solidFill>
              <a:srgbClr val="FFFAE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8" name="íšḷiḋê"/>
            <p:cNvSpPr/>
            <p:nvPr/>
          </p:nvSpPr>
          <p:spPr bwMode="auto">
            <a:xfrm>
              <a:off x="4183" y="816"/>
              <a:ext cx="210" cy="289"/>
            </a:xfrm>
            <a:custGeom>
              <a:avLst/>
              <a:gdLst>
                <a:gd name="T0" fmla="*/ 11 w 101"/>
                <a:gd name="T1" fmla="*/ 0 h 139"/>
                <a:gd name="T2" fmla="*/ 0 w 101"/>
                <a:gd name="T3" fmla="*/ 139 h 139"/>
                <a:gd name="T4" fmla="*/ 11 w 101"/>
                <a:gd name="T5" fmla="*/ 0 h 139"/>
              </a:gdLst>
              <a:ahLst/>
              <a:cxnLst>
                <a:cxn ang="0">
                  <a:pos x="T0" y="T1"/>
                </a:cxn>
                <a:cxn ang="0">
                  <a:pos x="T2" y="T3"/>
                </a:cxn>
                <a:cxn ang="0">
                  <a:pos x="T4" y="T5"/>
                </a:cxn>
              </a:cxnLst>
              <a:rect l="0" t="0" r="r" b="b"/>
              <a:pathLst>
                <a:path w="101" h="139">
                  <a:moveTo>
                    <a:pt x="11" y="0"/>
                  </a:moveTo>
                  <a:cubicBezTo>
                    <a:pt x="11" y="0"/>
                    <a:pt x="74" y="62"/>
                    <a:pt x="0" y="139"/>
                  </a:cubicBezTo>
                  <a:cubicBezTo>
                    <a:pt x="0" y="139"/>
                    <a:pt x="101" y="87"/>
                    <a:pt x="11" y="0"/>
                  </a:cubicBezTo>
                  <a:close/>
                </a:path>
              </a:pathLst>
            </a:custGeom>
            <a:solidFill>
              <a:srgbClr val="C477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9" name="ï$ľiďe"/>
            <p:cNvSpPr/>
            <p:nvPr/>
          </p:nvSpPr>
          <p:spPr bwMode="auto">
            <a:xfrm>
              <a:off x="3447" y="708"/>
              <a:ext cx="770" cy="639"/>
            </a:xfrm>
            <a:custGeom>
              <a:avLst/>
              <a:gdLst>
                <a:gd name="T0" fmla="*/ 340 w 370"/>
                <a:gd name="T1" fmla="*/ 69 h 308"/>
                <a:gd name="T2" fmla="*/ 274 w 370"/>
                <a:gd name="T3" fmla="*/ 59 h 308"/>
                <a:gd name="T4" fmla="*/ 167 w 370"/>
                <a:gd name="T5" fmla="*/ 62 h 308"/>
                <a:gd name="T6" fmla="*/ 44 w 370"/>
                <a:gd name="T7" fmla="*/ 69 h 308"/>
                <a:gd name="T8" fmla="*/ 89 w 370"/>
                <a:gd name="T9" fmla="*/ 308 h 308"/>
                <a:gd name="T10" fmla="*/ 9 w 370"/>
                <a:gd name="T11" fmla="*/ 169 h 308"/>
                <a:gd name="T12" fmla="*/ 21 w 370"/>
                <a:gd name="T13" fmla="*/ 44 h 308"/>
                <a:gd name="T14" fmla="*/ 220 w 370"/>
                <a:gd name="T15" fmla="*/ 17 h 308"/>
                <a:gd name="T16" fmla="*/ 340 w 370"/>
                <a:gd name="T17" fmla="*/ 69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0" h="308">
                  <a:moveTo>
                    <a:pt x="340" y="69"/>
                  </a:moveTo>
                  <a:cubicBezTo>
                    <a:pt x="340" y="69"/>
                    <a:pt x="320" y="80"/>
                    <a:pt x="274" y="59"/>
                  </a:cubicBezTo>
                  <a:cubicBezTo>
                    <a:pt x="274" y="59"/>
                    <a:pt x="271" y="108"/>
                    <a:pt x="167" y="62"/>
                  </a:cubicBezTo>
                  <a:cubicBezTo>
                    <a:pt x="167" y="62"/>
                    <a:pt x="168" y="110"/>
                    <a:pt x="44" y="69"/>
                  </a:cubicBezTo>
                  <a:cubicBezTo>
                    <a:pt x="44" y="69"/>
                    <a:pt x="0" y="213"/>
                    <a:pt x="89" y="308"/>
                  </a:cubicBezTo>
                  <a:cubicBezTo>
                    <a:pt x="89" y="308"/>
                    <a:pt x="25" y="256"/>
                    <a:pt x="9" y="169"/>
                  </a:cubicBezTo>
                  <a:cubicBezTo>
                    <a:pt x="9" y="169"/>
                    <a:pt x="39" y="106"/>
                    <a:pt x="21" y="44"/>
                  </a:cubicBezTo>
                  <a:cubicBezTo>
                    <a:pt x="21" y="44"/>
                    <a:pt x="69" y="0"/>
                    <a:pt x="220" y="17"/>
                  </a:cubicBezTo>
                  <a:cubicBezTo>
                    <a:pt x="370" y="33"/>
                    <a:pt x="340" y="69"/>
                    <a:pt x="340" y="69"/>
                  </a:cubicBezTo>
                  <a:close/>
                </a:path>
              </a:pathLst>
            </a:custGeom>
            <a:solidFill>
              <a:srgbClr val="EE98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0" name="îŝľíḑe"/>
            <p:cNvSpPr/>
            <p:nvPr/>
          </p:nvSpPr>
          <p:spPr bwMode="auto">
            <a:xfrm>
              <a:off x="3251" y="754"/>
              <a:ext cx="287" cy="305"/>
            </a:xfrm>
            <a:custGeom>
              <a:avLst/>
              <a:gdLst>
                <a:gd name="T0" fmla="*/ 110 w 138"/>
                <a:gd name="T1" fmla="*/ 0 h 147"/>
                <a:gd name="T2" fmla="*/ 103 w 138"/>
                <a:gd name="T3" fmla="*/ 147 h 147"/>
                <a:gd name="T4" fmla="*/ 110 w 138"/>
                <a:gd name="T5" fmla="*/ 0 h 147"/>
              </a:gdLst>
              <a:ahLst/>
              <a:cxnLst>
                <a:cxn ang="0">
                  <a:pos x="T0" y="T1"/>
                </a:cxn>
                <a:cxn ang="0">
                  <a:pos x="T2" y="T3"/>
                </a:cxn>
                <a:cxn ang="0">
                  <a:pos x="T4" y="T5"/>
                </a:cxn>
              </a:cxnLst>
              <a:rect l="0" t="0" r="r" b="b"/>
              <a:pathLst>
                <a:path w="138" h="147">
                  <a:moveTo>
                    <a:pt x="110" y="0"/>
                  </a:moveTo>
                  <a:cubicBezTo>
                    <a:pt x="110" y="0"/>
                    <a:pt x="138" y="92"/>
                    <a:pt x="103" y="147"/>
                  </a:cubicBezTo>
                  <a:cubicBezTo>
                    <a:pt x="103" y="147"/>
                    <a:pt x="0" y="90"/>
                    <a:pt x="110" y="0"/>
                  </a:cubicBezTo>
                  <a:close/>
                </a:path>
              </a:pathLst>
            </a:custGeom>
            <a:solidFill>
              <a:srgbClr val="4F31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1" name="íšḷïḑè"/>
            <p:cNvSpPr/>
            <p:nvPr/>
          </p:nvSpPr>
          <p:spPr bwMode="auto">
            <a:xfrm>
              <a:off x="3388" y="922"/>
              <a:ext cx="131" cy="147"/>
            </a:xfrm>
            <a:custGeom>
              <a:avLst/>
              <a:gdLst>
                <a:gd name="T0" fmla="*/ 63 w 63"/>
                <a:gd name="T1" fmla="*/ 49 h 71"/>
                <a:gd name="T2" fmla="*/ 4 w 63"/>
                <a:gd name="T3" fmla="*/ 2 h 71"/>
                <a:gd name="T4" fmla="*/ 4 w 63"/>
                <a:gd name="T5" fmla="*/ 25 h 71"/>
                <a:gd name="T6" fmla="*/ 63 w 63"/>
                <a:gd name="T7" fmla="*/ 71 h 71"/>
                <a:gd name="T8" fmla="*/ 63 w 63"/>
                <a:gd name="T9" fmla="*/ 49 h 71"/>
              </a:gdLst>
              <a:ahLst/>
              <a:cxnLst>
                <a:cxn ang="0">
                  <a:pos x="T0" y="T1"/>
                </a:cxn>
                <a:cxn ang="0">
                  <a:pos x="T2" y="T3"/>
                </a:cxn>
                <a:cxn ang="0">
                  <a:pos x="T4" y="T5"/>
                </a:cxn>
                <a:cxn ang="0">
                  <a:pos x="T6" y="T7"/>
                </a:cxn>
                <a:cxn ang="0">
                  <a:pos x="T8" y="T9"/>
                </a:cxn>
              </a:cxnLst>
              <a:rect l="0" t="0" r="r" b="b"/>
              <a:pathLst>
                <a:path w="63" h="71">
                  <a:moveTo>
                    <a:pt x="63" y="49"/>
                  </a:moveTo>
                  <a:cubicBezTo>
                    <a:pt x="63" y="49"/>
                    <a:pt x="7" y="0"/>
                    <a:pt x="4" y="2"/>
                  </a:cubicBezTo>
                  <a:cubicBezTo>
                    <a:pt x="0" y="4"/>
                    <a:pt x="4" y="25"/>
                    <a:pt x="4" y="25"/>
                  </a:cubicBezTo>
                  <a:cubicBezTo>
                    <a:pt x="63" y="71"/>
                    <a:pt x="63" y="71"/>
                    <a:pt x="63" y="71"/>
                  </a:cubicBezTo>
                  <a:lnTo>
                    <a:pt x="63" y="49"/>
                  </a:lnTo>
                  <a:close/>
                </a:path>
              </a:pathLst>
            </a:custGeom>
            <a:solidFill>
              <a:srgbClr val="008EA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2" name="îsḷiḓè"/>
            <p:cNvSpPr/>
            <p:nvPr/>
          </p:nvSpPr>
          <p:spPr bwMode="auto">
            <a:xfrm>
              <a:off x="3380" y="393"/>
              <a:ext cx="876" cy="502"/>
            </a:xfrm>
            <a:custGeom>
              <a:avLst/>
              <a:gdLst>
                <a:gd name="T0" fmla="*/ 38 w 421"/>
                <a:gd name="T1" fmla="*/ 183 h 242"/>
                <a:gd name="T2" fmla="*/ 179 w 421"/>
                <a:gd name="T3" fmla="*/ 228 h 242"/>
                <a:gd name="T4" fmla="*/ 126 w 421"/>
                <a:gd name="T5" fmla="*/ 157 h 242"/>
                <a:gd name="T6" fmla="*/ 285 w 421"/>
                <a:gd name="T7" fmla="*/ 219 h 242"/>
                <a:gd name="T8" fmla="*/ 260 w 421"/>
                <a:gd name="T9" fmla="*/ 169 h 242"/>
                <a:gd name="T10" fmla="*/ 388 w 421"/>
                <a:gd name="T11" fmla="*/ 215 h 242"/>
                <a:gd name="T12" fmla="*/ 207 w 421"/>
                <a:gd name="T13" fmla="*/ 15 h 242"/>
                <a:gd name="T14" fmla="*/ 38 w 421"/>
                <a:gd name="T15" fmla="*/ 183 h 2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1" h="242">
                  <a:moveTo>
                    <a:pt x="38" y="183"/>
                  </a:moveTo>
                  <a:cubicBezTo>
                    <a:pt x="38" y="183"/>
                    <a:pt x="100" y="242"/>
                    <a:pt x="179" y="228"/>
                  </a:cubicBezTo>
                  <a:cubicBezTo>
                    <a:pt x="218" y="221"/>
                    <a:pt x="126" y="157"/>
                    <a:pt x="126" y="157"/>
                  </a:cubicBezTo>
                  <a:cubicBezTo>
                    <a:pt x="126" y="157"/>
                    <a:pt x="193" y="228"/>
                    <a:pt x="285" y="219"/>
                  </a:cubicBezTo>
                  <a:cubicBezTo>
                    <a:pt x="325" y="215"/>
                    <a:pt x="260" y="169"/>
                    <a:pt x="260" y="169"/>
                  </a:cubicBezTo>
                  <a:cubicBezTo>
                    <a:pt x="260" y="169"/>
                    <a:pt x="319" y="220"/>
                    <a:pt x="388" y="215"/>
                  </a:cubicBezTo>
                  <a:cubicBezTo>
                    <a:pt x="421" y="212"/>
                    <a:pt x="389" y="0"/>
                    <a:pt x="207" y="15"/>
                  </a:cubicBezTo>
                  <a:cubicBezTo>
                    <a:pt x="0" y="31"/>
                    <a:pt x="38" y="183"/>
                    <a:pt x="38" y="183"/>
                  </a:cubicBezTo>
                  <a:close/>
                </a:path>
              </a:pathLst>
            </a:custGeom>
            <a:solidFill>
              <a:srgbClr val="7D49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 name="i$ļidê"/>
            <p:cNvSpPr/>
            <p:nvPr/>
          </p:nvSpPr>
          <p:spPr bwMode="auto">
            <a:xfrm>
              <a:off x="3530" y="191"/>
              <a:ext cx="680" cy="592"/>
            </a:xfrm>
            <a:custGeom>
              <a:avLst/>
              <a:gdLst>
                <a:gd name="T0" fmla="*/ 0 w 327"/>
                <a:gd name="T1" fmla="*/ 162 h 285"/>
                <a:gd name="T2" fmla="*/ 327 w 327"/>
                <a:gd name="T3" fmla="*/ 285 h 285"/>
                <a:gd name="T4" fmla="*/ 204 w 327"/>
                <a:gd name="T5" fmla="*/ 111 h 285"/>
                <a:gd name="T6" fmla="*/ 0 w 327"/>
                <a:gd name="T7" fmla="*/ 162 h 285"/>
              </a:gdLst>
              <a:ahLst/>
              <a:cxnLst>
                <a:cxn ang="0">
                  <a:pos x="T0" y="T1"/>
                </a:cxn>
                <a:cxn ang="0">
                  <a:pos x="T2" y="T3"/>
                </a:cxn>
                <a:cxn ang="0">
                  <a:pos x="T4" y="T5"/>
                </a:cxn>
                <a:cxn ang="0">
                  <a:pos x="T6" y="T7"/>
                </a:cxn>
              </a:cxnLst>
              <a:rect l="0" t="0" r="r" b="b"/>
              <a:pathLst>
                <a:path w="327" h="285">
                  <a:moveTo>
                    <a:pt x="0" y="162"/>
                  </a:moveTo>
                  <a:cubicBezTo>
                    <a:pt x="0" y="162"/>
                    <a:pt x="247" y="0"/>
                    <a:pt x="327" y="285"/>
                  </a:cubicBezTo>
                  <a:cubicBezTo>
                    <a:pt x="327" y="285"/>
                    <a:pt x="324" y="138"/>
                    <a:pt x="204" y="111"/>
                  </a:cubicBezTo>
                  <a:cubicBezTo>
                    <a:pt x="75" y="82"/>
                    <a:pt x="0" y="162"/>
                    <a:pt x="0" y="162"/>
                  </a:cubicBezTo>
                  <a:close/>
                </a:path>
              </a:pathLst>
            </a:custGeom>
            <a:solidFill>
              <a:srgbClr val="C477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4" name="î$1íḍé"/>
            <p:cNvSpPr/>
            <p:nvPr/>
          </p:nvSpPr>
          <p:spPr bwMode="auto">
            <a:xfrm>
              <a:off x="3588" y="820"/>
              <a:ext cx="119" cy="94"/>
            </a:xfrm>
            <a:custGeom>
              <a:avLst/>
              <a:gdLst>
                <a:gd name="T0" fmla="*/ 57 w 57"/>
                <a:gd name="T1" fmla="*/ 45 h 45"/>
                <a:gd name="T2" fmla="*/ 0 w 57"/>
                <a:gd name="T3" fmla="*/ 36 h 45"/>
                <a:gd name="T4" fmla="*/ 57 w 57"/>
                <a:gd name="T5" fmla="*/ 45 h 45"/>
              </a:gdLst>
              <a:ahLst/>
              <a:cxnLst>
                <a:cxn ang="0">
                  <a:pos x="T0" y="T1"/>
                </a:cxn>
                <a:cxn ang="0">
                  <a:pos x="T2" y="T3"/>
                </a:cxn>
                <a:cxn ang="0">
                  <a:pos x="T4" y="T5"/>
                </a:cxn>
              </a:cxnLst>
              <a:rect l="0" t="0" r="r" b="b"/>
              <a:pathLst>
                <a:path w="57" h="45">
                  <a:moveTo>
                    <a:pt x="57" y="45"/>
                  </a:moveTo>
                  <a:cubicBezTo>
                    <a:pt x="57" y="45"/>
                    <a:pt x="33" y="0"/>
                    <a:pt x="0" y="36"/>
                  </a:cubicBezTo>
                  <a:cubicBezTo>
                    <a:pt x="0" y="36"/>
                    <a:pt x="27" y="35"/>
                    <a:pt x="57" y="45"/>
                  </a:cubicBezTo>
                  <a:close/>
                </a:path>
              </a:pathLst>
            </a:custGeom>
            <a:solidFill>
              <a:srgbClr val="7D49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 name="iṣ1íde"/>
            <p:cNvSpPr/>
            <p:nvPr/>
          </p:nvSpPr>
          <p:spPr bwMode="auto">
            <a:xfrm>
              <a:off x="3505" y="951"/>
              <a:ext cx="281" cy="218"/>
            </a:xfrm>
            <a:custGeom>
              <a:avLst/>
              <a:gdLst>
                <a:gd name="T0" fmla="*/ 121 w 135"/>
                <a:gd name="T1" fmla="*/ 10 h 105"/>
                <a:gd name="T2" fmla="*/ 8 w 135"/>
                <a:gd name="T3" fmla="*/ 10 h 105"/>
                <a:gd name="T4" fmla="*/ 8 w 135"/>
                <a:gd name="T5" fmla="*/ 92 h 105"/>
                <a:gd name="T6" fmla="*/ 121 w 135"/>
                <a:gd name="T7" fmla="*/ 92 h 105"/>
                <a:gd name="T8" fmla="*/ 121 w 135"/>
                <a:gd name="T9" fmla="*/ 10 h 105"/>
                <a:gd name="T10" fmla="*/ 108 w 135"/>
                <a:gd name="T11" fmla="*/ 82 h 105"/>
                <a:gd name="T12" fmla="*/ 22 w 135"/>
                <a:gd name="T13" fmla="*/ 82 h 105"/>
                <a:gd name="T14" fmla="*/ 22 w 135"/>
                <a:gd name="T15" fmla="*/ 21 h 105"/>
                <a:gd name="T16" fmla="*/ 108 w 135"/>
                <a:gd name="T17" fmla="*/ 21 h 105"/>
                <a:gd name="T18" fmla="*/ 108 w 135"/>
                <a:gd name="T19" fmla="*/ 8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105">
                  <a:moveTo>
                    <a:pt x="121" y="10"/>
                  </a:moveTo>
                  <a:cubicBezTo>
                    <a:pt x="109" y="0"/>
                    <a:pt x="8" y="10"/>
                    <a:pt x="8" y="10"/>
                  </a:cubicBezTo>
                  <a:cubicBezTo>
                    <a:pt x="0" y="37"/>
                    <a:pt x="3" y="85"/>
                    <a:pt x="8" y="92"/>
                  </a:cubicBezTo>
                  <a:cubicBezTo>
                    <a:pt x="12" y="99"/>
                    <a:pt x="107" y="105"/>
                    <a:pt x="121" y="92"/>
                  </a:cubicBezTo>
                  <a:cubicBezTo>
                    <a:pt x="135" y="79"/>
                    <a:pt x="133" y="20"/>
                    <a:pt x="121" y="10"/>
                  </a:cubicBezTo>
                  <a:close/>
                  <a:moveTo>
                    <a:pt x="108" y="82"/>
                  </a:moveTo>
                  <a:cubicBezTo>
                    <a:pt x="98" y="92"/>
                    <a:pt x="25" y="87"/>
                    <a:pt x="22" y="82"/>
                  </a:cubicBezTo>
                  <a:cubicBezTo>
                    <a:pt x="19" y="77"/>
                    <a:pt x="16" y="41"/>
                    <a:pt x="22" y="21"/>
                  </a:cubicBezTo>
                  <a:cubicBezTo>
                    <a:pt x="22" y="21"/>
                    <a:pt x="100" y="14"/>
                    <a:pt x="108" y="21"/>
                  </a:cubicBezTo>
                  <a:cubicBezTo>
                    <a:pt x="117" y="29"/>
                    <a:pt x="119" y="73"/>
                    <a:pt x="108" y="82"/>
                  </a:cubicBezTo>
                  <a:close/>
                </a:path>
              </a:pathLst>
            </a:custGeom>
            <a:solidFill>
              <a:srgbClr val="008EA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 name="îṣlïdê"/>
            <p:cNvSpPr/>
            <p:nvPr/>
          </p:nvSpPr>
          <p:spPr bwMode="auto">
            <a:xfrm>
              <a:off x="3773" y="2049"/>
              <a:ext cx="131" cy="654"/>
            </a:xfrm>
            <a:custGeom>
              <a:avLst/>
              <a:gdLst>
                <a:gd name="T0" fmla="*/ 0 w 131"/>
                <a:gd name="T1" fmla="*/ 0 h 654"/>
                <a:gd name="T2" fmla="*/ 0 w 131"/>
                <a:gd name="T3" fmla="*/ 654 h 654"/>
                <a:gd name="T4" fmla="*/ 117 w 131"/>
                <a:gd name="T5" fmla="*/ 654 h 654"/>
                <a:gd name="T6" fmla="*/ 131 w 131"/>
                <a:gd name="T7" fmla="*/ 0 h 654"/>
                <a:gd name="T8" fmla="*/ 0 w 131"/>
                <a:gd name="T9" fmla="*/ 0 h 654"/>
              </a:gdLst>
              <a:ahLst/>
              <a:cxnLst>
                <a:cxn ang="0">
                  <a:pos x="T0" y="T1"/>
                </a:cxn>
                <a:cxn ang="0">
                  <a:pos x="T2" y="T3"/>
                </a:cxn>
                <a:cxn ang="0">
                  <a:pos x="T4" y="T5"/>
                </a:cxn>
                <a:cxn ang="0">
                  <a:pos x="T6" y="T7"/>
                </a:cxn>
                <a:cxn ang="0">
                  <a:pos x="T8" y="T9"/>
                </a:cxn>
              </a:cxnLst>
              <a:rect l="0" t="0" r="r" b="b"/>
              <a:pathLst>
                <a:path w="131" h="654">
                  <a:moveTo>
                    <a:pt x="0" y="0"/>
                  </a:moveTo>
                  <a:lnTo>
                    <a:pt x="0" y="654"/>
                  </a:lnTo>
                  <a:lnTo>
                    <a:pt x="117" y="654"/>
                  </a:lnTo>
                  <a:lnTo>
                    <a:pt x="131" y="0"/>
                  </a:lnTo>
                  <a:lnTo>
                    <a:pt x="0" y="0"/>
                  </a:lnTo>
                  <a:close/>
                </a:path>
              </a:pathLst>
            </a:custGeom>
            <a:solidFill>
              <a:srgbClr val="EE462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 name="îṩlíḓe"/>
            <p:cNvSpPr/>
            <p:nvPr/>
          </p:nvSpPr>
          <p:spPr bwMode="auto">
            <a:xfrm>
              <a:off x="3199" y="1738"/>
              <a:ext cx="618" cy="311"/>
            </a:xfrm>
            <a:custGeom>
              <a:avLst/>
              <a:gdLst>
                <a:gd name="T0" fmla="*/ 0 w 297"/>
                <a:gd name="T1" fmla="*/ 54 h 150"/>
                <a:gd name="T2" fmla="*/ 0 w 297"/>
                <a:gd name="T3" fmla="*/ 26 h 150"/>
                <a:gd name="T4" fmla="*/ 297 w 297"/>
                <a:gd name="T5" fmla="*/ 150 h 150"/>
                <a:gd name="T6" fmla="*/ 276 w 297"/>
                <a:gd name="T7" fmla="*/ 150 h 150"/>
                <a:gd name="T8" fmla="*/ 0 w 297"/>
                <a:gd name="T9" fmla="*/ 54 h 150"/>
              </a:gdLst>
              <a:ahLst/>
              <a:cxnLst>
                <a:cxn ang="0">
                  <a:pos x="T0" y="T1"/>
                </a:cxn>
                <a:cxn ang="0">
                  <a:pos x="T2" y="T3"/>
                </a:cxn>
                <a:cxn ang="0">
                  <a:pos x="T4" y="T5"/>
                </a:cxn>
                <a:cxn ang="0">
                  <a:pos x="T6" y="T7"/>
                </a:cxn>
                <a:cxn ang="0">
                  <a:pos x="T8" y="T9"/>
                </a:cxn>
              </a:cxnLst>
              <a:rect l="0" t="0" r="r" b="b"/>
              <a:pathLst>
                <a:path w="297" h="150">
                  <a:moveTo>
                    <a:pt x="0" y="54"/>
                  </a:moveTo>
                  <a:cubicBezTo>
                    <a:pt x="0" y="26"/>
                    <a:pt x="0" y="26"/>
                    <a:pt x="0" y="26"/>
                  </a:cubicBezTo>
                  <a:cubicBezTo>
                    <a:pt x="0" y="26"/>
                    <a:pt x="186" y="0"/>
                    <a:pt x="297" y="150"/>
                  </a:cubicBezTo>
                  <a:cubicBezTo>
                    <a:pt x="276" y="150"/>
                    <a:pt x="276" y="150"/>
                    <a:pt x="276" y="150"/>
                  </a:cubicBezTo>
                  <a:cubicBezTo>
                    <a:pt x="276" y="150"/>
                    <a:pt x="210" y="79"/>
                    <a:pt x="0" y="54"/>
                  </a:cubicBezTo>
                  <a:close/>
                </a:path>
              </a:pathLst>
            </a:custGeom>
            <a:solidFill>
              <a:srgbClr val="FFFAE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 name="išľïdé"/>
            <p:cNvSpPr/>
            <p:nvPr/>
          </p:nvSpPr>
          <p:spPr bwMode="auto">
            <a:xfrm>
              <a:off x="3842" y="1738"/>
              <a:ext cx="618" cy="311"/>
            </a:xfrm>
            <a:custGeom>
              <a:avLst/>
              <a:gdLst>
                <a:gd name="T0" fmla="*/ 297 w 297"/>
                <a:gd name="T1" fmla="*/ 54 h 150"/>
                <a:gd name="T2" fmla="*/ 297 w 297"/>
                <a:gd name="T3" fmla="*/ 26 h 150"/>
                <a:gd name="T4" fmla="*/ 0 w 297"/>
                <a:gd name="T5" fmla="*/ 150 h 150"/>
                <a:gd name="T6" fmla="*/ 21 w 297"/>
                <a:gd name="T7" fmla="*/ 150 h 150"/>
                <a:gd name="T8" fmla="*/ 297 w 297"/>
                <a:gd name="T9" fmla="*/ 54 h 150"/>
              </a:gdLst>
              <a:ahLst/>
              <a:cxnLst>
                <a:cxn ang="0">
                  <a:pos x="T0" y="T1"/>
                </a:cxn>
                <a:cxn ang="0">
                  <a:pos x="T2" y="T3"/>
                </a:cxn>
                <a:cxn ang="0">
                  <a:pos x="T4" y="T5"/>
                </a:cxn>
                <a:cxn ang="0">
                  <a:pos x="T6" y="T7"/>
                </a:cxn>
                <a:cxn ang="0">
                  <a:pos x="T8" y="T9"/>
                </a:cxn>
              </a:cxnLst>
              <a:rect l="0" t="0" r="r" b="b"/>
              <a:pathLst>
                <a:path w="297" h="150">
                  <a:moveTo>
                    <a:pt x="297" y="54"/>
                  </a:moveTo>
                  <a:cubicBezTo>
                    <a:pt x="297" y="26"/>
                    <a:pt x="297" y="26"/>
                    <a:pt x="297" y="26"/>
                  </a:cubicBezTo>
                  <a:cubicBezTo>
                    <a:pt x="297" y="26"/>
                    <a:pt x="111" y="0"/>
                    <a:pt x="0" y="150"/>
                  </a:cubicBezTo>
                  <a:cubicBezTo>
                    <a:pt x="21" y="150"/>
                    <a:pt x="21" y="150"/>
                    <a:pt x="21" y="150"/>
                  </a:cubicBezTo>
                  <a:cubicBezTo>
                    <a:pt x="21" y="150"/>
                    <a:pt x="132" y="51"/>
                    <a:pt x="297" y="54"/>
                  </a:cubicBezTo>
                  <a:close/>
                </a:path>
              </a:pathLst>
            </a:custGeom>
            <a:solidFill>
              <a:srgbClr val="FFFAE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 name="îṡļîḑè"/>
            <p:cNvSpPr/>
            <p:nvPr/>
          </p:nvSpPr>
          <p:spPr bwMode="auto">
            <a:xfrm>
              <a:off x="3162" y="1850"/>
              <a:ext cx="611" cy="853"/>
            </a:xfrm>
            <a:custGeom>
              <a:avLst/>
              <a:gdLst>
                <a:gd name="T0" fmla="*/ 294 w 294"/>
                <a:gd name="T1" fmla="*/ 96 h 411"/>
                <a:gd name="T2" fmla="*/ 0 w 294"/>
                <a:gd name="T3" fmla="*/ 0 h 411"/>
                <a:gd name="T4" fmla="*/ 8 w 294"/>
                <a:gd name="T5" fmla="*/ 349 h 411"/>
                <a:gd name="T6" fmla="*/ 294 w 294"/>
                <a:gd name="T7" fmla="*/ 411 h 411"/>
                <a:gd name="T8" fmla="*/ 294 w 294"/>
                <a:gd name="T9" fmla="*/ 96 h 411"/>
              </a:gdLst>
              <a:ahLst/>
              <a:cxnLst>
                <a:cxn ang="0">
                  <a:pos x="T0" y="T1"/>
                </a:cxn>
                <a:cxn ang="0">
                  <a:pos x="T2" y="T3"/>
                </a:cxn>
                <a:cxn ang="0">
                  <a:pos x="T4" y="T5"/>
                </a:cxn>
                <a:cxn ang="0">
                  <a:pos x="T6" y="T7"/>
                </a:cxn>
                <a:cxn ang="0">
                  <a:pos x="T8" y="T9"/>
                </a:cxn>
              </a:cxnLst>
              <a:rect l="0" t="0" r="r" b="b"/>
              <a:pathLst>
                <a:path w="294" h="411">
                  <a:moveTo>
                    <a:pt x="294" y="96"/>
                  </a:moveTo>
                  <a:cubicBezTo>
                    <a:pt x="294" y="96"/>
                    <a:pt x="232" y="9"/>
                    <a:pt x="0" y="0"/>
                  </a:cubicBezTo>
                  <a:cubicBezTo>
                    <a:pt x="0" y="0"/>
                    <a:pt x="9" y="239"/>
                    <a:pt x="8" y="349"/>
                  </a:cubicBezTo>
                  <a:cubicBezTo>
                    <a:pt x="8" y="349"/>
                    <a:pt x="176" y="371"/>
                    <a:pt x="294" y="411"/>
                  </a:cubicBezTo>
                  <a:lnTo>
                    <a:pt x="294" y="96"/>
                  </a:lnTo>
                  <a:close/>
                </a:path>
              </a:pathLst>
            </a:custGeom>
            <a:solidFill>
              <a:srgbClr val="B32D2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0" name="işļiḓê"/>
            <p:cNvSpPr/>
            <p:nvPr/>
          </p:nvSpPr>
          <p:spPr bwMode="auto">
            <a:xfrm>
              <a:off x="3890" y="1844"/>
              <a:ext cx="614" cy="859"/>
            </a:xfrm>
            <a:custGeom>
              <a:avLst/>
              <a:gdLst>
                <a:gd name="T0" fmla="*/ 0 w 295"/>
                <a:gd name="T1" fmla="*/ 99 h 414"/>
                <a:gd name="T2" fmla="*/ 295 w 295"/>
                <a:gd name="T3" fmla="*/ 3 h 414"/>
                <a:gd name="T4" fmla="*/ 286 w 295"/>
                <a:gd name="T5" fmla="*/ 332 h 414"/>
                <a:gd name="T6" fmla="*/ 0 w 295"/>
                <a:gd name="T7" fmla="*/ 414 h 414"/>
                <a:gd name="T8" fmla="*/ 0 w 295"/>
                <a:gd name="T9" fmla="*/ 99 h 414"/>
              </a:gdLst>
              <a:ahLst/>
              <a:cxnLst>
                <a:cxn ang="0">
                  <a:pos x="T0" y="T1"/>
                </a:cxn>
                <a:cxn ang="0">
                  <a:pos x="T2" y="T3"/>
                </a:cxn>
                <a:cxn ang="0">
                  <a:pos x="T4" y="T5"/>
                </a:cxn>
                <a:cxn ang="0">
                  <a:pos x="T6" y="T7"/>
                </a:cxn>
                <a:cxn ang="0">
                  <a:pos x="T8" y="T9"/>
                </a:cxn>
              </a:cxnLst>
              <a:rect l="0" t="0" r="r" b="b"/>
              <a:pathLst>
                <a:path w="295" h="414">
                  <a:moveTo>
                    <a:pt x="0" y="99"/>
                  </a:moveTo>
                  <a:cubicBezTo>
                    <a:pt x="0" y="99"/>
                    <a:pt x="69" y="0"/>
                    <a:pt x="295" y="3"/>
                  </a:cubicBezTo>
                  <a:cubicBezTo>
                    <a:pt x="295" y="3"/>
                    <a:pt x="285" y="222"/>
                    <a:pt x="286" y="332"/>
                  </a:cubicBezTo>
                  <a:cubicBezTo>
                    <a:pt x="286" y="332"/>
                    <a:pt x="85" y="376"/>
                    <a:pt x="0" y="414"/>
                  </a:cubicBezTo>
                  <a:lnTo>
                    <a:pt x="0" y="99"/>
                  </a:lnTo>
                  <a:close/>
                </a:path>
              </a:pathLst>
            </a:custGeom>
            <a:solidFill>
              <a:srgbClr val="D2373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1" name="iś1îḍe"/>
            <p:cNvSpPr/>
            <p:nvPr/>
          </p:nvSpPr>
          <p:spPr bwMode="auto">
            <a:xfrm>
              <a:off x="3773" y="2118"/>
              <a:ext cx="117" cy="31"/>
            </a:xfrm>
            <a:prstGeom prst="rect">
              <a:avLst/>
            </a:prstGeom>
            <a:solidFill>
              <a:srgbClr val="FAB21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2" name="iślïḍé"/>
            <p:cNvSpPr/>
            <p:nvPr/>
          </p:nvSpPr>
          <p:spPr bwMode="auto">
            <a:xfrm>
              <a:off x="3773" y="2172"/>
              <a:ext cx="117" cy="31"/>
            </a:xfrm>
            <a:prstGeom prst="rect">
              <a:avLst/>
            </a:prstGeom>
            <a:solidFill>
              <a:srgbClr val="FAB21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3" name="îṡľïḋé"/>
            <p:cNvSpPr/>
            <p:nvPr/>
          </p:nvSpPr>
          <p:spPr bwMode="auto">
            <a:xfrm>
              <a:off x="3006" y="2039"/>
              <a:ext cx="389" cy="309"/>
            </a:xfrm>
            <a:custGeom>
              <a:avLst/>
              <a:gdLst>
                <a:gd name="T0" fmla="*/ 75 w 187"/>
                <a:gd name="T1" fmla="*/ 0 h 149"/>
                <a:gd name="T2" fmla="*/ 126 w 187"/>
                <a:gd name="T3" fmla="*/ 138 h 149"/>
                <a:gd name="T4" fmla="*/ 75 w 187"/>
                <a:gd name="T5" fmla="*/ 0 h 149"/>
              </a:gdLst>
              <a:ahLst/>
              <a:cxnLst>
                <a:cxn ang="0">
                  <a:pos x="T0" y="T1"/>
                </a:cxn>
                <a:cxn ang="0">
                  <a:pos x="T2" y="T3"/>
                </a:cxn>
                <a:cxn ang="0">
                  <a:pos x="T4" y="T5"/>
                </a:cxn>
              </a:cxnLst>
              <a:rect l="0" t="0" r="r" b="b"/>
              <a:pathLst>
                <a:path w="187" h="149">
                  <a:moveTo>
                    <a:pt x="75" y="0"/>
                  </a:moveTo>
                  <a:cubicBezTo>
                    <a:pt x="75" y="0"/>
                    <a:pt x="187" y="149"/>
                    <a:pt x="126" y="138"/>
                  </a:cubicBezTo>
                  <a:cubicBezTo>
                    <a:pt x="66" y="127"/>
                    <a:pt x="0" y="87"/>
                    <a:pt x="75" y="0"/>
                  </a:cubicBezTo>
                  <a:close/>
                </a:path>
              </a:pathLst>
            </a:custGeom>
            <a:solidFill>
              <a:srgbClr val="F6BC9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4" name="isļíḑé"/>
            <p:cNvSpPr/>
            <p:nvPr/>
          </p:nvSpPr>
          <p:spPr bwMode="auto">
            <a:xfrm>
              <a:off x="3913" y="1864"/>
              <a:ext cx="591" cy="775"/>
            </a:xfrm>
            <a:custGeom>
              <a:avLst/>
              <a:gdLst>
                <a:gd name="T0" fmla="*/ 284 w 284"/>
                <a:gd name="T1" fmla="*/ 0 h 373"/>
                <a:gd name="T2" fmla="*/ 20 w 284"/>
                <a:gd name="T3" fmla="*/ 110 h 373"/>
                <a:gd name="T4" fmla="*/ 6 w 284"/>
                <a:gd name="T5" fmla="*/ 373 h 373"/>
                <a:gd name="T6" fmla="*/ 275 w 284"/>
                <a:gd name="T7" fmla="*/ 322 h 373"/>
                <a:gd name="T8" fmla="*/ 284 w 284"/>
                <a:gd name="T9" fmla="*/ 0 h 373"/>
              </a:gdLst>
              <a:ahLst/>
              <a:cxnLst>
                <a:cxn ang="0">
                  <a:pos x="T0" y="T1"/>
                </a:cxn>
                <a:cxn ang="0">
                  <a:pos x="T2" y="T3"/>
                </a:cxn>
                <a:cxn ang="0">
                  <a:pos x="T4" y="T5"/>
                </a:cxn>
                <a:cxn ang="0">
                  <a:pos x="T6" y="T7"/>
                </a:cxn>
                <a:cxn ang="0">
                  <a:pos x="T8" y="T9"/>
                </a:cxn>
              </a:cxnLst>
              <a:rect l="0" t="0" r="r" b="b"/>
              <a:pathLst>
                <a:path w="284" h="373">
                  <a:moveTo>
                    <a:pt x="284" y="0"/>
                  </a:moveTo>
                  <a:cubicBezTo>
                    <a:pt x="284" y="0"/>
                    <a:pt x="32" y="24"/>
                    <a:pt x="20" y="110"/>
                  </a:cubicBezTo>
                  <a:cubicBezTo>
                    <a:pt x="0" y="244"/>
                    <a:pt x="6" y="373"/>
                    <a:pt x="6" y="373"/>
                  </a:cubicBezTo>
                  <a:cubicBezTo>
                    <a:pt x="6" y="373"/>
                    <a:pt x="225" y="329"/>
                    <a:pt x="275" y="322"/>
                  </a:cubicBezTo>
                  <a:lnTo>
                    <a:pt x="284" y="0"/>
                  </a:lnTo>
                  <a:close/>
                </a:path>
              </a:pathLst>
            </a:custGeom>
            <a:solidFill>
              <a:srgbClr val="EE462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5" name="îs1ïḓe"/>
            <p:cNvSpPr/>
            <p:nvPr/>
          </p:nvSpPr>
          <p:spPr bwMode="auto">
            <a:xfrm>
              <a:off x="4269" y="2039"/>
              <a:ext cx="387" cy="309"/>
            </a:xfrm>
            <a:custGeom>
              <a:avLst/>
              <a:gdLst>
                <a:gd name="T0" fmla="*/ 111 w 186"/>
                <a:gd name="T1" fmla="*/ 0 h 149"/>
                <a:gd name="T2" fmla="*/ 60 w 186"/>
                <a:gd name="T3" fmla="*/ 138 h 149"/>
                <a:gd name="T4" fmla="*/ 111 w 186"/>
                <a:gd name="T5" fmla="*/ 0 h 149"/>
              </a:gdLst>
              <a:ahLst/>
              <a:cxnLst>
                <a:cxn ang="0">
                  <a:pos x="T0" y="T1"/>
                </a:cxn>
                <a:cxn ang="0">
                  <a:pos x="T2" y="T3"/>
                </a:cxn>
                <a:cxn ang="0">
                  <a:pos x="T4" y="T5"/>
                </a:cxn>
              </a:cxnLst>
              <a:rect l="0" t="0" r="r" b="b"/>
              <a:pathLst>
                <a:path w="186" h="149">
                  <a:moveTo>
                    <a:pt x="111" y="0"/>
                  </a:moveTo>
                  <a:cubicBezTo>
                    <a:pt x="111" y="0"/>
                    <a:pt x="0" y="149"/>
                    <a:pt x="60" y="138"/>
                  </a:cubicBezTo>
                  <a:cubicBezTo>
                    <a:pt x="121" y="127"/>
                    <a:pt x="186" y="87"/>
                    <a:pt x="111" y="0"/>
                  </a:cubicBezTo>
                  <a:close/>
                </a:path>
              </a:pathLst>
            </a:custGeom>
            <a:solidFill>
              <a:srgbClr val="F6BC9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6" name="íṩḷídè"/>
            <p:cNvSpPr/>
            <p:nvPr/>
          </p:nvSpPr>
          <p:spPr bwMode="auto">
            <a:xfrm>
              <a:off x="3896" y="525"/>
              <a:ext cx="198" cy="210"/>
            </a:xfrm>
            <a:custGeom>
              <a:avLst/>
              <a:gdLst>
                <a:gd name="T0" fmla="*/ 0 w 95"/>
                <a:gd name="T1" fmla="*/ 1 h 101"/>
                <a:gd name="T2" fmla="*/ 95 w 95"/>
                <a:gd name="T3" fmla="*/ 101 h 101"/>
                <a:gd name="T4" fmla="*/ 0 w 95"/>
                <a:gd name="T5" fmla="*/ 1 h 101"/>
              </a:gdLst>
              <a:ahLst/>
              <a:cxnLst>
                <a:cxn ang="0">
                  <a:pos x="T0" y="T1"/>
                </a:cxn>
                <a:cxn ang="0">
                  <a:pos x="T2" y="T3"/>
                </a:cxn>
                <a:cxn ang="0">
                  <a:pos x="T4" y="T5"/>
                </a:cxn>
              </a:cxnLst>
              <a:rect l="0" t="0" r="r" b="b"/>
              <a:pathLst>
                <a:path w="95" h="101">
                  <a:moveTo>
                    <a:pt x="0" y="1"/>
                  </a:moveTo>
                  <a:cubicBezTo>
                    <a:pt x="0" y="1"/>
                    <a:pt x="73" y="43"/>
                    <a:pt x="95" y="101"/>
                  </a:cubicBezTo>
                  <a:cubicBezTo>
                    <a:pt x="95" y="101"/>
                    <a:pt x="92" y="0"/>
                    <a:pt x="0" y="1"/>
                  </a:cubicBezTo>
                  <a:close/>
                </a:path>
              </a:pathLst>
            </a:custGeom>
            <a:solidFill>
              <a:srgbClr val="C477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7" name="iṣľíḓê"/>
            <p:cNvSpPr/>
            <p:nvPr/>
          </p:nvSpPr>
          <p:spPr bwMode="auto">
            <a:xfrm>
              <a:off x="3407" y="528"/>
              <a:ext cx="185" cy="323"/>
            </a:xfrm>
            <a:custGeom>
              <a:avLst/>
              <a:gdLst>
                <a:gd name="T0" fmla="*/ 59 w 89"/>
                <a:gd name="T1" fmla="*/ 0 h 156"/>
                <a:gd name="T2" fmla="*/ 89 w 89"/>
                <a:gd name="T3" fmla="*/ 156 h 156"/>
                <a:gd name="T4" fmla="*/ 23 w 89"/>
                <a:gd name="T5" fmla="*/ 106 h 156"/>
                <a:gd name="T6" fmla="*/ 59 w 89"/>
                <a:gd name="T7" fmla="*/ 0 h 156"/>
              </a:gdLst>
              <a:ahLst/>
              <a:cxnLst>
                <a:cxn ang="0">
                  <a:pos x="T0" y="T1"/>
                </a:cxn>
                <a:cxn ang="0">
                  <a:pos x="T2" y="T3"/>
                </a:cxn>
                <a:cxn ang="0">
                  <a:pos x="T4" y="T5"/>
                </a:cxn>
                <a:cxn ang="0">
                  <a:pos x="T6" y="T7"/>
                </a:cxn>
              </a:cxnLst>
              <a:rect l="0" t="0" r="r" b="b"/>
              <a:pathLst>
                <a:path w="89" h="156">
                  <a:moveTo>
                    <a:pt x="59" y="0"/>
                  </a:moveTo>
                  <a:cubicBezTo>
                    <a:pt x="59" y="0"/>
                    <a:pt x="0" y="93"/>
                    <a:pt x="89" y="156"/>
                  </a:cubicBezTo>
                  <a:cubicBezTo>
                    <a:pt x="89" y="156"/>
                    <a:pt x="32" y="142"/>
                    <a:pt x="23" y="106"/>
                  </a:cubicBezTo>
                  <a:cubicBezTo>
                    <a:pt x="14" y="69"/>
                    <a:pt x="37" y="18"/>
                    <a:pt x="59" y="0"/>
                  </a:cubicBezTo>
                  <a:close/>
                </a:path>
              </a:pathLst>
            </a:custGeom>
            <a:solidFill>
              <a:srgbClr val="4F31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8" name="îšḻïdè"/>
            <p:cNvSpPr/>
            <p:nvPr/>
          </p:nvSpPr>
          <p:spPr bwMode="auto">
            <a:xfrm>
              <a:off x="4060" y="2593"/>
              <a:ext cx="277" cy="218"/>
            </a:xfrm>
            <a:custGeom>
              <a:avLst/>
              <a:gdLst>
                <a:gd name="T0" fmla="*/ 98 w 133"/>
                <a:gd name="T1" fmla="*/ 4 h 105"/>
                <a:gd name="T2" fmla="*/ 24 w 133"/>
                <a:gd name="T3" fmla="*/ 100 h 105"/>
                <a:gd name="T4" fmla="*/ 127 w 133"/>
                <a:gd name="T5" fmla="*/ 105 h 105"/>
                <a:gd name="T6" fmla="*/ 98 w 133"/>
                <a:gd name="T7" fmla="*/ 4 h 105"/>
              </a:gdLst>
              <a:ahLst/>
              <a:cxnLst>
                <a:cxn ang="0">
                  <a:pos x="T0" y="T1"/>
                </a:cxn>
                <a:cxn ang="0">
                  <a:pos x="T2" y="T3"/>
                </a:cxn>
                <a:cxn ang="0">
                  <a:pos x="T4" y="T5"/>
                </a:cxn>
                <a:cxn ang="0">
                  <a:pos x="T6" y="T7"/>
                </a:cxn>
              </a:cxnLst>
              <a:rect l="0" t="0" r="r" b="b"/>
              <a:pathLst>
                <a:path w="133" h="105">
                  <a:moveTo>
                    <a:pt x="98" y="4"/>
                  </a:moveTo>
                  <a:cubicBezTo>
                    <a:pt x="98" y="4"/>
                    <a:pt x="0" y="0"/>
                    <a:pt x="24" y="100"/>
                  </a:cubicBezTo>
                  <a:cubicBezTo>
                    <a:pt x="24" y="100"/>
                    <a:pt x="94" y="98"/>
                    <a:pt x="127" y="105"/>
                  </a:cubicBezTo>
                  <a:cubicBezTo>
                    <a:pt x="127" y="105"/>
                    <a:pt x="133" y="40"/>
                    <a:pt x="98" y="4"/>
                  </a:cubicBezTo>
                  <a:close/>
                </a:path>
              </a:pathLst>
            </a:custGeom>
            <a:solidFill>
              <a:srgbClr val="C2802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9" name="ï$ḷiḋé"/>
            <p:cNvSpPr/>
            <p:nvPr/>
          </p:nvSpPr>
          <p:spPr bwMode="auto">
            <a:xfrm>
              <a:off x="3286" y="2527"/>
              <a:ext cx="294" cy="284"/>
            </a:xfrm>
            <a:custGeom>
              <a:avLst/>
              <a:gdLst>
                <a:gd name="T0" fmla="*/ 141 w 141"/>
                <a:gd name="T1" fmla="*/ 72 h 137"/>
                <a:gd name="T2" fmla="*/ 7 w 141"/>
                <a:gd name="T3" fmla="*/ 132 h 137"/>
                <a:gd name="T4" fmla="*/ 108 w 141"/>
                <a:gd name="T5" fmla="*/ 137 h 137"/>
                <a:gd name="T6" fmla="*/ 141 w 141"/>
                <a:gd name="T7" fmla="*/ 72 h 137"/>
              </a:gdLst>
              <a:ahLst/>
              <a:cxnLst>
                <a:cxn ang="0">
                  <a:pos x="T0" y="T1"/>
                </a:cxn>
                <a:cxn ang="0">
                  <a:pos x="T2" y="T3"/>
                </a:cxn>
                <a:cxn ang="0">
                  <a:pos x="T4" y="T5"/>
                </a:cxn>
                <a:cxn ang="0">
                  <a:pos x="T6" y="T7"/>
                </a:cxn>
              </a:cxnLst>
              <a:rect l="0" t="0" r="r" b="b"/>
              <a:pathLst>
                <a:path w="141" h="137">
                  <a:moveTo>
                    <a:pt x="141" y="72"/>
                  </a:moveTo>
                  <a:cubicBezTo>
                    <a:pt x="141" y="72"/>
                    <a:pt x="0" y="0"/>
                    <a:pt x="7" y="132"/>
                  </a:cubicBezTo>
                  <a:cubicBezTo>
                    <a:pt x="7" y="132"/>
                    <a:pt x="55" y="128"/>
                    <a:pt x="108" y="137"/>
                  </a:cubicBezTo>
                  <a:cubicBezTo>
                    <a:pt x="108" y="137"/>
                    <a:pt x="120" y="90"/>
                    <a:pt x="141" y="72"/>
                  </a:cubicBezTo>
                  <a:close/>
                </a:path>
              </a:pathLst>
            </a:custGeom>
            <a:solidFill>
              <a:srgbClr val="C2802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0" name="íṧļídè"/>
            <p:cNvSpPr/>
            <p:nvPr/>
          </p:nvSpPr>
          <p:spPr bwMode="auto">
            <a:xfrm>
              <a:off x="3436" y="3216"/>
              <a:ext cx="140" cy="176"/>
            </a:xfrm>
            <a:custGeom>
              <a:avLst/>
              <a:gdLst>
                <a:gd name="T0" fmla="*/ 9 w 67"/>
                <a:gd name="T1" fmla="*/ 0 h 85"/>
                <a:gd name="T2" fmla="*/ 67 w 67"/>
                <a:gd name="T3" fmla="*/ 79 h 85"/>
                <a:gd name="T4" fmla="*/ 58 w 67"/>
                <a:gd name="T5" fmla="*/ 85 h 85"/>
                <a:gd name="T6" fmla="*/ 0 w 67"/>
                <a:gd name="T7" fmla="*/ 4 h 85"/>
                <a:gd name="T8" fmla="*/ 9 w 67"/>
                <a:gd name="T9" fmla="*/ 0 h 85"/>
              </a:gdLst>
              <a:ahLst/>
              <a:cxnLst>
                <a:cxn ang="0">
                  <a:pos x="T0" y="T1"/>
                </a:cxn>
                <a:cxn ang="0">
                  <a:pos x="T2" y="T3"/>
                </a:cxn>
                <a:cxn ang="0">
                  <a:pos x="T4" y="T5"/>
                </a:cxn>
                <a:cxn ang="0">
                  <a:pos x="T6" y="T7"/>
                </a:cxn>
                <a:cxn ang="0">
                  <a:pos x="T8" y="T9"/>
                </a:cxn>
              </a:cxnLst>
              <a:rect l="0" t="0" r="r" b="b"/>
              <a:pathLst>
                <a:path w="67" h="85">
                  <a:moveTo>
                    <a:pt x="9" y="0"/>
                  </a:moveTo>
                  <a:cubicBezTo>
                    <a:pt x="9" y="0"/>
                    <a:pt x="49" y="59"/>
                    <a:pt x="67" y="79"/>
                  </a:cubicBezTo>
                  <a:cubicBezTo>
                    <a:pt x="58" y="85"/>
                    <a:pt x="58" y="85"/>
                    <a:pt x="58" y="85"/>
                  </a:cubicBezTo>
                  <a:cubicBezTo>
                    <a:pt x="58" y="85"/>
                    <a:pt x="13" y="23"/>
                    <a:pt x="0" y="4"/>
                  </a:cubicBezTo>
                  <a:lnTo>
                    <a:pt x="9" y="0"/>
                  </a:lnTo>
                  <a:close/>
                </a:path>
              </a:pathLst>
            </a:custGeom>
            <a:solidFill>
              <a:srgbClr val="F4DFA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1" name="ïśļiḑê"/>
            <p:cNvSpPr/>
            <p:nvPr/>
          </p:nvSpPr>
          <p:spPr bwMode="auto">
            <a:xfrm>
              <a:off x="3979" y="3162"/>
              <a:ext cx="106" cy="199"/>
            </a:xfrm>
            <a:custGeom>
              <a:avLst/>
              <a:gdLst>
                <a:gd name="T0" fmla="*/ 51 w 51"/>
                <a:gd name="T1" fmla="*/ 6 h 96"/>
                <a:gd name="T2" fmla="*/ 9 w 51"/>
                <a:gd name="T3" fmla="*/ 96 h 96"/>
                <a:gd name="T4" fmla="*/ 0 w 51"/>
                <a:gd name="T5" fmla="*/ 91 h 96"/>
                <a:gd name="T6" fmla="*/ 43 w 51"/>
                <a:gd name="T7" fmla="*/ 0 h 96"/>
                <a:gd name="T8" fmla="*/ 51 w 51"/>
                <a:gd name="T9" fmla="*/ 6 h 96"/>
              </a:gdLst>
              <a:ahLst/>
              <a:cxnLst>
                <a:cxn ang="0">
                  <a:pos x="T0" y="T1"/>
                </a:cxn>
                <a:cxn ang="0">
                  <a:pos x="T2" y="T3"/>
                </a:cxn>
                <a:cxn ang="0">
                  <a:pos x="T4" y="T5"/>
                </a:cxn>
                <a:cxn ang="0">
                  <a:pos x="T6" y="T7"/>
                </a:cxn>
                <a:cxn ang="0">
                  <a:pos x="T8" y="T9"/>
                </a:cxn>
              </a:cxnLst>
              <a:rect l="0" t="0" r="r" b="b"/>
              <a:pathLst>
                <a:path w="51" h="96">
                  <a:moveTo>
                    <a:pt x="51" y="6"/>
                  </a:moveTo>
                  <a:cubicBezTo>
                    <a:pt x="51" y="6"/>
                    <a:pt x="35" y="52"/>
                    <a:pt x="9" y="96"/>
                  </a:cubicBezTo>
                  <a:cubicBezTo>
                    <a:pt x="0" y="91"/>
                    <a:pt x="0" y="91"/>
                    <a:pt x="0" y="91"/>
                  </a:cubicBezTo>
                  <a:cubicBezTo>
                    <a:pt x="0" y="91"/>
                    <a:pt x="35" y="27"/>
                    <a:pt x="43" y="0"/>
                  </a:cubicBezTo>
                  <a:lnTo>
                    <a:pt x="51" y="6"/>
                  </a:lnTo>
                  <a:close/>
                </a:path>
              </a:pathLst>
            </a:custGeom>
            <a:solidFill>
              <a:srgbClr val="F4DFA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2" name="ïsliḓé"/>
            <p:cNvSpPr/>
            <p:nvPr/>
          </p:nvSpPr>
          <p:spPr bwMode="auto">
            <a:xfrm>
              <a:off x="3965" y="1435"/>
              <a:ext cx="326" cy="369"/>
            </a:xfrm>
            <a:custGeom>
              <a:avLst/>
              <a:gdLst>
                <a:gd name="T0" fmla="*/ 0 w 157"/>
                <a:gd name="T1" fmla="*/ 0 h 178"/>
                <a:gd name="T2" fmla="*/ 129 w 157"/>
                <a:gd name="T3" fmla="*/ 178 h 178"/>
                <a:gd name="T4" fmla="*/ 157 w 157"/>
                <a:gd name="T5" fmla="*/ 173 h 178"/>
                <a:gd name="T6" fmla="*/ 157 w 157"/>
                <a:gd name="T7" fmla="*/ 173 h 178"/>
                <a:gd name="T8" fmla="*/ 0 w 157"/>
                <a:gd name="T9" fmla="*/ 0 h 178"/>
              </a:gdLst>
              <a:ahLst/>
              <a:cxnLst>
                <a:cxn ang="0">
                  <a:pos x="T0" y="T1"/>
                </a:cxn>
                <a:cxn ang="0">
                  <a:pos x="T2" y="T3"/>
                </a:cxn>
                <a:cxn ang="0">
                  <a:pos x="T4" y="T5"/>
                </a:cxn>
                <a:cxn ang="0">
                  <a:pos x="T6" y="T7"/>
                </a:cxn>
                <a:cxn ang="0">
                  <a:pos x="T8" y="T9"/>
                </a:cxn>
              </a:cxnLst>
              <a:rect l="0" t="0" r="r" b="b"/>
              <a:pathLst>
                <a:path w="157" h="178">
                  <a:moveTo>
                    <a:pt x="0" y="0"/>
                  </a:moveTo>
                  <a:cubicBezTo>
                    <a:pt x="0" y="0"/>
                    <a:pt x="99" y="73"/>
                    <a:pt x="129" y="178"/>
                  </a:cubicBezTo>
                  <a:cubicBezTo>
                    <a:pt x="157" y="173"/>
                    <a:pt x="157" y="173"/>
                    <a:pt x="157" y="173"/>
                  </a:cubicBezTo>
                  <a:cubicBezTo>
                    <a:pt x="157" y="173"/>
                    <a:pt x="157" y="173"/>
                    <a:pt x="157" y="173"/>
                  </a:cubicBezTo>
                  <a:cubicBezTo>
                    <a:pt x="157" y="173"/>
                    <a:pt x="93" y="50"/>
                    <a:pt x="0" y="0"/>
                  </a:cubicBezTo>
                  <a:close/>
                </a:path>
              </a:pathLst>
            </a:custGeom>
            <a:solidFill>
              <a:srgbClr val="175C6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3" name="iṥlîďê"/>
            <p:cNvSpPr/>
            <p:nvPr/>
          </p:nvSpPr>
          <p:spPr bwMode="auto">
            <a:xfrm>
              <a:off x="3725" y="1422"/>
              <a:ext cx="227" cy="218"/>
            </a:xfrm>
            <a:custGeom>
              <a:avLst/>
              <a:gdLst>
                <a:gd name="T0" fmla="*/ 104 w 109"/>
                <a:gd name="T1" fmla="*/ 0 h 105"/>
                <a:gd name="T2" fmla="*/ 0 w 109"/>
                <a:gd name="T3" fmla="*/ 50 h 105"/>
                <a:gd name="T4" fmla="*/ 46 w 109"/>
                <a:gd name="T5" fmla="*/ 100 h 105"/>
                <a:gd name="T6" fmla="*/ 104 w 109"/>
                <a:gd name="T7" fmla="*/ 0 h 105"/>
              </a:gdLst>
              <a:ahLst/>
              <a:cxnLst>
                <a:cxn ang="0">
                  <a:pos x="T0" y="T1"/>
                </a:cxn>
                <a:cxn ang="0">
                  <a:pos x="T2" y="T3"/>
                </a:cxn>
                <a:cxn ang="0">
                  <a:pos x="T4" y="T5"/>
                </a:cxn>
                <a:cxn ang="0">
                  <a:pos x="T6" y="T7"/>
                </a:cxn>
              </a:cxnLst>
              <a:rect l="0" t="0" r="r" b="b"/>
              <a:pathLst>
                <a:path w="109" h="105">
                  <a:moveTo>
                    <a:pt x="104" y="0"/>
                  </a:moveTo>
                  <a:cubicBezTo>
                    <a:pt x="104" y="0"/>
                    <a:pt x="9" y="10"/>
                    <a:pt x="0" y="50"/>
                  </a:cubicBezTo>
                  <a:cubicBezTo>
                    <a:pt x="0" y="50"/>
                    <a:pt x="13" y="95"/>
                    <a:pt x="46" y="100"/>
                  </a:cubicBezTo>
                  <a:cubicBezTo>
                    <a:pt x="79" y="105"/>
                    <a:pt x="109" y="19"/>
                    <a:pt x="104" y="0"/>
                  </a:cubicBezTo>
                  <a:close/>
                </a:path>
              </a:pathLst>
            </a:custGeom>
            <a:solidFill>
              <a:srgbClr val="F6BC9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wipe(up)">
                                      <p:cBhvr>
                                        <p:cTn id="14" dur="500"/>
                                        <p:tgtEl>
                                          <p:spTgt spid="30"/>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barn(inVertical)">
                                      <p:cBhvr>
                                        <p:cTn id="17" dur="500"/>
                                        <p:tgtEl>
                                          <p:spTgt spid="31"/>
                                        </p:tgtEl>
                                      </p:cBhvr>
                                    </p:animEffect>
                                  </p:childTnLst>
                                </p:cTn>
                              </p:par>
                            </p:childTnLst>
                          </p:cTn>
                        </p:par>
                        <p:par>
                          <p:cTn id="18" fill="hold">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wipe(up)">
                                      <p:cBhvr>
                                        <p:cTn id="2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1260521" y="2644858"/>
            <a:ext cx="1111154" cy="111115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45136" rtlCol="0" anchor="ctr"/>
          <a:lstStyle/>
          <a:p>
            <a:pPr algn="ctr"/>
            <a:r>
              <a:rPr lang="en-US" altLang="zh-CN" sz="3470" spc="300" dirty="0">
                <a:latin typeface="Impact" panose="020B0806030902050204" pitchFamily="34" charset="0"/>
                <a:ea typeface="+mj-ea"/>
              </a:rPr>
              <a:t>S</a:t>
            </a:r>
            <a:endParaRPr lang="zh-CN" altLang="en-US" sz="3470" spc="300" dirty="0">
              <a:latin typeface="Impact" panose="020B0806030902050204" pitchFamily="34" charset="0"/>
              <a:ea typeface="+mj-ea"/>
            </a:endParaRPr>
          </a:p>
        </p:txBody>
      </p:sp>
      <p:sp>
        <p:nvSpPr>
          <p:cNvPr id="8" name="圆角矩形 7"/>
          <p:cNvSpPr/>
          <p:nvPr/>
        </p:nvSpPr>
        <p:spPr>
          <a:xfrm>
            <a:off x="9455286" y="2644858"/>
            <a:ext cx="1111154" cy="1111154"/>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45136" rtlCol="0" anchor="ctr"/>
          <a:lstStyle/>
          <a:p>
            <a:pPr algn="ctr"/>
            <a:r>
              <a:rPr lang="en-US" altLang="zh-CN" sz="3470" spc="300" dirty="0">
                <a:latin typeface="Impact" panose="020B0806030902050204" pitchFamily="34" charset="0"/>
                <a:ea typeface="+mj-ea"/>
              </a:rPr>
              <a:t>W</a:t>
            </a:r>
            <a:endParaRPr lang="zh-CN" altLang="en-US" sz="3470" spc="300" dirty="0">
              <a:latin typeface="Impact" panose="020B0806030902050204" pitchFamily="34" charset="0"/>
              <a:ea typeface="+mj-ea"/>
            </a:endParaRPr>
          </a:p>
        </p:txBody>
      </p:sp>
      <p:sp>
        <p:nvSpPr>
          <p:cNvPr id="9" name="TextBox 22"/>
          <p:cNvSpPr txBox="1"/>
          <p:nvPr/>
        </p:nvSpPr>
        <p:spPr>
          <a:xfrm>
            <a:off x="2526353" y="2714305"/>
            <a:ext cx="3219364" cy="221599"/>
          </a:xfrm>
          <a:prstGeom prst="rect">
            <a:avLst/>
          </a:prstGeom>
          <a:noFill/>
        </p:spPr>
        <p:txBody>
          <a:bodyPr wrap="square" tIns="0" bIns="0" rtlCol="0" anchor="t">
            <a:spAutoFit/>
          </a:bodyPr>
          <a:lstStyle/>
          <a:p>
            <a:pPr>
              <a:lnSpc>
                <a:spcPct val="80000"/>
              </a:lnSpc>
              <a:buFontTx/>
              <a:buChar char="•"/>
            </a:pPr>
            <a:r>
              <a:rPr lang="zh-CN" altLang="en-US" b="1" spc="300" dirty="0">
                <a:solidFill>
                  <a:schemeClr val="accent4">
                    <a:lumMod val="75000"/>
                  </a:schemeClr>
                </a:solidFill>
                <a:latin typeface="+mj-ea"/>
                <a:ea typeface="+mj-ea"/>
              </a:rPr>
              <a:t>能作正确价值判断。</a:t>
            </a:r>
            <a:endParaRPr lang="en-US" altLang="zh-CN" b="1" spc="300" dirty="0">
              <a:solidFill>
                <a:schemeClr val="accent4">
                  <a:lumMod val="75000"/>
                </a:schemeClr>
              </a:solidFill>
              <a:latin typeface="+mj-ea"/>
              <a:ea typeface="+mj-ea"/>
            </a:endParaRPr>
          </a:p>
        </p:txBody>
      </p:sp>
      <p:sp>
        <p:nvSpPr>
          <p:cNvPr id="10" name="TextBox 23"/>
          <p:cNvSpPr txBox="1"/>
          <p:nvPr/>
        </p:nvSpPr>
        <p:spPr>
          <a:xfrm>
            <a:off x="2526355" y="3048223"/>
            <a:ext cx="3079887" cy="1107996"/>
          </a:xfrm>
          <a:prstGeom prst="rect">
            <a:avLst/>
          </a:prstGeom>
          <a:noFill/>
        </p:spPr>
        <p:txBody>
          <a:bodyPr wrap="square" rtlCol="0">
            <a:spAutoFit/>
          </a:bodyPr>
          <a:lstStyle/>
          <a:p>
            <a:pPr>
              <a:lnSpc>
                <a:spcPct val="150000"/>
              </a:lnSpc>
              <a:buFontTx/>
              <a:buChar char="•"/>
            </a:pPr>
            <a:r>
              <a:rPr lang="zh-CN" altLang="en-US" sz="1100" b="1" spc="300" dirty="0">
                <a:solidFill>
                  <a:schemeClr val="tx1">
                    <a:lumMod val="75000"/>
                    <a:lumOff val="25000"/>
                  </a:schemeClr>
                </a:solidFill>
                <a:latin typeface="+mj-ea"/>
                <a:ea typeface="+mj-ea"/>
              </a:rPr>
              <a:t>价值判断是包括多方面的。大而言之，有对人类的看法、对人生的看法，小到对公司经营理念的看法、对日常工作的看法。 </a:t>
            </a:r>
            <a:endParaRPr lang="zh-CN" altLang="en-US" sz="1100" b="1" spc="300" dirty="0">
              <a:solidFill>
                <a:schemeClr val="tx1">
                  <a:lumMod val="75000"/>
                  <a:lumOff val="25000"/>
                </a:schemeClr>
              </a:solidFill>
              <a:latin typeface="+mj-ea"/>
              <a:ea typeface="+mj-ea"/>
            </a:endParaRPr>
          </a:p>
        </p:txBody>
      </p:sp>
      <p:sp>
        <p:nvSpPr>
          <p:cNvPr id="11" name="TextBox 24"/>
          <p:cNvSpPr txBox="1"/>
          <p:nvPr/>
        </p:nvSpPr>
        <p:spPr>
          <a:xfrm>
            <a:off x="6052347" y="2417888"/>
            <a:ext cx="3219364" cy="366575"/>
          </a:xfrm>
          <a:prstGeom prst="rect">
            <a:avLst/>
          </a:prstGeom>
          <a:noFill/>
        </p:spPr>
        <p:txBody>
          <a:bodyPr wrap="square" tIns="0" bIns="0" rtlCol="0" anchor="t">
            <a:spAutoFit/>
          </a:bodyPr>
          <a:lstStyle/>
          <a:p>
            <a:pPr algn="r">
              <a:lnSpc>
                <a:spcPct val="150000"/>
              </a:lnSpc>
            </a:pPr>
            <a:r>
              <a:rPr lang="zh-CN" altLang="en-US" b="1" spc="300" dirty="0">
                <a:solidFill>
                  <a:schemeClr val="accent4">
                    <a:lumMod val="75000"/>
                  </a:schemeClr>
                </a:solidFill>
                <a:latin typeface="+mj-ea"/>
                <a:ea typeface="+mj-ea"/>
              </a:rPr>
              <a:t>有自主经营能力</a:t>
            </a:r>
            <a:endParaRPr lang="zh-CN" altLang="en-US" spc="300" dirty="0">
              <a:solidFill>
                <a:schemeClr val="accent4">
                  <a:lumMod val="75000"/>
                </a:schemeClr>
              </a:solidFill>
              <a:latin typeface="+mj-ea"/>
              <a:ea typeface="+mj-ea"/>
              <a:cs typeface="华文黑体" pitchFamily="2" charset="-122"/>
            </a:endParaRPr>
          </a:p>
        </p:txBody>
      </p:sp>
      <p:sp>
        <p:nvSpPr>
          <p:cNvPr id="12" name="TextBox 25"/>
          <p:cNvSpPr txBox="1"/>
          <p:nvPr/>
        </p:nvSpPr>
        <p:spPr>
          <a:xfrm>
            <a:off x="6074901" y="2757448"/>
            <a:ext cx="3225708" cy="1361911"/>
          </a:xfrm>
          <a:prstGeom prst="rect">
            <a:avLst/>
          </a:prstGeom>
          <a:noFill/>
        </p:spPr>
        <p:txBody>
          <a:bodyPr wrap="square" rtlCol="0">
            <a:spAutoFit/>
          </a:bodyPr>
          <a:lstStyle/>
          <a:p>
            <a:pPr algn="r">
              <a:lnSpc>
                <a:spcPct val="150000"/>
              </a:lnSpc>
            </a:pPr>
            <a:r>
              <a:rPr lang="zh-CN" altLang="en-US" sz="1100" b="1" spc="300" dirty="0">
                <a:solidFill>
                  <a:schemeClr val="tx1">
                    <a:lumMod val="75000"/>
                    <a:lumOff val="25000"/>
                  </a:schemeClr>
                </a:solidFill>
                <a:latin typeface="+mj-ea"/>
                <a:ea typeface="+mj-ea"/>
              </a:rPr>
              <a:t>如果一个员工只是照上面交代的去做事以换取薪水，这是不行的。每一个人都必须以预备成为领导的心态去做事。如果这样做了，在工作上一定会有种种新发现，其个人也会逐渐成长起来。</a:t>
            </a:r>
            <a:endParaRPr lang="zh-CN" altLang="en-US" sz="1000" b="1" spc="300" dirty="0">
              <a:solidFill>
                <a:schemeClr val="tx1">
                  <a:lumMod val="75000"/>
                  <a:lumOff val="25000"/>
                </a:schemeClr>
              </a:solidFill>
              <a:latin typeface="+mj-ea"/>
              <a:ea typeface="+mj-ea"/>
            </a:endParaRPr>
          </a:p>
        </p:txBody>
      </p:sp>
      <p:sp>
        <p:nvSpPr>
          <p:cNvPr id="13" name="圆角矩形 12"/>
          <p:cNvSpPr/>
          <p:nvPr/>
        </p:nvSpPr>
        <p:spPr>
          <a:xfrm>
            <a:off x="4702287" y="4450484"/>
            <a:ext cx="1111154" cy="1111154"/>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45136" rtlCol="0" anchor="ctr"/>
          <a:lstStyle/>
          <a:p>
            <a:pPr algn="ctr"/>
            <a:r>
              <a:rPr lang="en-US" altLang="zh-CN" sz="3470" spc="300" dirty="0">
                <a:latin typeface="Impact" panose="020B0806030902050204" pitchFamily="34" charset="0"/>
                <a:ea typeface="+mj-ea"/>
              </a:rPr>
              <a:t>O</a:t>
            </a:r>
            <a:endParaRPr lang="zh-CN" altLang="en-US" sz="3470" spc="300" dirty="0">
              <a:latin typeface="Impact" panose="020B0806030902050204" pitchFamily="34" charset="0"/>
              <a:ea typeface="+mj-ea"/>
            </a:endParaRPr>
          </a:p>
        </p:txBody>
      </p:sp>
      <p:sp>
        <p:nvSpPr>
          <p:cNvPr id="14" name="圆角矩形 13"/>
          <p:cNvSpPr/>
          <p:nvPr/>
        </p:nvSpPr>
        <p:spPr>
          <a:xfrm>
            <a:off x="6074900" y="4450484"/>
            <a:ext cx="1111154" cy="1111154"/>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45136" rtlCol="0" anchor="ctr"/>
          <a:lstStyle/>
          <a:p>
            <a:pPr algn="ctr"/>
            <a:r>
              <a:rPr lang="en-US" altLang="zh-CN" sz="3470" spc="300" dirty="0">
                <a:latin typeface="Impact" panose="020B0806030902050204" pitchFamily="34" charset="0"/>
                <a:ea typeface="+mj-ea"/>
              </a:rPr>
              <a:t>T</a:t>
            </a:r>
            <a:endParaRPr lang="zh-CN" altLang="en-US" sz="3470" spc="300" dirty="0">
              <a:latin typeface="Impact" panose="020B0806030902050204" pitchFamily="34" charset="0"/>
              <a:ea typeface="+mj-ea"/>
            </a:endParaRPr>
          </a:p>
        </p:txBody>
      </p:sp>
      <p:sp>
        <p:nvSpPr>
          <p:cNvPr id="15" name="TextBox 29"/>
          <p:cNvSpPr txBox="1"/>
          <p:nvPr/>
        </p:nvSpPr>
        <p:spPr>
          <a:xfrm>
            <a:off x="1284703" y="4514289"/>
            <a:ext cx="3219364" cy="366575"/>
          </a:xfrm>
          <a:prstGeom prst="rect">
            <a:avLst/>
          </a:prstGeom>
          <a:noFill/>
        </p:spPr>
        <p:txBody>
          <a:bodyPr wrap="square" tIns="0" bIns="0" rtlCol="0" anchor="t">
            <a:spAutoFit/>
          </a:bodyPr>
          <a:lstStyle/>
          <a:p>
            <a:pPr algn="r">
              <a:lnSpc>
                <a:spcPct val="150000"/>
              </a:lnSpc>
            </a:pPr>
            <a:r>
              <a:rPr lang="zh-CN" altLang="en-US" b="1" spc="300" dirty="0">
                <a:solidFill>
                  <a:schemeClr val="accent1">
                    <a:lumMod val="50000"/>
                  </a:schemeClr>
                </a:solidFill>
                <a:latin typeface="+mj-ea"/>
                <a:ea typeface="+mj-ea"/>
              </a:rPr>
              <a:t>能得体地支持上司</a:t>
            </a:r>
            <a:endParaRPr lang="zh-CN" altLang="en-US" spc="300" dirty="0">
              <a:solidFill>
                <a:schemeClr val="accent1">
                  <a:lumMod val="50000"/>
                </a:schemeClr>
              </a:solidFill>
              <a:latin typeface="+mj-ea"/>
              <a:ea typeface="+mj-ea"/>
              <a:cs typeface="华文黑体" pitchFamily="2" charset="-122"/>
            </a:endParaRPr>
          </a:p>
        </p:txBody>
      </p:sp>
      <p:sp>
        <p:nvSpPr>
          <p:cNvPr id="16" name="TextBox 30"/>
          <p:cNvSpPr txBox="1"/>
          <p:nvPr/>
        </p:nvSpPr>
        <p:spPr>
          <a:xfrm>
            <a:off x="1045029" y="4853850"/>
            <a:ext cx="3487935" cy="1107996"/>
          </a:xfrm>
          <a:prstGeom prst="rect">
            <a:avLst/>
          </a:prstGeom>
          <a:noFill/>
        </p:spPr>
        <p:txBody>
          <a:bodyPr wrap="square" rtlCol="0">
            <a:spAutoFit/>
          </a:bodyPr>
          <a:lstStyle/>
          <a:p>
            <a:pPr>
              <a:lnSpc>
                <a:spcPct val="150000"/>
              </a:lnSpc>
              <a:buFontTx/>
              <a:buChar char="•"/>
            </a:pPr>
            <a:r>
              <a:rPr lang="zh-CN" altLang="en-US" sz="1100" b="1" spc="300" dirty="0">
                <a:solidFill>
                  <a:schemeClr val="tx1">
                    <a:lumMod val="75000"/>
                    <a:lumOff val="25000"/>
                  </a:schemeClr>
                </a:solidFill>
                <a:latin typeface="+mj-ea"/>
                <a:ea typeface="+mj-ea"/>
              </a:rPr>
              <a:t>所谓支使上司，也就是提出自己对所负责工作的建议，并促使上司同意；或者对上司的指令提出自己的正确看法，促使上司修正。 </a:t>
            </a:r>
            <a:endParaRPr lang="zh-CN" altLang="en-US" sz="1100" b="1" spc="300" dirty="0">
              <a:solidFill>
                <a:schemeClr val="tx1">
                  <a:lumMod val="75000"/>
                  <a:lumOff val="25000"/>
                </a:schemeClr>
              </a:solidFill>
              <a:latin typeface="+mj-ea"/>
              <a:ea typeface="+mj-ea"/>
            </a:endParaRPr>
          </a:p>
        </p:txBody>
      </p:sp>
      <p:sp>
        <p:nvSpPr>
          <p:cNvPr id="17" name="TextBox 31"/>
          <p:cNvSpPr txBox="1"/>
          <p:nvPr/>
        </p:nvSpPr>
        <p:spPr>
          <a:xfrm>
            <a:off x="7347076" y="4519932"/>
            <a:ext cx="3219364" cy="366575"/>
          </a:xfrm>
          <a:prstGeom prst="rect">
            <a:avLst/>
          </a:prstGeom>
          <a:noFill/>
        </p:spPr>
        <p:txBody>
          <a:bodyPr wrap="square" tIns="0" bIns="0" rtlCol="0" anchor="t">
            <a:spAutoFit/>
          </a:bodyPr>
          <a:lstStyle/>
          <a:p>
            <a:pPr>
              <a:lnSpc>
                <a:spcPct val="150000"/>
              </a:lnSpc>
            </a:pPr>
            <a:r>
              <a:rPr lang="zh-CN" altLang="en-US" b="1" spc="300" dirty="0">
                <a:solidFill>
                  <a:schemeClr val="accent2">
                    <a:lumMod val="75000"/>
                  </a:schemeClr>
                </a:solidFill>
                <a:latin typeface="+mj-ea"/>
                <a:ea typeface="+mj-ea"/>
              </a:rPr>
              <a:t>有气概担当企业经营重任</a:t>
            </a:r>
            <a:endParaRPr lang="zh-CN" altLang="en-US" spc="300" dirty="0">
              <a:solidFill>
                <a:schemeClr val="accent2">
                  <a:lumMod val="75000"/>
                </a:schemeClr>
              </a:solidFill>
              <a:latin typeface="+mj-ea"/>
              <a:ea typeface="+mj-ea"/>
              <a:cs typeface="华文黑体" pitchFamily="2" charset="-122"/>
            </a:endParaRPr>
          </a:p>
        </p:txBody>
      </p:sp>
      <p:sp>
        <p:nvSpPr>
          <p:cNvPr id="18" name="TextBox 32"/>
          <p:cNvSpPr txBox="1"/>
          <p:nvPr/>
        </p:nvSpPr>
        <p:spPr>
          <a:xfrm>
            <a:off x="7347076" y="4853850"/>
            <a:ext cx="3553153" cy="600164"/>
          </a:xfrm>
          <a:prstGeom prst="rect">
            <a:avLst/>
          </a:prstGeom>
          <a:noFill/>
        </p:spPr>
        <p:txBody>
          <a:bodyPr wrap="square" rtlCol="0">
            <a:spAutoFit/>
          </a:bodyPr>
          <a:lstStyle/>
          <a:p>
            <a:pPr>
              <a:lnSpc>
                <a:spcPct val="150000"/>
              </a:lnSpc>
              <a:buFontTx/>
              <a:buChar char="•"/>
            </a:pPr>
            <a:r>
              <a:rPr lang="zh-CN" altLang="en-US" sz="1100" b="1" spc="300" dirty="0">
                <a:solidFill>
                  <a:schemeClr val="tx1">
                    <a:lumMod val="75000"/>
                    <a:lumOff val="25000"/>
                  </a:schemeClr>
                </a:solidFill>
                <a:latin typeface="+mj-ea"/>
                <a:ea typeface="+mj-ea"/>
              </a:rPr>
              <a:t>这种气概就是自信、毅力和责任心的体现，这种气概会给企业带来不可估量的价值。</a:t>
            </a:r>
            <a:endParaRPr lang="zh-CN" altLang="en-US" sz="1100" b="1" spc="300" dirty="0">
              <a:solidFill>
                <a:schemeClr val="tx1">
                  <a:lumMod val="75000"/>
                  <a:lumOff val="25000"/>
                </a:schemeClr>
              </a:solidFill>
              <a:latin typeface="+mj-ea"/>
              <a:ea typeface="+mj-ea"/>
            </a:endParaRPr>
          </a:p>
        </p:txBody>
      </p:sp>
      <p:sp>
        <p:nvSpPr>
          <p:cNvPr id="19" name="矩形 18"/>
          <p:cNvSpPr/>
          <p:nvPr/>
        </p:nvSpPr>
        <p:spPr>
          <a:xfrm>
            <a:off x="4480068" y="1688332"/>
            <a:ext cx="3775393" cy="477054"/>
          </a:xfrm>
          <a:prstGeom prst="rect">
            <a:avLst/>
          </a:prstGeom>
        </p:spPr>
        <p:txBody>
          <a:bodyPr wrap="none">
            <a:spAutoFit/>
          </a:bodyPr>
          <a:lstStyle/>
          <a:p>
            <a:r>
              <a:rPr lang="zh-CN" altLang="en-US" sz="2500" b="1" spc="300" dirty="0">
                <a:solidFill>
                  <a:schemeClr val="accent4">
                    <a:lumMod val="75000"/>
                  </a:schemeClr>
                </a:solidFill>
                <a:latin typeface="+mj-ea"/>
                <a:ea typeface="+mj-ea"/>
              </a:rPr>
              <a:t>不墨守成规，锐意创新</a:t>
            </a:r>
            <a:endParaRPr lang="zh-CN" altLang="en-US" sz="2500" spc="300" dirty="0">
              <a:solidFill>
                <a:schemeClr val="accent4">
                  <a:lumMod val="75000"/>
                </a:schemeClr>
              </a:solidFill>
              <a:latin typeface="+mj-ea"/>
              <a:ea typeface="+mj-ea"/>
            </a:endParaRPr>
          </a:p>
        </p:txBody>
      </p:sp>
      <p:grpSp>
        <p:nvGrpSpPr>
          <p:cNvPr id="20" name="组合 19"/>
          <p:cNvGrpSpPr/>
          <p:nvPr/>
        </p:nvGrpSpPr>
        <p:grpSpPr>
          <a:xfrm>
            <a:off x="640573" y="246489"/>
            <a:ext cx="7142879" cy="635239"/>
            <a:chOff x="-4776492" y="-129176"/>
            <a:chExt cx="7087357" cy="630300"/>
          </a:xfrm>
        </p:grpSpPr>
        <p:sp>
          <p:nvSpPr>
            <p:cNvPr id="22" name="Text Box 7"/>
            <p:cNvSpPr txBox="1">
              <a:spLocks noChangeArrowheads="1"/>
            </p:cNvSpPr>
            <p:nvPr/>
          </p:nvSpPr>
          <p:spPr bwMode="auto">
            <a:xfrm>
              <a:off x="-273466" y="15138"/>
              <a:ext cx="2584331" cy="460854"/>
            </a:xfrm>
            <a:prstGeom prst="rect">
              <a:avLst/>
            </a:prstGeom>
            <a:noFill/>
            <a:ln w="9525">
              <a:noFill/>
              <a:miter lim="800000"/>
            </a:ln>
          </p:spPr>
          <p:txBody>
            <a:bodyPr wrap="none" lIns="46078" tIns="23040" rIns="46078" bIns="23040">
              <a:spAutoFit/>
            </a:bodyPr>
            <a:lstStyle/>
            <a:p>
              <a:pPr defTabSz="1096645"/>
              <a:r>
                <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WHAT I SHOULD DO </a:t>
              </a:r>
              <a:endPar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096645"/>
              <a:r>
                <a:rPr lang="en-US"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rPr>
                <a:t>FOR THE TEAM</a:t>
              </a:r>
              <a:endParaRPr lang="en-CA" sz="1360" spc="300" dirty="0">
                <a:solidFill>
                  <a:schemeClr val="tx1">
                    <a:lumMod val="95000"/>
                    <a:lumOff val="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3" name="矩形 22"/>
            <p:cNvSpPr/>
            <p:nvPr/>
          </p:nvSpPr>
          <p:spPr>
            <a:xfrm>
              <a:off x="-4776492" y="-129176"/>
              <a:ext cx="4563585" cy="630300"/>
            </a:xfrm>
            <a:prstGeom prst="rect">
              <a:avLst/>
            </a:prstGeom>
          </p:spPr>
          <p:txBody>
            <a:bodyPr wrap="none">
              <a:spAutoFit/>
            </a:bodyPr>
            <a:lstStyle/>
            <a:p>
              <a:pPr algn="ctr" defTabSz="1096645"/>
              <a:r>
                <a:rPr lang="zh-CN" altLang="en-US" sz="3530" b="1" spc="300" dirty="0">
                  <a:solidFill>
                    <a:schemeClr val="tx1">
                      <a:lumMod val="95000"/>
                      <a:lumOff val="5000"/>
                    </a:schemeClr>
                  </a:solidFill>
                  <a:latin typeface="微软雅黑" panose="020B0503020204020204" pitchFamily="34" charset="-122"/>
                  <a:ea typeface="微软雅黑" panose="020B0503020204020204" pitchFamily="34" charset="-122"/>
                </a:rPr>
                <a:t>我应该为团队</a:t>
              </a:r>
              <a:r>
                <a:rPr lang="zh-CN" altLang="en-US" sz="3530" b="1" spc="300">
                  <a:solidFill>
                    <a:schemeClr val="tx1">
                      <a:lumMod val="95000"/>
                      <a:lumOff val="5000"/>
                    </a:schemeClr>
                  </a:solidFill>
                  <a:latin typeface="微软雅黑" panose="020B0503020204020204" pitchFamily="34" charset="-122"/>
                  <a:ea typeface="微软雅黑" panose="020B0503020204020204" pitchFamily="34" charset="-122"/>
                </a:rPr>
                <a:t>做什么</a:t>
              </a:r>
              <a:endParaRPr lang="en-CA" altLang="zh-CN" sz="3530" b="1" spc="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down)">
                                      <p:cBhvr>
                                        <p:cTn id="11" dur="500"/>
                                        <p:tgtEl>
                                          <p:spTgt spid="19"/>
                                        </p:tgtEl>
                                      </p:cBhvr>
                                    </p:animEffect>
                                  </p:childTnLst>
                                </p:cTn>
                              </p:par>
                            </p:childTnLst>
                          </p:cTn>
                        </p:par>
                        <p:par>
                          <p:cTn id="12" fill="hold">
                            <p:stCondLst>
                              <p:cond delay="1000"/>
                            </p:stCondLst>
                            <p:childTnLst>
                              <p:par>
                                <p:cTn id="13" presetID="49" presetClass="entr" presetSubtype="0" decel="10000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 calcmode="lin" valueType="num">
                                      <p:cBhvr>
                                        <p:cTn id="17" dur="500" fill="hold"/>
                                        <p:tgtEl>
                                          <p:spTgt spid="7"/>
                                        </p:tgtEl>
                                        <p:attrNameLst>
                                          <p:attrName>style.rotation</p:attrName>
                                        </p:attrNameLst>
                                      </p:cBhvr>
                                      <p:tavLst>
                                        <p:tav tm="0">
                                          <p:val>
                                            <p:fltVal val="360"/>
                                          </p:val>
                                        </p:tav>
                                        <p:tav tm="100000">
                                          <p:val>
                                            <p:fltVal val="0"/>
                                          </p:val>
                                        </p:tav>
                                      </p:tavLst>
                                    </p:anim>
                                    <p:animEffect transition="in" filter="fade">
                                      <p:cBhvr>
                                        <p:cTn id="18" dur="500"/>
                                        <p:tgtEl>
                                          <p:spTgt spid="7"/>
                                        </p:tgtEl>
                                      </p:cBhvr>
                                    </p:animEffect>
                                  </p:childTnLst>
                                </p:cTn>
                              </p:par>
                              <p:par>
                                <p:cTn id="19" presetID="12" presetClass="entr" presetSubtype="8"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p:tgtEl>
                                          <p:spTgt spid="9"/>
                                        </p:tgtEl>
                                        <p:attrNameLst>
                                          <p:attrName>ppt_x</p:attrName>
                                        </p:attrNameLst>
                                      </p:cBhvr>
                                      <p:tavLst>
                                        <p:tav tm="0">
                                          <p:val>
                                            <p:strVal val="#ppt_x-#ppt_w*1.125000"/>
                                          </p:val>
                                        </p:tav>
                                        <p:tav tm="100000">
                                          <p:val>
                                            <p:strVal val="#ppt_x"/>
                                          </p:val>
                                        </p:tav>
                                      </p:tavLst>
                                    </p:anim>
                                    <p:animEffect transition="in" filter="wipe(right)">
                                      <p:cBhvr>
                                        <p:cTn id="22" dur="500"/>
                                        <p:tgtEl>
                                          <p:spTgt spid="9"/>
                                        </p:tgtEl>
                                      </p:cBhvr>
                                    </p:animEffect>
                                  </p:childTnLst>
                                </p:cTn>
                              </p:par>
                              <p:par>
                                <p:cTn id="23" presetID="12" presetClass="entr" presetSubtype="8"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p:tgtEl>
                                          <p:spTgt spid="10"/>
                                        </p:tgtEl>
                                        <p:attrNameLst>
                                          <p:attrName>ppt_x</p:attrName>
                                        </p:attrNameLst>
                                      </p:cBhvr>
                                      <p:tavLst>
                                        <p:tav tm="0">
                                          <p:val>
                                            <p:strVal val="#ppt_x-#ppt_w*1.125000"/>
                                          </p:val>
                                        </p:tav>
                                        <p:tav tm="100000">
                                          <p:val>
                                            <p:strVal val="#ppt_x"/>
                                          </p:val>
                                        </p:tav>
                                      </p:tavLst>
                                    </p:anim>
                                    <p:animEffect transition="in" filter="wipe(right)">
                                      <p:cBhvr>
                                        <p:cTn id="26" dur="500"/>
                                        <p:tgtEl>
                                          <p:spTgt spid="10"/>
                                        </p:tgtEl>
                                      </p:cBhvr>
                                    </p:animEffect>
                                  </p:childTnLst>
                                </p:cTn>
                              </p:par>
                            </p:childTnLst>
                          </p:cTn>
                        </p:par>
                        <p:par>
                          <p:cTn id="27" fill="hold">
                            <p:stCondLst>
                              <p:cond delay="1500"/>
                            </p:stCondLst>
                            <p:childTnLst>
                              <p:par>
                                <p:cTn id="28" presetID="49" presetClass="entr" presetSubtype="0" decel="100000"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ppt_w</p:attrName>
                                        </p:attrNameLst>
                                      </p:cBhvr>
                                      <p:tavLst>
                                        <p:tav tm="0">
                                          <p:val>
                                            <p:fltVal val="0"/>
                                          </p:val>
                                        </p:tav>
                                        <p:tav tm="100000">
                                          <p:val>
                                            <p:strVal val="#ppt_w"/>
                                          </p:val>
                                        </p:tav>
                                      </p:tavLst>
                                    </p:anim>
                                    <p:anim calcmode="lin" valueType="num">
                                      <p:cBhvr>
                                        <p:cTn id="31" dur="500" fill="hold"/>
                                        <p:tgtEl>
                                          <p:spTgt spid="8"/>
                                        </p:tgtEl>
                                        <p:attrNameLst>
                                          <p:attrName>ppt_h</p:attrName>
                                        </p:attrNameLst>
                                      </p:cBhvr>
                                      <p:tavLst>
                                        <p:tav tm="0">
                                          <p:val>
                                            <p:fltVal val="0"/>
                                          </p:val>
                                        </p:tav>
                                        <p:tav tm="100000">
                                          <p:val>
                                            <p:strVal val="#ppt_h"/>
                                          </p:val>
                                        </p:tav>
                                      </p:tavLst>
                                    </p:anim>
                                    <p:anim calcmode="lin" valueType="num">
                                      <p:cBhvr>
                                        <p:cTn id="32" dur="500" fill="hold"/>
                                        <p:tgtEl>
                                          <p:spTgt spid="8"/>
                                        </p:tgtEl>
                                        <p:attrNameLst>
                                          <p:attrName>style.rotation</p:attrName>
                                        </p:attrNameLst>
                                      </p:cBhvr>
                                      <p:tavLst>
                                        <p:tav tm="0">
                                          <p:val>
                                            <p:fltVal val="360"/>
                                          </p:val>
                                        </p:tav>
                                        <p:tav tm="100000">
                                          <p:val>
                                            <p:fltVal val="0"/>
                                          </p:val>
                                        </p:tav>
                                      </p:tavLst>
                                    </p:anim>
                                    <p:animEffect transition="in" filter="fade">
                                      <p:cBhvr>
                                        <p:cTn id="33" dur="500"/>
                                        <p:tgtEl>
                                          <p:spTgt spid="8"/>
                                        </p:tgtEl>
                                      </p:cBhvr>
                                    </p:animEffect>
                                  </p:childTnLst>
                                </p:cTn>
                              </p:par>
                              <p:par>
                                <p:cTn id="34" presetID="12" presetClass="entr" presetSubtype="2"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p:tgtEl>
                                          <p:spTgt spid="11"/>
                                        </p:tgtEl>
                                        <p:attrNameLst>
                                          <p:attrName>ppt_x</p:attrName>
                                        </p:attrNameLst>
                                      </p:cBhvr>
                                      <p:tavLst>
                                        <p:tav tm="0">
                                          <p:val>
                                            <p:strVal val="#ppt_x+#ppt_w*1.125000"/>
                                          </p:val>
                                        </p:tav>
                                        <p:tav tm="100000">
                                          <p:val>
                                            <p:strVal val="#ppt_x"/>
                                          </p:val>
                                        </p:tav>
                                      </p:tavLst>
                                    </p:anim>
                                    <p:animEffect transition="in" filter="wipe(left)">
                                      <p:cBhvr>
                                        <p:cTn id="37" dur="500"/>
                                        <p:tgtEl>
                                          <p:spTgt spid="11"/>
                                        </p:tgtEl>
                                      </p:cBhvr>
                                    </p:animEffect>
                                  </p:childTnLst>
                                </p:cTn>
                              </p:par>
                              <p:par>
                                <p:cTn id="38" presetID="12" presetClass="entr" presetSubtype="2"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p:tgtEl>
                                          <p:spTgt spid="12"/>
                                        </p:tgtEl>
                                        <p:attrNameLst>
                                          <p:attrName>ppt_x</p:attrName>
                                        </p:attrNameLst>
                                      </p:cBhvr>
                                      <p:tavLst>
                                        <p:tav tm="0">
                                          <p:val>
                                            <p:strVal val="#ppt_x+#ppt_w*1.125000"/>
                                          </p:val>
                                        </p:tav>
                                        <p:tav tm="100000">
                                          <p:val>
                                            <p:strVal val="#ppt_x"/>
                                          </p:val>
                                        </p:tav>
                                      </p:tavLst>
                                    </p:anim>
                                    <p:animEffect transition="in" filter="wipe(left)">
                                      <p:cBhvr>
                                        <p:cTn id="41" dur="500"/>
                                        <p:tgtEl>
                                          <p:spTgt spid="12"/>
                                        </p:tgtEl>
                                      </p:cBhvr>
                                    </p:animEffect>
                                  </p:childTnLst>
                                </p:cTn>
                              </p:par>
                            </p:childTnLst>
                          </p:cTn>
                        </p:par>
                        <p:par>
                          <p:cTn id="42" fill="hold">
                            <p:stCondLst>
                              <p:cond delay="2000"/>
                            </p:stCondLst>
                            <p:childTnLst>
                              <p:par>
                                <p:cTn id="43" presetID="49" presetClass="entr" presetSubtype="0" decel="100000"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 calcmode="lin" valueType="num">
                                      <p:cBhvr>
                                        <p:cTn id="47" dur="500" fill="hold"/>
                                        <p:tgtEl>
                                          <p:spTgt spid="13"/>
                                        </p:tgtEl>
                                        <p:attrNameLst>
                                          <p:attrName>style.rotation</p:attrName>
                                        </p:attrNameLst>
                                      </p:cBhvr>
                                      <p:tavLst>
                                        <p:tav tm="0">
                                          <p:val>
                                            <p:fltVal val="360"/>
                                          </p:val>
                                        </p:tav>
                                        <p:tav tm="100000">
                                          <p:val>
                                            <p:fltVal val="0"/>
                                          </p:val>
                                        </p:tav>
                                      </p:tavLst>
                                    </p:anim>
                                    <p:animEffect transition="in" filter="fade">
                                      <p:cBhvr>
                                        <p:cTn id="48" dur="500"/>
                                        <p:tgtEl>
                                          <p:spTgt spid="13"/>
                                        </p:tgtEl>
                                      </p:cBhvr>
                                    </p:animEffect>
                                  </p:childTnLst>
                                </p:cTn>
                              </p:par>
                              <p:par>
                                <p:cTn id="49" presetID="12" presetClass="entr" presetSubtype="2"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p:tgtEl>
                                          <p:spTgt spid="15"/>
                                        </p:tgtEl>
                                        <p:attrNameLst>
                                          <p:attrName>ppt_x</p:attrName>
                                        </p:attrNameLst>
                                      </p:cBhvr>
                                      <p:tavLst>
                                        <p:tav tm="0">
                                          <p:val>
                                            <p:strVal val="#ppt_x+#ppt_w*1.125000"/>
                                          </p:val>
                                        </p:tav>
                                        <p:tav tm="100000">
                                          <p:val>
                                            <p:strVal val="#ppt_x"/>
                                          </p:val>
                                        </p:tav>
                                      </p:tavLst>
                                    </p:anim>
                                    <p:animEffect transition="in" filter="wipe(left)">
                                      <p:cBhvr>
                                        <p:cTn id="52" dur="500"/>
                                        <p:tgtEl>
                                          <p:spTgt spid="15"/>
                                        </p:tgtEl>
                                      </p:cBhvr>
                                    </p:animEffect>
                                  </p:childTnLst>
                                </p:cTn>
                              </p:par>
                              <p:par>
                                <p:cTn id="53" presetID="12" presetClass="entr" presetSubtype="2"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p:tgtEl>
                                          <p:spTgt spid="16"/>
                                        </p:tgtEl>
                                        <p:attrNameLst>
                                          <p:attrName>ppt_x</p:attrName>
                                        </p:attrNameLst>
                                      </p:cBhvr>
                                      <p:tavLst>
                                        <p:tav tm="0">
                                          <p:val>
                                            <p:strVal val="#ppt_x+#ppt_w*1.125000"/>
                                          </p:val>
                                        </p:tav>
                                        <p:tav tm="100000">
                                          <p:val>
                                            <p:strVal val="#ppt_x"/>
                                          </p:val>
                                        </p:tav>
                                      </p:tavLst>
                                    </p:anim>
                                    <p:animEffect transition="in" filter="wipe(left)">
                                      <p:cBhvr>
                                        <p:cTn id="56" dur="500"/>
                                        <p:tgtEl>
                                          <p:spTgt spid="16"/>
                                        </p:tgtEl>
                                      </p:cBhvr>
                                    </p:animEffect>
                                  </p:childTnLst>
                                </p:cTn>
                              </p:par>
                            </p:childTnLst>
                          </p:cTn>
                        </p:par>
                        <p:par>
                          <p:cTn id="57" fill="hold">
                            <p:stCondLst>
                              <p:cond delay="2500"/>
                            </p:stCondLst>
                            <p:childTnLst>
                              <p:par>
                                <p:cTn id="58" presetID="49" presetClass="entr" presetSubtype="0" decel="100000"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p:cTn id="60" dur="500" fill="hold"/>
                                        <p:tgtEl>
                                          <p:spTgt spid="14"/>
                                        </p:tgtEl>
                                        <p:attrNameLst>
                                          <p:attrName>ppt_w</p:attrName>
                                        </p:attrNameLst>
                                      </p:cBhvr>
                                      <p:tavLst>
                                        <p:tav tm="0">
                                          <p:val>
                                            <p:fltVal val="0"/>
                                          </p:val>
                                        </p:tav>
                                        <p:tav tm="100000">
                                          <p:val>
                                            <p:strVal val="#ppt_w"/>
                                          </p:val>
                                        </p:tav>
                                      </p:tavLst>
                                    </p:anim>
                                    <p:anim calcmode="lin" valueType="num">
                                      <p:cBhvr>
                                        <p:cTn id="61" dur="500" fill="hold"/>
                                        <p:tgtEl>
                                          <p:spTgt spid="14"/>
                                        </p:tgtEl>
                                        <p:attrNameLst>
                                          <p:attrName>ppt_h</p:attrName>
                                        </p:attrNameLst>
                                      </p:cBhvr>
                                      <p:tavLst>
                                        <p:tav tm="0">
                                          <p:val>
                                            <p:fltVal val="0"/>
                                          </p:val>
                                        </p:tav>
                                        <p:tav tm="100000">
                                          <p:val>
                                            <p:strVal val="#ppt_h"/>
                                          </p:val>
                                        </p:tav>
                                      </p:tavLst>
                                    </p:anim>
                                    <p:anim calcmode="lin" valueType="num">
                                      <p:cBhvr>
                                        <p:cTn id="62" dur="500" fill="hold"/>
                                        <p:tgtEl>
                                          <p:spTgt spid="14"/>
                                        </p:tgtEl>
                                        <p:attrNameLst>
                                          <p:attrName>style.rotation</p:attrName>
                                        </p:attrNameLst>
                                      </p:cBhvr>
                                      <p:tavLst>
                                        <p:tav tm="0">
                                          <p:val>
                                            <p:fltVal val="360"/>
                                          </p:val>
                                        </p:tav>
                                        <p:tav tm="100000">
                                          <p:val>
                                            <p:fltVal val="0"/>
                                          </p:val>
                                        </p:tav>
                                      </p:tavLst>
                                    </p:anim>
                                    <p:animEffect transition="in" filter="fade">
                                      <p:cBhvr>
                                        <p:cTn id="63" dur="500"/>
                                        <p:tgtEl>
                                          <p:spTgt spid="14"/>
                                        </p:tgtEl>
                                      </p:cBhvr>
                                    </p:animEffect>
                                  </p:childTnLst>
                                </p:cTn>
                              </p:par>
                              <p:par>
                                <p:cTn id="64" presetID="12" presetClass="entr" presetSubtype="8"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 calcmode="lin" valueType="num">
                                      <p:cBhvr additive="base">
                                        <p:cTn id="66" dur="500"/>
                                        <p:tgtEl>
                                          <p:spTgt spid="17"/>
                                        </p:tgtEl>
                                        <p:attrNameLst>
                                          <p:attrName>ppt_x</p:attrName>
                                        </p:attrNameLst>
                                      </p:cBhvr>
                                      <p:tavLst>
                                        <p:tav tm="0">
                                          <p:val>
                                            <p:strVal val="#ppt_x-#ppt_w*1.125000"/>
                                          </p:val>
                                        </p:tav>
                                        <p:tav tm="100000">
                                          <p:val>
                                            <p:strVal val="#ppt_x"/>
                                          </p:val>
                                        </p:tav>
                                      </p:tavLst>
                                    </p:anim>
                                    <p:animEffect transition="in" filter="wipe(right)">
                                      <p:cBhvr>
                                        <p:cTn id="67" dur="500"/>
                                        <p:tgtEl>
                                          <p:spTgt spid="17"/>
                                        </p:tgtEl>
                                      </p:cBhvr>
                                    </p:animEffect>
                                  </p:childTnLst>
                                </p:cTn>
                              </p:par>
                              <p:par>
                                <p:cTn id="68" presetID="12" presetClass="entr" presetSubtype="8" fill="hold" grpId="0" nodeType="with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additive="base">
                                        <p:cTn id="70" dur="500"/>
                                        <p:tgtEl>
                                          <p:spTgt spid="18"/>
                                        </p:tgtEl>
                                        <p:attrNameLst>
                                          <p:attrName>ppt_x</p:attrName>
                                        </p:attrNameLst>
                                      </p:cBhvr>
                                      <p:tavLst>
                                        <p:tav tm="0">
                                          <p:val>
                                            <p:strVal val="#ppt_x-#ppt_w*1.125000"/>
                                          </p:val>
                                        </p:tav>
                                        <p:tav tm="100000">
                                          <p:val>
                                            <p:strVal val="#ppt_x"/>
                                          </p:val>
                                        </p:tav>
                                      </p:tavLst>
                                    </p:anim>
                                    <p:animEffect transition="in" filter="wipe(right)">
                                      <p:cBhvr>
                                        <p:cTn id="7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P spid="11" grpId="0"/>
      <p:bldP spid="12" grpId="0"/>
      <p:bldP spid="13" grpId="0" animBg="1"/>
      <p:bldP spid="14" grpId="0" animBg="1"/>
      <p:bldP spid="15" grpId="0"/>
      <p:bldP spid="16" grpId="0"/>
      <p:bldP spid="17" grpId="0"/>
      <p:bldP spid="18" grpId="0"/>
      <p:bldP spid="1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8"/>
          <p:cNvSpPr txBox="1"/>
          <p:nvPr/>
        </p:nvSpPr>
        <p:spPr>
          <a:xfrm>
            <a:off x="3754986" y="2012983"/>
            <a:ext cx="7900533" cy="4519228"/>
          </a:xfrm>
          <a:prstGeom prst="rect">
            <a:avLst/>
          </a:prstGeom>
          <a:noFill/>
        </p:spPr>
        <p:txBody>
          <a:bodyPr wrap="square" lIns="86402" tIns="43201" rIns="86402" bIns="43201"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buFontTx/>
              <a:buChar char="•"/>
            </a:pPr>
            <a:r>
              <a:rPr lang="zh-CN" altLang="en-US" sz="1600" spc="300" dirty="0">
                <a:solidFill>
                  <a:schemeClr val="tx1">
                    <a:lumMod val="95000"/>
                    <a:lumOff val="5000"/>
                  </a:schemeClr>
                </a:solidFill>
                <a:latin typeface="微软雅黑" panose="020B0503020204020204" pitchFamily="34" charset="-122"/>
                <a:ea typeface="微软雅黑" panose="020B0503020204020204" pitchFamily="34" charset="-122"/>
              </a:rPr>
              <a:t>世界上想做大事的人极多，愿把小事做细的人极少</a:t>
            </a:r>
            <a:r>
              <a:rPr lang="en-US" altLang="zh-CN" sz="1600" spc="3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600" spc="300" dirty="0">
                <a:solidFill>
                  <a:schemeClr val="tx1">
                    <a:lumMod val="95000"/>
                    <a:lumOff val="5000"/>
                  </a:schemeClr>
                </a:solidFill>
                <a:latin typeface="微软雅黑" panose="020B0503020204020204" pitchFamily="34" charset="-122"/>
                <a:ea typeface="微软雅黑" panose="020B0503020204020204" pitchFamily="34" charset="-122"/>
              </a:rPr>
              <a:t>而对敬业的人来说，工作之中无</a:t>
            </a:r>
            <a:r>
              <a:rPr lang="zh-CN" altLang="en-US" sz="1600" spc="300">
                <a:solidFill>
                  <a:schemeClr val="tx1">
                    <a:lumMod val="95000"/>
                    <a:lumOff val="5000"/>
                  </a:schemeClr>
                </a:solidFill>
                <a:latin typeface="微软雅黑" panose="020B0503020204020204" pitchFamily="34" charset="-122"/>
                <a:ea typeface="微软雅黑" panose="020B0503020204020204" pitchFamily="34" charset="-122"/>
              </a:rPr>
              <a:t>小事。</a:t>
            </a:r>
            <a:endParaRPr lang="en-US" altLang="zh-CN" sz="1600" spc="300">
              <a:solidFill>
                <a:schemeClr val="tx1">
                  <a:lumMod val="95000"/>
                  <a:lumOff val="5000"/>
                </a:schemeClr>
              </a:solidFill>
              <a:latin typeface="微软雅黑" panose="020B0503020204020204" pitchFamily="34" charset="-122"/>
              <a:ea typeface="微软雅黑" panose="020B0503020204020204" pitchFamily="34" charset="-122"/>
            </a:endParaRPr>
          </a:p>
          <a:p>
            <a:pPr algn="just">
              <a:lnSpc>
                <a:spcPct val="150000"/>
              </a:lnSpc>
              <a:buFontTx/>
              <a:buChar char="•"/>
            </a:pPr>
            <a:r>
              <a:rPr lang="zh-CN" altLang="en-US" sz="1600" spc="300">
                <a:solidFill>
                  <a:schemeClr val="tx1">
                    <a:lumMod val="95000"/>
                    <a:lumOff val="5000"/>
                  </a:schemeClr>
                </a:solidFill>
                <a:latin typeface="微软雅黑" panose="020B0503020204020204" pitchFamily="34" charset="-122"/>
                <a:ea typeface="微软雅黑" panose="020B0503020204020204" pitchFamily="34" charset="-122"/>
              </a:rPr>
              <a:t>要做到敬业，就要求我们有所谓的“三心”，即耐心、恒心和决心。任何事情都不是一蹴而就的，不可只凭一时的热情、三分钟的热度来工作，也不能在情绪低落时就马马虎虎、应付了事。特别在平凡的岗位上要做到长期爱岗敬业，更需要坚忍不拔的毅力。</a:t>
            </a:r>
            <a:endParaRPr lang="en-US" altLang="zh-CN" sz="1600" spc="300">
              <a:solidFill>
                <a:schemeClr val="tx1">
                  <a:lumMod val="95000"/>
                  <a:lumOff val="5000"/>
                </a:schemeClr>
              </a:solidFill>
              <a:latin typeface="微软雅黑" panose="020B0503020204020204" pitchFamily="34" charset="-122"/>
              <a:ea typeface="微软雅黑" panose="020B0503020204020204" pitchFamily="34" charset="-122"/>
            </a:endParaRPr>
          </a:p>
          <a:p>
            <a:pPr algn="just">
              <a:lnSpc>
                <a:spcPct val="150000"/>
              </a:lnSpc>
              <a:buFontTx/>
              <a:buChar char="•"/>
            </a:pPr>
            <a:r>
              <a:rPr lang="zh-CN" altLang="en-US" sz="1600" spc="300">
                <a:solidFill>
                  <a:schemeClr val="tx1">
                    <a:lumMod val="95000"/>
                    <a:lumOff val="5000"/>
                  </a:schemeClr>
                </a:solidFill>
                <a:latin typeface="微软雅黑" panose="020B0503020204020204" pitchFamily="34" charset="-122"/>
                <a:ea typeface="微软雅黑" panose="020B0503020204020204" pitchFamily="34" charset="-122"/>
              </a:rPr>
              <a:t>根据盖洛普进行的</a:t>
            </a:r>
            <a:r>
              <a:rPr lang="en-US" altLang="zh-CN" sz="1600" spc="300">
                <a:solidFill>
                  <a:schemeClr val="tx1">
                    <a:lumMod val="95000"/>
                    <a:lumOff val="5000"/>
                  </a:schemeClr>
                </a:solidFill>
                <a:latin typeface="微软雅黑" panose="020B0503020204020204" pitchFamily="34" charset="-122"/>
                <a:ea typeface="微软雅黑" panose="020B0503020204020204" pitchFamily="34" charset="-122"/>
              </a:rPr>
              <a:t>42</a:t>
            </a:r>
            <a:r>
              <a:rPr lang="zh-CN" altLang="en-US" sz="1600" spc="300">
                <a:solidFill>
                  <a:schemeClr val="tx1">
                    <a:lumMod val="95000"/>
                    <a:lumOff val="5000"/>
                  </a:schemeClr>
                </a:solidFill>
                <a:latin typeface="微软雅黑" panose="020B0503020204020204" pitchFamily="34" charset="-122"/>
                <a:ea typeface="微软雅黑" panose="020B0503020204020204" pitchFamily="34" charset="-122"/>
              </a:rPr>
              <a:t>项独立研究表明，在大部分公司里，</a:t>
            </a:r>
            <a:r>
              <a:rPr lang="en-US" altLang="zh-CN" sz="1600" spc="300">
                <a:solidFill>
                  <a:schemeClr val="tx1">
                    <a:lumMod val="95000"/>
                    <a:lumOff val="5000"/>
                  </a:schemeClr>
                </a:solidFill>
                <a:latin typeface="微软雅黑" panose="020B0503020204020204" pitchFamily="34" charset="-122"/>
                <a:ea typeface="微软雅黑" panose="020B0503020204020204" pitchFamily="34" charset="-122"/>
              </a:rPr>
              <a:t>75%</a:t>
            </a:r>
            <a:r>
              <a:rPr lang="zh-CN" altLang="en-US" sz="1600" spc="300">
                <a:solidFill>
                  <a:schemeClr val="tx1">
                    <a:lumMod val="95000"/>
                    <a:lumOff val="5000"/>
                  </a:schemeClr>
                </a:solidFill>
                <a:latin typeface="微软雅黑" panose="020B0503020204020204" pitchFamily="34" charset="-122"/>
                <a:ea typeface="微软雅黑" panose="020B0503020204020204" pitchFamily="34" charset="-122"/>
              </a:rPr>
              <a:t>的员工不敬业，就是说公司里的多数员工不敬业。大部分员工“人在心不在”或“在职退休”。而不敬业的员工会给所在公司带来巨大损失，表现为浪费资源，贻误商机以及收入减少、员工流失、缺勤增加和效率低下等。</a:t>
            </a:r>
            <a:endParaRPr lang="zh-CN" altLang="en-US" sz="1600" spc="300">
              <a:solidFill>
                <a:schemeClr val="tx1">
                  <a:lumMod val="95000"/>
                  <a:lumOff val="5000"/>
                </a:schemeClr>
              </a:solidFill>
              <a:latin typeface="微软雅黑" panose="020B0503020204020204" pitchFamily="34" charset="-122"/>
              <a:ea typeface="微软雅黑" panose="020B0503020204020204" pitchFamily="34" charset="-122"/>
            </a:endParaRPr>
          </a:p>
          <a:p>
            <a:pPr algn="just">
              <a:lnSpc>
                <a:spcPct val="150000"/>
              </a:lnSpc>
              <a:buFontTx/>
              <a:buChar char="•"/>
            </a:pPr>
            <a:endParaRPr lang="zh-CN" altLang="en-US" sz="1600" spc="300">
              <a:solidFill>
                <a:schemeClr val="tx1">
                  <a:lumMod val="95000"/>
                  <a:lumOff val="5000"/>
                </a:schemeClr>
              </a:solidFill>
              <a:latin typeface="微软雅黑" panose="020B0503020204020204" pitchFamily="34" charset="-122"/>
              <a:ea typeface="微软雅黑" panose="020B0503020204020204" pitchFamily="34" charset="-122"/>
            </a:endParaRPr>
          </a:p>
          <a:p>
            <a:pPr algn="just">
              <a:lnSpc>
                <a:spcPct val="150000"/>
              </a:lnSpc>
              <a:buFontTx/>
              <a:buChar char="•"/>
            </a:pPr>
            <a:endParaRPr lang="zh-CN" altLang="en-US" sz="1600" spc="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640573" y="246489"/>
            <a:ext cx="7142879" cy="635239"/>
            <a:chOff x="-4776492" y="-129176"/>
            <a:chExt cx="7087357" cy="630300"/>
          </a:xfrm>
        </p:grpSpPr>
        <p:sp>
          <p:nvSpPr>
            <p:cNvPr id="31" name="Text Box 7"/>
            <p:cNvSpPr txBox="1">
              <a:spLocks noChangeArrowheads="1"/>
            </p:cNvSpPr>
            <p:nvPr/>
          </p:nvSpPr>
          <p:spPr bwMode="auto">
            <a:xfrm>
              <a:off x="-273466" y="15138"/>
              <a:ext cx="2584331" cy="460854"/>
            </a:xfrm>
            <a:prstGeom prst="rect">
              <a:avLst/>
            </a:prstGeom>
            <a:noFill/>
            <a:ln w="9525">
              <a:noFill/>
              <a:miter lim="800000"/>
            </a:ln>
          </p:spPr>
          <p:txBody>
            <a:bodyPr wrap="none" lIns="46078" tIns="23040" rIns="46078" bIns="23040">
              <a:spAutoFit/>
            </a:bodyPr>
            <a:lstStyle/>
            <a:p>
              <a:pPr defTabSz="1096645"/>
              <a:r>
                <a:rPr lang="en-US" sz="1360" spc="300"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WHAT I SHOULD DO </a:t>
              </a:r>
              <a:endParaRPr lang="en-US" sz="1360" spc="300"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096645"/>
              <a:r>
                <a:rPr lang="en-US" sz="1360" spc="300"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FOR THE TEAM</a:t>
              </a:r>
              <a:endParaRPr lang="en-CA" sz="1360" spc="300"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2" name="矩形 31"/>
            <p:cNvSpPr/>
            <p:nvPr/>
          </p:nvSpPr>
          <p:spPr>
            <a:xfrm>
              <a:off x="-4776492" y="-129176"/>
              <a:ext cx="4563585" cy="630300"/>
            </a:xfrm>
            <a:prstGeom prst="rect">
              <a:avLst/>
            </a:prstGeom>
          </p:spPr>
          <p:txBody>
            <a:bodyPr wrap="none">
              <a:spAutoFit/>
            </a:bodyPr>
            <a:lstStyle/>
            <a:p>
              <a:pPr algn="ctr" defTabSz="1096645"/>
              <a:r>
                <a:rPr lang="zh-CN" altLang="en-US" sz="3530" b="1" spc="300" dirty="0">
                  <a:solidFill>
                    <a:schemeClr val="tx1">
                      <a:lumMod val="85000"/>
                      <a:lumOff val="15000"/>
                    </a:schemeClr>
                  </a:solidFill>
                  <a:latin typeface="微软雅黑" panose="020B0503020204020204" pitchFamily="34" charset="-122"/>
                  <a:ea typeface="微软雅黑" panose="020B0503020204020204" pitchFamily="34" charset="-122"/>
                </a:rPr>
                <a:t>我应该为团队</a:t>
              </a:r>
              <a:r>
                <a:rPr lang="zh-CN" altLang="en-US" sz="3530" b="1" spc="300">
                  <a:solidFill>
                    <a:schemeClr val="tx1">
                      <a:lumMod val="85000"/>
                      <a:lumOff val="15000"/>
                    </a:schemeClr>
                  </a:solidFill>
                  <a:latin typeface="微软雅黑" panose="020B0503020204020204" pitchFamily="34" charset="-122"/>
                  <a:ea typeface="微软雅黑" panose="020B0503020204020204" pitchFamily="34" charset="-122"/>
                </a:rPr>
                <a:t>做什么</a:t>
              </a:r>
              <a:endParaRPr lang="en-CA" altLang="zh-CN" sz="3530" b="1" spc="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6" name="d973d1a3-b0ab-4a57-8533-aaaa5ddd34c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bwMode="auto">
          <a:xfrm>
            <a:off x="536481" y="2540000"/>
            <a:ext cx="3048788" cy="2421170"/>
            <a:chOff x="1314" y="152"/>
            <a:chExt cx="5052" cy="4012"/>
          </a:xfrm>
          <a:effectLst>
            <a:outerShdw blurRad="50800" dist="38100" dir="2700000" algn="tl" rotWithShape="0">
              <a:prstClr val="black">
                <a:alpha val="40000"/>
              </a:prstClr>
            </a:outerShdw>
          </a:effectLst>
        </p:grpSpPr>
        <p:sp>
          <p:nvSpPr>
            <p:cNvPr id="7" name="islïḓé"/>
            <p:cNvSpPr/>
            <p:nvPr/>
          </p:nvSpPr>
          <p:spPr bwMode="auto">
            <a:xfrm>
              <a:off x="5006" y="1550"/>
              <a:ext cx="1242" cy="841"/>
            </a:xfrm>
            <a:custGeom>
              <a:avLst/>
              <a:gdLst>
                <a:gd name="T0" fmla="*/ 0 w 525"/>
                <a:gd name="T1" fmla="*/ 208 h 355"/>
                <a:gd name="T2" fmla="*/ 252 w 525"/>
                <a:gd name="T3" fmla="*/ 10 h 355"/>
                <a:gd name="T4" fmla="*/ 525 w 525"/>
                <a:gd name="T5" fmla="*/ 256 h 355"/>
                <a:gd name="T6" fmla="*/ 0 w 525"/>
                <a:gd name="T7" fmla="*/ 208 h 355"/>
              </a:gdLst>
              <a:ahLst/>
              <a:cxnLst>
                <a:cxn ang="0">
                  <a:pos x="T0" y="T1"/>
                </a:cxn>
                <a:cxn ang="0">
                  <a:pos x="T2" y="T3"/>
                </a:cxn>
                <a:cxn ang="0">
                  <a:pos x="T4" y="T5"/>
                </a:cxn>
                <a:cxn ang="0">
                  <a:pos x="T6" y="T7"/>
                </a:cxn>
              </a:cxnLst>
              <a:rect l="0" t="0" r="r" b="b"/>
              <a:pathLst>
                <a:path w="525" h="355">
                  <a:moveTo>
                    <a:pt x="0" y="208"/>
                  </a:moveTo>
                  <a:cubicBezTo>
                    <a:pt x="0" y="208"/>
                    <a:pt x="100" y="20"/>
                    <a:pt x="252" y="10"/>
                  </a:cubicBezTo>
                  <a:cubicBezTo>
                    <a:pt x="404" y="0"/>
                    <a:pt x="525" y="256"/>
                    <a:pt x="525" y="256"/>
                  </a:cubicBezTo>
                  <a:cubicBezTo>
                    <a:pt x="525" y="256"/>
                    <a:pt x="29" y="355"/>
                    <a:pt x="0" y="208"/>
                  </a:cubicBezTo>
                  <a:close/>
                </a:path>
              </a:pathLst>
            </a:custGeom>
            <a:solidFill>
              <a:srgbClr val="876E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 name="ïṩļídê"/>
            <p:cNvSpPr/>
            <p:nvPr/>
          </p:nvSpPr>
          <p:spPr bwMode="auto">
            <a:xfrm>
              <a:off x="5564" y="1806"/>
              <a:ext cx="532" cy="303"/>
            </a:xfrm>
            <a:custGeom>
              <a:avLst/>
              <a:gdLst>
                <a:gd name="T0" fmla="*/ 0 w 225"/>
                <a:gd name="T1" fmla="*/ 128 h 128"/>
                <a:gd name="T2" fmla="*/ 225 w 225"/>
                <a:gd name="T3" fmla="*/ 0 h 128"/>
                <a:gd name="T4" fmla="*/ 181 w 225"/>
                <a:gd name="T5" fmla="*/ 111 h 128"/>
                <a:gd name="T6" fmla="*/ 0 w 225"/>
                <a:gd name="T7" fmla="*/ 128 h 128"/>
              </a:gdLst>
              <a:ahLst/>
              <a:cxnLst>
                <a:cxn ang="0">
                  <a:pos x="T0" y="T1"/>
                </a:cxn>
                <a:cxn ang="0">
                  <a:pos x="T2" y="T3"/>
                </a:cxn>
                <a:cxn ang="0">
                  <a:pos x="T4" y="T5"/>
                </a:cxn>
                <a:cxn ang="0">
                  <a:pos x="T6" y="T7"/>
                </a:cxn>
              </a:cxnLst>
              <a:rect l="0" t="0" r="r" b="b"/>
              <a:pathLst>
                <a:path w="225" h="128">
                  <a:moveTo>
                    <a:pt x="0" y="128"/>
                  </a:moveTo>
                  <a:cubicBezTo>
                    <a:pt x="0" y="128"/>
                    <a:pt x="3" y="21"/>
                    <a:pt x="225" y="0"/>
                  </a:cubicBezTo>
                  <a:cubicBezTo>
                    <a:pt x="181" y="111"/>
                    <a:pt x="181" y="111"/>
                    <a:pt x="181" y="111"/>
                  </a:cubicBezTo>
                  <a:lnTo>
                    <a:pt x="0" y="1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 name="îŝļídé"/>
            <p:cNvSpPr/>
            <p:nvPr/>
          </p:nvSpPr>
          <p:spPr bwMode="auto">
            <a:xfrm>
              <a:off x="4935" y="2012"/>
              <a:ext cx="648" cy="97"/>
            </a:xfrm>
            <a:custGeom>
              <a:avLst/>
              <a:gdLst>
                <a:gd name="T0" fmla="*/ 185 w 274"/>
                <a:gd name="T1" fmla="*/ 1 h 41"/>
                <a:gd name="T2" fmla="*/ 6 w 274"/>
                <a:gd name="T3" fmla="*/ 21 h 41"/>
                <a:gd name="T4" fmla="*/ 0 w 274"/>
                <a:gd name="T5" fmla="*/ 41 h 41"/>
                <a:gd name="T6" fmla="*/ 259 w 274"/>
                <a:gd name="T7" fmla="*/ 41 h 41"/>
                <a:gd name="T8" fmla="*/ 266 w 274"/>
                <a:gd name="T9" fmla="*/ 41 h 41"/>
                <a:gd name="T10" fmla="*/ 185 w 274"/>
                <a:gd name="T11" fmla="*/ 1 h 41"/>
              </a:gdLst>
              <a:ahLst/>
              <a:cxnLst>
                <a:cxn ang="0">
                  <a:pos x="T0" y="T1"/>
                </a:cxn>
                <a:cxn ang="0">
                  <a:pos x="T2" y="T3"/>
                </a:cxn>
                <a:cxn ang="0">
                  <a:pos x="T4" y="T5"/>
                </a:cxn>
                <a:cxn ang="0">
                  <a:pos x="T6" y="T7"/>
                </a:cxn>
                <a:cxn ang="0">
                  <a:pos x="T8" y="T9"/>
                </a:cxn>
                <a:cxn ang="0">
                  <a:pos x="T10" y="T11"/>
                </a:cxn>
              </a:cxnLst>
              <a:rect l="0" t="0" r="r" b="b"/>
              <a:pathLst>
                <a:path w="274" h="41">
                  <a:moveTo>
                    <a:pt x="185" y="1"/>
                  </a:moveTo>
                  <a:cubicBezTo>
                    <a:pt x="96" y="2"/>
                    <a:pt x="32" y="33"/>
                    <a:pt x="6" y="21"/>
                  </a:cubicBezTo>
                  <a:cubicBezTo>
                    <a:pt x="0" y="41"/>
                    <a:pt x="0" y="41"/>
                    <a:pt x="0" y="41"/>
                  </a:cubicBezTo>
                  <a:cubicBezTo>
                    <a:pt x="259" y="41"/>
                    <a:pt x="259" y="41"/>
                    <a:pt x="259" y="41"/>
                  </a:cubicBezTo>
                  <a:cubicBezTo>
                    <a:pt x="266" y="41"/>
                    <a:pt x="266" y="41"/>
                    <a:pt x="266" y="41"/>
                  </a:cubicBezTo>
                  <a:cubicBezTo>
                    <a:pt x="266" y="41"/>
                    <a:pt x="274" y="0"/>
                    <a:pt x="185"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 name="ïŝḷïḍe"/>
            <p:cNvSpPr/>
            <p:nvPr/>
          </p:nvSpPr>
          <p:spPr bwMode="auto">
            <a:xfrm>
              <a:off x="5571" y="2019"/>
              <a:ext cx="544" cy="90"/>
            </a:xfrm>
            <a:custGeom>
              <a:avLst/>
              <a:gdLst>
                <a:gd name="T0" fmla="*/ 0 w 230"/>
                <a:gd name="T1" fmla="*/ 38 h 38"/>
                <a:gd name="T2" fmla="*/ 25 w 230"/>
                <a:gd name="T3" fmla="*/ 4 h 38"/>
                <a:gd name="T4" fmla="*/ 230 w 230"/>
                <a:gd name="T5" fmla="*/ 21 h 38"/>
                <a:gd name="T6" fmla="*/ 230 w 230"/>
                <a:gd name="T7" fmla="*/ 38 h 38"/>
                <a:gd name="T8" fmla="*/ 0 w 230"/>
                <a:gd name="T9" fmla="*/ 38 h 38"/>
              </a:gdLst>
              <a:ahLst/>
              <a:cxnLst>
                <a:cxn ang="0">
                  <a:pos x="T0" y="T1"/>
                </a:cxn>
                <a:cxn ang="0">
                  <a:pos x="T2" y="T3"/>
                </a:cxn>
                <a:cxn ang="0">
                  <a:pos x="T4" y="T5"/>
                </a:cxn>
                <a:cxn ang="0">
                  <a:pos x="T6" y="T7"/>
                </a:cxn>
                <a:cxn ang="0">
                  <a:pos x="T8" y="T9"/>
                </a:cxn>
              </a:cxnLst>
              <a:rect l="0" t="0" r="r" b="b"/>
              <a:pathLst>
                <a:path w="230" h="38">
                  <a:moveTo>
                    <a:pt x="0" y="38"/>
                  </a:moveTo>
                  <a:cubicBezTo>
                    <a:pt x="0" y="38"/>
                    <a:pt x="2" y="8"/>
                    <a:pt x="25" y="4"/>
                  </a:cubicBezTo>
                  <a:cubicBezTo>
                    <a:pt x="49" y="0"/>
                    <a:pt x="187" y="27"/>
                    <a:pt x="230" y="21"/>
                  </a:cubicBezTo>
                  <a:cubicBezTo>
                    <a:pt x="230" y="38"/>
                    <a:pt x="230" y="38"/>
                    <a:pt x="230" y="38"/>
                  </a:cubicBezTo>
                  <a:lnTo>
                    <a:pt x="0" y="3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 name="ïṥļïḑè"/>
            <p:cNvSpPr/>
            <p:nvPr/>
          </p:nvSpPr>
          <p:spPr bwMode="auto">
            <a:xfrm>
              <a:off x="5583" y="1842"/>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 name="íslíḓe"/>
            <p:cNvSpPr/>
            <p:nvPr/>
          </p:nvSpPr>
          <p:spPr bwMode="auto">
            <a:xfrm>
              <a:off x="5583" y="1842"/>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 name="ïśḻïďê"/>
            <p:cNvSpPr/>
            <p:nvPr/>
          </p:nvSpPr>
          <p:spPr bwMode="auto">
            <a:xfrm>
              <a:off x="4902" y="2109"/>
              <a:ext cx="1301" cy="24"/>
            </a:xfrm>
            <a:prstGeom prst="rect">
              <a:avLst/>
            </a:prstGeom>
            <a:solidFill>
              <a:srgbClr val="B91E2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4" name="ïṡļiḓè"/>
            <p:cNvSpPr/>
            <p:nvPr/>
          </p:nvSpPr>
          <p:spPr bwMode="auto">
            <a:xfrm>
              <a:off x="5266" y="2564"/>
              <a:ext cx="305" cy="1557"/>
            </a:xfrm>
            <a:custGeom>
              <a:avLst/>
              <a:gdLst>
                <a:gd name="T0" fmla="*/ 156 w 305"/>
                <a:gd name="T1" fmla="*/ 1557 h 1557"/>
                <a:gd name="T2" fmla="*/ 0 w 305"/>
                <a:gd name="T3" fmla="*/ 0 h 1557"/>
                <a:gd name="T4" fmla="*/ 305 w 305"/>
                <a:gd name="T5" fmla="*/ 0 h 1557"/>
                <a:gd name="T6" fmla="*/ 232 w 305"/>
                <a:gd name="T7" fmla="*/ 1557 h 1557"/>
                <a:gd name="T8" fmla="*/ 156 w 305"/>
                <a:gd name="T9" fmla="*/ 1557 h 1557"/>
              </a:gdLst>
              <a:ahLst/>
              <a:cxnLst>
                <a:cxn ang="0">
                  <a:pos x="T0" y="T1"/>
                </a:cxn>
                <a:cxn ang="0">
                  <a:pos x="T2" y="T3"/>
                </a:cxn>
                <a:cxn ang="0">
                  <a:pos x="T4" y="T5"/>
                </a:cxn>
                <a:cxn ang="0">
                  <a:pos x="T6" y="T7"/>
                </a:cxn>
                <a:cxn ang="0">
                  <a:pos x="T8" y="T9"/>
                </a:cxn>
              </a:cxnLst>
              <a:rect l="0" t="0" r="r" b="b"/>
              <a:pathLst>
                <a:path w="305" h="1557">
                  <a:moveTo>
                    <a:pt x="156" y="1557"/>
                  </a:moveTo>
                  <a:lnTo>
                    <a:pt x="0" y="0"/>
                  </a:lnTo>
                  <a:lnTo>
                    <a:pt x="305" y="0"/>
                  </a:lnTo>
                  <a:lnTo>
                    <a:pt x="232" y="1557"/>
                  </a:lnTo>
                  <a:lnTo>
                    <a:pt x="156" y="1557"/>
                  </a:lnTo>
                  <a:close/>
                </a:path>
              </a:pathLst>
            </a:custGeom>
            <a:solidFill>
              <a:srgbClr val="496B8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 name="ïSḷïḋé"/>
            <p:cNvSpPr/>
            <p:nvPr/>
          </p:nvSpPr>
          <p:spPr bwMode="auto">
            <a:xfrm>
              <a:off x="5552" y="2564"/>
              <a:ext cx="329" cy="1557"/>
            </a:xfrm>
            <a:custGeom>
              <a:avLst/>
              <a:gdLst>
                <a:gd name="T0" fmla="*/ 121 w 329"/>
                <a:gd name="T1" fmla="*/ 1557 h 1557"/>
                <a:gd name="T2" fmla="*/ 0 w 329"/>
                <a:gd name="T3" fmla="*/ 0 h 1557"/>
                <a:gd name="T4" fmla="*/ 329 w 329"/>
                <a:gd name="T5" fmla="*/ 0 h 1557"/>
                <a:gd name="T6" fmla="*/ 197 w 329"/>
                <a:gd name="T7" fmla="*/ 1557 h 1557"/>
                <a:gd name="T8" fmla="*/ 121 w 329"/>
                <a:gd name="T9" fmla="*/ 1557 h 1557"/>
              </a:gdLst>
              <a:ahLst/>
              <a:cxnLst>
                <a:cxn ang="0">
                  <a:pos x="T0" y="T1"/>
                </a:cxn>
                <a:cxn ang="0">
                  <a:pos x="T2" y="T3"/>
                </a:cxn>
                <a:cxn ang="0">
                  <a:pos x="T4" y="T5"/>
                </a:cxn>
                <a:cxn ang="0">
                  <a:pos x="T6" y="T7"/>
                </a:cxn>
                <a:cxn ang="0">
                  <a:pos x="T8" y="T9"/>
                </a:cxn>
              </a:cxnLst>
              <a:rect l="0" t="0" r="r" b="b"/>
              <a:pathLst>
                <a:path w="329" h="1557">
                  <a:moveTo>
                    <a:pt x="121" y="1557"/>
                  </a:moveTo>
                  <a:lnTo>
                    <a:pt x="0" y="0"/>
                  </a:lnTo>
                  <a:lnTo>
                    <a:pt x="329" y="0"/>
                  </a:lnTo>
                  <a:lnTo>
                    <a:pt x="197" y="1557"/>
                  </a:lnTo>
                  <a:lnTo>
                    <a:pt x="121" y="1557"/>
                  </a:lnTo>
                  <a:close/>
                </a:path>
              </a:pathLst>
            </a:custGeom>
            <a:solidFill>
              <a:srgbClr val="496B8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 name="íṡļiďè"/>
            <p:cNvSpPr/>
            <p:nvPr/>
          </p:nvSpPr>
          <p:spPr bwMode="auto">
            <a:xfrm>
              <a:off x="5399" y="1262"/>
              <a:ext cx="416" cy="494"/>
            </a:xfrm>
            <a:prstGeom prst="ellipse">
              <a:avLst/>
            </a:prstGeom>
            <a:solidFill>
              <a:srgbClr val="FFE1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 name="išḻídê"/>
            <p:cNvSpPr/>
            <p:nvPr/>
          </p:nvSpPr>
          <p:spPr bwMode="auto">
            <a:xfrm>
              <a:off x="5382" y="1136"/>
              <a:ext cx="485" cy="396"/>
            </a:xfrm>
            <a:custGeom>
              <a:avLst/>
              <a:gdLst>
                <a:gd name="T0" fmla="*/ 0 w 205"/>
                <a:gd name="T1" fmla="*/ 65 h 167"/>
                <a:gd name="T2" fmla="*/ 172 w 205"/>
                <a:gd name="T3" fmla="*/ 167 h 167"/>
                <a:gd name="T4" fmla="*/ 181 w 205"/>
                <a:gd name="T5" fmla="*/ 60 h 167"/>
                <a:gd name="T6" fmla="*/ 0 w 205"/>
                <a:gd name="T7" fmla="*/ 65 h 167"/>
              </a:gdLst>
              <a:ahLst/>
              <a:cxnLst>
                <a:cxn ang="0">
                  <a:pos x="T0" y="T1"/>
                </a:cxn>
                <a:cxn ang="0">
                  <a:pos x="T2" y="T3"/>
                </a:cxn>
                <a:cxn ang="0">
                  <a:pos x="T4" y="T5"/>
                </a:cxn>
                <a:cxn ang="0">
                  <a:pos x="T6" y="T7"/>
                </a:cxn>
              </a:cxnLst>
              <a:rect l="0" t="0" r="r" b="b"/>
              <a:pathLst>
                <a:path w="205" h="167">
                  <a:moveTo>
                    <a:pt x="0" y="65"/>
                  </a:moveTo>
                  <a:cubicBezTo>
                    <a:pt x="0" y="65"/>
                    <a:pt x="36" y="157"/>
                    <a:pt x="172" y="167"/>
                  </a:cubicBezTo>
                  <a:cubicBezTo>
                    <a:pt x="172" y="167"/>
                    <a:pt x="205" y="103"/>
                    <a:pt x="181" y="60"/>
                  </a:cubicBezTo>
                  <a:cubicBezTo>
                    <a:pt x="146" y="0"/>
                    <a:pt x="26" y="2"/>
                    <a:pt x="0" y="65"/>
                  </a:cubicBezTo>
                  <a:close/>
                </a:path>
              </a:pathLst>
            </a:custGeom>
            <a:solidFill>
              <a:srgbClr val="754C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 name="íṡḻíḓé"/>
            <p:cNvSpPr/>
            <p:nvPr/>
          </p:nvSpPr>
          <p:spPr bwMode="auto">
            <a:xfrm>
              <a:off x="5328" y="1210"/>
              <a:ext cx="168" cy="348"/>
            </a:xfrm>
            <a:custGeom>
              <a:avLst/>
              <a:gdLst>
                <a:gd name="T0" fmla="*/ 70 w 71"/>
                <a:gd name="T1" fmla="*/ 80 h 147"/>
                <a:gd name="T2" fmla="*/ 45 w 71"/>
                <a:gd name="T3" fmla="*/ 147 h 147"/>
                <a:gd name="T4" fmla="*/ 23 w 71"/>
                <a:gd name="T5" fmla="*/ 34 h 147"/>
                <a:gd name="T6" fmla="*/ 70 w 71"/>
                <a:gd name="T7" fmla="*/ 80 h 147"/>
              </a:gdLst>
              <a:ahLst/>
              <a:cxnLst>
                <a:cxn ang="0">
                  <a:pos x="T0" y="T1"/>
                </a:cxn>
                <a:cxn ang="0">
                  <a:pos x="T2" y="T3"/>
                </a:cxn>
                <a:cxn ang="0">
                  <a:pos x="T4" y="T5"/>
                </a:cxn>
                <a:cxn ang="0">
                  <a:pos x="T6" y="T7"/>
                </a:cxn>
              </a:cxnLst>
              <a:rect l="0" t="0" r="r" b="b"/>
              <a:pathLst>
                <a:path w="71" h="147">
                  <a:moveTo>
                    <a:pt x="70" y="80"/>
                  </a:moveTo>
                  <a:cubicBezTo>
                    <a:pt x="45" y="147"/>
                    <a:pt x="45" y="147"/>
                    <a:pt x="45" y="147"/>
                  </a:cubicBezTo>
                  <a:cubicBezTo>
                    <a:pt x="45" y="147"/>
                    <a:pt x="0" y="51"/>
                    <a:pt x="23" y="34"/>
                  </a:cubicBezTo>
                  <a:cubicBezTo>
                    <a:pt x="71" y="0"/>
                    <a:pt x="70" y="80"/>
                    <a:pt x="70" y="80"/>
                  </a:cubicBezTo>
                  <a:close/>
                </a:path>
              </a:pathLst>
            </a:custGeom>
            <a:solidFill>
              <a:srgbClr val="754C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 name="îşḷîďe"/>
            <p:cNvSpPr/>
            <p:nvPr/>
          </p:nvSpPr>
          <p:spPr bwMode="auto">
            <a:xfrm>
              <a:off x="5375" y="4093"/>
              <a:ext cx="142" cy="54"/>
            </a:xfrm>
            <a:custGeom>
              <a:avLst/>
              <a:gdLst>
                <a:gd name="T0" fmla="*/ 30 w 60"/>
                <a:gd name="T1" fmla="*/ 0 h 23"/>
                <a:gd name="T2" fmla="*/ 0 w 60"/>
                <a:gd name="T3" fmla="*/ 23 h 23"/>
                <a:gd name="T4" fmla="*/ 60 w 60"/>
                <a:gd name="T5" fmla="*/ 23 h 23"/>
                <a:gd name="T6" fmla="*/ 30 w 60"/>
                <a:gd name="T7" fmla="*/ 0 h 23"/>
              </a:gdLst>
              <a:ahLst/>
              <a:cxnLst>
                <a:cxn ang="0">
                  <a:pos x="T0" y="T1"/>
                </a:cxn>
                <a:cxn ang="0">
                  <a:pos x="T2" y="T3"/>
                </a:cxn>
                <a:cxn ang="0">
                  <a:pos x="T4" y="T5"/>
                </a:cxn>
                <a:cxn ang="0">
                  <a:pos x="T6" y="T7"/>
                </a:cxn>
              </a:cxnLst>
              <a:rect l="0" t="0" r="r" b="b"/>
              <a:pathLst>
                <a:path w="60" h="23">
                  <a:moveTo>
                    <a:pt x="30" y="0"/>
                  </a:moveTo>
                  <a:cubicBezTo>
                    <a:pt x="13" y="0"/>
                    <a:pt x="0" y="10"/>
                    <a:pt x="0" y="23"/>
                  </a:cubicBezTo>
                  <a:cubicBezTo>
                    <a:pt x="60" y="23"/>
                    <a:pt x="60" y="23"/>
                    <a:pt x="60" y="23"/>
                  </a:cubicBezTo>
                  <a:cubicBezTo>
                    <a:pt x="60" y="10"/>
                    <a:pt x="47" y="0"/>
                    <a:pt x="30" y="0"/>
                  </a:cubicBezTo>
                  <a:close/>
                </a:path>
              </a:pathLst>
            </a:custGeom>
            <a:solidFill>
              <a:srgbClr val="754C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 name="íšḷidè"/>
            <p:cNvSpPr/>
            <p:nvPr/>
          </p:nvSpPr>
          <p:spPr bwMode="auto">
            <a:xfrm>
              <a:off x="5647" y="4093"/>
              <a:ext cx="142" cy="54"/>
            </a:xfrm>
            <a:custGeom>
              <a:avLst/>
              <a:gdLst>
                <a:gd name="T0" fmla="*/ 30 w 60"/>
                <a:gd name="T1" fmla="*/ 0 h 23"/>
                <a:gd name="T2" fmla="*/ 0 w 60"/>
                <a:gd name="T3" fmla="*/ 23 h 23"/>
                <a:gd name="T4" fmla="*/ 60 w 60"/>
                <a:gd name="T5" fmla="*/ 23 h 23"/>
                <a:gd name="T6" fmla="*/ 30 w 60"/>
                <a:gd name="T7" fmla="*/ 0 h 23"/>
              </a:gdLst>
              <a:ahLst/>
              <a:cxnLst>
                <a:cxn ang="0">
                  <a:pos x="T0" y="T1"/>
                </a:cxn>
                <a:cxn ang="0">
                  <a:pos x="T2" y="T3"/>
                </a:cxn>
                <a:cxn ang="0">
                  <a:pos x="T4" y="T5"/>
                </a:cxn>
                <a:cxn ang="0">
                  <a:pos x="T6" y="T7"/>
                </a:cxn>
              </a:cxnLst>
              <a:rect l="0" t="0" r="r" b="b"/>
              <a:pathLst>
                <a:path w="60" h="23">
                  <a:moveTo>
                    <a:pt x="30" y="0"/>
                  </a:moveTo>
                  <a:cubicBezTo>
                    <a:pt x="13" y="0"/>
                    <a:pt x="0" y="10"/>
                    <a:pt x="0" y="23"/>
                  </a:cubicBezTo>
                  <a:cubicBezTo>
                    <a:pt x="60" y="23"/>
                    <a:pt x="60" y="23"/>
                    <a:pt x="60" y="23"/>
                  </a:cubicBezTo>
                  <a:cubicBezTo>
                    <a:pt x="60" y="10"/>
                    <a:pt x="47" y="0"/>
                    <a:pt x="30" y="0"/>
                  </a:cubicBezTo>
                  <a:close/>
                </a:path>
              </a:pathLst>
            </a:custGeom>
            <a:solidFill>
              <a:srgbClr val="754C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 name="íṩḻîďè"/>
            <p:cNvSpPr/>
            <p:nvPr/>
          </p:nvSpPr>
          <p:spPr bwMode="auto">
            <a:xfrm>
              <a:off x="5586" y="1598"/>
              <a:ext cx="42" cy="90"/>
            </a:xfrm>
            <a:custGeom>
              <a:avLst/>
              <a:gdLst>
                <a:gd name="T0" fmla="*/ 9 w 18"/>
                <a:gd name="T1" fmla="*/ 0 h 38"/>
                <a:gd name="T2" fmla="*/ 9 w 18"/>
                <a:gd name="T3" fmla="*/ 35 h 38"/>
                <a:gd name="T4" fmla="*/ 9 w 18"/>
                <a:gd name="T5" fmla="*/ 0 h 38"/>
              </a:gdLst>
              <a:ahLst/>
              <a:cxnLst>
                <a:cxn ang="0">
                  <a:pos x="T0" y="T1"/>
                </a:cxn>
                <a:cxn ang="0">
                  <a:pos x="T2" y="T3"/>
                </a:cxn>
                <a:cxn ang="0">
                  <a:pos x="T4" y="T5"/>
                </a:cxn>
              </a:cxnLst>
              <a:rect l="0" t="0" r="r" b="b"/>
              <a:pathLst>
                <a:path w="18" h="38">
                  <a:moveTo>
                    <a:pt x="9" y="0"/>
                  </a:moveTo>
                  <a:cubicBezTo>
                    <a:pt x="9" y="0"/>
                    <a:pt x="0" y="32"/>
                    <a:pt x="9" y="35"/>
                  </a:cubicBezTo>
                  <a:cubicBezTo>
                    <a:pt x="18" y="38"/>
                    <a:pt x="15" y="10"/>
                    <a:pt x="9" y="0"/>
                  </a:cubicBezTo>
                  <a:close/>
                </a:path>
              </a:pathLst>
            </a:custGeom>
            <a:solidFill>
              <a:srgbClr val="FFC4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 name="íṥlîḓe"/>
            <p:cNvSpPr/>
            <p:nvPr/>
          </p:nvSpPr>
          <p:spPr bwMode="auto">
            <a:xfrm>
              <a:off x="5505" y="1605"/>
              <a:ext cx="59" cy="35"/>
            </a:xfrm>
            <a:custGeom>
              <a:avLst/>
              <a:gdLst>
                <a:gd name="T0" fmla="*/ 0 w 25"/>
                <a:gd name="T1" fmla="*/ 2 h 15"/>
                <a:gd name="T2" fmla="*/ 25 w 25"/>
                <a:gd name="T3" fmla="*/ 0 h 15"/>
              </a:gdLst>
              <a:ahLst/>
              <a:cxnLst>
                <a:cxn ang="0">
                  <a:pos x="T0" y="T1"/>
                </a:cxn>
                <a:cxn ang="0">
                  <a:pos x="T2" y="T3"/>
                </a:cxn>
              </a:cxnLst>
              <a:rect l="0" t="0" r="r" b="b"/>
              <a:pathLst>
                <a:path w="25" h="15">
                  <a:moveTo>
                    <a:pt x="0" y="2"/>
                  </a:moveTo>
                  <a:cubicBezTo>
                    <a:pt x="0" y="2"/>
                    <a:pt x="12" y="15"/>
                    <a:pt x="25" y="0"/>
                  </a:cubicBezTo>
                </a:path>
              </a:pathLst>
            </a:custGeom>
            <a:noFill/>
            <a:ln w="15875" cap="flat">
              <a:solidFill>
                <a:srgbClr val="754C29"/>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3" name="iṥlîḑè"/>
            <p:cNvSpPr/>
            <p:nvPr/>
          </p:nvSpPr>
          <p:spPr bwMode="auto">
            <a:xfrm>
              <a:off x="5649" y="1605"/>
              <a:ext cx="60" cy="35"/>
            </a:xfrm>
            <a:custGeom>
              <a:avLst/>
              <a:gdLst>
                <a:gd name="T0" fmla="*/ 0 w 25"/>
                <a:gd name="T1" fmla="*/ 2 h 15"/>
                <a:gd name="T2" fmla="*/ 25 w 25"/>
                <a:gd name="T3" fmla="*/ 0 h 15"/>
              </a:gdLst>
              <a:ahLst/>
              <a:cxnLst>
                <a:cxn ang="0">
                  <a:pos x="T0" y="T1"/>
                </a:cxn>
                <a:cxn ang="0">
                  <a:pos x="T2" y="T3"/>
                </a:cxn>
              </a:cxnLst>
              <a:rect l="0" t="0" r="r" b="b"/>
              <a:pathLst>
                <a:path w="25" h="15">
                  <a:moveTo>
                    <a:pt x="0" y="2"/>
                  </a:moveTo>
                  <a:cubicBezTo>
                    <a:pt x="0" y="2"/>
                    <a:pt x="13" y="15"/>
                    <a:pt x="25" y="0"/>
                  </a:cubicBezTo>
                </a:path>
              </a:pathLst>
            </a:custGeom>
            <a:noFill/>
            <a:ln w="15875" cap="flat">
              <a:solidFill>
                <a:srgbClr val="754C29"/>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5" name="îṡľiḍè"/>
            <p:cNvSpPr/>
            <p:nvPr/>
          </p:nvSpPr>
          <p:spPr bwMode="auto">
            <a:xfrm>
              <a:off x="2111" y="3487"/>
              <a:ext cx="1355" cy="485"/>
            </a:xfrm>
            <a:custGeom>
              <a:avLst/>
              <a:gdLst>
                <a:gd name="T0" fmla="*/ 573 w 573"/>
                <a:gd name="T1" fmla="*/ 37 h 205"/>
                <a:gd name="T2" fmla="*/ 573 w 573"/>
                <a:gd name="T3" fmla="*/ 169 h 205"/>
                <a:gd name="T4" fmla="*/ 536 w 573"/>
                <a:gd name="T5" fmla="*/ 205 h 205"/>
                <a:gd name="T6" fmla="*/ 0 w 573"/>
                <a:gd name="T7" fmla="*/ 205 h 205"/>
                <a:gd name="T8" fmla="*/ 0 w 573"/>
                <a:gd name="T9" fmla="*/ 0 h 205"/>
                <a:gd name="T10" fmla="*/ 537 w 573"/>
                <a:gd name="T11" fmla="*/ 0 h 205"/>
                <a:gd name="T12" fmla="*/ 573 w 573"/>
                <a:gd name="T13" fmla="*/ 37 h 205"/>
              </a:gdLst>
              <a:ahLst/>
              <a:cxnLst>
                <a:cxn ang="0">
                  <a:pos x="T0" y="T1"/>
                </a:cxn>
                <a:cxn ang="0">
                  <a:pos x="T2" y="T3"/>
                </a:cxn>
                <a:cxn ang="0">
                  <a:pos x="T4" y="T5"/>
                </a:cxn>
                <a:cxn ang="0">
                  <a:pos x="T6" y="T7"/>
                </a:cxn>
                <a:cxn ang="0">
                  <a:pos x="T8" y="T9"/>
                </a:cxn>
                <a:cxn ang="0">
                  <a:pos x="T10" y="T11"/>
                </a:cxn>
                <a:cxn ang="0">
                  <a:pos x="T12" y="T13"/>
                </a:cxn>
              </a:cxnLst>
              <a:rect l="0" t="0" r="r" b="b"/>
              <a:pathLst>
                <a:path w="573" h="205">
                  <a:moveTo>
                    <a:pt x="573" y="37"/>
                  </a:moveTo>
                  <a:cubicBezTo>
                    <a:pt x="573" y="169"/>
                    <a:pt x="573" y="169"/>
                    <a:pt x="573" y="169"/>
                  </a:cubicBezTo>
                  <a:cubicBezTo>
                    <a:pt x="573" y="189"/>
                    <a:pt x="568" y="205"/>
                    <a:pt x="536" y="205"/>
                  </a:cubicBezTo>
                  <a:cubicBezTo>
                    <a:pt x="0" y="205"/>
                    <a:pt x="0" y="205"/>
                    <a:pt x="0" y="205"/>
                  </a:cubicBezTo>
                  <a:cubicBezTo>
                    <a:pt x="0" y="0"/>
                    <a:pt x="0" y="0"/>
                    <a:pt x="0" y="0"/>
                  </a:cubicBezTo>
                  <a:cubicBezTo>
                    <a:pt x="537" y="0"/>
                    <a:pt x="537" y="0"/>
                    <a:pt x="537" y="0"/>
                  </a:cubicBezTo>
                  <a:cubicBezTo>
                    <a:pt x="556" y="0"/>
                    <a:pt x="573" y="17"/>
                    <a:pt x="573" y="37"/>
                  </a:cubicBezTo>
                  <a:close/>
                </a:path>
              </a:pathLst>
            </a:custGeom>
            <a:solidFill>
              <a:srgbClr val="5AA39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 name="ïŝļíḓe"/>
            <p:cNvSpPr/>
            <p:nvPr/>
          </p:nvSpPr>
          <p:spPr bwMode="auto">
            <a:xfrm>
              <a:off x="2111" y="3529"/>
              <a:ext cx="241" cy="400"/>
            </a:xfrm>
            <a:custGeom>
              <a:avLst/>
              <a:gdLst>
                <a:gd name="T0" fmla="*/ 102 w 102"/>
                <a:gd name="T1" fmla="*/ 19 h 169"/>
                <a:gd name="T2" fmla="*/ 102 w 102"/>
                <a:gd name="T3" fmla="*/ 151 h 169"/>
                <a:gd name="T4" fmla="*/ 84 w 102"/>
                <a:gd name="T5" fmla="*/ 169 h 169"/>
                <a:gd name="T6" fmla="*/ 0 w 102"/>
                <a:gd name="T7" fmla="*/ 169 h 169"/>
                <a:gd name="T8" fmla="*/ 0 w 102"/>
                <a:gd name="T9" fmla="*/ 0 h 169"/>
                <a:gd name="T10" fmla="*/ 84 w 102"/>
                <a:gd name="T11" fmla="*/ 0 h 169"/>
                <a:gd name="T12" fmla="*/ 102 w 102"/>
                <a:gd name="T13" fmla="*/ 19 h 169"/>
              </a:gdLst>
              <a:ahLst/>
              <a:cxnLst>
                <a:cxn ang="0">
                  <a:pos x="T0" y="T1"/>
                </a:cxn>
                <a:cxn ang="0">
                  <a:pos x="T2" y="T3"/>
                </a:cxn>
                <a:cxn ang="0">
                  <a:pos x="T4" y="T5"/>
                </a:cxn>
                <a:cxn ang="0">
                  <a:pos x="T6" y="T7"/>
                </a:cxn>
                <a:cxn ang="0">
                  <a:pos x="T8" y="T9"/>
                </a:cxn>
                <a:cxn ang="0">
                  <a:pos x="T10" y="T11"/>
                </a:cxn>
                <a:cxn ang="0">
                  <a:pos x="T12" y="T13"/>
                </a:cxn>
              </a:cxnLst>
              <a:rect l="0" t="0" r="r" b="b"/>
              <a:pathLst>
                <a:path w="102" h="169">
                  <a:moveTo>
                    <a:pt x="102" y="19"/>
                  </a:moveTo>
                  <a:cubicBezTo>
                    <a:pt x="102" y="151"/>
                    <a:pt x="102" y="151"/>
                    <a:pt x="102" y="151"/>
                  </a:cubicBezTo>
                  <a:cubicBezTo>
                    <a:pt x="102" y="161"/>
                    <a:pt x="94" y="169"/>
                    <a:pt x="84" y="169"/>
                  </a:cubicBezTo>
                  <a:cubicBezTo>
                    <a:pt x="0" y="169"/>
                    <a:pt x="0" y="169"/>
                    <a:pt x="0" y="169"/>
                  </a:cubicBezTo>
                  <a:cubicBezTo>
                    <a:pt x="0" y="0"/>
                    <a:pt x="0" y="0"/>
                    <a:pt x="0" y="0"/>
                  </a:cubicBezTo>
                  <a:cubicBezTo>
                    <a:pt x="84" y="0"/>
                    <a:pt x="84" y="0"/>
                    <a:pt x="84" y="0"/>
                  </a:cubicBezTo>
                  <a:cubicBezTo>
                    <a:pt x="94" y="0"/>
                    <a:pt x="102" y="9"/>
                    <a:pt x="102"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 name="îSḷíďé"/>
            <p:cNvSpPr/>
            <p:nvPr/>
          </p:nvSpPr>
          <p:spPr bwMode="auto">
            <a:xfrm>
              <a:off x="2714" y="2687"/>
              <a:ext cx="2205" cy="506"/>
            </a:xfrm>
            <a:custGeom>
              <a:avLst/>
              <a:gdLst>
                <a:gd name="T0" fmla="*/ 877 w 932"/>
                <a:gd name="T1" fmla="*/ 18 h 214"/>
                <a:gd name="T2" fmla="*/ 877 w 932"/>
                <a:gd name="T3" fmla="*/ 196 h 214"/>
                <a:gd name="T4" fmla="*/ 932 w 932"/>
                <a:gd name="T5" fmla="*/ 196 h 214"/>
                <a:gd name="T6" fmla="*/ 932 w 932"/>
                <a:gd name="T7" fmla="*/ 214 h 214"/>
                <a:gd name="T8" fmla="*/ 108 w 932"/>
                <a:gd name="T9" fmla="*/ 214 h 214"/>
                <a:gd name="T10" fmla="*/ 0 w 932"/>
                <a:gd name="T11" fmla="*/ 107 h 214"/>
                <a:gd name="T12" fmla="*/ 108 w 932"/>
                <a:gd name="T13" fmla="*/ 0 h 214"/>
                <a:gd name="T14" fmla="*/ 932 w 932"/>
                <a:gd name="T15" fmla="*/ 0 h 214"/>
                <a:gd name="T16" fmla="*/ 932 w 932"/>
                <a:gd name="T17" fmla="*/ 18 h 214"/>
                <a:gd name="T18" fmla="*/ 877 w 932"/>
                <a:gd name="T19" fmla="*/ 18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2" h="214">
                  <a:moveTo>
                    <a:pt x="877" y="18"/>
                  </a:moveTo>
                  <a:cubicBezTo>
                    <a:pt x="877" y="196"/>
                    <a:pt x="877" y="196"/>
                    <a:pt x="877" y="196"/>
                  </a:cubicBezTo>
                  <a:cubicBezTo>
                    <a:pt x="932" y="196"/>
                    <a:pt x="932" y="196"/>
                    <a:pt x="932" y="196"/>
                  </a:cubicBezTo>
                  <a:cubicBezTo>
                    <a:pt x="932" y="214"/>
                    <a:pt x="932" y="214"/>
                    <a:pt x="932" y="214"/>
                  </a:cubicBezTo>
                  <a:cubicBezTo>
                    <a:pt x="108" y="214"/>
                    <a:pt x="108" y="214"/>
                    <a:pt x="108" y="214"/>
                  </a:cubicBezTo>
                  <a:cubicBezTo>
                    <a:pt x="48" y="214"/>
                    <a:pt x="0" y="166"/>
                    <a:pt x="0" y="107"/>
                  </a:cubicBezTo>
                  <a:cubicBezTo>
                    <a:pt x="0" y="48"/>
                    <a:pt x="48" y="0"/>
                    <a:pt x="108" y="0"/>
                  </a:cubicBezTo>
                  <a:cubicBezTo>
                    <a:pt x="932" y="0"/>
                    <a:pt x="932" y="0"/>
                    <a:pt x="932" y="0"/>
                  </a:cubicBezTo>
                  <a:cubicBezTo>
                    <a:pt x="932" y="18"/>
                    <a:pt x="932" y="18"/>
                    <a:pt x="932" y="18"/>
                  </a:cubicBezTo>
                  <a:lnTo>
                    <a:pt x="877" y="18"/>
                  </a:lnTo>
                  <a:close/>
                </a:path>
              </a:pathLst>
            </a:custGeom>
            <a:solidFill>
              <a:srgbClr val="FFCC3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 name="iṧļíďe"/>
            <p:cNvSpPr/>
            <p:nvPr/>
          </p:nvSpPr>
          <p:spPr bwMode="auto">
            <a:xfrm>
              <a:off x="2757" y="2729"/>
              <a:ext cx="2119" cy="422"/>
            </a:xfrm>
            <a:custGeom>
              <a:avLst/>
              <a:gdLst>
                <a:gd name="T0" fmla="*/ 90 w 896"/>
                <a:gd name="T1" fmla="*/ 178 h 178"/>
                <a:gd name="T2" fmla="*/ 0 w 896"/>
                <a:gd name="T3" fmla="*/ 89 h 178"/>
                <a:gd name="T4" fmla="*/ 90 w 896"/>
                <a:gd name="T5" fmla="*/ 0 h 178"/>
                <a:gd name="T6" fmla="*/ 896 w 896"/>
                <a:gd name="T7" fmla="*/ 0 h 178"/>
                <a:gd name="T8" fmla="*/ 896 w 896"/>
                <a:gd name="T9" fmla="*/ 178 h 178"/>
                <a:gd name="T10" fmla="*/ 90 w 896"/>
                <a:gd name="T11" fmla="*/ 178 h 178"/>
              </a:gdLst>
              <a:ahLst/>
              <a:cxnLst>
                <a:cxn ang="0">
                  <a:pos x="T0" y="T1"/>
                </a:cxn>
                <a:cxn ang="0">
                  <a:pos x="T2" y="T3"/>
                </a:cxn>
                <a:cxn ang="0">
                  <a:pos x="T4" y="T5"/>
                </a:cxn>
                <a:cxn ang="0">
                  <a:pos x="T6" y="T7"/>
                </a:cxn>
                <a:cxn ang="0">
                  <a:pos x="T8" y="T9"/>
                </a:cxn>
                <a:cxn ang="0">
                  <a:pos x="T10" y="T11"/>
                </a:cxn>
              </a:cxnLst>
              <a:rect l="0" t="0" r="r" b="b"/>
              <a:pathLst>
                <a:path w="896" h="178">
                  <a:moveTo>
                    <a:pt x="90" y="178"/>
                  </a:moveTo>
                  <a:cubicBezTo>
                    <a:pt x="40" y="178"/>
                    <a:pt x="0" y="138"/>
                    <a:pt x="0" y="89"/>
                  </a:cubicBezTo>
                  <a:cubicBezTo>
                    <a:pt x="0" y="40"/>
                    <a:pt x="40" y="0"/>
                    <a:pt x="90" y="0"/>
                  </a:cubicBezTo>
                  <a:cubicBezTo>
                    <a:pt x="896" y="0"/>
                    <a:pt x="896" y="0"/>
                    <a:pt x="896" y="0"/>
                  </a:cubicBezTo>
                  <a:cubicBezTo>
                    <a:pt x="896" y="178"/>
                    <a:pt x="896" y="178"/>
                    <a:pt x="896" y="178"/>
                  </a:cubicBezTo>
                  <a:lnTo>
                    <a:pt x="90" y="17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 name="íSlîḑè"/>
            <p:cNvSpPr/>
            <p:nvPr/>
          </p:nvSpPr>
          <p:spPr bwMode="auto">
            <a:xfrm>
              <a:off x="1314" y="2156"/>
              <a:ext cx="1107" cy="462"/>
            </a:xfrm>
            <a:custGeom>
              <a:avLst/>
              <a:gdLst>
                <a:gd name="T0" fmla="*/ 1107 w 1107"/>
                <a:gd name="T1" fmla="*/ 462 h 462"/>
                <a:gd name="T2" fmla="*/ 0 w 1107"/>
                <a:gd name="T3" fmla="*/ 462 h 462"/>
                <a:gd name="T4" fmla="*/ 201 w 1107"/>
                <a:gd name="T5" fmla="*/ 232 h 462"/>
                <a:gd name="T6" fmla="*/ 0 w 1107"/>
                <a:gd name="T7" fmla="*/ 0 h 462"/>
                <a:gd name="T8" fmla="*/ 1107 w 1107"/>
                <a:gd name="T9" fmla="*/ 0 h 462"/>
                <a:gd name="T10" fmla="*/ 1107 w 1107"/>
                <a:gd name="T11" fmla="*/ 462 h 462"/>
              </a:gdLst>
              <a:ahLst/>
              <a:cxnLst>
                <a:cxn ang="0">
                  <a:pos x="T0" y="T1"/>
                </a:cxn>
                <a:cxn ang="0">
                  <a:pos x="T2" y="T3"/>
                </a:cxn>
                <a:cxn ang="0">
                  <a:pos x="T4" y="T5"/>
                </a:cxn>
                <a:cxn ang="0">
                  <a:pos x="T6" y="T7"/>
                </a:cxn>
                <a:cxn ang="0">
                  <a:pos x="T8" y="T9"/>
                </a:cxn>
                <a:cxn ang="0">
                  <a:pos x="T10" y="T11"/>
                </a:cxn>
              </a:cxnLst>
              <a:rect l="0" t="0" r="r" b="b"/>
              <a:pathLst>
                <a:path w="1107" h="462">
                  <a:moveTo>
                    <a:pt x="1107" y="462"/>
                  </a:moveTo>
                  <a:lnTo>
                    <a:pt x="0" y="462"/>
                  </a:lnTo>
                  <a:lnTo>
                    <a:pt x="201" y="232"/>
                  </a:lnTo>
                  <a:lnTo>
                    <a:pt x="0" y="0"/>
                  </a:lnTo>
                  <a:lnTo>
                    <a:pt x="1107" y="0"/>
                  </a:lnTo>
                  <a:lnTo>
                    <a:pt x="1107" y="462"/>
                  </a:lnTo>
                  <a:close/>
                </a:path>
              </a:pathLst>
            </a:custGeom>
            <a:solidFill>
              <a:srgbClr val="ED4A5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 name="ïŝlíḑé"/>
            <p:cNvSpPr/>
            <p:nvPr/>
          </p:nvSpPr>
          <p:spPr bwMode="auto">
            <a:xfrm>
              <a:off x="5262" y="2173"/>
              <a:ext cx="1104" cy="462"/>
            </a:xfrm>
            <a:custGeom>
              <a:avLst/>
              <a:gdLst>
                <a:gd name="T0" fmla="*/ 0 w 1104"/>
                <a:gd name="T1" fmla="*/ 462 h 462"/>
                <a:gd name="T2" fmla="*/ 1104 w 1104"/>
                <a:gd name="T3" fmla="*/ 462 h 462"/>
                <a:gd name="T4" fmla="*/ 905 w 1104"/>
                <a:gd name="T5" fmla="*/ 232 h 462"/>
                <a:gd name="T6" fmla="*/ 1104 w 1104"/>
                <a:gd name="T7" fmla="*/ 0 h 462"/>
                <a:gd name="T8" fmla="*/ 0 w 1104"/>
                <a:gd name="T9" fmla="*/ 0 h 462"/>
                <a:gd name="T10" fmla="*/ 0 w 1104"/>
                <a:gd name="T11" fmla="*/ 462 h 462"/>
              </a:gdLst>
              <a:ahLst/>
              <a:cxnLst>
                <a:cxn ang="0">
                  <a:pos x="T0" y="T1"/>
                </a:cxn>
                <a:cxn ang="0">
                  <a:pos x="T2" y="T3"/>
                </a:cxn>
                <a:cxn ang="0">
                  <a:pos x="T4" y="T5"/>
                </a:cxn>
                <a:cxn ang="0">
                  <a:pos x="T6" y="T7"/>
                </a:cxn>
                <a:cxn ang="0">
                  <a:pos x="T8" y="T9"/>
                </a:cxn>
                <a:cxn ang="0">
                  <a:pos x="T10" y="T11"/>
                </a:cxn>
              </a:cxnLst>
              <a:rect l="0" t="0" r="r" b="b"/>
              <a:pathLst>
                <a:path w="1104" h="462">
                  <a:moveTo>
                    <a:pt x="0" y="462"/>
                  </a:moveTo>
                  <a:lnTo>
                    <a:pt x="1104" y="462"/>
                  </a:lnTo>
                  <a:lnTo>
                    <a:pt x="905" y="232"/>
                  </a:lnTo>
                  <a:lnTo>
                    <a:pt x="1104" y="0"/>
                  </a:lnTo>
                  <a:lnTo>
                    <a:pt x="0" y="0"/>
                  </a:lnTo>
                  <a:lnTo>
                    <a:pt x="0" y="462"/>
                  </a:lnTo>
                  <a:close/>
                </a:path>
              </a:pathLst>
            </a:custGeom>
            <a:solidFill>
              <a:srgbClr val="ED4A5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 name="iṩ1îďe"/>
            <p:cNvSpPr/>
            <p:nvPr/>
          </p:nvSpPr>
          <p:spPr bwMode="auto">
            <a:xfrm>
              <a:off x="2352" y="2121"/>
              <a:ext cx="3021" cy="566"/>
            </a:xfrm>
            <a:prstGeom prst="rect">
              <a:avLst/>
            </a:prstGeom>
            <a:solidFill>
              <a:srgbClr val="FF636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5" name="ïşḷidé"/>
            <p:cNvSpPr/>
            <p:nvPr/>
          </p:nvSpPr>
          <p:spPr bwMode="auto">
            <a:xfrm>
              <a:off x="3112" y="2204"/>
              <a:ext cx="2457" cy="1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850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700" b="0" i="0" u="none" strike="noStrike" cap="none" normalizeH="0" baseline="0">
                  <a:ln>
                    <a:noFill/>
                  </a:ln>
                  <a:solidFill>
                    <a:srgbClr val="FFFFFF"/>
                  </a:solidFill>
                  <a:effectLst/>
                </a:rPr>
                <a:t>BOOK</a:t>
              </a:r>
              <a:endParaRPr kumimoji="0" lang="zh-CN" altLang="zh-CN" sz="5700" b="0" i="0" u="none" strike="noStrike" cap="none" normalizeH="0" baseline="0">
                <a:ln>
                  <a:noFill/>
                </a:ln>
                <a:solidFill>
                  <a:srgbClr val="FFFFFF"/>
                </a:solidFill>
                <a:effectLst/>
              </a:endParaRPr>
            </a:p>
          </p:txBody>
        </p:sp>
        <p:sp>
          <p:nvSpPr>
            <p:cNvPr id="36" name="íṣļîḑê"/>
            <p:cNvSpPr/>
            <p:nvPr/>
          </p:nvSpPr>
          <p:spPr bwMode="auto">
            <a:xfrm>
              <a:off x="4318" y="2204"/>
              <a:ext cx="613" cy="1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850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700" b="0" i="0" u="none" strike="noStrike" cap="none" normalizeH="0" baseline="0">
                  <a:ln>
                    <a:noFill/>
                  </a:ln>
                  <a:solidFill>
                    <a:srgbClr val="FFFFFF"/>
                  </a:solidFill>
                  <a:effectLst/>
                </a:rPr>
                <a:t>D</a:t>
              </a:r>
              <a:endParaRPr kumimoji="0" lang="zh-CN" altLang="zh-CN" sz="5700" b="0" i="0" u="none" strike="noStrike" cap="none" normalizeH="0" baseline="0">
                <a:ln>
                  <a:noFill/>
                </a:ln>
                <a:solidFill>
                  <a:srgbClr val="FFFFFF"/>
                </a:solidFill>
                <a:effectLst/>
              </a:endParaRPr>
            </a:p>
          </p:txBody>
        </p:sp>
        <p:sp>
          <p:nvSpPr>
            <p:cNvPr id="37" name="ïSľíḑè"/>
            <p:cNvSpPr/>
            <p:nvPr/>
          </p:nvSpPr>
          <p:spPr bwMode="auto">
            <a:xfrm>
              <a:off x="4611" y="2204"/>
              <a:ext cx="567" cy="1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850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700" b="0" i="0" u="none" strike="noStrike" cap="none" normalizeH="0" baseline="0">
                  <a:ln>
                    <a:noFill/>
                  </a:ln>
                  <a:solidFill>
                    <a:srgbClr val="FFFFFF"/>
                  </a:solidFill>
                  <a:effectLst/>
                </a:rPr>
                <a:t>A</a:t>
              </a:r>
              <a:endParaRPr kumimoji="0" lang="zh-CN" altLang="zh-CN" sz="5700" b="0" i="0" u="none" strike="noStrike" cap="none" normalizeH="0" baseline="0">
                <a:ln>
                  <a:noFill/>
                </a:ln>
                <a:solidFill>
                  <a:srgbClr val="FFFFFF"/>
                </a:solidFill>
                <a:effectLst/>
              </a:endParaRPr>
            </a:p>
          </p:txBody>
        </p:sp>
        <p:sp>
          <p:nvSpPr>
            <p:cNvPr id="38" name="is1íḓe"/>
            <p:cNvSpPr/>
            <p:nvPr/>
          </p:nvSpPr>
          <p:spPr bwMode="auto">
            <a:xfrm>
              <a:off x="4852" y="2204"/>
              <a:ext cx="567" cy="1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850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700" b="0" i="0" u="none" strike="noStrike" cap="none" normalizeH="0" baseline="0">
                  <a:ln>
                    <a:noFill/>
                  </a:ln>
                  <a:solidFill>
                    <a:srgbClr val="FFFFFF"/>
                  </a:solidFill>
                  <a:effectLst/>
                </a:rPr>
                <a:t>Y</a:t>
              </a:r>
              <a:endParaRPr kumimoji="0" lang="zh-CN" altLang="zh-CN" sz="5700" b="0" i="0" u="none" strike="noStrike" cap="none" normalizeH="0" baseline="0">
                <a:ln>
                  <a:noFill/>
                </a:ln>
                <a:solidFill>
                  <a:srgbClr val="FFFFFF"/>
                </a:solidFill>
                <a:effectLst/>
              </a:endParaRPr>
            </a:p>
          </p:txBody>
        </p:sp>
        <p:sp>
          <p:nvSpPr>
            <p:cNvPr id="39" name="ï$ľïḋè"/>
            <p:cNvSpPr/>
            <p:nvPr/>
          </p:nvSpPr>
          <p:spPr bwMode="auto">
            <a:xfrm>
              <a:off x="2582" y="3193"/>
              <a:ext cx="1743" cy="294"/>
            </a:xfrm>
            <a:custGeom>
              <a:avLst/>
              <a:gdLst>
                <a:gd name="T0" fmla="*/ 737 w 737"/>
                <a:gd name="T1" fmla="*/ 36 h 124"/>
                <a:gd name="T2" fmla="*/ 737 w 737"/>
                <a:gd name="T3" fmla="*/ 88 h 124"/>
                <a:gd name="T4" fmla="*/ 701 w 737"/>
                <a:gd name="T5" fmla="*/ 124 h 124"/>
                <a:gd name="T6" fmla="*/ 0 w 737"/>
                <a:gd name="T7" fmla="*/ 124 h 124"/>
                <a:gd name="T8" fmla="*/ 0 w 737"/>
                <a:gd name="T9" fmla="*/ 0 h 124"/>
                <a:gd name="T10" fmla="*/ 701 w 737"/>
                <a:gd name="T11" fmla="*/ 0 h 124"/>
                <a:gd name="T12" fmla="*/ 737 w 737"/>
                <a:gd name="T13" fmla="*/ 36 h 124"/>
              </a:gdLst>
              <a:ahLst/>
              <a:cxnLst>
                <a:cxn ang="0">
                  <a:pos x="T0" y="T1"/>
                </a:cxn>
                <a:cxn ang="0">
                  <a:pos x="T2" y="T3"/>
                </a:cxn>
                <a:cxn ang="0">
                  <a:pos x="T4" y="T5"/>
                </a:cxn>
                <a:cxn ang="0">
                  <a:pos x="T6" y="T7"/>
                </a:cxn>
                <a:cxn ang="0">
                  <a:pos x="T8" y="T9"/>
                </a:cxn>
                <a:cxn ang="0">
                  <a:pos x="T10" y="T11"/>
                </a:cxn>
                <a:cxn ang="0">
                  <a:pos x="T12" y="T13"/>
                </a:cxn>
              </a:cxnLst>
              <a:rect l="0" t="0" r="r" b="b"/>
              <a:pathLst>
                <a:path w="737" h="124">
                  <a:moveTo>
                    <a:pt x="737" y="36"/>
                  </a:moveTo>
                  <a:cubicBezTo>
                    <a:pt x="737" y="88"/>
                    <a:pt x="737" y="88"/>
                    <a:pt x="737" y="88"/>
                  </a:cubicBezTo>
                  <a:cubicBezTo>
                    <a:pt x="737" y="108"/>
                    <a:pt x="721" y="124"/>
                    <a:pt x="701" y="124"/>
                  </a:cubicBezTo>
                  <a:cubicBezTo>
                    <a:pt x="0" y="124"/>
                    <a:pt x="0" y="124"/>
                    <a:pt x="0" y="124"/>
                  </a:cubicBezTo>
                  <a:cubicBezTo>
                    <a:pt x="0" y="0"/>
                    <a:pt x="0" y="0"/>
                    <a:pt x="0" y="0"/>
                  </a:cubicBezTo>
                  <a:cubicBezTo>
                    <a:pt x="701" y="0"/>
                    <a:pt x="701" y="0"/>
                    <a:pt x="701" y="0"/>
                  </a:cubicBezTo>
                  <a:cubicBezTo>
                    <a:pt x="721" y="0"/>
                    <a:pt x="737" y="16"/>
                    <a:pt x="737" y="36"/>
                  </a:cubicBezTo>
                  <a:close/>
                </a:path>
              </a:pathLst>
            </a:custGeom>
            <a:solidFill>
              <a:srgbClr val="B91E2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0" name="íṡḻíḑê"/>
            <p:cNvSpPr/>
            <p:nvPr/>
          </p:nvSpPr>
          <p:spPr bwMode="auto">
            <a:xfrm>
              <a:off x="2582" y="3236"/>
              <a:ext cx="712" cy="208"/>
            </a:xfrm>
            <a:custGeom>
              <a:avLst/>
              <a:gdLst>
                <a:gd name="T0" fmla="*/ 301 w 301"/>
                <a:gd name="T1" fmla="*/ 18 h 88"/>
                <a:gd name="T2" fmla="*/ 301 w 301"/>
                <a:gd name="T3" fmla="*/ 70 h 88"/>
                <a:gd name="T4" fmla="*/ 283 w 301"/>
                <a:gd name="T5" fmla="*/ 88 h 88"/>
                <a:gd name="T6" fmla="*/ 0 w 301"/>
                <a:gd name="T7" fmla="*/ 88 h 88"/>
                <a:gd name="T8" fmla="*/ 0 w 301"/>
                <a:gd name="T9" fmla="*/ 0 h 88"/>
                <a:gd name="T10" fmla="*/ 283 w 301"/>
                <a:gd name="T11" fmla="*/ 0 h 88"/>
                <a:gd name="T12" fmla="*/ 301 w 301"/>
                <a:gd name="T13" fmla="*/ 18 h 88"/>
              </a:gdLst>
              <a:ahLst/>
              <a:cxnLst>
                <a:cxn ang="0">
                  <a:pos x="T0" y="T1"/>
                </a:cxn>
                <a:cxn ang="0">
                  <a:pos x="T2" y="T3"/>
                </a:cxn>
                <a:cxn ang="0">
                  <a:pos x="T4" y="T5"/>
                </a:cxn>
                <a:cxn ang="0">
                  <a:pos x="T6" y="T7"/>
                </a:cxn>
                <a:cxn ang="0">
                  <a:pos x="T8" y="T9"/>
                </a:cxn>
                <a:cxn ang="0">
                  <a:pos x="T10" y="T11"/>
                </a:cxn>
                <a:cxn ang="0">
                  <a:pos x="T12" y="T13"/>
                </a:cxn>
              </a:cxnLst>
              <a:rect l="0" t="0" r="r" b="b"/>
              <a:pathLst>
                <a:path w="301" h="88">
                  <a:moveTo>
                    <a:pt x="301" y="18"/>
                  </a:moveTo>
                  <a:cubicBezTo>
                    <a:pt x="301" y="70"/>
                    <a:pt x="301" y="70"/>
                    <a:pt x="301" y="70"/>
                  </a:cubicBezTo>
                  <a:cubicBezTo>
                    <a:pt x="301" y="80"/>
                    <a:pt x="293" y="88"/>
                    <a:pt x="283" y="88"/>
                  </a:cubicBezTo>
                  <a:cubicBezTo>
                    <a:pt x="0" y="88"/>
                    <a:pt x="0" y="88"/>
                    <a:pt x="0" y="88"/>
                  </a:cubicBezTo>
                  <a:cubicBezTo>
                    <a:pt x="0" y="0"/>
                    <a:pt x="0" y="0"/>
                    <a:pt x="0" y="0"/>
                  </a:cubicBezTo>
                  <a:cubicBezTo>
                    <a:pt x="283" y="0"/>
                    <a:pt x="283" y="0"/>
                    <a:pt x="283" y="0"/>
                  </a:cubicBezTo>
                  <a:cubicBezTo>
                    <a:pt x="293" y="0"/>
                    <a:pt x="301" y="8"/>
                    <a:pt x="301" y="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 name="í$ḻîḍe"/>
            <p:cNvSpPr/>
            <p:nvPr/>
          </p:nvSpPr>
          <p:spPr bwMode="auto">
            <a:xfrm>
              <a:off x="1709" y="3972"/>
              <a:ext cx="1743" cy="192"/>
            </a:xfrm>
            <a:custGeom>
              <a:avLst/>
              <a:gdLst>
                <a:gd name="T0" fmla="*/ 737 w 737"/>
                <a:gd name="T1" fmla="*/ 37 h 81"/>
                <a:gd name="T2" fmla="*/ 737 w 737"/>
                <a:gd name="T3" fmla="*/ 45 h 81"/>
                <a:gd name="T4" fmla="*/ 701 w 737"/>
                <a:gd name="T5" fmla="*/ 81 h 81"/>
                <a:gd name="T6" fmla="*/ 0 w 737"/>
                <a:gd name="T7" fmla="*/ 81 h 81"/>
                <a:gd name="T8" fmla="*/ 0 w 737"/>
                <a:gd name="T9" fmla="*/ 0 h 81"/>
                <a:gd name="T10" fmla="*/ 701 w 737"/>
                <a:gd name="T11" fmla="*/ 0 h 81"/>
                <a:gd name="T12" fmla="*/ 737 w 737"/>
                <a:gd name="T13" fmla="*/ 37 h 81"/>
              </a:gdLst>
              <a:ahLst/>
              <a:cxnLst>
                <a:cxn ang="0">
                  <a:pos x="T0" y="T1"/>
                </a:cxn>
                <a:cxn ang="0">
                  <a:pos x="T2" y="T3"/>
                </a:cxn>
                <a:cxn ang="0">
                  <a:pos x="T4" y="T5"/>
                </a:cxn>
                <a:cxn ang="0">
                  <a:pos x="T6" y="T7"/>
                </a:cxn>
                <a:cxn ang="0">
                  <a:pos x="T8" y="T9"/>
                </a:cxn>
                <a:cxn ang="0">
                  <a:pos x="T10" y="T11"/>
                </a:cxn>
                <a:cxn ang="0">
                  <a:pos x="T12" y="T13"/>
                </a:cxn>
              </a:cxnLst>
              <a:rect l="0" t="0" r="r" b="b"/>
              <a:pathLst>
                <a:path w="737" h="81">
                  <a:moveTo>
                    <a:pt x="737" y="37"/>
                  </a:moveTo>
                  <a:cubicBezTo>
                    <a:pt x="737" y="45"/>
                    <a:pt x="737" y="45"/>
                    <a:pt x="737" y="45"/>
                  </a:cubicBezTo>
                  <a:cubicBezTo>
                    <a:pt x="737" y="65"/>
                    <a:pt x="721" y="81"/>
                    <a:pt x="701" y="81"/>
                  </a:cubicBezTo>
                  <a:cubicBezTo>
                    <a:pt x="0" y="81"/>
                    <a:pt x="0" y="81"/>
                    <a:pt x="0" y="81"/>
                  </a:cubicBezTo>
                  <a:cubicBezTo>
                    <a:pt x="0" y="0"/>
                    <a:pt x="0" y="0"/>
                    <a:pt x="0" y="0"/>
                  </a:cubicBezTo>
                  <a:cubicBezTo>
                    <a:pt x="701" y="0"/>
                    <a:pt x="701" y="0"/>
                    <a:pt x="701" y="0"/>
                  </a:cubicBezTo>
                  <a:cubicBezTo>
                    <a:pt x="721" y="0"/>
                    <a:pt x="737" y="17"/>
                    <a:pt x="737" y="37"/>
                  </a:cubicBezTo>
                  <a:close/>
                </a:path>
              </a:pathLst>
            </a:custGeom>
            <a:solidFill>
              <a:srgbClr val="876E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 name="îS1íḑé"/>
            <p:cNvSpPr/>
            <p:nvPr/>
          </p:nvSpPr>
          <p:spPr bwMode="auto">
            <a:xfrm>
              <a:off x="1709" y="4015"/>
              <a:ext cx="712" cy="106"/>
            </a:xfrm>
            <a:custGeom>
              <a:avLst/>
              <a:gdLst>
                <a:gd name="T0" fmla="*/ 301 w 301"/>
                <a:gd name="T1" fmla="*/ 19 h 45"/>
                <a:gd name="T2" fmla="*/ 301 w 301"/>
                <a:gd name="T3" fmla="*/ 27 h 45"/>
                <a:gd name="T4" fmla="*/ 283 w 301"/>
                <a:gd name="T5" fmla="*/ 45 h 45"/>
                <a:gd name="T6" fmla="*/ 0 w 301"/>
                <a:gd name="T7" fmla="*/ 45 h 45"/>
                <a:gd name="T8" fmla="*/ 0 w 301"/>
                <a:gd name="T9" fmla="*/ 0 h 45"/>
                <a:gd name="T10" fmla="*/ 283 w 301"/>
                <a:gd name="T11" fmla="*/ 0 h 45"/>
                <a:gd name="T12" fmla="*/ 301 w 301"/>
                <a:gd name="T13" fmla="*/ 19 h 45"/>
              </a:gdLst>
              <a:ahLst/>
              <a:cxnLst>
                <a:cxn ang="0">
                  <a:pos x="T0" y="T1"/>
                </a:cxn>
                <a:cxn ang="0">
                  <a:pos x="T2" y="T3"/>
                </a:cxn>
                <a:cxn ang="0">
                  <a:pos x="T4" y="T5"/>
                </a:cxn>
                <a:cxn ang="0">
                  <a:pos x="T6" y="T7"/>
                </a:cxn>
                <a:cxn ang="0">
                  <a:pos x="T8" y="T9"/>
                </a:cxn>
                <a:cxn ang="0">
                  <a:pos x="T10" y="T11"/>
                </a:cxn>
                <a:cxn ang="0">
                  <a:pos x="T12" y="T13"/>
                </a:cxn>
              </a:cxnLst>
              <a:rect l="0" t="0" r="r" b="b"/>
              <a:pathLst>
                <a:path w="301" h="45">
                  <a:moveTo>
                    <a:pt x="301" y="19"/>
                  </a:moveTo>
                  <a:cubicBezTo>
                    <a:pt x="301" y="27"/>
                    <a:pt x="301" y="27"/>
                    <a:pt x="301" y="27"/>
                  </a:cubicBezTo>
                  <a:cubicBezTo>
                    <a:pt x="301" y="37"/>
                    <a:pt x="293" y="45"/>
                    <a:pt x="283" y="45"/>
                  </a:cubicBezTo>
                  <a:cubicBezTo>
                    <a:pt x="0" y="45"/>
                    <a:pt x="0" y="45"/>
                    <a:pt x="0" y="45"/>
                  </a:cubicBezTo>
                  <a:cubicBezTo>
                    <a:pt x="0" y="0"/>
                    <a:pt x="0" y="0"/>
                    <a:pt x="0" y="0"/>
                  </a:cubicBezTo>
                  <a:cubicBezTo>
                    <a:pt x="283" y="0"/>
                    <a:pt x="283" y="0"/>
                    <a:pt x="283" y="0"/>
                  </a:cubicBezTo>
                  <a:cubicBezTo>
                    <a:pt x="293" y="0"/>
                    <a:pt x="301" y="9"/>
                    <a:pt x="301"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 name="íṧḻïḑê"/>
            <p:cNvSpPr/>
            <p:nvPr/>
          </p:nvSpPr>
          <p:spPr bwMode="auto">
            <a:xfrm>
              <a:off x="3469" y="3487"/>
              <a:ext cx="1743" cy="296"/>
            </a:xfrm>
            <a:custGeom>
              <a:avLst/>
              <a:gdLst>
                <a:gd name="T0" fmla="*/ 0 w 737"/>
                <a:gd name="T1" fmla="*/ 37 h 125"/>
                <a:gd name="T2" fmla="*/ 0 w 737"/>
                <a:gd name="T3" fmla="*/ 89 h 125"/>
                <a:gd name="T4" fmla="*/ 36 w 737"/>
                <a:gd name="T5" fmla="*/ 125 h 125"/>
                <a:gd name="T6" fmla="*/ 737 w 737"/>
                <a:gd name="T7" fmla="*/ 125 h 125"/>
                <a:gd name="T8" fmla="*/ 737 w 737"/>
                <a:gd name="T9" fmla="*/ 0 h 125"/>
                <a:gd name="T10" fmla="*/ 36 w 737"/>
                <a:gd name="T11" fmla="*/ 0 h 125"/>
                <a:gd name="T12" fmla="*/ 0 w 737"/>
                <a:gd name="T13" fmla="*/ 37 h 125"/>
              </a:gdLst>
              <a:ahLst/>
              <a:cxnLst>
                <a:cxn ang="0">
                  <a:pos x="T0" y="T1"/>
                </a:cxn>
                <a:cxn ang="0">
                  <a:pos x="T2" y="T3"/>
                </a:cxn>
                <a:cxn ang="0">
                  <a:pos x="T4" y="T5"/>
                </a:cxn>
                <a:cxn ang="0">
                  <a:pos x="T6" y="T7"/>
                </a:cxn>
                <a:cxn ang="0">
                  <a:pos x="T8" y="T9"/>
                </a:cxn>
                <a:cxn ang="0">
                  <a:pos x="T10" y="T11"/>
                </a:cxn>
                <a:cxn ang="0">
                  <a:pos x="T12" y="T13"/>
                </a:cxn>
              </a:cxnLst>
              <a:rect l="0" t="0" r="r" b="b"/>
              <a:pathLst>
                <a:path w="737" h="125">
                  <a:moveTo>
                    <a:pt x="0" y="37"/>
                  </a:moveTo>
                  <a:cubicBezTo>
                    <a:pt x="0" y="89"/>
                    <a:pt x="0" y="89"/>
                    <a:pt x="0" y="89"/>
                  </a:cubicBezTo>
                  <a:cubicBezTo>
                    <a:pt x="0" y="109"/>
                    <a:pt x="16" y="125"/>
                    <a:pt x="36" y="125"/>
                  </a:cubicBezTo>
                  <a:cubicBezTo>
                    <a:pt x="737" y="125"/>
                    <a:pt x="737" y="125"/>
                    <a:pt x="737" y="125"/>
                  </a:cubicBezTo>
                  <a:cubicBezTo>
                    <a:pt x="737" y="0"/>
                    <a:pt x="737" y="0"/>
                    <a:pt x="737" y="0"/>
                  </a:cubicBezTo>
                  <a:cubicBezTo>
                    <a:pt x="36" y="0"/>
                    <a:pt x="36" y="0"/>
                    <a:pt x="36" y="0"/>
                  </a:cubicBezTo>
                  <a:cubicBezTo>
                    <a:pt x="16" y="0"/>
                    <a:pt x="0" y="17"/>
                    <a:pt x="0" y="37"/>
                  </a:cubicBezTo>
                  <a:close/>
                </a:path>
              </a:pathLst>
            </a:custGeom>
            <a:solidFill>
              <a:srgbClr val="496B8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 name="iṣlîḍê"/>
            <p:cNvSpPr/>
            <p:nvPr/>
          </p:nvSpPr>
          <p:spPr bwMode="auto">
            <a:xfrm>
              <a:off x="4500" y="3529"/>
              <a:ext cx="712" cy="211"/>
            </a:xfrm>
            <a:custGeom>
              <a:avLst/>
              <a:gdLst>
                <a:gd name="T0" fmla="*/ 0 w 301"/>
                <a:gd name="T1" fmla="*/ 19 h 89"/>
                <a:gd name="T2" fmla="*/ 0 w 301"/>
                <a:gd name="T3" fmla="*/ 71 h 89"/>
                <a:gd name="T4" fmla="*/ 18 w 301"/>
                <a:gd name="T5" fmla="*/ 89 h 89"/>
                <a:gd name="T6" fmla="*/ 301 w 301"/>
                <a:gd name="T7" fmla="*/ 89 h 89"/>
                <a:gd name="T8" fmla="*/ 301 w 301"/>
                <a:gd name="T9" fmla="*/ 0 h 89"/>
                <a:gd name="T10" fmla="*/ 18 w 301"/>
                <a:gd name="T11" fmla="*/ 0 h 89"/>
                <a:gd name="T12" fmla="*/ 0 w 301"/>
                <a:gd name="T13" fmla="*/ 19 h 89"/>
              </a:gdLst>
              <a:ahLst/>
              <a:cxnLst>
                <a:cxn ang="0">
                  <a:pos x="T0" y="T1"/>
                </a:cxn>
                <a:cxn ang="0">
                  <a:pos x="T2" y="T3"/>
                </a:cxn>
                <a:cxn ang="0">
                  <a:pos x="T4" y="T5"/>
                </a:cxn>
                <a:cxn ang="0">
                  <a:pos x="T6" y="T7"/>
                </a:cxn>
                <a:cxn ang="0">
                  <a:pos x="T8" y="T9"/>
                </a:cxn>
                <a:cxn ang="0">
                  <a:pos x="T10" y="T11"/>
                </a:cxn>
                <a:cxn ang="0">
                  <a:pos x="T12" y="T13"/>
                </a:cxn>
              </a:cxnLst>
              <a:rect l="0" t="0" r="r" b="b"/>
              <a:pathLst>
                <a:path w="301" h="89">
                  <a:moveTo>
                    <a:pt x="0" y="19"/>
                  </a:moveTo>
                  <a:cubicBezTo>
                    <a:pt x="0" y="71"/>
                    <a:pt x="0" y="71"/>
                    <a:pt x="0" y="71"/>
                  </a:cubicBezTo>
                  <a:cubicBezTo>
                    <a:pt x="0" y="81"/>
                    <a:pt x="8" y="89"/>
                    <a:pt x="18" y="89"/>
                  </a:cubicBezTo>
                  <a:cubicBezTo>
                    <a:pt x="301" y="89"/>
                    <a:pt x="301" y="89"/>
                    <a:pt x="301" y="89"/>
                  </a:cubicBezTo>
                  <a:cubicBezTo>
                    <a:pt x="301" y="0"/>
                    <a:pt x="301" y="0"/>
                    <a:pt x="301" y="0"/>
                  </a:cubicBezTo>
                  <a:cubicBezTo>
                    <a:pt x="18" y="0"/>
                    <a:pt x="18" y="0"/>
                    <a:pt x="18" y="0"/>
                  </a:cubicBezTo>
                  <a:cubicBezTo>
                    <a:pt x="8" y="0"/>
                    <a:pt x="0" y="9"/>
                    <a:pt x="0"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 name="íṡliḋe"/>
            <p:cNvSpPr/>
            <p:nvPr/>
          </p:nvSpPr>
          <p:spPr bwMode="auto">
            <a:xfrm>
              <a:off x="3469" y="3783"/>
              <a:ext cx="1743" cy="381"/>
            </a:xfrm>
            <a:custGeom>
              <a:avLst/>
              <a:gdLst>
                <a:gd name="T0" fmla="*/ 0 w 737"/>
                <a:gd name="T1" fmla="*/ 36 h 161"/>
                <a:gd name="T2" fmla="*/ 0 w 737"/>
                <a:gd name="T3" fmla="*/ 125 h 161"/>
                <a:gd name="T4" fmla="*/ 36 w 737"/>
                <a:gd name="T5" fmla="*/ 161 h 161"/>
                <a:gd name="T6" fmla="*/ 737 w 737"/>
                <a:gd name="T7" fmla="*/ 161 h 161"/>
                <a:gd name="T8" fmla="*/ 737 w 737"/>
                <a:gd name="T9" fmla="*/ 0 h 161"/>
                <a:gd name="T10" fmla="*/ 36 w 737"/>
                <a:gd name="T11" fmla="*/ 0 h 161"/>
                <a:gd name="T12" fmla="*/ 0 w 737"/>
                <a:gd name="T13" fmla="*/ 36 h 161"/>
              </a:gdLst>
              <a:ahLst/>
              <a:cxnLst>
                <a:cxn ang="0">
                  <a:pos x="T0" y="T1"/>
                </a:cxn>
                <a:cxn ang="0">
                  <a:pos x="T2" y="T3"/>
                </a:cxn>
                <a:cxn ang="0">
                  <a:pos x="T4" y="T5"/>
                </a:cxn>
                <a:cxn ang="0">
                  <a:pos x="T6" y="T7"/>
                </a:cxn>
                <a:cxn ang="0">
                  <a:pos x="T8" y="T9"/>
                </a:cxn>
                <a:cxn ang="0">
                  <a:pos x="T10" y="T11"/>
                </a:cxn>
                <a:cxn ang="0">
                  <a:pos x="T12" y="T13"/>
                </a:cxn>
              </a:cxnLst>
              <a:rect l="0" t="0" r="r" b="b"/>
              <a:pathLst>
                <a:path w="737" h="161">
                  <a:moveTo>
                    <a:pt x="0" y="36"/>
                  </a:moveTo>
                  <a:cubicBezTo>
                    <a:pt x="0" y="125"/>
                    <a:pt x="0" y="125"/>
                    <a:pt x="0" y="125"/>
                  </a:cubicBezTo>
                  <a:cubicBezTo>
                    <a:pt x="0" y="145"/>
                    <a:pt x="4" y="161"/>
                    <a:pt x="36" y="161"/>
                  </a:cubicBezTo>
                  <a:cubicBezTo>
                    <a:pt x="737" y="161"/>
                    <a:pt x="737" y="161"/>
                    <a:pt x="737" y="161"/>
                  </a:cubicBezTo>
                  <a:cubicBezTo>
                    <a:pt x="737" y="0"/>
                    <a:pt x="737" y="0"/>
                    <a:pt x="737" y="0"/>
                  </a:cubicBezTo>
                  <a:cubicBezTo>
                    <a:pt x="36" y="0"/>
                    <a:pt x="36" y="0"/>
                    <a:pt x="36" y="0"/>
                  </a:cubicBezTo>
                  <a:cubicBezTo>
                    <a:pt x="16" y="0"/>
                    <a:pt x="0" y="16"/>
                    <a:pt x="0" y="36"/>
                  </a:cubicBezTo>
                  <a:close/>
                </a:path>
              </a:pathLst>
            </a:custGeom>
            <a:solidFill>
              <a:srgbClr val="FF612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 name="ïṡľîďè"/>
            <p:cNvSpPr/>
            <p:nvPr/>
          </p:nvSpPr>
          <p:spPr bwMode="auto">
            <a:xfrm>
              <a:off x="4644" y="3825"/>
              <a:ext cx="568" cy="296"/>
            </a:xfrm>
            <a:custGeom>
              <a:avLst/>
              <a:gdLst>
                <a:gd name="T0" fmla="*/ 0 w 240"/>
                <a:gd name="T1" fmla="*/ 18 h 125"/>
                <a:gd name="T2" fmla="*/ 0 w 240"/>
                <a:gd name="T3" fmla="*/ 107 h 125"/>
                <a:gd name="T4" fmla="*/ 18 w 240"/>
                <a:gd name="T5" fmla="*/ 125 h 125"/>
                <a:gd name="T6" fmla="*/ 240 w 240"/>
                <a:gd name="T7" fmla="*/ 125 h 125"/>
                <a:gd name="T8" fmla="*/ 240 w 240"/>
                <a:gd name="T9" fmla="*/ 0 h 125"/>
                <a:gd name="T10" fmla="*/ 18 w 240"/>
                <a:gd name="T11" fmla="*/ 0 h 125"/>
                <a:gd name="T12" fmla="*/ 0 w 240"/>
                <a:gd name="T13" fmla="*/ 18 h 125"/>
              </a:gdLst>
              <a:ahLst/>
              <a:cxnLst>
                <a:cxn ang="0">
                  <a:pos x="T0" y="T1"/>
                </a:cxn>
                <a:cxn ang="0">
                  <a:pos x="T2" y="T3"/>
                </a:cxn>
                <a:cxn ang="0">
                  <a:pos x="T4" y="T5"/>
                </a:cxn>
                <a:cxn ang="0">
                  <a:pos x="T6" y="T7"/>
                </a:cxn>
                <a:cxn ang="0">
                  <a:pos x="T8" y="T9"/>
                </a:cxn>
                <a:cxn ang="0">
                  <a:pos x="T10" y="T11"/>
                </a:cxn>
                <a:cxn ang="0">
                  <a:pos x="T12" y="T13"/>
                </a:cxn>
              </a:cxnLst>
              <a:rect l="0" t="0" r="r" b="b"/>
              <a:pathLst>
                <a:path w="240" h="125">
                  <a:moveTo>
                    <a:pt x="0" y="18"/>
                  </a:moveTo>
                  <a:cubicBezTo>
                    <a:pt x="0" y="107"/>
                    <a:pt x="0" y="107"/>
                    <a:pt x="0" y="107"/>
                  </a:cubicBezTo>
                  <a:cubicBezTo>
                    <a:pt x="0" y="117"/>
                    <a:pt x="8" y="125"/>
                    <a:pt x="18" y="125"/>
                  </a:cubicBezTo>
                  <a:cubicBezTo>
                    <a:pt x="240" y="125"/>
                    <a:pt x="240" y="125"/>
                    <a:pt x="240" y="125"/>
                  </a:cubicBezTo>
                  <a:cubicBezTo>
                    <a:pt x="240" y="0"/>
                    <a:pt x="240" y="0"/>
                    <a:pt x="240" y="0"/>
                  </a:cubicBezTo>
                  <a:cubicBezTo>
                    <a:pt x="18" y="0"/>
                    <a:pt x="18" y="0"/>
                    <a:pt x="18" y="0"/>
                  </a:cubicBezTo>
                  <a:cubicBezTo>
                    <a:pt x="8" y="0"/>
                    <a:pt x="0" y="8"/>
                    <a:pt x="0" y="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 name="íṥḷiḑé"/>
            <p:cNvSpPr/>
            <p:nvPr/>
          </p:nvSpPr>
          <p:spPr bwMode="auto">
            <a:xfrm>
              <a:off x="3424" y="1742"/>
              <a:ext cx="1431" cy="379"/>
            </a:xfrm>
            <a:custGeom>
              <a:avLst/>
              <a:gdLst>
                <a:gd name="T0" fmla="*/ 0 w 605"/>
                <a:gd name="T1" fmla="*/ 36 h 160"/>
                <a:gd name="T2" fmla="*/ 0 w 605"/>
                <a:gd name="T3" fmla="*/ 124 h 160"/>
                <a:gd name="T4" fmla="*/ 37 w 605"/>
                <a:gd name="T5" fmla="*/ 160 h 160"/>
                <a:gd name="T6" fmla="*/ 605 w 605"/>
                <a:gd name="T7" fmla="*/ 160 h 160"/>
                <a:gd name="T8" fmla="*/ 605 w 605"/>
                <a:gd name="T9" fmla="*/ 0 h 160"/>
                <a:gd name="T10" fmla="*/ 36 w 605"/>
                <a:gd name="T11" fmla="*/ 0 h 160"/>
                <a:gd name="T12" fmla="*/ 0 w 605"/>
                <a:gd name="T13" fmla="*/ 36 h 160"/>
              </a:gdLst>
              <a:ahLst/>
              <a:cxnLst>
                <a:cxn ang="0">
                  <a:pos x="T0" y="T1"/>
                </a:cxn>
                <a:cxn ang="0">
                  <a:pos x="T2" y="T3"/>
                </a:cxn>
                <a:cxn ang="0">
                  <a:pos x="T4" y="T5"/>
                </a:cxn>
                <a:cxn ang="0">
                  <a:pos x="T6" y="T7"/>
                </a:cxn>
                <a:cxn ang="0">
                  <a:pos x="T8" y="T9"/>
                </a:cxn>
                <a:cxn ang="0">
                  <a:pos x="T10" y="T11"/>
                </a:cxn>
                <a:cxn ang="0">
                  <a:pos x="T12" y="T13"/>
                </a:cxn>
              </a:cxnLst>
              <a:rect l="0" t="0" r="r" b="b"/>
              <a:pathLst>
                <a:path w="605" h="160">
                  <a:moveTo>
                    <a:pt x="0" y="36"/>
                  </a:moveTo>
                  <a:cubicBezTo>
                    <a:pt x="0" y="124"/>
                    <a:pt x="0" y="124"/>
                    <a:pt x="0" y="124"/>
                  </a:cubicBezTo>
                  <a:cubicBezTo>
                    <a:pt x="0" y="144"/>
                    <a:pt x="3" y="160"/>
                    <a:pt x="37" y="160"/>
                  </a:cubicBezTo>
                  <a:cubicBezTo>
                    <a:pt x="605" y="160"/>
                    <a:pt x="605" y="160"/>
                    <a:pt x="605" y="160"/>
                  </a:cubicBezTo>
                  <a:cubicBezTo>
                    <a:pt x="605" y="0"/>
                    <a:pt x="605" y="0"/>
                    <a:pt x="605" y="0"/>
                  </a:cubicBezTo>
                  <a:cubicBezTo>
                    <a:pt x="36" y="0"/>
                    <a:pt x="36" y="0"/>
                    <a:pt x="36" y="0"/>
                  </a:cubicBezTo>
                  <a:cubicBezTo>
                    <a:pt x="16" y="0"/>
                    <a:pt x="0" y="16"/>
                    <a:pt x="0" y="36"/>
                  </a:cubicBezTo>
                  <a:close/>
                </a:path>
              </a:pathLst>
            </a:custGeom>
            <a:solidFill>
              <a:srgbClr val="B91E2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 name="ïṡḷïḓé"/>
            <p:cNvSpPr/>
            <p:nvPr/>
          </p:nvSpPr>
          <p:spPr bwMode="auto">
            <a:xfrm>
              <a:off x="4289" y="1785"/>
              <a:ext cx="566" cy="293"/>
            </a:xfrm>
            <a:custGeom>
              <a:avLst/>
              <a:gdLst>
                <a:gd name="T0" fmla="*/ 0 w 239"/>
                <a:gd name="T1" fmla="*/ 18 h 124"/>
                <a:gd name="T2" fmla="*/ 0 w 239"/>
                <a:gd name="T3" fmla="*/ 106 h 124"/>
                <a:gd name="T4" fmla="*/ 18 w 239"/>
                <a:gd name="T5" fmla="*/ 124 h 124"/>
                <a:gd name="T6" fmla="*/ 239 w 239"/>
                <a:gd name="T7" fmla="*/ 124 h 124"/>
                <a:gd name="T8" fmla="*/ 239 w 239"/>
                <a:gd name="T9" fmla="*/ 0 h 124"/>
                <a:gd name="T10" fmla="*/ 18 w 239"/>
                <a:gd name="T11" fmla="*/ 0 h 124"/>
                <a:gd name="T12" fmla="*/ 0 w 239"/>
                <a:gd name="T13" fmla="*/ 18 h 124"/>
              </a:gdLst>
              <a:ahLst/>
              <a:cxnLst>
                <a:cxn ang="0">
                  <a:pos x="T0" y="T1"/>
                </a:cxn>
                <a:cxn ang="0">
                  <a:pos x="T2" y="T3"/>
                </a:cxn>
                <a:cxn ang="0">
                  <a:pos x="T4" y="T5"/>
                </a:cxn>
                <a:cxn ang="0">
                  <a:pos x="T6" y="T7"/>
                </a:cxn>
                <a:cxn ang="0">
                  <a:pos x="T8" y="T9"/>
                </a:cxn>
                <a:cxn ang="0">
                  <a:pos x="T10" y="T11"/>
                </a:cxn>
                <a:cxn ang="0">
                  <a:pos x="T12" y="T13"/>
                </a:cxn>
              </a:cxnLst>
              <a:rect l="0" t="0" r="r" b="b"/>
              <a:pathLst>
                <a:path w="239" h="124">
                  <a:moveTo>
                    <a:pt x="0" y="18"/>
                  </a:moveTo>
                  <a:cubicBezTo>
                    <a:pt x="0" y="106"/>
                    <a:pt x="0" y="106"/>
                    <a:pt x="0" y="106"/>
                  </a:cubicBezTo>
                  <a:cubicBezTo>
                    <a:pt x="0" y="116"/>
                    <a:pt x="8" y="124"/>
                    <a:pt x="18" y="124"/>
                  </a:cubicBezTo>
                  <a:cubicBezTo>
                    <a:pt x="239" y="124"/>
                    <a:pt x="239" y="124"/>
                    <a:pt x="239" y="124"/>
                  </a:cubicBezTo>
                  <a:cubicBezTo>
                    <a:pt x="239" y="0"/>
                    <a:pt x="239" y="0"/>
                    <a:pt x="239" y="0"/>
                  </a:cubicBezTo>
                  <a:cubicBezTo>
                    <a:pt x="18" y="0"/>
                    <a:pt x="18" y="0"/>
                    <a:pt x="18" y="0"/>
                  </a:cubicBezTo>
                  <a:cubicBezTo>
                    <a:pt x="8" y="0"/>
                    <a:pt x="0" y="8"/>
                    <a:pt x="0" y="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 name="îṣḷiḍê"/>
            <p:cNvSpPr/>
            <p:nvPr/>
          </p:nvSpPr>
          <p:spPr bwMode="auto">
            <a:xfrm>
              <a:off x="3570" y="348"/>
              <a:ext cx="592" cy="589"/>
            </a:xfrm>
            <a:prstGeom prst="ellipse">
              <a:avLst/>
            </a:prstGeom>
            <a:solidFill>
              <a:srgbClr val="FFE1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 name="îṣḷiḋê"/>
            <p:cNvSpPr/>
            <p:nvPr/>
          </p:nvSpPr>
          <p:spPr bwMode="auto">
            <a:xfrm>
              <a:off x="3648" y="566"/>
              <a:ext cx="164" cy="163"/>
            </a:xfrm>
            <a:prstGeom prst="ellipse">
              <a:avLst/>
            </a:prstGeom>
            <a:noFill/>
            <a:ln w="30163" cap="flat">
              <a:solidFill>
                <a:srgbClr val="876E75"/>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51" name="îṩḷïḍe"/>
            <p:cNvSpPr/>
            <p:nvPr/>
          </p:nvSpPr>
          <p:spPr bwMode="auto">
            <a:xfrm>
              <a:off x="3920" y="566"/>
              <a:ext cx="164" cy="163"/>
            </a:xfrm>
            <a:prstGeom prst="ellipse">
              <a:avLst/>
            </a:prstGeom>
            <a:noFill/>
            <a:ln w="30163" cap="flat">
              <a:solidFill>
                <a:srgbClr val="876E75"/>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52" name="iŝḻíḍe"/>
            <p:cNvSpPr/>
            <p:nvPr/>
          </p:nvSpPr>
          <p:spPr bwMode="auto">
            <a:xfrm>
              <a:off x="3071" y="800"/>
              <a:ext cx="738" cy="72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3" name="iSḻîḓê"/>
            <p:cNvSpPr/>
            <p:nvPr/>
          </p:nvSpPr>
          <p:spPr bwMode="auto">
            <a:xfrm>
              <a:off x="3920" y="800"/>
              <a:ext cx="722" cy="72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4" name="iṩḷïḑé"/>
            <p:cNvSpPr/>
            <p:nvPr/>
          </p:nvSpPr>
          <p:spPr bwMode="auto">
            <a:xfrm>
              <a:off x="3809" y="798"/>
              <a:ext cx="111" cy="795"/>
            </a:xfrm>
            <a:custGeom>
              <a:avLst/>
              <a:gdLst>
                <a:gd name="T0" fmla="*/ 47 w 47"/>
                <a:gd name="T1" fmla="*/ 1 h 336"/>
                <a:gd name="T2" fmla="*/ 47 w 47"/>
                <a:gd name="T3" fmla="*/ 314 h 336"/>
                <a:gd name="T4" fmla="*/ 23 w 47"/>
                <a:gd name="T5" fmla="*/ 336 h 336"/>
                <a:gd name="T6" fmla="*/ 7 w 47"/>
                <a:gd name="T7" fmla="*/ 329 h 336"/>
                <a:gd name="T8" fmla="*/ 0 w 47"/>
                <a:gd name="T9" fmla="*/ 314 h 336"/>
                <a:gd name="T10" fmla="*/ 0 w 47"/>
                <a:gd name="T11" fmla="*/ 1 h 336"/>
                <a:gd name="T12" fmla="*/ 0 w 47"/>
                <a:gd name="T13" fmla="*/ 0 h 336"/>
                <a:gd name="T14" fmla="*/ 7 w 47"/>
                <a:gd name="T15" fmla="*/ 14 h 336"/>
                <a:gd name="T16" fmla="*/ 23 w 47"/>
                <a:gd name="T17" fmla="*/ 21 h 336"/>
                <a:gd name="T18" fmla="*/ 47 w 47"/>
                <a:gd name="T19" fmla="*/ 0 h 336"/>
                <a:gd name="T20" fmla="*/ 47 w 47"/>
                <a:gd name="T21" fmla="*/ 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36">
                  <a:moveTo>
                    <a:pt x="47" y="1"/>
                  </a:moveTo>
                  <a:cubicBezTo>
                    <a:pt x="47" y="314"/>
                    <a:pt x="47" y="314"/>
                    <a:pt x="47" y="314"/>
                  </a:cubicBezTo>
                  <a:cubicBezTo>
                    <a:pt x="47" y="326"/>
                    <a:pt x="36" y="336"/>
                    <a:pt x="23" y="336"/>
                  </a:cubicBezTo>
                  <a:cubicBezTo>
                    <a:pt x="17" y="336"/>
                    <a:pt x="11" y="333"/>
                    <a:pt x="7" y="329"/>
                  </a:cubicBezTo>
                  <a:cubicBezTo>
                    <a:pt x="2" y="325"/>
                    <a:pt x="0" y="320"/>
                    <a:pt x="0" y="314"/>
                  </a:cubicBezTo>
                  <a:cubicBezTo>
                    <a:pt x="0" y="1"/>
                    <a:pt x="0" y="1"/>
                    <a:pt x="0" y="1"/>
                  </a:cubicBezTo>
                  <a:cubicBezTo>
                    <a:pt x="0" y="1"/>
                    <a:pt x="0" y="0"/>
                    <a:pt x="0" y="0"/>
                  </a:cubicBezTo>
                  <a:cubicBezTo>
                    <a:pt x="0" y="6"/>
                    <a:pt x="3" y="11"/>
                    <a:pt x="7" y="14"/>
                  </a:cubicBezTo>
                  <a:cubicBezTo>
                    <a:pt x="11" y="18"/>
                    <a:pt x="17" y="21"/>
                    <a:pt x="23" y="21"/>
                  </a:cubicBezTo>
                  <a:cubicBezTo>
                    <a:pt x="36" y="21"/>
                    <a:pt x="46" y="12"/>
                    <a:pt x="47" y="0"/>
                  </a:cubicBezTo>
                  <a:cubicBezTo>
                    <a:pt x="47" y="0"/>
                    <a:pt x="47" y="1"/>
                    <a:pt x="47"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 name="íṧ1íďè"/>
            <p:cNvSpPr/>
            <p:nvPr/>
          </p:nvSpPr>
          <p:spPr bwMode="auto">
            <a:xfrm>
              <a:off x="3788" y="268"/>
              <a:ext cx="128" cy="127"/>
            </a:xfrm>
            <a:prstGeom prst="ellipse">
              <a:avLst/>
            </a:prstGeom>
            <a:solidFill>
              <a:srgbClr val="876E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 name="îślîḋe"/>
            <p:cNvSpPr/>
            <p:nvPr/>
          </p:nvSpPr>
          <p:spPr bwMode="auto">
            <a:xfrm>
              <a:off x="3667" y="303"/>
              <a:ext cx="121" cy="121"/>
            </a:xfrm>
            <a:prstGeom prst="ellipse">
              <a:avLst/>
            </a:prstGeom>
            <a:solidFill>
              <a:srgbClr val="876E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 name="ïsḻîḓê"/>
            <p:cNvSpPr/>
            <p:nvPr/>
          </p:nvSpPr>
          <p:spPr bwMode="auto">
            <a:xfrm>
              <a:off x="3601" y="395"/>
              <a:ext cx="111" cy="112"/>
            </a:xfrm>
            <a:prstGeom prst="ellipse">
              <a:avLst/>
            </a:prstGeom>
            <a:solidFill>
              <a:srgbClr val="876E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 name="î$lîdè"/>
            <p:cNvSpPr/>
            <p:nvPr/>
          </p:nvSpPr>
          <p:spPr bwMode="auto">
            <a:xfrm>
              <a:off x="3535" y="395"/>
              <a:ext cx="109" cy="112"/>
            </a:xfrm>
            <a:prstGeom prst="ellipse">
              <a:avLst/>
            </a:prstGeom>
            <a:solidFill>
              <a:srgbClr val="876E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9" name="işḻïďé"/>
            <p:cNvSpPr/>
            <p:nvPr/>
          </p:nvSpPr>
          <p:spPr bwMode="auto">
            <a:xfrm>
              <a:off x="3530" y="466"/>
              <a:ext cx="118" cy="116"/>
            </a:xfrm>
            <a:prstGeom prst="ellipse">
              <a:avLst/>
            </a:prstGeom>
            <a:solidFill>
              <a:srgbClr val="876E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 name="íşḻiḍé"/>
            <p:cNvSpPr/>
            <p:nvPr/>
          </p:nvSpPr>
          <p:spPr bwMode="auto">
            <a:xfrm>
              <a:off x="3533" y="571"/>
              <a:ext cx="75" cy="75"/>
            </a:xfrm>
            <a:prstGeom prst="ellipse">
              <a:avLst/>
            </a:prstGeom>
            <a:solidFill>
              <a:srgbClr val="876E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 name="iŝḻîďe"/>
            <p:cNvSpPr/>
            <p:nvPr/>
          </p:nvSpPr>
          <p:spPr bwMode="auto">
            <a:xfrm>
              <a:off x="4129" y="582"/>
              <a:ext cx="73" cy="76"/>
            </a:xfrm>
            <a:prstGeom prst="ellipse">
              <a:avLst/>
            </a:prstGeom>
            <a:solidFill>
              <a:srgbClr val="876E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 name="ïṡḷïḓé"/>
            <p:cNvSpPr/>
            <p:nvPr/>
          </p:nvSpPr>
          <p:spPr bwMode="auto">
            <a:xfrm>
              <a:off x="3894" y="303"/>
              <a:ext cx="107" cy="109"/>
            </a:xfrm>
            <a:prstGeom prst="ellipse">
              <a:avLst/>
            </a:prstGeom>
            <a:solidFill>
              <a:srgbClr val="876E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 name="iṣḷîdè"/>
            <p:cNvSpPr/>
            <p:nvPr/>
          </p:nvSpPr>
          <p:spPr bwMode="auto">
            <a:xfrm>
              <a:off x="3845" y="208"/>
              <a:ext cx="151" cy="154"/>
            </a:xfrm>
            <a:prstGeom prst="ellipse">
              <a:avLst/>
            </a:prstGeom>
            <a:solidFill>
              <a:srgbClr val="876E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 name="íŝļïḍê"/>
            <p:cNvSpPr/>
            <p:nvPr/>
          </p:nvSpPr>
          <p:spPr bwMode="auto">
            <a:xfrm>
              <a:off x="3703" y="227"/>
              <a:ext cx="154" cy="152"/>
            </a:xfrm>
            <a:prstGeom prst="ellipse">
              <a:avLst/>
            </a:prstGeom>
            <a:solidFill>
              <a:srgbClr val="876E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 name="íŝlîḍè"/>
            <p:cNvSpPr/>
            <p:nvPr/>
          </p:nvSpPr>
          <p:spPr bwMode="auto">
            <a:xfrm>
              <a:off x="3547" y="253"/>
              <a:ext cx="215" cy="190"/>
            </a:xfrm>
            <a:custGeom>
              <a:avLst/>
              <a:gdLst>
                <a:gd name="T0" fmla="*/ 91 w 91"/>
                <a:gd name="T1" fmla="*/ 40 h 80"/>
                <a:gd name="T2" fmla="*/ 51 w 91"/>
                <a:gd name="T3" fmla="*/ 80 h 80"/>
                <a:gd name="T4" fmla="*/ 0 w 91"/>
                <a:gd name="T5" fmla="*/ 53 h 80"/>
                <a:gd name="T6" fmla="*/ 51 w 91"/>
                <a:gd name="T7" fmla="*/ 0 h 80"/>
                <a:gd name="T8" fmla="*/ 91 w 91"/>
                <a:gd name="T9" fmla="*/ 40 h 80"/>
              </a:gdLst>
              <a:ahLst/>
              <a:cxnLst>
                <a:cxn ang="0">
                  <a:pos x="T0" y="T1"/>
                </a:cxn>
                <a:cxn ang="0">
                  <a:pos x="T2" y="T3"/>
                </a:cxn>
                <a:cxn ang="0">
                  <a:pos x="T4" y="T5"/>
                </a:cxn>
                <a:cxn ang="0">
                  <a:pos x="T6" y="T7"/>
                </a:cxn>
                <a:cxn ang="0">
                  <a:pos x="T8" y="T9"/>
                </a:cxn>
              </a:cxnLst>
              <a:rect l="0" t="0" r="r" b="b"/>
              <a:pathLst>
                <a:path w="91" h="80">
                  <a:moveTo>
                    <a:pt x="91" y="40"/>
                  </a:moveTo>
                  <a:cubicBezTo>
                    <a:pt x="91" y="62"/>
                    <a:pt x="73" y="80"/>
                    <a:pt x="51" y="80"/>
                  </a:cubicBezTo>
                  <a:cubicBezTo>
                    <a:pt x="29" y="80"/>
                    <a:pt x="0" y="76"/>
                    <a:pt x="0" y="53"/>
                  </a:cubicBezTo>
                  <a:cubicBezTo>
                    <a:pt x="0" y="31"/>
                    <a:pt x="29" y="0"/>
                    <a:pt x="51" y="0"/>
                  </a:cubicBezTo>
                  <a:cubicBezTo>
                    <a:pt x="73" y="0"/>
                    <a:pt x="91" y="18"/>
                    <a:pt x="91" y="40"/>
                  </a:cubicBezTo>
                  <a:close/>
                </a:path>
              </a:pathLst>
            </a:custGeom>
            <a:solidFill>
              <a:srgbClr val="876E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 name="íṧḷiḑê"/>
            <p:cNvSpPr/>
            <p:nvPr/>
          </p:nvSpPr>
          <p:spPr bwMode="auto">
            <a:xfrm>
              <a:off x="3639" y="159"/>
              <a:ext cx="251" cy="189"/>
            </a:xfrm>
            <a:custGeom>
              <a:avLst/>
              <a:gdLst>
                <a:gd name="T0" fmla="*/ 106 w 106"/>
                <a:gd name="T1" fmla="*/ 40 h 80"/>
                <a:gd name="T2" fmla="*/ 65 w 106"/>
                <a:gd name="T3" fmla="*/ 80 h 80"/>
                <a:gd name="T4" fmla="*/ 0 w 106"/>
                <a:gd name="T5" fmla="*/ 37 h 80"/>
                <a:gd name="T6" fmla="*/ 65 w 106"/>
                <a:gd name="T7" fmla="*/ 0 h 80"/>
                <a:gd name="T8" fmla="*/ 106 w 106"/>
                <a:gd name="T9" fmla="*/ 40 h 80"/>
              </a:gdLst>
              <a:ahLst/>
              <a:cxnLst>
                <a:cxn ang="0">
                  <a:pos x="T0" y="T1"/>
                </a:cxn>
                <a:cxn ang="0">
                  <a:pos x="T2" y="T3"/>
                </a:cxn>
                <a:cxn ang="0">
                  <a:pos x="T4" y="T5"/>
                </a:cxn>
                <a:cxn ang="0">
                  <a:pos x="T6" y="T7"/>
                </a:cxn>
                <a:cxn ang="0">
                  <a:pos x="T8" y="T9"/>
                </a:cxn>
              </a:cxnLst>
              <a:rect l="0" t="0" r="r" b="b"/>
              <a:pathLst>
                <a:path w="106" h="80">
                  <a:moveTo>
                    <a:pt x="106" y="40"/>
                  </a:moveTo>
                  <a:cubicBezTo>
                    <a:pt x="106" y="62"/>
                    <a:pt x="88" y="80"/>
                    <a:pt x="65" y="80"/>
                  </a:cubicBezTo>
                  <a:cubicBezTo>
                    <a:pt x="43" y="80"/>
                    <a:pt x="0" y="59"/>
                    <a:pt x="0" y="37"/>
                  </a:cubicBezTo>
                  <a:cubicBezTo>
                    <a:pt x="0" y="14"/>
                    <a:pt x="43" y="0"/>
                    <a:pt x="65" y="0"/>
                  </a:cubicBezTo>
                  <a:cubicBezTo>
                    <a:pt x="88" y="0"/>
                    <a:pt x="106" y="18"/>
                    <a:pt x="106" y="40"/>
                  </a:cubicBezTo>
                  <a:close/>
                </a:path>
              </a:pathLst>
            </a:custGeom>
            <a:solidFill>
              <a:srgbClr val="876E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 name="iSliďé"/>
            <p:cNvSpPr/>
            <p:nvPr/>
          </p:nvSpPr>
          <p:spPr bwMode="auto">
            <a:xfrm>
              <a:off x="3852" y="152"/>
              <a:ext cx="232" cy="196"/>
            </a:xfrm>
            <a:custGeom>
              <a:avLst/>
              <a:gdLst>
                <a:gd name="T0" fmla="*/ 98 w 98"/>
                <a:gd name="T1" fmla="*/ 49 h 83"/>
                <a:gd name="T2" fmla="*/ 41 w 98"/>
                <a:gd name="T3" fmla="*/ 83 h 83"/>
                <a:gd name="T4" fmla="*/ 0 w 98"/>
                <a:gd name="T5" fmla="*/ 43 h 83"/>
                <a:gd name="T6" fmla="*/ 41 w 98"/>
                <a:gd name="T7" fmla="*/ 3 h 83"/>
                <a:gd name="T8" fmla="*/ 98 w 98"/>
                <a:gd name="T9" fmla="*/ 49 h 83"/>
              </a:gdLst>
              <a:ahLst/>
              <a:cxnLst>
                <a:cxn ang="0">
                  <a:pos x="T0" y="T1"/>
                </a:cxn>
                <a:cxn ang="0">
                  <a:pos x="T2" y="T3"/>
                </a:cxn>
                <a:cxn ang="0">
                  <a:pos x="T4" y="T5"/>
                </a:cxn>
                <a:cxn ang="0">
                  <a:pos x="T6" y="T7"/>
                </a:cxn>
                <a:cxn ang="0">
                  <a:pos x="T8" y="T9"/>
                </a:cxn>
              </a:cxnLst>
              <a:rect l="0" t="0" r="r" b="b"/>
              <a:pathLst>
                <a:path w="98" h="83">
                  <a:moveTo>
                    <a:pt x="98" y="49"/>
                  </a:moveTo>
                  <a:cubicBezTo>
                    <a:pt x="98" y="71"/>
                    <a:pt x="63" y="83"/>
                    <a:pt x="41" y="83"/>
                  </a:cubicBezTo>
                  <a:cubicBezTo>
                    <a:pt x="18" y="83"/>
                    <a:pt x="0" y="65"/>
                    <a:pt x="0" y="43"/>
                  </a:cubicBezTo>
                  <a:cubicBezTo>
                    <a:pt x="0" y="21"/>
                    <a:pt x="6" y="0"/>
                    <a:pt x="41" y="3"/>
                  </a:cubicBezTo>
                  <a:cubicBezTo>
                    <a:pt x="91" y="7"/>
                    <a:pt x="98" y="27"/>
                    <a:pt x="98" y="49"/>
                  </a:cubicBezTo>
                  <a:close/>
                </a:path>
              </a:pathLst>
            </a:custGeom>
            <a:solidFill>
              <a:srgbClr val="876E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 name="î$1iḓè"/>
            <p:cNvSpPr/>
            <p:nvPr/>
          </p:nvSpPr>
          <p:spPr bwMode="auto">
            <a:xfrm>
              <a:off x="3961" y="348"/>
              <a:ext cx="99" cy="102"/>
            </a:xfrm>
            <a:prstGeom prst="ellipse">
              <a:avLst/>
            </a:prstGeom>
            <a:solidFill>
              <a:srgbClr val="876E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 name="ïṣḷîḑé"/>
            <p:cNvSpPr/>
            <p:nvPr/>
          </p:nvSpPr>
          <p:spPr bwMode="auto">
            <a:xfrm>
              <a:off x="3958" y="234"/>
              <a:ext cx="197" cy="166"/>
            </a:xfrm>
            <a:custGeom>
              <a:avLst/>
              <a:gdLst>
                <a:gd name="T0" fmla="*/ 83 w 83"/>
                <a:gd name="T1" fmla="*/ 41 h 70"/>
                <a:gd name="T2" fmla="*/ 34 w 83"/>
                <a:gd name="T3" fmla="*/ 70 h 70"/>
                <a:gd name="T4" fmla="*/ 0 w 83"/>
                <a:gd name="T5" fmla="*/ 35 h 70"/>
                <a:gd name="T6" fmla="*/ 34 w 83"/>
                <a:gd name="T7" fmla="*/ 0 h 70"/>
                <a:gd name="T8" fmla="*/ 83 w 83"/>
                <a:gd name="T9" fmla="*/ 41 h 70"/>
              </a:gdLst>
              <a:ahLst/>
              <a:cxnLst>
                <a:cxn ang="0">
                  <a:pos x="T0" y="T1"/>
                </a:cxn>
                <a:cxn ang="0">
                  <a:pos x="T2" y="T3"/>
                </a:cxn>
                <a:cxn ang="0">
                  <a:pos x="T4" y="T5"/>
                </a:cxn>
                <a:cxn ang="0">
                  <a:pos x="T6" y="T7"/>
                </a:cxn>
                <a:cxn ang="0">
                  <a:pos x="T8" y="T9"/>
                </a:cxn>
              </a:cxnLst>
              <a:rect l="0" t="0" r="r" b="b"/>
              <a:pathLst>
                <a:path w="83" h="70">
                  <a:moveTo>
                    <a:pt x="83" y="41"/>
                  </a:moveTo>
                  <a:cubicBezTo>
                    <a:pt x="83" y="60"/>
                    <a:pt x="54" y="70"/>
                    <a:pt x="34" y="70"/>
                  </a:cubicBezTo>
                  <a:cubicBezTo>
                    <a:pt x="15" y="70"/>
                    <a:pt x="0" y="54"/>
                    <a:pt x="0" y="35"/>
                  </a:cubicBezTo>
                  <a:cubicBezTo>
                    <a:pt x="0" y="16"/>
                    <a:pt x="15" y="0"/>
                    <a:pt x="34" y="0"/>
                  </a:cubicBezTo>
                  <a:cubicBezTo>
                    <a:pt x="54" y="0"/>
                    <a:pt x="83" y="22"/>
                    <a:pt x="83" y="41"/>
                  </a:cubicBezTo>
                  <a:close/>
                </a:path>
              </a:pathLst>
            </a:custGeom>
            <a:solidFill>
              <a:srgbClr val="876E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 name="iślïde"/>
            <p:cNvSpPr/>
            <p:nvPr/>
          </p:nvSpPr>
          <p:spPr bwMode="auto">
            <a:xfrm>
              <a:off x="4039" y="331"/>
              <a:ext cx="153" cy="154"/>
            </a:xfrm>
            <a:prstGeom prst="ellipse">
              <a:avLst/>
            </a:prstGeom>
            <a:solidFill>
              <a:srgbClr val="876E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1" name="ï$ḻíḑe"/>
            <p:cNvSpPr/>
            <p:nvPr/>
          </p:nvSpPr>
          <p:spPr bwMode="auto">
            <a:xfrm>
              <a:off x="4107" y="450"/>
              <a:ext cx="93" cy="92"/>
            </a:xfrm>
            <a:prstGeom prst="ellipse">
              <a:avLst/>
            </a:prstGeom>
            <a:solidFill>
              <a:srgbClr val="876E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2" name="ïṧ1ïḑe"/>
            <p:cNvSpPr/>
            <p:nvPr/>
          </p:nvSpPr>
          <p:spPr bwMode="auto">
            <a:xfrm>
              <a:off x="4117" y="521"/>
              <a:ext cx="97" cy="99"/>
            </a:xfrm>
            <a:prstGeom prst="ellipse">
              <a:avLst/>
            </a:prstGeom>
            <a:solidFill>
              <a:srgbClr val="876E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 name="iṡḷïḋe"/>
            <p:cNvSpPr/>
            <p:nvPr/>
          </p:nvSpPr>
          <p:spPr bwMode="auto">
            <a:xfrm>
              <a:off x="3712" y="675"/>
              <a:ext cx="38" cy="40"/>
            </a:xfrm>
            <a:prstGeom prst="ellipse">
              <a:avLst/>
            </a:prstGeom>
            <a:solidFill>
              <a:srgbClr val="231F2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4" name="ï$ḻïḑê"/>
            <p:cNvSpPr/>
            <p:nvPr/>
          </p:nvSpPr>
          <p:spPr bwMode="auto">
            <a:xfrm>
              <a:off x="3982" y="675"/>
              <a:ext cx="40" cy="40"/>
            </a:xfrm>
            <a:prstGeom prst="ellipse">
              <a:avLst/>
            </a:prstGeom>
            <a:solidFill>
              <a:srgbClr val="231F2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5" name="îŝ1iḋe"/>
            <p:cNvSpPr/>
            <p:nvPr/>
          </p:nvSpPr>
          <p:spPr bwMode="auto">
            <a:xfrm>
              <a:off x="3523" y="637"/>
              <a:ext cx="78" cy="78"/>
            </a:xfrm>
            <a:prstGeom prst="ellipse">
              <a:avLst/>
            </a:prstGeom>
            <a:solidFill>
              <a:srgbClr val="FFE1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6" name="îsḻiḋê"/>
            <p:cNvSpPr/>
            <p:nvPr/>
          </p:nvSpPr>
          <p:spPr bwMode="auto">
            <a:xfrm>
              <a:off x="4121" y="637"/>
              <a:ext cx="79" cy="78"/>
            </a:xfrm>
            <a:prstGeom prst="ellipse">
              <a:avLst/>
            </a:prstGeom>
            <a:solidFill>
              <a:srgbClr val="FFE1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7" name="ï$ḷiḋê"/>
            <p:cNvSpPr/>
            <p:nvPr/>
          </p:nvSpPr>
          <p:spPr bwMode="auto">
            <a:xfrm>
              <a:off x="3788" y="282"/>
              <a:ext cx="319" cy="225"/>
            </a:xfrm>
            <a:custGeom>
              <a:avLst/>
              <a:gdLst>
                <a:gd name="T0" fmla="*/ 0 w 135"/>
                <a:gd name="T1" fmla="*/ 37 h 95"/>
                <a:gd name="T2" fmla="*/ 135 w 135"/>
                <a:gd name="T3" fmla="*/ 85 h 95"/>
                <a:gd name="T4" fmla="*/ 0 w 135"/>
                <a:gd name="T5" fmla="*/ 37 h 95"/>
              </a:gdLst>
              <a:ahLst/>
              <a:cxnLst>
                <a:cxn ang="0">
                  <a:pos x="T0" y="T1"/>
                </a:cxn>
                <a:cxn ang="0">
                  <a:pos x="T2" y="T3"/>
                </a:cxn>
                <a:cxn ang="0">
                  <a:pos x="T4" y="T5"/>
                </a:cxn>
              </a:cxnLst>
              <a:rect l="0" t="0" r="r" b="b"/>
              <a:pathLst>
                <a:path w="135" h="95">
                  <a:moveTo>
                    <a:pt x="0" y="37"/>
                  </a:moveTo>
                  <a:cubicBezTo>
                    <a:pt x="0" y="37"/>
                    <a:pt x="61" y="95"/>
                    <a:pt x="135" y="85"/>
                  </a:cubicBezTo>
                  <a:cubicBezTo>
                    <a:pt x="135" y="85"/>
                    <a:pt x="60" y="0"/>
                    <a:pt x="0" y="37"/>
                  </a:cubicBezTo>
                  <a:close/>
                </a:path>
              </a:pathLst>
            </a:custGeom>
            <a:solidFill>
              <a:srgbClr val="876E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8" name="isḻîḍè"/>
            <p:cNvSpPr/>
            <p:nvPr/>
          </p:nvSpPr>
          <p:spPr bwMode="auto">
            <a:xfrm>
              <a:off x="3478" y="320"/>
              <a:ext cx="350" cy="227"/>
            </a:xfrm>
            <a:custGeom>
              <a:avLst/>
              <a:gdLst>
                <a:gd name="T0" fmla="*/ 147 w 148"/>
                <a:gd name="T1" fmla="*/ 16 h 96"/>
                <a:gd name="T2" fmla="*/ 60 w 148"/>
                <a:gd name="T3" fmla="*/ 94 h 96"/>
                <a:gd name="T4" fmla="*/ 148 w 148"/>
                <a:gd name="T5" fmla="*/ 18 h 96"/>
              </a:gdLst>
              <a:ahLst/>
              <a:cxnLst>
                <a:cxn ang="0">
                  <a:pos x="T0" y="T1"/>
                </a:cxn>
                <a:cxn ang="0">
                  <a:pos x="T2" y="T3"/>
                </a:cxn>
                <a:cxn ang="0">
                  <a:pos x="T4" y="T5"/>
                </a:cxn>
              </a:cxnLst>
              <a:rect l="0" t="0" r="r" b="b"/>
              <a:pathLst>
                <a:path w="148" h="96">
                  <a:moveTo>
                    <a:pt x="147" y="16"/>
                  </a:moveTo>
                  <a:cubicBezTo>
                    <a:pt x="147" y="16"/>
                    <a:pt x="120" y="91"/>
                    <a:pt x="60" y="94"/>
                  </a:cubicBezTo>
                  <a:cubicBezTo>
                    <a:pt x="0" y="96"/>
                    <a:pt x="114" y="0"/>
                    <a:pt x="148" y="18"/>
                  </a:cubicBezTo>
                </a:path>
              </a:pathLst>
            </a:custGeom>
            <a:solidFill>
              <a:srgbClr val="876E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9" name="ïs1iḋê"/>
            <p:cNvSpPr/>
            <p:nvPr/>
          </p:nvSpPr>
          <p:spPr bwMode="auto">
            <a:xfrm>
              <a:off x="3814" y="668"/>
              <a:ext cx="109" cy="132"/>
            </a:xfrm>
            <a:custGeom>
              <a:avLst/>
              <a:gdLst>
                <a:gd name="T0" fmla="*/ 21 w 46"/>
                <a:gd name="T1" fmla="*/ 0 h 56"/>
                <a:gd name="T2" fmla="*/ 22 w 46"/>
                <a:gd name="T3" fmla="*/ 56 h 56"/>
                <a:gd name="T4" fmla="*/ 21 w 46"/>
                <a:gd name="T5" fmla="*/ 0 h 56"/>
              </a:gdLst>
              <a:ahLst/>
              <a:cxnLst>
                <a:cxn ang="0">
                  <a:pos x="T0" y="T1"/>
                </a:cxn>
                <a:cxn ang="0">
                  <a:pos x="T2" y="T3"/>
                </a:cxn>
                <a:cxn ang="0">
                  <a:pos x="T4" y="T5"/>
                </a:cxn>
              </a:cxnLst>
              <a:rect l="0" t="0" r="r" b="b"/>
              <a:pathLst>
                <a:path w="46" h="56">
                  <a:moveTo>
                    <a:pt x="21" y="0"/>
                  </a:moveTo>
                  <a:cubicBezTo>
                    <a:pt x="21" y="0"/>
                    <a:pt x="0" y="56"/>
                    <a:pt x="22" y="56"/>
                  </a:cubicBezTo>
                  <a:cubicBezTo>
                    <a:pt x="46" y="56"/>
                    <a:pt x="21" y="0"/>
                    <a:pt x="21" y="0"/>
                  </a:cubicBezTo>
                  <a:close/>
                </a:path>
              </a:pathLst>
            </a:custGeom>
            <a:solidFill>
              <a:srgbClr val="FFC4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 name="išļiḓê"/>
            <p:cNvSpPr/>
            <p:nvPr/>
          </p:nvSpPr>
          <p:spPr bwMode="auto">
            <a:xfrm>
              <a:off x="3812" y="611"/>
              <a:ext cx="108" cy="45"/>
            </a:xfrm>
            <a:custGeom>
              <a:avLst/>
              <a:gdLst>
                <a:gd name="T0" fmla="*/ 0 w 46"/>
                <a:gd name="T1" fmla="*/ 16 h 19"/>
                <a:gd name="T2" fmla="*/ 22 w 46"/>
                <a:gd name="T3" fmla="*/ 0 h 19"/>
                <a:gd name="T4" fmla="*/ 46 w 46"/>
                <a:gd name="T5" fmla="*/ 19 h 19"/>
              </a:gdLst>
              <a:ahLst/>
              <a:cxnLst>
                <a:cxn ang="0">
                  <a:pos x="T0" y="T1"/>
                </a:cxn>
                <a:cxn ang="0">
                  <a:pos x="T2" y="T3"/>
                </a:cxn>
                <a:cxn ang="0">
                  <a:pos x="T4" y="T5"/>
                </a:cxn>
              </a:cxnLst>
              <a:rect l="0" t="0" r="r" b="b"/>
              <a:pathLst>
                <a:path w="46" h="19">
                  <a:moveTo>
                    <a:pt x="0" y="16"/>
                  </a:moveTo>
                  <a:cubicBezTo>
                    <a:pt x="0" y="16"/>
                    <a:pt x="3" y="0"/>
                    <a:pt x="22" y="0"/>
                  </a:cubicBezTo>
                  <a:cubicBezTo>
                    <a:pt x="42" y="0"/>
                    <a:pt x="46" y="19"/>
                    <a:pt x="46" y="19"/>
                  </a:cubicBezTo>
                </a:path>
              </a:pathLst>
            </a:custGeom>
            <a:noFill/>
            <a:ln w="30163" cap="flat">
              <a:solidFill>
                <a:srgbClr val="876E75"/>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81" name="ïşļïdé"/>
            <p:cNvSpPr/>
            <p:nvPr/>
          </p:nvSpPr>
          <p:spPr bwMode="auto">
            <a:xfrm>
              <a:off x="3031" y="814"/>
              <a:ext cx="778" cy="722"/>
            </a:xfrm>
            <a:prstGeom prst="rect">
              <a:avLst/>
            </a:prstGeom>
            <a:solidFill>
              <a:srgbClr val="ED4A5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2" name="iš1ïdê"/>
            <p:cNvSpPr/>
            <p:nvPr/>
          </p:nvSpPr>
          <p:spPr bwMode="auto">
            <a:xfrm>
              <a:off x="3920" y="814"/>
              <a:ext cx="776" cy="722"/>
            </a:xfrm>
            <a:prstGeom prst="rect">
              <a:avLst/>
            </a:prstGeom>
            <a:solidFill>
              <a:srgbClr val="ED4A5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3" name="íŝḻiḓé"/>
            <p:cNvSpPr/>
            <p:nvPr/>
          </p:nvSpPr>
          <p:spPr bwMode="auto">
            <a:xfrm>
              <a:off x="3809" y="812"/>
              <a:ext cx="111" cy="795"/>
            </a:xfrm>
            <a:custGeom>
              <a:avLst/>
              <a:gdLst>
                <a:gd name="T0" fmla="*/ 47 w 47"/>
                <a:gd name="T1" fmla="*/ 1 h 336"/>
                <a:gd name="T2" fmla="*/ 47 w 47"/>
                <a:gd name="T3" fmla="*/ 314 h 336"/>
                <a:gd name="T4" fmla="*/ 23 w 47"/>
                <a:gd name="T5" fmla="*/ 336 h 336"/>
                <a:gd name="T6" fmla="*/ 7 w 47"/>
                <a:gd name="T7" fmla="*/ 329 h 336"/>
                <a:gd name="T8" fmla="*/ 0 w 47"/>
                <a:gd name="T9" fmla="*/ 314 h 336"/>
                <a:gd name="T10" fmla="*/ 0 w 47"/>
                <a:gd name="T11" fmla="*/ 1 h 336"/>
                <a:gd name="T12" fmla="*/ 0 w 47"/>
                <a:gd name="T13" fmla="*/ 0 h 336"/>
                <a:gd name="T14" fmla="*/ 7 w 47"/>
                <a:gd name="T15" fmla="*/ 14 h 336"/>
                <a:gd name="T16" fmla="*/ 23 w 47"/>
                <a:gd name="T17" fmla="*/ 21 h 336"/>
                <a:gd name="T18" fmla="*/ 47 w 47"/>
                <a:gd name="T19" fmla="*/ 0 h 336"/>
                <a:gd name="T20" fmla="*/ 47 w 47"/>
                <a:gd name="T21" fmla="*/ 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36">
                  <a:moveTo>
                    <a:pt x="47" y="1"/>
                  </a:moveTo>
                  <a:cubicBezTo>
                    <a:pt x="47" y="314"/>
                    <a:pt x="47" y="314"/>
                    <a:pt x="47" y="314"/>
                  </a:cubicBezTo>
                  <a:cubicBezTo>
                    <a:pt x="47" y="326"/>
                    <a:pt x="36" y="336"/>
                    <a:pt x="23" y="336"/>
                  </a:cubicBezTo>
                  <a:cubicBezTo>
                    <a:pt x="17" y="336"/>
                    <a:pt x="11" y="333"/>
                    <a:pt x="7" y="329"/>
                  </a:cubicBezTo>
                  <a:cubicBezTo>
                    <a:pt x="2" y="325"/>
                    <a:pt x="0" y="320"/>
                    <a:pt x="0" y="314"/>
                  </a:cubicBezTo>
                  <a:cubicBezTo>
                    <a:pt x="0" y="1"/>
                    <a:pt x="0" y="1"/>
                    <a:pt x="0" y="1"/>
                  </a:cubicBezTo>
                  <a:cubicBezTo>
                    <a:pt x="0" y="1"/>
                    <a:pt x="0" y="0"/>
                    <a:pt x="0" y="0"/>
                  </a:cubicBezTo>
                  <a:cubicBezTo>
                    <a:pt x="0" y="6"/>
                    <a:pt x="3" y="11"/>
                    <a:pt x="7" y="14"/>
                  </a:cubicBezTo>
                  <a:cubicBezTo>
                    <a:pt x="11" y="18"/>
                    <a:pt x="17" y="21"/>
                    <a:pt x="23" y="21"/>
                  </a:cubicBezTo>
                  <a:cubicBezTo>
                    <a:pt x="36" y="21"/>
                    <a:pt x="46" y="12"/>
                    <a:pt x="47" y="0"/>
                  </a:cubicBezTo>
                  <a:cubicBezTo>
                    <a:pt x="47" y="0"/>
                    <a:pt x="47" y="1"/>
                    <a:pt x="47" y="1"/>
                  </a:cubicBezTo>
                  <a:close/>
                </a:path>
              </a:pathLst>
            </a:custGeom>
            <a:solidFill>
              <a:srgbClr val="FF636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4" name="ïšlïde"/>
            <p:cNvSpPr/>
            <p:nvPr/>
          </p:nvSpPr>
          <p:spPr bwMode="auto">
            <a:xfrm>
              <a:off x="2998" y="1115"/>
              <a:ext cx="114" cy="40"/>
            </a:xfrm>
            <a:custGeom>
              <a:avLst/>
              <a:gdLst>
                <a:gd name="T0" fmla="*/ 48 w 48"/>
                <a:gd name="T1" fmla="*/ 8 h 17"/>
                <a:gd name="T2" fmla="*/ 40 w 48"/>
                <a:gd name="T3" fmla="*/ 17 h 17"/>
                <a:gd name="T4" fmla="*/ 9 w 48"/>
                <a:gd name="T5" fmla="*/ 17 h 17"/>
                <a:gd name="T6" fmla="*/ 0 w 48"/>
                <a:gd name="T7" fmla="*/ 8 h 17"/>
                <a:gd name="T8" fmla="*/ 0 w 48"/>
                <a:gd name="T9" fmla="*/ 8 h 17"/>
                <a:gd name="T10" fmla="*/ 9 w 48"/>
                <a:gd name="T11" fmla="*/ 0 h 17"/>
                <a:gd name="T12" fmla="*/ 40 w 48"/>
                <a:gd name="T13" fmla="*/ 0 h 17"/>
                <a:gd name="T14" fmla="*/ 48 w 48"/>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17">
                  <a:moveTo>
                    <a:pt x="48" y="8"/>
                  </a:moveTo>
                  <a:cubicBezTo>
                    <a:pt x="48" y="13"/>
                    <a:pt x="44" y="17"/>
                    <a:pt x="40" y="17"/>
                  </a:cubicBezTo>
                  <a:cubicBezTo>
                    <a:pt x="9" y="17"/>
                    <a:pt x="9" y="17"/>
                    <a:pt x="9" y="17"/>
                  </a:cubicBezTo>
                  <a:cubicBezTo>
                    <a:pt x="4" y="17"/>
                    <a:pt x="0" y="13"/>
                    <a:pt x="0" y="8"/>
                  </a:cubicBezTo>
                  <a:cubicBezTo>
                    <a:pt x="0" y="8"/>
                    <a:pt x="0" y="8"/>
                    <a:pt x="0" y="8"/>
                  </a:cubicBezTo>
                  <a:cubicBezTo>
                    <a:pt x="0" y="3"/>
                    <a:pt x="4" y="0"/>
                    <a:pt x="9" y="0"/>
                  </a:cubicBezTo>
                  <a:cubicBezTo>
                    <a:pt x="40" y="0"/>
                    <a:pt x="40" y="0"/>
                    <a:pt x="40" y="0"/>
                  </a:cubicBezTo>
                  <a:cubicBezTo>
                    <a:pt x="44" y="0"/>
                    <a:pt x="48" y="3"/>
                    <a:pt x="48" y="8"/>
                  </a:cubicBezTo>
                  <a:close/>
                </a:path>
              </a:pathLst>
            </a:custGeom>
            <a:solidFill>
              <a:srgbClr val="FFE1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5" name="iṥḻiďè"/>
            <p:cNvSpPr/>
            <p:nvPr/>
          </p:nvSpPr>
          <p:spPr bwMode="auto">
            <a:xfrm>
              <a:off x="2998" y="1155"/>
              <a:ext cx="114" cy="40"/>
            </a:xfrm>
            <a:custGeom>
              <a:avLst/>
              <a:gdLst>
                <a:gd name="T0" fmla="*/ 48 w 48"/>
                <a:gd name="T1" fmla="*/ 8 h 17"/>
                <a:gd name="T2" fmla="*/ 40 w 48"/>
                <a:gd name="T3" fmla="*/ 17 h 17"/>
                <a:gd name="T4" fmla="*/ 9 w 48"/>
                <a:gd name="T5" fmla="*/ 17 h 17"/>
                <a:gd name="T6" fmla="*/ 0 w 48"/>
                <a:gd name="T7" fmla="*/ 8 h 17"/>
                <a:gd name="T8" fmla="*/ 0 w 48"/>
                <a:gd name="T9" fmla="*/ 8 h 17"/>
                <a:gd name="T10" fmla="*/ 9 w 48"/>
                <a:gd name="T11" fmla="*/ 0 h 17"/>
                <a:gd name="T12" fmla="*/ 40 w 48"/>
                <a:gd name="T13" fmla="*/ 0 h 17"/>
                <a:gd name="T14" fmla="*/ 48 w 48"/>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17">
                  <a:moveTo>
                    <a:pt x="48" y="8"/>
                  </a:moveTo>
                  <a:cubicBezTo>
                    <a:pt x="48" y="13"/>
                    <a:pt x="44" y="17"/>
                    <a:pt x="40" y="17"/>
                  </a:cubicBezTo>
                  <a:cubicBezTo>
                    <a:pt x="9" y="17"/>
                    <a:pt x="9" y="17"/>
                    <a:pt x="9" y="17"/>
                  </a:cubicBezTo>
                  <a:cubicBezTo>
                    <a:pt x="4" y="17"/>
                    <a:pt x="0" y="13"/>
                    <a:pt x="0" y="8"/>
                  </a:cubicBezTo>
                  <a:cubicBezTo>
                    <a:pt x="0" y="8"/>
                    <a:pt x="0" y="8"/>
                    <a:pt x="0" y="8"/>
                  </a:cubicBezTo>
                  <a:cubicBezTo>
                    <a:pt x="0" y="4"/>
                    <a:pt x="4" y="0"/>
                    <a:pt x="9" y="0"/>
                  </a:cubicBezTo>
                  <a:cubicBezTo>
                    <a:pt x="40" y="0"/>
                    <a:pt x="40" y="0"/>
                    <a:pt x="40" y="0"/>
                  </a:cubicBezTo>
                  <a:cubicBezTo>
                    <a:pt x="44" y="0"/>
                    <a:pt x="48" y="4"/>
                    <a:pt x="48" y="8"/>
                  </a:cubicBezTo>
                  <a:close/>
                </a:path>
              </a:pathLst>
            </a:custGeom>
            <a:solidFill>
              <a:srgbClr val="FFE1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6" name="iṥľïdè"/>
            <p:cNvSpPr/>
            <p:nvPr/>
          </p:nvSpPr>
          <p:spPr bwMode="auto">
            <a:xfrm>
              <a:off x="2998" y="1195"/>
              <a:ext cx="114" cy="41"/>
            </a:xfrm>
            <a:custGeom>
              <a:avLst/>
              <a:gdLst>
                <a:gd name="T0" fmla="*/ 48 w 48"/>
                <a:gd name="T1" fmla="*/ 8 h 17"/>
                <a:gd name="T2" fmla="*/ 40 w 48"/>
                <a:gd name="T3" fmla="*/ 17 h 17"/>
                <a:gd name="T4" fmla="*/ 9 w 48"/>
                <a:gd name="T5" fmla="*/ 17 h 17"/>
                <a:gd name="T6" fmla="*/ 0 w 48"/>
                <a:gd name="T7" fmla="*/ 8 h 17"/>
                <a:gd name="T8" fmla="*/ 0 w 48"/>
                <a:gd name="T9" fmla="*/ 8 h 17"/>
                <a:gd name="T10" fmla="*/ 9 w 48"/>
                <a:gd name="T11" fmla="*/ 0 h 17"/>
                <a:gd name="T12" fmla="*/ 40 w 48"/>
                <a:gd name="T13" fmla="*/ 0 h 17"/>
                <a:gd name="T14" fmla="*/ 48 w 48"/>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17">
                  <a:moveTo>
                    <a:pt x="48" y="8"/>
                  </a:moveTo>
                  <a:cubicBezTo>
                    <a:pt x="48" y="13"/>
                    <a:pt x="44" y="17"/>
                    <a:pt x="40" y="17"/>
                  </a:cubicBezTo>
                  <a:cubicBezTo>
                    <a:pt x="9" y="17"/>
                    <a:pt x="9" y="17"/>
                    <a:pt x="9" y="17"/>
                  </a:cubicBezTo>
                  <a:cubicBezTo>
                    <a:pt x="4" y="17"/>
                    <a:pt x="0" y="13"/>
                    <a:pt x="0" y="8"/>
                  </a:cubicBezTo>
                  <a:cubicBezTo>
                    <a:pt x="0" y="8"/>
                    <a:pt x="0" y="8"/>
                    <a:pt x="0" y="8"/>
                  </a:cubicBezTo>
                  <a:cubicBezTo>
                    <a:pt x="0" y="4"/>
                    <a:pt x="4" y="0"/>
                    <a:pt x="9" y="0"/>
                  </a:cubicBezTo>
                  <a:cubicBezTo>
                    <a:pt x="40" y="0"/>
                    <a:pt x="40" y="0"/>
                    <a:pt x="40" y="0"/>
                  </a:cubicBezTo>
                  <a:cubicBezTo>
                    <a:pt x="44" y="0"/>
                    <a:pt x="48" y="4"/>
                    <a:pt x="48" y="8"/>
                  </a:cubicBezTo>
                  <a:close/>
                </a:path>
              </a:pathLst>
            </a:custGeom>
            <a:solidFill>
              <a:srgbClr val="FFE1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7" name="íṡḻíḑé"/>
            <p:cNvSpPr/>
            <p:nvPr/>
          </p:nvSpPr>
          <p:spPr bwMode="auto">
            <a:xfrm>
              <a:off x="3003" y="1236"/>
              <a:ext cx="92" cy="33"/>
            </a:xfrm>
            <a:custGeom>
              <a:avLst/>
              <a:gdLst>
                <a:gd name="T0" fmla="*/ 39 w 39"/>
                <a:gd name="T1" fmla="*/ 7 h 14"/>
                <a:gd name="T2" fmla="*/ 32 w 39"/>
                <a:gd name="T3" fmla="*/ 14 h 14"/>
                <a:gd name="T4" fmla="*/ 7 w 39"/>
                <a:gd name="T5" fmla="*/ 14 h 14"/>
                <a:gd name="T6" fmla="*/ 0 w 39"/>
                <a:gd name="T7" fmla="*/ 7 h 14"/>
                <a:gd name="T8" fmla="*/ 0 w 39"/>
                <a:gd name="T9" fmla="*/ 7 h 14"/>
                <a:gd name="T10" fmla="*/ 7 w 39"/>
                <a:gd name="T11" fmla="*/ 0 h 14"/>
                <a:gd name="T12" fmla="*/ 32 w 39"/>
                <a:gd name="T13" fmla="*/ 0 h 14"/>
                <a:gd name="T14" fmla="*/ 39 w 39"/>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14">
                  <a:moveTo>
                    <a:pt x="39" y="7"/>
                  </a:moveTo>
                  <a:cubicBezTo>
                    <a:pt x="39" y="11"/>
                    <a:pt x="36" y="14"/>
                    <a:pt x="32" y="14"/>
                  </a:cubicBezTo>
                  <a:cubicBezTo>
                    <a:pt x="7" y="14"/>
                    <a:pt x="7" y="14"/>
                    <a:pt x="7" y="14"/>
                  </a:cubicBezTo>
                  <a:cubicBezTo>
                    <a:pt x="3" y="14"/>
                    <a:pt x="0" y="11"/>
                    <a:pt x="0" y="7"/>
                  </a:cubicBezTo>
                  <a:cubicBezTo>
                    <a:pt x="0" y="7"/>
                    <a:pt x="0" y="7"/>
                    <a:pt x="0" y="7"/>
                  </a:cubicBezTo>
                  <a:cubicBezTo>
                    <a:pt x="0" y="3"/>
                    <a:pt x="3" y="0"/>
                    <a:pt x="7" y="0"/>
                  </a:cubicBezTo>
                  <a:cubicBezTo>
                    <a:pt x="32" y="0"/>
                    <a:pt x="32" y="0"/>
                    <a:pt x="32" y="0"/>
                  </a:cubicBezTo>
                  <a:cubicBezTo>
                    <a:pt x="36" y="0"/>
                    <a:pt x="39" y="3"/>
                    <a:pt x="39" y="7"/>
                  </a:cubicBezTo>
                  <a:close/>
                </a:path>
              </a:pathLst>
            </a:custGeom>
            <a:solidFill>
              <a:srgbClr val="FFE1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8" name="işḻiḑé"/>
            <p:cNvSpPr/>
            <p:nvPr/>
          </p:nvSpPr>
          <p:spPr bwMode="auto">
            <a:xfrm>
              <a:off x="4625" y="1115"/>
              <a:ext cx="114" cy="40"/>
            </a:xfrm>
            <a:custGeom>
              <a:avLst/>
              <a:gdLst>
                <a:gd name="T0" fmla="*/ 0 w 48"/>
                <a:gd name="T1" fmla="*/ 8 h 17"/>
                <a:gd name="T2" fmla="*/ 9 w 48"/>
                <a:gd name="T3" fmla="*/ 17 h 17"/>
                <a:gd name="T4" fmla="*/ 40 w 48"/>
                <a:gd name="T5" fmla="*/ 17 h 17"/>
                <a:gd name="T6" fmla="*/ 48 w 48"/>
                <a:gd name="T7" fmla="*/ 8 h 17"/>
                <a:gd name="T8" fmla="*/ 48 w 48"/>
                <a:gd name="T9" fmla="*/ 8 h 17"/>
                <a:gd name="T10" fmla="*/ 40 w 48"/>
                <a:gd name="T11" fmla="*/ 0 h 17"/>
                <a:gd name="T12" fmla="*/ 9 w 48"/>
                <a:gd name="T13" fmla="*/ 0 h 17"/>
                <a:gd name="T14" fmla="*/ 0 w 48"/>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17">
                  <a:moveTo>
                    <a:pt x="0" y="8"/>
                  </a:moveTo>
                  <a:cubicBezTo>
                    <a:pt x="0" y="13"/>
                    <a:pt x="4" y="17"/>
                    <a:pt x="9" y="17"/>
                  </a:cubicBezTo>
                  <a:cubicBezTo>
                    <a:pt x="40" y="17"/>
                    <a:pt x="40" y="17"/>
                    <a:pt x="40" y="17"/>
                  </a:cubicBezTo>
                  <a:cubicBezTo>
                    <a:pt x="44" y="17"/>
                    <a:pt x="48" y="13"/>
                    <a:pt x="48" y="8"/>
                  </a:cubicBezTo>
                  <a:cubicBezTo>
                    <a:pt x="48" y="8"/>
                    <a:pt x="48" y="8"/>
                    <a:pt x="48" y="8"/>
                  </a:cubicBezTo>
                  <a:cubicBezTo>
                    <a:pt x="48" y="3"/>
                    <a:pt x="44" y="0"/>
                    <a:pt x="40" y="0"/>
                  </a:cubicBezTo>
                  <a:cubicBezTo>
                    <a:pt x="9" y="0"/>
                    <a:pt x="9" y="0"/>
                    <a:pt x="9" y="0"/>
                  </a:cubicBezTo>
                  <a:cubicBezTo>
                    <a:pt x="4" y="0"/>
                    <a:pt x="0" y="3"/>
                    <a:pt x="0" y="8"/>
                  </a:cubicBezTo>
                  <a:close/>
                </a:path>
              </a:pathLst>
            </a:custGeom>
            <a:solidFill>
              <a:srgbClr val="FFE1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9" name="is1iḍê"/>
            <p:cNvSpPr/>
            <p:nvPr/>
          </p:nvSpPr>
          <p:spPr bwMode="auto">
            <a:xfrm>
              <a:off x="4625" y="1155"/>
              <a:ext cx="114" cy="40"/>
            </a:xfrm>
            <a:custGeom>
              <a:avLst/>
              <a:gdLst>
                <a:gd name="T0" fmla="*/ 0 w 48"/>
                <a:gd name="T1" fmla="*/ 8 h 17"/>
                <a:gd name="T2" fmla="*/ 9 w 48"/>
                <a:gd name="T3" fmla="*/ 17 h 17"/>
                <a:gd name="T4" fmla="*/ 40 w 48"/>
                <a:gd name="T5" fmla="*/ 17 h 17"/>
                <a:gd name="T6" fmla="*/ 48 w 48"/>
                <a:gd name="T7" fmla="*/ 8 h 17"/>
                <a:gd name="T8" fmla="*/ 48 w 48"/>
                <a:gd name="T9" fmla="*/ 8 h 17"/>
                <a:gd name="T10" fmla="*/ 40 w 48"/>
                <a:gd name="T11" fmla="*/ 0 h 17"/>
                <a:gd name="T12" fmla="*/ 9 w 48"/>
                <a:gd name="T13" fmla="*/ 0 h 17"/>
                <a:gd name="T14" fmla="*/ 0 w 48"/>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17">
                  <a:moveTo>
                    <a:pt x="0" y="8"/>
                  </a:moveTo>
                  <a:cubicBezTo>
                    <a:pt x="0" y="13"/>
                    <a:pt x="4" y="17"/>
                    <a:pt x="9" y="17"/>
                  </a:cubicBezTo>
                  <a:cubicBezTo>
                    <a:pt x="40" y="17"/>
                    <a:pt x="40" y="17"/>
                    <a:pt x="40" y="17"/>
                  </a:cubicBezTo>
                  <a:cubicBezTo>
                    <a:pt x="44" y="17"/>
                    <a:pt x="48" y="13"/>
                    <a:pt x="48" y="8"/>
                  </a:cubicBezTo>
                  <a:cubicBezTo>
                    <a:pt x="48" y="8"/>
                    <a:pt x="48" y="8"/>
                    <a:pt x="48" y="8"/>
                  </a:cubicBezTo>
                  <a:cubicBezTo>
                    <a:pt x="48" y="4"/>
                    <a:pt x="44" y="0"/>
                    <a:pt x="40" y="0"/>
                  </a:cubicBezTo>
                  <a:cubicBezTo>
                    <a:pt x="9" y="0"/>
                    <a:pt x="9" y="0"/>
                    <a:pt x="9" y="0"/>
                  </a:cubicBezTo>
                  <a:cubicBezTo>
                    <a:pt x="4" y="0"/>
                    <a:pt x="0" y="4"/>
                    <a:pt x="0" y="8"/>
                  </a:cubicBezTo>
                  <a:close/>
                </a:path>
              </a:pathLst>
            </a:custGeom>
            <a:solidFill>
              <a:srgbClr val="FFE1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0" name="îsḻîḓé"/>
            <p:cNvSpPr/>
            <p:nvPr/>
          </p:nvSpPr>
          <p:spPr bwMode="auto">
            <a:xfrm>
              <a:off x="4625" y="1195"/>
              <a:ext cx="114" cy="41"/>
            </a:xfrm>
            <a:custGeom>
              <a:avLst/>
              <a:gdLst>
                <a:gd name="T0" fmla="*/ 0 w 48"/>
                <a:gd name="T1" fmla="*/ 8 h 17"/>
                <a:gd name="T2" fmla="*/ 9 w 48"/>
                <a:gd name="T3" fmla="*/ 17 h 17"/>
                <a:gd name="T4" fmla="*/ 40 w 48"/>
                <a:gd name="T5" fmla="*/ 17 h 17"/>
                <a:gd name="T6" fmla="*/ 48 w 48"/>
                <a:gd name="T7" fmla="*/ 8 h 17"/>
                <a:gd name="T8" fmla="*/ 48 w 48"/>
                <a:gd name="T9" fmla="*/ 8 h 17"/>
                <a:gd name="T10" fmla="*/ 40 w 48"/>
                <a:gd name="T11" fmla="*/ 0 h 17"/>
                <a:gd name="T12" fmla="*/ 9 w 48"/>
                <a:gd name="T13" fmla="*/ 0 h 17"/>
                <a:gd name="T14" fmla="*/ 0 w 48"/>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17">
                  <a:moveTo>
                    <a:pt x="0" y="8"/>
                  </a:moveTo>
                  <a:cubicBezTo>
                    <a:pt x="0" y="13"/>
                    <a:pt x="4" y="17"/>
                    <a:pt x="9" y="17"/>
                  </a:cubicBezTo>
                  <a:cubicBezTo>
                    <a:pt x="40" y="17"/>
                    <a:pt x="40" y="17"/>
                    <a:pt x="40" y="17"/>
                  </a:cubicBezTo>
                  <a:cubicBezTo>
                    <a:pt x="44" y="17"/>
                    <a:pt x="48" y="13"/>
                    <a:pt x="48" y="8"/>
                  </a:cubicBezTo>
                  <a:cubicBezTo>
                    <a:pt x="48" y="8"/>
                    <a:pt x="48" y="8"/>
                    <a:pt x="48" y="8"/>
                  </a:cubicBezTo>
                  <a:cubicBezTo>
                    <a:pt x="48" y="4"/>
                    <a:pt x="44" y="0"/>
                    <a:pt x="40" y="0"/>
                  </a:cubicBezTo>
                  <a:cubicBezTo>
                    <a:pt x="9" y="0"/>
                    <a:pt x="9" y="0"/>
                    <a:pt x="9" y="0"/>
                  </a:cubicBezTo>
                  <a:cubicBezTo>
                    <a:pt x="4" y="0"/>
                    <a:pt x="0" y="4"/>
                    <a:pt x="0" y="8"/>
                  </a:cubicBezTo>
                  <a:close/>
                </a:path>
              </a:pathLst>
            </a:custGeom>
            <a:solidFill>
              <a:srgbClr val="FFE1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1" name="îSḻïḓé"/>
            <p:cNvSpPr/>
            <p:nvPr/>
          </p:nvSpPr>
          <p:spPr bwMode="auto">
            <a:xfrm>
              <a:off x="4642" y="1236"/>
              <a:ext cx="94" cy="33"/>
            </a:xfrm>
            <a:custGeom>
              <a:avLst/>
              <a:gdLst>
                <a:gd name="T0" fmla="*/ 0 w 40"/>
                <a:gd name="T1" fmla="*/ 7 h 14"/>
                <a:gd name="T2" fmla="*/ 8 w 40"/>
                <a:gd name="T3" fmla="*/ 14 h 14"/>
                <a:gd name="T4" fmla="*/ 33 w 40"/>
                <a:gd name="T5" fmla="*/ 14 h 14"/>
                <a:gd name="T6" fmla="*/ 40 w 40"/>
                <a:gd name="T7" fmla="*/ 7 h 14"/>
                <a:gd name="T8" fmla="*/ 40 w 40"/>
                <a:gd name="T9" fmla="*/ 7 h 14"/>
                <a:gd name="T10" fmla="*/ 33 w 40"/>
                <a:gd name="T11" fmla="*/ 0 h 14"/>
                <a:gd name="T12" fmla="*/ 8 w 40"/>
                <a:gd name="T13" fmla="*/ 0 h 14"/>
                <a:gd name="T14" fmla="*/ 0 w 40"/>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14">
                  <a:moveTo>
                    <a:pt x="0" y="7"/>
                  </a:moveTo>
                  <a:cubicBezTo>
                    <a:pt x="0" y="11"/>
                    <a:pt x="4" y="14"/>
                    <a:pt x="8" y="14"/>
                  </a:cubicBezTo>
                  <a:cubicBezTo>
                    <a:pt x="33" y="14"/>
                    <a:pt x="33" y="14"/>
                    <a:pt x="33" y="14"/>
                  </a:cubicBezTo>
                  <a:cubicBezTo>
                    <a:pt x="37" y="14"/>
                    <a:pt x="40" y="11"/>
                    <a:pt x="40" y="7"/>
                  </a:cubicBezTo>
                  <a:cubicBezTo>
                    <a:pt x="40" y="7"/>
                    <a:pt x="40" y="7"/>
                    <a:pt x="40" y="7"/>
                  </a:cubicBezTo>
                  <a:cubicBezTo>
                    <a:pt x="40" y="3"/>
                    <a:pt x="37" y="0"/>
                    <a:pt x="33" y="0"/>
                  </a:cubicBezTo>
                  <a:cubicBezTo>
                    <a:pt x="8" y="0"/>
                    <a:pt x="8" y="0"/>
                    <a:pt x="8" y="0"/>
                  </a:cubicBezTo>
                  <a:cubicBezTo>
                    <a:pt x="4" y="0"/>
                    <a:pt x="0" y="3"/>
                    <a:pt x="0" y="7"/>
                  </a:cubicBezTo>
                  <a:close/>
                </a:path>
              </a:pathLst>
            </a:custGeom>
            <a:solidFill>
              <a:srgbClr val="FFE1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2" name="îṩļîḓè"/>
            <p:cNvSpPr/>
            <p:nvPr/>
          </p:nvSpPr>
          <p:spPr bwMode="auto">
            <a:xfrm>
              <a:off x="3729" y="682"/>
              <a:ext cx="14" cy="1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3" name="îṡľîḑe"/>
            <p:cNvSpPr/>
            <p:nvPr/>
          </p:nvSpPr>
          <p:spPr bwMode="auto">
            <a:xfrm>
              <a:off x="4001" y="682"/>
              <a:ext cx="14" cy="1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4" name="iSḻídê"/>
            <p:cNvSpPr/>
            <p:nvPr/>
          </p:nvSpPr>
          <p:spPr bwMode="auto">
            <a:xfrm>
              <a:off x="2906" y="1532"/>
              <a:ext cx="1795" cy="210"/>
            </a:xfrm>
            <a:custGeom>
              <a:avLst/>
              <a:gdLst>
                <a:gd name="T0" fmla="*/ 759 w 759"/>
                <a:gd name="T1" fmla="*/ 36 h 89"/>
                <a:gd name="T2" fmla="*/ 759 w 759"/>
                <a:gd name="T3" fmla="*/ 52 h 89"/>
                <a:gd name="T4" fmla="*/ 723 w 759"/>
                <a:gd name="T5" fmla="*/ 89 h 89"/>
                <a:gd name="T6" fmla="*/ 0 w 759"/>
                <a:gd name="T7" fmla="*/ 89 h 89"/>
                <a:gd name="T8" fmla="*/ 0 w 759"/>
                <a:gd name="T9" fmla="*/ 0 h 89"/>
                <a:gd name="T10" fmla="*/ 723 w 759"/>
                <a:gd name="T11" fmla="*/ 0 h 89"/>
                <a:gd name="T12" fmla="*/ 759 w 759"/>
                <a:gd name="T13" fmla="*/ 36 h 89"/>
              </a:gdLst>
              <a:ahLst/>
              <a:cxnLst>
                <a:cxn ang="0">
                  <a:pos x="T0" y="T1"/>
                </a:cxn>
                <a:cxn ang="0">
                  <a:pos x="T2" y="T3"/>
                </a:cxn>
                <a:cxn ang="0">
                  <a:pos x="T4" y="T5"/>
                </a:cxn>
                <a:cxn ang="0">
                  <a:pos x="T6" y="T7"/>
                </a:cxn>
                <a:cxn ang="0">
                  <a:pos x="T8" y="T9"/>
                </a:cxn>
                <a:cxn ang="0">
                  <a:pos x="T10" y="T11"/>
                </a:cxn>
                <a:cxn ang="0">
                  <a:pos x="T12" y="T13"/>
                </a:cxn>
              </a:cxnLst>
              <a:rect l="0" t="0" r="r" b="b"/>
              <a:pathLst>
                <a:path w="759" h="89">
                  <a:moveTo>
                    <a:pt x="759" y="36"/>
                  </a:moveTo>
                  <a:cubicBezTo>
                    <a:pt x="759" y="52"/>
                    <a:pt x="759" y="52"/>
                    <a:pt x="759" y="52"/>
                  </a:cubicBezTo>
                  <a:cubicBezTo>
                    <a:pt x="759" y="72"/>
                    <a:pt x="743" y="89"/>
                    <a:pt x="723" y="89"/>
                  </a:cubicBezTo>
                  <a:cubicBezTo>
                    <a:pt x="0" y="89"/>
                    <a:pt x="0" y="89"/>
                    <a:pt x="0" y="89"/>
                  </a:cubicBezTo>
                  <a:cubicBezTo>
                    <a:pt x="0" y="0"/>
                    <a:pt x="0" y="0"/>
                    <a:pt x="0" y="0"/>
                  </a:cubicBezTo>
                  <a:cubicBezTo>
                    <a:pt x="723" y="0"/>
                    <a:pt x="723" y="0"/>
                    <a:pt x="723" y="0"/>
                  </a:cubicBezTo>
                  <a:cubicBezTo>
                    <a:pt x="743" y="0"/>
                    <a:pt x="759" y="16"/>
                    <a:pt x="759" y="36"/>
                  </a:cubicBezTo>
                  <a:close/>
                </a:path>
              </a:pathLst>
            </a:custGeom>
            <a:solidFill>
              <a:srgbClr val="496B8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5" name="í$1îḍê"/>
            <p:cNvSpPr/>
            <p:nvPr/>
          </p:nvSpPr>
          <p:spPr bwMode="auto">
            <a:xfrm>
              <a:off x="2906" y="1574"/>
              <a:ext cx="764" cy="123"/>
            </a:xfrm>
            <a:custGeom>
              <a:avLst/>
              <a:gdLst>
                <a:gd name="T0" fmla="*/ 323 w 323"/>
                <a:gd name="T1" fmla="*/ 18 h 52"/>
                <a:gd name="T2" fmla="*/ 323 w 323"/>
                <a:gd name="T3" fmla="*/ 34 h 52"/>
                <a:gd name="T4" fmla="*/ 305 w 323"/>
                <a:gd name="T5" fmla="*/ 52 h 52"/>
                <a:gd name="T6" fmla="*/ 0 w 323"/>
                <a:gd name="T7" fmla="*/ 52 h 52"/>
                <a:gd name="T8" fmla="*/ 0 w 323"/>
                <a:gd name="T9" fmla="*/ 0 h 52"/>
                <a:gd name="T10" fmla="*/ 305 w 323"/>
                <a:gd name="T11" fmla="*/ 0 h 52"/>
                <a:gd name="T12" fmla="*/ 323 w 323"/>
                <a:gd name="T13" fmla="*/ 18 h 52"/>
              </a:gdLst>
              <a:ahLst/>
              <a:cxnLst>
                <a:cxn ang="0">
                  <a:pos x="T0" y="T1"/>
                </a:cxn>
                <a:cxn ang="0">
                  <a:pos x="T2" y="T3"/>
                </a:cxn>
                <a:cxn ang="0">
                  <a:pos x="T4" y="T5"/>
                </a:cxn>
                <a:cxn ang="0">
                  <a:pos x="T6" y="T7"/>
                </a:cxn>
                <a:cxn ang="0">
                  <a:pos x="T8" y="T9"/>
                </a:cxn>
                <a:cxn ang="0">
                  <a:pos x="T10" y="T11"/>
                </a:cxn>
                <a:cxn ang="0">
                  <a:pos x="T12" y="T13"/>
                </a:cxn>
              </a:cxnLst>
              <a:rect l="0" t="0" r="r" b="b"/>
              <a:pathLst>
                <a:path w="323" h="52">
                  <a:moveTo>
                    <a:pt x="323" y="18"/>
                  </a:moveTo>
                  <a:cubicBezTo>
                    <a:pt x="323" y="34"/>
                    <a:pt x="323" y="34"/>
                    <a:pt x="323" y="34"/>
                  </a:cubicBezTo>
                  <a:cubicBezTo>
                    <a:pt x="323" y="44"/>
                    <a:pt x="315" y="52"/>
                    <a:pt x="305" y="52"/>
                  </a:cubicBezTo>
                  <a:cubicBezTo>
                    <a:pt x="0" y="52"/>
                    <a:pt x="0" y="52"/>
                    <a:pt x="0" y="52"/>
                  </a:cubicBezTo>
                  <a:cubicBezTo>
                    <a:pt x="0" y="0"/>
                    <a:pt x="0" y="0"/>
                    <a:pt x="0" y="0"/>
                  </a:cubicBezTo>
                  <a:cubicBezTo>
                    <a:pt x="305" y="0"/>
                    <a:pt x="305" y="0"/>
                    <a:pt x="305" y="0"/>
                  </a:cubicBezTo>
                  <a:cubicBezTo>
                    <a:pt x="315" y="0"/>
                    <a:pt x="323" y="8"/>
                    <a:pt x="323" y="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6" name="íṧļíḓé"/>
            <p:cNvSpPr/>
            <p:nvPr/>
          </p:nvSpPr>
          <p:spPr bwMode="auto">
            <a:xfrm>
              <a:off x="1499" y="1020"/>
              <a:ext cx="522" cy="578"/>
            </a:xfrm>
            <a:custGeom>
              <a:avLst/>
              <a:gdLst>
                <a:gd name="T0" fmla="*/ 373 w 522"/>
                <a:gd name="T1" fmla="*/ 0 h 578"/>
                <a:gd name="T2" fmla="*/ 0 w 522"/>
                <a:gd name="T3" fmla="*/ 104 h 578"/>
                <a:gd name="T4" fmla="*/ 127 w 522"/>
                <a:gd name="T5" fmla="*/ 578 h 578"/>
                <a:gd name="T6" fmla="*/ 522 w 522"/>
                <a:gd name="T7" fmla="*/ 400 h 578"/>
                <a:gd name="T8" fmla="*/ 373 w 522"/>
                <a:gd name="T9" fmla="*/ 0 h 578"/>
              </a:gdLst>
              <a:ahLst/>
              <a:cxnLst>
                <a:cxn ang="0">
                  <a:pos x="T0" y="T1"/>
                </a:cxn>
                <a:cxn ang="0">
                  <a:pos x="T2" y="T3"/>
                </a:cxn>
                <a:cxn ang="0">
                  <a:pos x="T4" y="T5"/>
                </a:cxn>
                <a:cxn ang="0">
                  <a:pos x="T6" y="T7"/>
                </a:cxn>
                <a:cxn ang="0">
                  <a:pos x="T8" y="T9"/>
                </a:cxn>
              </a:cxnLst>
              <a:rect l="0" t="0" r="r" b="b"/>
              <a:pathLst>
                <a:path w="522" h="578">
                  <a:moveTo>
                    <a:pt x="373" y="0"/>
                  </a:moveTo>
                  <a:lnTo>
                    <a:pt x="0" y="104"/>
                  </a:lnTo>
                  <a:lnTo>
                    <a:pt x="127" y="578"/>
                  </a:lnTo>
                  <a:lnTo>
                    <a:pt x="522" y="400"/>
                  </a:lnTo>
                  <a:lnTo>
                    <a:pt x="373" y="0"/>
                  </a:lnTo>
                  <a:close/>
                </a:path>
              </a:pathLst>
            </a:custGeom>
            <a:solidFill>
              <a:srgbClr val="ED4A5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7" name="îṡlíḑe"/>
            <p:cNvSpPr/>
            <p:nvPr/>
          </p:nvSpPr>
          <p:spPr bwMode="auto">
            <a:xfrm>
              <a:off x="1936" y="916"/>
              <a:ext cx="509" cy="504"/>
            </a:xfrm>
            <a:custGeom>
              <a:avLst/>
              <a:gdLst>
                <a:gd name="T0" fmla="*/ 338 w 509"/>
                <a:gd name="T1" fmla="*/ 0 h 504"/>
                <a:gd name="T2" fmla="*/ 0 w 509"/>
                <a:gd name="T3" fmla="*/ 64 h 504"/>
                <a:gd name="T4" fmla="*/ 166 w 509"/>
                <a:gd name="T5" fmla="*/ 504 h 504"/>
                <a:gd name="T6" fmla="*/ 509 w 509"/>
                <a:gd name="T7" fmla="*/ 393 h 504"/>
                <a:gd name="T8" fmla="*/ 338 w 509"/>
                <a:gd name="T9" fmla="*/ 0 h 504"/>
              </a:gdLst>
              <a:ahLst/>
              <a:cxnLst>
                <a:cxn ang="0">
                  <a:pos x="T0" y="T1"/>
                </a:cxn>
                <a:cxn ang="0">
                  <a:pos x="T2" y="T3"/>
                </a:cxn>
                <a:cxn ang="0">
                  <a:pos x="T4" y="T5"/>
                </a:cxn>
                <a:cxn ang="0">
                  <a:pos x="T6" y="T7"/>
                </a:cxn>
                <a:cxn ang="0">
                  <a:pos x="T8" y="T9"/>
                </a:cxn>
              </a:cxnLst>
              <a:rect l="0" t="0" r="r" b="b"/>
              <a:pathLst>
                <a:path w="509" h="504">
                  <a:moveTo>
                    <a:pt x="338" y="0"/>
                  </a:moveTo>
                  <a:lnTo>
                    <a:pt x="0" y="64"/>
                  </a:lnTo>
                  <a:lnTo>
                    <a:pt x="166" y="504"/>
                  </a:lnTo>
                  <a:lnTo>
                    <a:pt x="509" y="393"/>
                  </a:lnTo>
                  <a:lnTo>
                    <a:pt x="33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8" name="iṩľîḍe"/>
            <p:cNvSpPr/>
            <p:nvPr/>
          </p:nvSpPr>
          <p:spPr bwMode="auto">
            <a:xfrm>
              <a:off x="2203" y="178"/>
              <a:ext cx="518" cy="653"/>
            </a:xfrm>
            <a:custGeom>
              <a:avLst/>
              <a:gdLst>
                <a:gd name="T0" fmla="*/ 202 w 219"/>
                <a:gd name="T1" fmla="*/ 126 h 276"/>
                <a:gd name="T2" fmla="*/ 110 w 219"/>
                <a:gd name="T3" fmla="*/ 264 h 276"/>
                <a:gd name="T4" fmla="*/ 17 w 219"/>
                <a:gd name="T5" fmla="*/ 168 h 276"/>
                <a:gd name="T6" fmla="*/ 79 w 219"/>
                <a:gd name="T7" fmla="*/ 11 h 276"/>
                <a:gd name="T8" fmla="*/ 202 w 219"/>
                <a:gd name="T9" fmla="*/ 126 h 276"/>
              </a:gdLst>
              <a:ahLst/>
              <a:cxnLst>
                <a:cxn ang="0">
                  <a:pos x="T0" y="T1"/>
                </a:cxn>
                <a:cxn ang="0">
                  <a:pos x="T2" y="T3"/>
                </a:cxn>
                <a:cxn ang="0">
                  <a:pos x="T4" y="T5"/>
                </a:cxn>
                <a:cxn ang="0">
                  <a:pos x="T6" y="T7"/>
                </a:cxn>
                <a:cxn ang="0">
                  <a:pos x="T8" y="T9"/>
                </a:cxn>
              </a:cxnLst>
              <a:rect l="0" t="0" r="r" b="b"/>
              <a:pathLst>
                <a:path w="219" h="276">
                  <a:moveTo>
                    <a:pt x="202" y="126"/>
                  </a:moveTo>
                  <a:cubicBezTo>
                    <a:pt x="219" y="201"/>
                    <a:pt x="161" y="253"/>
                    <a:pt x="110" y="264"/>
                  </a:cubicBezTo>
                  <a:cubicBezTo>
                    <a:pt x="59" y="276"/>
                    <a:pt x="34" y="243"/>
                    <a:pt x="17" y="168"/>
                  </a:cubicBezTo>
                  <a:cubicBezTo>
                    <a:pt x="0" y="93"/>
                    <a:pt x="28" y="23"/>
                    <a:pt x="79" y="11"/>
                  </a:cubicBezTo>
                  <a:cubicBezTo>
                    <a:pt x="130" y="0"/>
                    <a:pt x="185" y="51"/>
                    <a:pt x="202" y="126"/>
                  </a:cubicBezTo>
                  <a:close/>
                </a:path>
              </a:pathLst>
            </a:custGeom>
            <a:solidFill>
              <a:srgbClr val="FFE1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9" name="îšļïḍé"/>
            <p:cNvSpPr/>
            <p:nvPr/>
          </p:nvSpPr>
          <p:spPr bwMode="auto">
            <a:xfrm>
              <a:off x="2348" y="767"/>
              <a:ext cx="655" cy="1025"/>
            </a:xfrm>
            <a:custGeom>
              <a:avLst/>
              <a:gdLst>
                <a:gd name="T0" fmla="*/ 7 w 277"/>
                <a:gd name="T1" fmla="*/ 397 h 433"/>
                <a:gd name="T2" fmla="*/ 201 w 277"/>
                <a:gd name="T3" fmla="*/ 433 h 433"/>
                <a:gd name="T4" fmla="*/ 223 w 277"/>
                <a:gd name="T5" fmla="*/ 72 h 433"/>
                <a:gd name="T6" fmla="*/ 96 w 277"/>
                <a:gd name="T7" fmla="*/ 36 h 433"/>
                <a:gd name="T8" fmla="*/ 7 w 277"/>
                <a:gd name="T9" fmla="*/ 397 h 433"/>
              </a:gdLst>
              <a:ahLst/>
              <a:cxnLst>
                <a:cxn ang="0">
                  <a:pos x="T0" y="T1"/>
                </a:cxn>
                <a:cxn ang="0">
                  <a:pos x="T2" y="T3"/>
                </a:cxn>
                <a:cxn ang="0">
                  <a:pos x="T4" y="T5"/>
                </a:cxn>
                <a:cxn ang="0">
                  <a:pos x="T6" y="T7"/>
                </a:cxn>
                <a:cxn ang="0">
                  <a:pos x="T8" y="T9"/>
                </a:cxn>
              </a:cxnLst>
              <a:rect l="0" t="0" r="r" b="b"/>
              <a:pathLst>
                <a:path w="277" h="433">
                  <a:moveTo>
                    <a:pt x="7" y="397"/>
                  </a:moveTo>
                  <a:cubicBezTo>
                    <a:pt x="201" y="433"/>
                    <a:pt x="201" y="433"/>
                    <a:pt x="201" y="433"/>
                  </a:cubicBezTo>
                  <a:cubicBezTo>
                    <a:pt x="201" y="433"/>
                    <a:pt x="277" y="250"/>
                    <a:pt x="223" y="72"/>
                  </a:cubicBezTo>
                  <a:cubicBezTo>
                    <a:pt x="223" y="72"/>
                    <a:pt x="192" y="0"/>
                    <a:pt x="96" y="36"/>
                  </a:cubicBezTo>
                  <a:cubicBezTo>
                    <a:pt x="0" y="72"/>
                    <a:pt x="7" y="397"/>
                    <a:pt x="7" y="397"/>
                  </a:cubicBezTo>
                  <a:close/>
                </a:path>
              </a:pathLst>
            </a:custGeom>
            <a:solidFill>
              <a:srgbClr val="FF612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0" name="îṡ1iḑé"/>
            <p:cNvSpPr/>
            <p:nvPr/>
          </p:nvSpPr>
          <p:spPr bwMode="auto">
            <a:xfrm>
              <a:off x="1867" y="836"/>
              <a:ext cx="916" cy="1043"/>
            </a:xfrm>
            <a:custGeom>
              <a:avLst/>
              <a:gdLst>
                <a:gd name="T0" fmla="*/ 387 w 387"/>
                <a:gd name="T1" fmla="*/ 95 h 441"/>
                <a:gd name="T2" fmla="*/ 69 w 387"/>
                <a:gd name="T3" fmla="*/ 364 h 441"/>
                <a:gd name="T4" fmla="*/ 12 w 387"/>
                <a:gd name="T5" fmla="*/ 239 h 441"/>
                <a:gd name="T6" fmla="*/ 53 w 387"/>
                <a:gd name="T7" fmla="*/ 219 h 441"/>
                <a:gd name="T8" fmla="*/ 104 w 387"/>
                <a:gd name="T9" fmla="*/ 292 h 441"/>
                <a:gd name="T10" fmla="*/ 268 w 387"/>
                <a:gd name="T11" fmla="*/ 32 h 441"/>
                <a:gd name="T12" fmla="*/ 387 w 387"/>
                <a:gd name="T13" fmla="*/ 95 h 441"/>
              </a:gdLst>
              <a:ahLst/>
              <a:cxnLst>
                <a:cxn ang="0">
                  <a:pos x="T0" y="T1"/>
                </a:cxn>
                <a:cxn ang="0">
                  <a:pos x="T2" y="T3"/>
                </a:cxn>
                <a:cxn ang="0">
                  <a:pos x="T4" y="T5"/>
                </a:cxn>
                <a:cxn ang="0">
                  <a:pos x="T6" y="T7"/>
                </a:cxn>
                <a:cxn ang="0">
                  <a:pos x="T8" y="T9"/>
                </a:cxn>
                <a:cxn ang="0">
                  <a:pos x="T10" y="T11"/>
                </a:cxn>
                <a:cxn ang="0">
                  <a:pos x="T12" y="T13"/>
                </a:cxn>
              </a:cxnLst>
              <a:rect l="0" t="0" r="r" b="b"/>
              <a:pathLst>
                <a:path w="387" h="441">
                  <a:moveTo>
                    <a:pt x="387" y="95"/>
                  </a:moveTo>
                  <a:cubicBezTo>
                    <a:pt x="387" y="95"/>
                    <a:pt x="155" y="441"/>
                    <a:pt x="69" y="364"/>
                  </a:cubicBezTo>
                  <a:cubicBezTo>
                    <a:pt x="69" y="364"/>
                    <a:pt x="0" y="271"/>
                    <a:pt x="12" y="239"/>
                  </a:cubicBezTo>
                  <a:cubicBezTo>
                    <a:pt x="53" y="219"/>
                    <a:pt x="53" y="219"/>
                    <a:pt x="53" y="219"/>
                  </a:cubicBezTo>
                  <a:cubicBezTo>
                    <a:pt x="53" y="219"/>
                    <a:pt x="82" y="296"/>
                    <a:pt x="104" y="292"/>
                  </a:cubicBezTo>
                  <a:cubicBezTo>
                    <a:pt x="126" y="288"/>
                    <a:pt x="254" y="64"/>
                    <a:pt x="268" y="32"/>
                  </a:cubicBezTo>
                  <a:cubicBezTo>
                    <a:pt x="283" y="0"/>
                    <a:pt x="365" y="10"/>
                    <a:pt x="387" y="95"/>
                  </a:cubicBezTo>
                  <a:close/>
                </a:path>
              </a:pathLst>
            </a:custGeom>
            <a:solidFill>
              <a:srgbClr val="FF612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1" name="íş1îdê"/>
            <p:cNvSpPr/>
            <p:nvPr/>
          </p:nvSpPr>
          <p:spPr bwMode="auto">
            <a:xfrm>
              <a:off x="1543" y="980"/>
              <a:ext cx="559" cy="618"/>
            </a:xfrm>
            <a:custGeom>
              <a:avLst/>
              <a:gdLst>
                <a:gd name="T0" fmla="*/ 559 w 559"/>
                <a:gd name="T1" fmla="*/ 440 h 618"/>
                <a:gd name="T2" fmla="*/ 135 w 559"/>
                <a:gd name="T3" fmla="*/ 618 h 618"/>
                <a:gd name="T4" fmla="*/ 0 w 559"/>
                <a:gd name="T5" fmla="*/ 95 h 618"/>
                <a:gd name="T6" fmla="*/ 393 w 559"/>
                <a:gd name="T7" fmla="*/ 0 h 618"/>
                <a:gd name="T8" fmla="*/ 559 w 559"/>
                <a:gd name="T9" fmla="*/ 440 h 618"/>
              </a:gdLst>
              <a:ahLst/>
              <a:cxnLst>
                <a:cxn ang="0">
                  <a:pos x="T0" y="T1"/>
                </a:cxn>
                <a:cxn ang="0">
                  <a:pos x="T2" y="T3"/>
                </a:cxn>
                <a:cxn ang="0">
                  <a:pos x="T4" y="T5"/>
                </a:cxn>
                <a:cxn ang="0">
                  <a:pos x="T6" y="T7"/>
                </a:cxn>
                <a:cxn ang="0">
                  <a:pos x="T8" y="T9"/>
                </a:cxn>
              </a:cxnLst>
              <a:rect l="0" t="0" r="r" b="b"/>
              <a:pathLst>
                <a:path w="559" h="618">
                  <a:moveTo>
                    <a:pt x="559" y="440"/>
                  </a:moveTo>
                  <a:lnTo>
                    <a:pt x="135" y="618"/>
                  </a:lnTo>
                  <a:lnTo>
                    <a:pt x="0" y="95"/>
                  </a:lnTo>
                  <a:lnTo>
                    <a:pt x="393" y="0"/>
                  </a:lnTo>
                  <a:lnTo>
                    <a:pt x="559" y="44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2" name="ï$ļïďè"/>
            <p:cNvSpPr/>
            <p:nvPr/>
          </p:nvSpPr>
          <p:spPr bwMode="auto">
            <a:xfrm>
              <a:off x="2253" y="175"/>
              <a:ext cx="667" cy="1122"/>
            </a:xfrm>
            <a:custGeom>
              <a:avLst/>
              <a:gdLst>
                <a:gd name="T0" fmla="*/ 0 w 282"/>
                <a:gd name="T1" fmla="*/ 56 h 474"/>
                <a:gd name="T2" fmla="*/ 209 w 282"/>
                <a:gd name="T3" fmla="*/ 451 h 474"/>
                <a:gd name="T4" fmla="*/ 282 w 282"/>
                <a:gd name="T5" fmla="*/ 427 h 474"/>
                <a:gd name="T6" fmla="*/ 81 w 282"/>
                <a:gd name="T7" fmla="*/ 11 h 474"/>
                <a:gd name="T8" fmla="*/ 0 w 282"/>
                <a:gd name="T9" fmla="*/ 56 h 474"/>
              </a:gdLst>
              <a:ahLst/>
              <a:cxnLst>
                <a:cxn ang="0">
                  <a:pos x="T0" y="T1"/>
                </a:cxn>
                <a:cxn ang="0">
                  <a:pos x="T2" y="T3"/>
                </a:cxn>
                <a:cxn ang="0">
                  <a:pos x="T4" y="T5"/>
                </a:cxn>
                <a:cxn ang="0">
                  <a:pos x="T6" y="T7"/>
                </a:cxn>
                <a:cxn ang="0">
                  <a:pos x="T8" y="T9"/>
                </a:cxn>
              </a:cxnLst>
              <a:rect l="0" t="0" r="r" b="b"/>
              <a:pathLst>
                <a:path w="282" h="474">
                  <a:moveTo>
                    <a:pt x="0" y="56"/>
                  </a:moveTo>
                  <a:cubicBezTo>
                    <a:pt x="0" y="56"/>
                    <a:pt x="46" y="369"/>
                    <a:pt x="209" y="451"/>
                  </a:cubicBezTo>
                  <a:cubicBezTo>
                    <a:pt x="254" y="474"/>
                    <a:pt x="282" y="427"/>
                    <a:pt x="282" y="427"/>
                  </a:cubicBezTo>
                  <a:cubicBezTo>
                    <a:pt x="282" y="427"/>
                    <a:pt x="253" y="35"/>
                    <a:pt x="81" y="11"/>
                  </a:cubicBezTo>
                  <a:cubicBezTo>
                    <a:pt x="0" y="0"/>
                    <a:pt x="0" y="56"/>
                    <a:pt x="0" y="56"/>
                  </a:cubicBezTo>
                  <a:close/>
                </a:path>
              </a:pathLst>
            </a:custGeom>
            <a:solidFill>
              <a:srgbClr val="876E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 name="ïŝľîḋé"/>
            <p:cNvSpPr/>
            <p:nvPr/>
          </p:nvSpPr>
          <p:spPr bwMode="auto">
            <a:xfrm>
              <a:off x="2241" y="561"/>
              <a:ext cx="38" cy="135"/>
            </a:xfrm>
            <a:custGeom>
              <a:avLst/>
              <a:gdLst>
                <a:gd name="T0" fmla="*/ 0 w 16"/>
                <a:gd name="T1" fmla="*/ 0 h 57"/>
                <a:gd name="T2" fmla="*/ 5 w 16"/>
                <a:gd name="T3" fmla="*/ 53 h 57"/>
                <a:gd name="T4" fmla="*/ 16 w 16"/>
                <a:gd name="T5" fmla="*/ 55 h 57"/>
                <a:gd name="T6" fmla="*/ 0 w 16"/>
                <a:gd name="T7" fmla="*/ 0 h 57"/>
              </a:gdLst>
              <a:ahLst/>
              <a:cxnLst>
                <a:cxn ang="0">
                  <a:pos x="T0" y="T1"/>
                </a:cxn>
                <a:cxn ang="0">
                  <a:pos x="T2" y="T3"/>
                </a:cxn>
                <a:cxn ang="0">
                  <a:pos x="T4" y="T5"/>
                </a:cxn>
                <a:cxn ang="0">
                  <a:pos x="T6" y="T7"/>
                </a:cxn>
              </a:cxnLst>
              <a:rect l="0" t="0" r="r" b="b"/>
              <a:pathLst>
                <a:path w="16" h="57">
                  <a:moveTo>
                    <a:pt x="0" y="0"/>
                  </a:moveTo>
                  <a:cubicBezTo>
                    <a:pt x="0" y="0"/>
                    <a:pt x="0" y="43"/>
                    <a:pt x="5" y="53"/>
                  </a:cubicBezTo>
                  <a:cubicBezTo>
                    <a:pt x="8" y="57"/>
                    <a:pt x="16" y="55"/>
                    <a:pt x="16" y="55"/>
                  </a:cubicBezTo>
                  <a:lnTo>
                    <a:pt x="0" y="0"/>
                  </a:lnTo>
                  <a:close/>
                </a:path>
              </a:pathLst>
            </a:custGeom>
            <a:solidFill>
              <a:srgbClr val="FFC4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4" name="íṣḷidé"/>
            <p:cNvSpPr/>
            <p:nvPr/>
          </p:nvSpPr>
          <p:spPr bwMode="auto">
            <a:xfrm>
              <a:off x="2009" y="959"/>
              <a:ext cx="142" cy="279"/>
            </a:xfrm>
            <a:custGeom>
              <a:avLst/>
              <a:gdLst>
                <a:gd name="T0" fmla="*/ 0 w 142"/>
                <a:gd name="T1" fmla="*/ 7 h 279"/>
                <a:gd name="T2" fmla="*/ 104 w 142"/>
                <a:gd name="T3" fmla="*/ 279 h 279"/>
                <a:gd name="T4" fmla="*/ 109 w 142"/>
                <a:gd name="T5" fmla="*/ 244 h 279"/>
                <a:gd name="T6" fmla="*/ 142 w 142"/>
                <a:gd name="T7" fmla="*/ 267 h 279"/>
                <a:gd name="T8" fmla="*/ 34 w 142"/>
                <a:gd name="T9" fmla="*/ 0 h 279"/>
                <a:gd name="T10" fmla="*/ 0 w 142"/>
                <a:gd name="T11" fmla="*/ 7 h 279"/>
              </a:gdLst>
              <a:ahLst/>
              <a:cxnLst>
                <a:cxn ang="0">
                  <a:pos x="T0" y="T1"/>
                </a:cxn>
                <a:cxn ang="0">
                  <a:pos x="T2" y="T3"/>
                </a:cxn>
                <a:cxn ang="0">
                  <a:pos x="T4" y="T5"/>
                </a:cxn>
                <a:cxn ang="0">
                  <a:pos x="T6" y="T7"/>
                </a:cxn>
                <a:cxn ang="0">
                  <a:pos x="T8" y="T9"/>
                </a:cxn>
                <a:cxn ang="0">
                  <a:pos x="T10" y="T11"/>
                </a:cxn>
              </a:cxnLst>
              <a:rect l="0" t="0" r="r" b="b"/>
              <a:pathLst>
                <a:path w="142" h="279">
                  <a:moveTo>
                    <a:pt x="0" y="7"/>
                  </a:moveTo>
                  <a:lnTo>
                    <a:pt x="104" y="279"/>
                  </a:lnTo>
                  <a:lnTo>
                    <a:pt x="109" y="244"/>
                  </a:lnTo>
                  <a:lnTo>
                    <a:pt x="142" y="267"/>
                  </a:lnTo>
                  <a:lnTo>
                    <a:pt x="34" y="0"/>
                  </a:lnTo>
                  <a:lnTo>
                    <a:pt x="0" y="7"/>
                  </a:lnTo>
                  <a:close/>
                </a:path>
              </a:pathLst>
            </a:custGeom>
            <a:solidFill>
              <a:srgbClr val="ED4A5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 name="íŝlïḓè"/>
            <p:cNvSpPr/>
            <p:nvPr/>
          </p:nvSpPr>
          <p:spPr bwMode="auto">
            <a:xfrm>
              <a:off x="1912" y="1903"/>
              <a:ext cx="393" cy="971"/>
            </a:xfrm>
            <a:custGeom>
              <a:avLst/>
              <a:gdLst>
                <a:gd name="T0" fmla="*/ 112 w 166"/>
                <a:gd name="T1" fmla="*/ 0 h 410"/>
                <a:gd name="T2" fmla="*/ 16 w 166"/>
                <a:gd name="T3" fmla="*/ 176 h 410"/>
                <a:gd name="T4" fmla="*/ 63 w 166"/>
                <a:gd name="T5" fmla="*/ 410 h 410"/>
                <a:gd name="T6" fmla="*/ 84 w 166"/>
                <a:gd name="T7" fmla="*/ 410 h 410"/>
                <a:gd name="T8" fmla="*/ 166 w 166"/>
                <a:gd name="T9" fmla="*/ 47 h 410"/>
                <a:gd name="T10" fmla="*/ 112 w 166"/>
                <a:gd name="T11" fmla="*/ 0 h 410"/>
              </a:gdLst>
              <a:ahLst/>
              <a:cxnLst>
                <a:cxn ang="0">
                  <a:pos x="T0" y="T1"/>
                </a:cxn>
                <a:cxn ang="0">
                  <a:pos x="T2" y="T3"/>
                </a:cxn>
                <a:cxn ang="0">
                  <a:pos x="T4" y="T5"/>
                </a:cxn>
                <a:cxn ang="0">
                  <a:pos x="T6" y="T7"/>
                </a:cxn>
                <a:cxn ang="0">
                  <a:pos x="T8" y="T9"/>
                </a:cxn>
                <a:cxn ang="0">
                  <a:pos x="T10" y="T11"/>
                </a:cxn>
              </a:cxnLst>
              <a:rect l="0" t="0" r="r" b="b"/>
              <a:pathLst>
                <a:path w="166" h="410">
                  <a:moveTo>
                    <a:pt x="112" y="0"/>
                  </a:moveTo>
                  <a:cubicBezTo>
                    <a:pt x="112" y="0"/>
                    <a:pt x="0" y="82"/>
                    <a:pt x="16" y="176"/>
                  </a:cubicBezTo>
                  <a:cubicBezTo>
                    <a:pt x="32" y="271"/>
                    <a:pt x="63" y="410"/>
                    <a:pt x="63" y="410"/>
                  </a:cubicBezTo>
                  <a:cubicBezTo>
                    <a:pt x="84" y="410"/>
                    <a:pt x="84" y="410"/>
                    <a:pt x="84" y="410"/>
                  </a:cubicBezTo>
                  <a:cubicBezTo>
                    <a:pt x="166" y="47"/>
                    <a:pt x="166" y="47"/>
                    <a:pt x="166" y="47"/>
                  </a:cubicBezTo>
                  <a:lnTo>
                    <a:pt x="112" y="0"/>
                  </a:lnTo>
                  <a:close/>
                </a:path>
              </a:pathLst>
            </a:custGeom>
            <a:solidFill>
              <a:srgbClr val="3954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 name="îŝḷîďé"/>
            <p:cNvSpPr/>
            <p:nvPr/>
          </p:nvSpPr>
          <p:spPr bwMode="auto">
            <a:xfrm>
              <a:off x="1683" y="1707"/>
              <a:ext cx="1140" cy="1186"/>
            </a:xfrm>
            <a:custGeom>
              <a:avLst/>
              <a:gdLst>
                <a:gd name="T0" fmla="*/ 56 w 482"/>
                <a:gd name="T1" fmla="*/ 491 h 501"/>
                <a:gd name="T2" fmla="*/ 181 w 482"/>
                <a:gd name="T3" fmla="*/ 191 h 501"/>
                <a:gd name="T4" fmla="*/ 442 w 482"/>
                <a:gd name="T5" fmla="*/ 165 h 501"/>
                <a:gd name="T6" fmla="*/ 482 w 482"/>
                <a:gd name="T7" fmla="*/ 36 h 501"/>
                <a:gd name="T8" fmla="*/ 295 w 482"/>
                <a:gd name="T9" fmla="*/ 0 h 501"/>
                <a:gd name="T10" fmla="*/ 269 w 482"/>
                <a:gd name="T11" fmla="*/ 32 h 501"/>
                <a:gd name="T12" fmla="*/ 94 w 482"/>
                <a:gd name="T13" fmla="*/ 80 h 501"/>
                <a:gd name="T14" fmla="*/ 9 w 482"/>
                <a:gd name="T15" fmla="*/ 501 h 501"/>
                <a:gd name="T16" fmla="*/ 56 w 482"/>
                <a:gd name="T17" fmla="*/ 491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2" h="501">
                  <a:moveTo>
                    <a:pt x="56" y="491"/>
                  </a:moveTo>
                  <a:cubicBezTo>
                    <a:pt x="181" y="191"/>
                    <a:pt x="181" y="191"/>
                    <a:pt x="181" y="191"/>
                  </a:cubicBezTo>
                  <a:cubicBezTo>
                    <a:pt x="181" y="191"/>
                    <a:pt x="378" y="202"/>
                    <a:pt x="442" y="165"/>
                  </a:cubicBezTo>
                  <a:cubicBezTo>
                    <a:pt x="471" y="147"/>
                    <a:pt x="482" y="36"/>
                    <a:pt x="482" y="36"/>
                  </a:cubicBezTo>
                  <a:cubicBezTo>
                    <a:pt x="295" y="0"/>
                    <a:pt x="295" y="0"/>
                    <a:pt x="295" y="0"/>
                  </a:cubicBezTo>
                  <a:cubicBezTo>
                    <a:pt x="269" y="32"/>
                    <a:pt x="269" y="32"/>
                    <a:pt x="269" y="32"/>
                  </a:cubicBezTo>
                  <a:cubicBezTo>
                    <a:pt x="249" y="38"/>
                    <a:pt x="145" y="30"/>
                    <a:pt x="94" y="80"/>
                  </a:cubicBezTo>
                  <a:cubicBezTo>
                    <a:pt x="0" y="172"/>
                    <a:pt x="9" y="501"/>
                    <a:pt x="9" y="501"/>
                  </a:cubicBezTo>
                  <a:lnTo>
                    <a:pt x="56" y="491"/>
                  </a:lnTo>
                  <a:close/>
                </a:path>
              </a:pathLst>
            </a:custGeom>
            <a:solidFill>
              <a:srgbClr val="496B8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 name="iṩľíḓe"/>
            <p:cNvSpPr/>
            <p:nvPr/>
          </p:nvSpPr>
          <p:spPr bwMode="auto">
            <a:xfrm>
              <a:off x="1461" y="2845"/>
              <a:ext cx="406" cy="230"/>
            </a:xfrm>
            <a:custGeom>
              <a:avLst/>
              <a:gdLst>
                <a:gd name="T0" fmla="*/ 153 w 172"/>
                <a:gd name="T1" fmla="*/ 0 h 97"/>
                <a:gd name="T2" fmla="*/ 100 w 172"/>
                <a:gd name="T3" fmla="*/ 4 h 97"/>
                <a:gd name="T4" fmla="*/ 0 w 172"/>
                <a:gd name="T5" fmla="*/ 74 h 97"/>
                <a:gd name="T6" fmla="*/ 0 w 172"/>
                <a:gd name="T7" fmla="*/ 97 h 97"/>
                <a:gd name="T8" fmla="*/ 172 w 172"/>
                <a:gd name="T9" fmla="*/ 74 h 97"/>
                <a:gd name="T10" fmla="*/ 172 w 172"/>
                <a:gd name="T11" fmla="*/ 41 h 97"/>
                <a:gd name="T12" fmla="*/ 153 w 17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72" h="97">
                  <a:moveTo>
                    <a:pt x="153" y="0"/>
                  </a:moveTo>
                  <a:cubicBezTo>
                    <a:pt x="100" y="4"/>
                    <a:pt x="100" y="4"/>
                    <a:pt x="100" y="4"/>
                  </a:cubicBezTo>
                  <a:cubicBezTo>
                    <a:pt x="82" y="4"/>
                    <a:pt x="0" y="56"/>
                    <a:pt x="0" y="74"/>
                  </a:cubicBezTo>
                  <a:cubicBezTo>
                    <a:pt x="0" y="97"/>
                    <a:pt x="0" y="97"/>
                    <a:pt x="0" y="97"/>
                  </a:cubicBezTo>
                  <a:cubicBezTo>
                    <a:pt x="172" y="74"/>
                    <a:pt x="172" y="74"/>
                    <a:pt x="172" y="74"/>
                  </a:cubicBezTo>
                  <a:cubicBezTo>
                    <a:pt x="172" y="41"/>
                    <a:pt x="172" y="41"/>
                    <a:pt x="172" y="41"/>
                  </a:cubicBezTo>
                  <a:cubicBezTo>
                    <a:pt x="172" y="23"/>
                    <a:pt x="171" y="0"/>
                    <a:pt x="15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 name="íṣḻiďé"/>
            <p:cNvSpPr/>
            <p:nvPr/>
          </p:nvSpPr>
          <p:spPr bwMode="auto">
            <a:xfrm>
              <a:off x="1782" y="2791"/>
              <a:ext cx="410" cy="232"/>
            </a:xfrm>
            <a:custGeom>
              <a:avLst/>
              <a:gdLst>
                <a:gd name="T0" fmla="*/ 153 w 173"/>
                <a:gd name="T1" fmla="*/ 0 h 98"/>
                <a:gd name="T2" fmla="*/ 101 w 173"/>
                <a:gd name="T3" fmla="*/ 4 h 98"/>
                <a:gd name="T4" fmla="*/ 0 w 173"/>
                <a:gd name="T5" fmla="*/ 74 h 98"/>
                <a:gd name="T6" fmla="*/ 0 w 173"/>
                <a:gd name="T7" fmla="*/ 98 h 98"/>
                <a:gd name="T8" fmla="*/ 173 w 173"/>
                <a:gd name="T9" fmla="*/ 74 h 98"/>
                <a:gd name="T10" fmla="*/ 173 w 173"/>
                <a:gd name="T11" fmla="*/ 42 h 98"/>
                <a:gd name="T12" fmla="*/ 153 w 173"/>
                <a:gd name="T13" fmla="*/ 0 h 98"/>
              </a:gdLst>
              <a:ahLst/>
              <a:cxnLst>
                <a:cxn ang="0">
                  <a:pos x="T0" y="T1"/>
                </a:cxn>
                <a:cxn ang="0">
                  <a:pos x="T2" y="T3"/>
                </a:cxn>
                <a:cxn ang="0">
                  <a:pos x="T4" y="T5"/>
                </a:cxn>
                <a:cxn ang="0">
                  <a:pos x="T6" y="T7"/>
                </a:cxn>
                <a:cxn ang="0">
                  <a:pos x="T8" y="T9"/>
                </a:cxn>
                <a:cxn ang="0">
                  <a:pos x="T10" y="T11"/>
                </a:cxn>
                <a:cxn ang="0">
                  <a:pos x="T12" y="T13"/>
                </a:cxn>
              </a:cxnLst>
              <a:rect l="0" t="0" r="r" b="b"/>
              <a:pathLst>
                <a:path w="173" h="98">
                  <a:moveTo>
                    <a:pt x="153" y="0"/>
                  </a:moveTo>
                  <a:cubicBezTo>
                    <a:pt x="101" y="4"/>
                    <a:pt x="101" y="4"/>
                    <a:pt x="101" y="4"/>
                  </a:cubicBezTo>
                  <a:cubicBezTo>
                    <a:pt x="83" y="4"/>
                    <a:pt x="0" y="56"/>
                    <a:pt x="0" y="74"/>
                  </a:cubicBezTo>
                  <a:cubicBezTo>
                    <a:pt x="0" y="98"/>
                    <a:pt x="0" y="98"/>
                    <a:pt x="0" y="98"/>
                  </a:cubicBezTo>
                  <a:cubicBezTo>
                    <a:pt x="173" y="74"/>
                    <a:pt x="173" y="74"/>
                    <a:pt x="173" y="74"/>
                  </a:cubicBezTo>
                  <a:cubicBezTo>
                    <a:pt x="173" y="42"/>
                    <a:pt x="173" y="42"/>
                    <a:pt x="173" y="42"/>
                  </a:cubicBezTo>
                  <a:cubicBezTo>
                    <a:pt x="173" y="23"/>
                    <a:pt x="172" y="0"/>
                    <a:pt x="15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 name="iş1íḑê"/>
            <p:cNvSpPr/>
            <p:nvPr/>
          </p:nvSpPr>
          <p:spPr bwMode="auto">
            <a:xfrm>
              <a:off x="2338" y="1666"/>
              <a:ext cx="497" cy="180"/>
            </a:xfrm>
            <a:custGeom>
              <a:avLst/>
              <a:gdLst>
                <a:gd name="T0" fmla="*/ 0 w 497"/>
                <a:gd name="T1" fmla="*/ 93 h 180"/>
                <a:gd name="T2" fmla="*/ 26 w 497"/>
                <a:gd name="T3" fmla="*/ 0 h 180"/>
                <a:gd name="T4" fmla="*/ 497 w 497"/>
                <a:gd name="T5" fmla="*/ 93 h 180"/>
                <a:gd name="T6" fmla="*/ 485 w 497"/>
                <a:gd name="T7" fmla="*/ 180 h 180"/>
                <a:gd name="T8" fmla="*/ 0 w 497"/>
                <a:gd name="T9" fmla="*/ 93 h 180"/>
              </a:gdLst>
              <a:ahLst/>
              <a:cxnLst>
                <a:cxn ang="0">
                  <a:pos x="T0" y="T1"/>
                </a:cxn>
                <a:cxn ang="0">
                  <a:pos x="T2" y="T3"/>
                </a:cxn>
                <a:cxn ang="0">
                  <a:pos x="T4" y="T5"/>
                </a:cxn>
                <a:cxn ang="0">
                  <a:pos x="T6" y="T7"/>
                </a:cxn>
                <a:cxn ang="0">
                  <a:pos x="T8" y="T9"/>
                </a:cxn>
              </a:cxnLst>
              <a:rect l="0" t="0" r="r" b="b"/>
              <a:pathLst>
                <a:path w="497" h="180">
                  <a:moveTo>
                    <a:pt x="0" y="93"/>
                  </a:moveTo>
                  <a:lnTo>
                    <a:pt x="26" y="0"/>
                  </a:lnTo>
                  <a:lnTo>
                    <a:pt x="497" y="93"/>
                  </a:lnTo>
                  <a:lnTo>
                    <a:pt x="485" y="180"/>
                  </a:lnTo>
                  <a:lnTo>
                    <a:pt x="0" y="93"/>
                  </a:lnTo>
                  <a:close/>
                </a:path>
              </a:pathLst>
            </a:custGeom>
            <a:solidFill>
              <a:srgbClr val="876E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0" name="ïśḻîdè"/>
            <p:cNvSpPr/>
            <p:nvPr/>
          </p:nvSpPr>
          <p:spPr bwMode="auto">
            <a:xfrm>
              <a:off x="2194" y="286"/>
              <a:ext cx="288" cy="285"/>
            </a:xfrm>
            <a:custGeom>
              <a:avLst/>
              <a:gdLst>
                <a:gd name="T0" fmla="*/ 30 w 122"/>
                <a:gd name="T1" fmla="*/ 0 h 120"/>
                <a:gd name="T2" fmla="*/ 7 w 122"/>
                <a:gd name="T3" fmla="*/ 92 h 120"/>
                <a:gd name="T4" fmla="*/ 72 w 122"/>
                <a:gd name="T5" fmla="*/ 105 h 120"/>
                <a:gd name="T6" fmla="*/ 30 w 122"/>
                <a:gd name="T7" fmla="*/ 0 h 120"/>
              </a:gdLst>
              <a:ahLst/>
              <a:cxnLst>
                <a:cxn ang="0">
                  <a:pos x="T0" y="T1"/>
                </a:cxn>
                <a:cxn ang="0">
                  <a:pos x="T2" y="T3"/>
                </a:cxn>
                <a:cxn ang="0">
                  <a:pos x="T4" y="T5"/>
                </a:cxn>
                <a:cxn ang="0">
                  <a:pos x="T6" y="T7"/>
                </a:cxn>
              </a:cxnLst>
              <a:rect l="0" t="0" r="r" b="b"/>
              <a:pathLst>
                <a:path w="122" h="120">
                  <a:moveTo>
                    <a:pt x="30" y="0"/>
                  </a:moveTo>
                  <a:cubicBezTo>
                    <a:pt x="30" y="0"/>
                    <a:pt x="0" y="3"/>
                    <a:pt x="7" y="92"/>
                  </a:cubicBezTo>
                  <a:cubicBezTo>
                    <a:pt x="7" y="92"/>
                    <a:pt x="23" y="120"/>
                    <a:pt x="72" y="105"/>
                  </a:cubicBezTo>
                  <a:cubicBezTo>
                    <a:pt x="122" y="90"/>
                    <a:pt x="30" y="0"/>
                    <a:pt x="30" y="0"/>
                  </a:cubicBezTo>
                  <a:close/>
                </a:path>
              </a:pathLst>
            </a:custGeom>
            <a:solidFill>
              <a:srgbClr val="876E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par>
                          <p:cTn id="11" fill="hold">
                            <p:stCondLst>
                              <p:cond delay="500"/>
                            </p:stCondLst>
                            <p:childTnLst>
                              <p:par>
                                <p:cTn id="12" presetID="2" presetClass="entr" presetSubtype="8" fill="hold" grpId="0" nodeType="after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fill="hold"/>
                                        <p:tgtEl>
                                          <p:spTgt spid="24"/>
                                        </p:tgtEl>
                                        <p:attrNameLst>
                                          <p:attrName>ppt_x</p:attrName>
                                        </p:attrNameLst>
                                      </p:cBhvr>
                                      <p:tavLst>
                                        <p:tav tm="0">
                                          <p:val>
                                            <p:strVal val="0-#ppt_w/2"/>
                                          </p:val>
                                        </p:tav>
                                        <p:tav tm="100000">
                                          <p:val>
                                            <p:strVal val="#ppt_x"/>
                                          </p:val>
                                        </p:tav>
                                      </p:tavLst>
                                    </p:anim>
                                    <p:anim calcmode="lin" valueType="num">
                                      <p:cBhvr additive="base">
                                        <p:cTn id="15"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127169" y="1863772"/>
            <a:ext cx="6886146" cy="1246495"/>
          </a:xfrm>
          <a:prstGeom prst="rect">
            <a:avLst/>
          </a:prstGeom>
        </p:spPr>
        <p:txBody>
          <a:bodyPr wrap="square">
            <a:spAutoFit/>
          </a:bodyPr>
          <a:lstStyle/>
          <a:p>
            <a:pPr>
              <a:lnSpc>
                <a:spcPct val="150000"/>
              </a:lnSpc>
            </a:pPr>
            <a:r>
              <a:rPr lang="zh-CN" altLang="en-US" sz="2500" b="1" spc="300" dirty="0">
                <a:latin typeface="+mj-ea"/>
                <a:ea typeface="+mj-ea"/>
              </a:rPr>
              <a:t>不墨所做超过领导对你的期望</a:t>
            </a:r>
            <a:endParaRPr lang="zh-CN" altLang="en-US" sz="2500" b="1" spc="300" dirty="0">
              <a:latin typeface="+mj-ea"/>
              <a:ea typeface="+mj-ea"/>
            </a:endParaRPr>
          </a:p>
          <a:p>
            <a:pPr>
              <a:lnSpc>
                <a:spcPct val="150000"/>
              </a:lnSpc>
            </a:pPr>
            <a:r>
              <a:rPr lang="zh-CN" altLang="en-US" sz="2500" b="1" spc="300" dirty="0">
                <a:latin typeface="+mj-ea"/>
                <a:ea typeface="+mj-ea"/>
              </a:rPr>
              <a:t>守成规，锐意创新</a:t>
            </a:r>
            <a:endParaRPr lang="zh-CN" altLang="en-US" sz="2500" b="1" spc="300" dirty="0">
              <a:latin typeface="+mj-ea"/>
              <a:ea typeface="+mj-ea"/>
            </a:endParaRPr>
          </a:p>
        </p:txBody>
      </p:sp>
      <p:sp>
        <p:nvSpPr>
          <p:cNvPr id="69" name="TextBox 183"/>
          <p:cNvSpPr txBox="1"/>
          <p:nvPr/>
        </p:nvSpPr>
        <p:spPr>
          <a:xfrm>
            <a:off x="1127169" y="3137109"/>
            <a:ext cx="12084682" cy="507831"/>
          </a:xfrm>
          <a:prstGeom prst="rect">
            <a:avLst/>
          </a:prstGeom>
          <a:noFill/>
        </p:spPr>
        <p:txBody>
          <a:bodyPr wrap="square" rtlCol="0">
            <a:spAutoFit/>
          </a:bodyPr>
          <a:lstStyle/>
          <a:p>
            <a:pPr>
              <a:lnSpc>
                <a:spcPct val="150000"/>
              </a:lnSpc>
              <a:buFontTx/>
              <a:buChar char="•"/>
            </a:pPr>
            <a:r>
              <a:rPr lang="zh-CN" altLang="en-US" spc="300" dirty="0">
                <a:latin typeface="+mj-ea"/>
                <a:ea typeface="+mj-ea"/>
              </a:rPr>
              <a:t>  自动自发地完成领导交办的工作，并适时超出领导的期望。</a:t>
            </a:r>
            <a:endParaRPr lang="zh-CN" altLang="en-US" spc="300" dirty="0">
              <a:latin typeface="+mj-ea"/>
              <a:ea typeface="+mj-ea"/>
            </a:endParaRPr>
          </a:p>
        </p:txBody>
      </p:sp>
      <p:sp>
        <p:nvSpPr>
          <p:cNvPr id="70" name="TextBox 185"/>
          <p:cNvSpPr txBox="1"/>
          <p:nvPr/>
        </p:nvSpPr>
        <p:spPr>
          <a:xfrm>
            <a:off x="1127169" y="3856602"/>
            <a:ext cx="10078127" cy="2169825"/>
          </a:xfrm>
          <a:prstGeom prst="rect">
            <a:avLst/>
          </a:prstGeom>
          <a:noFill/>
        </p:spPr>
        <p:txBody>
          <a:bodyPr wrap="square" rtlCol="0">
            <a:spAutoFit/>
          </a:bodyPr>
          <a:lstStyle/>
          <a:p>
            <a:pPr>
              <a:lnSpc>
                <a:spcPct val="150000"/>
              </a:lnSpc>
              <a:buFontTx/>
              <a:buChar char="•"/>
            </a:pPr>
            <a:r>
              <a:rPr lang="zh-CN" altLang="en-US" spc="300" dirty="0">
                <a:latin typeface="+mj-ea"/>
                <a:ea typeface="+mj-ea"/>
              </a:rPr>
              <a:t>   在这个世界上，有两种人永远都得不到提升：第一种人不肯听命行事； 另外一种人只肯听命</a:t>
            </a:r>
            <a:r>
              <a:rPr lang="zh-CN" altLang="en-US" spc="300">
                <a:latin typeface="+mj-ea"/>
                <a:ea typeface="+mj-ea"/>
              </a:rPr>
              <a:t>行事。    </a:t>
            </a:r>
            <a:endParaRPr lang="en-US" altLang="zh-CN" spc="300" dirty="0">
              <a:latin typeface="+mj-ea"/>
              <a:ea typeface="+mj-ea"/>
            </a:endParaRPr>
          </a:p>
          <a:p>
            <a:pPr>
              <a:lnSpc>
                <a:spcPct val="150000"/>
              </a:lnSpc>
              <a:buFont typeface="Wingdings" panose="05000000000000000000" pitchFamily="2" charset="2"/>
              <a:buNone/>
            </a:pPr>
            <a:r>
              <a:rPr lang="zh-CN" altLang="en-US" spc="300">
                <a:latin typeface="+mj-ea"/>
                <a:ea typeface="+mj-ea"/>
              </a:rPr>
              <a:t>成功</a:t>
            </a:r>
            <a:r>
              <a:rPr lang="zh-CN" altLang="en-US" spc="300" dirty="0">
                <a:latin typeface="+mj-ea"/>
                <a:ea typeface="+mj-ea"/>
              </a:rPr>
              <a:t>的机会总是属于那些能够主动去做事的人，可是很多人根本就没有意识到这一点，他们早已养成了拖延懒惰的习惯。只有当你主动、真诚地提供真正有用的服务时，成功才会伴随而来。  </a:t>
            </a:r>
            <a:endParaRPr lang="zh-CN" altLang="en-US" spc="300" dirty="0">
              <a:latin typeface="+mj-ea"/>
              <a:ea typeface="+mj-ea"/>
            </a:endParaRPr>
          </a:p>
        </p:txBody>
      </p:sp>
      <p:grpSp>
        <p:nvGrpSpPr>
          <p:cNvPr id="72" name="组合 71"/>
          <p:cNvGrpSpPr/>
          <p:nvPr/>
        </p:nvGrpSpPr>
        <p:grpSpPr>
          <a:xfrm>
            <a:off x="640573" y="246489"/>
            <a:ext cx="7142879" cy="635239"/>
            <a:chOff x="-4776492" y="-129176"/>
            <a:chExt cx="7087357" cy="630300"/>
          </a:xfrm>
        </p:grpSpPr>
        <p:sp>
          <p:nvSpPr>
            <p:cNvPr id="73" name="Text Box 7"/>
            <p:cNvSpPr txBox="1">
              <a:spLocks noChangeArrowheads="1"/>
            </p:cNvSpPr>
            <p:nvPr/>
          </p:nvSpPr>
          <p:spPr bwMode="auto">
            <a:xfrm>
              <a:off x="-273466" y="15138"/>
              <a:ext cx="2584331" cy="460854"/>
            </a:xfrm>
            <a:prstGeom prst="rect">
              <a:avLst/>
            </a:prstGeom>
            <a:noFill/>
            <a:ln w="9525">
              <a:noFill/>
              <a:miter lim="800000"/>
            </a:ln>
          </p:spPr>
          <p:txBody>
            <a:bodyPr wrap="none" lIns="46078" tIns="23040" rIns="46078" bIns="23040">
              <a:spAutoFit/>
            </a:bodyPr>
            <a:lstStyle/>
            <a:p>
              <a:pPr defTabSz="1096645"/>
              <a:r>
                <a:rPr lang="en-US" sz="1360" spc="300"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WHAT I SHOULD DO </a:t>
              </a:r>
              <a:endParaRPr lang="en-US" sz="1360" spc="300"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096645"/>
              <a:r>
                <a:rPr lang="en-US" sz="1360" spc="300"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FOR THE TEAM</a:t>
              </a:r>
              <a:endParaRPr lang="en-CA" sz="1360" spc="300"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4" name="矩形 73"/>
            <p:cNvSpPr/>
            <p:nvPr/>
          </p:nvSpPr>
          <p:spPr>
            <a:xfrm>
              <a:off x="-4776492" y="-129176"/>
              <a:ext cx="4563585" cy="630300"/>
            </a:xfrm>
            <a:prstGeom prst="rect">
              <a:avLst/>
            </a:prstGeom>
          </p:spPr>
          <p:txBody>
            <a:bodyPr wrap="none">
              <a:spAutoFit/>
            </a:bodyPr>
            <a:lstStyle/>
            <a:p>
              <a:pPr algn="ctr" defTabSz="1096645"/>
              <a:r>
                <a:rPr lang="zh-CN" altLang="en-US" sz="3530" b="1" spc="300" dirty="0">
                  <a:solidFill>
                    <a:schemeClr val="tx1">
                      <a:lumMod val="85000"/>
                      <a:lumOff val="15000"/>
                    </a:schemeClr>
                  </a:solidFill>
                  <a:latin typeface="微软雅黑" panose="020B0503020204020204" pitchFamily="34" charset="-122"/>
                  <a:ea typeface="微软雅黑" panose="020B0503020204020204" pitchFamily="34" charset="-122"/>
                </a:rPr>
                <a:t>我应该为团队</a:t>
              </a:r>
              <a:r>
                <a:rPr lang="zh-CN" altLang="en-US" sz="3530" b="1" spc="300">
                  <a:solidFill>
                    <a:schemeClr val="tx1">
                      <a:lumMod val="85000"/>
                      <a:lumOff val="15000"/>
                    </a:schemeClr>
                  </a:solidFill>
                  <a:latin typeface="微软雅黑" panose="020B0503020204020204" pitchFamily="34" charset="-122"/>
                  <a:ea typeface="微软雅黑" panose="020B0503020204020204" pitchFamily="34" charset="-122"/>
                </a:rPr>
                <a:t>做什么</a:t>
              </a:r>
              <a:endParaRPr lang="en-CA" altLang="zh-CN" sz="3530" b="1" spc="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75" name="1e2040cd-49e0-4812-83fb-8059b846659e"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8027829" y="1225317"/>
            <a:ext cx="3443322" cy="1884950"/>
            <a:chOff x="2354981" y="1381086"/>
            <a:chExt cx="7482038" cy="4095832"/>
          </a:xfrm>
        </p:grpSpPr>
        <p:grpSp>
          <p:nvGrpSpPr>
            <p:cNvPr id="76" name="îṩľíḋe"/>
            <p:cNvGrpSpPr/>
            <p:nvPr/>
          </p:nvGrpSpPr>
          <p:grpSpPr>
            <a:xfrm>
              <a:off x="2354981" y="3442895"/>
              <a:ext cx="7482038" cy="2034023"/>
              <a:chOff x="2961905" y="4367972"/>
              <a:chExt cx="5833994" cy="1585996"/>
            </a:xfrm>
          </p:grpSpPr>
          <p:sp>
            <p:nvSpPr>
              <p:cNvPr id="103" name="ïṣ1ïdè"/>
              <p:cNvSpPr/>
              <p:nvPr/>
            </p:nvSpPr>
            <p:spPr>
              <a:xfrm>
                <a:off x="3667287" y="4421267"/>
                <a:ext cx="4192440" cy="1085747"/>
              </a:xfrm>
              <a:custGeom>
                <a:avLst/>
                <a:gdLst/>
                <a:ahLst/>
                <a:cxnLst>
                  <a:cxn ang="0">
                    <a:pos x="wd2" y="hd2"/>
                  </a:cxn>
                  <a:cxn ang="5400000">
                    <a:pos x="wd2" y="hd2"/>
                  </a:cxn>
                  <a:cxn ang="10800000">
                    <a:pos x="wd2" y="hd2"/>
                  </a:cxn>
                  <a:cxn ang="16200000">
                    <a:pos x="wd2" y="hd2"/>
                  </a:cxn>
                </a:cxnLst>
                <a:rect l="0" t="0" r="r" b="b"/>
                <a:pathLst>
                  <a:path w="21600" h="21600" extrusionOk="0">
                    <a:moveTo>
                      <a:pt x="21316" y="4645"/>
                    </a:moveTo>
                    <a:lnTo>
                      <a:pt x="4517" y="0"/>
                    </a:lnTo>
                    <a:lnTo>
                      <a:pt x="2558" y="6600"/>
                    </a:lnTo>
                    <a:lnTo>
                      <a:pt x="0" y="15221"/>
                    </a:lnTo>
                    <a:lnTo>
                      <a:pt x="19281" y="21600"/>
                    </a:lnTo>
                    <a:lnTo>
                      <a:pt x="21600" y="4723"/>
                    </a:lnTo>
                    <a:cubicBezTo>
                      <a:pt x="21600" y="4723"/>
                      <a:pt x="21316" y="4645"/>
                      <a:pt x="21316" y="4645"/>
                    </a:cubicBezTo>
                    <a:close/>
                  </a:path>
                </a:pathLst>
              </a:custGeom>
              <a:solidFill>
                <a:srgbClr val="E6E7EA"/>
              </a:solidFill>
              <a:ln w="12700" cap="flat">
                <a:noFill/>
                <a:miter lim="400000"/>
              </a:ln>
              <a:effectLst/>
            </p:spPr>
            <p:txBody>
              <a:bodyPr anchor="ctr"/>
              <a:lstStyle/>
              <a:p>
                <a:pPr algn="ctr"/>
              </a:p>
            </p:txBody>
          </p:sp>
          <p:sp>
            <p:nvSpPr>
              <p:cNvPr id="104" name="íślidè"/>
              <p:cNvSpPr/>
              <p:nvPr/>
            </p:nvSpPr>
            <p:spPr>
              <a:xfrm>
                <a:off x="2965606" y="4367972"/>
                <a:ext cx="5816576" cy="1270875"/>
              </a:xfrm>
              <a:custGeom>
                <a:avLst/>
                <a:gdLst/>
                <a:ahLst/>
                <a:cxnLst>
                  <a:cxn ang="0">
                    <a:pos x="wd2" y="hd2"/>
                  </a:cxn>
                  <a:cxn ang="5400000">
                    <a:pos x="wd2" y="hd2"/>
                  </a:cxn>
                  <a:cxn ang="10800000">
                    <a:pos x="wd2" y="hd2"/>
                  </a:cxn>
                  <a:cxn ang="16200000">
                    <a:pos x="wd2" y="hd2"/>
                  </a:cxn>
                </a:cxnLst>
                <a:rect l="0" t="0" r="r" b="b"/>
                <a:pathLst>
                  <a:path w="21581" h="21570" extrusionOk="0">
                    <a:moveTo>
                      <a:pt x="20186" y="11768"/>
                    </a:moveTo>
                    <a:lnTo>
                      <a:pt x="20057" y="13229"/>
                    </a:lnTo>
                    <a:cubicBezTo>
                      <a:pt x="20048" y="13332"/>
                      <a:pt x="20025" y="13426"/>
                      <a:pt x="19993" y="13508"/>
                    </a:cubicBezTo>
                    <a:cubicBezTo>
                      <a:pt x="19960" y="13590"/>
                      <a:pt x="19918" y="13658"/>
                      <a:pt x="19868" y="13711"/>
                    </a:cubicBezTo>
                    <a:cubicBezTo>
                      <a:pt x="19818" y="13764"/>
                      <a:pt x="19761" y="13801"/>
                      <a:pt x="19699" y="13819"/>
                    </a:cubicBezTo>
                    <a:cubicBezTo>
                      <a:pt x="19638" y="13836"/>
                      <a:pt x="19573" y="13835"/>
                      <a:pt x="19506" y="13810"/>
                    </a:cubicBezTo>
                    <a:lnTo>
                      <a:pt x="18583" y="13475"/>
                    </a:lnTo>
                    <a:cubicBezTo>
                      <a:pt x="18517" y="13452"/>
                      <a:pt x="18456" y="13407"/>
                      <a:pt x="18403" y="13349"/>
                    </a:cubicBezTo>
                    <a:cubicBezTo>
                      <a:pt x="18350" y="13290"/>
                      <a:pt x="18304" y="13216"/>
                      <a:pt x="18268" y="13133"/>
                    </a:cubicBezTo>
                    <a:cubicBezTo>
                      <a:pt x="18232" y="13050"/>
                      <a:pt x="18206" y="12956"/>
                      <a:pt x="18191" y="12858"/>
                    </a:cubicBezTo>
                    <a:cubicBezTo>
                      <a:pt x="18177" y="12760"/>
                      <a:pt x="18174" y="12658"/>
                      <a:pt x="18185" y="12556"/>
                    </a:cubicBezTo>
                    <a:lnTo>
                      <a:pt x="18338" y="11116"/>
                    </a:lnTo>
                    <a:cubicBezTo>
                      <a:pt x="18349" y="11016"/>
                      <a:pt x="18372" y="10927"/>
                      <a:pt x="18405" y="10849"/>
                    </a:cubicBezTo>
                    <a:cubicBezTo>
                      <a:pt x="18438" y="10772"/>
                      <a:pt x="18480" y="10707"/>
                      <a:pt x="18529" y="10656"/>
                    </a:cubicBezTo>
                    <a:cubicBezTo>
                      <a:pt x="18578" y="10606"/>
                      <a:pt x="18634" y="10572"/>
                      <a:pt x="18694" y="10555"/>
                    </a:cubicBezTo>
                    <a:cubicBezTo>
                      <a:pt x="18753" y="10539"/>
                      <a:pt x="18816" y="10540"/>
                      <a:pt x="18881" y="10563"/>
                    </a:cubicBezTo>
                    <a:lnTo>
                      <a:pt x="19780" y="10877"/>
                    </a:lnTo>
                    <a:cubicBezTo>
                      <a:pt x="19844" y="10900"/>
                      <a:pt x="19904" y="10942"/>
                      <a:pt x="19957" y="10998"/>
                    </a:cubicBezTo>
                    <a:cubicBezTo>
                      <a:pt x="20010" y="11055"/>
                      <a:pt x="20056" y="11125"/>
                      <a:pt x="20093" y="11205"/>
                    </a:cubicBezTo>
                    <a:cubicBezTo>
                      <a:pt x="20130" y="11286"/>
                      <a:pt x="20158" y="11376"/>
                      <a:pt x="20174" y="11472"/>
                    </a:cubicBezTo>
                    <a:cubicBezTo>
                      <a:pt x="20190" y="11567"/>
                      <a:pt x="20195" y="11668"/>
                      <a:pt x="20186" y="11768"/>
                    </a:cubicBezTo>
                    <a:close/>
                    <a:moveTo>
                      <a:pt x="16405" y="19456"/>
                    </a:moveTo>
                    <a:lnTo>
                      <a:pt x="2520" y="14013"/>
                    </a:lnTo>
                    <a:lnTo>
                      <a:pt x="5854" y="633"/>
                    </a:lnTo>
                    <a:lnTo>
                      <a:pt x="4180" y="173"/>
                    </a:lnTo>
                    <a:lnTo>
                      <a:pt x="2492" y="7506"/>
                    </a:lnTo>
                    <a:cubicBezTo>
                      <a:pt x="2484" y="7420"/>
                      <a:pt x="2489" y="7318"/>
                      <a:pt x="2506" y="7263"/>
                    </a:cubicBezTo>
                    <a:cubicBezTo>
                      <a:pt x="2623" y="6879"/>
                      <a:pt x="2624" y="7972"/>
                      <a:pt x="2703" y="8003"/>
                    </a:cubicBezTo>
                    <a:cubicBezTo>
                      <a:pt x="2891" y="8075"/>
                      <a:pt x="2690" y="6365"/>
                      <a:pt x="2546" y="6924"/>
                    </a:cubicBezTo>
                    <a:cubicBezTo>
                      <a:pt x="2472" y="7211"/>
                      <a:pt x="2478" y="7738"/>
                      <a:pt x="2552" y="8046"/>
                    </a:cubicBezTo>
                    <a:cubicBezTo>
                      <a:pt x="2608" y="8277"/>
                      <a:pt x="2693" y="8310"/>
                      <a:pt x="2740" y="8066"/>
                    </a:cubicBezTo>
                    <a:cubicBezTo>
                      <a:pt x="2951" y="6988"/>
                      <a:pt x="2347" y="6166"/>
                      <a:pt x="2278" y="7578"/>
                    </a:cubicBezTo>
                    <a:cubicBezTo>
                      <a:pt x="2251" y="8130"/>
                      <a:pt x="2488" y="8347"/>
                      <a:pt x="2449" y="7910"/>
                    </a:cubicBezTo>
                    <a:cubicBezTo>
                      <a:pt x="2445" y="7871"/>
                      <a:pt x="2437" y="7842"/>
                      <a:pt x="2436" y="7800"/>
                    </a:cubicBezTo>
                    <a:cubicBezTo>
                      <a:pt x="2434" y="7756"/>
                      <a:pt x="2440" y="7707"/>
                      <a:pt x="2453" y="7677"/>
                    </a:cubicBezTo>
                    <a:lnTo>
                      <a:pt x="4373" y="800"/>
                    </a:lnTo>
                    <a:lnTo>
                      <a:pt x="3182" y="947"/>
                    </a:lnTo>
                    <a:lnTo>
                      <a:pt x="3050" y="1365"/>
                    </a:lnTo>
                    <a:cubicBezTo>
                      <a:pt x="3132" y="1257"/>
                      <a:pt x="3220" y="1197"/>
                      <a:pt x="3311" y="1187"/>
                    </a:cubicBezTo>
                    <a:cubicBezTo>
                      <a:pt x="3420" y="1176"/>
                      <a:pt x="3534" y="1237"/>
                      <a:pt x="3651" y="1235"/>
                    </a:cubicBezTo>
                    <a:cubicBezTo>
                      <a:pt x="3781" y="1232"/>
                      <a:pt x="3913" y="1146"/>
                      <a:pt x="4042" y="990"/>
                    </a:cubicBezTo>
                    <a:cubicBezTo>
                      <a:pt x="4179" y="824"/>
                      <a:pt x="4311" y="584"/>
                      <a:pt x="4436" y="275"/>
                    </a:cubicBezTo>
                    <a:lnTo>
                      <a:pt x="18931" y="4859"/>
                    </a:lnTo>
                    <a:lnTo>
                      <a:pt x="17870" y="4990"/>
                    </a:lnTo>
                    <a:lnTo>
                      <a:pt x="18075" y="5058"/>
                    </a:lnTo>
                    <a:lnTo>
                      <a:pt x="16405" y="19456"/>
                    </a:lnTo>
                    <a:close/>
                    <a:moveTo>
                      <a:pt x="21533" y="6999"/>
                    </a:moveTo>
                    <a:cubicBezTo>
                      <a:pt x="21489" y="6751"/>
                      <a:pt x="21415" y="6518"/>
                      <a:pt x="21317" y="6311"/>
                    </a:cubicBezTo>
                    <a:cubicBezTo>
                      <a:pt x="21268" y="6208"/>
                      <a:pt x="21213" y="6111"/>
                      <a:pt x="21154" y="6023"/>
                    </a:cubicBezTo>
                    <a:cubicBezTo>
                      <a:pt x="21094" y="5934"/>
                      <a:pt x="21029" y="5853"/>
                      <a:pt x="20959" y="5782"/>
                    </a:cubicBezTo>
                    <a:cubicBezTo>
                      <a:pt x="20821" y="5641"/>
                      <a:pt x="20664" y="5536"/>
                      <a:pt x="20495" y="5482"/>
                    </a:cubicBezTo>
                    <a:lnTo>
                      <a:pt x="4493" y="37"/>
                    </a:lnTo>
                    <a:cubicBezTo>
                      <a:pt x="4346" y="-11"/>
                      <a:pt x="4194" y="-11"/>
                      <a:pt x="4044" y="31"/>
                    </a:cubicBezTo>
                    <a:cubicBezTo>
                      <a:pt x="3895" y="72"/>
                      <a:pt x="3747" y="154"/>
                      <a:pt x="3610" y="271"/>
                    </a:cubicBezTo>
                    <a:cubicBezTo>
                      <a:pt x="3473" y="388"/>
                      <a:pt x="3345" y="539"/>
                      <a:pt x="3236" y="719"/>
                    </a:cubicBezTo>
                    <a:cubicBezTo>
                      <a:pt x="3127" y="899"/>
                      <a:pt x="3036" y="1108"/>
                      <a:pt x="2972" y="1339"/>
                    </a:cubicBezTo>
                    <a:lnTo>
                      <a:pt x="133" y="11509"/>
                    </a:lnTo>
                    <a:cubicBezTo>
                      <a:pt x="54" y="11793"/>
                      <a:pt x="11" y="12078"/>
                      <a:pt x="2" y="12350"/>
                    </a:cubicBezTo>
                    <a:cubicBezTo>
                      <a:pt x="-8" y="12624"/>
                      <a:pt x="16" y="12884"/>
                      <a:pt x="71" y="13118"/>
                    </a:cubicBezTo>
                    <a:cubicBezTo>
                      <a:pt x="126" y="13352"/>
                      <a:pt x="212" y="13559"/>
                      <a:pt x="326" y="13724"/>
                    </a:cubicBezTo>
                    <a:cubicBezTo>
                      <a:pt x="440" y="13889"/>
                      <a:pt x="582" y="14012"/>
                      <a:pt x="748" y="14078"/>
                    </a:cubicBezTo>
                    <a:lnTo>
                      <a:pt x="18975" y="21508"/>
                    </a:lnTo>
                    <a:cubicBezTo>
                      <a:pt x="19170" y="21585"/>
                      <a:pt x="19363" y="21589"/>
                      <a:pt x="19544" y="21530"/>
                    </a:cubicBezTo>
                    <a:cubicBezTo>
                      <a:pt x="19724" y="21470"/>
                      <a:pt x="19893" y="21348"/>
                      <a:pt x="20041" y="21174"/>
                    </a:cubicBezTo>
                    <a:cubicBezTo>
                      <a:pt x="20188" y="21001"/>
                      <a:pt x="20314" y="20776"/>
                      <a:pt x="20410" y="20510"/>
                    </a:cubicBezTo>
                    <a:cubicBezTo>
                      <a:pt x="20506" y="20245"/>
                      <a:pt x="20571" y="19942"/>
                      <a:pt x="20599" y="19608"/>
                    </a:cubicBezTo>
                    <a:lnTo>
                      <a:pt x="21570" y="7778"/>
                    </a:lnTo>
                    <a:cubicBezTo>
                      <a:pt x="21592" y="7512"/>
                      <a:pt x="21577" y="7248"/>
                      <a:pt x="21533" y="6999"/>
                    </a:cubicBezTo>
                    <a:close/>
                  </a:path>
                </a:pathLst>
              </a:custGeom>
              <a:solidFill>
                <a:srgbClr val="FFFFFF"/>
              </a:solidFill>
              <a:ln w="12700" cap="flat">
                <a:noFill/>
                <a:miter lim="400000"/>
              </a:ln>
              <a:effectLst/>
            </p:spPr>
            <p:txBody>
              <a:bodyPr anchor="ctr"/>
              <a:lstStyle/>
              <a:p>
                <a:pPr algn="ctr"/>
              </a:p>
            </p:txBody>
          </p:sp>
          <p:sp>
            <p:nvSpPr>
              <p:cNvPr id="105" name="ïšļiḍé"/>
              <p:cNvSpPr/>
              <p:nvPr/>
            </p:nvSpPr>
            <p:spPr>
              <a:xfrm>
                <a:off x="8086144" y="5056338"/>
                <a:ext cx="145958" cy="47644"/>
              </a:xfrm>
              <a:custGeom>
                <a:avLst/>
                <a:gdLst/>
                <a:ahLst/>
                <a:cxnLst>
                  <a:cxn ang="0">
                    <a:pos x="wd2" y="hd2"/>
                  </a:cxn>
                  <a:cxn ang="5400000">
                    <a:pos x="wd2" y="hd2"/>
                  </a:cxn>
                  <a:cxn ang="10800000">
                    <a:pos x="wd2" y="hd2"/>
                  </a:cxn>
                  <a:cxn ang="16200000">
                    <a:pos x="wd2" y="hd2"/>
                  </a:cxn>
                </a:cxnLst>
                <a:rect l="0" t="0" r="r" b="b"/>
                <a:pathLst>
                  <a:path w="21019" h="21437" extrusionOk="0">
                    <a:moveTo>
                      <a:pt x="502" y="8196"/>
                    </a:moveTo>
                    <a:cubicBezTo>
                      <a:pt x="713" y="6759"/>
                      <a:pt x="1197" y="5468"/>
                      <a:pt x="1894" y="4353"/>
                    </a:cubicBezTo>
                    <a:cubicBezTo>
                      <a:pt x="2593" y="3235"/>
                      <a:pt x="3502" y="2301"/>
                      <a:pt x="4563" y="1586"/>
                    </a:cubicBezTo>
                    <a:cubicBezTo>
                      <a:pt x="5620" y="868"/>
                      <a:pt x="6826" y="384"/>
                      <a:pt x="8122" y="148"/>
                    </a:cubicBezTo>
                    <a:cubicBezTo>
                      <a:pt x="9413" y="-86"/>
                      <a:pt x="10794" y="-47"/>
                      <a:pt x="12195" y="293"/>
                    </a:cubicBezTo>
                    <a:cubicBezTo>
                      <a:pt x="13452" y="601"/>
                      <a:pt x="14623" y="1122"/>
                      <a:pt x="15675" y="1822"/>
                    </a:cubicBezTo>
                    <a:cubicBezTo>
                      <a:pt x="16727" y="2517"/>
                      <a:pt x="17659" y="3391"/>
                      <a:pt x="18438" y="4373"/>
                    </a:cubicBezTo>
                    <a:cubicBezTo>
                      <a:pt x="19220" y="5364"/>
                      <a:pt x="19849" y="6478"/>
                      <a:pt x="20290" y="7653"/>
                    </a:cubicBezTo>
                    <a:cubicBezTo>
                      <a:pt x="20730" y="8844"/>
                      <a:pt x="20985" y="10096"/>
                      <a:pt x="21019" y="11369"/>
                    </a:cubicBezTo>
                    <a:lnTo>
                      <a:pt x="10916" y="9074"/>
                    </a:lnTo>
                    <a:lnTo>
                      <a:pt x="10500" y="12274"/>
                    </a:lnTo>
                    <a:lnTo>
                      <a:pt x="20611" y="14604"/>
                    </a:lnTo>
                    <a:cubicBezTo>
                      <a:pt x="20260" y="15830"/>
                      <a:pt x="19697" y="16930"/>
                      <a:pt x="18968" y="17871"/>
                    </a:cubicBezTo>
                    <a:cubicBezTo>
                      <a:pt x="18237" y="18811"/>
                      <a:pt x="17345" y="19596"/>
                      <a:pt x="16327" y="20185"/>
                    </a:cubicBezTo>
                    <a:cubicBezTo>
                      <a:pt x="15313" y="20771"/>
                      <a:pt x="14180" y="21157"/>
                      <a:pt x="12982" y="21338"/>
                    </a:cubicBezTo>
                    <a:cubicBezTo>
                      <a:pt x="11778" y="21514"/>
                      <a:pt x="10505" y="21457"/>
                      <a:pt x="9215" y="21141"/>
                    </a:cubicBezTo>
                    <a:cubicBezTo>
                      <a:pt x="7799" y="20790"/>
                      <a:pt x="6497" y="20166"/>
                      <a:pt x="5347" y="19342"/>
                    </a:cubicBezTo>
                    <a:cubicBezTo>
                      <a:pt x="4201" y="18507"/>
                      <a:pt x="3206" y="17465"/>
                      <a:pt x="2417" y="16294"/>
                    </a:cubicBezTo>
                    <a:cubicBezTo>
                      <a:pt x="1631" y="15117"/>
                      <a:pt x="1047" y="13812"/>
                      <a:pt x="708" y="12442"/>
                    </a:cubicBezTo>
                    <a:cubicBezTo>
                      <a:pt x="375" y="11064"/>
                      <a:pt x="-581" y="10416"/>
                      <a:pt x="502" y="8196"/>
                    </a:cubicBezTo>
                    <a:close/>
                  </a:path>
                </a:pathLst>
              </a:custGeom>
              <a:solidFill>
                <a:srgbClr val="FFFFFF"/>
              </a:solidFill>
              <a:ln w="12700" cap="flat">
                <a:noFill/>
                <a:miter lim="400000"/>
              </a:ln>
              <a:effectLst/>
            </p:spPr>
            <p:txBody>
              <a:bodyPr anchor="ctr"/>
              <a:lstStyle/>
              <a:p>
                <a:pPr algn="ctr"/>
              </a:p>
            </p:txBody>
          </p:sp>
          <p:sp>
            <p:nvSpPr>
              <p:cNvPr id="106" name="iṡľïďê"/>
              <p:cNvSpPr/>
              <p:nvPr/>
            </p:nvSpPr>
            <p:spPr>
              <a:xfrm>
                <a:off x="8063938" y="5047456"/>
                <a:ext cx="185950" cy="62208"/>
              </a:xfrm>
              <a:custGeom>
                <a:avLst/>
                <a:gdLst/>
                <a:ahLst/>
                <a:cxnLst>
                  <a:cxn ang="0">
                    <a:pos x="wd2" y="hd2"/>
                  </a:cxn>
                  <a:cxn ang="5400000">
                    <a:pos x="wd2" y="hd2"/>
                  </a:cxn>
                  <a:cxn ang="10800000">
                    <a:pos x="wd2" y="hd2"/>
                  </a:cxn>
                  <a:cxn ang="16200000">
                    <a:pos x="wd2" y="hd2"/>
                  </a:cxn>
                </a:cxnLst>
                <a:rect l="0" t="0" r="r" b="b"/>
                <a:pathLst>
                  <a:path w="21402" h="21432" extrusionOk="0">
                    <a:moveTo>
                      <a:pt x="18615" y="13669"/>
                    </a:moveTo>
                    <a:cubicBezTo>
                      <a:pt x="18334" y="14607"/>
                      <a:pt x="17885" y="15450"/>
                      <a:pt x="17301" y="16170"/>
                    </a:cubicBezTo>
                    <a:cubicBezTo>
                      <a:pt x="16718" y="16890"/>
                      <a:pt x="16005" y="17491"/>
                      <a:pt x="15192" y="17942"/>
                    </a:cubicBezTo>
                    <a:cubicBezTo>
                      <a:pt x="14381" y="18390"/>
                      <a:pt x="13475" y="18686"/>
                      <a:pt x="12518" y="18825"/>
                    </a:cubicBezTo>
                    <a:cubicBezTo>
                      <a:pt x="11556" y="18959"/>
                      <a:pt x="10538" y="18916"/>
                      <a:pt x="9507" y="18674"/>
                    </a:cubicBezTo>
                    <a:cubicBezTo>
                      <a:pt x="8376" y="18405"/>
                      <a:pt x="7334" y="17927"/>
                      <a:pt x="6416" y="17296"/>
                    </a:cubicBezTo>
                    <a:cubicBezTo>
                      <a:pt x="5500" y="16657"/>
                      <a:pt x="4705" y="15859"/>
                      <a:pt x="4074" y="14962"/>
                    </a:cubicBezTo>
                    <a:cubicBezTo>
                      <a:pt x="3443" y="14066"/>
                      <a:pt x="2977" y="13062"/>
                      <a:pt x="2708" y="12013"/>
                    </a:cubicBezTo>
                    <a:cubicBezTo>
                      <a:pt x="2442" y="10958"/>
                      <a:pt x="2373" y="9857"/>
                      <a:pt x="2542" y="8762"/>
                    </a:cubicBezTo>
                    <a:cubicBezTo>
                      <a:pt x="2708" y="7662"/>
                      <a:pt x="3099" y="6673"/>
                      <a:pt x="3656" y="5820"/>
                    </a:cubicBezTo>
                    <a:cubicBezTo>
                      <a:pt x="4215" y="4963"/>
                      <a:pt x="4942" y="4248"/>
                      <a:pt x="5786" y="3701"/>
                    </a:cubicBezTo>
                    <a:cubicBezTo>
                      <a:pt x="6634" y="3151"/>
                      <a:pt x="7598" y="2780"/>
                      <a:pt x="8631" y="2600"/>
                    </a:cubicBezTo>
                    <a:cubicBezTo>
                      <a:pt x="9666" y="2420"/>
                      <a:pt x="10765" y="2450"/>
                      <a:pt x="11889" y="2710"/>
                    </a:cubicBezTo>
                    <a:cubicBezTo>
                      <a:pt x="12893" y="2946"/>
                      <a:pt x="13830" y="3345"/>
                      <a:pt x="14670" y="3882"/>
                    </a:cubicBezTo>
                    <a:cubicBezTo>
                      <a:pt x="15511" y="4414"/>
                      <a:pt x="16256" y="5083"/>
                      <a:pt x="16879" y="5834"/>
                    </a:cubicBezTo>
                    <a:cubicBezTo>
                      <a:pt x="17504" y="6594"/>
                      <a:pt x="18005" y="7447"/>
                      <a:pt x="18356" y="8346"/>
                    </a:cubicBezTo>
                    <a:cubicBezTo>
                      <a:pt x="18711" y="9258"/>
                      <a:pt x="18913" y="10217"/>
                      <a:pt x="18941" y="11191"/>
                    </a:cubicBezTo>
                    <a:lnTo>
                      <a:pt x="10867" y="9434"/>
                    </a:lnTo>
                    <a:lnTo>
                      <a:pt x="10533" y="11884"/>
                    </a:lnTo>
                    <a:cubicBezTo>
                      <a:pt x="10533" y="11884"/>
                      <a:pt x="18615" y="13669"/>
                      <a:pt x="18615" y="13669"/>
                    </a:cubicBezTo>
                    <a:close/>
                    <a:moveTo>
                      <a:pt x="21048" y="8875"/>
                    </a:moveTo>
                    <a:cubicBezTo>
                      <a:pt x="20692" y="7506"/>
                      <a:pt x="20081" y="6210"/>
                      <a:pt x="19260" y="5047"/>
                    </a:cubicBezTo>
                    <a:cubicBezTo>
                      <a:pt x="18442" y="3883"/>
                      <a:pt x="17417" y="2866"/>
                      <a:pt x="16232" y="2050"/>
                    </a:cubicBezTo>
                    <a:cubicBezTo>
                      <a:pt x="15047" y="1232"/>
                      <a:pt x="13704" y="627"/>
                      <a:pt x="12251" y="287"/>
                    </a:cubicBezTo>
                    <a:cubicBezTo>
                      <a:pt x="10799" y="-53"/>
                      <a:pt x="9370" y="-84"/>
                      <a:pt x="8031" y="155"/>
                    </a:cubicBezTo>
                    <a:cubicBezTo>
                      <a:pt x="6690" y="385"/>
                      <a:pt x="5440" y="872"/>
                      <a:pt x="4344" y="1588"/>
                    </a:cubicBezTo>
                    <a:cubicBezTo>
                      <a:pt x="3246" y="2304"/>
                      <a:pt x="2303" y="3236"/>
                      <a:pt x="1576" y="4346"/>
                    </a:cubicBezTo>
                    <a:cubicBezTo>
                      <a:pt x="850" y="5459"/>
                      <a:pt x="343" y="6759"/>
                      <a:pt x="121" y="8194"/>
                    </a:cubicBezTo>
                    <a:cubicBezTo>
                      <a:pt x="-98" y="9630"/>
                      <a:pt x="-14" y="11072"/>
                      <a:pt x="327" y="12443"/>
                    </a:cubicBezTo>
                    <a:cubicBezTo>
                      <a:pt x="673" y="13821"/>
                      <a:pt x="1280" y="15127"/>
                      <a:pt x="2094" y="16295"/>
                    </a:cubicBezTo>
                    <a:cubicBezTo>
                      <a:pt x="2909" y="17470"/>
                      <a:pt x="3936" y="18508"/>
                      <a:pt x="5127" y="19336"/>
                    </a:cubicBezTo>
                    <a:cubicBezTo>
                      <a:pt x="6316" y="20164"/>
                      <a:pt x="7670" y="20791"/>
                      <a:pt x="9138" y="21136"/>
                    </a:cubicBezTo>
                    <a:cubicBezTo>
                      <a:pt x="10603" y="21480"/>
                      <a:pt x="12047" y="21516"/>
                      <a:pt x="13399" y="21283"/>
                    </a:cubicBezTo>
                    <a:cubicBezTo>
                      <a:pt x="14746" y="21045"/>
                      <a:pt x="16006" y="20545"/>
                      <a:pt x="17107" y="19819"/>
                    </a:cubicBezTo>
                    <a:cubicBezTo>
                      <a:pt x="18208" y="19088"/>
                      <a:pt x="19151" y="18142"/>
                      <a:pt x="19872" y="17007"/>
                    </a:cubicBezTo>
                    <a:cubicBezTo>
                      <a:pt x="20591" y="15886"/>
                      <a:pt x="21085" y="14573"/>
                      <a:pt x="21294" y="13131"/>
                    </a:cubicBezTo>
                    <a:cubicBezTo>
                      <a:pt x="21502" y="11684"/>
                      <a:pt x="21403" y="10248"/>
                      <a:pt x="21048" y="8875"/>
                    </a:cubicBezTo>
                    <a:close/>
                  </a:path>
                </a:pathLst>
              </a:custGeom>
              <a:solidFill>
                <a:schemeClr val="accent3"/>
              </a:solidFill>
              <a:ln w="12700" cap="flat">
                <a:noFill/>
                <a:miter lim="400000"/>
              </a:ln>
              <a:effectLst/>
            </p:spPr>
            <p:txBody>
              <a:bodyPr anchor="ctr"/>
              <a:lstStyle/>
              <a:p>
                <a:pPr algn="ctr"/>
              </a:p>
            </p:txBody>
          </p:sp>
          <p:sp>
            <p:nvSpPr>
              <p:cNvPr id="107" name="iṧļiďé"/>
              <p:cNvSpPr/>
              <p:nvPr/>
            </p:nvSpPr>
            <p:spPr>
              <a:xfrm>
                <a:off x="7935148" y="4998604"/>
                <a:ext cx="446691" cy="160609"/>
              </a:xfrm>
              <a:custGeom>
                <a:avLst/>
                <a:gdLst/>
                <a:ahLst/>
                <a:cxnLst>
                  <a:cxn ang="0">
                    <a:pos x="wd2" y="hd2"/>
                  </a:cxn>
                  <a:cxn ang="5400000">
                    <a:pos x="wd2" y="hd2"/>
                  </a:cxn>
                  <a:cxn ang="10800000">
                    <a:pos x="wd2" y="hd2"/>
                  </a:cxn>
                  <a:cxn ang="16200000">
                    <a:pos x="wd2" y="hd2"/>
                  </a:cxn>
                </a:cxnLst>
                <a:rect l="0" t="0" r="r" b="b"/>
                <a:pathLst>
                  <a:path w="21527" h="21544" extrusionOk="0">
                    <a:moveTo>
                      <a:pt x="15245" y="11590"/>
                    </a:moveTo>
                    <a:cubicBezTo>
                      <a:pt x="15158" y="12152"/>
                      <a:pt x="14950" y="12663"/>
                      <a:pt x="14649" y="13100"/>
                    </a:cubicBezTo>
                    <a:cubicBezTo>
                      <a:pt x="14347" y="13542"/>
                      <a:pt x="13954" y="13910"/>
                      <a:pt x="13492" y="14194"/>
                    </a:cubicBezTo>
                    <a:cubicBezTo>
                      <a:pt x="13031" y="14477"/>
                      <a:pt x="12504" y="14672"/>
                      <a:pt x="11939" y="14765"/>
                    </a:cubicBezTo>
                    <a:cubicBezTo>
                      <a:pt x="11373" y="14855"/>
                      <a:pt x="10770" y="14841"/>
                      <a:pt x="10155" y="14708"/>
                    </a:cubicBezTo>
                    <a:cubicBezTo>
                      <a:pt x="9540" y="14573"/>
                      <a:pt x="8973" y="14329"/>
                      <a:pt x="8476" y="14007"/>
                    </a:cubicBezTo>
                    <a:cubicBezTo>
                      <a:pt x="7977" y="13684"/>
                      <a:pt x="7547" y="13280"/>
                      <a:pt x="7206" y="12823"/>
                    </a:cubicBezTo>
                    <a:cubicBezTo>
                      <a:pt x="6865" y="12367"/>
                      <a:pt x="6610" y="11859"/>
                      <a:pt x="6466" y="11323"/>
                    </a:cubicBezTo>
                    <a:cubicBezTo>
                      <a:pt x="6323" y="10789"/>
                      <a:pt x="6288" y="10227"/>
                      <a:pt x="6379" y="9668"/>
                    </a:cubicBezTo>
                    <a:cubicBezTo>
                      <a:pt x="6472" y="9110"/>
                      <a:pt x="6685" y="8604"/>
                      <a:pt x="6989" y="8170"/>
                    </a:cubicBezTo>
                    <a:cubicBezTo>
                      <a:pt x="7293" y="7738"/>
                      <a:pt x="7688" y="7375"/>
                      <a:pt x="8147" y="7096"/>
                    </a:cubicBezTo>
                    <a:cubicBezTo>
                      <a:pt x="8606" y="6818"/>
                      <a:pt x="9130" y="6626"/>
                      <a:pt x="9692" y="6539"/>
                    </a:cubicBezTo>
                    <a:cubicBezTo>
                      <a:pt x="10252" y="6445"/>
                      <a:pt x="10850" y="6458"/>
                      <a:pt x="11459" y="6590"/>
                    </a:cubicBezTo>
                    <a:cubicBezTo>
                      <a:pt x="12067" y="6722"/>
                      <a:pt x="12629" y="6958"/>
                      <a:pt x="13125" y="7276"/>
                    </a:cubicBezTo>
                    <a:cubicBezTo>
                      <a:pt x="13621" y="7594"/>
                      <a:pt x="14051" y="7990"/>
                      <a:pt x="14393" y="8443"/>
                    </a:cubicBezTo>
                    <a:cubicBezTo>
                      <a:pt x="14737" y="8896"/>
                      <a:pt x="14993" y="9401"/>
                      <a:pt x="15142" y="9934"/>
                    </a:cubicBezTo>
                    <a:cubicBezTo>
                      <a:pt x="15291" y="10468"/>
                      <a:pt x="15332" y="11027"/>
                      <a:pt x="15245" y="11590"/>
                    </a:cubicBezTo>
                    <a:close/>
                    <a:moveTo>
                      <a:pt x="21393" y="5559"/>
                    </a:moveTo>
                    <a:cubicBezTo>
                      <a:pt x="21261" y="5083"/>
                      <a:pt x="21035" y="4633"/>
                      <a:pt x="20733" y="4230"/>
                    </a:cubicBezTo>
                    <a:cubicBezTo>
                      <a:pt x="20432" y="3828"/>
                      <a:pt x="20056" y="3478"/>
                      <a:pt x="19621" y="3196"/>
                    </a:cubicBezTo>
                    <a:cubicBezTo>
                      <a:pt x="19187" y="2916"/>
                      <a:pt x="18696" y="2707"/>
                      <a:pt x="18165" y="2595"/>
                    </a:cubicBezTo>
                    <a:lnTo>
                      <a:pt x="6461" y="94"/>
                    </a:lnTo>
                    <a:cubicBezTo>
                      <a:pt x="5932" y="-20"/>
                      <a:pt x="5412" y="-26"/>
                      <a:pt x="4924" y="54"/>
                    </a:cubicBezTo>
                    <a:cubicBezTo>
                      <a:pt x="4436" y="140"/>
                      <a:pt x="3979" y="314"/>
                      <a:pt x="3579" y="560"/>
                    </a:cubicBezTo>
                    <a:cubicBezTo>
                      <a:pt x="3177" y="809"/>
                      <a:pt x="2830" y="1135"/>
                      <a:pt x="2563" y="1520"/>
                    </a:cubicBezTo>
                    <a:cubicBezTo>
                      <a:pt x="2295" y="1907"/>
                      <a:pt x="2107" y="2355"/>
                      <a:pt x="2022" y="2851"/>
                    </a:cubicBezTo>
                    <a:lnTo>
                      <a:pt x="53" y="14249"/>
                    </a:lnTo>
                    <a:cubicBezTo>
                      <a:pt x="-36" y="14760"/>
                      <a:pt x="-10" y="15267"/>
                      <a:pt x="110" y="15754"/>
                    </a:cubicBezTo>
                    <a:cubicBezTo>
                      <a:pt x="231" y="16240"/>
                      <a:pt x="447" y="16705"/>
                      <a:pt x="741" y="17116"/>
                    </a:cubicBezTo>
                    <a:cubicBezTo>
                      <a:pt x="1037" y="17531"/>
                      <a:pt x="1412" y="17897"/>
                      <a:pt x="1845" y="18187"/>
                    </a:cubicBezTo>
                    <a:cubicBezTo>
                      <a:pt x="2281" y="18478"/>
                      <a:pt x="2778" y="18697"/>
                      <a:pt x="3317" y="18814"/>
                    </a:cubicBezTo>
                    <a:lnTo>
                      <a:pt x="15274" y="21447"/>
                    </a:lnTo>
                    <a:cubicBezTo>
                      <a:pt x="15817" y="21563"/>
                      <a:pt x="16350" y="21574"/>
                      <a:pt x="16851" y="21486"/>
                    </a:cubicBezTo>
                    <a:cubicBezTo>
                      <a:pt x="17352" y="21399"/>
                      <a:pt x="17818" y="21220"/>
                      <a:pt x="18225" y="20956"/>
                    </a:cubicBezTo>
                    <a:cubicBezTo>
                      <a:pt x="18634" y="20696"/>
                      <a:pt x="18984" y="20355"/>
                      <a:pt x="19250" y="19950"/>
                    </a:cubicBezTo>
                    <a:cubicBezTo>
                      <a:pt x="19517" y="19547"/>
                      <a:pt x="19700" y="19080"/>
                      <a:pt x="19777" y="18563"/>
                    </a:cubicBezTo>
                    <a:lnTo>
                      <a:pt x="21489" y="7035"/>
                    </a:lnTo>
                    <a:cubicBezTo>
                      <a:pt x="21564" y="6533"/>
                      <a:pt x="21526" y="6033"/>
                      <a:pt x="21393" y="5559"/>
                    </a:cubicBezTo>
                    <a:close/>
                  </a:path>
                </a:pathLst>
              </a:custGeom>
              <a:solidFill>
                <a:srgbClr val="E6E7EA"/>
              </a:solidFill>
              <a:ln w="12700" cap="flat">
                <a:noFill/>
                <a:miter lim="400000"/>
              </a:ln>
              <a:effectLst/>
            </p:spPr>
            <p:txBody>
              <a:bodyPr anchor="ctr"/>
              <a:lstStyle/>
              <a:p>
                <a:pPr algn="ctr"/>
              </a:p>
            </p:txBody>
          </p:sp>
          <p:sp>
            <p:nvSpPr>
              <p:cNvPr id="108" name="íŝḻïḑè"/>
              <p:cNvSpPr/>
              <p:nvPr/>
            </p:nvSpPr>
            <p:spPr>
              <a:xfrm>
                <a:off x="2961905" y="4780993"/>
                <a:ext cx="5833994" cy="1172975"/>
              </a:xfrm>
              <a:custGeom>
                <a:avLst/>
                <a:gdLst/>
                <a:ahLst/>
                <a:cxnLst>
                  <a:cxn ang="0">
                    <a:pos x="wd2" y="hd2"/>
                  </a:cxn>
                  <a:cxn ang="5400000">
                    <a:pos x="wd2" y="hd2"/>
                  </a:cxn>
                  <a:cxn ang="10800000">
                    <a:pos x="wd2" y="hd2"/>
                  </a:cxn>
                  <a:cxn ang="16200000">
                    <a:pos x="wd2" y="hd2"/>
                  </a:cxn>
                </a:cxnLst>
                <a:rect l="0" t="0" r="r" b="b"/>
                <a:pathLst>
                  <a:path w="21594" h="21385" extrusionOk="0">
                    <a:moveTo>
                      <a:pt x="21593" y="57"/>
                    </a:moveTo>
                    <a:cubicBezTo>
                      <a:pt x="21600" y="-189"/>
                      <a:pt x="21562" y="552"/>
                      <a:pt x="21545" y="783"/>
                    </a:cubicBezTo>
                    <a:cubicBezTo>
                      <a:pt x="21505" y="1330"/>
                      <a:pt x="21464" y="1876"/>
                      <a:pt x="21424" y="2423"/>
                    </a:cubicBezTo>
                    <a:cubicBezTo>
                      <a:pt x="21301" y="4096"/>
                      <a:pt x="20826" y="10530"/>
                      <a:pt x="20712" y="12073"/>
                    </a:cubicBezTo>
                    <a:cubicBezTo>
                      <a:pt x="20684" y="12457"/>
                      <a:pt x="20655" y="12840"/>
                      <a:pt x="20627" y="13224"/>
                    </a:cubicBezTo>
                    <a:cubicBezTo>
                      <a:pt x="20576" y="13911"/>
                      <a:pt x="20453" y="14392"/>
                      <a:pt x="20319" y="14684"/>
                    </a:cubicBezTo>
                    <a:cubicBezTo>
                      <a:pt x="20028" y="15390"/>
                      <a:pt x="19687" y="15634"/>
                      <a:pt x="19366" y="15722"/>
                    </a:cubicBezTo>
                    <a:cubicBezTo>
                      <a:pt x="19173" y="15775"/>
                      <a:pt x="18979" y="15757"/>
                      <a:pt x="18786" y="15674"/>
                    </a:cubicBezTo>
                    <a:cubicBezTo>
                      <a:pt x="18740" y="15654"/>
                      <a:pt x="18695" y="15635"/>
                      <a:pt x="18650" y="15616"/>
                    </a:cubicBezTo>
                    <a:cubicBezTo>
                      <a:pt x="18387" y="15504"/>
                      <a:pt x="18124" y="15391"/>
                      <a:pt x="17861" y="15278"/>
                    </a:cubicBezTo>
                    <a:cubicBezTo>
                      <a:pt x="17410" y="15085"/>
                      <a:pt x="993" y="7734"/>
                      <a:pt x="839" y="7668"/>
                    </a:cubicBezTo>
                    <a:cubicBezTo>
                      <a:pt x="741" y="7626"/>
                      <a:pt x="643" y="7564"/>
                      <a:pt x="546" y="7468"/>
                    </a:cubicBezTo>
                    <a:cubicBezTo>
                      <a:pt x="432" y="7356"/>
                      <a:pt x="315" y="7206"/>
                      <a:pt x="211" y="6940"/>
                    </a:cubicBezTo>
                    <a:cubicBezTo>
                      <a:pt x="120" y="6708"/>
                      <a:pt x="10" y="6353"/>
                      <a:pt x="0" y="5796"/>
                    </a:cubicBezTo>
                    <a:cubicBezTo>
                      <a:pt x="16" y="6732"/>
                      <a:pt x="33" y="7669"/>
                      <a:pt x="49" y="8604"/>
                    </a:cubicBezTo>
                    <a:cubicBezTo>
                      <a:pt x="57" y="9054"/>
                      <a:pt x="65" y="9503"/>
                      <a:pt x="73" y="9952"/>
                    </a:cubicBezTo>
                    <a:cubicBezTo>
                      <a:pt x="80" y="10374"/>
                      <a:pt x="75" y="10867"/>
                      <a:pt x="107" y="11264"/>
                    </a:cubicBezTo>
                    <a:cubicBezTo>
                      <a:pt x="181" y="12189"/>
                      <a:pt x="475" y="12573"/>
                      <a:pt x="654" y="12724"/>
                    </a:cubicBezTo>
                    <a:cubicBezTo>
                      <a:pt x="693" y="12800"/>
                      <a:pt x="739" y="12837"/>
                      <a:pt x="786" y="12860"/>
                    </a:cubicBezTo>
                    <a:cubicBezTo>
                      <a:pt x="832" y="12883"/>
                      <a:pt x="880" y="12892"/>
                      <a:pt x="921" y="12911"/>
                    </a:cubicBezTo>
                    <a:cubicBezTo>
                      <a:pt x="923" y="12911"/>
                      <a:pt x="925" y="12912"/>
                      <a:pt x="927" y="12913"/>
                    </a:cubicBezTo>
                    <a:cubicBezTo>
                      <a:pt x="928" y="12914"/>
                      <a:pt x="930" y="12915"/>
                      <a:pt x="932" y="12916"/>
                    </a:cubicBezTo>
                    <a:cubicBezTo>
                      <a:pt x="951" y="12924"/>
                      <a:pt x="970" y="12933"/>
                      <a:pt x="989" y="12942"/>
                    </a:cubicBezTo>
                    <a:cubicBezTo>
                      <a:pt x="1213" y="13042"/>
                      <a:pt x="1436" y="13143"/>
                      <a:pt x="1660" y="13244"/>
                    </a:cubicBezTo>
                    <a:cubicBezTo>
                      <a:pt x="2082" y="13436"/>
                      <a:pt x="16470" y="20270"/>
                      <a:pt x="17020" y="20520"/>
                    </a:cubicBezTo>
                    <a:cubicBezTo>
                      <a:pt x="17411" y="20697"/>
                      <a:pt x="17802" y="20874"/>
                      <a:pt x="18193" y="21050"/>
                    </a:cubicBezTo>
                    <a:cubicBezTo>
                      <a:pt x="18374" y="21132"/>
                      <a:pt x="18556" y="21214"/>
                      <a:pt x="18737" y="21296"/>
                    </a:cubicBezTo>
                    <a:cubicBezTo>
                      <a:pt x="18933" y="21384"/>
                      <a:pt x="19132" y="21411"/>
                      <a:pt x="19326" y="21357"/>
                    </a:cubicBezTo>
                    <a:cubicBezTo>
                      <a:pt x="19564" y="21291"/>
                      <a:pt x="19804" y="21121"/>
                      <a:pt x="20032" y="20769"/>
                    </a:cubicBezTo>
                    <a:cubicBezTo>
                      <a:pt x="20219" y="20479"/>
                      <a:pt x="20433" y="20048"/>
                      <a:pt x="20545" y="19200"/>
                    </a:cubicBezTo>
                    <a:cubicBezTo>
                      <a:pt x="20571" y="18971"/>
                      <a:pt x="20587" y="18727"/>
                      <a:pt x="20604" y="18478"/>
                    </a:cubicBezTo>
                    <a:cubicBezTo>
                      <a:pt x="20640" y="17973"/>
                      <a:pt x="20676" y="17467"/>
                      <a:pt x="20712" y="16962"/>
                    </a:cubicBezTo>
                    <a:cubicBezTo>
                      <a:pt x="20828" y="15319"/>
                      <a:pt x="21293" y="8770"/>
                      <a:pt x="21409" y="7138"/>
                    </a:cubicBezTo>
                    <a:cubicBezTo>
                      <a:pt x="21443" y="6645"/>
                      <a:pt x="21478" y="6153"/>
                      <a:pt x="21513" y="5660"/>
                    </a:cubicBezTo>
                    <a:cubicBezTo>
                      <a:pt x="21526" y="5483"/>
                      <a:pt x="21543" y="5298"/>
                      <a:pt x="21548" y="5111"/>
                    </a:cubicBezTo>
                    <a:cubicBezTo>
                      <a:pt x="21565" y="4410"/>
                      <a:pt x="21562" y="3684"/>
                      <a:pt x="21568" y="2979"/>
                    </a:cubicBezTo>
                    <a:cubicBezTo>
                      <a:pt x="21577" y="1986"/>
                      <a:pt x="21586" y="993"/>
                      <a:pt x="21594" y="0"/>
                    </a:cubicBezTo>
                    <a:cubicBezTo>
                      <a:pt x="21594" y="9"/>
                      <a:pt x="21594" y="19"/>
                      <a:pt x="21594" y="29"/>
                    </a:cubicBezTo>
                    <a:cubicBezTo>
                      <a:pt x="21594" y="38"/>
                      <a:pt x="21594" y="48"/>
                      <a:pt x="21593" y="57"/>
                    </a:cubicBezTo>
                    <a:lnTo>
                      <a:pt x="21593" y="57"/>
                    </a:lnTo>
                    <a:close/>
                  </a:path>
                </a:pathLst>
              </a:custGeom>
              <a:solidFill>
                <a:schemeClr val="accent4"/>
              </a:solidFill>
              <a:ln w="12700" cap="flat">
                <a:noFill/>
                <a:miter lim="400000"/>
              </a:ln>
              <a:effectLst/>
            </p:spPr>
            <p:txBody>
              <a:bodyPr anchor="ctr"/>
              <a:lstStyle/>
              <a:p>
                <a:pPr algn="ctr"/>
              </a:p>
            </p:txBody>
          </p:sp>
          <p:sp>
            <p:nvSpPr>
              <p:cNvPr id="109" name="i$liḓe"/>
              <p:cNvSpPr/>
              <p:nvPr/>
            </p:nvSpPr>
            <p:spPr>
              <a:xfrm>
                <a:off x="3660157" y="4664081"/>
                <a:ext cx="221599" cy="165906"/>
              </a:xfrm>
              <a:custGeom>
                <a:avLst/>
                <a:gdLst/>
                <a:ahLst/>
                <a:cxnLst>
                  <a:cxn ang="0">
                    <a:pos x="wd2" y="hd2"/>
                  </a:cxn>
                  <a:cxn ang="5400000">
                    <a:pos x="wd2" y="hd2"/>
                  </a:cxn>
                  <a:cxn ang="10800000">
                    <a:pos x="wd2" y="hd2"/>
                  </a:cxn>
                  <a:cxn ang="16200000">
                    <a:pos x="wd2" y="hd2"/>
                  </a:cxn>
                </a:cxnLst>
                <a:rect l="0" t="0" r="r" b="b"/>
                <a:pathLst>
                  <a:path w="21577" h="21585" extrusionOk="0">
                    <a:moveTo>
                      <a:pt x="21481" y="389"/>
                    </a:moveTo>
                    <a:cubicBezTo>
                      <a:pt x="21408" y="296"/>
                      <a:pt x="21290" y="212"/>
                      <a:pt x="21137" y="147"/>
                    </a:cubicBezTo>
                    <a:cubicBezTo>
                      <a:pt x="20985" y="85"/>
                      <a:pt x="20794" y="38"/>
                      <a:pt x="20571" y="15"/>
                    </a:cubicBezTo>
                    <a:cubicBezTo>
                      <a:pt x="20346" y="-6"/>
                      <a:pt x="20111" y="-4"/>
                      <a:pt x="19875" y="20"/>
                    </a:cubicBezTo>
                    <a:cubicBezTo>
                      <a:pt x="19641" y="42"/>
                      <a:pt x="19408" y="89"/>
                      <a:pt x="19189" y="153"/>
                    </a:cubicBezTo>
                    <a:cubicBezTo>
                      <a:pt x="18970" y="217"/>
                      <a:pt x="18767" y="299"/>
                      <a:pt x="18591" y="395"/>
                    </a:cubicBezTo>
                    <a:cubicBezTo>
                      <a:pt x="18413" y="491"/>
                      <a:pt x="18263" y="600"/>
                      <a:pt x="18153" y="719"/>
                    </a:cubicBezTo>
                    <a:lnTo>
                      <a:pt x="199" y="20476"/>
                    </a:lnTo>
                    <a:cubicBezTo>
                      <a:pt x="82" y="20605"/>
                      <a:pt x="22" y="20731"/>
                      <a:pt x="4" y="20852"/>
                    </a:cubicBezTo>
                    <a:cubicBezTo>
                      <a:pt x="-13" y="20968"/>
                      <a:pt x="19" y="21078"/>
                      <a:pt x="93" y="21179"/>
                    </a:cubicBezTo>
                    <a:cubicBezTo>
                      <a:pt x="168" y="21277"/>
                      <a:pt x="289" y="21361"/>
                      <a:pt x="446" y="21429"/>
                    </a:cubicBezTo>
                    <a:cubicBezTo>
                      <a:pt x="602" y="21494"/>
                      <a:pt x="799" y="21546"/>
                      <a:pt x="1029" y="21567"/>
                    </a:cubicBezTo>
                    <a:cubicBezTo>
                      <a:pt x="1257" y="21594"/>
                      <a:pt x="1496" y="21590"/>
                      <a:pt x="1735" y="21566"/>
                    </a:cubicBezTo>
                    <a:cubicBezTo>
                      <a:pt x="1974" y="21541"/>
                      <a:pt x="2211" y="21493"/>
                      <a:pt x="2434" y="21424"/>
                    </a:cubicBezTo>
                    <a:cubicBezTo>
                      <a:pt x="2659" y="21359"/>
                      <a:pt x="2869" y="21277"/>
                      <a:pt x="3049" y="21171"/>
                    </a:cubicBezTo>
                    <a:cubicBezTo>
                      <a:pt x="3235" y="21071"/>
                      <a:pt x="3388" y="20956"/>
                      <a:pt x="3506" y="20828"/>
                    </a:cubicBezTo>
                    <a:lnTo>
                      <a:pt x="21395" y="1055"/>
                    </a:lnTo>
                    <a:cubicBezTo>
                      <a:pt x="21503" y="934"/>
                      <a:pt x="21562" y="817"/>
                      <a:pt x="21574" y="703"/>
                    </a:cubicBezTo>
                    <a:cubicBezTo>
                      <a:pt x="21587" y="589"/>
                      <a:pt x="21554" y="483"/>
                      <a:pt x="21481" y="389"/>
                    </a:cubicBezTo>
                    <a:close/>
                  </a:path>
                </a:pathLst>
              </a:custGeom>
              <a:solidFill>
                <a:schemeClr val="accent3"/>
              </a:solidFill>
              <a:ln w="12700" cap="flat">
                <a:noFill/>
                <a:miter lim="400000"/>
              </a:ln>
              <a:effectLst/>
            </p:spPr>
            <p:txBody>
              <a:bodyPr anchor="ctr"/>
              <a:lstStyle/>
              <a:p>
                <a:pPr algn="ctr"/>
              </a:p>
            </p:txBody>
          </p:sp>
        </p:grpSp>
        <p:grpSp>
          <p:nvGrpSpPr>
            <p:cNvPr id="77" name="ïśļîḍè"/>
            <p:cNvGrpSpPr/>
            <p:nvPr/>
          </p:nvGrpSpPr>
          <p:grpSpPr>
            <a:xfrm>
              <a:off x="4176626" y="1785472"/>
              <a:ext cx="3135874" cy="2777582"/>
              <a:chOff x="4382298" y="3075624"/>
              <a:chExt cx="2445144" cy="2165774"/>
            </a:xfrm>
          </p:grpSpPr>
          <p:sp>
            <p:nvSpPr>
              <p:cNvPr id="85" name="îş1ïḋê"/>
              <p:cNvSpPr/>
              <p:nvPr/>
            </p:nvSpPr>
            <p:spPr>
              <a:xfrm>
                <a:off x="6367453" y="3075624"/>
                <a:ext cx="459989" cy="1849916"/>
              </a:xfrm>
              <a:custGeom>
                <a:avLst/>
                <a:gdLst/>
                <a:ahLst/>
                <a:cxnLst>
                  <a:cxn ang="0">
                    <a:pos x="wd2" y="hd2"/>
                  </a:cxn>
                  <a:cxn ang="5400000">
                    <a:pos x="wd2" y="hd2"/>
                  </a:cxn>
                  <a:cxn ang="10800000">
                    <a:pos x="wd2" y="hd2"/>
                  </a:cxn>
                  <a:cxn ang="16200000">
                    <a:pos x="wd2" y="hd2"/>
                  </a:cxn>
                </a:cxnLst>
                <a:rect l="0" t="0" r="r" b="b"/>
                <a:pathLst>
                  <a:path w="21600" h="21600" extrusionOk="0">
                    <a:moveTo>
                      <a:pt x="0" y="337"/>
                    </a:moveTo>
                    <a:lnTo>
                      <a:pt x="0" y="21117"/>
                    </a:lnTo>
                    <a:lnTo>
                      <a:pt x="8307" y="21600"/>
                    </a:lnTo>
                    <a:lnTo>
                      <a:pt x="8307" y="820"/>
                    </a:lnTo>
                    <a:lnTo>
                      <a:pt x="21600" y="423"/>
                    </a:lnTo>
                    <a:lnTo>
                      <a:pt x="13293" y="0"/>
                    </a:lnTo>
                    <a:cubicBezTo>
                      <a:pt x="13293" y="0"/>
                      <a:pt x="0" y="337"/>
                      <a:pt x="0" y="337"/>
                    </a:cubicBezTo>
                    <a:close/>
                  </a:path>
                </a:pathLst>
              </a:custGeom>
              <a:solidFill>
                <a:schemeClr val="accent1"/>
              </a:solidFill>
              <a:ln w="12700" cap="flat">
                <a:noFill/>
                <a:miter lim="400000"/>
              </a:ln>
              <a:effectLst/>
            </p:spPr>
            <p:txBody>
              <a:bodyPr anchor="ctr"/>
              <a:lstStyle/>
              <a:p>
                <a:pPr algn="ctr"/>
              </a:p>
            </p:txBody>
          </p:sp>
          <p:sp>
            <p:nvSpPr>
              <p:cNvPr id="86" name="iš1ïḑé"/>
              <p:cNvSpPr/>
              <p:nvPr/>
            </p:nvSpPr>
            <p:spPr>
              <a:xfrm>
                <a:off x="6540654" y="3111153"/>
                <a:ext cx="283092" cy="1813691"/>
              </a:xfrm>
              <a:custGeom>
                <a:avLst/>
                <a:gdLst/>
                <a:ahLst/>
                <a:cxnLst>
                  <a:cxn ang="0">
                    <a:pos x="wd2" y="hd2"/>
                  </a:cxn>
                  <a:cxn ang="5400000">
                    <a:pos x="wd2" y="hd2"/>
                  </a:cxn>
                  <a:cxn ang="10800000">
                    <a:pos x="wd2" y="hd2"/>
                  </a:cxn>
                  <a:cxn ang="16200000">
                    <a:pos x="wd2" y="hd2"/>
                  </a:cxn>
                </a:cxnLst>
                <a:rect l="0" t="0" r="r" b="b"/>
                <a:pathLst>
                  <a:path w="21600" h="21600" extrusionOk="0">
                    <a:moveTo>
                      <a:pt x="0" y="405"/>
                    </a:moveTo>
                    <a:lnTo>
                      <a:pt x="0" y="21600"/>
                    </a:lnTo>
                    <a:lnTo>
                      <a:pt x="21600" y="21107"/>
                    </a:lnTo>
                    <a:lnTo>
                      <a:pt x="21600" y="0"/>
                    </a:lnTo>
                    <a:cubicBezTo>
                      <a:pt x="21600" y="0"/>
                      <a:pt x="0" y="405"/>
                      <a:pt x="0" y="405"/>
                    </a:cubicBezTo>
                    <a:close/>
                  </a:path>
                </a:pathLst>
              </a:custGeom>
              <a:solidFill>
                <a:schemeClr val="accent2"/>
              </a:solidFill>
              <a:ln w="12700" cap="flat">
                <a:noFill/>
                <a:miter lim="400000"/>
              </a:ln>
              <a:effectLst/>
            </p:spPr>
            <p:txBody>
              <a:bodyPr anchor="ctr"/>
              <a:lstStyle/>
              <a:p>
                <a:pPr algn="ctr"/>
              </a:p>
            </p:txBody>
          </p:sp>
          <p:sp>
            <p:nvSpPr>
              <p:cNvPr id="87" name="íṧḷiḓe"/>
              <p:cNvSpPr/>
              <p:nvPr/>
            </p:nvSpPr>
            <p:spPr>
              <a:xfrm>
                <a:off x="6367453" y="3075624"/>
                <a:ext cx="459989" cy="70264"/>
              </a:xfrm>
              <a:custGeom>
                <a:avLst/>
                <a:gdLst/>
                <a:ahLst/>
                <a:cxnLst>
                  <a:cxn ang="0">
                    <a:pos x="wd2" y="hd2"/>
                  </a:cxn>
                  <a:cxn ang="5400000">
                    <a:pos x="wd2" y="hd2"/>
                  </a:cxn>
                  <a:cxn ang="10800000">
                    <a:pos x="wd2" y="hd2"/>
                  </a:cxn>
                  <a:cxn ang="16200000">
                    <a:pos x="wd2" y="hd2"/>
                  </a:cxn>
                </a:cxnLst>
                <a:rect l="0" t="0" r="r" b="b"/>
                <a:pathLst>
                  <a:path w="21600" h="21600" extrusionOk="0">
                    <a:moveTo>
                      <a:pt x="0" y="8878"/>
                    </a:moveTo>
                    <a:lnTo>
                      <a:pt x="8307" y="21600"/>
                    </a:lnTo>
                    <a:lnTo>
                      <a:pt x="21600" y="11136"/>
                    </a:lnTo>
                    <a:lnTo>
                      <a:pt x="13293" y="0"/>
                    </a:lnTo>
                    <a:cubicBezTo>
                      <a:pt x="13293" y="0"/>
                      <a:pt x="0" y="8878"/>
                      <a:pt x="0" y="8878"/>
                    </a:cubicBezTo>
                    <a:close/>
                  </a:path>
                </a:pathLst>
              </a:custGeom>
              <a:solidFill>
                <a:schemeClr val="accent4"/>
              </a:solidFill>
              <a:ln w="12700" cap="flat">
                <a:noFill/>
                <a:miter lim="400000"/>
              </a:ln>
              <a:effectLst/>
            </p:spPr>
            <p:txBody>
              <a:bodyPr anchor="ctr"/>
              <a:lstStyle/>
              <a:p>
                <a:pPr algn="ctr"/>
              </a:p>
            </p:txBody>
          </p:sp>
          <p:sp>
            <p:nvSpPr>
              <p:cNvPr id="88" name="ïślîḑè"/>
              <p:cNvSpPr/>
              <p:nvPr/>
            </p:nvSpPr>
            <p:spPr>
              <a:xfrm>
                <a:off x="5976639" y="3413145"/>
                <a:ext cx="459997" cy="1581628"/>
              </a:xfrm>
              <a:custGeom>
                <a:avLst/>
                <a:gdLst/>
                <a:ahLst/>
                <a:cxnLst>
                  <a:cxn ang="0">
                    <a:pos x="wd2" y="hd2"/>
                  </a:cxn>
                  <a:cxn ang="5400000">
                    <a:pos x="wd2" y="hd2"/>
                  </a:cxn>
                  <a:cxn ang="10800000">
                    <a:pos x="wd2" y="hd2"/>
                  </a:cxn>
                  <a:cxn ang="16200000">
                    <a:pos x="wd2" y="hd2"/>
                  </a:cxn>
                </a:cxnLst>
                <a:rect l="0" t="0" r="r" b="b"/>
                <a:pathLst>
                  <a:path w="21600" h="21600" extrusionOk="0">
                    <a:moveTo>
                      <a:pt x="0" y="337"/>
                    </a:moveTo>
                    <a:lnTo>
                      <a:pt x="0" y="21116"/>
                    </a:lnTo>
                    <a:lnTo>
                      <a:pt x="8309" y="21600"/>
                    </a:lnTo>
                    <a:lnTo>
                      <a:pt x="8309" y="820"/>
                    </a:lnTo>
                    <a:lnTo>
                      <a:pt x="21600" y="423"/>
                    </a:lnTo>
                    <a:lnTo>
                      <a:pt x="13293" y="0"/>
                    </a:lnTo>
                    <a:cubicBezTo>
                      <a:pt x="13293" y="0"/>
                      <a:pt x="0" y="337"/>
                      <a:pt x="0" y="337"/>
                    </a:cubicBezTo>
                    <a:close/>
                  </a:path>
                </a:pathLst>
              </a:custGeom>
              <a:solidFill>
                <a:schemeClr val="accent2"/>
              </a:solidFill>
              <a:ln w="12700" cap="flat">
                <a:noFill/>
                <a:miter lim="400000"/>
              </a:ln>
              <a:effectLst/>
            </p:spPr>
            <p:txBody>
              <a:bodyPr anchor="ctr"/>
              <a:lstStyle/>
              <a:p>
                <a:pPr algn="ctr"/>
              </a:p>
            </p:txBody>
          </p:sp>
          <p:sp>
            <p:nvSpPr>
              <p:cNvPr id="89" name="íšliďe"/>
              <p:cNvSpPr/>
              <p:nvPr/>
            </p:nvSpPr>
            <p:spPr>
              <a:xfrm>
                <a:off x="6149841" y="3444232"/>
                <a:ext cx="283057" cy="1550664"/>
              </a:xfrm>
              <a:custGeom>
                <a:avLst/>
                <a:gdLst/>
                <a:ahLst/>
                <a:cxnLst>
                  <a:cxn ang="0">
                    <a:pos x="wd2" y="hd2"/>
                  </a:cxn>
                  <a:cxn ang="5400000">
                    <a:pos x="wd2" y="hd2"/>
                  </a:cxn>
                  <a:cxn ang="10800000">
                    <a:pos x="wd2" y="hd2"/>
                  </a:cxn>
                  <a:cxn ang="16200000">
                    <a:pos x="wd2" y="hd2"/>
                  </a:cxn>
                </a:cxnLst>
                <a:rect l="0" t="0" r="r" b="b"/>
                <a:pathLst>
                  <a:path w="21600" h="21600" extrusionOk="0">
                    <a:moveTo>
                      <a:pt x="0" y="405"/>
                    </a:moveTo>
                    <a:lnTo>
                      <a:pt x="0" y="21600"/>
                    </a:lnTo>
                    <a:lnTo>
                      <a:pt x="21600" y="21107"/>
                    </a:lnTo>
                    <a:lnTo>
                      <a:pt x="21600" y="0"/>
                    </a:lnTo>
                    <a:cubicBezTo>
                      <a:pt x="21600" y="0"/>
                      <a:pt x="0" y="405"/>
                      <a:pt x="0" y="405"/>
                    </a:cubicBezTo>
                    <a:close/>
                  </a:path>
                </a:pathLst>
              </a:custGeom>
              <a:solidFill>
                <a:schemeClr val="accent3"/>
              </a:solidFill>
              <a:ln w="12700" cap="flat">
                <a:noFill/>
                <a:miter lim="400000"/>
              </a:ln>
              <a:effectLst/>
            </p:spPr>
            <p:txBody>
              <a:bodyPr anchor="ctr"/>
              <a:lstStyle/>
              <a:p>
                <a:pPr algn="ctr"/>
              </a:p>
            </p:txBody>
          </p:sp>
          <p:sp>
            <p:nvSpPr>
              <p:cNvPr id="90" name="isļiḋe"/>
              <p:cNvSpPr/>
              <p:nvPr/>
            </p:nvSpPr>
            <p:spPr>
              <a:xfrm>
                <a:off x="5976639" y="3413145"/>
                <a:ext cx="459997" cy="60068"/>
              </a:xfrm>
              <a:custGeom>
                <a:avLst/>
                <a:gdLst/>
                <a:ahLst/>
                <a:cxnLst>
                  <a:cxn ang="0">
                    <a:pos x="wd2" y="hd2"/>
                  </a:cxn>
                  <a:cxn ang="5400000">
                    <a:pos x="wd2" y="hd2"/>
                  </a:cxn>
                  <a:cxn ang="10800000">
                    <a:pos x="wd2" y="hd2"/>
                  </a:cxn>
                  <a:cxn ang="16200000">
                    <a:pos x="wd2" y="hd2"/>
                  </a:cxn>
                </a:cxnLst>
                <a:rect l="0" t="0" r="r" b="b"/>
                <a:pathLst>
                  <a:path w="21600" h="21600" extrusionOk="0">
                    <a:moveTo>
                      <a:pt x="0" y="8868"/>
                    </a:moveTo>
                    <a:lnTo>
                      <a:pt x="8309" y="21600"/>
                    </a:lnTo>
                    <a:lnTo>
                      <a:pt x="21600" y="11135"/>
                    </a:lnTo>
                    <a:lnTo>
                      <a:pt x="13293" y="0"/>
                    </a:lnTo>
                    <a:cubicBezTo>
                      <a:pt x="13293" y="0"/>
                      <a:pt x="0" y="8868"/>
                      <a:pt x="0" y="8868"/>
                    </a:cubicBezTo>
                    <a:close/>
                  </a:path>
                </a:pathLst>
              </a:custGeom>
              <a:solidFill>
                <a:schemeClr val="accent3"/>
              </a:solidFill>
              <a:ln w="12700" cap="flat">
                <a:noFill/>
                <a:miter lim="400000"/>
              </a:ln>
              <a:effectLst/>
            </p:spPr>
            <p:txBody>
              <a:bodyPr anchor="ctr"/>
              <a:lstStyle/>
              <a:p>
                <a:pPr algn="ctr"/>
              </a:p>
            </p:txBody>
          </p:sp>
          <p:sp>
            <p:nvSpPr>
              <p:cNvPr id="91" name="ïśľîďe"/>
              <p:cNvSpPr/>
              <p:nvPr/>
            </p:nvSpPr>
            <p:spPr>
              <a:xfrm>
                <a:off x="5590267" y="3768430"/>
                <a:ext cx="460004" cy="1298523"/>
              </a:xfrm>
              <a:custGeom>
                <a:avLst/>
                <a:gdLst/>
                <a:ahLst/>
                <a:cxnLst>
                  <a:cxn ang="0">
                    <a:pos x="wd2" y="hd2"/>
                  </a:cxn>
                  <a:cxn ang="5400000">
                    <a:pos x="wd2" y="hd2"/>
                  </a:cxn>
                  <a:cxn ang="10800000">
                    <a:pos x="wd2" y="hd2"/>
                  </a:cxn>
                  <a:cxn ang="16200000">
                    <a:pos x="wd2" y="hd2"/>
                  </a:cxn>
                </a:cxnLst>
                <a:rect l="0" t="0" r="r" b="b"/>
                <a:pathLst>
                  <a:path w="21600" h="21600" extrusionOk="0">
                    <a:moveTo>
                      <a:pt x="0" y="411"/>
                    </a:moveTo>
                    <a:lnTo>
                      <a:pt x="0" y="21011"/>
                    </a:lnTo>
                    <a:lnTo>
                      <a:pt x="8307" y="21600"/>
                    </a:lnTo>
                    <a:lnTo>
                      <a:pt x="8307" y="999"/>
                    </a:lnTo>
                    <a:lnTo>
                      <a:pt x="21600" y="515"/>
                    </a:lnTo>
                    <a:lnTo>
                      <a:pt x="13293" y="0"/>
                    </a:lnTo>
                    <a:cubicBezTo>
                      <a:pt x="13293" y="0"/>
                      <a:pt x="0" y="411"/>
                      <a:pt x="0" y="411"/>
                    </a:cubicBezTo>
                    <a:close/>
                  </a:path>
                </a:pathLst>
              </a:custGeom>
              <a:solidFill>
                <a:schemeClr val="accent3"/>
              </a:solidFill>
              <a:ln w="12700" cap="flat">
                <a:noFill/>
                <a:miter lim="400000"/>
              </a:ln>
              <a:effectLst/>
            </p:spPr>
            <p:txBody>
              <a:bodyPr anchor="ctr"/>
              <a:lstStyle/>
              <a:p>
                <a:pPr algn="ctr"/>
              </a:p>
            </p:txBody>
          </p:sp>
          <p:sp>
            <p:nvSpPr>
              <p:cNvPr id="92" name="îṣ1íḍé"/>
              <p:cNvSpPr/>
              <p:nvPr/>
            </p:nvSpPr>
            <p:spPr>
              <a:xfrm>
                <a:off x="5763468" y="3799517"/>
                <a:ext cx="283095" cy="1267568"/>
              </a:xfrm>
              <a:custGeom>
                <a:avLst/>
                <a:gdLst/>
                <a:ahLst/>
                <a:cxnLst>
                  <a:cxn ang="0">
                    <a:pos x="wd2" y="hd2"/>
                  </a:cxn>
                  <a:cxn ang="5400000">
                    <a:pos x="wd2" y="hd2"/>
                  </a:cxn>
                  <a:cxn ang="10800000">
                    <a:pos x="wd2" y="hd2"/>
                  </a:cxn>
                  <a:cxn ang="16200000">
                    <a:pos x="wd2" y="hd2"/>
                  </a:cxn>
                </a:cxnLst>
                <a:rect l="0" t="0" r="r" b="b"/>
                <a:pathLst>
                  <a:path w="21600" h="21600" extrusionOk="0">
                    <a:moveTo>
                      <a:pt x="0" y="496"/>
                    </a:moveTo>
                    <a:lnTo>
                      <a:pt x="0" y="21600"/>
                    </a:lnTo>
                    <a:lnTo>
                      <a:pt x="21600" y="20997"/>
                    </a:lnTo>
                    <a:lnTo>
                      <a:pt x="21600" y="0"/>
                    </a:lnTo>
                    <a:cubicBezTo>
                      <a:pt x="21600" y="0"/>
                      <a:pt x="0" y="496"/>
                      <a:pt x="0" y="496"/>
                    </a:cubicBezTo>
                    <a:close/>
                  </a:path>
                </a:pathLst>
              </a:custGeom>
              <a:solidFill>
                <a:schemeClr val="accent4"/>
              </a:solidFill>
              <a:ln w="12700" cap="flat">
                <a:noFill/>
                <a:miter lim="400000"/>
              </a:ln>
              <a:effectLst/>
            </p:spPr>
            <p:txBody>
              <a:bodyPr anchor="ctr"/>
              <a:lstStyle/>
              <a:p>
                <a:pPr algn="ctr"/>
              </a:p>
            </p:txBody>
          </p:sp>
          <p:sp>
            <p:nvSpPr>
              <p:cNvPr id="93" name="îSļidé"/>
              <p:cNvSpPr/>
              <p:nvPr/>
            </p:nvSpPr>
            <p:spPr>
              <a:xfrm>
                <a:off x="5585826" y="3768430"/>
                <a:ext cx="460004" cy="59441"/>
              </a:xfrm>
              <a:custGeom>
                <a:avLst/>
                <a:gdLst/>
                <a:ahLst/>
                <a:cxnLst>
                  <a:cxn ang="0">
                    <a:pos x="wd2" y="hd2"/>
                  </a:cxn>
                  <a:cxn ang="5400000">
                    <a:pos x="wd2" y="hd2"/>
                  </a:cxn>
                  <a:cxn ang="10800000">
                    <a:pos x="wd2" y="hd2"/>
                  </a:cxn>
                  <a:cxn ang="16200000">
                    <a:pos x="wd2" y="hd2"/>
                  </a:cxn>
                </a:cxnLst>
                <a:rect l="0" t="0" r="r" b="b"/>
                <a:pathLst>
                  <a:path w="21600" h="21600" extrusionOk="0">
                    <a:moveTo>
                      <a:pt x="0" y="8742"/>
                    </a:moveTo>
                    <a:lnTo>
                      <a:pt x="8307" y="21600"/>
                    </a:lnTo>
                    <a:lnTo>
                      <a:pt x="21600" y="11019"/>
                    </a:lnTo>
                    <a:lnTo>
                      <a:pt x="13489" y="0"/>
                    </a:lnTo>
                    <a:cubicBezTo>
                      <a:pt x="13489" y="0"/>
                      <a:pt x="0" y="8742"/>
                      <a:pt x="0" y="8742"/>
                    </a:cubicBezTo>
                    <a:close/>
                  </a:path>
                </a:pathLst>
              </a:custGeom>
              <a:solidFill>
                <a:schemeClr val="accent2"/>
              </a:solidFill>
              <a:ln w="12700" cap="flat">
                <a:noFill/>
                <a:miter lim="400000"/>
              </a:ln>
              <a:effectLst/>
            </p:spPr>
            <p:txBody>
              <a:bodyPr anchor="ctr"/>
              <a:lstStyle/>
              <a:p>
                <a:pPr algn="ctr"/>
              </a:p>
            </p:txBody>
          </p:sp>
          <p:sp>
            <p:nvSpPr>
              <p:cNvPr id="94" name="ïşlïḍè"/>
              <p:cNvSpPr/>
              <p:nvPr/>
            </p:nvSpPr>
            <p:spPr>
              <a:xfrm>
                <a:off x="5199454" y="4110392"/>
                <a:ext cx="460019" cy="1026172"/>
              </a:xfrm>
              <a:custGeom>
                <a:avLst/>
                <a:gdLst/>
                <a:ahLst/>
                <a:cxnLst>
                  <a:cxn ang="0">
                    <a:pos x="wd2" y="hd2"/>
                  </a:cxn>
                  <a:cxn ang="5400000">
                    <a:pos x="wd2" y="hd2"/>
                  </a:cxn>
                  <a:cxn ang="10800000">
                    <a:pos x="wd2" y="hd2"/>
                  </a:cxn>
                  <a:cxn ang="16200000">
                    <a:pos x="wd2" y="hd2"/>
                  </a:cxn>
                </a:cxnLst>
                <a:rect l="0" t="0" r="r" b="b"/>
                <a:pathLst>
                  <a:path w="21600" h="21600" extrusionOk="0">
                    <a:moveTo>
                      <a:pt x="0" y="520"/>
                    </a:moveTo>
                    <a:lnTo>
                      <a:pt x="0" y="20855"/>
                    </a:lnTo>
                    <a:lnTo>
                      <a:pt x="8308" y="21600"/>
                    </a:lnTo>
                    <a:lnTo>
                      <a:pt x="8308" y="1265"/>
                    </a:lnTo>
                    <a:lnTo>
                      <a:pt x="21600" y="652"/>
                    </a:lnTo>
                    <a:lnTo>
                      <a:pt x="13292" y="0"/>
                    </a:lnTo>
                    <a:cubicBezTo>
                      <a:pt x="13292" y="0"/>
                      <a:pt x="0" y="520"/>
                      <a:pt x="0" y="520"/>
                    </a:cubicBezTo>
                    <a:close/>
                  </a:path>
                </a:pathLst>
              </a:custGeom>
              <a:solidFill>
                <a:schemeClr val="accent1"/>
              </a:solidFill>
              <a:ln w="12700" cap="flat">
                <a:noFill/>
                <a:miter lim="400000"/>
              </a:ln>
              <a:effectLst/>
            </p:spPr>
            <p:txBody>
              <a:bodyPr anchor="ctr"/>
              <a:lstStyle/>
              <a:p>
                <a:pPr algn="ctr"/>
              </a:p>
            </p:txBody>
          </p:sp>
          <p:sp>
            <p:nvSpPr>
              <p:cNvPr id="95" name="îšḻïḑè"/>
              <p:cNvSpPr/>
              <p:nvPr/>
            </p:nvSpPr>
            <p:spPr>
              <a:xfrm>
                <a:off x="5372655" y="4141479"/>
                <a:ext cx="283092" cy="995191"/>
              </a:xfrm>
              <a:custGeom>
                <a:avLst/>
                <a:gdLst/>
                <a:ahLst/>
                <a:cxnLst>
                  <a:cxn ang="0">
                    <a:pos x="wd2" y="hd2"/>
                  </a:cxn>
                  <a:cxn ang="5400000">
                    <a:pos x="wd2" y="hd2"/>
                  </a:cxn>
                  <a:cxn ang="10800000">
                    <a:pos x="wd2" y="hd2"/>
                  </a:cxn>
                  <a:cxn ang="16200000">
                    <a:pos x="wd2" y="hd2"/>
                  </a:cxn>
                </a:cxnLst>
                <a:rect l="0" t="0" r="r" b="b"/>
                <a:pathLst>
                  <a:path w="21600" h="21600" extrusionOk="0">
                    <a:moveTo>
                      <a:pt x="0" y="632"/>
                    </a:moveTo>
                    <a:lnTo>
                      <a:pt x="0" y="21600"/>
                    </a:lnTo>
                    <a:lnTo>
                      <a:pt x="21600" y="20832"/>
                    </a:lnTo>
                    <a:lnTo>
                      <a:pt x="21600" y="0"/>
                    </a:lnTo>
                    <a:cubicBezTo>
                      <a:pt x="21600" y="0"/>
                      <a:pt x="0" y="632"/>
                      <a:pt x="0" y="632"/>
                    </a:cubicBezTo>
                    <a:close/>
                  </a:path>
                </a:pathLst>
              </a:custGeom>
              <a:solidFill>
                <a:schemeClr val="accent2"/>
              </a:solidFill>
              <a:ln w="12700" cap="flat">
                <a:noFill/>
                <a:miter lim="400000"/>
              </a:ln>
              <a:effectLst/>
            </p:spPr>
            <p:txBody>
              <a:bodyPr anchor="ctr"/>
              <a:lstStyle/>
              <a:p>
                <a:pPr algn="ctr"/>
              </a:p>
            </p:txBody>
          </p:sp>
          <p:sp>
            <p:nvSpPr>
              <p:cNvPr id="96" name="ïśļîḍè"/>
              <p:cNvSpPr/>
              <p:nvPr/>
            </p:nvSpPr>
            <p:spPr>
              <a:xfrm>
                <a:off x="5195012" y="4110392"/>
                <a:ext cx="460019" cy="59402"/>
              </a:xfrm>
              <a:custGeom>
                <a:avLst/>
                <a:gdLst/>
                <a:ahLst/>
                <a:cxnLst>
                  <a:cxn ang="0">
                    <a:pos x="wd2" y="hd2"/>
                  </a:cxn>
                  <a:cxn ang="5400000">
                    <a:pos x="wd2" y="hd2"/>
                  </a:cxn>
                  <a:cxn ang="10800000">
                    <a:pos x="wd2" y="hd2"/>
                  </a:cxn>
                  <a:cxn ang="16200000">
                    <a:pos x="wd2" y="hd2"/>
                  </a:cxn>
                </a:cxnLst>
                <a:rect l="0" t="0" r="r" b="b"/>
                <a:pathLst>
                  <a:path w="21600" h="21600" extrusionOk="0">
                    <a:moveTo>
                      <a:pt x="0" y="8737"/>
                    </a:moveTo>
                    <a:lnTo>
                      <a:pt x="8308" y="21600"/>
                    </a:lnTo>
                    <a:lnTo>
                      <a:pt x="21600" y="11020"/>
                    </a:lnTo>
                    <a:lnTo>
                      <a:pt x="13491" y="0"/>
                    </a:lnTo>
                    <a:cubicBezTo>
                      <a:pt x="13491" y="0"/>
                      <a:pt x="0" y="8737"/>
                      <a:pt x="0" y="8737"/>
                    </a:cubicBezTo>
                    <a:close/>
                  </a:path>
                </a:pathLst>
              </a:custGeom>
              <a:solidFill>
                <a:schemeClr val="accent4"/>
              </a:solidFill>
              <a:ln w="12700" cap="flat">
                <a:noFill/>
                <a:miter lim="400000"/>
              </a:ln>
              <a:effectLst/>
            </p:spPr>
            <p:txBody>
              <a:bodyPr anchor="ctr"/>
              <a:lstStyle/>
              <a:p>
                <a:pPr algn="ctr"/>
              </a:p>
            </p:txBody>
          </p:sp>
          <p:sp>
            <p:nvSpPr>
              <p:cNvPr id="97" name="î$ľide"/>
              <p:cNvSpPr/>
              <p:nvPr/>
            </p:nvSpPr>
            <p:spPr>
              <a:xfrm>
                <a:off x="4813081" y="4514529"/>
                <a:ext cx="460015" cy="691982"/>
              </a:xfrm>
              <a:custGeom>
                <a:avLst/>
                <a:gdLst/>
                <a:ahLst/>
                <a:cxnLst>
                  <a:cxn ang="0">
                    <a:pos x="wd2" y="hd2"/>
                  </a:cxn>
                  <a:cxn ang="5400000">
                    <a:pos x="wd2" y="hd2"/>
                  </a:cxn>
                  <a:cxn ang="10800000">
                    <a:pos x="wd2" y="hd2"/>
                  </a:cxn>
                  <a:cxn ang="16200000">
                    <a:pos x="wd2" y="hd2"/>
                  </a:cxn>
                </a:cxnLst>
                <a:rect l="0" t="0" r="r" b="b"/>
                <a:pathLst>
                  <a:path w="21600" h="21600" extrusionOk="0">
                    <a:moveTo>
                      <a:pt x="0" y="887"/>
                    </a:moveTo>
                    <a:lnTo>
                      <a:pt x="0" y="20329"/>
                    </a:lnTo>
                    <a:lnTo>
                      <a:pt x="8308" y="21600"/>
                    </a:lnTo>
                    <a:lnTo>
                      <a:pt x="8308" y="2158"/>
                    </a:lnTo>
                    <a:lnTo>
                      <a:pt x="21600" y="1113"/>
                    </a:lnTo>
                    <a:lnTo>
                      <a:pt x="13292" y="0"/>
                    </a:lnTo>
                    <a:cubicBezTo>
                      <a:pt x="13292" y="0"/>
                      <a:pt x="0" y="887"/>
                      <a:pt x="0" y="887"/>
                    </a:cubicBezTo>
                    <a:close/>
                  </a:path>
                </a:pathLst>
              </a:custGeom>
              <a:solidFill>
                <a:schemeClr val="accent2"/>
              </a:solidFill>
              <a:ln w="12700" cap="flat">
                <a:noFill/>
                <a:miter lim="400000"/>
              </a:ln>
              <a:effectLst/>
            </p:spPr>
            <p:txBody>
              <a:bodyPr anchor="ctr"/>
              <a:lstStyle/>
              <a:p>
                <a:pPr algn="ctr"/>
              </a:p>
            </p:txBody>
          </p:sp>
          <p:sp>
            <p:nvSpPr>
              <p:cNvPr id="98" name="işľîḑê"/>
              <p:cNvSpPr/>
              <p:nvPr/>
            </p:nvSpPr>
            <p:spPr>
              <a:xfrm>
                <a:off x="4986283" y="4550057"/>
                <a:ext cx="283084" cy="656320"/>
              </a:xfrm>
              <a:custGeom>
                <a:avLst/>
                <a:gdLst/>
                <a:ahLst/>
                <a:cxnLst>
                  <a:cxn ang="0">
                    <a:pos x="wd2" y="hd2"/>
                  </a:cxn>
                  <a:cxn ang="5400000">
                    <a:pos x="wd2" y="hd2"/>
                  </a:cxn>
                  <a:cxn ang="10800000">
                    <a:pos x="wd2" y="hd2"/>
                  </a:cxn>
                  <a:cxn ang="16200000">
                    <a:pos x="wd2" y="hd2"/>
                  </a:cxn>
                </a:cxnLst>
                <a:rect l="0" t="0" r="r" b="b"/>
                <a:pathLst>
                  <a:path w="21600" h="21600" extrusionOk="0">
                    <a:moveTo>
                      <a:pt x="0" y="1101"/>
                    </a:moveTo>
                    <a:lnTo>
                      <a:pt x="0" y="21600"/>
                    </a:lnTo>
                    <a:lnTo>
                      <a:pt x="21600" y="20260"/>
                    </a:lnTo>
                    <a:lnTo>
                      <a:pt x="21600" y="0"/>
                    </a:lnTo>
                    <a:cubicBezTo>
                      <a:pt x="21600" y="0"/>
                      <a:pt x="0" y="1101"/>
                      <a:pt x="0" y="1101"/>
                    </a:cubicBezTo>
                    <a:close/>
                  </a:path>
                </a:pathLst>
              </a:custGeom>
              <a:solidFill>
                <a:schemeClr val="accent3"/>
              </a:solidFill>
              <a:ln w="12700" cap="flat">
                <a:noFill/>
                <a:miter lim="400000"/>
              </a:ln>
              <a:effectLst/>
            </p:spPr>
            <p:txBody>
              <a:bodyPr anchor="ctr"/>
              <a:lstStyle/>
              <a:p>
                <a:pPr algn="ctr"/>
              </a:p>
            </p:txBody>
          </p:sp>
          <p:sp>
            <p:nvSpPr>
              <p:cNvPr id="99" name="îs1idè"/>
              <p:cNvSpPr/>
              <p:nvPr/>
            </p:nvSpPr>
            <p:spPr>
              <a:xfrm>
                <a:off x="4808640" y="4514529"/>
                <a:ext cx="460015" cy="68336"/>
              </a:xfrm>
              <a:custGeom>
                <a:avLst/>
                <a:gdLst/>
                <a:ahLst/>
                <a:cxnLst>
                  <a:cxn ang="0">
                    <a:pos x="wd2" y="hd2"/>
                  </a:cxn>
                  <a:cxn ang="5400000">
                    <a:pos x="wd2" y="hd2"/>
                  </a:cxn>
                  <a:cxn ang="10800000">
                    <a:pos x="wd2" y="hd2"/>
                  </a:cxn>
                  <a:cxn ang="16200000">
                    <a:pos x="wd2" y="hd2"/>
                  </a:cxn>
                </a:cxnLst>
                <a:rect l="0" t="0" r="r" b="b"/>
                <a:pathLst>
                  <a:path w="21600" h="21600" extrusionOk="0">
                    <a:moveTo>
                      <a:pt x="0" y="8729"/>
                    </a:moveTo>
                    <a:lnTo>
                      <a:pt x="8308" y="21600"/>
                    </a:lnTo>
                    <a:lnTo>
                      <a:pt x="21600" y="11021"/>
                    </a:lnTo>
                    <a:lnTo>
                      <a:pt x="13490" y="0"/>
                    </a:lnTo>
                    <a:cubicBezTo>
                      <a:pt x="13490" y="0"/>
                      <a:pt x="0" y="8729"/>
                      <a:pt x="0" y="8729"/>
                    </a:cubicBezTo>
                    <a:close/>
                  </a:path>
                </a:pathLst>
              </a:custGeom>
              <a:solidFill>
                <a:schemeClr val="accent2"/>
              </a:solidFill>
              <a:ln w="12700" cap="flat">
                <a:noFill/>
                <a:miter lim="400000"/>
              </a:ln>
              <a:effectLst/>
            </p:spPr>
            <p:txBody>
              <a:bodyPr anchor="ctr"/>
              <a:lstStyle/>
              <a:p>
                <a:pPr algn="ctr"/>
              </a:p>
            </p:txBody>
          </p:sp>
          <p:sp>
            <p:nvSpPr>
              <p:cNvPr id="100" name="îSḻide"/>
              <p:cNvSpPr/>
              <p:nvPr/>
            </p:nvSpPr>
            <p:spPr>
              <a:xfrm>
                <a:off x="4386739" y="4852049"/>
                <a:ext cx="459985" cy="389244"/>
              </a:xfrm>
              <a:custGeom>
                <a:avLst/>
                <a:gdLst/>
                <a:ahLst/>
                <a:cxnLst>
                  <a:cxn ang="0">
                    <a:pos x="wd2" y="hd2"/>
                  </a:cxn>
                  <a:cxn ang="5400000">
                    <a:pos x="wd2" y="hd2"/>
                  </a:cxn>
                  <a:cxn ang="10800000">
                    <a:pos x="wd2" y="hd2"/>
                  </a:cxn>
                  <a:cxn ang="16200000">
                    <a:pos x="wd2" y="hd2"/>
                  </a:cxn>
                </a:cxnLst>
                <a:rect l="0" t="0" r="r" b="b"/>
                <a:pathLst>
                  <a:path w="21600" h="21600" extrusionOk="0">
                    <a:moveTo>
                      <a:pt x="0" y="1370"/>
                    </a:moveTo>
                    <a:lnTo>
                      <a:pt x="0" y="19636"/>
                    </a:lnTo>
                    <a:lnTo>
                      <a:pt x="8308" y="21600"/>
                    </a:lnTo>
                    <a:lnTo>
                      <a:pt x="8308" y="3334"/>
                    </a:lnTo>
                    <a:lnTo>
                      <a:pt x="21600" y="1719"/>
                    </a:lnTo>
                    <a:lnTo>
                      <a:pt x="13293" y="0"/>
                    </a:lnTo>
                    <a:cubicBezTo>
                      <a:pt x="13293" y="0"/>
                      <a:pt x="0" y="1370"/>
                      <a:pt x="0" y="1370"/>
                    </a:cubicBezTo>
                    <a:close/>
                  </a:path>
                </a:pathLst>
              </a:custGeom>
              <a:solidFill>
                <a:schemeClr val="accent3"/>
              </a:solidFill>
              <a:ln w="12700" cap="flat">
                <a:noFill/>
                <a:miter lim="400000"/>
              </a:ln>
              <a:effectLst/>
            </p:spPr>
            <p:txBody>
              <a:bodyPr anchor="ctr"/>
              <a:lstStyle/>
              <a:p>
                <a:pPr algn="ctr"/>
              </a:p>
            </p:txBody>
          </p:sp>
          <p:sp>
            <p:nvSpPr>
              <p:cNvPr id="101" name="iŝ1ïḍe"/>
              <p:cNvSpPr/>
              <p:nvPr/>
            </p:nvSpPr>
            <p:spPr>
              <a:xfrm>
                <a:off x="4559940" y="4883137"/>
                <a:ext cx="283062" cy="358261"/>
              </a:xfrm>
              <a:custGeom>
                <a:avLst/>
                <a:gdLst/>
                <a:ahLst/>
                <a:cxnLst>
                  <a:cxn ang="0">
                    <a:pos x="wd2" y="hd2"/>
                  </a:cxn>
                  <a:cxn ang="5400000">
                    <a:pos x="wd2" y="hd2"/>
                  </a:cxn>
                  <a:cxn ang="10800000">
                    <a:pos x="wd2" y="hd2"/>
                  </a:cxn>
                  <a:cxn ang="16200000">
                    <a:pos x="wd2" y="hd2"/>
                  </a:cxn>
                </a:cxnLst>
                <a:rect l="0" t="0" r="r" b="b"/>
                <a:pathLst>
                  <a:path w="21600" h="21600" extrusionOk="0">
                    <a:moveTo>
                      <a:pt x="0" y="1755"/>
                    </a:moveTo>
                    <a:lnTo>
                      <a:pt x="0" y="21600"/>
                    </a:lnTo>
                    <a:lnTo>
                      <a:pt x="21600" y="19466"/>
                    </a:lnTo>
                    <a:lnTo>
                      <a:pt x="21600" y="0"/>
                    </a:lnTo>
                    <a:cubicBezTo>
                      <a:pt x="21600" y="0"/>
                      <a:pt x="0" y="1755"/>
                      <a:pt x="0" y="1755"/>
                    </a:cubicBezTo>
                    <a:close/>
                  </a:path>
                </a:pathLst>
              </a:custGeom>
              <a:solidFill>
                <a:schemeClr val="accent4"/>
              </a:solidFill>
              <a:ln w="12700" cap="flat">
                <a:noFill/>
                <a:miter lim="400000"/>
              </a:ln>
              <a:effectLst/>
            </p:spPr>
            <p:txBody>
              <a:bodyPr anchor="ctr"/>
              <a:lstStyle/>
              <a:p>
                <a:pPr algn="ctr"/>
              </a:p>
            </p:txBody>
          </p:sp>
          <p:sp>
            <p:nvSpPr>
              <p:cNvPr id="102" name="işḷiḋê"/>
              <p:cNvSpPr/>
              <p:nvPr/>
            </p:nvSpPr>
            <p:spPr>
              <a:xfrm>
                <a:off x="4382298" y="4852049"/>
                <a:ext cx="459985" cy="59413"/>
              </a:xfrm>
              <a:custGeom>
                <a:avLst/>
                <a:gdLst/>
                <a:ahLst/>
                <a:cxnLst>
                  <a:cxn ang="0">
                    <a:pos x="wd2" y="hd2"/>
                  </a:cxn>
                  <a:cxn ang="5400000">
                    <a:pos x="wd2" y="hd2"/>
                  </a:cxn>
                  <a:cxn ang="10800000">
                    <a:pos x="wd2" y="hd2"/>
                  </a:cxn>
                  <a:cxn ang="16200000">
                    <a:pos x="wd2" y="hd2"/>
                  </a:cxn>
                </a:cxnLst>
                <a:rect l="0" t="0" r="r" b="b"/>
                <a:pathLst>
                  <a:path w="21600" h="21600" extrusionOk="0">
                    <a:moveTo>
                      <a:pt x="0" y="8732"/>
                    </a:moveTo>
                    <a:lnTo>
                      <a:pt x="8308" y="21600"/>
                    </a:lnTo>
                    <a:lnTo>
                      <a:pt x="21600" y="11020"/>
                    </a:lnTo>
                    <a:lnTo>
                      <a:pt x="13490" y="0"/>
                    </a:lnTo>
                    <a:cubicBezTo>
                      <a:pt x="13490" y="0"/>
                      <a:pt x="0" y="8732"/>
                      <a:pt x="0" y="8732"/>
                    </a:cubicBezTo>
                    <a:close/>
                  </a:path>
                </a:pathLst>
              </a:custGeom>
              <a:solidFill>
                <a:schemeClr val="accent1"/>
              </a:solidFill>
              <a:ln w="12700" cap="flat">
                <a:noFill/>
                <a:miter lim="400000"/>
              </a:ln>
              <a:effectLst/>
            </p:spPr>
            <p:txBody>
              <a:bodyPr anchor="ctr"/>
              <a:lstStyle/>
              <a:p>
                <a:pPr algn="ctr"/>
              </a:p>
            </p:txBody>
          </p:sp>
        </p:grpSp>
        <p:grpSp>
          <p:nvGrpSpPr>
            <p:cNvPr id="78" name="ïşḻíḑé"/>
            <p:cNvGrpSpPr/>
            <p:nvPr/>
          </p:nvGrpSpPr>
          <p:grpSpPr>
            <a:xfrm>
              <a:off x="3834890" y="1381086"/>
              <a:ext cx="2566926" cy="2002034"/>
              <a:chOff x="4115834" y="2760309"/>
              <a:chExt cx="2001515" cy="1561052"/>
            </a:xfrm>
          </p:grpSpPr>
          <p:sp>
            <p:nvSpPr>
              <p:cNvPr id="79" name="iṧḷiḑè"/>
              <p:cNvSpPr/>
              <p:nvPr/>
            </p:nvSpPr>
            <p:spPr>
              <a:xfrm>
                <a:off x="6016609" y="2773632"/>
                <a:ext cx="100410" cy="42775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lnTo>
                      <a:pt x="0" y="21572"/>
                    </a:lnTo>
                    <a:cubicBezTo>
                      <a:pt x="0" y="21572"/>
                      <a:pt x="0" y="21600"/>
                      <a:pt x="0" y="21600"/>
                    </a:cubicBezTo>
                    <a:close/>
                  </a:path>
                </a:pathLst>
              </a:custGeom>
              <a:solidFill>
                <a:srgbClr val="D88334"/>
              </a:solidFill>
              <a:ln w="12700" cap="flat">
                <a:noFill/>
                <a:miter lim="400000"/>
              </a:ln>
              <a:effectLst/>
            </p:spPr>
            <p:txBody>
              <a:bodyPr anchor="ctr"/>
              <a:lstStyle/>
              <a:p>
                <a:pPr algn="ctr"/>
              </a:p>
            </p:txBody>
          </p:sp>
          <p:sp>
            <p:nvSpPr>
              <p:cNvPr id="80" name="ïşlïḋè"/>
              <p:cNvSpPr/>
              <p:nvPr/>
            </p:nvSpPr>
            <p:spPr>
              <a:xfrm>
                <a:off x="4115834" y="2982362"/>
                <a:ext cx="1840734" cy="133839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5480" y="20025"/>
                      <a:pt x="17405" y="14172"/>
                      <a:pt x="21600" y="2356"/>
                    </a:cubicBezTo>
                    <a:lnTo>
                      <a:pt x="21572" y="0"/>
                    </a:lnTo>
                    <a:cubicBezTo>
                      <a:pt x="18455" y="12030"/>
                      <a:pt x="3667" y="20546"/>
                      <a:pt x="0" y="21600"/>
                    </a:cubicBezTo>
                    <a:close/>
                  </a:path>
                </a:pathLst>
              </a:custGeom>
              <a:solidFill>
                <a:schemeClr val="accent1"/>
              </a:solidFill>
              <a:ln w="12700" cap="flat">
                <a:noFill/>
                <a:miter lim="400000"/>
              </a:ln>
              <a:effectLst/>
            </p:spPr>
            <p:txBody>
              <a:bodyPr anchor="ctr"/>
              <a:lstStyle/>
              <a:p>
                <a:pPr algn="ctr"/>
              </a:p>
            </p:txBody>
          </p:sp>
          <p:sp>
            <p:nvSpPr>
              <p:cNvPr id="81" name="íşliďè"/>
              <p:cNvSpPr/>
              <p:nvPr/>
            </p:nvSpPr>
            <p:spPr>
              <a:xfrm>
                <a:off x="5874495" y="2951275"/>
                <a:ext cx="8085" cy="213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1600"/>
                    </a:lnTo>
                    <a:lnTo>
                      <a:pt x="0" y="21600"/>
                    </a:lnTo>
                    <a:cubicBezTo>
                      <a:pt x="0" y="21600"/>
                      <a:pt x="21600" y="0"/>
                      <a:pt x="21600" y="0"/>
                    </a:cubicBezTo>
                    <a:close/>
                  </a:path>
                </a:pathLst>
              </a:custGeom>
              <a:solidFill>
                <a:srgbClr val="D88334"/>
              </a:solidFill>
              <a:ln w="12700" cap="flat">
                <a:noFill/>
                <a:miter lim="400000"/>
              </a:ln>
              <a:effectLst/>
            </p:spPr>
            <p:txBody>
              <a:bodyPr anchor="ctr"/>
              <a:lstStyle/>
              <a:p>
                <a:pPr algn="ctr"/>
              </a:p>
            </p:txBody>
          </p:sp>
          <p:sp>
            <p:nvSpPr>
              <p:cNvPr id="82" name="îṣ1iďè"/>
              <p:cNvSpPr/>
              <p:nvPr/>
            </p:nvSpPr>
            <p:spPr>
              <a:xfrm>
                <a:off x="4115834" y="2760309"/>
                <a:ext cx="1942280" cy="1561052"/>
              </a:xfrm>
              <a:custGeom>
                <a:avLst/>
                <a:gdLst/>
                <a:ahLst/>
                <a:cxnLst>
                  <a:cxn ang="0">
                    <a:pos x="wd2" y="hd2"/>
                  </a:cxn>
                  <a:cxn ang="5400000">
                    <a:pos x="wd2" y="hd2"/>
                  </a:cxn>
                  <a:cxn ang="10800000">
                    <a:pos x="wd2" y="hd2"/>
                  </a:cxn>
                  <a:cxn ang="16200000">
                    <a:pos x="wd2" y="hd2"/>
                  </a:cxn>
                </a:cxnLst>
                <a:rect l="0" t="0" r="r" b="b"/>
                <a:pathLst>
                  <a:path w="21394" h="21531" extrusionOk="0">
                    <a:moveTo>
                      <a:pt x="20783" y="3262"/>
                    </a:moveTo>
                    <a:lnTo>
                      <a:pt x="21394" y="0"/>
                    </a:lnTo>
                    <a:lnTo>
                      <a:pt x="18022" y="3269"/>
                    </a:lnTo>
                    <a:lnTo>
                      <a:pt x="19435" y="2657"/>
                    </a:lnTo>
                    <a:lnTo>
                      <a:pt x="19361" y="2847"/>
                    </a:lnTo>
                    <a:lnTo>
                      <a:pt x="19359" y="2848"/>
                    </a:lnTo>
                    <a:cubicBezTo>
                      <a:pt x="13852" y="16637"/>
                      <a:pt x="-206" y="21600"/>
                      <a:pt x="2" y="21530"/>
                    </a:cubicBezTo>
                    <a:cubicBezTo>
                      <a:pt x="3444" y="20629"/>
                      <a:pt x="17326" y="13351"/>
                      <a:pt x="20252" y="3070"/>
                    </a:cubicBezTo>
                    <a:lnTo>
                      <a:pt x="20278" y="5083"/>
                    </a:lnTo>
                    <a:lnTo>
                      <a:pt x="20288" y="5900"/>
                    </a:lnTo>
                    <a:lnTo>
                      <a:pt x="20616" y="4149"/>
                    </a:lnTo>
                    <a:cubicBezTo>
                      <a:pt x="20616" y="4149"/>
                      <a:pt x="20783" y="3262"/>
                      <a:pt x="20783" y="3262"/>
                    </a:cubicBezTo>
                    <a:close/>
                  </a:path>
                </a:pathLst>
              </a:custGeom>
              <a:solidFill>
                <a:schemeClr val="accent4"/>
              </a:solidFill>
              <a:ln w="12700" cap="flat">
                <a:noFill/>
                <a:miter lim="400000"/>
              </a:ln>
              <a:effectLst/>
            </p:spPr>
            <p:txBody>
              <a:bodyPr anchor="ctr"/>
              <a:lstStyle/>
              <a:p>
                <a:pPr algn="ctr"/>
              </a:p>
            </p:txBody>
          </p:sp>
          <p:sp>
            <p:nvSpPr>
              <p:cNvPr id="83" name="ïṡļíḍé"/>
              <p:cNvSpPr/>
              <p:nvPr/>
            </p:nvSpPr>
            <p:spPr>
              <a:xfrm>
                <a:off x="5958875" y="2760309"/>
                <a:ext cx="158474" cy="450543"/>
              </a:xfrm>
              <a:custGeom>
                <a:avLst/>
                <a:gdLst/>
                <a:ahLst/>
                <a:cxnLst>
                  <a:cxn ang="0">
                    <a:pos x="wd2" y="hd2"/>
                  </a:cxn>
                  <a:cxn ang="5400000">
                    <a:pos x="wd2" y="hd2"/>
                  </a:cxn>
                  <a:cxn ang="10800000">
                    <a:pos x="wd2" y="hd2"/>
                  </a:cxn>
                  <a:cxn ang="16200000">
                    <a:pos x="wd2" y="hd2"/>
                  </a:cxn>
                </a:cxnLst>
                <a:rect l="0" t="0" r="r" b="b"/>
                <a:pathLst>
                  <a:path w="21600" h="21600" extrusionOk="0">
                    <a:moveTo>
                      <a:pt x="6117" y="11339"/>
                    </a:moveTo>
                    <a:lnTo>
                      <a:pt x="4059" y="14421"/>
                    </a:lnTo>
                    <a:lnTo>
                      <a:pt x="0" y="20508"/>
                    </a:lnTo>
                    <a:lnTo>
                      <a:pt x="7613" y="21600"/>
                    </a:lnTo>
                    <a:lnTo>
                      <a:pt x="7914" y="21154"/>
                    </a:lnTo>
                    <a:lnTo>
                      <a:pt x="21600" y="673"/>
                    </a:lnTo>
                    <a:lnTo>
                      <a:pt x="13684" y="0"/>
                    </a:lnTo>
                    <a:cubicBezTo>
                      <a:pt x="13684" y="0"/>
                      <a:pt x="6117" y="11339"/>
                      <a:pt x="6117" y="11339"/>
                    </a:cubicBezTo>
                    <a:close/>
                  </a:path>
                </a:pathLst>
              </a:custGeom>
              <a:solidFill>
                <a:schemeClr val="accent3"/>
              </a:solidFill>
              <a:ln w="12700" cap="flat">
                <a:noFill/>
                <a:miter lim="400000"/>
              </a:ln>
              <a:effectLst/>
            </p:spPr>
            <p:txBody>
              <a:bodyPr anchor="ctr"/>
              <a:lstStyle/>
              <a:p>
                <a:pPr algn="ctr"/>
              </a:p>
            </p:txBody>
          </p:sp>
          <p:sp>
            <p:nvSpPr>
              <p:cNvPr id="84" name="iṥḷiḓè"/>
              <p:cNvSpPr/>
              <p:nvPr/>
            </p:nvSpPr>
            <p:spPr>
              <a:xfrm>
                <a:off x="5754586" y="2951275"/>
                <a:ext cx="128360" cy="6140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596"/>
                    </a:lnTo>
                    <a:lnTo>
                      <a:pt x="8294" y="21600"/>
                    </a:lnTo>
                    <a:lnTo>
                      <a:pt x="17712" y="16001"/>
                    </a:lnTo>
                    <a:cubicBezTo>
                      <a:pt x="17712" y="16001"/>
                      <a:pt x="21600" y="0"/>
                      <a:pt x="21600" y="0"/>
                    </a:cubicBezTo>
                    <a:close/>
                  </a:path>
                </a:pathLst>
              </a:custGeom>
              <a:solidFill>
                <a:schemeClr val="accent3"/>
              </a:solidFill>
              <a:ln w="12700" cap="flat">
                <a:noFill/>
                <a:miter lim="400000"/>
              </a:ln>
              <a:effectLst/>
            </p:spPr>
            <p:txBody>
              <a:bodyPr anchor="ctr"/>
              <a:lstStyle/>
              <a:p>
                <a:pPr algn="ctr"/>
              </a:p>
            </p:txBody>
          </p:sp>
        </p:gr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left)">
                                      <p:cBhvr>
                                        <p:cTn id="7" dur="500"/>
                                        <p:tgtEl>
                                          <p:spTgt spid="72"/>
                                        </p:tgtEl>
                                      </p:cBhvr>
                                    </p:animEffect>
                                  </p:childTnLst>
                                </p:cTn>
                              </p:par>
                              <p:par>
                                <p:cTn id="8" presetID="10" presetClass="entr" presetSubtype="0" fill="hold" nodeType="with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fade">
                                      <p:cBhvr>
                                        <p:cTn id="10" dur="500"/>
                                        <p:tgtEl>
                                          <p:spTgt spid="75"/>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down)">
                                      <p:cBhvr>
                                        <p:cTn id="14" dur="500"/>
                                        <p:tgtEl>
                                          <p:spTgt spid="7"/>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wipe(left)">
                                      <p:cBhvr>
                                        <p:cTn id="17" dur="500"/>
                                        <p:tgtEl>
                                          <p:spTgt spid="69"/>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70"/>
                                        </p:tgtEl>
                                        <p:attrNameLst>
                                          <p:attrName>style.visibility</p:attrName>
                                        </p:attrNameLst>
                                      </p:cBhvr>
                                      <p:to>
                                        <p:strVal val="visible"/>
                                      </p:to>
                                    </p:set>
                                    <p:animEffect transition="in" filter="wipe(left)">
                                      <p:cBhvr>
                                        <p:cTn id="20"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9" grpId="0"/>
      <p:bldP spid="7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1" cstate="print">
            <a:extLst>
              <a:ext uri="{BEBA8EAE-BF5A-486C-A8C5-ECC9F3942E4B}">
                <a14:imgProps xmlns:a14="http://schemas.microsoft.com/office/drawing/2010/main">
                  <a14:imgLayer r:embed="rId2">
                    <a14:imgEffect>
                      <a14:artisticMarker/>
                    </a14:imgEffect>
                    <a14:imgEffect>
                      <a14:saturation sat="200000"/>
                    </a14:imgEffect>
                  </a14:imgLayer>
                </a14:imgProps>
              </a:ext>
            </a:extLst>
          </a:blip>
          <a:srcRect/>
          <a:stretch>
            <a:fillRect/>
          </a:stretch>
        </p:blipFill>
        <p:spPr>
          <a:xfrm>
            <a:off x="1871" y="0"/>
            <a:ext cx="12190411" cy="7029451"/>
          </a:xfrm>
          <a:prstGeom prst="rect">
            <a:avLst/>
          </a:prstGeom>
        </p:spPr>
      </p:pic>
      <p:grpSp>
        <p:nvGrpSpPr>
          <p:cNvPr id="20" name="组合 19"/>
          <p:cNvGrpSpPr/>
          <p:nvPr/>
        </p:nvGrpSpPr>
        <p:grpSpPr>
          <a:xfrm>
            <a:off x="3389086" y="1984048"/>
            <a:ext cx="5413828" cy="1354236"/>
            <a:chOff x="3389086" y="1984048"/>
            <a:chExt cx="5413828" cy="1354236"/>
          </a:xfrm>
        </p:grpSpPr>
        <p:sp>
          <p:nvSpPr>
            <p:cNvPr id="19" name="流程图: 过程 18"/>
            <p:cNvSpPr/>
            <p:nvPr/>
          </p:nvSpPr>
          <p:spPr>
            <a:xfrm>
              <a:off x="3389086" y="1984048"/>
              <a:ext cx="5413828" cy="1354236"/>
            </a:xfrm>
            <a:prstGeom prst="flowChartProcess">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MH_Text_1"/>
            <p:cNvSpPr/>
            <p:nvPr>
              <p:custDataLst>
                <p:tags r:id="rId3"/>
              </p:custDataLst>
            </p:nvPr>
          </p:nvSpPr>
          <p:spPr>
            <a:xfrm>
              <a:off x="3783703" y="2160667"/>
              <a:ext cx="4624595" cy="10009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algn="ctr">
                <a:lnSpc>
                  <a:spcPct val="120000"/>
                </a:lnSpc>
                <a:buClr>
                  <a:schemeClr val="accent4"/>
                </a:buClr>
              </a:pPr>
              <a:r>
                <a:rPr lang="zh-CN" altLang="en-US" sz="6000" b="1" spc="600">
                  <a:solidFill>
                    <a:schemeClr val="bg1"/>
                  </a:solidFill>
                  <a:effectLst>
                    <a:outerShdw blurRad="38100" dist="38100" dir="2700000" algn="tl">
                      <a:srgbClr val="000000">
                        <a:alpha val="43137"/>
                      </a:srgbClr>
                    </a:outerShdw>
                  </a:effectLst>
                  <a:cs typeface="+mn-ea"/>
                  <a:sym typeface="+mn-lt"/>
                </a:rPr>
                <a:t>管理要点</a:t>
              </a:r>
              <a:endParaRPr lang="en-US" altLang="zh-CN" sz="6000" b="1" spc="600" dirty="0">
                <a:solidFill>
                  <a:schemeClr val="bg1"/>
                </a:solidFill>
                <a:effectLst>
                  <a:outerShdw blurRad="38100" dist="38100" dir="2700000" algn="tl">
                    <a:srgbClr val="000000">
                      <a:alpha val="43137"/>
                    </a:srgbClr>
                  </a:outerShdw>
                </a:effectLst>
                <a:cs typeface="+mn-ea"/>
                <a:sym typeface="+mn-lt"/>
              </a:endParaRPr>
            </a:p>
          </p:txBody>
        </p:sp>
      </p:grpSp>
      <p:sp>
        <p:nvSpPr>
          <p:cNvPr id="5" name="Text Box 7"/>
          <p:cNvSpPr txBox="1">
            <a:spLocks noChangeArrowheads="1"/>
          </p:cNvSpPr>
          <p:nvPr/>
        </p:nvSpPr>
        <p:spPr bwMode="auto">
          <a:xfrm>
            <a:off x="1431884" y="3385456"/>
            <a:ext cx="9357259" cy="415862"/>
          </a:xfrm>
          <a:prstGeom prst="rect">
            <a:avLst/>
          </a:prstGeom>
          <a:noFill/>
          <a:ln w="9525">
            <a:noFill/>
            <a:miter lim="800000"/>
          </a:ln>
        </p:spPr>
        <p:txBody>
          <a:bodyPr wrap="none" lIns="46078" tIns="23040" rIns="46078" bIns="23040">
            <a:spAutoFit/>
          </a:bodyPr>
          <a:lstStyle/>
          <a:p>
            <a:pPr algn="ctr" defTabSz="1096645"/>
            <a:r>
              <a:rPr lang="en-CA" sz="2400" spc="1500">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rPr>
              <a:t>KEY POINTS OF MANAGEMENT</a:t>
            </a:r>
            <a:endParaRPr lang="en-CA" sz="2400" spc="1500" dirty="0">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0">
        <p14:vortex dir="r"/>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54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4000">
                                          <p:cBhvr additive="base">
                                            <p:cTn id="7" dur="500" fill="hold"/>
                                            <p:tgtEl>
                                              <p:spTgt spid="20"/>
                                            </p:tgtEl>
                                            <p:attrNameLst>
                                              <p:attrName>ppt_x</p:attrName>
                                            </p:attrNameLst>
                                          </p:cBhvr>
                                          <p:tavLst>
                                            <p:tav tm="0">
                                              <p:val>
                                                <p:strVal val="0-#ppt_w/2"/>
                                              </p:val>
                                            </p:tav>
                                            <p:tav tm="100000">
                                              <p:val>
                                                <p:strVal val="#ppt_x"/>
                                              </p:val>
                                            </p:tav>
                                          </p:tavLst>
                                        </p:anim>
                                        <p:anim calcmode="lin" valueType="num" p14:bounceEnd="54000">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721227" y="267746"/>
            <a:ext cx="6285147" cy="635239"/>
            <a:chOff x="-4596634" y="-108055"/>
            <a:chExt cx="6236293" cy="630300"/>
          </a:xfrm>
        </p:grpSpPr>
        <p:sp>
          <p:nvSpPr>
            <p:cNvPr id="8" name="Text Box 7"/>
            <p:cNvSpPr txBox="1">
              <a:spLocks noChangeArrowheads="1"/>
            </p:cNvSpPr>
            <p:nvPr/>
          </p:nvSpPr>
          <p:spPr bwMode="auto">
            <a:xfrm>
              <a:off x="-2437301" y="207863"/>
              <a:ext cx="4076960" cy="290475"/>
            </a:xfrm>
            <a:prstGeom prst="rect">
              <a:avLst/>
            </a:prstGeom>
            <a:noFill/>
            <a:ln w="9525">
              <a:noFill/>
              <a:miter lim="800000"/>
            </a:ln>
          </p:spPr>
          <p:txBody>
            <a:bodyPr wrap="none" lIns="46078" tIns="23040" rIns="46078" bIns="23040">
              <a:spAutoFit/>
            </a:bodyPr>
            <a:lstStyle/>
            <a:p>
              <a:pPr defTabSz="1096645"/>
              <a:r>
                <a:rPr lang="en-US" sz="1600" spc="300"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KEY POINTS OF MANAGEMENT</a:t>
              </a:r>
              <a:endParaRPr lang="en-CA" sz="1600" spc="300"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9" name="矩形 8"/>
            <p:cNvSpPr/>
            <p:nvPr/>
          </p:nvSpPr>
          <p:spPr>
            <a:xfrm>
              <a:off x="-4596634" y="-108055"/>
              <a:ext cx="2130055" cy="630300"/>
            </a:xfrm>
            <a:prstGeom prst="rect">
              <a:avLst/>
            </a:prstGeom>
          </p:spPr>
          <p:txBody>
            <a:bodyPr wrap="none">
              <a:spAutoFit/>
            </a:bodyPr>
            <a:lstStyle/>
            <a:p>
              <a:pPr algn="ctr" defTabSz="1096645"/>
              <a:r>
                <a:rPr lang="zh-CN" altLang="en-US" sz="3530" b="1" spc="300">
                  <a:solidFill>
                    <a:schemeClr val="tx1">
                      <a:lumMod val="85000"/>
                      <a:lumOff val="15000"/>
                    </a:schemeClr>
                  </a:solidFill>
                  <a:latin typeface="微软雅黑" panose="020B0503020204020204" pitchFamily="34" charset="-122"/>
                  <a:ea typeface="微软雅黑" panose="020B0503020204020204" pitchFamily="34" charset="-122"/>
                </a:rPr>
                <a:t>管理要点</a:t>
              </a:r>
              <a:endParaRPr lang="en-CA" altLang="zh-CN" sz="3530" b="1" spc="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8" name="矩形 17"/>
          <p:cNvSpPr/>
          <p:nvPr/>
        </p:nvSpPr>
        <p:spPr>
          <a:xfrm>
            <a:off x="4841471" y="3564270"/>
            <a:ext cx="6204561" cy="76211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pic>
        <p:nvPicPr>
          <p:cNvPr id="19" name="图片占位符 9"/>
          <p:cNvPicPr>
            <a:picLocks noChangeAspect="1"/>
          </p:cNvPicPr>
          <p:nvPr/>
        </p:nvPicPr>
        <p:blipFill>
          <a:blip r:embed="rId1" cstate="print"/>
          <a:srcRect/>
          <a:stretch>
            <a:fillRect/>
          </a:stretch>
        </p:blipFill>
        <p:spPr>
          <a:xfrm>
            <a:off x="663171" y="2284186"/>
            <a:ext cx="3463925" cy="3248024"/>
          </a:xfrm>
          <a:prstGeom prst="rect">
            <a:avLst/>
          </a:prstGeom>
        </p:spPr>
      </p:pic>
      <p:grpSp>
        <p:nvGrpSpPr>
          <p:cNvPr id="20" name="组合 19"/>
          <p:cNvGrpSpPr/>
          <p:nvPr/>
        </p:nvGrpSpPr>
        <p:grpSpPr>
          <a:xfrm>
            <a:off x="2755573" y="4273301"/>
            <a:ext cx="1956148" cy="1379817"/>
            <a:chOff x="2571827" y="4694215"/>
            <a:chExt cx="1956148" cy="1379817"/>
          </a:xfrm>
        </p:grpSpPr>
        <p:sp>
          <p:nvSpPr>
            <p:cNvPr id="21" name="矩形 20"/>
            <p:cNvSpPr/>
            <p:nvPr/>
          </p:nvSpPr>
          <p:spPr>
            <a:xfrm rot="16200000">
              <a:off x="2946262" y="5692098"/>
              <a:ext cx="120909" cy="64296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2" name="矩形 21"/>
            <p:cNvSpPr/>
            <p:nvPr/>
          </p:nvSpPr>
          <p:spPr>
            <a:xfrm>
              <a:off x="3943349" y="4694215"/>
              <a:ext cx="123825" cy="64296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 name="梯形 22"/>
            <p:cNvSpPr/>
            <p:nvPr/>
          </p:nvSpPr>
          <p:spPr>
            <a:xfrm rot="8100000">
              <a:off x="2571827" y="5314134"/>
              <a:ext cx="1956148" cy="489490"/>
            </a:xfrm>
            <a:prstGeom prst="trapezoid">
              <a:avLst>
                <a:gd name="adj" fmla="val 10056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24" name="文本框 23"/>
          <p:cNvSpPr txBox="1"/>
          <p:nvPr/>
        </p:nvSpPr>
        <p:spPr>
          <a:xfrm rot="18900000" flipH="1">
            <a:off x="2922870" y="4907655"/>
            <a:ext cx="1620914" cy="362792"/>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600" b="1" i="0" u="none" strike="noStrike" kern="0" cap="none" spc="8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这里是标题</a:t>
            </a:r>
            <a:endParaRPr kumimoji="0" lang="en-US" altLang="zh-CN" sz="1600" b="1" i="0" u="none" strike="noStrike" kern="0" cap="none" spc="8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063432" y="2499147"/>
            <a:ext cx="542657" cy="477221"/>
            <a:chOff x="3835401" y="3090863"/>
            <a:chExt cx="763588" cy="671513"/>
          </a:xfrm>
          <a:solidFill>
            <a:schemeClr val="tx1">
              <a:lumMod val="75000"/>
              <a:lumOff val="25000"/>
            </a:schemeClr>
          </a:solidFill>
        </p:grpSpPr>
        <p:sp>
          <p:nvSpPr>
            <p:cNvPr id="26" name="Freeform 126"/>
            <p:cNvSpPr/>
            <p:nvPr/>
          </p:nvSpPr>
          <p:spPr bwMode="auto">
            <a:xfrm>
              <a:off x="4167189" y="3090863"/>
              <a:ext cx="122238" cy="166688"/>
            </a:xfrm>
            <a:custGeom>
              <a:avLst/>
              <a:gdLst>
                <a:gd name="T0" fmla="*/ 2 w 51"/>
                <a:gd name="T1" fmla="*/ 33 h 70"/>
                <a:gd name="T2" fmla="*/ 0 w 51"/>
                <a:gd name="T3" fmla="*/ 41 h 70"/>
                <a:gd name="T4" fmla="*/ 2 w 51"/>
                <a:gd name="T5" fmla="*/ 49 h 70"/>
                <a:gd name="T6" fmla="*/ 3 w 51"/>
                <a:gd name="T7" fmla="*/ 47 h 70"/>
                <a:gd name="T8" fmla="*/ 26 w 51"/>
                <a:gd name="T9" fmla="*/ 70 h 70"/>
                <a:gd name="T10" fmla="*/ 47 w 51"/>
                <a:gd name="T11" fmla="*/ 46 h 70"/>
                <a:gd name="T12" fmla="*/ 49 w 51"/>
                <a:gd name="T13" fmla="*/ 48 h 70"/>
                <a:gd name="T14" fmla="*/ 51 w 51"/>
                <a:gd name="T15" fmla="*/ 40 h 70"/>
                <a:gd name="T16" fmla="*/ 49 w 51"/>
                <a:gd name="T17" fmla="*/ 32 h 70"/>
                <a:gd name="T18" fmla="*/ 48 w 51"/>
                <a:gd name="T19" fmla="*/ 33 h 70"/>
                <a:gd name="T20" fmla="*/ 48 w 51"/>
                <a:gd name="T21" fmla="*/ 26 h 70"/>
                <a:gd name="T22" fmla="*/ 29 w 51"/>
                <a:gd name="T23" fmla="*/ 22 h 70"/>
                <a:gd name="T24" fmla="*/ 32 w 51"/>
                <a:gd name="T25" fmla="*/ 23 h 70"/>
                <a:gd name="T26" fmla="*/ 50 w 51"/>
                <a:gd name="T27" fmla="*/ 17 h 70"/>
                <a:gd name="T28" fmla="*/ 9 w 51"/>
                <a:gd name="T29" fmla="*/ 13 h 70"/>
                <a:gd name="T30" fmla="*/ 1 w 51"/>
                <a:gd name="T31" fmla="*/ 18 h 70"/>
                <a:gd name="T32" fmla="*/ 6 w 51"/>
                <a:gd name="T33" fmla="*/ 18 h 70"/>
                <a:gd name="T34" fmla="*/ 3 w 51"/>
                <a:gd name="T35" fmla="*/ 29 h 70"/>
                <a:gd name="T36" fmla="*/ 2 w 51"/>
                <a:gd name="T37" fmla="*/ 33 h 70"/>
                <a:gd name="T38" fmla="*/ 2 w 51"/>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 h="70">
                  <a:moveTo>
                    <a:pt x="2" y="33"/>
                  </a:moveTo>
                  <a:cubicBezTo>
                    <a:pt x="1" y="33"/>
                    <a:pt x="0" y="36"/>
                    <a:pt x="0" y="41"/>
                  </a:cubicBezTo>
                  <a:cubicBezTo>
                    <a:pt x="0" y="45"/>
                    <a:pt x="1" y="49"/>
                    <a:pt x="2" y="49"/>
                  </a:cubicBezTo>
                  <a:cubicBezTo>
                    <a:pt x="3" y="49"/>
                    <a:pt x="3" y="48"/>
                    <a:pt x="3" y="47"/>
                  </a:cubicBezTo>
                  <a:cubicBezTo>
                    <a:pt x="7" y="60"/>
                    <a:pt x="19" y="70"/>
                    <a:pt x="26" y="70"/>
                  </a:cubicBezTo>
                  <a:cubicBezTo>
                    <a:pt x="34" y="70"/>
                    <a:pt x="46" y="61"/>
                    <a:pt x="47" y="46"/>
                  </a:cubicBezTo>
                  <a:cubicBezTo>
                    <a:pt x="48" y="47"/>
                    <a:pt x="48" y="48"/>
                    <a:pt x="49" y="48"/>
                  </a:cubicBezTo>
                  <a:cubicBezTo>
                    <a:pt x="50" y="48"/>
                    <a:pt x="51" y="45"/>
                    <a:pt x="51" y="40"/>
                  </a:cubicBezTo>
                  <a:cubicBezTo>
                    <a:pt x="51" y="36"/>
                    <a:pt x="50" y="32"/>
                    <a:pt x="49" y="32"/>
                  </a:cubicBezTo>
                  <a:cubicBezTo>
                    <a:pt x="49" y="32"/>
                    <a:pt x="48" y="33"/>
                    <a:pt x="48" y="33"/>
                  </a:cubicBezTo>
                  <a:cubicBezTo>
                    <a:pt x="48" y="31"/>
                    <a:pt x="48" y="29"/>
                    <a:pt x="48" y="26"/>
                  </a:cubicBezTo>
                  <a:cubicBezTo>
                    <a:pt x="44" y="29"/>
                    <a:pt x="37" y="25"/>
                    <a:pt x="29" y="22"/>
                  </a:cubicBezTo>
                  <a:cubicBezTo>
                    <a:pt x="30" y="22"/>
                    <a:pt x="31" y="22"/>
                    <a:pt x="32" y="23"/>
                  </a:cubicBezTo>
                  <a:cubicBezTo>
                    <a:pt x="45" y="29"/>
                    <a:pt x="50" y="17"/>
                    <a:pt x="50" y="17"/>
                  </a:cubicBezTo>
                  <a:cubicBezTo>
                    <a:pt x="50" y="17"/>
                    <a:pt x="34" y="0"/>
                    <a:pt x="9" y="13"/>
                  </a:cubicBezTo>
                  <a:cubicBezTo>
                    <a:pt x="7" y="14"/>
                    <a:pt x="4" y="17"/>
                    <a:pt x="1" y="18"/>
                  </a:cubicBezTo>
                  <a:cubicBezTo>
                    <a:pt x="1" y="18"/>
                    <a:pt x="3" y="18"/>
                    <a:pt x="6" y="18"/>
                  </a:cubicBezTo>
                  <a:cubicBezTo>
                    <a:pt x="4" y="20"/>
                    <a:pt x="2" y="23"/>
                    <a:pt x="3" y="29"/>
                  </a:cubicBezTo>
                  <a:cubicBezTo>
                    <a:pt x="2" y="30"/>
                    <a:pt x="2" y="32"/>
                    <a:pt x="2" y="33"/>
                  </a:cubicBezTo>
                  <a:cubicBezTo>
                    <a:pt x="2" y="33"/>
                    <a:pt x="2" y="33"/>
                    <a:pt x="2"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7" name="Freeform 127"/>
            <p:cNvSpPr>
              <a:spLocks noEditPoints="1"/>
            </p:cNvSpPr>
            <p:nvPr/>
          </p:nvSpPr>
          <p:spPr bwMode="auto">
            <a:xfrm>
              <a:off x="4090989" y="3251201"/>
              <a:ext cx="276225" cy="228600"/>
            </a:xfrm>
            <a:custGeom>
              <a:avLst/>
              <a:gdLst>
                <a:gd name="T0" fmla="*/ 103 w 116"/>
                <a:gd name="T1" fmla="*/ 62 h 96"/>
                <a:gd name="T2" fmla="*/ 114 w 116"/>
                <a:gd name="T3" fmla="*/ 20 h 96"/>
                <a:gd name="T4" fmla="*/ 75 w 116"/>
                <a:gd name="T5" fmla="*/ 2 h 96"/>
                <a:gd name="T6" fmla="*/ 73 w 116"/>
                <a:gd name="T7" fmla="*/ 3 h 96"/>
                <a:gd name="T8" fmla="*/ 65 w 116"/>
                <a:gd name="T9" fmla="*/ 40 h 96"/>
                <a:gd name="T10" fmla="*/ 61 w 116"/>
                <a:gd name="T11" fmla="*/ 13 h 96"/>
                <a:gd name="T12" fmla="*/ 62 w 116"/>
                <a:gd name="T13" fmla="*/ 10 h 96"/>
                <a:gd name="T14" fmla="*/ 60 w 116"/>
                <a:gd name="T15" fmla="*/ 7 h 96"/>
                <a:gd name="T16" fmla="*/ 56 w 116"/>
                <a:gd name="T17" fmla="*/ 7 h 96"/>
                <a:gd name="T18" fmla="*/ 54 w 116"/>
                <a:gd name="T19" fmla="*/ 10 h 96"/>
                <a:gd name="T20" fmla="*/ 55 w 116"/>
                <a:gd name="T21" fmla="*/ 12 h 96"/>
                <a:gd name="T22" fmla="*/ 51 w 116"/>
                <a:gd name="T23" fmla="*/ 38 h 96"/>
                <a:gd name="T24" fmla="*/ 51 w 116"/>
                <a:gd name="T25" fmla="*/ 39 h 96"/>
                <a:gd name="T26" fmla="*/ 41 w 116"/>
                <a:gd name="T27" fmla="*/ 2 h 96"/>
                <a:gd name="T28" fmla="*/ 39 w 116"/>
                <a:gd name="T29" fmla="*/ 2 h 96"/>
                <a:gd name="T30" fmla="*/ 1 w 116"/>
                <a:gd name="T31" fmla="*/ 21 h 96"/>
                <a:gd name="T32" fmla="*/ 8 w 116"/>
                <a:gd name="T33" fmla="*/ 71 h 96"/>
                <a:gd name="T34" fmla="*/ 21 w 116"/>
                <a:gd name="T35" fmla="*/ 70 h 96"/>
                <a:gd name="T36" fmla="*/ 24 w 116"/>
                <a:gd name="T37" fmla="*/ 96 h 96"/>
                <a:gd name="T38" fmla="*/ 89 w 116"/>
                <a:gd name="T39" fmla="*/ 96 h 96"/>
                <a:gd name="T40" fmla="*/ 91 w 116"/>
                <a:gd name="T41" fmla="*/ 75 h 96"/>
                <a:gd name="T42" fmla="*/ 91 w 116"/>
                <a:gd name="T43" fmla="*/ 69 h 96"/>
                <a:gd name="T44" fmla="*/ 100 w 116"/>
                <a:gd name="T45" fmla="*/ 71 h 96"/>
                <a:gd name="T46" fmla="*/ 103 w 116"/>
                <a:gd name="T47" fmla="*/ 62 h 96"/>
                <a:gd name="T48" fmla="*/ 92 w 116"/>
                <a:gd name="T49" fmla="*/ 31 h 96"/>
                <a:gd name="T50" fmla="*/ 93 w 116"/>
                <a:gd name="T51" fmla="*/ 32 h 96"/>
                <a:gd name="T52" fmla="*/ 92 w 116"/>
                <a:gd name="T53" fmla="*/ 31 h 96"/>
                <a:gd name="T54" fmla="*/ 23 w 116"/>
                <a:gd name="T55" fmla="*/ 50 h 96"/>
                <a:gd name="T56" fmla="*/ 50 w 116"/>
                <a:gd name="T57" fmla="*/ 48 h 96"/>
                <a:gd name="T58" fmla="*/ 53 w 116"/>
                <a:gd name="T59" fmla="*/ 48 h 96"/>
                <a:gd name="T60" fmla="*/ 57 w 116"/>
                <a:gd name="T61" fmla="*/ 47 h 96"/>
                <a:gd name="T62" fmla="*/ 73 w 116"/>
                <a:gd name="T63" fmla="*/ 47 h 96"/>
                <a:gd name="T64" fmla="*/ 63 w 116"/>
                <a:gd name="T65" fmla="*/ 48 h 96"/>
                <a:gd name="T66" fmla="*/ 62 w 116"/>
                <a:gd name="T67" fmla="*/ 48 h 96"/>
                <a:gd name="T68" fmla="*/ 57 w 116"/>
                <a:gd name="T69" fmla="*/ 49 h 96"/>
                <a:gd name="T70" fmla="*/ 13 w 116"/>
                <a:gd name="T71" fmla="*/ 56 h 96"/>
                <a:gd name="T72" fmla="*/ 21 w 116"/>
                <a:gd name="T73" fmla="*/ 51 h 96"/>
                <a:gd name="T74" fmla="*/ 23 w 116"/>
                <a:gd name="T75" fmla="*/ 50 h 96"/>
                <a:gd name="T76" fmla="*/ 57 w 116"/>
                <a:gd name="T77" fmla="*/ 60 h 96"/>
                <a:gd name="T78" fmla="*/ 54 w 116"/>
                <a:gd name="T79" fmla="*/ 60 h 96"/>
                <a:gd name="T80" fmla="*/ 49 w 116"/>
                <a:gd name="T81" fmla="*/ 61 h 96"/>
                <a:gd name="T82" fmla="*/ 55 w 116"/>
                <a:gd name="T83" fmla="*/ 59 h 96"/>
                <a:gd name="T84" fmla="*/ 58 w 116"/>
                <a:gd name="T85" fmla="*/ 57 h 96"/>
                <a:gd name="T86" fmla="*/ 59 w 116"/>
                <a:gd name="T87" fmla="*/ 57 h 96"/>
                <a:gd name="T88" fmla="*/ 92 w 116"/>
                <a:gd name="T89" fmla="*/ 53 h 96"/>
                <a:gd name="T90" fmla="*/ 98 w 116"/>
                <a:gd name="T91" fmla="*/ 52 h 96"/>
                <a:gd name="T92" fmla="*/ 99 w 116"/>
                <a:gd name="T93" fmla="*/ 54 h 96"/>
                <a:gd name="T94" fmla="*/ 100 w 116"/>
                <a:gd name="T95" fmla="*/ 55 h 96"/>
                <a:gd name="T96" fmla="*/ 57 w 116"/>
                <a:gd name="T97" fmla="*/ 6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6" h="96">
                  <a:moveTo>
                    <a:pt x="103" y="62"/>
                  </a:moveTo>
                  <a:cubicBezTo>
                    <a:pt x="109" y="47"/>
                    <a:pt x="116" y="30"/>
                    <a:pt x="114" y="20"/>
                  </a:cubicBezTo>
                  <a:cubicBezTo>
                    <a:pt x="114" y="14"/>
                    <a:pt x="92" y="0"/>
                    <a:pt x="75" y="2"/>
                  </a:cubicBezTo>
                  <a:cubicBezTo>
                    <a:pt x="76" y="2"/>
                    <a:pt x="75" y="3"/>
                    <a:pt x="73" y="3"/>
                  </a:cubicBezTo>
                  <a:cubicBezTo>
                    <a:pt x="65" y="40"/>
                    <a:pt x="65" y="40"/>
                    <a:pt x="65" y="40"/>
                  </a:cubicBezTo>
                  <a:cubicBezTo>
                    <a:pt x="61" y="13"/>
                    <a:pt x="61" y="13"/>
                    <a:pt x="61" y="13"/>
                  </a:cubicBezTo>
                  <a:cubicBezTo>
                    <a:pt x="62" y="10"/>
                    <a:pt x="62" y="10"/>
                    <a:pt x="62" y="10"/>
                  </a:cubicBezTo>
                  <a:cubicBezTo>
                    <a:pt x="60" y="7"/>
                    <a:pt x="60" y="7"/>
                    <a:pt x="60" y="7"/>
                  </a:cubicBezTo>
                  <a:cubicBezTo>
                    <a:pt x="56" y="7"/>
                    <a:pt x="56" y="7"/>
                    <a:pt x="56" y="7"/>
                  </a:cubicBezTo>
                  <a:cubicBezTo>
                    <a:pt x="54" y="10"/>
                    <a:pt x="54" y="10"/>
                    <a:pt x="54" y="10"/>
                  </a:cubicBezTo>
                  <a:cubicBezTo>
                    <a:pt x="55" y="12"/>
                    <a:pt x="55" y="12"/>
                    <a:pt x="55" y="12"/>
                  </a:cubicBezTo>
                  <a:cubicBezTo>
                    <a:pt x="51" y="38"/>
                    <a:pt x="51" y="38"/>
                    <a:pt x="51" y="38"/>
                  </a:cubicBezTo>
                  <a:cubicBezTo>
                    <a:pt x="51" y="39"/>
                    <a:pt x="51" y="39"/>
                    <a:pt x="51" y="39"/>
                  </a:cubicBezTo>
                  <a:cubicBezTo>
                    <a:pt x="41" y="2"/>
                    <a:pt x="41" y="2"/>
                    <a:pt x="41" y="2"/>
                  </a:cubicBezTo>
                  <a:cubicBezTo>
                    <a:pt x="40" y="2"/>
                    <a:pt x="40" y="2"/>
                    <a:pt x="39" y="2"/>
                  </a:cubicBezTo>
                  <a:cubicBezTo>
                    <a:pt x="22" y="4"/>
                    <a:pt x="1" y="10"/>
                    <a:pt x="1" y="21"/>
                  </a:cubicBezTo>
                  <a:cubicBezTo>
                    <a:pt x="0" y="27"/>
                    <a:pt x="5" y="58"/>
                    <a:pt x="8" y="71"/>
                  </a:cubicBezTo>
                  <a:cubicBezTo>
                    <a:pt x="11" y="72"/>
                    <a:pt x="17" y="71"/>
                    <a:pt x="21" y="70"/>
                  </a:cubicBezTo>
                  <a:cubicBezTo>
                    <a:pt x="23" y="83"/>
                    <a:pt x="24" y="93"/>
                    <a:pt x="24" y="96"/>
                  </a:cubicBezTo>
                  <a:cubicBezTo>
                    <a:pt x="89" y="96"/>
                    <a:pt x="89" y="96"/>
                    <a:pt x="89" y="96"/>
                  </a:cubicBezTo>
                  <a:cubicBezTo>
                    <a:pt x="89" y="94"/>
                    <a:pt x="90" y="86"/>
                    <a:pt x="91" y="75"/>
                  </a:cubicBezTo>
                  <a:cubicBezTo>
                    <a:pt x="91" y="69"/>
                    <a:pt x="91" y="69"/>
                    <a:pt x="91" y="69"/>
                  </a:cubicBezTo>
                  <a:cubicBezTo>
                    <a:pt x="100" y="71"/>
                    <a:pt x="100" y="71"/>
                    <a:pt x="100" y="71"/>
                  </a:cubicBezTo>
                  <a:lnTo>
                    <a:pt x="103" y="62"/>
                  </a:lnTo>
                  <a:close/>
                  <a:moveTo>
                    <a:pt x="92" y="31"/>
                  </a:moveTo>
                  <a:cubicBezTo>
                    <a:pt x="92" y="31"/>
                    <a:pt x="93" y="31"/>
                    <a:pt x="93" y="32"/>
                  </a:cubicBezTo>
                  <a:cubicBezTo>
                    <a:pt x="92" y="32"/>
                    <a:pt x="92" y="32"/>
                    <a:pt x="92" y="31"/>
                  </a:cubicBezTo>
                  <a:close/>
                  <a:moveTo>
                    <a:pt x="23" y="50"/>
                  </a:moveTo>
                  <a:cubicBezTo>
                    <a:pt x="50" y="48"/>
                    <a:pt x="50" y="48"/>
                    <a:pt x="50" y="48"/>
                  </a:cubicBezTo>
                  <a:cubicBezTo>
                    <a:pt x="53" y="48"/>
                    <a:pt x="53" y="48"/>
                    <a:pt x="53" y="48"/>
                  </a:cubicBezTo>
                  <a:cubicBezTo>
                    <a:pt x="57" y="47"/>
                    <a:pt x="57" y="47"/>
                    <a:pt x="57" y="47"/>
                  </a:cubicBezTo>
                  <a:cubicBezTo>
                    <a:pt x="73" y="47"/>
                    <a:pt x="73" y="47"/>
                    <a:pt x="73" y="47"/>
                  </a:cubicBezTo>
                  <a:cubicBezTo>
                    <a:pt x="63" y="48"/>
                    <a:pt x="63" y="48"/>
                    <a:pt x="63" y="48"/>
                  </a:cubicBezTo>
                  <a:cubicBezTo>
                    <a:pt x="62" y="48"/>
                    <a:pt x="62" y="48"/>
                    <a:pt x="62" y="48"/>
                  </a:cubicBezTo>
                  <a:cubicBezTo>
                    <a:pt x="57" y="49"/>
                    <a:pt x="57" y="49"/>
                    <a:pt x="57" y="49"/>
                  </a:cubicBezTo>
                  <a:cubicBezTo>
                    <a:pt x="13" y="56"/>
                    <a:pt x="13" y="56"/>
                    <a:pt x="13" y="56"/>
                  </a:cubicBezTo>
                  <a:cubicBezTo>
                    <a:pt x="21" y="51"/>
                    <a:pt x="21" y="51"/>
                    <a:pt x="21" y="51"/>
                  </a:cubicBezTo>
                  <a:lnTo>
                    <a:pt x="23" y="50"/>
                  </a:lnTo>
                  <a:close/>
                  <a:moveTo>
                    <a:pt x="57" y="60"/>
                  </a:moveTo>
                  <a:cubicBezTo>
                    <a:pt x="54" y="60"/>
                    <a:pt x="54" y="60"/>
                    <a:pt x="54" y="60"/>
                  </a:cubicBezTo>
                  <a:cubicBezTo>
                    <a:pt x="49" y="61"/>
                    <a:pt x="49" y="61"/>
                    <a:pt x="49" y="61"/>
                  </a:cubicBezTo>
                  <a:cubicBezTo>
                    <a:pt x="55" y="59"/>
                    <a:pt x="55" y="59"/>
                    <a:pt x="55" y="59"/>
                  </a:cubicBezTo>
                  <a:cubicBezTo>
                    <a:pt x="58" y="57"/>
                    <a:pt x="58" y="57"/>
                    <a:pt x="58" y="57"/>
                  </a:cubicBezTo>
                  <a:cubicBezTo>
                    <a:pt x="59" y="57"/>
                    <a:pt x="59" y="57"/>
                    <a:pt x="59" y="57"/>
                  </a:cubicBezTo>
                  <a:cubicBezTo>
                    <a:pt x="92" y="53"/>
                    <a:pt x="92" y="53"/>
                    <a:pt x="92" y="53"/>
                  </a:cubicBezTo>
                  <a:cubicBezTo>
                    <a:pt x="98" y="52"/>
                    <a:pt x="98" y="52"/>
                    <a:pt x="98" y="52"/>
                  </a:cubicBezTo>
                  <a:cubicBezTo>
                    <a:pt x="99" y="54"/>
                    <a:pt x="99" y="54"/>
                    <a:pt x="99" y="54"/>
                  </a:cubicBezTo>
                  <a:cubicBezTo>
                    <a:pt x="100" y="55"/>
                    <a:pt x="100" y="55"/>
                    <a:pt x="100" y="55"/>
                  </a:cubicBezTo>
                  <a:lnTo>
                    <a:pt x="57"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8" name="Freeform 128"/>
            <p:cNvSpPr>
              <a:spLocks noEditPoints="1"/>
            </p:cNvSpPr>
            <p:nvPr/>
          </p:nvSpPr>
          <p:spPr bwMode="auto">
            <a:xfrm>
              <a:off x="3835401" y="3533776"/>
              <a:ext cx="276225" cy="228600"/>
            </a:xfrm>
            <a:custGeom>
              <a:avLst/>
              <a:gdLst>
                <a:gd name="T0" fmla="*/ 90 w 116"/>
                <a:gd name="T1" fmla="*/ 96 h 96"/>
                <a:gd name="T2" fmla="*/ 92 w 116"/>
                <a:gd name="T3" fmla="*/ 76 h 96"/>
                <a:gd name="T4" fmla="*/ 92 w 116"/>
                <a:gd name="T5" fmla="*/ 69 h 96"/>
                <a:gd name="T6" fmla="*/ 101 w 116"/>
                <a:gd name="T7" fmla="*/ 71 h 96"/>
                <a:gd name="T8" fmla="*/ 104 w 116"/>
                <a:gd name="T9" fmla="*/ 63 h 96"/>
                <a:gd name="T10" fmla="*/ 115 w 116"/>
                <a:gd name="T11" fmla="*/ 21 h 96"/>
                <a:gd name="T12" fmla="*/ 76 w 116"/>
                <a:gd name="T13" fmla="*/ 3 h 96"/>
                <a:gd name="T14" fmla="*/ 74 w 116"/>
                <a:gd name="T15" fmla="*/ 4 h 96"/>
                <a:gd name="T16" fmla="*/ 66 w 116"/>
                <a:gd name="T17" fmla="*/ 40 h 96"/>
                <a:gd name="T18" fmla="*/ 62 w 116"/>
                <a:gd name="T19" fmla="*/ 13 h 96"/>
                <a:gd name="T20" fmla="*/ 63 w 116"/>
                <a:gd name="T21" fmla="*/ 10 h 96"/>
                <a:gd name="T22" fmla="*/ 61 w 116"/>
                <a:gd name="T23" fmla="*/ 7 h 96"/>
                <a:gd name="T24" fmla="*/ 57 w 116"/>
                <a:gd name="T25" fmla="*/ 7 h 96"/>
                <a:gd name="T26" fmla="*/ 55 w 116"/>
                <a:gd name="T27" fmla="*/ 10 h 96"/>
                <a:gd name="T28" fmla="*/ 56 w 116"/>
                <a:gd name="T29" fmla="*/ 13 h 96"/>
                <a:gd name="T30" fmla="*/ 52 w 116"/>
                <a:gd name="T31" fmla="*/ 38 h 96"/>
                <a:gd name="T32" fmla="*/ 52 w 116"/>
                <a:gd name="T33" fmla="*/ 40 h 96"/>
                <a:gd name="T34" fmla="*/ 41 w 116"/>
                <a:gd name="T35" fmla="*/ 3 h 96"/>
                <a:gd name="T36" fmla="*/ 40 w 116"/>
                <a:gd name="T37" fmla="*/ 3 h 96"/>
                <a:gd name="T38" fmla="*/ 2 w 116"/>
                <a:gd name="T39" fmla="*/ 22 h 96"/>
                <a:gd name="T40" fmla="*/ 9 w 116"/>
                <a:gd name="T41" fmla="*/ 71 h 96"/>
                <a:gd name="T42" fmla="*/ 22 w 116"/>
                <a:gd name="T43" fmla="*/ 70 h 96"/>
                <a:gd name="T44" fmla="*/ 25 w 116"/>
                <a:gd name="T45" fmla="*/ 96 h 96"/>
                <a:gd name="T46" fmla="*/ 90 w 116"/>
                <a:gd name="T47" fmla="*/ 96 h 96"/>
                <a:gd name="T48" fmla="*/ 93 w 116"/>
                <a:gd name="T49" fmla="*/ 32 h 96"/>
                <a:gd name="T50" fmla="*/ 94 w 116"/>
                <a:gd name="T51" fmla="*/ 33 h 96"/>
                <a:gd name="T52" fmla="*/ 93 w 116"/>
                <a:gd name="T53" fmla="*/ 32 h 96"/>
                <a:gd name="T54" fmla="*/ 99 w 116"/>
                <a:gd name="T55" fmla="*/ 53 h 96"/>
                <a:gd name="T56" fmla="*/ 100 w 116"/>
                <a:gd name="T57" fmla="*/ 55 h 96"/>
                <a:gd name="T58" fmla="*/ 101 w 116"/>
                <a:gd name="T59" fmla="*/ 55 h 96"/>
                <a:gd name="T60" fmla="*/ 58 w 116"/>
                <a:gd name="T61" fmla="*/ 60 h 96"/>
                <a:gd name="T62" fmla="*/ 55 w 116"/>
                <a:gd name="T63" fmla="*/ 61 h 96"/>
                <a:gd name="T64" fmla="*/ 50 w 116"/>
                <a:gd name="T65" fmla="*/ 61 h 96"/>
                <a:gd name="T66" fmla="*/ 56 w 116"/>
                <a:gd name="T67" fmla="*/ 59 h 96"/>
                <a:gd name="T68" fmla="*/ 59 w 116"/>
                <a:gd name="T69" fmla="*/ 58 h 96"/>
                <a:gd name="T70" fmla="*/ 60 w 116"/>
                <a:gd name="T71" fmla="*/ 57 h 96"/>
                <a:gd name="T72" fmla="*/ 93 w 116"/>
                <a:gd name="T73" fmla="*/ 53 h 96"/>
                <a:gd name="T74" fmla="*/ 99 w 116"/>
                <a:gd name="T75" fmla="*/ 53 h 96"/>
                <a:gd name="T76" fmla="*/ 24 w 116"/>
                <a:gd name="T77" fmla="*/ 51 h 96"/>
                <a:gd name="T78" fmla="*/ 51 w 116"/>
                <a:gd name="T79" fmla="*/ 48 h 96"/>
                <a:gd name="T80" fmla="*/ 54 w 116"/>
                <a:gd name="T81" fmla="*/ 48 h 96"/>
                <a:gd name="T82" fmla="*/ 58 w 116"/>
                <a:gd name="T83" fmla="*/ 48 h 96"/>
                <a:gd name="T84" fmla="*/ 74 w 116"/>
                <a:gd name="T85" fmla="*/ 47 h 96"/>
                <a:gd name="T86" fmla="*/ 64 w 116"/>
                <a:gd name="T87" fmla="*/ 49 h 96"/>
                <a:gd name="T88" fmla="*/ 63 w 116"/>
                <a:gd name="T89" fmla="*/ 49 h 96"/>
                <a:gd name="T90" fmla="*/ 58 w 116"/>
                <a:gd name="T91" fmla="*/ 50 h 96"/>
                <a:gd name="T92" fmla="*/ 14 w 116"/>
                <a:gd name="T93" fmla="*/ 56 h 96"/>
                <a:gd name="T94" fmla="*/ 22 w 116"/>
                <a:gd name="T95" fmla="*/ 51 h 96"/>
                <a:gd name="T96" fmla="*/ 24 w 116"/>
                <a:gd name="T97"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6" h="96">
                  <a:moveTo>
                    <a:pt x="90" y="96"/>
                  </a:moveTo>
                  <a:cubicBezTo>
                    <a:pt x="90" y="94"/>
                    <a:pt x="91" y="86"/>
                    <a:pt x="92" y="76"/>
                  </a:cubicBezTo>
                  <a:cubicBezTo>
                    <a:pt x="92" y="69"/>
                    <a:pt x="92" y="69"/>
                    <a:pt x="92" y="69"/>
                  </a:cubicBezTo>
                  <a:cubicBezTo>
                    <a:pt x="101" y="71"/>
                    <a:pt x="101" y="71"/>
                    <a:pt x="101" y="71"/>
                  </a:cubicBezTo>
                  <a:cubicBezTo>
                    <a:pt x="104" y="63"/>
                    <a:pt x="104" y="63"/>
                    <a:pt x="104" y="63"/>
                  </a:cubicBezTo>
                  <a:cubicBezTo>
                    <a:pt x="110" y="48"/>
                    <a:pt x="116" y="30"/>
                    <a:pt x="115" y="21"/>
                  </a:cubicBezTo>
                  <a:cubicBezTo>
                    <a:pt x="114" y="14"/>
                    <a:pt x="93" y="0"/>
                    <a:pt x="76" y="3"/>
                  </a:cubicBezTo>
                  <a:cubicBezTo>
                    <a:pt x="76" y="3"/>
                    <a:pt x="76" y="3"/>
                    <a:pt x="74" y="4"/>
                  </a:cubicBezTo>
                  <a:cubicBezTo>
                    <a:pt x="66" y="40"/>
                    <a:pt x="66" y="40"/>
                    <a:pt x="66" y="40"/>
                  </a:cubicBezTo>
                  <a:cubicBezTo>
                    <a:pt x="62" y="13"/>
                    <a:pt x="62" y="13"/>
                    <a:pt x="62" y="13"/>
                  </a:cubicBezTo>
                  <a:cubicBezTo>
                    <a:pt x="63" y="10"/>
                    <a:pt x="63" y="10"/>
                    <a:pt x="63" y="10"/>
                  </a:cubicBezTo>
                  <a:cubicBezTo>
                    <a:pt x="61" y="7"/>
                    <a:pt x="61" y="7"/>
                    <a:pt x="61" y="7"/>
                  </a:cubicBezTo>
                  <a:cubicBezTo>
                    <a:pt x="57" y="7"/>
                    <a:pt x="57" y="7"/>
                    <a:pt x="57" y="7"/>
                  </a:cubicBezTo>
                  <a:cubicBezTo>
                    <a:pt x="55" y="10"/>
                    <a:pt x="55" y="10"/>
                    <a:pt x="55" y="10"/>
                  </a:cubicBezTo>
                  <a:cubicBezTo>
                    <a:pt x="56" y="13"/>
                    <a:pt x="56" y="13"/>
                    <a:pt x="56" y="13"/>
                  </a:cubicBezTo>
                  <a:cubicBezTo>
                    <a:pt x="52" y="38"/>
                    <a:pt x="52" y="38"/>
                    <a:pt x="52" y="38"/>
                  </a:cubicBezTo>
                  <a:cubicBezTo>
                    <a:pt x="52" y="40"/>
                    <a:pt x="52" y="40"/>
                    <a:pt x="52" y="40"/>
                  </a:cubicBezTo>
                  <a:cubicBezTo>
                    <a:pt x="41" y="3"/>
                    <a:pt x="41" y="3"/>
                    <a:pt x="41" y="3"/>
                  </a:cubicBezTo>
                  <a:cubicBezTo>
                    <a:pt x="41" y="3"/>
                    <a:pt x="40" y="3"/>
                    <a:pt x="40" y="3"/>
                  </a:cubicBezTo>
                  <a:cubicBezTo>
                    <a:pt x="23" y="5"/>
                    <a:pt x="2" y="11"/>
                    <a:pt x="2" y="22"/>
                  </a:cubicBezTo>
                  <a:cubicBezTo>
                    <a:pt x="0" y="27"/>
                    <a:pt x="6" y="59"/>
                    <a:pt x="9" y="71"/>
                  </a:cubicBezTo>
                  <a:cubicBezTo>
                    <a:pt x="12" y="73"/>
                    <a:pt x="18" y="72"/>
                    <a:pt x="22" y="70"/>
                  </a:cubicBezTo>
                  <a:cubicBezTo>
                    <a:pt x="23" y="84"/>
                    <a:pt x="25" y="94"/>
                    <a:pt x="25" y="96"/>
                  </a:cubicBezTo>
                  <a:lnTo>
                    <a:pt x="90" y="96"/>
                  </a:lnTo>
                  <a:close/>
                  <a:moveTo>
                    <a:pt x="93" y="32"/>
                  </a:moveTo>
                  <a:cubicBezTo>
                    <a:pt x="93" y="31"/>
                    <a:pt x="93" y="32"/>
                    <a:pt x="94" y="33"/>
                  </a:cubicBezTo>
                  <a:cubicBezTo>
                    <a:pt x="93" y="32"/>
                    <a:pt x="93" y="32"/>
                    <a:pt x="93" y="32"/>
                  </a:cubicBezTo>
                  <a:close/>
                  <a:moveTo>
                    <a:pt x="99" y="53"/>
                  </a:moveTo>
                  <a:cubicBezTo>
                    <a:pt x="100" y="55"/>
                    <a:pt x="100" y="55"/>
                    <a:pt x="100" y="55"/>
                  </a:cubicBezTo>
                  <a:cubicBezTo>
                    <a:pt x="101" y="55"/>
                    <a:pt x="101" y="55"/>
                    <a:pt x="101" y="55"/>
                  </a:cubicBezTo>
                  <a:cubicBezTo>
                    <a:pt x="58" y="60"/>
                    <a:pt x="58" y="60"/>
                    <a:pt x="58" y="60"/>
                  </a:cubicBezTo>
                  <a:cubicBezTo>
                    <a:pt x="55" y="61"/>
                    <a:pt x="55" y="61"/>
                    <a:pt x="55" y="61"/>
                  </a:cubicBezTo>
                  <a:cubicBezTo>
                    <a:pt x="50" y="61"/>
                    <a:pt x="50" y="61"/>
                    <a:pt x="50" y="61"/>
                  </a:cubicBezTo>
                  <a:cubicBezTo>
                    <a:pt x="56" y="59"/>
                    <a:pt x="56" y="59"/>
                    <a:pt x="56" y="59"/>
                  </a:cubicBezTo>
                  <a:cubicBezTo>
                    <a:pt x="59" y="58"/>
                    <a:pt x="59" y="58"/>
                    <a:pt x="59" y="58"/>
                  </a:cubicBezTo>
                  <a:cubicBezTo>
                    <a:pt x="60" y="57"/>
                    <a:pt x="60" y="57"/>
                    <a:pt x="60" y="57"/>
                  </a:cubicBezTo>
                  <a:cubicBezTo>
                    <a:pt x="93" y="53"/>
                    <a:pt x="93" y="53"/>
                    <a:pt x="93" y="53"/>
                  </a:cubicBezTo>
                  <a:lnTo>
                    <a:pt x="99" y="53"/>
                  </a:lnTo>
                  <a:close/>
                  <a:moveTo>
                    <a:pt x="24" y="51"/>
                  </a:moveTo>
                  <a:cubicBezTo>
                    <a:pt x="51" y="48"/>
                    <a:pt x="51" y="48"/>
                    <a:pt x="51" y="48"/>
                  </a:cubicBezTo>
                  <a:cubicBezTo>
                    <a:pt x="54" y="48"/>
                    <a:pt x="54" y="48"/>
                    <a:pt x="54" y="48"/>
                  </a:cubicBezTo>
                  <a:cubicBezTo>
                    <a:pt x="58" y="48"/>
                    <a:pt x="58" y="48"/>
                    <a:pt x="58" y="48"/>
                  </a:cubicBezTo>
                  <a:cubicBezTo>
                    <a:pt x="74" y="47"/>
                    <a:pt x="74" y="47"/>
                    <a:pt x="74" y="47"/>
                  </a:cubicBezTo>
                  <a:cubicBezTo>
                    <a:pt x="64" y="49"/>
                    <a:pt x="64" y="49"/>
                    <a:pt x="64" y="49"/>
                  </a:cubicBezTo>
                  <a:cubicBezTo>
                    <a:pt x="63" y="49"/>
                    <a:pt x="63" y="49"/>
                    <a:pt x="63" y="49"/>
                  </a:cubicBezTo>
                  <a:cubicBezTo>
                    <a:pt x="58" y="50"/>
                    <a:pt x="58" y="50"/>
                    <a:pt x="58" y="50"/>
                  </a:cubicBezTo>
                  <a:cubicBezTo>
                    <a:pt x="14" y="56"/>
                    <a:pt x="14" y="56"/>
                    <a:pt x="14" y="56"/>
                  </a:cubicBezTo>
                  <a:cubicBezTo>
                    <a:pt x="22" y="51"/>
                    <a:pt x="22" y="51"/>
                    <a:pt x="22" y="51"/>
                  </a:cubicBezTo>
                  <a:lnTo>
                    <a:pt x="24" y="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9" name="Freeform 129"/>
            <p:cNvSpPr/>
            <p:nvPr/>
          </p:nvSpPr>
          <p:spPr bwMode="auto">
            <a:xfrm>
              <a:off x="3913189" y="3375026"/>
              <a:ext cx="122238" cy="165100"/>
            </a:xfrm>
            <a:custGeom>
              <a:avLst/>
              <a:gdLst>
                <a:gd name="T0" fmla="*/ 2 w 51"/>
                <a:gd name="T1" fmla="*/ 32 h 69"/>
                <a:gd name="T2" fmla="*/ 0 w 51"/>
                <a:gd name="T3" fmla="*/ 40 h 69"/>
                <a:gd name="T4" fmla="*/ 2 w 51"/>
                <a:gd name="T5" fmla="*/ 48 h 69"/>
                <a:gd name="T6" fmla="*/ 3 w 51"/>
                <a:gd name="T7" fmla="*/ 46 h 69"/>
                <a:gd name="T8" fmla="*/ 26 w 51"/>
                <a:gd name="T9" fmla="*/ 69 h 69"/>
                <a:gd name="T10" fmla="*/ 47 w 51"/>
                <a:gd name="T11" fmla="*/ 45 h 69"/>
                <a:gd name="T12" fmla="*/ 49 w 51"/>
                <a:gd name="T13" fmla="*/ 48 h 69"/>
                <a:gd name="T14" fmla="*/ 51 w 51"/>
                <a:gd name="T15" fmla="*/ 40 h 69"/>
                <a:gd name="T16" fmla="*/ 49 w 51"/>
                <a:gd name="T17" fmla="*/ 32 h 69"/>
                <a:gd name="T18" fmla="*/ 48 w 51"/>
                <a:gd name="T19" fmla="*/ 32 h 69"/>
                <a:gd name="T20" fmla="*/ 48 w 51"/>
                <a:gd name="T21" fmla="*/ 26 h 69"/>
                <a:gd name="T22" fmla="*/ 29 w 51"/>
                <a:gd name="T23" fmla="*/ 21 h 69"/>
                <a:gd name="T24" fmla="*/ 32 w 51"/>
                <a:gd name="T25" fmla="*/ 22 h 69"/>
                <a:gd name="T26" fmla="*/ 50 w 51"/>
                <a:gd name="T27" fmla="*/ 16 h 69"/>
                <a:gd name="T28" fmla="*/ 9 w 51"/>
                <a:gd name="T29" fmla="*/ 12 h 69"/>
                <a:gd name="T30" fmla="*/ 1 w 51"/>
                <a:gd name="T31" fmla="*/ 17 h 69"/>
                <a:gd name="T32" fmla="*/ 6 w 51"/>
                <a:gd name="T33" fmla="*/ 17 h 69"/>
                <a:gd name="T34" fmla="*/ 3 w 51"/>
                <a:gd name="T35" fmla="*/ 28 h 69"/>
                <a:gd name="T36" fmla="*/ 2 w 51"/>
                <a:gd name="T37" fmla="*/ 32 h 69"/>
                <a:gd name="T38" fmla="*/ 2 w 51"/>
                <a:gd name="T39" fmla="*/ 3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 h="69">
                  <a:moveTo>
                    <a:pt x="2" y="32"/>
                  </a:moveTo>
                  <a:cubicBezTo>
                    <a:pt x="1" y="32"/>
                    <a:pt x="0" y="36"/>
                    <a:pt x="0" y="40"/>
                  </a:cubicBezTo>
                  <a:cubicBezTo>
                    <a:pt x="0" y="44"/>
                    <a:pt x="1" y="48"/>
                    <a:pt x="2" y="48"/>
                  </a:cubicBezTo>
                  <a:cubicBezTo>
                    <a:pt x="2" y="48"/>
                    <a:pt x="3" y="47"/>
                    <a:pt x="3" y="46"/>
                  </a:cubicBezTo>
                  <a:cubicBezTo>
                    <a:pt x="7" y="59"/>
                    <a:pt x="19" y="69"/>
                    <a:pt x="26" y="69"/>
                  </a:cubicBezTo>
                  <a:cubicBezTo>
                    <a:pt x="34" y="69"/>
                    <a:pt x="46" y="60"/>
                    <a:pt x="47" y="45"/>
                  </a:cubicBezTo>
                  <a:cubicBezTo>
                    <a:pt x="48" y="47"/>
                    <a:pt x="48" y="48"/>
                    <a:pt x="49" y="48"/>
                  </a:cubicBezTo>
                  <a:cubicBezTo>
                    <a:pt x="50" y="48"/>
                    <a:pt x="51" y="44"/>
                    <a:pt x="51" y="40"/>
                  </a:cubicBezTo>
                  <a:cubicBezTo>
                    <a:pt x="51" y="35"/>
                    <a:pt x="50" y="32"/>
                    <a:pt x="49" y="32"/>
                  </a:cubicBezTo>
                  <a:cubicBezTo>
                    <a:pt x="48" y="32"/>
                    <a:pt x="48" y="32"/>
                    <a:pt x="48" y="32"/>
                  </a:cubicBezTo>
                  <a:cubicBezTo>
                    <a:pt x="48" y="30"/>
                    <a:pt x="48" y="28"/>
                    <a:pt x="48" y="26"/>
                  </a:cubicBezTo>
                  <a:cubicBezTo>
                    <a:pt x="44" y="29"/>
                    <a:pt x="37" y="25"/>
                    <a:pt x="29" y="21"/>
                  </a:cubicBezTo>
                  <a:cubicBezTo>
                    <a:pt x="30" y="21"/>
                    <a:pt x="31" y="22"/>
                    <a:pt x="32" y="22"/>
                  </a:cubicBezTo>
                  <a:cubicBezTo>
                    <a:pt x="45" y="29"/>
                    <a:pt x="50" y="16"/>
                    <a:pt x="50" y="16"/>
                  </a:cubicBezTo>
                  <a:cubicBezTo>
                    <a:pt x="50" y="16"/>
                    <a:pt x="34" y="0"/>
                    <a:pt x="9" y="12"/>
                  </a:cubicBezTo>
                  <a:cubicBezTo>
                    <a:pt x="7" y="13"/>
                    <a:pt x="3" y="16"/>
                    <a:pt x="1" y="17"/>
                  </a:cubicBezTo>
                  <a:cubicBezTo>
                    <a:pt x="1" y="17"/>
                    <a:pt x="3" y="17"/>
                    <a:pt x="6" y="17"/>
                  </a:cubicBezTo>
                  <a:cubicBezTo>
                    <a:pt x="3" y="19"/>
                    <a:pt x="2" y="22"/>
                    <a:pt x="3" y="28"/>
                  </a:cubicBezTo>
                  <a:cubicBezTo>
                    <a:pt x="2" y="30"/>
                    <a:pt x="2" y="31"/>
                    <a:pt x="2" y="32"/>
                  </a:cubicBezTo>
                  <a:cubicBezTo>
                    <a:pt x="2" y="32"/>
                    <a:pt x="2" y="32"/>
                    <a:pt x="2"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0" name="Freeform 130"/>
            <p:cNvSpPr>
              <a:spLocks noEditPoints="1"/>
            </p:cNvSpPr>
            <p:nvPr/>
          </p:nvSpPr>
          <p:spPr bwMode="auto">
            <a:xfrm>
              <a:off x="4322764" y="3530601"/>
              <a:ext cx="276225" cy="230188"/>
            </a:xfrm>
            <a:custGeom>
              <a:avLst/>
              <a:gdLst>
                <a:gd name="T0" fmla="*/ 76 w 116"/>
                <a:gd name="T1" fmla="*/ 2 h 96"/>
                <a:gd name="T2" fmla="*/ 74 w 116"/>
                <a:gd name="T3" fmla="*/ 3 h 96"/>
                <a:gd name="T4" fmla="*/ 65 w 116"/>
                <a:gd name="T5" fmla="*/ 39 h 96"/>
                <a:gd name="T6" fmla="*/ 62 w 116"/>
                <a:gd name="T7" fmla="*/ 13 h 96"/>
                <a:gd name="T8" fmla="*/ 63 w 116"/>
                <a:gd name="T9" fmla="*/ 10 h 96"/>
                <a:gd name="T10" fmla="*/ 61 w 116"/>
                <a:gd name="T11" fmla="*/ 6 h 96"/>
                <a:gd name="T12" fmla="*/ 56 w 116"/>
                <a:gd name="T13" fmla="*/ 6 h 96"/>
                <a:gd name="T14" fmla="*/ 54 w 116"/>
                <a:gd name="T15" fmla="*/ 10 h 96"/>
                <a:gd name="T16" fmla="*/ 55 w 116"/>
                <a:gd name="T17" fmla="*/ 12 h 96"/>
                <a:gd name="T18" fmla="*/ 52 w 116"/>
                <a:gd name="T19" fmla="*/ 38 h 96"/>
                <a:gd name="T20" fmla="*/ 52 w 116"/>
                <a:gd name="T21" fmla="*/ 39 h 96"/>
                <a:gd name="T22" fmla="*/ 41 w 116"/>
                <a:gd name="T23" fmla="*/ 2 h 96"/>
                <a:gd name="T24" fmla="*/ 40 w 116"/>
                <a:gd name="T25" fmla="*/ 2 h 96"/>
                <a:gd name="T26" fmla="*/ 1 w 116"/>
                <a:gd name="T27" fmla="*/ 21 h 96"/>
                <a:gd name="T28" fmla="*/ 8 w 116"/>
                <a:gd name="T29" fmla="*/ 71 h 96"/>
                <a:gd name="T30" fmla="*/ 22 w 116"/>
                <a:gd name="T31" fmla="*/ 70 h 96"/>
                <a:gd name="T32" fmla="*/ 24 w 116"/>
                <a:gd name="T33" fmla="*/ 96 h 96"/>
                <a:gd name="T34" fmla="*/ 89 w 116"/>
                <a:gd name="T35" fmla="*/ 96 h 96"/>
                <a:gd name="T36" fmla="*/ 91 w 116"/>
                <a:gd name="T37" fmla="*/ 75 h 96"/>
                <a:gd name="T38" fmla="*/ 92 w 116"/>
                <a:gd name="T39" fmla="*/ 69 h 96"/>
                <a:gd name="T40" fmla="*/ 100 w 116"/>
                <a:gd name="T41" fmla="*/ 71 h 96"/>
                <a:gd name="T42" fmla="*/ 103 w 116"/>
                <a:gd name="T43" fmla="*/ 62 h 96"/>
                <a:gd name="T44" fmla="*/ 115 w 116"/>
                <a:gd name="T45" fmla="*/ 20 h 96"/>
                <a:gd name="T46" fmla="*/ 76 w 116"/>
                <a:gd name="T47" fmla="*/ 2 h 96"/>
                <a:gd name="T48" fmla="*/ 93 w 116"/>
                <a:gd name="T49" fmla="*/ 31 h 96"/>
                <a:gd name="T50" fmla="*/ 93 w 116"/>
                <a:gd name="T51" fmla="*/ 32 h 96"/>
                <a:gd name="T52" fmla="*/ 93 w 116"/>
                <a:gd name="T53" fmla="*/ 31 h 96"/>
                <a:gd name="T54" fmla="*/ 23 w 116"/>
                <a:gd name="T55" fmla="*/ 50 h 96"/>
                <a:gd name="T56" fmla="*/ 51 w 116"/>
                <a:gd name="T57" fmla="*/ 48 h 96"/>
                <a:gd name="T58" fmla="*/ 53 w 116"/>
                <a:gd name="T59" fmla="*/ 48 h 96"/>
                <a:gd name="T60" fmla="*/ 58 w 116"/>
                <a:gd name="T61" fmla="*/ 47 h 96"/>
                <a:gd name="T62" fmla="*/ 73 w 116"/>
                <a:gd name="T63" fmla="*/ 47 h 96"/>
                <a:gd name="T64" fmla="*/ 64 w 116"/>
                <a:gd name="T65" fmla="*/ 48 h 96"/>
                <a:gd name="T66" fmla="*/ 63 w 116"/>
                <a:gd name="T67" fmla="*/ 48 h 96"/>
                <a:gd name="T68" fmla="*/ 58 w 116"/>
                <a:gd name="T69" fmla="*/ 49 h 96"/>
                <a:gd name="T70" fmla="*/ 14 w 116"/>
                <a:gd name="T71" fmla="*/ 56 h 96"/>
                <a:gd name="T72" fmla="*/ 22 w 116"/>
                <a:gd name="T73" fmla="*/ 51 h 96"/>
                <a:gd name="T74" fmla="*/ 23 w 116"/>
                <a:gd name="T75" fmla="*/ 50 h 96"/>
                <a:gd name="T76" fmla="*/ 57 w 116"/>
                <a:gd name="T77" fmla="*/ 60 h 96"/>
                <a:gd name="T78" fmla="*/ 55 w 116"/>
                <a:gd name="T79" fmla="*/ 60 h 96"/>
                <a:gd name="T80" fmla="*/ 50 w 116"/>
                <a:gd name="T81" fmla="*/ 61 h 96"/>
                <a:gd name="T82" fmla="*/ 55 w 116"/>
                <a:gd name="T83" fmla="*/ 58 h 96"/>
                <a:gd name="T84" fmla="*/ 58 w 116"/>
                <a:gd name="T85" fmla="*/ 57 h 96"/>
                <a:gd name="T86" fmla="*/ 60 w 116"/>
                <a:gd name="T87" fmla="*/ 57 h 96"/>
                <a:gd name="T88" fmla="*/ 92 w 116"/>
                <a:gd name="T89" fmla="*/ 53 h 96"/>
                <a:gd name="T90" fmla="*/ 98 w 116"/>
                <a:gd name="T91" fmla="*/ 52 h 96"/>
                <a:gd name="T92" fmla="*/ 100 w 116"/>
                <a:gd name="T93" fmla="*/ 54 h 96"/>
                <a:gd name="T94" fmla="*/ 100 w 116"/>
                <a:gd name="T95" fmla="*/ 54 h 96"/>
                <a:gd name="T96" fmla="*/ 57 w 116"/>
                <a:gd name="T97" fmla="*/ 6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6" h="96">
                  <a:moveTo>
                    <a:pt x="76" y="2"/>
                  </a:moveTo>
                  <a:cubicBezTo>
                    <a:pt x="76" y="2"/>
                    <a:pt x="75" y="3"/>
                    <a:pt x="74" y="3"/>
                  </a:cubicBezTo>
                  <a:cubicBezTo>
                    <a:pt x="65" y="39"/>
                    <a:pt x="65" y="39"/>
                    <a:pt x="65" y="39"/>
                  </a:cubicBezTo>
                  <a:cubicBezTo>
                    <a:pt x="62" y="13"/>
                    <a:pt x="62" y="13"/>
                    <a:pt x="62" y="13"/>
                  </a:cubicBezTo>
                  <a:cubicBezTo>
                    <a:pt x="63" y="10"/>
                    <a:pt x="63" y="10"/>
                    <a:pt x="63" y="10"/>
                  </a:cubicBezTo>
                  <a:cubicBezTo>
                    <a:pt x="61" y="6"/>
                    <a:pt x="61" y="6"/>
                    <a:pt x="61" y="6"/>
                  </a:cubicBezTo>
                  <a:cubicBezTo>
                    <a:pt x="56" y="6"/>
                    <a:pt x="56" y="6"/>
                    <a:pt x="56" y="6"/>
                  </a:cubicBezTo>
                  <a:cubicBezTo>
                    <a:pt x="54" y="10"/>
                    <a:pt x="54" y="10"/>
                    <a:pt x="54" y="10"/>
                  </a:cubicBezTo>
                  <a:cubicBezTo>
                    <a:pt x="55" y="12"/>
                    <a:pt x="55" y="12"/>
                    <a:pt x="55" y="12"/>
                  </a:cubicBezTo>
                  <a:cubicBezTo>
                    <a:pt x="52" y="38"/>
                    <a:pt x="52" y="38"/>
                    <a:pt x="52" y="38"/>
                  </a:cubicBezTo>
                  <a:cubicBezTo>
                    <a:pt x="52" y="39"/>
                    <a:pt x="52" y="39"/>
                    <a:pt x="52" y="39"/>
                  </a:cubicBezTo>
                  <a:cubicBezTo>
                    <a:pt x="41" y="2"/>
                    <a:pt x="41" y="2"/>
                    <a:pt x="41" y="2"/>
                  </a:cubicBezTo>
                  <a:cubicBezTo>
                    <a:pt x="41" y="2"/>
                    <a:pt x="40" y="2"/>
                    <a:pt x="40" y="2"/>
                  </a:cubicBezTo>
                  <a:cubicBezTo>
                    <a:pt x="23" y="4"/>
                    <a:pt x="2" y="10"/>
                    <a:pt x="1" y="21"/>
                  </a:cubicBezTo>
                  <a:cubicBezTo>
                    <a:pt x="0" y="26"/>
                    <a:pt x="6" y="58"/>
                    <a:pt x="8" y="71"/>
                  </a:cubicBezTo>
                  <a:cubicBezTo>
                    <a:pt x="11" y="72"/>
                    <a:pt x="17" y="71"/>
                    <a:pt x="22" y="70"/>
                  </a:cubicBezTo>
                  <a:cubicBezTo>
                    <a:pt x="23" y="83"/>
                    <a:pt x="24" y="93"/>
                    <a:pt x="24" y="96"/>
                  </a:cubicBezTo>
                  <a:cubicBezTo>
                    <a:pt x="89" y="96"/>
                    <a:pt x="89" y="96"/>
                    <a:pt x="89" y="96"/>
                  </a:cubicBezTo>
                  <a:cubicBezTo>
                    <a:pt x="90" y="94"/>
                    <a:pt x="90" y="86"/>
                    <a:pt x="91" y="75"/>
                  </a:cubicBezTo>
                  <a:cubicBezTo>
                    <a:pt x="92" y="69"/>
                    <a:pt x="92" y="69"/>
                    <a:pt x="92" y="69"/>
                  </a:cubicBezTo>
                  <a:cubicBezTo>
                    <a:pt x="100" y="71"/>
                    <a:pt x="100" y="71"/>
                    <a:pt x="100" y="71"/>
                  </a:cubicBezTo>
                  <a:cubicBezTo>
                    <a:pt x="103" y="62"/>
                    <a:pt x="103" y="62"/>
                    <a:pt x="103" y="62"/>
                  </a:cubicBezTo>
                  <a:cubicBezTo>
                    <a:pt x="109" y="47"/>
                    <a:pt x="116" y="30"/>
                    <a:pt x="115" y="20"/>
                  </a:cubicBezTo>
                  <a:cubicBezTo>
                    <a:pt x="114" y="13"/>
                    <a:pt x="93" y="0"/>
                    <a:pt x="76" y="2"/>
                  </a:cubicBezTo>
                  <a:close/>
                  <a:moveTo>
                    <a:pt x="93" y="31"/>
                  </a:moveTo>
                  <a:cubicBezTo>
                    <a:pt x="93" y="31"/>
                    <a:pt x="93" y="31"/>
                    <a:pt x="93" y="32"/>
                  </a:cubicBezTo>
                  <a:cubicBezTo>
                    <a:pt x="93" y="32"/>
                    <a:pt x="92" y="31"/>
                    <a:pt x="93" y="31"/>
                  </a:cubicBezTo>
                  <a:close/>
                  <a:moveTo>
                    <a:pt x="23" y="50"/>
                  </a:moveTo>
                  <a:cubicBezTo>
                    <a:pt x="51" y="48"/>
                    <a:pt x="51" y="48"/>
                    <a:pt x="51" y="48"/>
                  </a:cubicBezTo>
                  <a:cubicBezTo>
                    <a:pt x="53" y="48"/>
                    <a:pt x="53" y="48"/>
                    <a:pt x="53" y="48"/>
                  </a:cubicBezTo>
                  <a:cubicBezTo>
                    <a:pt x="58" y="47"/>
                    <a:pt x="58" y="47"/>
                    <a:pt x="58" y="47"/>
                  </a:cubicBezTo>
                  <a:cubicBezTo>
                    <a:pt x="73" y="47"/>
                    <a:pt x="73" y="47"/>
                    <a:pt x="73" y="47"/>
                  </a:cubicBezTo>
                  <a:cubicBezTo>
                    <a:pt x="64" y="48"/>
                    <a:pt x="64" y="48"/>
                    <a:pt x="64" y="48"/>
                  </a:cubicBezTo>
                  <a:cubicBezTo>
                    <a:pt x="63" y="48"/>
                    <a:pt x="63" y="48"/>
                    <a:pt x="63" y="48"/>
                  </a:cubicBezTo>
                  <a:cubicBezTo>
                    <a:pt x="58" y="49"/>
                    <a:pt x="58" y="49"/>
                    <a:pt x="58" y="49"/>
                  </a:cubicBezTo>
                  <a:cubicBezTo>
                    <a:pt x="14" y="56"/>
                    <a:pt x="14" y="56"/>
                    <a:pt x="14" y="56"/>
                  </a:cubicBezTo>
                  <a:cubicBezTo>
                    <a:pt x="22" y="51"/>
                    <a:pt x="22" y="51"/>
                    <a:pt x="22" y="51"/>
                  </a:cubicBezTo>
                  <a:lnTo>
                    <a:pt x="23" y="50"/>
                  </a:lnTo>
                  <a:close/>
                  <a:moveTo>
                    <a:pt x="57" y="60"/>
                  </a:moveTo>
                  <a:cubicBezTo>
                    <a:pt x="55" y="60"/>
                    <a:pt x="55" y="60"/>
                    <a:pt x="55" y="60"/>
                  </a:cubicBezTo>
                  <a:cubicBezTo>
                    <a:pt x="50" y="61"/>
                    <a:pt x="50" y="61"/>
                    <a:pt x="50" y="61"/>
                  </a:cubicBezTo>
                  <a:cubicBezTo>
                    <a:pt x="55" y="58"/>
                    <a:pt x="55" y="58"/>
                    <a:pt x="55" y="58"/>
                  </a:cubicBezTo>
                  <a:cubicBezTo>
                    <a:pt x="58" y="57"/>
                    <a:pt x="58" y="57"/>
                    <a:pt x="58" y="57"/>
                  </a:cubicBezTo>
                  <a:cubicBezTo>
                    <a:pt x="60" y="57"/>
                    <a:pt x="60" y="57"/>
                    <a:pt x="60" y="57"/>
                  </a:cubicBezTo>
                  <a:cubicBezTo>
                    <a:pt x="92" y="53"/>
                    <a:pt x="92" y="53"/>
                    <a:pt x="92" y="53"/>
                  </a:cubicBezTo>
                  <a:cubicBezTo>
                    <a:pt x="98" y="52"/>
                    <a:pt x="98" y="52"/>
                    <a:pt x="98" y="52"/>
                  </a:cubicBezTo>
                  <a:cubicBezTo>
                    <a:pt x="100" y="54"/>
                    <a:pt x="100" y="54"/>
                    <a:pt x="100" y="54"/>
                  </a:cubicBezTo>
                  <a:cubicBezTo>
                    <a:pt x="100" y="54"/>
                    <a:pt x="100" y="54"/>
                    <a:pt x="100" y="54"/>
                  </a:cubicBezTo>
                  <a:lnTo>
                    <a:pt x="57"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 name="Freeform 131"/>
            <p:cNvSpPr/>
            <p:nvPr/>
          </p:nvSpPr>
          <p:spPr bwMode="auto">
            <a:xfrm>
              <a:off x="4400551" y="3370263"/>
              <a:ext cx="120650" cy="168275"/>
            </a:xfrm>
            <a:custGeom>
              <a:avLst/>
              <a:gdLst>
                <a:gd name="T0" fmla="*/ 2 w 50"/>
                <a:gd name="T1" fmla="*/ 33 h 70"/>
                <a:gd name="T2" fmla="*/ 0 w 50"/>
                <a:gd name="T3" fmla="*/ 41 h 70"/>
                <a:gd name="T4" fmla="*/ 2 w 50"/>
                <a:gd name="T5" fmla="*/ 48 h 70"/>
                <a:gd name="T6" fmla="*/ 3 w 50"/>
                <a:gd name="T7" fmla="*/ 46 h 70"/>
                <a:gd name="T8" fmla="*/ 25 w 50"/>
                <a:gd name="T9" fmla="*/ 70 h 70"/>
                <a:gd name="T10" fmla="*/ 47 w 50"/>
                <a:gd name="T11" fmla="*/ 46 h 70"/>
                <a:gd name="T12" fmla="*/ 48 w 50"/>
                <a:gd name="T13" fmla="*/ 48 h 70"/>
                <a:gd name="T14" fmla="*/ 50 w 50"/>
                <a:gd name="T15" fmla="*/ 40 h 70"/>
                <a:gd name="T16" fmla="*/ 48 w 50"/>
                <a:gd name="T17" fmla="*/ 32 h 70"/>
                <a:gd name="T18" fmla="*/ 48 w 50"/>
                <a:gd name="T19" fmla="*/ 33 h 70"/>
                <a:gd name="T20" fmla="*/ 48 w 50"/>
                <a:gd name="T21" fmla="*/ 26 h 70"/>
                <a:gd name="T22" fmla="*/ 29 w 50"/>
                <a:gd name="T23" fmla="*/ 21 h 70"/>
                <a:gd name="T24" fmla="*/ 32 w 50"/>
                <a:gd name="T25" fmla="*/ 23 h 70"/>
                <a:gd name="T26" fmla="*/ 50 w 50"/>
                <a:gd name="T27" fmla="*/ 17 h 70"/>
                <a:gd name="T28" fmla="*/ 9 w 50"/>
                <a:gd name="T29" fmla="*/ 13 h 70"/>
                <a:gd name="T30" fmla="*/ 0 w 50"/>
                <a:gd name="T31" fmla="*/ 18 h 70"/>
                <a:gd name="T32" fmla="*/ 6 w 50"/>
                <a:gd name="T33" fmla="*/ 18 h 70"/>
                <a:gd name="T34" fmla="*/ 2 w 50"/>
                <a:gd name="T35" fmla="*/ 29 h 70"/>
                <a:gd name="T36" fmla="*/ 2 w 50"/>
                <a:gd name="T37" fmla="*/ 33 h 70"/>
                <a:gd name="T38" fmla="*/ 2 w 50"/>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70">
                  <a:moveTo>
                    <a:pt x="2" y="33"/>
                  </a:moveTo>
                  <a:cubicBezTo>
                    <a:pt x="1" y="33"/>
                    <a:pt x="0" y="36"/>
                    <a:pt x="0" y="41"/>
                  </a:cubicBezTo>
                  <a:cubicBezTo>
                    <a:pt x="0" y="45"/>
                    <a:pt x="1" y="48"/>
                    <a:pt x="2" y="48"/>
                  </a:cubicBezTo>
                  <a:cubicBezTo>
                    <a:pt x="2" y="48"/>
                    <a:pt x="3" y="48"/>
                    <a:pt x="3" y="46"/>
                  </a:cubicBezTo>
                  <a:cubicBezTo>
                    <a:pt x="7" y="60"/>
                    <a:pt x="19" y="70"/>
                    <a:pt x="25" y="70"/>
                  </a:cubicBezTo>
                  <a:cubicBezTo>
                    <a:pt x="34" y="70"/>
                    <a:pt x="45" y="60"/>
                    <a:pt x="47" y="46"/>
                  </a:cubicBezTo>
                  <a:cubicBezTo>
                    <a:pt x="47" y="47"/>
                    <a:pt x="48" y="48"/>
                    <a:pt x="48" y="48"/>
                  </a:cubicBezTo>
                  <a:cubicBezTo>
                    <a:pt x="49" y="48"/>
                    <a:pt x="50" y="45"/>
                    <a:pt x="50" y="40"/>
                  </a:cubicBezTo>
                  <a:cubicBezTo>
                    <a:pt x="50" y="36"/>
                    <a:pt x="49" y="32"/>
                    <a:pt x="48" y="32"/>
                  </a:cubicBezTo>
                  <a:cubicBezTo>
                    <a:pt x="48" y="32"/>
                    <a:pt x="48" y="32"/>
                    <a:pt x="48" y="33"/>
                  </a:cubicBezTo>
                  <a:cubicBezTo>
                    <a:pt x="48" y="31"/>
                    <a:pt x="48" y="29"/>
                    <a:pt x="48" y="26"/>
                  </a:cubicBezTo>
                  <a:cubicBezTo>
                    <a:pt x="44" y="29"/>
                    <a:pt x="37" y="25"/>
                    <a:pt x="29" y="21"/>
                  </a:cubicBezTo>
                  <a:cubicBezTo>
                    <a:pt x="30" y="22"/>
                    <a:pt x="31" y="22"/>
                    <a:pt x="32" y="23"/>
                  </a:cubicBezTo>
                  <a:cubicBezTo>
                    <a:pt x="45" y="29"/>
                    <a:pt x="50" y="17"/>
                    <a:pt x="50" y="17"/>
                  </a:cubicBezTo>
                  <a:cubicBezTo>
                    <a:pt x="50" y="17"/>
                    <a:pt x="34" y="0"/>
                    <a:pt x="9" y="13"/>
                  </a:cubicBezTo>
                  <a:cubicBezTo>
                    <a:pt x="6" y="14"/>
                    <a:pt x="3" y="17"/>
                    <a:pt x="0" y="18"/>
                  </a:cubicBezTo>
                  <a:cubicBezTo>
                    <a:pt x="0" y="18"/>
                    <a:pt x="3" y="18"/>
                    <a:pt x="6" y="18"/>
                  </a:cubicBezTo>
                  <a:cubicBezTo>
                    <a:pt x="3" y="19"/>
                    <a:pt x="2" y="23"/>
                    <a:pt x="2" y="29"/>
                  </a:cubicBezTo>
                  <a:cubicBezTo>
                    <a:pt x="2" y="30"/>
                    <a:pt x="2" y="31"/>
                    <a:pt x="2" y="33"/>
                  </a:cubicBezTo>
                  <a:cubicBezTo>
                    <a:pt x="2" y="33"/>
                    <a:pt x="2" y="33"/>
                    <a:pt x="2"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2" name="Freeform 132"/>
            <p:cNvSpPr/>
            <p:nvPr/>
          </p:nvSpPr>
          <p:spPr bwMode="auto">
            <a:xfrm>
              <a:off x="4138614" y="3578226"/>
              <a:ext cx="150813" cy="112713"/>
            </a:xfrm>
            <a:custGeom>
              <a:avLst/>
              <a:gdLst>
                <a:gd name="T0" fmla="*/ 33 w 95"/>
                <a:gd name="T1" fmla="*/ 0 h 71"/>
                <a:gd name="T2" fmla="*/ 33 w 95"/>
                <a:gd name="T3" fmla="*/ 42 h 71"/>
                <a:gd name="T4" fmla="*/ 0 w 95"/>
                <a:gd name="T5" fmla="*/ 42 h 71"/>
                <a:gd name="T6" fmla="*/ 0 w 95"/>
                <a:gd name="T7" fmla="*/ 71 h 71"/>
                <a:gd name="T8" fmla="*/ 95 w 95"/>
                <a:gd name="T9" fmla="*/ 71 h 71"/>
                <a:gd name="T10" fmla="*/ 95 w 95"/>
                <a:gd name="T11" fmla="*/ 42 h 71"/>
                <a:gd name="T12" fmla="*/ 62 w 95"/>
                <a:gd name="T13" fmla="*/ 42 h 71"/>
                <a:gd name="T14" fmla="*/ 62 w 95"/>
                <a:gd name="T15" fmla="*/ 0 h 71"/>
                <a:gd name="T16" fmla="*/ 33 w 95"/>
                <a:gd name="T1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71">
                  <a:moveTo>
                    <a:pt x="33" y="0"/>
                  </a:moveTo>
                  <a:lnTo>
                    <a:pt x="33" y="42"/>
                  </a:lnTo>
                  <a:lnTo>
                    <a:pt x="0" y="42"/>
                  </a:lnTo>
                  <a:lnTo>
                    <a:pt x="0" y="71"/>
                  </a:lnTo>
                  <a:lnTo>
                    <a:pt x="95" y="71"/>
                  </a:lnTo>
                  <a:lnTo>
                    <a:pt x="95" y="42"/>
                  </a:lnTo>
                  <a:lnTo>
                    <a:pt x="62" y="42"/>
                  </a:lnTo>
                  <a:lnTo>
                    <a:pt x="62" y="0"/>
                  </a:lnTo>
                  <a:lnTo>
                    <a:pt x="3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33" name="组合 32"/>
          <p:cNvGrpSpPr/>
          <p:nvPr/>
        </p:nvGrpSpPr>
        <p:grpSpPr>
          <a:xfrm>
            <a:off x="5769006" y="2412519"/>
            <a:ext cx="2271322" cy="659745"/>
            <a:chOff x="5442385" y="2690541"/>
            <a:chExt cx="2271322" cy="659745"/>
          </a:xfrm>
        </p:grpSpPr>
        <p:sp>
          <p:nvSpPr>
            <p:cNvPr id="34" name="文本框 33"/>
            <p:cNvSpPr txBox="1"/>
            <p:nvPr/>
          </p:nvSpPr>
          <p:spPr>
            <a:xfrm flipH="1">
              <a:off x="5442385" y="2690541"/>
              <a:ext cx="2271322" cy="430374"/>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0" marR="0" lvl="0" indent="0" algn="l" defTabSz="914400" eaLnBrk="1" fontAlgn="auto" latinLnBrk="0" hangingPunct="1">
                <a:lnSpc>
                  <a:spcPct val="120000"/>
                </a:lnSpc>
                <a:spcBef>
                  <a:spcPts val="0"/>
                </a:spcBef>
                <a:spcAft>
                  <a:spcPts val="0"/>
                </a:spcAft>
                <a:buClrTx/>
                <a:buSzTx/>
                <a:buFontTx/>
                <a:buNone/>
                <a:defRPr/>
              </a:pPr>
              <a:r>
                <a:rPr kumimoji="0" lang="zh-CN" altLang="en-US" sz="2000" b="1" i="0" u="none" strike="noStrike" kern="0" cap="none" spc="8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这里是标题</a:t>
              </a:r>
              <a:endParaRPr kumimoji="0" lang="en-US" altLang="zh-CN" sz="2000" b="1" i="0" u="none" strike="noStrike" kern="0" cap="none" spc="8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35" name="矩形 34"/>
            <p:cNvSpPr/>
            <p:nvPr/>
          </p:nvSpPr>
          <p:spPr>
            <a:xfrm>
              <a:off x="5442385" y="3073287"/>
              <a:ext cx="1667444" cy="276999"/>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ysClr val="windowText" lastClr="000000"/>
                  </a:solidFill>
                  <a:effectLst/>
                  <a:uLnTx/>
                  <a:uFillTx/>
                </a:rPr>
                <a:t>ADD THE TITLE HERE</a:t>
              </a:r>
              <a:endParaRPr kumimoji="0" lang="en-US" altLang="zh-CN" sz="1200" b="0" i="0" u="none" strike="noStrike" kern="0" cap="none" spc="0" normalizeH="0" baseline="0" noProof="0" dirty="0">
                <a:ln>
                  <a:noFill/>
                </a:ln>
                <a:solidFill>
                  <a:sysClr val="windowText" lastClr="000000"/>
                </a:solidFill>
                <a:effectLst/>
                <a:uLnTx/>
                <a:uFillTx/>
              </a:endParaRPr>
            </a:p>
          </p:txBody>
        </p:sp>
      </p:grpSp>
      <p:grpSp>
        <p:nvGrpSpPr>
          <p:cNvPr id="36" name="组合 35"/>
          <p:cNvGrpSpPr/>
          <p:nvPr/>
        </p:nvGrpSpPr>
        <p:grpSpPr>
          <a:xfrm>
            <a:off x="5769006" y="3613556"/>
            <a:ext cx="2271322" cy="659745"/>
            <a:chOff x="5442385" y="2690541"/>
            <a:chExt cx="2271322" cy="659745"/>
          </a:xfrm>
        </p:grpSpPr>
        <p:sp>
          <p:nvSpPr>
            <p:cNvPr id="37" name="文本框 36"/>
            <p:cNvSpPr txBox="1"/>
            <p:nvPr/>
          </p:nvSpPr>
          <p:spPr>
            <a:xfrm flipH="1">
              <a:off x="5442385" y="2690541"/>
              <a:ext cx="2271322" cy="430374"/>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0" marR="0" lvl="0" indent="0" algn="l" defTabSz="914400" eaLnBrk="1" fontAlgn="auto" latinLnBrk="0" hangingPunct="1">
                <a:lnSpc>
                  <a:spcPct val="120000"/>
                </a:lnSpc>
                <a:spcBef>
                  <a:spcPts val="0"/>
                </a:spcBef>
                <a:spcAft>
                  <a:spcPts val="0"/>
                </a:spcAft>
                <a:buClrTx/>
                <a:buSzTx/>
                <a:buFontTx/>
                <a:buNone/>
                <a:defRPr/>
              </a:pPr>
              <a:r>
                <a:rPr kumimoji="0" lang="zh-CN" altLang="en-US" sz="2000" b="1" i="0" u="none" strike="noStrike" kern="0" cap="none" spc="8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这里是标题</a:t>
              </a:r>
              <a:endParaRPr kumimoji="0" lang="en-US" altLang="zh-CN" sz="2000" b="1" i="0" u="none" strike="noStrike" kern="0" cap="none" spc="8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38" name="矩形 37"/>
            <p:cNvSpPr/>
            <p:nvPr/>
          </p:nvSpPr>
          <p:spPr>
            <a:xfrm>
              <a:off x="5442385" y="3073287"/>
              <a:ext cx="1667444" cy="276999"/>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chemeClr val="bg1"/>
                  </a:solidFill>
                  <a:effectLst/>
                  <a:uLnTx/>
                  <a:uFillTx/>
                </a:rPr>
                <a:t>ADD THE TITLE HERE</a:t>
              </a:r>
              <a:endParaRPr kumimoji="0" lang="en-US" altLang="zh-CN" sz="1200" b="0" i="0" u="none" strike="noStrike" kern="0" cap="none" spc="0" normalizeH="0" baseline="0" noProof="0" dirty="0">
                <a:ln>
                  <a:noFill/>
                </a:ln>
                <a:solidFill>
                  <a:schemeClr val="bg1"/>
                </a:solidFill>
                <a:effectLst/>
                <a:uLnTx/>
                <a:uFillTx/>
              </a:endParaRPr>
            </a:p>
          </p:txBody>
        </p:sp>
      </p:grpSp>
      <p:grpSp>
        <p:nvGrpSpPr>
          <p:cNvPr id="39" name="组合 38"/>
          <p:cNvGrpSpPr/>
          <p:nvPr/>
        </p:nvGrpSpPr>
        <p:grpSpPr>
          <a:xfrm>
            <a:off x="5769006" y="4814593"/>
            <a:ext cx="2271322" cy="659745"/>
            <a:chOff x="5442385" y="2690541"/>
            <a:chExt cx="2271322" cy="659745"/>
          </a:xfrm>
        </p:grpSpPr>
        <p:sp>
          <p:nvSpPr>
            <p:cNvPr id="40" name="文本框 39"/>
            <p:cNvSpPr txBox="1"/>
            <p:nvPr/>
          </p:nvSpPr>
          <p:spPr>
            <a:xfrm flipH="1">
              <a:off x="5442385" y="2690541"/>
              <a:ext cx="2271322" cy="430374"/>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0" marR="0" lvl="0" indent="0" algn="l" defTabSz="914400" eaLnBrk="1" fontAlgn="auto" latinLnBrk="0" hangingPunct="1">
                <a:lnSpc>
                  <a:spcPct val="120000"/>
                </a:lnSpc>
                <a:spcBef>
                  <a:spcPts val="0"/>
                </a:spcBef>
                <a:spcAft>
                  <a:spcPts val="0"/>
                </a:spcAft>
                <a:buClrTx/>
                <a:buSzTx/>
                <a:buFontTx/>
                <a:buNone/>
                <a:defRPr/>
              </a:pPr>
              <a:r>
                <a:rPr kumimoji="0" lang="zh-CN" altLang="en-US" sz="2000" b="1" i="0" u="none" strike="noStrike" kern="0" cap="none" spc="8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这里是标题</a:t>
              </a:r>
              <a:endParaRPr kumimoji="0" lang="en-US" altLang="zh-CN" sz="2000" b="1" i="0" u="none" strike="noStrike" kern="0" cap="none" spc="8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41" name="矩形 40"/>
            <p:cNvSpPr/>
            <p:nvPr/>
          </p:nvSpPr>
          <p:spPr>
            <a:xfrm>
              <a:off x="5442385" y="3073287"/>
              <a:ext cx="1667444" cy="276999"/>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ysClr val="windowText" lastClr="000000"/>
                  </a:solidFill>
                  <a:effectLst/>
                  <a:uLnTx/>
                  <a:uFillTx/>
                </a:rPr>
                <a:t>ADD THE TITLE HERE</a:t>
              </a:r>
              <a:endParaRPr kumimoji="0" lang="en-US" altLang="zh-CN" sz="1200" b="0" i="0" u="none" strike="noStrike" kern="0" cap="none" spc="0" normalizeH="0" baseline="0" noProof="0" dirty="0">
                <a:ln>
                  <a:noFill/>
                </a:ln>
                <a:solidFill>
                  <a:sysClr val="windowText" lastClr="000000"/>
                </a:solidFill>
                <a:effectLst/>
                <a:uLnTx/>
                <a:uFillTx/>
              </a:endParaRPr>
            </a:p>
          </p:txBody>
        </p:sp>
      </p:grpSp>
      <p:sp>
        <p:nvSpPr>
          <p:cNvPr id="42" name="矩形 41"/>
          <p:cNvSpPr/>
          <p:nvPr/>
        </p:nvSpPr>
        <p:spPr>
          <a:xfrm flipH="1">
            <a:off x="8478682" y="2418027"/>
            <a:ext cx="2529250" cy="572464"/>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80" normalizeH="0" baseline="0" noProof="0" dirty="0">
                <a:ln>
                  <a:noFill/>
                </a:ln>
                <a:solidFill>
                  <a:schemeClr val="tx1">
                    <a:lumMod val="75000"/>
                    <a:lumOff val="25000"/>
                  </a:schemeClr>
                </a:solidFill>
                <a:effectLst/>
                <a:uLnTx/>
                <a:uFillTx/>
              </a:rPr>
              <a:t>用户可以在投影仪或者计算机上进行演示，也可以将</a:t>
            </a:r>
            <a:endParaRPr kumimoji="0" lang="zh-CN" altLang="en-US" sz="1200" b="0" i="0" u="none" strike="noStrike" kern="0" cap="none" spc="80" normalizeH="0" baseline="0" noProof="0" dirty="0">
              <a:ln>
                <a:noFill/>
              </a:ln>
              <a:solidFill>
                <a:schemeClr val="tx1">
                  <a:lumMod val="75000"/>
                  <a:lumOff val="25000"/>
                </a:schemeClr>
              </a:solidFill>
              <a:effectLst/>
              <a:uLnTx/>
              <a:uFillTx/>
            </a:endParaRPr>
          </a:p>
        </p:txBody>
      </p:sp>
      <p:sp>
        <p:nvSpPr>
          <p:cNvPr id="43" name="矩形 42"/>
          <p:cNvSpPr/>
          <p:nvPr/>
        </p:nvSpPr>
        <p:spPr>
          <a:xfrm flipH="1">
            <a:off x="8478682" y="3631902"/>
            <a:ext cx="2529250" cy="572464"/>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80" normalizeH="0" baseline="0" noProof="0" dirty="0">
                <a:ln>
                  <a:noFill/>
                </a:ln>
                <a:solidFill>
                  <a:schemeClr val="bg1"/>
                </a:solidFill>
                <a:effectLst/>
                <a:uLnTx/>
                <a:uFillTx/>
              </a:rPr>
              <a:t>用户可以在投影仪或者计算机上进行演示，也可以将</a:t>
            </a:r>
            <a:endParaRPr kumimoji="0" lang="zh-CN" altLang="en-US" sz="1200" b="0" i="0" u="none" strike="noStrike" kern="0" cap="none" spc="80" normalizeH="0" baseline="0" noProof="0" dirty="0">
              <a:ln>
                <a:noFill/>
              </a:ln>
              <a:solidFill>
                <a:schemeClr val="bg1"/>
              </a:solidFill>
              <a:effectLst/>
              <a:uLnTx/>
              <a:uFillTx/>
            </a:endParaRPr>
          </a:p>
        </p:txBody>
      </p:sp>
      <p:sp>
        <p:nvSpPr>
          <p:cNvPr id="44" name="矩形 43"/>
          <p:cNvSpPr/>
          <p:nvPr/>
        </p:nvSpPr>
        <p:spPr>
          <a:xfrm flipH="1">
            <a:off x="8478682" y="4845777"/>
            <a:ext cx="2529250" cy="572464"/>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80" normalizeH="0" baseline="0" noProof="0" dirty="0">
                <a:ln>
                  <a:noFill/>
                </a:ln>
                <a:solidFill>
                  <a:schemeClr val="tx1">
                    <a:lumMod val="75000"/>
                    <a:lumOff val="25000"/>
                  </a:schemeClr>
                </a:solidFill>
                <a:effectLst/>
                <a:uLnTx/>
                <a:uFillTx/>
              </a:rPr>
              <a:t>用户可以在投影仪或者计算机上进行演示，也可以将</a:t>
            </a:r>
            <a:endParaRPr kumimoji="0" lang="zh-CN" altLang="en-US" sz="1200" b="0" i="0" u="none" strike="noStrike" kern="0" cap="none" spc="80" normalizeH="0" baseline="0" noProof="0" dirty="0">
              <a:ln>
                <a:noFill/>
              </a:ln>
              <a:solidFill>
                <a:schemeClr val="tx1">
                  <a:lumMod val="75000"/>
                  <a:lumOff val="25000"/>
                </a:schemeClr>
              </a:solidFill>
              <a:effectLst/>
              <a:uLnTx/>
              <a:uFillTx/>
            </a:endParaRPr>
          </a:p>
        </p:txBody>
      </p:sp>
      <p:grpSp>
        <p:nvGrpSpPr>
          <p:cNvPr id="45" name="组合 44"/>
          <p:cNvGrpSpPr/>
          <p:nvPr/>
        </p:nvGrpSpPr>
        <p:grpSpPr>
          <a:xfrm>
            <a:off x="5110404" y="3645839"/>
            <a:ext cx="458893" cy="539655"/>
            <a:chOff x="4867276" y="4043363"/>
            <a:chExt cx="595313" cy="700088"/>
          </a:xfrm>
          <a:solidFill>
            <a:schemeClr val="bg1"/>
          </a:solidFill>
        </p:grpSpPr>
        <p:sp>
          <p:nvSpPr>
            <p:cNvPr id="46" name="Freeform 28"/>
            <p:cNvSpPr/>
            <p:nvPr/>
          </p:nvSpPr>
          <p:spPr bwMode="auto">
            <a:xfrm>
              <a:off x="5268914" y="4251326"/>
              <a:ext cx="193675" cy="368300"/>
            </a:xfrm>
            <a:custGeom>
              <a:avLst/>
              <a:gdLst>
                <a:gd name="T0" fmla="*/ 37 w 81"/>
                <a:gd name="T1" fmla="*/ 154 h 154"/>
                <a:gd name="T2" fmla="*/ 38 w 81"/>
                <a:gd name="T3" fmla="*/ 154 h 154"/>
                <a:gd name="T4" fmla="*/ 50 w 81"/>
                <a:gd name="T5" fmla="*/ 154 h 154"/>
                <a:gd name="T6" fmla="*/ 50 w 81"/>
                <a:gd name="T7" fmla="*/ 154 h 154"/>
                <a:gd name="T8" fmla="*/ 55 w 81"/>
                <a:gd name="T9" fmla="*/ 96 h 154"/>
                <a:gd name="T10" fmla="*/ 55 w 81"/>
                <a:gd name="T11" fmla="*/ 95 h 154"/>
                <a:gd name="T12" fmla="*/ 58 w 81"/>
                <a:gd name="T13" fmla="*/ 86 h 154"/>
                <a:gd name="T14" fmla="*/ 60 w 81"/>
                <a:gd name="T15" fmla="*/ 69 h 154"/>
                <a:gd name="T16" fmla="*/ 62 w 81"/>
                <a:gd name="T17" fmla="*/ 31 h 154"/>
                <a:gd name="T18" fmla="*/ 63 w 81"/>
                <a:gd name="T19" fmla="*/ 31 h 154"/>
                <a:gd name="T20" fmla="*/ 64 w 81"/>
                <a:gd name="T21" fmla="*/ 29 h 154"/>
                <a:gd name="T22" fmla="*/ 64 w 81"/>
                <a:gd name="T23" fmla="*/ 83 h 154"/>
                <a:gd name="T24" fmla="*/ 73 w 81"/>
                <a:gd name="T25" fmla="*/ 81 h 154"/>
                <a:gd name="T26" fmla="*/ 74 w 81"/>
                <a:gd name="T27" fmla="*/ 81 h 154"/>
                <a:gd name="T28" fmla="*/ 75 w 81"/>
                <a:gd name="T29" fmla="*/ 81 h 154"/>
                <a:gd name="T30" fmla="*/ 80 w 81"/>
                <a:gd name="T31" fmla="*/ 16 h 154"/>
                <a:gd name="T32" fmla="*/ 47 w 81"/>
                <a:gd name="T33" fmla="*/ 2 h 154"/>
                <a:gd name="T34" fmla="*/ 44 w 81"/>
                <a:gd name="T35" fmla="*/ 4 h 154"/>
                <a:gd name="T36" fmla="*/ 37 w 81"/>
                <a:gd name="T37" fmla="*/ 36 h 154"/>
                <a:gd name="T38" fmla="*/ 34 w 81"/>
                <a:gd name="T39" fmla="*/ 11 h 154"/>
                <a:gd name="T40" fmla="*/ 35 w 81"/>
                <a:gd name="T41" fmla="*/ 9 h 154"/>
                <a:gd name="T42" fmla="*/ 31 w 81"/>
                <a:gd name="T43" fmla="*/ 9 h 154"/>
                <a:gd name="T44" fmla="*/ 27 w 81"/>
                <a:gd name="T45" fmla="*/ 9 h 154"/>
                <a:gd name="T46" fmla="*/ 28 w 81"/>
                <a:gd name="T47" fmla="*/ 11 h 154"/>
                <a:gd name="T48" fmla="*/ 26 w 81"/>
                <a:gd name="T49" fmla="*/ 24 h 154"/>
                <a:gd name="T50" fmla="*/ 26 w 81"/>
                <a:gd name="T51" fmla="*/ 25 h 154"/>
                <a:gd name="T52" fmla="*/ 25 w 81"/>
                <a:gd name="T53" fmla="*/ 34 h 154"/>
                <a:gd name="T54" fmla="*/ 25 w 81"/>
                <a:gd name="T55" fmla="*/ 36 h 154"/>
                <a:gd name="T56" fmla="*/ 24 w 81"/>
                <a:gd name="T57" fmla="*/ 34 h 154"/>
                <a:gd name="T58" fmla="*/ 14 w 81"/>
                <a:gd name="T59" fmla="*/ 66 h 154"/>
                <a:gd name="T60" fmla="*/ 11 w 81"/>
                <a:gd name="T61" fmla="*/ 75 h 154"/>
                <a:gd name="T62" fmla="*/ 4 w 81"/>
                <a:gd name="T63" fmla="*/ 80 h 154"/>
                <a:gd name="T64" fmla="*/ 2 w 81"/>
                <a:gd name="T65" fmla="*/ 80 h 154"/>
                <a:gd name="T66" fmla="*/ 1 w 81"/>
                <a:gd name="T67" fmla="*/ 80 h 154"/>
                <a:gd name="T68" fmla="*/ 0 w 81"/>
                <a:gd name="T69" fmla="*/ 83 h 154"/>
                <a:gd name="T70" fmla="*/ 1 w 81"/>
                <a:gd name="T71" fmla="*/ 85 h 154"/>
                <a:gd name="T72" fmla="*/ 5 w 81"/>
                <a:gd name="T73" fmla="*/ 97 h 154"/>
                <a:gd name="T74" fmla="*/ 4 w 81"/>
                <a:gd name="T75" fmla="*/ 100 h 154"/>
                <a:gd name="T76" fmla="*/ 8 w 81"/>
                <a:gd name="T77" fmla="*/ 154 h 154"/>
                <a:gd name="T78" fmla="*/ 9 w 81"/>
                <a:gd name="T79" fmla="*/ 154 h 154"/>
                <a:gd name="T80" fmla="*/ 21 w 81"/>
                <a:gd name="T81" fmla="*/ 154 h 154"/>
                <a:gd name="T82" fmla="*/ 23 w 81"/>
                <a:gd name="T83" fmla="*/ 154 h 154"/>
                <a:gd name="T84" fmla="*/ 28 w 81"/>
                <a:gd name="T85" fmla="*/ 109 h 154"/>
                <a:gd name="T86" fmla="*/ 29 w 81"/>
                <a:gd name="T87" fmla="*/ 109 h 154"/>
                <a:gd name="T88" fmla="*/ 31 w 81"/>
                <a:gd name="T89" fmla="*/ 109 h 154"/>
                <a:gd name="T90" fmla="*/ 37 w 81"/>
                <a:gd name="T91"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1" h="154">
                  <a:moveTo>
                    <a:pt x="37" y="154"/>
                  </a:moveTo>
                  <a:cubicBezTo>
                    <a:pt x="37" y="154"/>
                    <a:pt x="38" y="154"/>
                    <a:pt x="38" y="154"/>
                  </a:cubicBezTo>
                  <a:cubicBezTo>
                    <a:pt x="50" y="154"/>
                    <a:pt x="50" y="154"/>
                    <a:pt x="50" y="154"/>
                  </a:cubicBezTo>
                  <a:cubicBezTo>
                    <a:pt x="50" y="154"/>
                    <a:pt x="50" y="154"/>
                    <a:pt x="50" y="154"/>
                  </a:cubicBezTo>
                  <a:cubicBezTo>
                    <a:pt x="55" y="96"/>
                    <a:pt x="55" y="96"/>
                    <a:pt x="55" y="96"/>
                  </a:cubicBezTo>
                  <a:cubicBezTo>
                    <a:pt x="55" y="96"/>
                    <a:pt x="55" y="96"/>
                    <a:pt x="55" y="95"/>
                  </a:cubicBezTo>
                  <a:cubicBezTo>
                    <a:pt x="55" y="92"/>
                    <a:pt x="56" y="89"/>
                    <a:pt x="58" y="86"/>
                  </a:cubicBezTo>
                  <a:cubicBezTo>
                    <a:pt x="59" y="83"/>
                    <a:pt x="59" y="77"/>
                    <a:pt x="60" y="69"/>
                  </a:cubicBezTo>
                  <a:cubicBezTo>
                    <a:pt x="62" y="31"/>
                    <a:pt x="62" y="31"/>
                    <a:pt x="62" y="31"/>
                  </a:cubicBezTo>
                  <a:cubicBezTo>
                    <a:pt x="63" y="31"/>
                    <a:pt x="63" y="31"/>
                    <a:pt x="63" y="31"/>
                  </a:cubicBezTo>
                  <a:cubicBezTo>
                    <a:pt x="63" y="30"/>
                    <a:pt x="64" y="29"/>
                    <a:pt x="64" y="29"/>
                  </a:cubicBezTo>
                  <a:cubicBezTo>
                    <a:pt x="66" y="27"/>
                    <a:pt x="65" y="68"/>
                    <a:pt x="64" y="83"/>
                  </a:cubicBezTo>
                  <a:cubicBezTo>
                    <a:pt x="73" y="81"/>
                    <a:pt x="73" y="81"/>
                    <a:pt x="73" y="81"/>
                  </a:cubicBezTo>
                  <a:cubicBezTo>
                    <a:pt x="73" y="81"/>
                    <a:pt x="74" y="81"/>
                    <a:pt x="74" y="81"/>
                  </a:cubicBezTo>
                  <a:cubicBezTo>
                    <a:pt x="74" y="81"/>
                    <a:pt x="75" y="81"/>
                    <a:pt x="75" y="81"/>
                  </a:cubicBezTo>
                  <a:cubicBezTo>
                    <a:pt x="77" y="65"/>
                    <a:pt x="81" y="20"/>
                    <a:pt x="80" y="16"/>
                  </a:cubicBezTo>
                  <a:cubicBezTo>
                    <a:pt x="80" y="13"/>
                    <a:pt x="62" y="0"/>
                    <a:pt x="47" y="2"/>
                  </a:cubicBezTo>
                  <a:cubicBezTo>
                    <a:pt x="46" y="3"/>
                    <a:pt x="45" y="4"/>
                    <a:pt x="44" y="4"/>
                  </a:cubicBezTo>
                  <a:cubicBezTo>
                    <a:pt x="37" y="36"/>
                    <a:pt x="37" y="36"/>
                    <a:pt x="37" y="36"/>
                  </a:cubicBezTo>
                  <a:cubicBezTo>
                    <a:pt x="34" y="11"/>
                    <a:pt x="34" y="11"/>
                    <a:pt x="34" y="11"/>
                  </a:cubicBezTo>
                  <a:cubicBezTo>
                    <a:pt x="35" y="9"/>
                    <a:pt x="35" y="9"/>
                    <a:pt x="35" y="9"/>
                  </a:cubicBezTo>
                  <a:cubicBezTo>
                    <a:pt x="33" y="9"/>
                    <a:pt x="32" y="9"/>
                    <a:pt x="31" y="9"/>
                  </a:cubicBezTo>
                  <a:cubicBezTo>
                    <a:pt x="30" y="9"/>
                    <a:pt x="29" y="9"/>
                    <a:pt x="27" y="9"/>
                  </a:cubicBezTo>
                  <a:cubicBezTo>
                    <a:pt x="28" y="11"/>
                    <a:pt x="28" y="11"/>
                    <a:pt x="28" y="11"/>
                  </a:cubicBezTo>
                  <a:cubicBezTo>
                    <a:pt x="26" y="24"/>
                    <a:pt x="26" y="24"/>
                    <a:pt x="26" y="24"/>
                  </a:cubicBezTo>
                  <a:cubicBezTo>
                    <a:pt x="26" y="24"/>
                    <a:pt x="26" y="25"/>
                    <a:pt x="26" y="25"/>
                  </a:cubicBezTo>
                  <a:cubicBezTo>
                    <a:pt x="25" y="34"/>
                    <a:pt x="25" y="34"/>
                    <a:pt x="25" y="34"/>
                  </a:cubicBezTo>
                  <a:cubicBezTo>
                    <a:pt x="25" y="36"/>
                    <a:pt x="25" y="36"/>
                    <a:pt x="25" y="36"/>
                  </a:cubicBezTo>
                  <a:cubicBezTo>
                    <a:pt x="24" y="34"/>
                    <a:pt x="24" y="34"/>
                    <a:pt x="24" y="34"/>
                  </a:cubicBezTo>
                  <a:cubicBezTo>
                    <a:pt x="22" y="44"/>
                    <a:pt x="18" y="55"/>
                    <a:pt x="14" y="66"/>
                  </a:cubicBezTo>
                  <a:cubicBezTo>
                    <a:pt x="11" y="75"/>
                    <a:pt x="11" y="75"/>
                    <a:pt x="11" y="75"/>
                  </a:cubicBezTo>
                  <a:cubicBezTo>
                    <a:pt x="10" y="78"/>
                    <a:pt x="7" y="80"/>
                    <a:pt x="4" y="80"/>
                  </a:cubicBezTo>
                  <a:cubicBezTo>
                    <a:pt x="3" y="80"/>
                    <a:pt x="3" y="80"/>
                    <a:pt x="2" y="80"/>
                  </a:cubicBezTo>
                  <a:cubicBezTo>
                    <a:pt x="1" y="80"/>
                    <a:pt x="1" y="80"/>
                    <a:pt x="1" y="80"/>
                  </a:cubicBezTo>
                  <a:cubicBezTo>
                    <a:pt x="0" y="81"/>
                    <a:pt x="0" y="82"/>
                    <a:pt x="0" y="83"/>
                  </a:cubicBezTo>
                  <a:cubicBezTo>
                    <a:pt x="0" y="84"/>
                    <a:pt x="0" y="84"/>
                    <a:pt x="1" y="85"/>
                  </a:cubicBezTo>
                  <a:cubicBezTo>
                    <a:pt x="4" y="88"/>
                    <a:pt x="4" y="94"/>
                    <a:pt x="5" y="97"/>
                  </a:cubicBezTo>
                  <a:cubicBezTo>
                    <a:pt x="5" y="98"/>
                    <a:pt x="5" y="99"/>
                    <a:pt x="4" y="100"/>
                  </a:cubicBezTo>
                  <a:cubicBezTo>
                    <a:pt x="8" y="154"/>
                    <a:pt x="8" y="154"/>
                    <a:pt x="8" y="154"/>
                  </a:cubicBezTo>
                  <a:cubicBezTo>
                    <a:pt x="9" y="154"/>
                    <a:pt x="9" y="154"/>
                    <a:pt x="9" y="154"/>
                  </a:cubicBezTo>
                  <a:cubicBezTo>
                    <a:pt x="21" y="154"/>
                    <a:pt x="21" y="154"/>
                    <a:pt x="21" y="154"/>
                  </a:cubicBezTo>
                  <a:cubicBezTo>
                    <a:pt x="21" y="154"/>
                    <a:pt x="22" y="154"/>
                    <a:pt x="23" y="154"/>
                  </a:cubicBezTo>
                  <a:cubicBezTo>
                    <a:pt x="28" y="109"/>
                    <a:pt x="28" y="109"/>
                    <a:pt x="28" y="109"/>
                  </a:cubicBezTo>
                  <a:cubicBezTo>
                    <a:pt x="28" y="109"/>
                    <a:pt x="29" y="109"/>
                    <a:pt x="29" y="109"/>
                  </a:cubicBezTo>
                  <a:cubicBezTo>
                    <a:pt x="30" y="109"/>
                    <a:pt x="30" y="109"/>
                    <a:pt x="31" y="109"/>
                  </a:cubicBezTo>
                  <a:lnTo>
                    <a:pt x="37" y="1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7" name="Freeform 29"/>
            <p:cNvSpPr/>
            <p:nvPr/>
          </p:nvSpPr>
          <p:spPr bwMode="auto">
            <a:xfrm>
              <a:off x="5416551" y="4460876"/>
              <a:ext cx="28575" cy="28575"/>
            </a:xfrm>
            <a:custGeom>
              <a:avLst/>
              <a:gdLst>
                <a:gd name="T0" fmla="*/ 0 w 12"/>
                <a:gd name="T1" fmla="*/ 9 h 12"/>
                <a:gd name="T2" fmla="*/ 3 w 12"/>
                <a:gd name="T3" fmla="*/ 7 h 12"/>
                <a:gd name="T4" fmla="*/ 4 w 12"/>
                <a:gd name="T5" fmla="*/ 8 h 12"/>
                <a:gd name="T6" fmla="*/ 7 w 12"/>
                <a:gd name="T7" fmla="*/ 11 h 12"/>
                <a:gd name="T8" fmla="*/ 12 w 12"/>
                <a:gd name="T9" fmla="*/ 0 h 12"/>
                <a:gd name="T10" fmla="*/ 3 w 12"/>
                <a:gd name="T11" fmla="*/ 2 h 12"/>
                <a:gd name="T12" fmla="*/ 0 w 12"/>
                <a:gd name="T13" fmla="*/ 9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0" y="9"/>
                  </a:moveTo>
                  <a:cubicBezTo>
                    <a:pt x="0" y="12"/>
                    <a:pt x="3" y="8"/>
                    <a:pt x="3" y="7"/>
                  </a:cubicBezTo>
                  <a:cubicBezTo>
                    <a:pt x="3" y="6"/>
                    <a:pt x="4" y="6"/>
                    <a:pt x="4" y="8"/>
                  </a:cubicBezTo>
                  <a:cubicBezTo>
                    <a:pt x="4" y="10"/>
                    <a:pt x="5" y="11"/>
                    <a:pt x="7" y="11"/>
                  </a:cubicBezTo>
                  <a:cubicBezTo>
                    <a:pt x="11" y="10"/>
                    <a:pt x="12" y="0"/>
                    <a:pt x="12" y="0"/>
                  </a:cubicBezTo>
                  <a:cubicBezTo>
                    <a:pt x="3" y="2"/>
                    <a:pt x="3" y="2"/>
                    <a:pt x="3" y="2"/>
                  </a:cubicBezTo>
                  <a:cubicBezTo>
                    <a:pt x="1" y="2"/>
                    <a:pt x="1" y="6"/>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8" name="Freeform 30"/>
            <p:cNvSpPr/>
            <p:nvPr/>
          </p:nvSpPr>
          <p:spPr bwMode="auto">
            <a:xfrm>
              <a:off x="5287964" y="4102101"/>
              <a:ext cx="107950" cy="153988"/>
            </a:xfrm>
            <a:custGeom>
              <a:avLst/>
              <a:gdLst>
                <a:gd name="T0" fmla="*/ 23 w 45"/>
                <a:gd name="T1" fmla="*/ 64 h 64"/>
                <a:gd name="T2" fmla="*/ 42 w 45"/>
                <a:gd name="T3" fmla="*/ 42 h 64"/>
                <a:gd name="T4" fmla="*/ 43 w 45"/>
                <a:gd name="T5" fmla="*/ 44 h 64"/>
                <a:gd name="T6" fmla="*/ 45 w 45"/>
                <a:gd name="T7" fmla="*/ 37 h 64"/>
                <a:gd name="T8" fmla="*/ 43 w 45"/>
                <a:gd name="T9" fmla="*/ 30 h 64"/>
                <a:gd name="T10" fmla="*/ 43 w 45"/>
                <a:gd name="T11" fmla="*/ 30 h 64"/>
                <a:gd name="T12" fmla="*/ 42 w 45"/>
                <a:gd name="T13" fmla="*/ 24 h 64"/>
                <a:gd name="T14" fmla="*/ 26 w 45"/>
                <a:gd name="T15" fmla="*/ 20 h 64"/>
                <a:gd name="T16" fmla="*/ 28 w 45"/>
                <a:gd name="T17" fmla="*/ 21 h 64"/>
                <a:gd name="T18" fmla="*/ 44 w 45"/>
                <a:gd name="T19" fmla="*/ 15 h 64"/>
                <a:gd name="T20" fmla="*/ 8 w 45"/>
                <a:gd name="T21" fmla="*/ 12 h 64"/>
                <a:gd name="T22" fmla="*/ 1 w 45"/>
                <a:gd name="T23" fmla="*/ 16 h 64"/>
                <a:gd name="T24" fmla="*/ 6 w 45"/>
                <a:gd name="T25" fmla="*/ 16 h 64"/>
                <a:gd name="T26" fmla="*/ 2 w 45"/>
                <a:gd name="T27" fmla="*/ 27 h 64"/>
                <a:gd name="T28" fmla="*/ 2 w 45"/>
                <a:gd name="T29" fmla="*/ 30 h 64"/>
                <a:gd name="T30" fmla="*/ 2 w 45"/>
                <a:gd name="T31" fmla="*/ 30 h 64"/>
                <a:gd name="T32" fmla="*/ 0 w 45"/>
                <a:gd name="T33" fmla="*/ 37 h 64"/>
                <a:gd name="T34" fmla="*/ 2 w 45"/>
                <a:gd name="T35" fmla="*/ 45 h 64"/>
                <a:gd name="T36" fmla="*/ 3 w 45"/>
                <a:gd name="T37" fmla="*/ 43 h 64"/>
                <a:gd name="T38" fmla="*/ 23 w 45"/>
                <a:gd name="T39"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 h="64">
                  <a:moveTo>
                    <a:pt x="23" y="64"/>
                  </a:moveTo>
                  <a:cubicBezTo>
                    <a:pt x="30" y="64"/>
                    <a:pt x="40" y="56"/>
                    <a:pt x="42" y="42"/>
                  </a:cubicBezTo>
                  <a:cubicBezTo>
                    <a:pt x="42" y="43"/>
                    <a:pt x="43" y="44"/>
                    <a:pt x="43" y="44"/>
                  </a:cubicBezTo>
                  <a:cubicBezTo>
                    <a:pt x="44" y="44"/>
                    <a:pt x="45" y="41"/>
                    <a:pt x="45" y="37"/>
                  </a:cubicBezTo>
                  <a:cubicBezTo>
                    <a:pt x="45" y="33"/>
                    <a:pt x="44" y="30"/>
                    <a:pt x="43" y="30"/>
                  </a:cubicBezTo>
                  <a:cubicBezTo>
                    <a:pt x="43" y="30"/>
                    <a:pt x="43" y="30"/>
                    <a:pt x="43" y="30"/>
                  </a:cubicBezTo>
                  <a:cubicBezTo>
                    <a:pt x="43" y="28"/>
                    <a:pt x="43" y="26"/>
                    <a:pt x="42" y="24"/>
                  </a:cubicBezTo>
                  <a:cubicBezTo>
                    <a:pt x="39" y="27"/>
                    <a:pt x="33" y="23"/>
                    <a:pt x="26" y="20"/>
                  </a:cubicBezTo>
                  <a:cubicBezTo>
                    <a:pt x="27" y="20"/>
                    <a:pt x="28" y="20"/>
                    <a:pt x="28" y="21"/>
                  </a:cubicBezTo>
                  <a:cubicBezTo>
                    <a:pt x="40" y="27"/>
                    <a:pt x="44" y="15"/>
                    <a:pt x="44" y="15"/>
                  </a:cubicBezTo>
                  <a:cubicBezTo>
                    <a:pt x="44" y="15"/>
                    <a:pt x="30" y="0"/>
                    <a:pt x="8" y="12"/>
                  </a:cubicBezTo>
                  <a:cubicBezTo>
                    <a:pt x="6" y="13"/>
                    <a:pt x="3" y="15"/>
                    <a:pt x="1" y="16"/>
                  </a:cubicBezTo>
                  <a:cubicBezTo>
                    <a:pt x="1" y="16"/>
                    <a:pt x="3" y="16"/>
                    <a:pt x="6" y="16"/>
                  </a:cubicBezTo>
                  <a:cubicBezTo>
                    <a:pt x="3" y="18"/>
                    <a:pt x="2" y="21"/>
                    <a:pt x="2" y="27"/>
                  </a:cubicBezTo>
                  <a:cubicBezTo>
                    <a:pt x="2" y="28"/>
                    <a:pt x="2" y="29"/>
                    <a:pt x="2" y="30"/>
                  </a:cubicBezTo>
                  <a:cubicBezTo>
                    <a:pt x="2" y="30"/>
                    <a:pt x="2" y="30"/>
                    <a:pt x="2" y="30"/>
                  </a:cubicBezTo>
                  <a:cubicBezTo>
                    <a:pt x="1" y="30"/>
                    <a:pt x="0" y="33"/>
                    <a:pt x="0" y="37"/>
                  </a:cubicBezTo>
                  <a:cubicBezTo>
                    <a:pt x="0" y="41"/>
                    <a:pt x="1" y="45"/>
                    <a:pt x="2" y="45"/>
                  </a:cubicBezTo>
                  <a:cubicBezTo>
                    <a:pt x="2" y="45"/>
                    <a:pt x="3" y="44"/>
                    <a:pt x="3" y="43"/>
                  </a:cubicBezTo>
                  <a:cubicBezTo>
                    <a:pt x="6" y="55"/>
                    <a:pt x="17" y="64"/>
                    <a:pt x="23"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9" name="Freeform 31"/>
            <p:cNvSpPr/>
            <p:nvPr/>
          </p:nvSpPr>
          <p:spPr bwMode="auto">
            <a:xfrm>
              <a:off x="5262564" y="4635501"/>
              <a:ext cx="57150" cy="22225"/>
            </a:xfrm>
            <a:custGeom>
              <a:avLst/>
              <a:gdLst>
                <a:gd name="T0" fmla="*/ 12 w 24"/>
                <a:gd name="T1" fmla="*/ 0 h 9"/>
                <a:gd name="T2" fmla="*/ 8 w 24"/>
                <a:gd name="T3" fmla="*/ 9 h 9"/>
                <a:gd name="T4" fmla="*/ 19 w 24"/>
                <a:gd name="T5" fmla="*/ 5 h 9"/>
                <a:gd name="T6" fmla="*/ 21 w 24"/>
                <a:gd name="T7" fmla="*/ 5 h 9"/>
                <a:gd name="T8" fmla="*/ 23 w 24"/>
                <a:gd name="T9" fmla="*/ 5 h 9"/>
                <a:gd name="T10" fmla="*/ 24 w 24"/>
                <a:gd name="T11" fmla="*/ 1 h 9"/>
                <a:gd name="T12" fmla="*/ 24 w 24"/>
                <a:gd name="T13" fmla="*/ 0 h 9"/>
                <a:gd name="T14" fmla="*/ 12 w 24"/>
                <a:gd name="T15" fmla="*/ 0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9">
                  <a:moveTo>
                    <a:pt x="12" y="0"/>
                  </a:moveTo>
                  <a:cubicBezTo>
                    <a:pt x="12" y="0"/>
                    <a:pt x="0" y="8"/>
                    <a:pt x="8" y="9"/>
                  </a:cubicBezTo>
                  <a:cubicBezTo>
                    <a:pt x="13" y="9"/>
                    <a:pt x="16" y="7"/>
                    <a:pt x="19" y="5"/>
                  </a:cubicBezTo>
                  <a:cubicBezTo>
                    <a:pt x="21" y="4"/>
                    <a:pt x="20" y="5"/>
                    <a:pt x="21" y="5"/>
                  </a:cubicBezTo>
                  <a:cubicBezTo>
                    <a:pt x="21" y="5"/>
                    <a:pt x="23" y="5"/>
                    <a:pt x="23" y="5"/>
                  </a:cubicBezTo>
                  <a:cubicBezTo>
                    <a:pt x="24" y="2"/>
                    <a:pt x="24" y="1"/>
                    <a:pt x="24" y="1"/>
                  </a:cubicBezTo>
                  <a:cubicBezTo>
                    <a:pt x="24" y="0"/>
                    <a:pt x="24" y="0"/>
                    <a:pt x="24" y="0"/>
                  </a:cubicBez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0" name="Freeform 32"/>
            <p:cNvSpPr/>
            <p:nvPr/>
          </p:nvSpPr>
          <p:spPr bwMode="auto">
            <a:xfrm>
              <a:off x="5359401" y="4635501"/>
              <a:ext cx="60325" cy="22225"/>
            </a:xfrm>
            <a:custGeom>
              <a:avLst/>
              <a:gdLst>
                <a:gd name="T0" fmla="*/ 1 w 25"/>
                <a:gd name="T1" fmla="*/ 5 h 9"/>
                <a:gd name="T2" fmla="*/ 3 w 25"/>
                <a:gd name="T3" fmla="*/ 5 h 9"/>
                <a:gd name="T4" fmla="*/ 5 w 25"/>
                <a:gd name="T5" fmla="*/ 5 h 9"/>
                <a:gd name="T6" fmla="*/ 16 w 25"/>
                <a:gd name="T7" fmla="*/ 9 h 9"/>
                <a:gd name="T8" fmla="*/ 12 w 25"/>
                <a:gd name="T9" fmla="*/ 0 h 9"/>
                <a:gd name="T10" fmla="*/ 0 w 25"/>
                <a:gd name="T11" fmla="*/ 0 h 9"/>
                <a:gd name="T12" fmla="*/ 1 w 25"/>
                <a:gd name="T13" fmla="*/ 1 h 9"/>
                <a:gd name="T14" fmla="*/ 1 w 25"/>
                <a:gd name="T15" fmla="*/ 5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9">
                  <a:moveTo>
                    <a:pt x="1" y="5"/>
                  </a:moveTo>
                  <a:cubicBezTo>
                    <a:pt x="1" y="5"/>
                    <a:pt x="3" y="5"/>
                    <a:pt x="3" y="5"/>
                  </a:cubicBezTo>
                  <a:cubicBezTo>
                    <a:pt x="4" y="5"/>
                    <a:pt x="3" y="4"/>
                    <a:pt x="5" y="5"/>
                  </a:cubicBezTo>
                  <a:cubicBezTo>
                    <a:pt x="8" y="7"/>
                    <a:pt x="11" y="9"/>
                    <a:pt x="16" y="9"/>
                  </a:cubicBezTo>
                  <a:cubicBezTo>
                    <a:pt x="25" y="8"/>
                    <a:pt x="12" y="0"/>
                    <a:pt x="12" y="0"/>
                  </a:cubicBezTo>
                  <a:cubicBezTo>
                    <a:pt x="0" y="0"/>
                    <a:pt x="0" y="0"/>
                    <a:pt x="0" y="0"/>
                  </a:cubicBezTo>
                  <a:cubicBezTo>
                    <a:pt x="1" y="1"/>
                    <a:pt x="1" y="1"/>
                    <a:pt x="1" y="1"/>
                  </a:cubicBezTo>
                  <a:cubicBezTo>
                    <a:pt x="1" y="1"/>
                    <a:pt x="0" y="2"/>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1" name="Freeform 33"/>
            <p:cNvSpPr/>
            <p:nvPr/>
          </p:nvSpPr>
          <p:spPr bwMode="auto">
            <a:xfrm>
              <a:off x="4867276" y="4256088"/>
              <a:ext cx="187325" cy="363538"/>
            </a:xfrm>
            <a:custGeom>
              <a:avLst/>
              <a:gdLst>
                <a:gd name="T0" fmla="*/ 15 w 78"/>
                <a:gd name="T1" fmla="*/ 27 h 152"/>
                <a:gd name="T2" fmla="*/ 17 w 78"/>
                <a:gd name="T3" fmla="*/ 28 h 152"/>
                <a:gd name="T4" fmla="*/ 17 w 78"/>
                <a:gd name="T5" fmla="*/ 28 h 152"/>
                <a:gd name="T6" fmla="*/ 19 w 78"/>
                <a:gd name="T7" fmla="*/ 57 h 152"/>
                <a:gd name="T8" fmla="*/ 21 w 78"/>
                <a:gd name="T9" fmla="*/ 83 h 152"/>
                <a:gd name="T10" fmla="*/ 25 w 78"/>
                <a:gd name="T11" fmla="*/ 95 h 152"/>
                <a:gd name="T12" fmla="*/ 25 w 78"/>
                <a:gd name="T13" fmla="*/ 98 h 152"/>
                <a:gd name="T14" fmla="*/ 29 w 78"/>
                <a:gd name="T15" fmla="*/ 152 h 152"/>
                <a:gd name="T16" fmla="*/ 30 w 78"/>
                <a:gd name="T17" fmla="*/ 152 h 152"/>
                <a:gd name="T18" fmla="*/ 41 w 78"/>
                <a:gd name="T19" fmla="*/ 152 h 152"/>
                <a:gd name="T20" fmla="*/ 43 w 78"/>
                <a:gd name="T21" fmla="*/ 152 h 152"/>
                <a:gd name="T22" fmla="*/ 48 w 78"/>
                <a:gd name="T23" fmla="*/ 107 h 152"/>
                <a:gd name="T24" fmla="*/ 50 w 78"/>
                <a:gd name="T25" fmla="*/ 107 h 152"/>
                <a:gd name="T26" fmla="*/ 51 w 78"/>
                <a:gd name="T27" fmla="*/ 107 h 152"/>
                <a:gd name="T28" fmla="*/ 57 w 78"/>
                <a:gd name="T29" fmla="*/ 152 h 152"/>
                <a:gd name="T30" fmla="*/ 59 w 78"/>
                <a:gd name="T31" fmla="*/ 152 h 152"/>
                <a:gd name="T32" fmla="*/ 70 w 78"/>
                <a:gd name="T33" fmla="*/ 152 h 152"/>
                <a:gd name="T34" fmla="*/ 71 w 78"/>
                <a:gd name="T35" fmla="*/ 152 h 152"/>
                <a:gd name="T36" fmla="*/ 75 w 78"/>
                <a:gd name="T37" fmla="*/ 94 h 152"/>
                <a:gd name="T38" fmla="*/ 76 w 78"/>
                <a:gd name="T39" fmla="*/ 93 h 152"/>
                <a:gd name="T40" fmla="*/ 78 w 78"/>
                <a:gd name="T41" fmla="*/ 85 h 152"/>
                <a:gd name="T42" fmla="*/ 77 w 78"/>
                <a:gd name="T43" fmla="*/ 79 h 152"/>
                <a:gd name="T44" fmla="*/ 73 w 78"/>
                <a:gd name="T45" fmla="*/ 79 h 152"/>
                <a:gd name="T46" fmla="*/ 65 w 78"/>
                <a:gd name="T47" fmla="*/ 77 h 152"/>
                <a:gd name="T48" fmla="*/ 61 w 78"/>
                <a:gd name="T49" fmla="*/ 72 h 152"/>
                <a:gd name="T50" fmla="*/ 53 w 78"/>
                <a:gd name="T51" fmla="*/ 13 h 152"/>
                <a:gd name="T52" fmla="*/ 55 w 78"/>
                <a:gd name="T53" fmla="*/ 7 h 152"/>
                <a:gd name="T54" fmla="*/ 51 w 78"/>
                <a:gd name="T55" fmla="*/ 7 h 152"/>
                <a:gd name="T56" fmla="*/ 48 w 78"/>
                <a:gd name="T57" fmla="*/ 7 h 152"/>
                <a:gd name="T58" fmla="*/ 49 w 78"/>
                <a:gd name="T59" fmla="*/ 9 h 152"/>
                <a:gd name="T60" fmla="*/ 45 w 78"/>
                <a:gd name="T61" fmla="*/ 32 h 152"/>
                <a:gd name="T62" fmla="*/ 45 w 78"/>
                <a:gd name="T63" fmla="*/ 34 h 152"/>
                <a:gd name="T64" fmla="*/ 36 w 78"/>
                <a:gd name="T65" fmla="*/ 0 h 152"/>
                <a:gd name="T66" fmla="*/ 36 w 78"/>
                <a:gd name="T67" fmla="*/ 0 h 152"/>
                <a:gd name="T68" fmla="*/ 35 w 78"/>
                <a:gd name="T69" fmla="*/ 0 h 152"/>
                <a:gd name="T70" fmla="*/ 1 w 78"/>
                <a:gd name="T71" fmla="*/ 17 h 152"/>
                <a:gd name="T72" fmla="*/ 4 w 78"/>
                <a:gd name="T73" fmla="*/ 79 h 152"/>
                <a:gd name="T74" fmla="*/ 6 w 78"/>
                <a:gd name="T75" fmla="*/ 79 h 152"/>
                <a:gd name="T76" fmla="*/ 7 w 78"/>
                <a:gd name="T77" fmla="*/ 79 h 152"/>
                <a:gd name="T78" fmla="*/ 16 w 78"/>
                <a:gd name="T79" fmla="*/ 81 h 152"/>
                <a:gd name="T80" fmla="*/ 17 w 78"/>
                <a:gd name="T81" fmla="*/ 81 h 152"/>
                <a:gd name="T82" fmla="*/ 15 w 78"/>
                <a:gd name="T83" fmla="*/ 2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8" h="152">
                  <a:moveTo>
                    <a:pt x="15" y="27"/>
                  </a:moveTo>
                  <a:cubicBezTo>
                    <a:pt x="16" y="27"/>
                    <a:pt x="16" y="28"/>
                    <a:pt x="17" y="28"/>
                  </a:cubicBezTo>
                  <a:cubicBezTo>
                    <a:pt x="17" y="28"/>
                    <a:pt x="17" y="28"/>
                    <a:pt x="17" y="28"/>
                  </a:cubicBezTo>
                  <a:cubicBezTo>
                    <a:pt x="19" y="57"/>
                    <a:pt x="19" y="57"/>
                    <a:pt x="19" y="57"/>
                  </a:cubicBezTo>
                  <a:cubicBezTo>
                    <a:pt x="20" y="69"/>
                    <a:pt x="20" y="78"/>
                    <a:pt x="21" y="83"/>
                  </a:cubicBezTo>
                  <a:cubicBezTo>
                    <a:pt x="24" y="86"/>
                    <a:pt x="25" y="92"/>
                    <a:pt x="25" y="95"/>
                  </a:cubicBezTo>
                  <a:cubicBezTo>
                    <a:pt x="25" y="96"/>
                    <a:pt x="25" y="97"/>
                    <a:pt x="25" y="98"/>
                  </a:cubicBezTo>
                  <a:cubicBezTo>
                    <a:pt x="29" y="152"/>
                    <a:pt x="29" y="152"/>
                    <a:pt x="29" y="152"/>
                  </a:cubicBezTo>
                  <a:cubicBezTo>
                    <a:pt x="29" y="152"/>
                    <a:pt x="29" y="152"/>
                    <a:pt x="30" y="152"/>
                  </a:cubicBezTo>
                  <a:cubicBezTo>
                    <a:pt x="41" y="152"/>
                    <a:pt x="41" y="152"/>
                    <a:pt x="41" y="152"/>
                  </a:cubicBezTo>
                  <a:cubicBezTo>
                    <a:pt x="42" y="152"/>
                    <a:pt x="42" y="152"/>
                    <a:pt x="43" y="152"/>
                  </a:cubicBezTo>
                  <a:cubicBezTo>
                    <a:pt x="48" y="107"/>
                    <a:pt x="48" y="107"/>
                    <a:pt x="48" y="107"/>
                  </a:cubicBezTo>
                  <a:cubicBezTo>
                    <a:pt x="49" y="107"/>
                    <a:pt x="49" y="107"/>
                    <a:pt x="50" y="107"/>
                  </a:cubicBezTo>
                  <a:cubicBezTo>
                    <a:pt x="50" y="107"/>
                    <a:pt x="51" y="107"/>
                    <a:pt x="51" y="107"/>
                  </a:cubicBezTo>
                  <a:cubicBezTo>
                    <a:pt x="57" y="152"/>
                    <a:pt x="57" y="152"/>
                    <a:pt x="57" y="152"/>
                  </a:cubicBezTo>
                  <a:cubicBezTo>
                    <a:pt x="57" y="152"/>
                    <a:pt x="58" y="152"/>
                    <a:pt x="59" y="152"/>
                  </a:cubicBezTo>
                  <a:cubicBezTo>
                    <a:pt x="70" y="152"/>
                    <a:pt x="70" y="152"/>
                    <a:pt x="70" y="152"/>
                  </a:cubicBezTo>
                  <a:cubicBezTo>
                    <a:pt x="70" y="152"/>
                    <a:pt x="71" y="152"/>
                    <a:pt x="71" y="152"/>
                  </a:cubicBezTo>
                  <a:cubicBezTo>
                    <a:pt x="75" y="94"/>
                    <a:pt x="75" y="94"/>
                    <a:pt x="75" y="94"/>
                  </a:cubicBezTo>
                  <a:cubicBezTo>
                    <a:pt x="75" y="94"/>
                    <a:pt x="75" y="94"/>
                    <a:pt x="76" y="93"/>
                  </a:cubicBezTo>
                  <a:cubicBezTo>
                    <a:pt x="76" y="91"/>
                    <a:pt x="76" y="88"/>
                    <a:pt x="78" y="85"/>
                  </a:cubicBezTo>
                  <a:cubicBezTo>
                    <a:pt x="78" y="83"/>
                    <a:pt x="77" y="81"/>
                    <a:pt x="77" y="79"/>
                  </a:cubicBezTo>
                  <a:cubicBezTo>
                    <a:pt x="76" y="79"/>
                    <a:pt x="74" y="79"/>
                    <a:pt x="73" y="79"/>
                  </a:cubicBezTo>
                  <a:cubicBezTo>
                    <a:pt x="70" y="79"/>
                    <a:pt x="67" y="79"/>
                    <a:pt x="65" y="77"/>
                  </a:cubicBezTo>
                  <a:cubicBezTo>
                    <a:pt x="63" y="76"/>
                    <a:pt x="62" y="74"/>
                    <a:pt x="61" y="72"/>
                  </a:cubicBezTo>
                  <a:cubicBezTo>
                    <a:pt x="61" y="72"/>
                    <a:pt x="52" y="24"/>
                    <a:pt x="53" y="13"/>
                  </a:cubicBezTo>
                  <a:cubicBezTo>
                    <a:pt x="53" y="11"/>
                    <a:pt x="54" y="9"/>
                    <a:pt x="55" y="7"/>
                  </a:cubicBezTo>
                  <a:cubicBezTo>
                    <a:pt x="53" y="7"/>
                    <a:pt x="52" y="7"/>
                    <a:pt x="51" y="7"/>
                  </a:cubicBezTo>
                  <a:cubicBezTo>
                    <a:pt x="50" y="7"/>
                    <a:pt x="49" y="7"/>
                    <a:pt x="48" y="7"/>
                  </a:cubicBezTo>
                  <a:cubicBezTo>
                    <a:pt x="49" y="9"/>
                    <a:pt x="49" y="9"/>
                    <a:pt x="49" y="9"/>
                  </a:cubicBezTo>
                  <a:cubicBezTo>
                    <a:pt x="45" y="32"/>
                    <a:pt x="45" y="32"/>
                    <a:pt x="45" y="32"/>
                  </a:cubicBezTo>
                  <a:cubicBezTo>
                    <a:pt x="45" y="34"/>
                    <a:pt x="45" y="34"/>
                    <a:pt x="45" y="34"/>
                  </a:cubicBezTo>
                  <a:cubicBezTo>
                    <a:pt x="36" y="0"/>
                    <a:pt x="36" y="0"/>
                    <a:pt x="36" y="0"/>
                  </a:cubicBezTo>
                  <a:cubicBezTo>
                    <a:pt x="36" y="0"/>
                    <a:pt x="36" y="0"/>
                    <a:pt x="36" y="0"/>
                  </a:cubicBezTo>
                  <a:cubicBezTo>
                    <a:pt x="35" y="0"/>
                    <a:pt x="35" y="0"/>
                    <a:pt x="35" y="0"/>
                  </a:cubicBezTo>
                  <a:cubicBezTo>
                    <a:pt x="20" y="2"/>
                    <a:pt x="1" y="7"/>
                    <a:pt x="1" y="17"/>
                  </a:cubicBezTo>
                  <a:cubicBezTo>
                    <a:pt x="0" y="22"/>
                    <a:pt x="2" y="64"/>
                    <a:pt x="4" y="79"/>
                  </a:cubicBezTo>
                  <a:cubicBezTo>
                    <a:pt x="5" y="79"/>
                    <a:pt x="5" y="79"/>
                    <a:pt x="6" y="79"/>
                  </a:cubicBezTo>
                  <a:cubicBezTo>
                    <a:pt x="6" y="79"/>
                    <a:pt x="7" y="79"/>
                    <a:pt x="7" y="79"/>
                  </a:cubicBezTo>
                  <a:cubicBezTo>
                    <a:pt x="16" y="81"/>
                    <a:pt x="16" y="81"/>
                    <a:pt x="16" y="81"/>
                  </a:cubicBezTo>
                  <a:cubicBezTo>
                    <a:pt x="17" y="81"/>
                    <a:pt x="17" y="81"/>
                    <a:pt x="17" y="81"/>
                  </a:cubicBezTo>
                  <a:cubicBezTo>
                    <a:pt x="16" y="67"/>
                    <a:pt x="14" y="26"/>
                    <a:pt x="15"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2" name="Freeform 34"/>
            <p:cNvSpPr/>
            <p:nvPr/>
          </p:nvSpPr>
          <p:spPr bwMode="auto">
            <a:xfrm>
              <a:off x="4881564" y="4464051"/>
              <a:ext cx="28575" cy="25400"/>
            </a:xfrm>
            <a:custGeom>
              <a:avLst/>
              <a:gdLst>
                <a:gd name="T0" fmla="*/ 9 w 12"/>
                <a:gd name="T1" fmla="*/ 1 h 11"/>
                <a:gd name="T2" fmla="*/ 0 w 12"/>
                <a:gd name="T3" fmla="*/ 0 h 11"/>
                <a:gd name="T4" fmla="*/ 5 w 12"/>
                <a:gd name="T5" fmla="*/ 10 h 11"/>
                <a:gd name="T6" fmla="*/ 8 w 12"/>
                <a:gd name="T7" fmla="*/ 7 h 11"/>
                <a:gd name="T8" fmla="*/ 9 w 12"/>
                <a:gd name="T9" fmla="*/ 6 h 11"/>
                <a:gd name="T10" fmla="*/ 12 w 12"/>
                <a:gd name="T11" fmla="*/ 9 h 11"/>
                <a:gd name="T12" fmla="*/ 9 w 12"/>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12" h="11">
                  <a:moveTo>
                    <a:pt x="9" y="1"/>
                  </a:moveTo>
                  <a:cubicBezTo>
                    <a:pt x="0" y="0"/>
                    <a:pt x="0" y="0"/>
                    <a:pt x="0" y="0"/>
                  </a:cubicBezTo>
                  <a:cubicBezTo>
                    <a:pt x="0" y="0"/>
                    <a:pt x="1" y="10"/>
                    <a:pt x="5" y="10"/>
                  </a:cubicBezTo>
                  <a:cubicBezTo>
                    <a:pt x="7" y="10"/>
                    <a:pt x="8" y="9"/>
                    <a:pt x="8" y="7"/>
                  </a:cubicBezTo>
                  <a:cubicBezTo>
                    <a:pt x="8" y="5"/>
                    <a:pt x="9" y="5"/>
                    <a:pt x="9" y="6"/>
                  </a:cubicBezTo>
                  <a:cubicBezTo>
                    <a:pt x="9" y="8"/>
                    <a:pt x="12" y="11"/>
                    <a:pt x="12" y="9"/>
                  </a:cubicBezTo>
                  <a:cubicBezTo>
                    <a:pt x="11" y="6"/>
                    <a:pt x="11"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3" name="Freeform 35"/>
            <p:cNvSpPr/>
            <p:nvPr/>
          </p:nvSpPr>
          <p:spPr bwMode="auto">
            <a:xfrm>
              <a:off x="4933951" y="4102101"/>
              <a:ext cx="107950" cy="153988"/>
            </a:xfrm>
            <a:custGeom>
              <a:avLst/>
              <a:gdLst>
                <a:gd name="T0" fmla="*/ 2 w 45"/>
                <a:gd name="T1" fmla="*/ 30 h 64"/>
                <a:gd name="T2" fmla="*/ 0 w 45"/>
                <a:gd name="T3" fmla="*/ 37 h 64"/>
                <a:gd name="T4" fmla="*/ 2 w 45"/>
                <a:gd name="T5" fmla="*/ 45 h 64"/>
                <a:gd name="T6" fmla="*/ 3 w 45"/>
                <a:gd name="T7" fmla="*/ 43 h 64"/>
                <a:gd name="T8" fmla="*/ 23 w 45"/>
                <a:gd name="T9" fmla="*/ 64 h 64"/>
                <a:gd name="T10" fmla="*/ 42 w 45"/>
                <a:gd name="T11" fmla="*/ 42 h 64"/>
                <a:gd name="T12" fmla="*/ 43 w 45"/>
                <a:gd name="T13" fmla="*/ 44 h 64"/>
                <a:gd name="T14" fmla="*/ 45 w 45"/>
                <a:gd name="T15" fmla="*/ 37 h 64"/>
                <a:gd name="T16" fmla="*/ 43 w 45"/>
                <a:gd name="T17" fmla="*/ 30 h 64"/>
                <a:gd name="T18" fmla="*/ 43 w 45"/>
                <a:gd name="T19" fmla="*/ 30 h 64"/>
                <a:gd name="T20" fmla="*/ 43 w 45"/>
                <a:gd name="T21" fmla="*/ 24 h 64"/>
                <a:gd name="T22" fmla="*/ 26 w 45"/>
                <a:gd name="T23" fmla="*/ 20 h 64"/>
                <a:gd name="T24" fmla="*/ 29 w 45"/>
                <a:gd name="T25" fmla="*/ 21 h 64"/>
                <a:gd name="T26" fmla="*/ 45 w 45"/>
                <a:gd name="T27" fmla="*/ 15 h 64"/>
                <a:gd name="T28" fmla="*/ 8 w 45"/>
                <a:gd name="T29" fmla="*/ 12 h 64"/>
                <a:gd name="T30" fmla="*/ 1 w 45"/>
                <a:gd name="T31" fmla="*/ 16 h 64"/>
                <a:gd name="T32" fmla="*/ 6 w 45"/>
                <a:gd name="T33" fmla="*/ 16 h 64"/>
                <a:gd name="T34" fmla="*/ 3 w 45"/>
                <a:gd name="T35" fmla="*/ 27 h 64"/>
                <a:gd name="T36" fmla="*/ 2 w 45"/>
                <a:gd name="T37" fmla="*/ 30 h 64"/>
                <a:gd name="T38" fmla="*/ 2 w 45"/>
                <a:gd name="T39" fmla="*/ 3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 h="64">
                  <a:moveTo>
                    <a:pt x="2" y="30"/>
                  </a:moveTo>
                  <a:cubicBezTo>
                    <a:pt x="1" y="30"/>
                    <a:pt x="0" y="33"/>
                    <a:pt x="0" y="37"/>
                  </a:cubicBezTo>
                  <a:cubicBezTo>
                    <a:pt x="0" y="41"/>
                    <a:pt x="1" y="45"/>
                    <a:pt x="2" y="45"/>
                  </a:cubicBezTo>
                  <a:cubicBezTo>
                    <a:pt x="3" y="45"/>
                    <a:pt x="3" y="44"/>
                    <a:pt x="3" y="43"/>
                  </a:cubicBezTo>
                  <a:cubicBezTo>
                    <a:pt x="7" y="55"/>
                    <a:pt x="17" y="64"/>
                    <a:pt x="23" y="64"/>
                  </a:cubicBezTo>
                  <a:cubicBezTo>
                    <a:pt x="31" y="64"/>
                    <a:pt x="41" y="56"/>
                    <a:pt x="42" y="42"/>
                  </a:cubicBezTo>
                  <a:cubicBezTo>
                    <a:pt x="43" y="43"/>
                    <a:pt x="43" y="44"/>
                    <a:pt x="43" y="44"/>
                  </a:cubicBezTo>
                  <a:cubicBezTo>
                    <a:pt x="44" y="44"/>
                    <a:pt x="45" y="41"/>
                    <a:pt x="45" y="37"/>
                  </a:cubicBezTo>
                  <a:cubicBezTo>
                    <a:pt x="45" y="33"/>
                    <a:pt x="44" y="30"/>
                    <a:pt x="43" y="30"/>
                  </a:cubicBezTo>
                  <a:cubicBezTo>
                    <a:pt x="43" y="30"/>
                    <a:pt x="43" y="30"/>
                    <a:pt x="43" y="30"/>
                  </a:cubicBezTo>
                  <a:cubicBezTo>
                    <a:pt x="43" y="28"/>
                    <a:pt x="43" y="26"/>
                    <a:pt x="43" y="24"/>
                  </a:cubicBezTo>
                  <a:cubicBezTo>
                    <a:pt x="39" y="27"/>
                    <a:pt x="33" y="23"/>
                    <a:pt x="26" y="20"/>
                  </a:cubicBezTo>
                  <a:cubicBezTo>
                    <a:pt x="27" y="20"/>
                    <a:pt x="28" y="20"/>
                    <a:pt x="29" y="21"/>
                  </a:cubicBezTo>
                  <a:cubicBezTo>
                    <a:pt x="40" y="27"/>
                    <a:pt x="45" y="15"/>
                    <a:pt x="45" y="15"/>
                  </a:cubicBezTo>
                  <a:cubicBezTo>
                    <a:pt x="45" y="15"/>
                    <a:pt x="31" y="0"/>
                    <a:pt x="8" y="12"/>
                  </a:cubicBezTo>
                  <a:cubicBezTo>
                    <a:pt x="6" y="13"/>
                    <a:pt x="3" y="15"/>
                    <a:pt x="1" y="16"/>
                  </a:cubicBezTo>
                  <a:cubicBezTo>
                    <a:pt x="1" y="16"/>
                    <a:pt x="3" y="16"/>
                    <a:pt x="6" y="16"/>
                  </a:cubicBezTo>
                  <a:cubicBezTo>
                    <a:pt x="4" y="18"/>
                    <a:pt x="2" y="21"/>
                    <a:pt x="3" y="27"/>
                  </a:cubicBezTo>
                  <a:cubicBezTo>
                    <a:pt x="3" y="28"/>
                    <a:pt x="2" y="29"/>
                    <a:pt x="2" y="30"/>
                  </a:cubicBezTo>
                  <a:cubicBezTo>
                    <a:pt x="2" y="30"/>
                    <a:pt x="2" y="30"/>
                    <a:pt x="2"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4" name="Freeform 36"/>
            <p:cNvSpPr/>
            <p:nvPr/>
          </p:nvSpPr>
          <p:spPr bwMode="auto">
            <a:xfrm>
              <a:off x="4908551" y="4635501"/>
              <a:ext cx="57150" cy="22225"/>
            </a:xfrm>
            <a:custGeom>
              <a:avLst/>
              <a:gdLst>
                <a:gd name="T0" fmla="*/ 8 w 24"/>
                <a:gd name="T1" fmla="*/ 9 h 9"/>
                <a:gd name="T2" fmla="*/ 20 w 24"/>
                <a:gd name="T3" fmla="*/ 5 h 9"/>
                <a:gd name="T4" fmla="*/ 21 w 24"/>
                <a:gd name="T5" fmla="*/ 5 h 9"/>
                <a:gd name="T6" fmla="*/ 24 w 24"/>
                <a:gd name="T7" fmla="*/ 5 h 9"/>
                <a:gd name="T8" fmla="*/ 24 w 24"/>
                <a:gd name="T9" fmla="*/ 1 h 9"/>
                <a:gd name="T10" fmla="*/ 24 w 24"/>
                <a:gd name="T11" fmla="*/ 0 h 9"/>
                <a:gd name="T12" fmla="*/ 13 w 24"/>
                <a:gd name="T13" fmla="*/ 0 h 9"/>
                <a:gd name="T14" fmla="*/ 8 w 24"/>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9">
                  <a:moveTo>
                    <a:pt x="8" y="9"/>
                  </a:moveTo>
                  <a:cubicBezTo>
                    <a:pt x="14" y="9"/>
                    <a:pt x="17" y="7"/>
                    <a:pt x="20" y="5"/>
                  </a:cubicBezTo>
                  <a:cubicBezTo>
                    <a:pt x="21" y="4"/>
                    <a:pt x="21" y="5"/>
                    <a:pt x="21" y="5"/>
                  </a:cubicBezTo>
                  <a:cubicBezTo>
                    <a:pt x="22" y="5"/>
                    <a:pt x="23" y="5"/>
                    <a:pt x="24" y="5"/>
                  </a:cubicBezTo>
                  <a:cubicBezTo>
                    <a:pt x="24" y="2"/>
                    <a:pt x="24" y="1"/>
                    <a:pt x="24" y="1"/>
                  </a:cubicBezTo>
                  <a:cubicBezTo>
                    <a:pt x="24" y="0"/>
                    <a:pt x="24" y="0"/>
                    <a:pt x="24" y="0"/>
                  </a:cubicBezTo>
                  <a:cubicBezTo>
                    <a:pt x="13" y="0"/>
                    <a:pt x="13" y="0"/>
                    <a:pt x="13" y="0"/>
                  </a:cubicBezTo>
                  <a:cubicBezTo>
                    <a:pt x="13" y="0"/>
                    <a:pt x="0" y="8"/>
                    <a:pt x="8"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5" name="Freeform 37"/>
            <p:cNvSpPr/>
            <p:nvPr/>
          </p:nvSpPr>
          <p:spPr bwMode="auto">
            <a:xfrm>
              <a:off x="5005389" y="4635501"/>
              <a:ext cx="60325" cy="22225"/>
            </a:xfrm>
            <a:custGeom>
              <a:avLst/>
              <a:gdLst>
                <a:gd name="T0" fmla="*/ 1 w 25"/>
                <a:gd name="T1" fmla="*/ 5 h 9"/>
                <a:gd name="T2" fmla="*/ 4 w 25"/>
                <a:gd name="T3" fmla="*/ 5 h 9"/>
                <a:gd name="T4" fmla="*/ 5 w 25"/>
                <a:gd name="T5" fmla="*/ 5 h 9"/>
                <a:gd name="T6" fmla="*/ 16 w 25"/>
                <a:gd name="T7" fmla="*/ 9 h 9"/>
                <a:gd name="T8" fmla="*/ 12 w 25"/>
                <a:gd name="T9" fmla="*/ 0 h 9"/>
                <a:gd name="T10" fmla="*/ 1 w 25"/>
                <a:gd name="T11" fmla="*/ 0 h 9"/>
                <a:gd name="T12" fmla="*/ 1 w 25"/>
                <a:gd name="T13" fmla="*/ 1 h 9"/>
                <a:gd name="T14" fmla="*/ 1 w 25"/>
                <a:gd name="T15" fmla="*/ 5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9">
                  <a:moveTo>
                    <a:pt x="1" y="5"/>
                  </a:moveTo>
                  <a:cubicBezTo>
                    <a:pt x="2" y="5"/>
                    <a:pt x="3" y="5"/>
                    <a:pt x="4" y="5"/>
                  </a:cubicBezTo>
                  <a:cubicBezTo>
                    <a:pt x="4" y="5"/>
                    <a:pt x="4" y="4"/>
                    <a:pt x="5" y="5"/>
                  </a:cubicBezTo>
                  <a:cubicBezTo>
                    <a:pt x="8" y="7"/>
                    <a:pt x="11" y="9"/>
                    <a:pt x="16" y="9"/>
                  </a:cubicBezTo>
                  <a:cubicBezTo>
                    <a:pt x="25" y="8"/>
                    <a:pt x="12" y="0"/>
                    <a:pt x="12" y="0"/>
                  </a:cubicBezTo>
                  <a:cubicBezTo>
                    <a:pt x="1" y="0"/>
                    <a:pt x="1" y="0"/>
                    <a:pt x="1" y="0"/>
                  </a:cubicBezTo>
                  <a:cubicBezTo>
                    <a:pt x="1" y="1"/>
                    <a:pt x="1" y="1"/>
                    <a:pt x="1" y="1"/>
                  </a:cubicBezTo>
                  <a:cubicBezTo>
                    <a:pt x="1" y="1"/>
                    <a:pt x="0" y="2"/>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6" name="Freeform 38"/>
            <p:cNvSpPr/>
            <p:nvPr/>
          </p:nvSpPr>
          <p:spPr bwMode="auto">
            <a:xfrm>
              <a:off x="5097464" y="4043363"/>
              <a:ext cx="133350" cy="193675"/>
            </a:xfrm>
            <a:custGeom>
              <a:avLst/>
              <a:gdLst>
                <a:gd name="T0" fmla="*/ 2 w 56"/>
                <a:gd name="T1" fmla="*/ 38 h 81"/>
                <a:gd name="T2" fmla="*/ 0 w 56"/>
                <a:gd name="T3" fmla="*/ 47 h 81"/>
                <a:gd name="T4" fmla="*/ 2 w 56"/>
                <a:gd name="T5" fmla="*/ 56 h 81"/>
                <a:gd name="T6" fmla="*/ 4 w 56"/>
                <a:gd name="T7" fmla="*/ 54 h 81"/>
                <a:gd name="T8" fmla="*/ 28 w 56"/>
                <a:gd name="T9" fmla="*/ 81 h 81"/>
                <a:gd name="T10" fmla="*/ 53 w 56"/>
                <a:gd name="T11" fmla="*/ 53 h 81"/>
                <a:gd name="T12" fmla="*/ 54 w 56"/>
                <a:gd name="T13" fmla="*/ 56 h 81"/>
                <a:gd name="T14" fmla="*/ 56 w 56"/>
                <a:gd name="T15" fmla="*/ 46 h 81"/>
                <a:gd name="T16" fmla="*/ 54 w 56"/>
                <a:gd name="T17" fmla="*/ 37 h 81"/>
                <a:gd name="T18" fmla="*/ 54 w 56"/>
                <a:gd name="T19" fmla="*/ 38 h 81"/>
                <a:gd name="T20" fmla="*/ 53 w 56"/>
                <a:gd name="T21" fmla="*/ 30 h 81"/>
                <a:gd name="T22" fmla="*/ 32 w 56"/>
                <a:gd name="T23" fmla="*/ 24 h 81"/>
                <a:gd name="T24" fmla="*/ 36 w 56"/>
                <a:gd name="T25" fmla="*/ 26 h 81"/>
                <a:gd name="T26" fmla="*/ 56 w 56"/>
                <a:gd name="T27" fmla="*/ 19 h 81"/>
                <a:gd name="T28" fmla="*/ 10 w 56"/>
                <a:gd name="T29" fmla="*/ 14 h 81"/>
                <a:gd name="T30" fmla="*/ 1 w 56"/>
                <a:gd name="T31" fmla="*/ 20 h 81"/>
                <a:gd name="T32" fmla="*/ 7 w 56"/>
                <a:gd name="T33" fmla="*/ 20 h 81"/>
                <a:gd name="T34" fmla="*/ 3 w 56"/>
                <a:gd name="T35" fmla="*/ 33 h 81"/>
                <a:gd name="T36" fmla="*/ 2 w 56"/>
                <a:gd name="T37" fmla="*/ 38 h 81"/>
                <a:gd name="T38" fmla="*/ 2 w 56"/>
                <a:gd name="T39" fmla="*/ 3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6" h="81">
                  <a:moveTo>
                    <a:pt x="2" y="38"/>
                  </a:moveTo>
                  <a:cubicBezTo>
                    <a:pt x="1" y="38"/>
                    <a:pt x="0" y="42"/>
                    <a:pt x="0" y="47"/>
                  </a:cubicBezTo>
                  <a:cubicBezTo>
                    <a:pt x="0" y="52"/>
                    <a:pt x="1" y="56"/>
                    <a:pt x="2" y="56"/>
                  </a:cubicBezTo>
                  <a:cubicBezTo>
                    <a:pt x="3" y="56"/>
                    <a:pt x="3" y="55"/>
                    <a:pt x="4" y="54"/>
                  </a:cubicBezTo>
                  <a:cubicBezTo>
                    <a:pt x="8" y="69"/>
                    <a:pt x="21" y="81"/>
                    <a:pt x="28" y="81"/>
                  </a:cubicBezTo>
                  <a:cubicBezTo>
                    <a:pt x="38" y="81"/>
                    <a:pt x="51" y="70"/>
                    <a:pt x="53" y="53"/>
                  </a:cubicBezTo>
                  <a:cubicBezTo>
                    <a:pt x="53" y="54"/>
                    <a:pt x="54" y="56"/>
                    <a:pt x="54" y="56"/>
                  </a:cubicBezTo>
                  <a:cubicBezTo>
                    <a:pt x="55" y="56"/>
                    <a:pt x="56" y="51"/>
                    <a:pt x="56" y="46"/>
                  </a:cubicBezTo>
                  <a:cubicBezTo>
                    <a:pt x="56" y="41"/>
                    <a:pt x="55" y="37"/>
                    <a:pt x="54" y="37"/>
                  </a:cubicBezTo>
                  <a:cubicBezTo>
                    <a:pt x="54" y="37"/>
                    <a:pt x="54" y="37"/>
                    <a:pt x="54" y="38"/>
                  </a:cubicBezTo>
                  <a:cubicBezTo>
                    <a:pt x="54" y="35"/>
                    <a:pt x="54" y="33"/>
                    <a:pt x="53" y="30"/>
                  </a:cubicBezTo>
                  <a:cubicBezTo>
                    <a:pt x="49" y="33"/>
                    <a:pt x="41" y="29"/>
                    <a:pt x="32" y="24"/>
                  </a:cubicBezTo>
                  <a:cubicBezTo>
                    <a:pt x="34" y="25"/>
                    <a:pt x="35" y="25"/>
                    <a:pt x="36" y="26"/>
                  </a:cubicBezTo>
                  <a:cubicBezTo>
                    <a:pt x="50" y="33"/>
                    <a:pt x="56" y="19"/>
                    <a:pt x="56" y="19"/>
                  </a:cubicBezTo>
                  <a:cubicBezTo>
                    <a:pt x="56" y="19"/>
                    <a:pt x="38" y="0"/>
                    <a:pt x="10" y="14"/>
                  </a:cubicBezTo>
                  <a:cubicBezTo>
                    <a:pt x="7" y="16"/>
                    <a:pt x="4" y="19"/>
                    <a:pt x="1" y="20"/>
                  </a:cubicBezTo>
                  <a:cubicBezTo>
                    <a:pt x="1" y="20"/>
                    <a:pt x="3" y="20"/>
                    <a:pt x="7" y="20"/>
                  </a:cubicBezTo>
                  <a:cubicBezTo>
                    <a:pt x="4" y="22"/>
                    <a:pt x="2" y="26"/>
                    <a:pt x="3" y="33"/>
                  </a:cubicBezTo>
                  <a:cubicBezTo>
                    <a:pt x="2" y="34"/>
                    <a:pt x="2" y="36"/>
                    <a:pt x="2" y="38"/>
                  </a:cubicBezTo>
                  <a:cubicBezTo>
                    <a:pt x="2" y="38"/>
                    <a:pt x="2" y="38"/>
                    <a:pt x="2"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7" name="Freeform 39"/>
            <p:cNvSpPr/>
            <p:nvPr/>
          </p:nvSpPr>
          <p:spPr bwMode="auto">
            <a:xfrm>
              <a:off x="5060951" y="4718051"/>
              <a:ext cx="74613" cy="25400"/>
            </a:xfrm>
            <a:custGeom>
              <a:avLst/>
              <a:gdLst>
                <a:gd name="T0" fmla="*/ 16 w 31"/>
                <a:gd name="T1" fmla="*/ 0 h 11"/>
                <a:gd name="T2" fmla="*/ 11 w 31"/>
                <a:gd name="T3" fmla="*/ 11 h 11"/>
                <a:gd name="T4" fmla="*/ 25 w 31"/>
                <a:gd name="T5" fmla="*/ 6 h 11"/>
                <a:gd name="T6" fmla="*/ 27 w 31"/>
                <a:gd name="T7" fmla="*/ 6 h 11"/>
                <a:gd name="T8" fmla="*/ 30 w 31"/>
                <a:gd name="T9" fmla="*/ 6 h 11"/>
                <a:gd name="T10" fmla="*/ 31 w 31"/>
                <a:gd name="T11" fmla="*/ 1 h 11"/>
                <a:gd name="T12" fmla="*/ 31 w 31"/>
                <a:gd name="T13" fmla="*/ 0 h 11"/>
                <a:gd name="T14" fmla="*/ 16 w 31"/>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1">
                  <a:moveTo>
                    <a:pt x="16" y="0"/>
                  </a:moveTo>
                  <a:cubicBezTo>
                    <a:pt x="16" y="0"/>
                    <a:pt x="0" y="10"/>
                    <a:pt x="11" y="11"/>
                  </a:cubicBezTo>
                  <a:cubicBezTo>
                    <a:pt x="17" y="11"/>
                    <a:pt x="21" y="9"/>
                    <a:pt x="25" y="6"/>
                  </a:cubicBezTo>
                  <a:cubicBezTo>
                    <a:pt x="27" y="5"/>
                    <a:pt x="26" y="6"/>
                    <a:pt x="27" y="6"/>
                  </a:cubicBezTo>
                  <a:cubicBezTo>
                    <a:pt x="28" y="6"/>
                    <a:pt x="30" y="6"/>
                    <a:pt x="30" y="6"/>
                  </a:cubicBezTo>
                  <a:cubicBezTo>
                    <a:pt x="31" y="2"/>
                    <a:pt x="31" y="1"/>
                    <a:pt x="31" y="1"/>
                  </a:cubicBezTo>
                  <a:cubicBezTo>
                    <a:pt x="31" y="0"/>
                    <a:pt x="31" y="0"/>
                    <a:pt x="31" y="0"/>
                  </a:cubicBezTo>
                  <a:lnTo>
                    <a:pt x="1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8" name="Freeform 40"/>
            <p:cNvSpPr/>
            <p:nvPr/>
          </p:nvSpPr>
          <p:spPr bwMode="auto">
            <a:xfrm>
              <a:off x="5187951" y="4718051"/>
              <a:ext cx="74613" cy="25400"/>
            </a:xfrm>
            <a:custGeom>
              <a:avLst/>
              <a:gdLst>
                <a:gd name="T0" fmla="*/ 1 w 31"/>
                <a:gd name="T1" fmla="*/ 6 h 11"/>
                <a:gd name="T2" fmla="*/ 4 w 31"/>
                <a:gd name="T3" fmla="*/ 6 h 11"/>
                <a:gd name="T4" fmla="*/ 6 w 31"/>
                <a:gd name="T5" fmla="*/ 6 h 11"/>
                <a:gd name="T6" fmla="*/ 20 w 31"/>
                <a:gd name="T7" fmla="*/ 11 h 11"/>
                <a:gd name="T8" fmla="*/ 15 w 31"/>
                <a:gd name="T9" fmla="*/ 0 h 11"/>
                <a:gd name="T10" fmla="*/ 0 w 31"/>
                <a:gd name="T11" fmla="*/ 0 h 11"/>
                <a:gd name="T12" fmla="*/ 0 w 31"/>
                <a:gd name="T13" fmla="*/ 1 h 11"/>
                <a:gd name="T14" fmla="*/ 1 w 31"/>
                <a:gd name="T15" fmla="*/ 6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1">
                  <a:moveTo>
                    <a:pt x="1" y="6"/>
                  </a:moveTo>
                  <a:cubicBezTo>
                    <a:pt x="1" y="6"/>
                    <a:pt x="3" y="6"/>
                    <a:pt x="4" y="6"/>
                  </a:cubicBezTo>
                  <a:cubicBezTo>
                    <a:pt x="5" y="6"/>
                    <a:pt x="4" y="5"/>
                    <a:pt x="6" y="6"/>
                  </a:cubicBezTo>
                  <a:cubicBezTo>
                    <a:pt x="10" y="9"/>
                    <a:pt x="13" y="11"/>
                    <a:pt x="20" y="11"/>
                  </a:cubicBezTo>
                  <a:cubicBezTo>
                    <a:pt x="31" y="10"/>
                    <a:pt x="15" y="0"/>
                    <a:pt x="15" y="0"/>
                  </a:cubicBezTo>
                  <a:cubicBezTo>
                    <a:pt x="0" y="0"/>
                    <a:pt x="0" y="0"/>
                    <a:pt x="0" y="0"/>
                  </a:cubicBezTo>
                  <a:cubicBezTo>
                    <a:pt x="0" y="1"/>
                    <a:pt x="0" y="1"/>
                    <a:pt x="0" y="1"/>
                  </a:cubicBezTo>
                  <a:cubicBezTo>
                    <a:pt x="0" y="1"/>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0" name="Freeform 41"/>
            <p:cNvSpPr>
              <a:spLocks noEditPoints="1"/>
            </p:cNvSpPr>
            <p:nvPr/>
          </p:nvSpPr>
          <p:spPr bwMode="auto">
            <a:xfrm>
              <a:off x="5008564" y="4227513"/>
              <a:ext cx="311150" cy="482600"/>
            </a:xfrm>
            <a:custGeom>
              <a:avLst/>
              <a:gdLst>
                <a:gd name="T0" fmla="*/ 128 w 130"/>
                <a:gd name="T1" fmla="*/ 24 h 202"/>
                <a:gd name="T2" fmla="*/ 83 w 130"/>
                <a:gd name="T3" fmla="*/ 4 h 202"/>
                <a:gd name="T4" fmla="*/ 70 w 130"/>
                <a:gd name="T5" fmla="*/ 15 h 202"/>
                <a:gd name="T6" fmla="*/ 68 w 130"/>
                <a:gd name="T7" fmla="*/ 8 h 202"/>
                <a:gd name="T8" fmla="*/ 61 w 130"/>
                <a:gd name="T9" fmla="*/ 12 h 202"/>
                <a:gd name="T10" fmla="*/ 58 w 130"/>
                <a:gd name="T11" fmla="*/ 44 h 202"/>
                <a:gd name="T12" fmla="*/ 46 w 130"/>
                <a:gd name="T13" fmla="*/ 3 h 202"/>
                <a:gd name="T14" fmla="*/ 2 w 130"/>
                <a:gd name="T15" fmla="*/ 25 h 202"/>
                <a:gd name="T16" fmla="*/ 25 w 130"/>
                <a:gd name="T17" fmla="*/ 82 h 202"/>
                <a:gd name="T18" fmla="*/ 28 w 130"/>
                <a:gd name="T19" fmla="*/ 114 h 202"/>
                <a:gd name="T20" fmla="*/ 38 w 130"/>
                <a:gd name="T21" fmla="*/ 202 h 202"/>
                <a:gd name="T22" fmla="*/ 62 w 130"/>
                <a:gd name="T23" fmla="*/ 139 h 202"/>
                <a:gd name="T24" fmla="*/ 65 w 130"/>
                <a:gd name="T25" fmla="*/ 139 h 202"/>
                <a:gd name="T26" fmla="*/ 90 w 130"/>
                <a:gd name="T27" fmla="*/ 202 h 202"/>
                <a:gd name="T28" fmla="*/ 100 w 130"/>
                <a:gd name="T29" fmla="*/ 114 h 202"/>
                <a:gd name="T30" fmla="*/ 102 w 130"/>
                <a:gd name="T31" fmla="*/ 88 h 202"/>
                <a:gd name="T32" fmla="*/ 113 w 130"/>
                <a:gd name="T33" fmla="*/ 83 h 202"/>
                <a:gd name="T34" fmla="*/ 106 w 130"/>
                <a:gd name="T35" fmla="*/ 41 h 202"/>
                <a:gd name="T36" fmla="*/ 108 w 130"/>
                <a:gd name="T37" fmla="*/ 37 h 202"/>
                <a:gd name="T38" fmla="*/ 106 w 130"/>
                <a:gd name="T39" fmla="*/ 41 h 202"/>
                <a:gd name="T40" fmla="*/ 57 w 130"/>
                <a:gd name="T41" fmla="*/ 56 h 202"/>
                <a:gd name="T42" fmla="*/ 65 w 130"/>
                <a:gd name="T43" fmla="*/ 56 h 202"/>
                <a:gd name="T44" fmla="*/ 71 w 130"/>
                <a:gd name="T45" fmla="*/ 57 h 202"/>
                <a:gd name="T46" fmla="*/ 65 w 130"/>
                <a:gd name="T47" fmla="*/ 58 h 202"/>
                <a:gd name="T48" fmla="*/ 25 w 130"/>
                <a:gd name="T49" fmla="*/ 60 h 202"/>
                <a:gd name="T50" fmla="*/ 22 w 130"/>
                <a:gd name="T51" fmla="*/ 39 h 202"/>
                <a:gd name="T52" fmla="*/ 22 w 130"/>
                <a:gd name="T53" fmla="*/ 42 h 202"/>
                <a:gd name="T54" fmla="*/ 22 w 130"/>
                <a:gd name="T55" fmla="*/ 39 h 202"/>
                <a:gd name="T56" fmla="*/ 62 w 130"/>
                <a:gd name="T57" fmla="*/ 71 h 202"/>
                <a:gd name="T58" fmla="*/ 62 w 130"/>
                <a:gd name="T59" fmla="*/ 69 h 202"/>
                <a:gd name="T60" fmla="*/ 67 w 130"/>
                <a:gd name="T61" fmla="*/ 67 h 202"/>
                <a:gd name="T62" fmla="*/ 110 w 130"/>
                <a:gd name="T63" fmla="*/ 61 h 202"/>
                <a:gd name="T64" fmla="*/ 113 w 130"/>
                <a:gd name="T65" fmla="*/ 64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0" h="202">
                  <a:moveTo>
                    <a:pt x="116" y="73"/>
                  </a:moveTo>
                  <a:cubicBezTo>
                    <a:pt x="122" y="56"/>
                    <a:pt x="130" y="35"/>
                    <a:pt x="128" y="24"/>
                  </a:cubicBezTo>
                  <a:cubicBezTo>
                    <a:pt x="128" y="16"/>
                    <a:pt x="104" y="0"/>
                    <a:pt x="85" y="3"/>
                  </a:cubicBezTo>
                  <a:cubicBezTo>
                    <a:pt x="85" y="3"/>
                    <a:pt x="84" y="4"/>
                    <a:pt x="83" y="4"/>
                  </a:cubicBezTo>
                  <a:cubicBezTo>
                    <a:pt x="73" y="47"/>
                    <a:pt x="73" y="47"/>
                    <a:pt x="73" y="47"/>
                  </a:cubicBezTo>
                  <a:cubicBezTo>
                    <a:pt x="70" y="15"/>
                    <a:pt x="70" y="15"/>
                    <a:pt x="70" y="15"/>
                  </a:cubicBezTo>
                  <a:cubicBezTo>
                    <a:pt x="71" y="12"/>
                    <a:pt x="71" y="12"/>
                    <a:pt x="71" y="12"/>
                  </a:cubicBezTo>
                  <a:cubicBezTo>
                    <a:pt x="68" y="8"/>
                    <a:pt x="68" y="8"/>
                    <a:pt x="68" y="8"/>
                  </a:cubicBezTo>
                  <a:cubicBezTo>
                    <a:pt x="63" y="8"/>
                    <a:pt x="63" y="8"/>
                    <a:pt x="63" y="8"/>
                  </a:cubicBezTo>
                  <a:cubicBezTo>
                    <a:pt x="61" y="12"/>
                    <a:pt x="61" y="12"/>
                    <a:pt x="61" y="12"/>
                  </a:cubicBezTo>
                  <a:cubicBezTo>
                    <a:pt x="62" y="15"/>
                    <a:pt x="62" y="15"/>
                    <a:pt x="62" y="15"/>
                  </a:cubicBezTo>
                  <a:cubicBezTo>
                    <a:pt x="58" y="44"/>
                    <a:pt x="58" y="44"/>
                    <a:pt x="58" y="44"/>
                  </a:cubicBezTo>
                  <a:cubicBezTo>
                    <a:pt x="58" y="46"/>
                    <a:pt x="58" y="46"/>
                    <a:pt x="58" y="46"/>
                  </a:cubicBezTo>
                  <a:cubicBezTo>
                    <a:pt x="46" y="3"/>
                    <a:pt x="46" y="3"/>
                    <a:pt x="46" y="3"/>
                  </a:cubicBezTo>
                  <a:cubicBezTo>
                    <a:pt x="46" y="3"/>
                    <a:pt x="45" y="3"/>
                    <a:pt x="45" y="3"/>
                  </a:cubicBezTo>
                  <a:cubicBezTo>
                    <a:pt x="26" y="6"/>
                    <a:pt x="2" y="12"/>
                    <a:pt x="2" y="25"/>
                  </a:cubicBezTo>
                  <a:cubicBezTo>
                    <a:pt x="0" y="31"/>
                    <a:pt x="7" y="69"/>
                    <a:pt x="10" y="83"/>
                  </a:cubicBezTo>
                  <a:cubicBezTo>
                    <a:pt x="13" y="85"/>
                    <a:pt x="20" y="84"/>
                    <a:pt x="25" y="82"/>
                  </a:cubicBezTo>
                  <a:cubicBezTo>
                    <a:pt x="26" y="100"/>
                    <a:pt x="28" y="113"/>
                    <a:pt x="28" y="113"/>
                  </a:cubicBezTo>
                  <a:cubicBezTo>
                    <a:pt x="28" y="114"/>
                    <a:pt x="28" y="114"/>
                    <a:pt x="28" y="114"/>
                  </a:cubicBezTo>
                  <a:cubicBezTo>
                    <a:pt x="29" y="117"/>
                    <a:pt x="30" y="119"/>
                    <a:pt x="32" y="121"/>
                  </a:cubicBezTo>
                  <a:cubicBezTo>
                    <a:pt x="38" y="202"/>
                    <a:pt x="38" y="202"/>
                    <a:pt x="38" y="202"/>
                  </a:cubicBezTo>
                  <a:cubicBezTo>
                    <a:pt x="55" y="202"/>
                    <a:pt x="55" y="202"/>
                    <a:pt x="55" y="202"/>
                  </a:cubicBezTo>
                  <a:cubicBezTo>
                    <a:pt x="62" y="139"/>
                    <a:pt x="62" y="139"/>
                    <a:pt x="62" y="139"/>
                  </a:cubicBezTo>
                  <a:cubicBezTo>
                    <a:pt x="63" y="139"/>
                    <a:pt x="63" y="139"/>
                    <a:pt x="63" y="139"/>
                  </a:cubicBezTo>
                  <a:cubicBezTo>
                    <a:pt x="64" y="139"/>
                    <a:pt x="65" y="139"/>
                    <a:pt x="65" y="139"/>
                  </a:cubicBezTo>
                  <a:cubicBezTo>
                    <a:pt x="74" y="202"/>
                    <a:pt x="74" y="202"/>
                    <a:pt x="74" y="202"/>
                  </a:cubicBezTo>
                  <a:cubicBezTo>
                    <a:pt x="90" y="202"/>
                    <a:pt x="90" y="202"/>
                    <a:pt x="90" y="202"/>
                  </a:cubicBezTo>
                  <a:cubicBezTo>
                    <a:pt x="96" y="122"/>
                    <a:pt x="96" y="122"/>
                    <a:pt x="96" y="122"/>
                  </a:cubicBezTo>
                  <a:cubicBezTo>
                    <a:pt x="98" y="120"/>
                    <a:pt x="99" y="117"/>
                    <a:pt x="100" y="114"/>
                  </a:cubicBezTo>
                  <a:cubicBezTo>
                    <a:pt x="100" y="113"/>
                    <a:pt x="100" y="113"/>
                    <a:pt x="100" y="113"/>
                  </a:cubicBezTo>
                  <a:cubicBezTo>
                    <a:pt x="100" y="113"/>
                    <a:pt x="101" y="103"/>
                    <a:pt x="102" y="88"/>
                  </a:cubicBezTo>
                  <a:cubicBezTo>
                    <a:pt x="103" y="81"/>
                    <a:pt x="103" y="81"/>
                    <a:pt x="103" y="81"/>
                  </a:cubicBezTo>
                  <a:cubicBezTo>
                    <a:pt x="113" y="83"/>
                    <a:pt x="113" y="83"/>
                    <a:pt x="113" y="83"/>
                  </a:cubicBezTo>
                  <a:lnTo>
                    <a:pt x="116" y="73"/>
                  </a:lnTo>
                  <a:close/>
                  <a:moveTo>
                    <a:pt x="106" y="41"/>
                  </a:moveTo>
                  <a:cubicBezTo>
                    <a:pt x="106" y="40"/>
                    <a:pt x="106" y="40"/>
                    <a:pt x="106" y="40"/>
                  </a:cubicBezTo>
                  <a:cubicBezTo>
                    <a:pt x="106" y="39"/>
                    <a:pt x="107" y="38"/>
                    <a:pt x="108" y="37"/>
                  </a:cubicBezTo>
                  <a:cubicBezTo>
                    <a:pt x="109" y="36"/>
                    <a:pt x="107" y="46"/>
                    <a:pt x="105" y="55"/>
                  </a:cubicBezTo>
                  <a:lnTo>
                    <a:pt x="106" y="41"/>
                  </a:lnTo>
                  <a:close/>
                  <a:moveTo>
                    <a:pt x="26" y="59"/>
                  </a:moveTo>
                  <a:cubicBezTo>
                    <a:pt x="57" y="56"/>
                    <a:pt x="57" y="56"/>
                    <a:pt x="57" y="56"/>
                  </a:cubicBezTo>
                  <a:cubicBezTo>
                    <a:pt x="60" y="56"/>
                    <a:pt x="60" y="56"/>
                    <a:pt x="60" y="56"/>
                  </a:cubicBezTo>
                  <a:cubicBezTo>
                    <a:pt x="65" y="56"/>
                    <a:pt x="65" y="56"/>
                    <a:pt x="65" y="56"/>
                  </a:cubicBezTo>
                  <a:cubicBezTo>
                    <a:pt x="82" y="55"/>
                    <a:pt x="82" y="55"/>
                    <a:pt x="82" y="55"/>
                  </a:cubicBezTo>
                  <a:cubicBezTo>
                    <a:pt x="71" y="57"/>
                    <a:pt x="71" y="57"/>
                    <a:pt x="71" y="57"/>
                  </a:cubicBezTo>
                  <a:cubicBezTo>
                    <a:pt x="70" y="57"/>
                    <a:pt x="70" y="57"/>
                    <a:pt x="70" y="57"/>
                  </a:cubicBezTo>
                  <a:cubicBezTo>
                    <a:pt x="65" y="58"/>
                    <a:pt x="65" y="58"/>
                    <a:pt x="65" y="58"/>
                  </a:cubicBezTo>
                  <a:cubicBezTo>
                    <a:pt x="15" y="66"/>
                    <a:pt x="15" y="66"/>
                    <a:pt x="15" y="66"/>
                  </a:cubicBezTo>
                  <a:cubicBezTo>
                    <a:pt x="25" y="60"/>
                    <a:pt x="25" y="60"/>
                    <a:pt x="25" y="60"/>
                  </a:cubicBezTo>
                  <a:lnTo>
                    <a:pt x="26" y="59"/>
                  </a:lnTo>
                  <a:close/>
                  <a:moveTo>
                    <a:pt x="22" y="39"/>
                  </a:moveTo>
                  <a:cubicBezTo>
                    <a:pt x="22" y="39"/>
                    <a:pt x="22" y="39"/>
                    <a:pt x="22" y="39"/>
                  </a:cubicBezTo>
                  <a:cubicBezTo>
                    <a:pt x="22" y="42"/>
                    <a:pt x="22" y="42"/>
                    <a:pt x="22" y="42"/>
                  </a:cubicBezTo>
                  <a:cubicBezTo>
                    <a:pt x="21" y="40"/>
                    <a:pt x="21" y="39"/>
                    <a:pt x="20" y="38"/>
                  </a:cubicBezTo>
                  <a:cubicBezTo>
                    <a:pt x="21" y="38"/>
                    <a:pt x="22" y="39"/>
                    <a:pt x="22" y="39"/>
                  </a:cubicBezTo>
                  <a:close/>
                  <a:moveTo>
                    <a:pt x="64" y="70"/>
                  </a:moveTo>
                  <a:cubicBezTo>
                    <a:pt x="62" y="71"/>
                    <a:pt x="62" y="71"/>
                    <a:pt x="62" y="71"/>
                  </a:cubicBezTo>
                  <a:cubicBezTo>
                    <a:pt x="56" y="72"/>
                    <a:pt x="56" y="72"/>
                    <a:pt x="56" y="72"/>
                  </a:cubicBezTo>
                  <a:cubicBezTo>
                    <a:pt x="62" y="69"/>
                    <a:pt x="62" y="69"/>
                    <a:pt x="62" y="69"/>
                  </a:cubicBezTo>
                  <a:cubicBezTo>
                    <a:pt x="66" y="67"/>
                    <a:pt x="66" y="67"/>
                    <a:pt x="66" y="67"/>
                  </a:cubicBezTo>
                  <a:cubicBezTo>
                    <a:pt x="67" y="67"/>
                    <a:pt x="67" y="67"/>
                    <a:pt x="67" y="67"/>
                  </a:cubicBezTo>
                  <a:cubicBezTo>
                    <a:pt x="103" y="62"/>
                    <a:pt x="103" y="62"/>
                    <a:pt x="103" y="62"/>
                  </a:cubicBezTo>
                  <a:cubicBezTo>
                    <a:pt x="110" y="61"/>
                    <a:pt x="110" y="61"/>
                    <a:pt x="110" y="61"/>
                  </a:cubicBezTo>
                  <a:cubicBezTo>
                    <a:pt x="112" y="64"/>
                    <a:pt x="112" y="64"/>
                    <a:pt x="112" y="64"/>
                  </a:cubicBezTo>
                  <a:cubicBezTo>
                    <a:pt x="113" y="64"/>
                    <a:pt x="113" y="64"/>
                    <a:pt x="113" y="64"/>
                  </a:cubicBezTo>
                  <a:lnTo>
                    <a:pt x="64"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61" name="组合 60"/>
          <p:cNvGrpSpPr/>
          <p:nvPr/>
        </p:nvGrpSpPr>
        <p:grpSpPr>
          <a:xfrm>
            <a:off x="5099406" y="4886052"/>
            <a:ext cx="518409" cy="515071"/>
            <a:chOff x="6751639" y="3970338"/>
            <a:chExt cx="739775" cy="735013"/>
          </a:xfrm>
        </p:grpSpPr>
        <p:sp>
          <p:nvSpPr>
            <p:cNvPr id="62" name="Freeform 209"/>
            <p:cNvSpPr>
              <a:spLocks noEditPoints="1"/>
            </p:cNvSpPr>
            <p:nvPr/>
          </p:nvSpPr>
          <p:spPr bwMode="auto">
            <a:xfrm>
              <a:off x="6751639" y="4059238"/>
              <a:ext cx="647700" cy="646113"/>
            </a:xfrm>
            <a:custGeom>
              <a:avLst/>
              <a:gdLst>
                <a:gd name="T0" fmla="*/ 62 w 271"/>
                <a:gd name="T1" fmla="*/ 253 h 270"/>
                <a:gd name="T2" fmla="*/ 93 w 271"/>
                <a:gd name="T3" fmla="*/ 267 h 270"/>
                <a:gd name="T4" fmla="*/ 105 w 271"/>
                <a:gd name="T5" fmla="*/ 248 h 270"/>
                <a:gd name="T6" fmla="*/ 135 w 271"/>
                <a:gd name="T7" fmla="*/ 252 h 270"/>
                <a:gd name="T8" fmla="*/ 156 w 271"/>
                <a:gd name="T9" fmla="*/ 250 h 270"/>
                <a:gd name="T10" fmla="*/ 166 w 271"/>
                <a:gd name="T11" fmla="*/ 270 h 270"/>
                <a:gd name="T12" fmla="*/ 199 w 271"/>
                <a:gd name="T13" fmla="*/ 259 h 270"/>
                <a:gd name="T14" fmla="*/ 193 w 271"/>
                <a:gd name="T15" fmla="*/ 237 h 270"/>
                <a:gd name="T16" fmla="*/ 233 w 271"/>
                <a:gd name="T17" fmla="*/ 202 h 270"/>
                <a:gd name="T18" fmla="*/ 253 w 271"/>
                <a:gd name="T19" fmla="*/ 209 h 270"/>
                <a:gd name="T20" fmla="*/ 268 w 271"/>
                <a:gd name="T21" fmla="*/ 178 h 270"/>
                <a:gd name="T22" fmla="*/ 250 w 271"/>
                <a:gd name="T23" fmla="*/ 167 h 270"/>
                <a:gd name="T24" fmla="*/ 255 w 271"/>
                <a:gd name="T25" fmla="*/ 132 h 270"/>
                <a:gd name="T26" fmla="*/ 254 w 271"/>
                <a:gd name="T27" fmla="*/ 113 h 270"/>
                <a:gd name="T28" fmla="*/ 271 w 271"/>
                <a:gd name="T29" fmla="*/ 104 h 270"/>
                <a:gd name="T30" fmla="*/ 259 w 271"/>
                <a:gd name="T31" fmla="*/ 72 h 270"/>
                <a:gd name="T32" fmla="*/ 241 w 271"/>
                <a:gd name="T33" fmla="*/ 76 h 270"/>
                <a:gd name="T34" fmla="*/ 204 w 271"/>
                <a:gd name="T35" fmla="*/ 33 h 270"/>
                <a:gd name="T36" fmla="*/ 209 w 271"/>
                <a:gd name="T37" fmla="*/ 17 h 270"/>
                <a:gd name="T38" fmla="*/ 178 w 271"/>
                <a:gd name="T39" fmla="*/ 3 h 270"/>
                <a:gd name="T40" fmla="*/ 169 w 271"/>
                <a:gd name="T41" fmla="*/ 17 h 270"/>
                <a:gd name="T42" fmla="*/ 135 w 271"/>
                <a:gd name="T43" fmla="*/ 12 h 270"/>
                <a:gd name="T44" fmla="*/ 112 w 271"/>
                <a:gd name="T45" fmla="*/ 14 h 270"/>
                <a:gd name="T46" fmla="*/ 104 w 271"/>
                <a:gd name="T47" fmla="*/ 0 h 270"/>
                <a:gd name="T48" fmla="*/ 72 w 271"/>
                <a:gd name="T49" fmla="*/ 12 h 270"/>
                <a:gd name="T50" fmla="*/ 75 w 271"/>
                <a:gd name="T51" fmla="*/ 28 h 270"/>
                <a:gd name="T52" fmla="*/ 35 w 271"/>
                <a:gd name="T53" fmla="*/ 67 h 270"/>
                <a:gd name="T54" fmla="*/ 18 w 271"/>
                <a:gd name="T55" fmla="*/ 61 h 270"/>
                <a:gd name="T56" fmla="*/ 3 w 271"/>
                <a:gd name="T57" fmla="*/ 93 h 270"/>
                <a:gd name="T58" fmla="*/ 19 w 271"/>
                <a:gd name="T59" fmla="*/ 103 h 270"/>
                <a:gd name="T60" fmla="*/ 15 w 271"/>
                <a:gd name="T61" fmla="*/ 132 h 270"/>
                <a:gd name="T62" fmla="*/ 18 w 271"/>
                <a:gd name="T63" fmla="*/ 157 h 270"/>
                <a:gd name="T64" fmla="*/ 0 w 271"/>
                <a:gd name="T65" fmla="*/ 166 h 270"/>
                <a:gd name="T66" fmla="*/ 12 w 271"/>
                <a:gd name="T67" fmla="*/ 199 h 270"/>
                <a:gd name="T68" fmla="*/ 33 w 271"/>
                <a:gd name="T69" fmla="*/ 194 h 270"/>
                <a:gd name="T70" fmla="*/ 68 w 271"/>
                <a:gd name="T71" fmla="*/ 231 h 270"/>
                <a:gd name="T72" fmla="*/ 62 w 271"/>
                <a:gd name="T73" fmla="*/ 253 h 270"/>
                <a:gd name="T74" fmla="*/ 34 w 271"/>
                <a:gd name="T75" fmla="*/ 132 h 270"/>
                <a:gd name="T76" fmla="*/ 135 w 271"/>
                <a:gd name="T77" fmla="*/ 30 h 270"/>
                <a:gd name="T78" fmla="*/ 237 w 271"/>
                <a:gd name="T79" fmla="*/ 132 h 270"/>
                <a:gd name="T80" fmla="*/ 135 w 271"/>
                <a:gd name="T81" fmla="*/ 233 h 270"/>
                <a:gd name="T82" fmla="*/ 34 w 271"/>
                <a:gd name="T83" fmla="*/ 132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1" h="270">
                  <a:moveTo>
                    <a:pt x="62" y="253"/>
                  </a:moveTo>
                  <a:cubicBezTo>
                    <a:pt x="93" y="267"/>
                    <a:pt x="93" y="267"/>
                    <a:pt x="93" y="267"/>
                  </a:cubicBezTo>
                  <a:cubicBezTo>
                    <a:pt x="105" y="248"/>
                    <a:pt x="105" y="248"/>
                    <a:pt x="105" y="248"/>
                  </a:cubicBezTo>
                  <a:cubicBezTo>
                    <a:pt x="115" y="251"/>
                    <a:pt x="125" y="252"/>
                    <a:pt x="135" y="252"/>
                  </a:cubicBezTo>
                  <a:cubicBezTo>
                    <a:pt x="142" y="252"/>
                    <a:pt x="149" y="251"/>
                    <a:pt x="156" y="250"/>
                  </a:cubicBezTo>
                  <a:cubicBezTo>
                    <a:pt x="166" y="270"/>
                    <a:pt x="166" y="270"/>
                    <a:pt x="166" y="270"/>
                  </a:cubicBezTo>
                  <a:cubicBezTo>
                    <a:pt x="199" y="259"/>
                    <a:pt x="199" y="259"/>
                    <a:pt x="199" y="259"/>
                  </a:cubicBezTo>
                  <a:cubicBezTo>
                    <a:pt x="193" y="237"/>
                    <a:pt x="193" y="237"/>
                    <a:pt x="193" y="237"/>
                  </a:cubicBezTo>
                  <a:cubicBezTo>
                    <a:pt x="209" y="228"/>
                    <a:pt x="222" y="216"/>
                    <a:pt x="233" y="202"/>
                  </a:cubicBezTo>
                  <a:cubicBezTo>
                    <a:pt x="253" y="209"/>
                    <a:pt x="253" y="209"/>
                    <a:pt x="253" y="209"/>
                  </a:cubicBezTo>
                  <a:cubicBezTo>
                    <a:pt x="268" y="178"/>
                    <a:pt x="268" y="178"/>
                    <a:pt x="268" y="178"/>
                  </a:cubicBezTo>
                  <a:cubicBezTo>
                    <a:pt x="250" y="167"/>
                    <a:pt x="250" y="167"/>
                    <a:pt x="250" y="167"/>
                  </a:cubicBezTo>
                  <a:cubicBezTo>
                    <a:pt x="253" y="156"/>
                    <a:pt x="255" y="144"/>
                    <a:pt x="255" y="132"/>
                  </a:cubicBezTo>
                  <a:cubicBezTo>
                    <a:pt x="255" y="125"/>
                    <a:pt x="255" y="119"/>
                    <a:pt x="254" y="113"/>
                  </a:cubicBezTo>
                  <a:cubicBezTo>
                    <a:pt x="271" y="104"/>
                    <a:pt x="271" y="104"/>
                    <a:pt x="271" y="104"/>
                  </a:cubicBezTo>
                  <a:cubicBezTo>
                    <a:pt x="259" y="72"/>
                    <a:pt x="259" y="72"/>
                    <a:pt x="259" y="72"/>
                  </a:cubicBezTo>
                  <a:cubicBezTo>
                    <a:pt x="241" y="76"/>
                    <a:pt x="241" y="76"/>
                    <a:pt x="241" y="76"/>
                  </a:cubicBezTo>
                  <a:cubicBezTo>
                    <a:pt x="232" y="59"/>
                    <a:pt x="219" y="44"/>
                    <a:pt x="204" y="33"/>
                  </a:cubicBezTo>
                  <a:cubicBezTo>
                    <a:pt x="209" y="17"/>
                    <a:pt x="209" y="17"/>
                    <a:pt x="209" y="17"/>
                  </a:cubicBezTo>
                  <a:cubicBezTo>
                    <a:pt x="178" y="3"/>
                    <a:pt x="178" y="3"/>
                    <a:pt x="178" y="3"/>
                  </a:cubicBezTo>
                  <a:cubicBezTo>
                    <a:pt x="169" y="17"/>
                    <a:pt x="169" y="17"/>
                    <a:pt x="169" y="17"/>
                  </a:cubicBezTo>
                  <a:cubicBezTo>
                    <a:pt x="159" y="14"/>
                    <a:pt x="147" y="12"/>
                    <a:pt x="135" y="12"/>
                  </a:cubicBezTo>
                  <a:cubicBezTo>
                    <a:pt x="127" y="12"/>
                    <a:pt x="120" y="13"/>
                    <a:pt x="112" y="14"/>
                  </a:cubicBezTo>
                  <a:cubicBezTo>
                    <a:pt x="104" y="0"/>
                    <a:pt x="104" y="0"/>
                    <a:pt x="104" y="0"/>
                  </a:cubicBezTo>
                  <a:cubicBezTo>
                    <a:pt x="72" y="12"/>
                    <a:pt x="72" y="12"/>
                    <a:pt x="72" y="12"/>
                  </a:cubicBezTo>
                  <a:cubicBezTo>
                    <a:pt x="75" y="28"/>
                    <a:pt x="75" y="28"/>
                    <a:pt x="75" y="28"/>
                  </a:cubicBezTo>
                  <a:cubicBezTo>
                    <a:pt x="59" y="37"/>
                    <a:pt x="45" y="51"/>
                    <a:pt x="35" y="67"/>
                  </a:cubicBezTo>
                  <a:cubicBezTo>
                    <a:pt x="18" y="61"/>
                    <a:pt x="18" y="61"/>
                    <a:pt x="18" y="61"/>
                  </a:cubicBezTo>
                  <a:cubicBezTo>
                    <a:pt x="3" y="93"/>
                    <a:pt x="3" y="93"/>
                    <a:pt x="3" y="93"/>
                  </a:cubicBezTo>
                  <a:cubicBezTo>
                    <a:pt x="19" y="103"/>
                    <a:pt x="19" y="103"/>
                    <a:pt x="19" y="103"/>
                  </a:cubicBezTo>
                  <a:cubicBezTo>
                    <a:pt x="17" y="112"/>
                    <a:pt x="15" y="122"/>
                    <a:pt x="15" y="132"/>
                  </a:cubicBezTo>
                  <a:cubicBezTo>
                    <a:pt x="15" y="140"/>
                    <a:pt x="16" y="149"/>
                    <a:pt x="18" y="157"/>
                  </a:cubicBezTo>
                  <a:cubicBezTo>
                    <a:pt x="0" y="166"/>
                    <a:pt x="0" y="166"/>
                    <a:pt x="0" y="166"/>
                  </a:cubicBezTo>
                  <a:cubicBezTo>
                    <a:pt x="12" y="199"/>
                    <a:pt x="12" y="199"/>
                    <a:pt x="12" y="199"/>
                  </a:cubicBezTo>
                  <a:cubicBezTo>
                    <a:pt x="33" y="194"/>
                    <a:pt x="33" y="194"/>
                    <a:pt x="33" y="194"/>
                  </a:cubicBezTo>
                  <a:cubicBezTo>
                    <a:pt x="42" y="209"/>
                    <a:pt x="54" y="221"/>
                    <a:pt x="68" y="231"/>
                  </a:cubicBezTo>
                  <a:lnTo>
                    <a:pt x="62" y="253"/>
                  </a:lnTo>
                  <a:close/>
                  <a:moveTo>
                    <a:pt x="34" y="132"/>
                  </a:moveTo>
                  <a:cubicBezTo>
                    <a:pt x="34" y="76"/>
                    <a:pt x="79" y="30"/>
                    <a:pt x="135" y="30"/>
                  </a:cubicBezTo>
                  <a:cubicBezTo>
                    <a:pt x="191" y="30"/>
                    <a:pt x="237" y="76"/>
                    <a:pt x="237" y="132"/>
                  </a:cubicBezTo>
                  <a:cubicBezTo>
                    <a:pt x="237" y="188"/>
                    <a:pt x="191" y="233"/>
                    <a:pt x="135" y="233"/>
                  </a:cubicBezTo>
                  <a:cubicBezTo>
                    <a:pt x="79" y="233"/>
                    <a:pt x="34" y="188"/>
                    <a:pt x="34" y="132"/>
                  </a:cubicBezTo>
                  <a:close/>
                </a:path>
              </a:pathLst>
            </a:custGeom>
            <a:solidFill>
              <a:srgbClr val="3535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3" name="Freeform 210"/>
            <p:cNvSpPr>
              <a:spLocks noEditPoints="1"/>
            </p:cNvSpPr>
            <p:nvPr/>
          </p:nvSpPr>
          <p:spPr bwMode="auto">
            <a:xfrm>
              <a:off x="7259639" y="3970338"/>
              <a:ext cx="231775" cy="234950"/>
            </a:xfrm>
            <a:custGeom>
              <a:avLst/>
              <a:gdLst>
                <a:gd name="T0" fmla="*/ 83 w 97"/>
                <a:gd name="T1" fmla="*/ 37 h 98"/>
                <a:gd name="T2" fmla="*/ 94 w 97"/>
                <a:gd name="T3" fmla="*/ 30 h 98"/>
                <a:gd name="T4" fmla="*/ 78 w 97"/>
                <a:gd name="T5" fmla="*/ 23 h 98"/>
                <a:gd name="T6" fmla="*/ 76 w 97"/>
                <a:gd name="T7" fmla="*/ 25 h 98"/>
                <a:gd name="T8" fmla="*/ 73 w 97"/>
                <a:gd name="T9" fmla="*/ 22 h 98"/>
                <a:gd name="T10" fmla="*/ 70 w 97"/>
                <a:gd name="T11" fmla="*/ 19 h 98"/>
                <a:gd name="T12" fmla="*/ 66 w 97"/>
                <a:gd name="T13" fmla="*/ 16 h 98"/>
                <a:gd name="T14" fmla="*/ 65 w 97"/>
                <a:gd name="T15" fmla="*/ 16 h 98"/>
                <a:gd name="T16" fmla="*/ 67 w 97"/>
                <a:gd name="T17" fmla="*/ 3 h 98"/>
                <a:gd name="T18" fmla="*/ 52 w 97"/>
                <a:gd name="T19" fmla="*/ 10 h 98"/>
                <a:gd name="T20" fmla="*/ 52 w 97"/>
                <a:gd name="T21" fmla="*/ 12 h 98"/>
                <a:gd name="T22" fmla="*/ 48 w 97"/>
                <a:gd name="T23" fmla="*/ 12 h 98"/>
                <a:gd name="T24" fmla="*/ 44 w 97"/>
                <a:gd name="T25" fmla="*/ 12 h 98"/>
                <a:gd name="T26" fmla="*/ 39 w 97"/>
                <a:gd name="T27" fmla="*/ 13 h 98"/>
                <a:gd name="T28" fmla="*/ 35 w 97"/>
                <a:gd name="T29" fmla="*/ 14 h 98"/>
                <a:gd name="T30" fmla="*/ 35 w 97"/>
                <a:gd name="T31" fmla="*/ 10 h 98"/>
                <a:gd name="T32" fmla="*/ 19 w 97"/>
                <a:gd name="T33" fmla="*/ 10 h 98"/>
                <a:gd name="T34" fmla="*/ 24 w 97"/>
                <a:gd name="T35" fmla="*/ 21 h 98"/>
                <a:gd name="T36" fmla="*/ 12 w 97"/>
                <a:gd name="T37" fmla="*/ 32 h 98"/>
                <a:gd name="T38" fmla="*/ 0 w 97"/>
                <a:gd name="T39" fmla="*/ 43 h 98"/>
                <a:gd name="T40" fmla="*/ 12 w 97"/>
                <a:gd name="T41" fmla="*/ 47 h 98"/>
                <a:gd name="T42" fmla="*/ 10 w 97"/>
                <a:gd name="T43" fmla="*/ 63 h 98"/>
                <a:gd name="T44" fmla="*/ 10 w 97"/>
                <a:gd name="T45" fmla="*/ 79 h 98"/>
                <a:gd name="T46" fmla="*/ 22 w 97"/>
                <a:gd name="T47" fmla="*/ 73 h 98"/>
                <a:gd name="T48" fmla="*/ 23 w 97"/>
                <a:gd name="T49" fmla="*/ 74 h 98"/>
                <a:gd name="T50" fmla="*/ 27 w 97"/>
                <a:gd name="T51" fmla="*/ 77 h 98"/>
                <a:gd name="T52" fmla="*/ 30 w 97"/>
                <a:gd name="T53" fmla="*/ 80 h 98"/>
                <a:gd name="T54" fmla="*/ 34 w 97"/>
                <a:gd name="T55" fmla="*/ 82 h 98"/>
                <a:gd name="T56" fmla="*/ 32 w 97"/>
                <a:gd name="T57" fmla="*/ 86 h 98"/>
                <a:gd name="T58" fmla="*/ 43 w 97"/>
                <a:gd name="T59" fmla="*/ 98 h 98"/>
                <a:gd name="T60" fmla="*/ 47 w 97"/>
                <a:gd name="T61" fmla="*/ 84 h 98"/>
                <a:gd name="T62" fmla="*/ 48 w 97"/>
                <a:gd name="T63" fmla="*/ 84 h 98"/>
                <a:gd name="T64" fmla="*/ 49 w 97"/>
                <a:gd name="T65" fmla="*/ 84 h 98"/>
                <a:gd name="T66" fmla="*/ 53 w 97"/>
                <a:gd name="T67" fmla="*/ 84 h 98"/>
                <a:gd name="T68" fmla="*/ 59 w 97"/>
                <a:gd name="T69" fmla="*/ 83 h 98"/>
                <a:gd name="T70" fmla="*/ 60 w 97"/>
                <a:gd name="T71" fmla="*/ 83 h 98"/>
                <a:gd name="T72" fmla="*/ 68 w 97"/>
                <a:gd name="T73" fmla="*/ 94 h 98"/>
                <a:gd name="T74" fmla="*/ 75 w 97"/>
                <a:gd name="T75" fmla="*/ 79 h 98"/>
                <a:gd name="T76" fmla="*/ 81 w 97"/>
                <a:gd name="T77" fmla="*/ 65 h 98"/>
                <a:gd name="T78" fmla="*/ 94 w 97"/>
                <a:gd name="T79" fmla="*/ 67 h 98"/>
                <a:gd name="T80" fmla="*/ 88 w 97"/>
                <a:gd name="T81" fmla="*/ 52 h 98"/>
                <a:gd name="T82" fmla="*/ 60 w 97"/>
                <a:gd name="T83" fmla="*/ 68 h 98"/>
                <a:gd name="T84" fmla="*/ 28 w 97"/>
                <a:gd name="T85" fmla="*/ 60 h 98"/>
                <a:gd name="T86" fmla="*/ 48 w 97"/>
                <a:gd name="T87" fmla="*/ 25 h 98"/>
                <a:gd name="T88" fmla="*/ 71 w 97"/>
                <a:gd name="T89" fmla="*/ 5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7" h="98">
                  <a:moveTo>
                    <a:pt x="85" y="51"/>
                  </a:moveTo>
                  <a:cubicBezTo>
                    <a:pt x="85" y="46"/>
                    <a:pt x="85" y="42"/>
                    <a:pt x="83" y="37"/>
                  </a:cubicBezTo>
                  <a:cubicBezTo>
                    <a:pt x="86" y="36"/>
                    <a:pt x="86" y="36"/>
                    <a:pt x="86" y="36"/>
                  </a:cubicBezTo>
                  <a:cubicBezTo>
                    <a:pt x="94" y="30"/>
                    <a:pt x="94" y="30"/>
                    <a:pt x="94" y="30"/>
                  </a:cubicBezTo>
                  <a:cubicBezTo>
                    <a:pt x="88" y="19"/>
                    <a:pt x="88" y="19"/>
                    <a:pt x="88" y="19"/>
                  </a:cubicBezTo>
                  <a:cubicBezTo>
                    <a:pt x="78" y="23"/>
                    <a:pt x="78" y="23"/>
                    <a:pt x="78" y="23"/>
                  </a:cubicBezTo>
                  <a:cubicBezTo>
                    <a:pt x="76" y="25"/>
                    <a:pt x="76" y="25"/>
                    <a:pt x="76" y="25"/>
                  </a:cubicBezTo>
                  <a:cubicBezTo>
                    <a:pt x="76" y="25"/>
                    <a:pt x="76" y="25"/>
                    <a:pt x="76" y="25"/>
                  </a:cubicBezTo>
                  <a:cubicBezTo>
                    <a:pt x="76" y="24"/>
                    <a:pt x="75" y="23"/>
                    <a:pt x="74" y="23"/>
                  </a:cubicBezTo>
                  <a:cubicBezTo>
                    <a:pt x="74" y="22"/>
                    <a:pt x="74" y="22"/>
                    <a:pt x="73" y="22"/>
                  </a:cubicBezTo>
                  <a:cubicBezTo>
                    <a:pt x="72" y="21"/>
                    <a:pt x="71" y="20"/>
                    <a:pt x="70" y="19"/>
                  </a:cubicBezTo>
                  <a:cubicBezTo>
                    <a:pt x="70" y="19"/>
                    <a:pt x="70" y="19"/>
                    <a:pt x="70" y="19"/>
                  </a:cubicBezTo>
                  <a:cubicBezTo>
                    <a:pt x="69" y="18"/>
                    <a:pt x="68" y="17"/>
                    <a:pt x="67" y="17"/>
                  </a:cubicBezTo>
                  <a:cubicBezTo>
                    <a:pt x="66" y="16"/>
                    <a:pt x="66" y="16"/>
                    <a:pt x="66" y="16"/>
                  </a:cubicBezTo>
                  <a:cubicBezTo>
                    <a:pt x="65" y="16"/>
                    <a:pt x="64" y="15"/>
                    <a:pt x="63" y="15"/>
                  </a:cubicBezTo>
                  <a:cubicBezTo>
                    <a:pt x="63" y="15"/>
                    <a:pt x="64" y="15"/>
                    <a:pt x="65" y="16"/>
                  </a:cubicBezTo>
                  <a:cubicBezTo>
                    <a:pt x="66" y="13"/>
                    <a:pt x="66" y="13"/>
                    <a:pt x="66" y="13"/>
                  </a:cubicBezTo>
                  <a:cubicBezTo>
                    <a:pt x="67" y="3"/>
                    <a:pt x="67" y="3"/>
                    <a:pt x="67" y="3"/>
                  </a:cubicBezTo>
                  <a:cubicBezTo>
                    <a:pt x="55" y="0"/>
                    <a:pt x="55" y="0"/>
                    <a:pt x="55" y="0"/>
                  </a:cubicBezTo>
                  <a:cubicBezTo>
                    <a:pt x="52" y="10"/>
                    <a:pt x="52" y="10"/>
                    <a:pt x="52" y="10"/>
                  </a:cubicBezTo>
                  <a:cubicBezTo>
                    <a:pt x="51" y="12"/>
                    <a:pt x="51" y="12"/>
                    <a:pt x="51" y="12"/>
                  </a:cubicBezTo>
                  <a:cubicBezTo>
                    <a:pt x="51" y="12"/>
                    <a:pt x="52" y="12"/>
                    <a:pt x="52" y="12"/>
                  </a:cubicBezTo>
                  <a:cubicBezTo>
                    <a:pt x="51" y="12"/>
                    <a:pt x="50" y="12"/>
                    <a:pt x="49" y="12"/>
                  </a:cubicBezTo>
                  <a:cubicBezTo>
                    <a:pt x="49" y="12"/>
                    <a:pt x="49" y="12"/>
                    <a:pt x="48" y="12"/>
                  </a:cubicBezTo>
                  <a:cubicBezTo>
                    <a:pt x="48" y="12"/>
                    <a:pt x="48" y="12"/>
                    <a:pt x="48" y="12"/>
                  </a:cubicBezTo>
                  <a:cubicBezTo>
                    <a:pt x="47" y="12"/>
                    <a:pt x="45" y="12"/>
                    <a:pt x="44" y="12"/>
                  </a:cubicBezTo>
                  <a:cubicBezTo>
                    <a:pt x="44" y="12"/>
                    <a:pt x="44" y="12"/>
                    <a:pt x="44" y="12"/>
                  </a:cubicBezTo>
                  <a:cubicBezTo>
                    <a:pt x="42" y="12"/>
                    <a:pt x="41" y="13"/>
                    <a:pt x="39" y="13"/>
                  </a:cubicBezTo>
                  <a:cubicBezTo>
                    <a:pt x="39" y="13"/>
                    <a:pt x="39" y="13"/>
                    <a:pt x="38" y="13"/>
                  </a:cubicBezTo>
                  <a:cubicBezTo>
                    <a:pt x="37" y="14"/>
                    <a:pt x="36" y="14"/>
                    <a:pt x="35" y="14"/>
                  </a:cubicBezTo>
                  <a:cubicBezTo>
                    <a:pt x="36" y="14"/>
                    <a:pt x="36" y="14"/>
                    <a:pt x="37" y="14"/>
                  </a:cubicBezTo>
                  <a:cubicBezTo>
                    <a:pt x="35" y="10"/>
                    <a:pt x="35" y="10"/>
                    <a:pt x="35" y="10"/>
                  </a:cubicBezTo>
                  <a:cubicBezTo>
                    <a:pt x="30" y="4"/>
                    <a:pt x="30" y="4"/>
                    <a:pt x="30" y="4"/>
                  </a:cubicBezTo>
                  <a:cubicBezTo>
                    <a:pt x="19" y="10"/>
                    <a:pt x="19" y="10"/>
                    <a:pt x="19" y="10"/>
                  </a:cubicBezTo>
                  <a:cubicBezTo>
                    <a:pt x="22" y="18"/>
                    <a:pt x="22" y="18"/>
                    <a:pt x="22" y="18"/>
                  </a:cubicBezTo>
                  <a:cubicBezTo>
                    <a:pt x="24" y="21"/>
                    <a:pt x="24" y="21"/>
                    <a:pt x="24" y="21"/>
                  </a:cubicBezTo>
                  <a:cubicBezTo>
                    <a:pt x="20" y="24"/>
                    <a:pt x="18" y="28"/>
                    <a:pt x="15" y="33"/>
                  </a:cubicBezTo>
                  <a:cubicBezTo>
                    <a:pt x="12" y="32"/>
                    <a:pt x="12" y="32"/>
                    <a:pt x="12" y="32"/>
                  </a:cubicBezTo>
                  <a:cubicBezTo>
                    <a:pt x="3" y="31"/>
                    <a:pt x="3" y="31"/>
                    <a:pt x="3" y="31"/>
                  </a:cubicBezTo>
                  <a:cubicBezTo>
                    <a:pt x="0" y="43"/>
                    <a:pt x="0" y="43"/>
                    <a:pt x="0" y="43"/>
                  </a:cubicBezTo>
                  <a:cubicBezTo>
                    <a:pt x="8" y="46"/>
                    <a:pt x="8" y="46"/>
                    <a:pt x="8" y="46"/>
                  </a:cubicBezTo>
                  <a:cubicBezTo>
                    <a:pt x="12" y="47"/>
                    <a:pt x="12" y="47"/>
                    <a:pt x="12" y="47"/>
                  </a:cubicBezTo>
                  <a:cubicBezTo>
                    <a:pt x="12" y="52"/>
                    <a:pt x="13" y="56"/>
                    <a:pt x="14" y="61"/>
                  </a:cubicBezTo>
                  <a:cubicBezTo>
                    <a:pt x="10" y="63"/>
                    <a:pt x="10" y="63"/>
                    <a:pt x="10" y="63"/>
                  </a:cubicBezTo>
                  <a:cubicBezTo>
                    <a:pt x="4" y="68"/>
                    <a:pt x="4" y="68"/>
                    <a:pt x="4" y="68"/>
                  </a:cubicBezTo>
                  <a:cubicBezTo>
                    <a:pt x="10" y="79"/>
                    <a:pt x="10" y="79"/>
                    <a:pt x="10" y="79"/>
                  </a:cubicBezTo>
                  <a:cubicBezTo>
                    <a:pt x="18" y="76"/>
                    <a:pt x="18" y="76"/>
                    <a:pt x="18" y="76"/>
                  </a:cubicBezTo>
                  <a:cubicBezTo>
                    <a:pt x="22" y="73"/>
                    <a:pt x="22" y="73"/>
                    <a:pt x="22" y="73"/>
                  </a:cubicBezTo>
                  <a:cubicBezTo>
                    <a:pt x="22" y="73"/>
                    <a:pt x="21" y="72"/>
                    <a:pt x="20" y="71"/>
                  </a:cubicBezTo>
                  <a:cubicBezTo>
                    <a:pt x="21" y="72"/>
                    <a:pt x="22" y="73"/>
                    <a:pt x="23" y="74"/>
                  </a:cubicBezTo>
                  <a:cubicBezTo>
                    <a:pt x="23" y="74"/>
                    <a:pt x="23" y="74"/>
                    <a:pt x="24" y="75"/>
                  </a:cubicBezTo>
                  <a:cubicBezTo>
                    <a:pt x="25" y="76"/>
                    <a:pt x="26" y="76"/>
                    <a:pt x="27" y="77"/>
                  </a:cubicBezTo>
                  <a:cubicBezTo>
                    <a:pt x="27" y="77"/>
                    <a:pt x="27" y="77"/>
                    <a:pt x="27" y="77"/>
                  </a:cubicBezTo>
                  <a:cubicBezTo>
                    <a:pt x="28" y="78"/>
                    <a:pt x="29" y="79"/>
                    <a:pt x="30" y="80"/>
                  </a:cubicBezTo>
                  <a:cubicBezTo>
                    <a:pt x="31" y="80"/>
                    <a:pt x="31" y="80"/>
                    <a:pt x="31" y="80"/>
                  </a:cubicBezTo>
                  <a:cubicBezTo>
                    <a:pt x="32" y="81"/>
                    <a:pt x="33" y="81"/>
                    <a:pt x="34" y="82"/>
                  </a:cubicBezTo>
                  <a:cubicBezTo>
                    <a:pt x="34" y="81"/>
                    <a:pt x="34" y="81"/>
                    <a:pt x="33" y="81"/>
                  </a:cubicBezTo>
                  <a:cubicBezTo>
                    <a:pt x="32" y="86"/>
                    <a:pt x="32" y="86"/>
                    <a:pt x="32" y="86"/>
                  </a:cubicBezTo>
                  <a:cubicBezTo>
                    <a:pt x="31" y="94"/>
                    <a:pt x="31" y="94"/>
                    <a:pt x="31" y="94"/>
                  </a:cubicBezTo>
                  <a:cubicBezTo>
                    <a:pt x="43" y="98"/>
                    <a:pt x="43" y="98"/>
                    <a:pt x="43" y="98"/>
                  </a:cubicBezTo>
                  <a:cubicBezTo>
                    <a:pt x="46" y="90"/>
                    <a:pt x="46" y="90"/>
                    <a:pt x="46" y="90"/>
                  </a:cubicBezTo>
                  <a:cubicBezTo>
                    <a:pt x="47" y="84"/>
                    <a:pt x="47" y="84"/>
                    <a:pt x="47" y="84"/>
                  </a:cubicBezTo>
                  <a:cubicBezTo>
                    <a:pt x="46" y="84"/>
                    <a:pt x="46" y="84"/>
                    <a:pt x="45" y="84"/>
                  </a:cubicBezTo>
                  <a:cubicBezTo>
                    <a:pt x="46" y="84"/>
                    <a:pt x="47" y="84"/>
                    <a:pt x="48" y="84"/>
                  </a:cubicBezTo>
                  <a:cubicBezTo>
                    <a:pt x="48" y="84"/>
                    <a:pt x="48" y="85"/>
                    <a:pt x="48" y="85"/>
                  </a:cubicBezTo>
                  <a:cubicBezTo>
                    <a:pt x="49" y="85"/>
                    <a:pt x="49" y="84"/>
                    <a:pt x="49" y="84"/>
                  </a:cubicBezTo>
                  <a:cubicBezTo>
                    <a:pt x="50" y="84"/>
                    <a:pt x="52" y="84"/>
                    <a:pt x="53" y="84"/>
                  </a:cubicBezTo>
                  <a:cubicBezTo>
                    <a:pt x="53" y="84"/>
                    <a:pt x="53" y="84"/>
                    <a:pt x="53" y="84"/>
                  </a:cubicBezTo>
                  <a:cubicBezTo>
                    <a:pt x="55" y="84"/>
                    <a:pt x="56" y="84"/>
                    <a:pt x="57" y="83"/>
                  </a:cubicBezTo>
                  <a:cubicBezTo>
                    <a:pt x="58" y="83"/>
                    <a:pt x="58" y="83"/>
                    <a:pt x="59" y="83"/>
                  </a:cubicBezTo>
                  <a:cubicBezTo>
                    <a:pt x="60" y="83"/>
                    <a:pt x="61" y="82"/>
                    <a:pt x="62" y="82"/>
                  </a:cubicBezTo>
                  <a:cubicBezTo>
                    <a:pt x="61" y="82"/>
                    <a:pt x="61" y="82"/>
                    <a:pt x="60" y="83"/>
                  </a:cubicBezTo>
                  <a:cubicBezTo>
                    <a:pt x="62" y="86"/>
                    <a:pt x="62" y="86"/>
                    <a:pt x="62" y="86"/>
                  </a:cubicBezTo>
                  <a:cubicBezTo>
                    <a:pt x="68" y="94"/>
                    <a:pt x="68" y="94"/>
                    <a:pt x="68" y="94"/>
                  </a:cubicBezTo>
                  <a:cubicBezTo>
                    <a:pt x="79" y="88"/>
                    <a:pt x="79" y="88"/>
                    <a:pt x="79" y="88"/>
                  </a:cubicBezTo>
                  <a:cubicBezTo>
                    <a:pt x="75" y="79"/>
                    <a:pt x="75" y="79"/>
                    <a:pt x="75" y="79"/>
                  </a:cubicBezTo>
                  <a:cubicBezTo>
                    <a:pt x="73" y="75"/>
                    <a:pt x="73" y="75"/>
                    <a:pt x="73" y="75"/>
                  </a:cubicBezTo>
                  <a:cubicBezTo>
                    <a:pt x="76" y="72"/>
                    <a:pt x="79" y="69"/>
                    <a:pt x="81" y="65"/>
                  </a:cubicBezTo>
                  <a:cubicBezTo>
                    <a:pt x="85" y="66"/>
                    <a:pt x="85" y="66"/>
                    <a:pt x="85" y="66"/>
                  </a:cubicBezTo>
                  <a:cubicBezTo>
                    <a:pt x="94" y="67"/>
                    <a:pt x="94" y="67"/>
                    <a:pt x="94" y="67"/>
                  </a:cubicBezTo>
                  <a:cubicBezTo>
                    <a:pt x="97" y="55"/>
                    <a:pt x="97" y="55"/>
                    <a:pt x="97" y="55"/>
                  </a:cubicBezTo>
                  <a:cubicBezTo>
                    <a:pt x="88" y="52"/>
                    <a:pt x="88" y="52"/>
                    <a:pt x="88" y="52"/>
                  </a:cubicBezTo>
                  <a:lnTo>
                    <a:pt x="85" y="51"/>
                  </a:lnTo>
                  <a:close/>
                  <a:moveTo>
                    <a:pt x="60" y="68"/>
                  </a:moveTo>
                  <a:cubicBezTo>
                    <a:pt x="57" y="71"/>
                    <a:pt x="53" y="72"/>
                    <a:pt x="48" y="72"/>
                  </a:cubicBezTo>
                  <a:cubicBezTo>
                    <a:pt x="40" y="72"/>
                    <a:pt x="32" y="67"/>
                    <a:pt x="28" y="60"/>
                  </a:cubicBezTo>
                  <a:cubicBezTo>
                    <a:pt x="22" y="49"/>
                    <a:pt x="25" y="34"/>
                    <a:pt x="37" y="28"/>
                  </a:cubicBezTo>
                  <a:cubicBezTo>
                    <a:pt x="40" y="26"/>
                    <a:pt x="44" y="25"/>
                    <a:pt x="48" y="25"/>
                  </a:cubicBezTo>
                  <a:cubicBezTo>
                    <a:pt x="57" y="25"/>
                    <a:pt x="64" y="29"/>
                    <a:pt x="69" y="36"/>
                  </a:cubicBezTo>
                  <a:cubicBezTo>
                    <a:pt x="72" y="42"/>
                    <a:pt x="73" y="48"/>
                    <a:pt x="71" y="54"/>
                  </a:cubicBezTo>
                  <a:cubicBezTo>
                    <a:pt x="70" y="60"/>
                    <a:pt x="66" y="65"/>
                    <a:pt x="60" y="68"/>
                  </a:cubicBezTo>
                  <a:close/>
                </a:path>
              </a:pathLst>
            </a:custGeom>
            <a:solidFill>
              <a:srgbClr val="3535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4" name="Freeform 211"/>
            <p:cNvSpPr/>
            <p:nvPr/>
          </p:nvSpPr>
          <p:spPr bwMode="auto">
            <a:xfrm>
              <a:off x="6978651" y="4511676"/>
              <a:ext cx="23813" cy="36513"/>
            </a:xfrm>
            <a:custGeom>
              <a:avLst/>
              <a:gdLst>
                <a:gd name="T0" fmla="*/ 4 w 10"/>
                <a:gd name="T1" fmla="*/ 0 h 15"/>
                <a:gd name="T2" fmla="*/ 3 w 10"/>
                <a:gd name="T3" fmla="*/ 1 h 15"/>
                <a:gd name="T4" fmla="*/ 0 w 10"/>
                <a:gd name="T5" fmla="*/ 2 h 15"/>
                <a:gd name="T6" fmla="*/ 1 w 10"/>
                <a:gd name="T7" fmla="*/ 4 h 15"/>
                <a:gd name="T8" fmla="*/ 2 w 10"/>
                <a:gd name="T9" fmla="*/ 5 h 15"/>
                <a:gd name="T10" fmla="*/ 3 w 10"/>
                <a:gd name="T11" fmla="*/ 11 h 15"/>
                <a:gd name="T12" fmla="*/ 9 w 10"/>
                <a:gd name="T13" fmla="*/ 14 h 15"/>
                <a:gd name="T14" fmla="*/ 8 w 10"/>
                <a:gd name="T15" fmla="*/ 9 h 15"/>
                <a:gd name="T16" fmla="*/ 4 w 10"/>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5">
                  <a:moveTo>
                    <a:pt x="4" y="0"/>
                  </a:moveTo>
                  <a:cubicBezTo>
                    <a:pt x="3" y="1"/>
                    <a:pt x="3" y="1"/>
                    <a:pt x="3" y="1"/>
                  </a:cubicBezTo>
                  <a:cubicBezTo>
                    <a:pt x="3" y="1"/>
                    <a:pt x="3" y="1"/>
                    <a:pt x="0" y="2"/>
                  </a:cubicBezTo>
                  <a:cubicBezTo>
                    <a:pt x="0" y="3"/>
                    <a:pt x="1" y="4"/>
                    <a:pt x="1" y="4"/>
                  </a:cubicBezTo>
                  <a:cubicBezTo>
                    <a:pt x="1" y="5"/>
                    <a:pt x="2" y="4"/>
                    <a:pt x="2" y="5"/>
                  </a:cubicBezTo>
                  <a:cubicBezTo>
                    <a:pt x="1" y="8"/>
                    <a:pt x="1" y="8"/>
                    <a:pt x="3" y="11"/>
                  </a:cubicBezTo>
                  <a:cubicBezTo>
                    <a:pt x="4" y="14"/>
                    <a:pt x="8" y="15"/>
                    <a:pt x="9" y="14"/>
                  </a:cubicBezTo>
                  <a:cubicBezTo>
                    <a:pt x="10" y="11"/>
                    <a:pt x="8" y="9"/>
                    <a:pt x="8" y="9"/>
                  </a:cubicBezTo>
                  <a:lnTo>
                    <a:pt x="4" y="0"/>
                  </a:lnTo>
                  <a:close/>
                </a:path>
              </a:pathLst>
            </a:custGeom>
            <a:solidFill>
              <a:srgbClr val="3535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5" name="Freeform 212"/>
            <p:cNvSpPr/>
            <p:nvPr/>
          </p:nvSpPr>
          <p:spPr bwMode="auto">
            <a:xfrm>
              <a:off x="7167564" y="4359276"/>
              <a:ext cx="39688" cy="33338"/>
            </a:xfrm>
            <a:custGeom>
              <a:avLst/>
              <a:gdLst>
                <a:gd name="T0" fmla="*/ 1 w 17"/>
                <a:gd name="T1" fmla="*/ 12 h 14"/>
                <a:gd name="T2" fmla="*/ 12 w 17"/>
                <a:gd name="T3" fmla="*/ 9 h 14"/>
                <a:gd name="T4" fmla="*/ 11 w 17"/>
                <a:gd name="T5" fmla="*/ 4 h 14"/>
                <a:gd name="T6" fmla="*/ 11 w 17"/>
                <a:gd name="T7" fmla="*/ 3 h 14"/>
                <a:gd name="T8" fmla="*/ 14 w 17"/>
                <a:gd name="T9" fmla="*/ 1 h 14"/>
                <a:gd name="T10" fmla="*/ 3 w 17"/>
                <a:gd name="T11" fmla="*/ 3 h 14"/>
                <a:gd name="T12" fmla="*/ 1 w 17"/>
                <a:gd name="T13" fmla="*/ 8 h 14"/>
                <a:gd name="T14" fmla="*/ 1 w 17"/>
                <a:gd name="T15" fmla="*/ 12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4">
                  <a:moveTo>
                    <a:pt x="1" y="12"/>
                  </a:moveTo>
                  <a:cubicBezTo>
                    <a:pt x="1" y="12"/>
                    <a:pt x="10" y="14"/>
                    <a:pt x="12" y="9"/>
                  </a:cubicBezTo>
                  <a:cubicBezTo>
                    <a:pt x="13" y="7"/>
                    <a:pt x="13" y="5"/>
                    <a:pt x="11" y="4"/>
                  </a:cubicBezTo>
                  <a:cubicBezTo>
                    <a:pt x="9" y="4"/>
                    <a:pt x="10" y="2"/>
                    <a:pt x="11" y="3"/>
                  </a:cubicBezTo>
                  <a:cubicBezTo>
                    <a:pt x="12" y="3"/>
                    <a:pt x="17" y="1"/>
                    <a:pt x="14" y="1"/>
                  </a:cubicBezTo>
                  <a:cubicBezTo>
                    <a:pt x="11" y="0"/>
                    <a:pt x="4" y="1"/>
                    <a:pt x="3" y="3"/>
                  </a:cubicBezTo>
                  <a:cubicBezTo>
                    <a:pt x="3" y="3"/>
                    <a:pt x="3" y="4"/>
                    <a:pt x="1" y="8"/>
                  </a:cubicBezTo>
                  <a:cubicBezTo>
                    <a:pt x="0" y="12"/>
                    <a:pt x="1" y="12"/>
                    <a:pt x="1" y="12"/>
                  </a:cubicBezTo>
                  <a:close/>
                </a:path>
              </a:pathLst>
            </a:custGeom>
            <a:solidFill>
              <a:srgbClr val="3535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6" name="Freeform 213"/>
            <p:cNvSpPr/>
            <p:nvPr/>
          </p:nvSpPr>
          <p:spPr bwMode="auto">
            <a:xfrm>
              <a:off x="7196139" y="4503738"/>
              <a:ext cx="68263" cy="39688"/>
            </a:xfrm>
            <a:custGeom>
              <a:avLst/>
              <a:gdLst>
                <a:gd name="T0" fmla="*/ 0 w 29"/>
                <a:gd name="T1" fmla="*/ 12 h 16"/>
                <a:gd name="T2" fmla="*/ 4 w 29"/>
                <a:gd name="T3" fmla="*/ 16 h 16"/>
                <a:gd name="T4" fmla="*/ 6 w 29"/>
                <a:gd name="T5" fmla="*/ 14 h 16"/>
                <a:gd name="T6" fmla="*/ 8 w 29"/>
                <a:gd name="T7" fmla="*/ 13 h 16"/>
                <a:gd name="T8" fmla="*/ 21 w 29"/>
                <a:gd name="T9" fmla="*/ 7 h 16"/>
                <a:gd name="T10" fmla="*/ 10 w 29"/>
                <a:gd name="T11" fmla="*/ 3 h 16"/>
                <a:gd name="T12" fmla="*/ 0 w 29"/>
                <a:gd name="T13" fmla="*/ 12 h 16"/>
              </a:gdLst>
              <a:ahLst/>
              <a:cxnLst>
                <a:cxn ang="0">
                  <a:pos x="T0" y="T1"/>
                </a:cxn>
                <a:cxn ang="0">
                  <a:pos x="T2" y="T3"/>
                </a:cxn>
                <a:cxn ang="0">
                  <a:pos x="T4" y="T5"/>
                </a:cxn>
                <a:cxn ang="0">
                  <a:pos x="T6" y="T7"/>
                </a:cxn>
                <a:cxn ang="0">
                  <a:pos x="T8" y="T9"/>
                </a:cxn>
                <a:cxn ang="0">
                  <a:pos x="T10" y="T11"/>
                </a:cxn>
                <a:cxn ang="0">
                  <a:pos x="T12" y="T13"/>
                </a:cxn>
              </a:cxnLst>
              <a:rect l="0" t="0" r="r" b="b"/>
              <a:pathLst>
                <a:path w="29" h="16">
                  <a:moveTo>
                    <a:pt x="0" y="12"/>
                  </a:moveTo>
                  <a:cubicBezTo>
                    <a:pt x="0" y="12"/>
                    <a:pt x="0" y="14"/>
                    <a:pt x="4" y="16"/>
                  </a:cubicBezTo>
                  <a:cubicBezTo>
                    <a:pt x="4" y="16"/>
                    <a:pt x="6" y="15"/>
                    <a:pt x="6" y="14"/>
                  </a:cubicBezTo>
                  <a:cubicBezTo>
                    <a:pt x="7" y="14"/>
                    <a:pt x="5" y="13"/>
                    <a:pt x="8" y="13"/>
                  </a:cubicBezTo>
                  <a:cubicBezTo>
                    <a:pt x="12" y="12"/>
                    <a:pt x="17" y="12"/>
                    <a:pt x="21" y="7"/>
                  </a:cubicBezTo>
                  <a:cubicBezTo>
                    <a:pt x="29" y="0"/>
                    <a:pt x="10" y="3"/>
                    <a:pt x="10" y="3"/>
                  </a:cubicBezTo>
                  <a:cubicBezTo>
                    <a:pt x="0" y="12"/>
                    <a:pt x="0" y="12"/>
                    <a:pt x="0" y="12"/>
                  </a:cubicBezTo>
                  <a:close/>
                </a:path>
              </a:pathLst>
            </a:custGeom>
            <a:solidFill>
              <a:srgbClr val="3535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7" name="Freeform 214"/>
            <p:cNvSpPr/>
            <p:nvPr/>
          </p:nvSpPr>
          <p:spPr bwMode="auto">
            <a:xfrm>
              <a:off x="6951664" y="4267201"/>
              <a:ext cx="265113" cy="263525"/>
            </a:xfrm>
            <a:custGeom>
              <a:avLst/>
              <a:gdLst>
                <a:gd name="T0" fmla="*/ 56 w 111"/>
                <a:gd name="T1" fmla="*/ 79 h 110"/>
                <a:gd name="T2" fmla="*/ 73 w 111"/>
                <a:gd name="T3" fmla="*/ 81 h 110"/>
                <a:gd name="T4" fmla="*/ 98 w 111"/>
                <a:gd name="T5" fmla="*/ 110 h 110"/>
                <a:gd name="T6" fmla="*/ 111 w 111"/>
                <a:gd name="T7" fmla="*/ 100 h 110"/>
                <a:gd name="T8" fmla="*/ 88 w 111"/>
                <a:gd name="T9" fmla="*/ 69 h 110"/>
                <a:gd name="T10" fmla="*/ 76 w 111"/>
                <a:gd name="T11" fmla="*/ 63 h 110"/>
                <a:gd name="T12" fmla="*/ 78 w 111"/>
                <a:gd name="T13" fmla="*/ 63 h 110"/>
                <a:gd name="T14" fmla="*/ 76 w 111"/>
                <a:gd name="T15" fmla="*/ 55 h 110"/>
                <a:gd name="T16" fmla="*/ 77 w 111"/>
                <a:gd name="T17" fmla="*/ 38 h 110"/>
                <a:gd name="T18" fmla="*/ 78 w 111"/>
                <a:gd name="T19" fmla="*/ 46 h 110"/>
                <a:gd name="T20" fmla="*/ 88 w 111"/>
                <a:gd name="T21" fmla="*/ 51 h 110"/>
                <a:gd name="T22" fmla="*/ 90 w 111"/>
                <a:gd name="T23" fmla="*/ 38 h 110"/>
                <a:gd name="T24" fmla="*/ 78 w 111"/>
                <a:gd name="T25" fmla="*/ 30 h 110"/>
                <a:gd name="T26" fmla="*/ 78 w 111"/>
                <a:gd name="T27" fmla="*/ 35 h 110"/>
                <a:gd name="T28" fmla="*/ 65 w 111"/>
                <a:gd name="T29" fmla="*/ 2 h 110"/>
                <a:gd name="T30" fmla="*/ 64 w 111"/>
                <a:gd name="T31" fmla="*/ 3 h 110"/>
                <a:gd name="T32" fmla="*/ 64 w 111"/>
                <a:gd name="T33" fmla="*/ 36 h 110"/>
                <a:gd name="T34" fmla="*/ 60 w 111"/>
                <a:gd name="T35" fmla="*/ 8 h 110"/>
                <a:gd name="T36" fmla="*/ 61 w 111"/>
                <a:gd name="T37" fmla="*/ 6 h 110"/>
                <a:gd name="T38" fmla="*/ 60 w 111"/>
                <a:gd name="T39" fmla="*/ 4 h 110"/>
                <a:gd name="T40" fmla="*/ 57 w 111"/>
                <a:gd name="T41" fmla="*/ 4 h 110"/>
                <a:gd name="T42" fmla="*/ 55 w 111"/>
                <a:gd name="T43" fmla="*/ 6 h 110"/>
                <a:gd name="T44" fmla="*/ 56 w 111"/>
                <a:gd name="T45" fmla="*/ 8 h 110"/>
                <a:gd name="T46" fmla="*/ 56 w 111"/>
                <a:gd name="T47" fmla="*/ 27 h 110"/>
                <a:gd name="T48" fmla="*/ 57 w 111"/>
                <a:gd name="T49" fmla="*/ 37 h 110"/>
                <a:gd name="T50" fmla="*/ 46 w 111"/>
                <a:gd name="T51" fmla="*/ 2 h 110"/>
                <a:gd name="T52" fmla="*/ 40 w 111"/>
                <a:gd name="T53" fmla="*/ 2 h 110"/>
                <a:gd name="T54" fmla="*/ 9 w 111"/>
                <a:gd name="T55" fmla="*/ 23 h 110"/>
                <a:gd name="T56" fmla="*/ 1 w 111"/>
                <a:gd name="T57" fmla="*/ 35 h 110"/>
                <a:gd name="T58" fmla="*/ 1 w 111"/>
                <a:gd name="T59" fmla="*/ 55 h 110"/>
                <a:gd name="T60" fmla="*/ 14 w 111"/>
                <a:gd name="T61" fmla="*/ 53 h 110"/>
                <a:gd name="T62" fmla="*/ 14 w 111"/>
                <a:gd name="T63" fmla="*/ 38 h 110"/>
                <a:gd name="T64" fmla="*/ 27 w 111"/>
                <a:gd name="T65" fmla="*/ 29 h 110"/>
                <a:gd name="T66" fmla="*/ 27 w 111"/>
                <a:gd name="T67" fmla="*/ 47 h 110"/>
                <a:gd name="T68" fmla="*/ 29 w 111"/>
                <a:gd name="T69" fmla="*/ 69 h 110"/>
                <a:gd name="T70" fmla="*/ 33 w 111"/>
                <a:gd name="T71" fmla="*/ 70 h 110"/>
                <a:gd name="T72" fmla="*/ 33 w 111"/>
                <a:gd name="T73" fmla="*/ 98 h 110"/>
                <a:gd name="T74" fmla="*/ 16 w 111"/>
                <a:gd name="T75" fmla="*/ 101 h 110"/>
                <a:gd name="T76" fmla="*/ 20 w 111"/>
                <a:gd name="T77" fmla="*/ 108 h 110"/>
                <a:gd name="T78" fmla="*/ 50 w 111"/>
                <a:gd name="T79" fmla="*/ 105 h 110"/>
                <a:gd name="T80" fmla="*/ 56 w 111"/>
                <a:gd name="T81" fmla="*/ 7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1" h="110">
                  <a:moveTo>
                    <a:pt x="56" y="79"/>
                  </a:moveTo>
                  <a:cubicBezTo>
                    <a:pt x="73" y="81"/>
                    <a:pt x="73" y="81"/>
                    <a:pt x="73" y="81"/>
                  </a:cubicBezTo>
                  <a:cubicBezTo>
                    <a:pt x="98" y="110"/>
                    <a:pt x="98" y="110"/>
                    <a:pt x="98" y="110"/>
                  </a:cubicBezTo>
                  <a:cubicBezTo>
                    <a:pt x="111" y="100"/>
                    <a:pt x="111" y="100"/>
                    <a:pt x="111" y="100"/>
                  </a:cubicBezTo>
                  <a:cubicBezTo>
                    <a:pt x="88" y="69"/>
                    <a:pt x="88" y="69"/>
                    <a:pt x="88" y="69"/>
                  </a:cubicBezTo>
                  <a:cubicBezTo>
                    <a:pt x="88" y="69"/>
                    <a:pt x="79" y="65"/>
                    <a:pt x="76" y="63"/>
                  </a:cubicBezTo>
                  <a:cubicBezTo>
                    <a:pt x="78" y="63"/>
                    <a:pt x="78" y="63"/>
                    <a:pt x="78" y="63"/>
                  </a:cubicBezTo>
                  <a:cubicBezTo>
                    <a:pt x="76" y="59"/>
                    <a:pt x="76" y="57"/>
                    <a:pt x="76" y="55"/>
                  </a:cubicBezTo>
                  <a:cubicBezTo>
                    <a:pt x="77" y="38"/>
                    <a:pt x="77" y="38"/>
                    <a:pt x="77" y="38"/>
                  </a:cubicBezTo>
                  <a:cubicBezTo>
                    <a:pt x="77" y="41"/>
                    <a:pt x="78" y="46"/>
                    <a:pt x="78" y="46"/>
                  </a:cubicBezTo>
                  <a:cubicBezTo>
                    <a:pt x="88" y="51"/>
                    <a:pt x="88" y="51"/>
                    <a:pt x="88" y="51"/>
                  </a:cubicBezTo>
                  <a:cubicBezTo>
                    <a:pt x="90" y="38"/>
                    <a:pt x="90" y="38"/>
                    <a:pt x="90" y="38"/>
                  </a:cubicBezTo>
                  <a:cubicBezTo>
                    <a:pt x="78" y="30"/>
                    <a:pt x="78" y="30"/>
                    <a:pt x="78" y="30"/>
                  </a:cubicBezTo>
                  <a:cubicBezTo>
                    <a:pt x="78" y="35"/>
                    <a:pt x="78" y="35"/>
                    <a:pt x="78" y="35"/>
                  </a:cubicBezTo>
                  <a:cubicBezTo>
                    <a:pt x="77" y="21"/>
                    <a:pt x="74" y="0"/>
                    <a:pt x="65" y="2"/>
                  </a:cubicBezTo>
                  <a:cubicBezTo>
                    <a:pt x="65" y="2"/>
                    <a:pt x="65" y="2"/>
                    <a:pt x="64" y="3"/>
                  </a:cubicBezTo>
                  <a:cubicBezTo>
                    <a:pt x="64" y="36"/>
                    <a:pt x="64" y="36"/>
                    <a:pt x="64" y="36"/>
                  </a:cubicBezTo>
                  <a:cubicBezTo>
                    <a:pt x="60" y="8"/>
                    <a:pt x="60" y="8"/>
                    <a:pt x="60" y="8"/>
                  </a:cubicBezTo>
                  <a:cubicBezTo>
                    <a:pt x="61" y="6"/>
                    <a:pt x="61" y="6"/>
                    <a:pt x="61" y="6"/>
                  </a:cubicBezTo>
                  <a:cubicBezTo>
                    <a:pt x="60" y="4"/>
                    <a:pt x="60" y="4"/>
                    <a:pt x="60" y="4"/>
                  </a:cubicBezTo>
                  <a:cubicBezTo>
                    <a:pt x="57" y="4"/>
                    <a:pt x="57" y="4"/>
                    <a:pt x="57" y="4"/>
                  </a:cubicBezTo>
                  <a:cubicBezTo>
                    <a:pt x="55" y="6"/>
                    <a:pt x="55" y="6"/>
                    <a:pt x="55" y="6"/>
                  </a:cubicBezTo>
                  <a:cubicBezTo>
                    <a:pt x="56" y="8"/>
                    <a:pt x="56" y="8"/>
                    <a:pt x="56" y="8"/>
                  </a:cubicBezTo>
                  <a:cubicBezTo>
                    <a:pt x="56" y="27"/>
                    <a:pt x="56" y="27"/>
                    <a:pt x="56" y="27"/>
                  </a:cubicBezTo>
                  <a:cubicBezTo>
                    <a:pt x="57" y="37"/>
                    <a:pt x="57" y="37"/>
                    <a:pt x="57" y="37"/>
                  </a:cubicBezTo>
                  <a:cubicBezTo>
                    <a:pt x="46" y="2"/>
                    <a:pt x="46" y="2"/>
                    <a:pt x="46" y="2"/>
                  </a:cubicBezTo>
                  <a:cubicBezTo>
                    <a:pt x="46" y="2"/>
                    <a:pt x="40" y="2"/>
                    <a:pt x="40" y="2"/>
                  </a:cubicBezTo>
                  <a:cubicBezTo>
                    <a:pt x="23" y="5"/>
                    <a:pt x="24" y="8"/>
                    <a:pt x="9" y="23"/>
                  </a:cubicBezTo>
                  <a:cubicBezTo>
                    <a:pt x="5" y="29"/>
                    <a:pt x="3" y="29"/>
                    <a:pt x="1" y="35"/>
                  </a:cubicBezTo>
                  <a:cubicBezTo>
                    <a:pt x="0" y="45"/>
                    <a:pt x="0" y="51"/>
                    <a:pt x="1" y="55"/>
                  </a:cubicBezTo>
                  <a:cubicBezTo>
                    <a:pt x="6" y="52"/>
                    <a:pt x="8" y="52"/>
                    <a:pt x="14" y="53"/>
                  </a:cubicBezTo>
                  <a:cubicBezTo>
                    <a:pt x="15" y="51"/>
                    <a:pt x="12" y="43"/>
                    <a:pt x="14" y="38"/>
                  </a:cubicBezTo>
                  <a:cubicBezTo>
                    <a:pt x="19" y="34"/>
                    <a:pt x="27" y="29"/>
                    <a:pt x="27" y="29"/>
                  </a:cubicBezTo>
                  <a:cubicBezTo>
                    <a:pt x="27" y="47"/>
                    <a:pt x="27" y="47"/>
                    <a:pt x="27" y="47"/>
                  </a:cubicBezTo>
                  <a:cubicBezTo>
                    <a:pt x="28" y="60"/>
                    <a:pt x="27" y="61"/>
                    <a:pt x="29" y="69"/>
                  </a:cubicBezTo>
                  <a:cubicBezTo>
                    <a:pt x="33" y="70"/>
                    <a:pt x="33" y="70"/>
                    <a:pt x="33" y="70"/>
                  </a:cubicBezTo>
                  <a:cubicBezTo>
                    <a:pt x="33" y="98"/>
                    <a:pt x="33" y="98"/>
                    <a:pt x="33" y="98"/>
                  </a:cubicBezTo>
                  <a:cubicBezTo>
                    <a:pt x="16" y="101"/>
                    <a:pt x="16" y="101"/>
                    <a:pt x="16" y="101"/>
                  </a:cubicBezTo>
                  <a:cubicBezTo>
                    <a:pt x="20" y="108"/>
                    <a:pt x="20" y="108"/>
                    <a:pt x="20" y="108"/>
                  </a:cubicBezTo>
                  <a:cubicBezTo>
                    <a:pt x="50" y="105"/>
                    <a:pt x="50" y="105"/>
                    <a:pt x="50" y="105"/>
                  </a:cubicBezTo>
                  <a:cubicBezTo>
                    <a:pt x="50" y="105"/>
                    <a:pt x="57" y="82"/>
                    <a:pt x="56" y="79"/>
                  </a:cubicBezTo>
                  <a:close/>
                </a:path>
              </a:pathLst>
            </a:custGeom>
            <a:solidFill>
              <a:srgbClr val="3535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8" name="Freeform 215"/>
            <p:cNvSpPr>
              <a:spLocks noEditPoints="1"/>
            </p:cNvSpPr>
            <p:nvPr/>
          </p:nvSpPr>
          <p:spPr bwMode="auto">
            <a:xfrm>
              <a:off x="7027864" y="4149726"/>
              <a:ext cx="93663" cy="122238"/>
            </a:xfrm>
            <a:custGeom>
              <a:avLst/>
              <a:gdLst>
                <a:gd name="T0" fmla="*/ 3 w 39"/>
                <a:gd name="T1" fmla="*/ 30 h 51"/>
                <a:gd name="T2" fmla="*/ 4 w 39"/>
                <a:gd name="T3" fmla="*/ 36 h 51"/>
                <a:gd name="T4" fmla="*/ 5 w 39"/>
                <a:gd name="T5" fmla="*/ 34 h 51"/>
                <a:gd name="T6" fmla="*/ 21 w 39"/>
                <a:gd name="T7" fmla="*/ 51 h 51"/>
                <a:gd name="T8" fmla="*/ 36 w 39"/>
                <a:gd name="T9" fmla="*/ 34 h 51"/>
                <a:gd name="T10" fmla="*/ 37 w 39"/>
                <a:gd name="T11" fmla="*/ 24 h 51"/>
                <a:gd name="T12" fmla="*/ 36 w 39"/>
                <a:gd name="T13" fmla="*/ 24 h 51"/>
                <a:gd name="T14" fmla="*/ 36 w 39"/>
                <a:gd name="T15" fmla="*/ 20 h 51"/>
                <a:gd name="T16" fmla="*/ 23 w 39"/>
                <a:gd name="T17" fmla="*/ 16 h 51"/>
                <a:gd name="T18" fmla="*/ 30 w 39"/>
                <a:gd name="T19" fmla="*/ 18 h 51"/>
                <a:gd name="T20" fmla="*/ 38 w 39"/>
                <a:gd name="T21" fmla="*/ 13 h 51"/>
                <a:gd name="T22" fmla="*/ 6 w 39"/>
                <a:gd name="T23" fmla="*/ 9 h 51"/>
                <a:gd name="T24" fmla="*/ 4 w 39"/>
                <a:gd name="T25" fmla="*/ 24 h 51"/>
                <a:gd name="T26" fmla="*/ 3 w 39"/>
                <a:gd name="T27" fmla="*/ 30 h 51"/>
                <a:gd name="T28" fmla="*/ 7 w 39"/>
                <a:gd name="T29" fmla="*/ 14 h 51"/>
                <a:gd name="T30" fmla="*/ 6 w 39"/>
                <a:gd name="T31" fmla="*/ 15 h 51"/>
                <a:gd name="T32" fmla="*/ 7 w 39"/>
                <a:gd name="T33" fmla="*/ 14 h 51"/>
                <a:gd name="T34" fmla="*/ 5 w 39"/>
                <a:gd name="T35" fmla="*/ 21 h 51"/>
                <a:gd name="T36" fmla="*/ 5 w 39"/>
                <a:gd name="T37" fmla="*/ 22 h 51"/>
                <a:gd name="T38" fmla="*/ 5 w 39"/>
                <a:gd name="T39" fmla="*/ 23 h 51"/>
                <a:gd name="T40" fmla="*/ 5 w 39"/>
                <a:gd name="T41" fmla="*/ 21 h 51"/>
                <a:gd name="T42" fmla="*/ 5 w 39"/>
                <a:gd name="T43" fmla="*/ 23 h 51"/>
                <a:gd name="T44" fmla="*/ 5 w 39"/>
                <a:gd name="T45" fmla="*/ 24 h 51"/>
                <a:gd name="T46" fmla="*/ 5 w 39"/>
                <a:gd name="T47" fmla="*/ 24 h 51"/>
                <a:gd name="T48" fmla="*/ 5 w 39"/>
                <a:gd name="T49" fmla="*/ 2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51">
                  <a:moveTo>
                    <a:pt x="3" y="30"/>
                  </a:moveTo>
                  <a:cubicBezTo>
                    <a:pt x="3" y="33"/>
                    <a:pt x="4" y="36"/>
                    <a:pt x="4" y="36"/>
                  </a:cubicBezTo>
                  <a:cubicBezTo>
                    <a:pt x="5" y="36"/>
                    <a:pt x="5" y="35"/>
                    <a:pt x="5" y="34"/>
                  </a:cubicBezTo>
                  <a:cubicBezTo>
                    <a:pt x="8" y="44"/>
                    <a:pt x="16" y="51"/>
                    <a:pt x="21" y="51"/>
                  </a:cubicBezTo>
                  <a:cubicBezTo>
                    <a:pt x="27" y="51"/>
                    <a:pt x="35" y="44"/>
                    <a:pt x="36" y="34"/>
                  </a:cubicBezTo>
                  <a:cubicBezTo>
                    <a:pt x="36" y="35"/>
                    <a:pt x="38" y="24"/>
                    <a:pt x="37" y="24"/>
                  </a:cubicBezTo>
                  <a:cubicBezTo>
                    <a:pt x="37" y="24"/>
                    <a:pt x="37" y="24"/>
                    <a:pt x="36" y="24"/>
                  </a:cubicBezTo>
                  <a:cubicBezTo>
                    <a:pt x="37" y="23"/>
                    <a:pt x="37" y="21"/>
                    <a:pt x="36" y="20"/>
                  </a:cubicBezTo>
                  <a:cubicBezTo>
                    <a:pt x="34" y="22"/>
                    <a:pt x="29" y="19"/>
                    <a:pt x="23" y="16"/>
                  </a:cubicBezTo>
                  <a:cubicBezTo>
                    <a:pt x="24" y="17"/>
                    <a:pt x="29" y="17"/>
                    <a:pt x="30" y="18"/>
                  </a:cubicBezTo>
                  <a:cubicBezTo>
                    <a:pt x="39" y="22"/>
                    <a:pt x="38" y="13"/>
                    <a:pt x="38" y="13"/>
                  </a:cubicBezTo>
                  <a:cubicBezTo>
                    <a:pt x="38" y="13"/>
                    <a:pt x="24" y="0"/>
                    <a:pt x="6" y="9"/>
                  </a:cubicBezTo>
                  <a:cubicBezTo>
                    <a:pt x="5" y="10"/>
                    <a:pt x="0" y="20"/>
                    <a:pt x="4" y="24"/>
                  </a:cubicBezTo>
                  <a:cubicBezTo>
                    <a:pt x="4" y="25"/>
                    <a:pt x="3" y="27"/>
                    <a:pt x="3" y="30"/>
                  </a:cubicBezTo>
                  <a:close/>
                  <a:moveTo>
                    <a:pt x="7" y="14"/>
                  </a:moveTo>
                  <a:cubicBezTo>
                    <a:pt x="7" y="14"/>
                    <a:pt x="7" y="14"/>
                    <a:pt x="6" y="15"/>
                  </a:cubicBezTo>
                  <a:cubicBezTo>
                    <a:pt x="7" y="14"/>
                    <a:pt x="7" y="14"/>
                    <a:pt x="7" y="14"/>
                  </a:cubicBezTo>
                  <a:close/>
                  <a:moveTo>
                    <a:pt x="5" y="21"/>
                  </a:moveTo>
                  <a:cubicBezTo>
                    <a:pt x="5" y="21"/>
                    <a:pt x="5" y="21"/>
                    <a:pt x="5" y="22"/>
                  </a:cubicBezTo>
                  <a:cubicBezTo>
                    <a:pt x="5" y="22"/>
                    <a:pt x="5" y="22"/>
                    <a:pt x="5" y="23"/>
                  </a:cubicBezTo>
                  <a:cubicBezTo>
                    <a:pt x="5" y="22"/>
                    <a:pt x="5" y="22"/>
                    <a:pt x="5" y="21"/>
                  </a:cubicBezTo>
                  <a:close/>
                  <a:moveTo>
                    <a:pt x="5" y="23"/>
                  </a:moveTo>
                  <a:cubicBezTo>
                    <a:pt x="5" y="23"/>
                    <a:pt x="5" y="24"/>
                    <a:pt x="5" y="24"/>
                  </a:cubicBezTo>
                  <a:cubicBezTo>
                    <a:pt x="5" y="24"/>
                    <a:pt x="5" y="24"/>
                    <a:pt x="5" y="24"/>
                  </a:cubicBezTo>
                  <a:cubicBezTo>
                    <a:pt x="5" y="24"/>
                    <a:pt x="5" y="24"/>
                    <a:pt x="5" y="23"/>
                  </a:cubicBezTo>
                  <a:close/>
                </a:path>
              </a:pathLst>
            </a:custGeom>
            <a:solidFill>
              <a:srgbClr val="3535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9" name="Freeform 216"/>
            <p:cNvSpPr/>
            <p:nvPr/>
          </p:nvSpPr>
          <p:spPr bwMode="auto">
            <a:xfrm>
              <a:off x="6959601" y="4402138"/>
              <a:ext cx="30163" cy="23813"/>
            </a:xfrm>
            <a:custGeom>
              <a:avLst/>
              <a:gdLst>
                <a:gd name="T0" fmla="*/ 6 w 13"/>
                <a:gd name="T1" fmla="*/ 9 h 10"/>
                <a:gd name="T2" fmla="*/ 9 w 13"/>
                <a:gd name="T3" fmla="*/ 7 h 10"/>
                <a:gd name="T4" fmla="*/ 11 w 13"/>
                <a:gd name="T5" fmla="*/ 6 h 10"/>
                <a:gd name="T6" fmla="*/ 13 w 13"/>
                <a:gd name="T7" fmla="*/ 8 h 10"/>
                <a:gd name="T8" fmla="*/ 8 w 13"/>
                <a:gd name="T9" fmla="*/ 0 h 10"/>
                <a:gd name="T10" fmla="*/ 4 w 13"/>
                <a:gd name="T11" fmla="*/ 0 h 10"/>
                <a:gd name="T12" fmla="*/ 0 w 13"/>
                <a:gd name="T13" fmla="*/ 1 h 10"/>
                <a:gd name="T14" fmla="*/ 6 w 13"/>
                <a:gd name="T15" fmla="*/ 9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0">
                  <a:moveTo>
                    <a:pt x="6" y="9"/>
                  </a:moveTo>
                  <a:cubicBezTo>
                    <a:pt x="8" y="9"/>
                    <a:pt x="9" y="8"/>
                    <a:pt x="9" y="7"/>
                  </a:cubicBezTo>
                  <a:cubicBezTo>
                    <a:pt x="9" y="5"/>
                    <a:pt x="11" y="5"/>
                    <a:pt x="11" y="6"/>
                  </a:cubicBezTo>
                  <a:cubicBezTo>
                    <a:pt x="11" y="7"/>
                    <a:pt x="13" y="10"/>
                    <a:pt x="13" y="8"/>
                  </a:cubicBezTo>
                  <a:cubicBezTo>
                    <a:pt x="13" y="6"/>
                    <a:pt x="10" y="0"/>
                    <a:pt x="8" y="0"/>
                  </a:cubicBezTo>
                  <a:cubicBezTo>
                    <a:pt x="8" y="0"/>
                    <a:pt x="7" y="0"/>
                    <a:pt x="4" y="0"/>
                  </a:cubicBezTo>
                  <a:cubicBezTo>
                    <a:pt x="0" y="1"/>
                    <a:pt x="0" y="1"/>
                    <a:pt x="0" y="1"/>
                  </a:cubicBezTo>
                  <a:cubicBezTo>
                    <a:pt x="0" y="1"/>
                    <a:pt x="1" y="9"/>
                    <a:pt x="6" y="9"/>
                  </a:cubicBezTo>
                  <a:close/>
                </a:path>
              </a:pathLst>
            </a:custGeom>
            <a:solidFill>
              <a:srgbClr val="3535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0" name="Freeform 217"/>
            <p:cNvSpPr/>
            <p:nvPr/>
          </p:nvSpPr>
          <p:spPr bwMode="auto">
            <a:xfrm>
              <a:off x="6932614" y="4430713"/>
              <a:ext cx="71438" cy="14288"/>
            </a:xfrm>
            <a:custGeom>
              <a:avLst/>
              <a:gdLst>
                <a:gd name="T0" fmla="*/ 30 w 30"/>
                <a:gd name="T1" fmla="*/ 3 h 6"/>
                <a:gd name="T2" fmla="*/ 28 w 30"/>
                <a:gd name="T3" fmla="*/ 0 h 6"/>
                <a:gd name="T4" fmla="*/ 3 w 30"/>
                <a:gd name="T5" fmla="*/ 0 h 6"/>
                <a:gd name="T6" fmla="*/ 0 w 30"/>
                <a:gd name="T7" fmla="*/ 3 h 6"/>
                <a:gd name="T8" fmla="*/ 0 w 30"/>
                <a:gd name="T9" fmla="*/ 6 h 6"/>
                <a:gd name="T10" fmla="*/ 30 w 30"/>
                <a:gd name="T11" fmla="*/ 6 h 6"/>
                <a:gd name="T12" fmla="*/ 30 w 30"/>
                <a:gd name="T13" fmla="*/ 3 h 6"/>
              </a:gdLst>
              <a:ahLst/>
              <a:cxnLst>
                <a:cxn ang="0">
                  <a:pos x="T0" y="T1"/>
                </a:cxn>
                <a:cxn ang="0">
                  <a:pos x="T2" y="T3"/>
                </a:cxn>
                <a:cxn ang="0">
                  <a:pos x="T4" y="T5"/>
                </a:cxn>
                <a:cxn ang="0">
                  <a:pos x="T6" y="T7"/>
                </a:cxn>
                <a:cxn ang="0">
                  <a:pos x="T8" y="T9"/>
                </a:cxn>
                <a:cxn ang="0">
                  <a:pos x="T10" y="T11"/>
                </a:cxn>
                <a:cxn ang="0">
                  <a:pos x="T12" y="T13"/>
                </a:cxn>
              </a:cxnLst>
              <a:rect l="0" t="0" r="r" b="b"/>
              <a:pathLst>
                <a:path w="30" h="6">
                  <a:moveTo>
                    <a:pt x="30" y="3"/>
                  </a:moveTo>
                  <a:cubicBezTo>
                    <a:pt x="30" y="1"/>
                    <a:pt x="29" y="0"/>
                    <a:pt x="28" y="0"/>
                  </a:cubicBezTo>
                  <a:cubicBezTo>
                    <a:pt x="3" y="0"/>
                    <a:pt x="3" y="0"/>
                    <a:pt x="3" y="0"/>
                  </a:cubicBezTo>
                  <a:cubicBezTo>
                    <a:pt x="2" y="0"/>
                    <a:pt x="0" y="1"/>
                    <a:pt x="0" y="3"/>
                  </a:cubicBezTo>
                  <a:cubicBezTo>
                    <a:pt x="0" y="6"/>
                    <a:pt x="0" y="6"/>
                    <a:pt x="0" y="6"/>
                  </a:cubicBezTo>
                  <a:cubicBezTo>
                    <a:pt x="30" y="6"/>
                    <a:pt x="30" y="6"/>
                    <a:pt x="30" y="6"/>
                  </a:cubicBezTo>
                  <a:lnTo>
                    <a:pt x="30" y="3"/>
                  </a:lnTo>
                  <a:close/>
                </a:path>
              </a:pathLst>
            </a:custGeom>
            <a:solidFill>
              <a:srgbClr val="3535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1" name="Freeform 218"/>
            <p:cNvSpPr/>
            <p:nvPr/>
          </p:nvSpPr>
          <p:spPr bwMode="auto">
            <a:xfrm>
              <a:off x="6932614" y="4449763"/>
              <a:ext cx="71438" cy="39688"/>
            </a:xfrm>
            <a:custGeom>
              <a:avLst/>
              <a:gdLst>
                <a:gd name="T0" fmla="*/ 30 w 30"/>
                <a:gd name="T1" fmla="*/ 14 h 17"/>
                <a:gd name="T2" fmla="*/ 30 w 30"/>
                <a:gd name="T3" fmla="*/ 0 h 17"/>
                <a:gd name="T4" fmla="*/ 18 w 30"/>
                <a:gd name="T5" fmla="*/ 0 h 17"/>
                <a:gd name="T6" fmla="*/ 18 w 30"/>
                <a:gd name="T7" fmla="*/ 3 h 17"/>
                <a:gd name="T8" fmla="*/ 16 w 30"/>
                <a:gd name="T9" fmla="*/ 3 h 17"/>
                <a:gd name="T10" fmla="*/ 14 w 30"/>
                <a:gd name="T11" fmla="*/ 3 h 17"/>
                <a:gd name="T12" fmla="*/ 14 w 30"/>
                <a:gd name="T13" fmla="*/ 0 h 17"/>
                <a:gd name="T14" fmla="*/ 0 w 30"/>
                <a:gd name="T15" fmla="*/ 0 h 17"/>
                <a:gd name="T16" fmla="*/ 0 w 30"/>
                <a:gd name="T17" fmla="*/ 14 h 17"/>
                <a:gd name="T18" fmla="*/ 3 w 30"/>
                <a:gd name="T19" fmla="*/ 17 h 17"/>
                <a:gd name="T20" fmla="*/ 28 w 30"/>
                <a:gd name="T21" fmla="*/ 17 h 17"/>
                <a:gd name="T22" fmla="*/ 30 w 30"/>
                <a:gd name="T23"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17">
                  <a:moveTo>
                    <a:pt x="30" y="14"/>
                  </a:moveTo>
                  <a:cubicBezTo>
                    <a:pt x="30" y="0"/>
                    <a:pt x="30" y="0"/>
                    <a:pt x="30" y="0"/>
                  </a:cubicBezTo>
                  <a:cubicBezTo>
                    <a:pt x="18" y="0"/>
                    <a:pt x="18" y="0"/>
                    <a:pt x="18" y="0"/>
                  </a:cubicBezTo>
                  <a:cubicBezTo>
                    <a:pt x="18" y="3"/>
                    <a:pt x="18" y="3"/>
                    <a:pt x="18" y="3"/>
                  </a:cubicBezTo>
                  <a:cubicBezTo>
                    <a:pt x="18" y="3"/>
                    <a:pt x="17" y="3"/>
                    <a:pt x="16" y="3"/>
                  </a:cubicBezTo>
                  <a:cubicBezTo>
                    <a:pt x="14" y="3"/>
                    <a:pt x="14" y="3"/>
                    <a:pt x="14" y="3"/>
                  </a:cubicBezTo>
                  <a:cubicBezTo>
                    <a:pt x="14" y="0"/>
                    <a:pt x="14" y="0"/>
                    <a:pt x="14" y="0"/>
                  </a:cubicBezTo>
                  <a:cubicBezTo>
                    <a:pt x="0" y="0"/>
                    <a:pt x="0" y="0"/>
                    <a:pt x="0" y="0"/>
                  </a:cubicBezTo>
                  <a:cubicBezTo>
                    <a:pt x="0" y="14"/>
                    <a:pt x="0" y="14"/>
                    <a:pt x="0" y="14"/>
                  </a:cubicBezTo>
                  <a:cubicBezTo>
                    <a:pt x="0" y="15"/>
                    <a:pt x="2" y="17"/>
                    <a:pt x="3" y="17"/>
                  </a:cubicBezTo>
                  <a:cubicBezTo>
                    <a:pt x="28" y="17"/>
                    <a:pt x="28" y="17"/>
                    <a:pt x="28" y="17"/>
                  </a:cubicBezTo>
                  <a:cubicBezTo>
                    <a:pt x="29" y="17"/>
                    <a:pt x="30" y="15"/>
                    <a:pt x="30" y="14"/>
                  </a:cubicBezTo>
                  <a:close/>
                </a:path>
              </a:pathLst>
            </a:custGeom>
            <a:solidFill>
              <a:srgbClr val="3535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pic>
        <p:nvPicPr>
          <p:cNvPr id="72" name="图片 71"/>
          <p:cNvPicPr>
            <a:picLocks noChangeAspect="1"/>
          </p:cNvPicPr>
          <p:nvPr/>
        </p:nvPicPr>
        <p:blipFill rotWithShape="1">
          <a:blip r:embed="rId2" cstate="print"/>
          <a:srcRect l="71526"/>
          <a:stretch>
            <a:fillRect/>
          </a:stretch>
        </p:blipFill>
        <p:spPr>
          <a:xfrm flipH="1">
            <a:off x="7731929" y="1932564"/>
            <a:ext cx="213511" cy="420703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900" decel="100000" fill="hold"/>
                                        <p:tgtEl>
                                          <p:spTgt spid="19"/>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22" presetClass="entr" presetSubtype="4"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down)">
                                      <p:cBhvr>
                                        <p:cTn id="18" dur="500"/>
                                        <p:tgtEl>
                                          <p:spTgt spid="20"/>
                                        </p:tgtEl>
                                      </p:cBhvr>
                                    </p:animEffect>
                                  </p:childTnLst>
                                </p:cTn>
                              </p:par>
                            </p:childTnLst>
                          </p:cTn>
                        </p:par>
                        <p:par>
                          <p:cTn id="19" fill="hold">
                            <p:stCondLst>
                              <p:cond delay="2000"/>
                            </p:stCondLst>
                            <p:childTnLst>
                              <p:par>
                                <p:cTn id="20" presetID="53" presetClass="entr" presetSubtype="16" fill="hold" grpId="0" nodeType="afterEffect">
                                  <p:stCondLst>
                                    <p:cond delay="0"/>
                                  </p:stCondLst>
                                  <p:iterate type="lt">
                                    <p:tmPct val="5057"/>
                                  </p:iterate>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childTnLst>
                          </p:cTn>
                        </p:par>
                        <p:par>
                          <p:cTn id="25" fill="hold">
                            <p:stCondLst>
                              <p:cond delay="2601"/>
                            </p:stCondLst>
                            <p:childTnLst>
                              <p:par>
                                <p:cTn id="26" presetID="22" presetClass="entr" presetSubtype="4" fill="hold" nodeType="afterEffect">
                                  <p:stCondLst>
                                    <p:cond delay="0"/>
                                  </p:stCondLst>
                                  <p:childTnLst>
                                    <p:set>
                                      <p:cBhvr>
                                        <p:cTn id="27" dur="1" fill="hold">
                                          <p:stCondLst>
                                            <p:cond delay="0"/>
                                          </p:stCondLst>
                                        </p:cTn>
                                        <p:tgtEl>
                                          <p:spTgt spid="72"/>
                                        </p:tgtEl>
                                        <p:attrNameLst>
                                          <p:attrName>style.visibility</p:attrName>
                                        </p:attrNameLst>
                                      </p:cBhvr>
                                      <p:to>
                                        <p:strVal val="visible"/>
                                      </p:to>
                                    </p:set>
                                    <p:animEffect transition="in" filter="wipe(down)">
                                      <p:cBhvr>
                                        <p:cTn id="28" dur="500"/>
                                        <p:tgtEl>
                                          <p:spTgt spid="72"/>
                                        </p:tgtEl>
                                      </p:cBhvr>
                                    </p:animEffect>
                                  </p:childTnLst>
                                </p:cTn>
                              </p:par>
                            </p:childTnLst>
                          </p:cTn>
                        </p:par>
                        <p:par>
                          <p:cTn id="29" fill="hold">
                            <p:stCondLst>
                              <p:cond delay="3101"/>
                            </p:stCondLst>
                            <p:childTnLst>
                              <p:par>
                                <p:cTn id="30" presetID="53" presetClass="entr" presetSubtype="16"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childTnLst>
                          </p:cTn>
                        </p:par>
                        <p:par>
                          <p:cTn id="35" fill="hold">
                            <p:stCondLst>
                              <p:cond delay="3601"/>
                            </p:stCondLst>
                            <p:childTnLst>
                              <p:par>
                                <p:cTn id="36" presetID="22" presetClass="entr" presetSubtype="8" fill="hold" nodeType="after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wipe(left)">
                                      <p:cBhvr>
                                        <p:cTn id="38" dur="500"/>
                                        <p:tgtEl>
                                          <p:spTgt spid="33"/>
                                        </p:tgtEl>
                                      </p:cBhvr>
                                    </p:animEffect>
                                  </p:childTnLst>
                                </p:cTn>
                              </p:par>
                            </p:childTnLst>
                          </p:cTn>
                        </p:par>
                        <p:par>
                          <p:cTn id="39" fill="hold">
                            <p:stCondLst>
                              <p:cond delay="4101"/>
                            </p:stCondLst>
                            <p:childTnLst>
                              <p:par>
                                <p:cTn id="40" presetID="22" presetClass="entr" presetSubtype="8" fill="hold" grpId="0"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wipe(left)">
                                      <p:cBhvr>
                                        <p:cTn id="42" dur="500"/>
                                        <p:tgtEl>
                                          <p:spTgt spid="42"/>
                                        </p:tgtEl>
                                      </p:cBhvr>
                                    </p:animEffect>
                                  </p:childTnLst>
                                </p:cTn>
                              </p:par>
                            </p:childTnLst>
                          </p:cTn>
                        </p:par>
                        <p:par>
                          <p:cTn id="43" fill="hold">
                            <p:stCondLst>
                              <p:cond delay="4601"/>
                            </p:stCondLst>
                            <p:childTnLst>
                              <p:par>
                                <p:cTn id="44" presetID="22" presetClass="entr" presetSubtype="8"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childTnLst>
                          </p:cTn>
                        </p:par>
                        <p:par>
                          <p:cTn id="47" fill="hold">
                            <p:stCondLst>
                              <p:cond delay="5101"/>
                            </p:stCondLst>
                            <p:childTnLst>
                              <p:par>
                                <p:cTn id="48" presetID="53" presetClass="entr" presetSubtype="16" fill="hold" nodeType="afterEffect">
                                  <p:stCondLst>
                                    <p:cond delay="0"/>
                                  </p:stCondLst>
                                  <p:childTnLst>
                                    <p:set>
                                      <p:cBhvr>
                                        <p:cTn id="49" dur="1" fill="hold">
                                          <p:stCondLst>
                                            <p:cond delay="0"/>
                                          </p:stCondLst>
                                        </p:cTn>
                                        <p:tgtEl>
                                          <p:spTgt spid="45"/>
                                        </p:tgtEl>
                                        <p:attrNameLst>
                                          <p:attrName>style.visibility</p:attrName>
                                        </p:attrNameLst>
                                      </p:cBhvr>
                                      <p:to>
                                        <p:strVal val="visible"/>
                                      </p:to>
                                    </p:set>
                                    <p:anim calcmode="lin" valueType="num">
                                      <p:cBhvr>
                                        <p:cTn id="50" dur="500" fill="hold"/>
                                        <p:tgtEl>
                                          <p:spTgt spid="45"/>
                                        </p:tgtEl>
                                        <p:attrNameLst>
                                          <p:attrName>ppt_w</p:attrName>
                                        </p:attrNameLst>
                                      </p:cBhvr>
                                      <p:tavLst>
                                        <p:tav tm="0">
                                          <p:val>
                                            <p:fltVal val="0"/>
                                          </p:val>
                                        </p:tav>
                                        <p:tav tm="100000">
                                          <p:val>
                                            <p:strVal val="#ppt_w"/>
                                          </p:val>
                                        </p:tav>
                                      </p:tavLst>
                                    </p:anim>
                                    <p:anim calcmode="lin" valueType="num">
                                      <p:cBhvr>
                                        <p:cTn id="51" dur="500" fill="hold"/>
                                        <p:tgtEl>
                                          <p:spTgt spid="45"/>
                                        </p:tgtEl>
                                        <p:attrNameLst>
                                          <p:attrName>ppt_h</p:attrName>
                                        </p:attrNameLst>
                                      </p:cBhvr>
                                      <p:tavLst>
                                        <p:tav tm="0">
                                          <p:val>
                                            <p:fltVal val="0"/>
                                          </p:val>
                                        </p:tav>
                                        <p:tav tm="100000">
                                          <p:val>
                                            <p:strVal val="#ppt_h"/>
                                          </p:val>
                                        </p:tav>
                                      </p:tavLst>
                                    </p:anim>
                                    <p:animEffect transition="in" filter="fade">
                                      <p:cBhvr>
                                        <p:cTn id="52" dur="500"/>
                                        <p:tgtEl>
                                          <p:spTgt spid="45"/>
                                        </p:tgtEl>
                                      </p:cBhvr>
                                    </p:animEffect>
                                  </p:childTnLst>
                                </p:cTn>
                              </p:par>
                            </p:childTnLst>
                          </p:cTn>
                        </p:par>
                        <p:par>
                          <p:cTn id="53" fill="hold">
                            <p:stCondLst>
                              <p:cond delay="5601"/>
                            </p:stCondLst>
                            <p:childTnLst>
                              <p:par>
                                <p:cTn id="54" presetID="22" presetClass="entr" presetSubtype="8" fill="hold" nodeType="after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left)">
                                      <p:cBhvr>
                                        <p:cTn id="56" dur="500"/>
                                        <p:tgtEl>
                                          <p:spTgt spid="36"/>
                                        </p:tgtEl>
                                      </p:cBhvr>
                                    </p:animEffect>
                                  </p:childTnLst>
                                </p:cTn>
                              </p:par>
                            </p:childTnLst>
                          </p:cTn>
                        </p:par>
                        <p:par>
                          <p:cTn id="57" fill="hold">
                            <p:stCondLst>
                              <p:cond delay="6101"/>
                            </p:stCondLst>
                            <p:childTnLst>
                              <p:par>
                                <p:cTn id="58" presetID="22" presetClass="entr" presetSubtype="8" fill="hold" grpId="0" nodeType="after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wipe(left)">
                                      <p:cBhvr>
                                        <p:cTn id="60" dur="500"/>
                                        <p:tgtEl>
                                          <p:spTgt spid="43"/>
                                        </p:tgtEl>
                                      </p:cBhvr>
                                    </p:animEffect>
                                  </p:childTnLst>
                                </p:cTn>
                              </p:par>
                            </p:childTnLst>
                          </p:cTn>
                        </p:par>
                        <p:par>
                          <p:cTn id="61" fill="hold">
                            <p:stCondLst>
                              <p:cond delay="6601"/>
                            </p:stCondLst>
                            <p:childTnLst>
                              <p:par>
                                <p:cTn id="62" presetID="53" presetClass="entr" presetSubtype="16" fill="hold" nodeType="afterEffect">
                                  <p:stCondLst>
                                    <p:cond delay="0"/>
                                  </p:stCondLst>
                                  <p:childTnLst>
                                    <p:set>
                                      <p:cBhvr>
                                        <p:cTn id="63" dur="1" fill="hold">
                                          <p:stCondLst>
                                            <p:cond delay="0"/>
                                          </p:stCondLst>
                                        </p:cTn>
                                        <p:tgtEl>
                                          <p:spTgt spid="61"/>
                                        </p:tgtEl>
                                        <p:attrNameLst>
                                          <p:attrName>style.visibility</p:attrName>
                                        </p:attrNameLst>
                                      </p:cBhvr>
                                      <p:to>
                                        <p:strVal val="visible"/>
                                      </p:to>
                                    </p:set>
                                    <p:anim calcmode="lin" valueType="num">
                                      <p:cBhvr>
                                        <p:cTn id="64" dur="500" fill="hold"/>
                                        <p:tgtEl>
                                          <p:spTgt spid="61"/>
                                        </p:tgtEl>
                                        <p:attrNameLst>
                                          <p:attrName>ppt_w</p:attrName>
                                        </p:attrNameLst>
                                      </p:cBhvr>
                                      <p:tavLst>
                                        <p:tav tm="0">
                                          <p:val>
                                            <p:fltVal val="0"/>
                                          </p:val>
                                        </p:tav>
                                        <p:tav tm="100000">
                                          <p:val>
                                            <p:strVal val="#ppt_w"/>
                                          </p:val>
                                        </p:tav>
                                      </p:tavLst>
                                    </p:anim>
                                    <p:anim calcmode="lin" valueType="num">
                                      <p:cBhvr>
                                        <p:cTn id="65" dur="500" fill="hold"/>
                                        <p:tgtEl>
                                          <p:spTgt spid="61"/>
                                        </p:tgtEl>
                                        <p:attrNameLst>
                                          <p:attrName>ppt_h</p:attrName>
                                        </p:attrNameLst>
                                      </p:cBhvr>
                                      <p:tavLst>
                                        <p:tav tm="0">
                                          <p:val>
                                            <p:fltVal val="0"/>
                                          </p:val>
                                        </p:tav>
                                        <p:tav tm="100000">
                                          <p:val>
                                            <p:strVal val="#ppt_h"/>
                                          </p:val>
                                        </p:tav>
                                      </p:tavLst>
                                    </p:anim>
                                    <p:animEffect transition="in" filter="fade">
                                      <p:cBhvr>
                                        <p:cTn id="66" dur="500"/>
                                        <p:tgtEl>
                                          <p:spTgt spid="61"/>
                                        </p:tgtEl>
                                      </p:cBhvr>
                                    </p:animEffect>
                                  </p:childTnLst>
                                </p:cTn>
                              </p:par>
                            </p:childTnLst>
                          </p:cTn>
                        </p:par>
                        <p:par>
                          <p:cTn id="67" fill="hold">
                            <p:stCondLst>
                              <p:cond delay="7101"/>
                            </p:stCondLst>
                            <p:childTnLst>
                              <p:par>
                                <p:cTn id="68" presetID="22" presetClass="entr" presetSubtype="8" fill="hold" nodeType="after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wipe(left)">
                                      <p:cBhvr>
                                        <p:cTn id="70" dur="500"/>
                                        <p:tgtEl>
                                          <p:spTgt spid="39"/>
                                        </p:tgtEl>
                                      </p:cBhvr>
                                    </p:animEffect>
                                  </p:childTnLst>
                                </p:cTn>
                              </p:par>
                            </p:childTnLst>
                          </p:cTn>
                        </p:par>
                        <p:par>
                          <p:cTn id="71" fill="hold">
                            <p:stCondLst>
                              <p:cond delay="7601"/>
                            </p:stCondLst>
                            <p:childTnLst>
                              <p:par>
                                <p:cTn id="72" presetID="22" presetClass="entr" presetSubtype="8" fill="hold" grpId="0" nodeType="afterEffect">
                                  <p:stCondLst>
                                    <p:cond delay="0"/>
                                  </p:stCondLst>
                                  <p:childTnLst>
                                    <p:set>
                                      <p:cBhvr>
                                        <p:cTn id="73" dur="1" fill="hold">
                                          <p:stCondLst>
                                            <p:cond delay="0"/>
                                          </p:stCondLst>
                                        </p:cTn>
                                        <p:tgtEl>
                                          <p:spTgt spid="44"/>
                                        </p:tgtEl>
                                        <p:attrNameLst>
                                          <p:attrName>style.visibility</p:attrName>
                                        </p:attrNameLst>
                                      </p:cBhvr>
                                      <p:to>
                                        <p:strVal val="visible"/>
                                      </p:to>
                                    </p:set>
                                    <p:animEffect transition="in" filter="wipe(left)">
                                      <p:cBhvr>
                                        <p:cTn id="7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4" grpId="0"/>
      <p:bldP spid="42" grpId="0"/>
      <p:bldP spid="43" grpId="0"/>
      <p:bldP spid="4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96"/>
          <p:cNvSpPr txBox="1"/>
          <p:nvPr/>
        </p:nvSpPr>
        <p:spPr>
          <a:xfrm>
            <a:off x="1412384" y="1940356"/>
            <a:ext cx="2078514" cy="1569660"/>
          </a:xfrm>
          <a:prstGeom prst="rect">
            <a:avLst/>
          </a:prstGeom>
          <a:noFill/>
          <a:ln>
            <a:solidFill>
              <a:schemeClr val="bg1">
                <a:lumMod val="75000"/>
              </a:schemeClr>
            </a:solidFill>
          </a:ln>
        </p:spPr>
        <p:txBody>
          <a:bodyPr wrap="square">
            <a:spAutoFit/>
          </a:bodyPr>
          <a:lstStyle/>
          <a:p>
            <a:pPr algn="just">
              <a:lnSpc>
                <a:spcPct val="150000"/>
              </a:lnSpc>
            </a:pPr>
            <a:r>
              <a:rPr lang="zh-CN" altLang="en-US" sz="1600" b="1" spc="300" dirty="0">
                <a:latin typeface="微软雅黑" panose="020B0503020204020204" pitchFamily="34" charset="-122"/>
                <a:ea typeface="微软雅黑" panose="020B0503020204020204" pitchFamily="34" charset="-122"/>
              </a:rPr>
              <a:t>各个岗位职能分工明确，并形成严格的内部牵制和监督机制；</a:t>
            </a:r>
            <a:endParaRPr lang="zh-CN" altLang="en-US" sz="1600" b="1" spc="300" dirty="0">
              <a:latin typeface="微软雅黑" panose="020B0503020204020204" pitchFamily="34" charset="-122"/>
              <a:ea typeface="微软雅黑" panose="020B0503020204020204" pitchFamily="34" charset="-122"/>
            </a:endParaRPr>
          </a:p>
        </p:txBody>
      </p:sp>
      <p:sp>
        <p:nvSpPr>
          <p:cNvPr id="29" name="TextBox 97"/>
          <p:cNvSpPr txBox="1"/>
          <p:nvPr/>
        </p:nvSpPr>
        <p:spPr>
          <a:xfrm>
            <a:off x="3814427" y="1940356"/>
            <a:ext cx="2078514" cy="3416320"/>
          </a:xfrm>
          <a:prstGeom prst="rect">
            <a:avLst/>
          </a:prstGeom>
          <a:noFill/>
          <a:ln>
            <a:solidFill>
              <a:schemeClr val="bg1">
                <a:lumMod val="75000"/>
              </a:schemeClr>
            </a:solidFill>
          </a:ln>
        </p:spPr>
        <p:txBody>
          <a:bodyPr wrap="square">
            <a:spAutoFit/>
          </a:bodyPr>
          <a:lstStyle/>
          <a:p>
            <a:pPr algn="just">
              <a:lnSpc>
                <a:spcPct val="150000"/>
              </a:lnSpc>
            </a:pPr>
            <a:r>
              <a:rPr lang="zh-CN" altLang="en-US" sz="1600" b="1" spc="300" dirty="0">
                <a:latin typeface="微软雅黑" panose="020B0503020204020204" pitchFamily="34" charset="-122"/>
                <a:ea typeface="微软雅黑" panose="020B0503020204020204" pitchFamily="34" charset="-122"/>
              </a:rPr>
              <a:t>人员储备到位，应对不时之急。在用人方面注重品德和个性，品德方面职业操守、责任心强、团队意识强，个性方面偏好阳光外向型人员；</a:t>
            </a:r>
            <a:endParaRPr lang="zh-CN" altLang="en-US" sz="1600" b="1" spc="300" dirty="0">
              <a:latin typeface="微软雅黑" panose="020B0503020204020204" pitchFamily="34" charset="-122"/>
              <a:ea typeface="微软雅黑" panose="020B0503020204020204" pitchFamily="34" charset="-122"/>
            </a:endParaRPr>
          </a:p>
        </p:txBody>
      </p:sp>
      <p:sp>
        <p:nvSpPr>
          <p:cNvPr id="30" name="TextBox 98"/>
          <p:cNvSpPr txBox="1"/>
          <p:nvPr/>
        </p:nvSpPr>
        <p:spPr>
          <a:xfrm>
            <a:off x="6216470" y="1940356"/>
            <a:ext cx="2078515" cy="2677656"/>
          </a:xfrm>
          <a:prstGeom prst="rect">
            <a:avLst/>
          </a:prstGeom>
          <a:noFill/>
          <a:ln>
            <a:solidFill>
              <a:schemeClr val="bg1">
                <a:lumMod val="75000"/>
              </a:schemeClr>
            </a:solidFill>
          </a:ln>
        </p:spPr>
        <p:txBody>
          <a:bodyPr wrap="square">
            <a:spAutoFit/>
          </a:bodyPr>
          <a:lstStyle/>
          <a:p>
            <a:pPr algn="just">
              <a:lnSpc>
                <a:spcPct val="150000"/>
              </a:lnSpc>
            </a:pPr>
            <a:r>
              <a:rPr lang="zh-CN" altLang="en-US" sz="1600" b="1" spc="300" dirty="0">
                <a:latin typeface="微软雅黑" panose="020B0503020204020204" pitchFamily="34" charset="-122"/>
                <a:ea typeface="微软雅黑" panose="020B0503020204020204" pitchFamily="34" charset="-122"/>
              </a:rPr>
              <a:t>安装服务流程固化，形成手册，各岗位员工熟记流程，遵章办事。流程优化和减化，便于快捷有效的为客户服务；</a:t>
            </a:r>
            <a:endParaRPr lang="zh-CN" altLang="en-US" sz="1600" b="1" spc="300" dirty="0">
              <a:latin typeface="微软雅黑" panose="020B0503020204020204" pitchFamily="34" charset="-122"/>
              <a:ea typeface="微软雅黑" panose="020B0503020204020204" pitchFamily="34" charset="-122"/>
            </a:endParaRPr>
          </a:p>
        </p:txBody>
      </p:sp>
      <p:sp>
        <p:nvSpPr>
          <p:cNvPr id="31" name="TextBox 99"/>
          <p:cNvSpPr txBox="1"/>
          <p:nvPr/>
        </p:nvSpPr>
        <p:spPr>
          <a:xfrm>
            <a:off x="8618514" y="1940356"/>
            <a:ext cx="2078515" cy="4154984"/>
          </a:xfrm>
          <a:prstGeom prst="rect">
            <a:avLst/>
          </a:prstGeom>
          <a:noFill/>
          <a:ln>
            <a:solidFill>
              <a:schemeClr val="bg1">
                <a:lumMod val="75000"/>
              </a:schemeClr>
            </a:solidFill>
          </a:ln>
        </p:spPr>
        <p:txBody>
          <a:bodyPr wrap="square">
            <a:spAutoFit/>
          </a:bodyPr>
          <a:lstStyle/>
          <a:p>
            <a:pPr algn="just">
              <a:lnSpc>
                <a:spcPct val="150000"/>
              </a:lnSpc>
            </a:pPr>
            <a:r>
              <a:rPr lang="zh-CN" altLang="en-US" sz="1600" b="1" spc="300" dirty="0">
                <a:latin typeface="微软雅黑" panose="020B0503020204020204" pitchFamily="34" charset="-122"/>
                <a:ea typeface="微软雅黑" panose="020B0503020204020204" pitchFamily="34" charset="-122"/>
              </a:rPr>
              <a:t>考核指标简化，以差错率为主要指标，可分为技术差错和服务差错两个主要方面。对安装服务人员评级考核，对差错情况进行排名。考核要公正和公开，避免投机取巧。</a:t>
            </a:r>
            <a:endParaRPr lang="zh-CN" altLang="en-US" sz="1600" b="1" spc="300" dirty="0">
              <a:latin typeface="微软雅黑" panose="020B0503020204020204" pitchFamily="34" charset="-122"/>
              <a:ea typeface="微软雅黑" panose="020B0503020204020204" pitchFamily="34" charset="-122"/>
            </a:endParaRPr>
          </a:p>
        </p:txBody>
      </p:sp>
      <p:grpSp>
        <p:nvGrpSpPr>
          <p:cNvPr id="33" name="组合 32"/>
          <p:cNvGrpSpPr/>
          <p:nvPr/>
        </p:nvGrpSpPr>
        <p:grpSpPr>
          <a:xfrm>
            <a:off x="677685" y="267746"/>
            <a:ext cx="6285147" cy="635239"/>
            <a:chOff x="-4596634" y="-108055"/>
            <a:chExt cx="6236293" cy="630300"/>
          </a:xfrm>
        </p:grpSpPr>
        <p:sp>
          <p:nvSpPr>
            <p:cNvPr id="34" name="Text Box 7"/>
            <p:cNvSpPr txBox="1">
              <a:spLocks noChangeArrowheads="1"/>
            </p:cNvSpPr>
            <p:nvPr/>
          </p:nvSpPr>
          <p:spPr bwMode="auto">
            <a:xfrm>
              <a:off x="-2437301" y="207863"/>
              <a:ext cx="4076960" cy="290475"/>
            </a:xfrm>
            <a:prstGeom prst="rect">
              <a:avLst/>
            </a:prstGeom>
            <a:noFill/>
            <a:ln w="9525">
              <a:noFill/>
              <a:miter lim="800000"/>
            </a:ln>
          </p:spPr>
          <p:txBody>
            <a:bodyPr wrap="none" lIns="46078" tIns="23040" rIns="46078" bIns="23040">
              <a:spAutoFit/>
            </a:bodyPr>
            <a:lstStyle/>
            <a:p>
              <a:pPr defTabSz="1096645"/>
              <a:r>
                <a:rPr lang="en-US" sz="1600" spc="300"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KEY POINTS OF MANAGEMENT</a:t>
              </a:r>
              <a:endParaRPr lang="en-CA" sz="1600" spc="300"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5" name="矩形 34"/>
            <p:cNvSpPr/>
            <p:nvPr/>
          </p:nvSpPr>
          <p:spPr>
            <a:xfrm>
              <a:off x="-4596634" y="-108055"/>
              <a:ext cx="2130055" cy="630300"/>
            </a:xfrm>
            <a:prstGeom prst="rect">
              <a:avLst/>
            </a:prstGeom>
          </p:spPr>
          <p:txBody>
            <a:bodyPr wrap="none">
              <a:spAutoFit/>
            </a:bodyPr>
            <a:lstStyle/>
            <a:p>
              <a:pPr algn="ctr" defTabSz="1096645"/>
              <a:r>
                <a:rPr lang="zh-CN" altLang="en-US" sz="3530" b="1" spc="300">
                  <a:solidFill>
                    <a:schemeClr val="tx1">
                      <a:lumMod val="85000"/>
                      <a:lumOff val="15000"/>
                    </a:schemeClr>
                  </a:solidFill>
                  <a:latin typeface="微软雅黑" panose="020B0503020204020204" pitchFamily="34" charset="-122"/>
                  <a:ea typeface="微软雅黑" panose="020B0503020204020204" pitchFamily="34" charset="-122"/>
                </a:rPr>
                <a:t>管理要点</a:t>
              </a:r>
              <a:endParaRPr lang="en-CA" altLang="zh-CN" sz="3530" b="1" spc="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9" name="c3d1740d-7a8d-43fe-aa8b-3a8cc8bdb5d4"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bwMode="auto">
          <a:xfrm>
            <a:off x="875852" y="4069903"/>
            <a:ext cx="2938575" cy="2025437"/>
            <a:chOff x="713" y="8"/>
            <a:chExt cx="6256" cy="4312"/>
          </a:xfrm>
        </p:grpSpPr>
        <p:grpSp>
          <p:nvGrpSpPr>
            <p:cNvPr id="10" name="îṩlíḑè"/>
            <p:cNvGrpSpPr/>
            <p:nvPr/>
          </p:nvGrpSpPr>
          <p:grpSpPr bwMode="auto">
            <a:xfrm>
              <a:off x="1828" y="8"/>
              <a:ext cx="3759" cy="4312"/>
              <a:chOff x="1828" y="8"/>
              <a:chExt cx="3759" cy="4312"/>
            </a:xfrm>
          </p:grpSpPr>
          <p:sp>
            <p:nvSpPr>
              <p:cNvPr id="194" name="îşļiḍe"/>
              <p:cNvSpPr/>
              <p:nvPr/>
            </p:nvSpPr>
            <p:spPr bwMode="auto">
              <a:xfrm>
                <a:off x="3400" y="968"/>
                <a:ext cx="838" cy="1339"/>
              </a:xfrm>
              <a:custGeom>
                <a:avLst/>
                <a:gdLst>
                  <a:gd name="T0" fmla="*/ 440 w 440"/>
                  <a:gd name="T1" fmla="*/ 178 h 703"/>
                  <a:gd name="T2" fmla="*/ 440 w 440"/>
                  <a:gd name="T3" fmla="*/ 703 h 703"/>
                  <a:gd name="T4" fmla="*/ 0 w 440"/>
                  <a:gd name="T5" fmla="*/ 703 h 703"/>
                  <a:gd name="T6" fmla="*/ 0 w 440"/>
                  <a:gd name="T7" fmla="*/ 105 h 703"/>
                  <a:gd name="T8" fmla="*/ 105 w 440"/>
                  <a:gd name="T9" fmla="*/ 0 h 703"/>
                  <a:gd name="T10" fmla="*/ 339 w 440"/>
                  <a:gd name="T11" fmla="*/ 0 h 703"/>
                  <a:gd name="T12" fmla="*/ 440 w 440"/>
                  <a:gd name="T13" fmla="*/ 45 h 703"/>
                  <a:gd name="T14" fmla="*/ 440 w 440"/>
                  <a:gd name="T15" fmla="*/ 178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0" h="703">
                    <a:moveTo>
                      <a:pt x="440" y="178"/>
                    </a:moveTo>
                    <a:cubicBezTo>
                      <a:pt x="440" y="703"/>
                      <a:pt x="440" y="703"/>
                      <a:pt x="440" y="703"/>
                    </a:cubicBezTo>
                    <a:cubicBezTo>
                      <a:pt x="0" y="703"/>
                      <a:pt x="0" y="703"/>
                      <a:pt x="0" y="703"/>
                    </a:cubicBezTo>
                    <a:cubicBezTo>
                      <a:pt x="0" y="105"/>
                      <a:pt x="0" y="105"/>
                      <a:pt x="0" y="105"/>
                    </a:cubicBezTo>
                    <a:cubicBezTo>
                      <a:pt x="0" y="47"/>
                      <a:pt x="47" y="0"/>
                      <a:pt x="105" y="0"/>
                    </a:cubicBezTo>
                    <a:cubicBezTo>
                      <a:pt x="339" y="0"/>
                      <a:pt x="339" y="0"/>
                      <a:pt x="339" y="0"/>
                    </a:cubicBezTo>
                    <a:cubicBezTo>
                      <a:pt x="358" y="0"/>
                      <a:pt x="427" y="33"/>
                      <a:pt x="440" y="45"/>
                    </a:cubicBezTo>
                    <a:cubicBezTo>
                      <a:pt x="440" y="178"/>
                      <a:pt x="440" y="178"/>
                      <a:pt x="440" y="178"/>
                    </a:cubicBezTo>
                  </a:path>
                </a:pathLst>
              </a:custGeom>
              <a:solidFill>
                <a:srgbClr val="C686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5" name="ísḷïḑê"/>
              <p:cNvSpPr/>
              <p:nvPr/>
            </p:nvSpPr>
            <p:spPr bwMode="auto">
              <a:xfrm>
                <a:off x="3400" y="968"/>
                <a:ext cx="838" cy="1339"/>
              </a:xfrm>
              <a:custGeom>
                <a:avLst/>
                <a:gdLst>
                  <a:gd name="T0" fmla="*/ 440 w 440"/>
                  <a:gd name="T1" fmla="*/ 178 h 703"/>
                  <a:gd name="T2" fmla="*/ 440 w 440"/>
                  <a:gd name="T3" fmla="*/ 703 h 703"/>
                  <a:gd name="T4" fmla="*/ 0 w 440"/>
                  <a:gd name="T5" fmla="*/ 703 h 703"/>
                  <a:gd name="T6" fmla="*/ 0 w 440"/>
                  <a:gd name="T7" fmla="*/ 105 h 703"/>
                  <a:gd name="T8" fmla="*/ 105 w 440"/>
                  <a:gd name="T9" fmla="*/ 0 h 703"/>
                  <a:gd name="T10" fmla="*/ 339 w 440"/>
                  <a:gd name="T11" fmla="*/ 0 h 703"/>
                  <a:gd name="T12" fmla="*/ 440 w 440"/>
                  <a:gd name="T13" fmla="*/ 45 h 703"/>
                </a:gdLst>
                <a:ahLst/>
                <a:cxnLst>
                  <a:cxn ang="0">
                    <a:pos x="T0" y="T1"/>
                  </a:cxn>
                  <a:cxn ang="0">
                    <a:pos x="T2" y="T3"/>
                  </a:cxn>
                  <a:cxn ang="0">
                    <a:pos x="T4" y="T5"/>
                  </a:cxn>
                  <a:cxn ang="0">
                    <a:pos x="T6" y="T7"/>
                  </a:cxn>
                  <a:cxn ang="0">
                    <a:pos x="T8" y="T9"/>
                  </a:cxn>
                  <a:cxn ang="0">
                    <a:pos x="T10" y="T11"/>
                  </a:cxn>
                  <a:cxn ang="0">
                    <a:pos x="T12" y="T13"/>
                  </a:cxn>
                </a:cxnLst>
                <a:rect l="0" t="0" r="r" b="b"/>
                <a:pathLst>
                  <a:path w="440" h="703">
                    <a:moveTo>
                      <a:pt x="440" y="178"/>
                    </a:moveTo>
                    <a:cubicBezTo>
                      <a:pt x="440" y="703"/>
                      <a:pt x="440" y="703"/>
                      <a:pt x="440" y="703"/>
                    </a:cubicBezTo>
                    <a:cubicBezTo>
                      <a:pt x="0" y="703"/>
                      <a:pt x="0" y="703"/>
                      <a:pt x="0" y="703"/>
                    </a:cubicBezTo>
                    <a:cubicBezTo>
                      <a:pt x="0" y="105"/>
                      <a:pt x="0" y="105"/>
                      <a:pt x="0" y="105"/>
                    </a:cubicBezTo>
                    <a:cubicBezTo>
                      <a:pt x="0" y="47"/>
                      <a:pt x="47" y="0"/>
                      <a:pt x="105" y="0"/>
                    </a:cubicBezTo>
                    <a:cubicBezTo>
                      <a:pt x="339" y="0"/>
                      <a:pt x="339" y="0"/>
                      <a:pt x="339" y="0"/>
                    </a:cubicBezTo>
                    <a:cubicBezTo>
                      <a:pt x="358" y="0"/>
                      <a:pt x="427" y="33"/>
                      <a:pt x="440" y="45"/>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196" name="işḻíḓè"/>
              <p:cNvSpPr/>
              <p:nvPr/>
            </p:nvSpPr>
            <p:spPr bwMode="auto">
              <a:xfrm>
                <a:off x="4036" y="499"/>
                <a:ext cx="149" cy="149"/>
              </a:xfrm>
              <a:custGeom>
                <a:avLst/>
                <a:gdLst>
                  <a:gd name="T0" fmla="*/ 0 w 78"/>
                  <a:gd name="T1" fmla="*/ 39 h 78"/>
                  <a:gd name="T2" fmla="*/ 39 w 78"/>
                  <a:gd name="T3" fmla="*/ 0 h 78"/>
                  <a:gd name="T4" fmla="*/ 78 w 78"/>
                  <a:gd name="T5" fmla="*/ 39 h 78"/>
                  <a:gd name="T6" fmla="*/ 39 w 78"/>
                  <a:gd name="T7" fmla="*/ 78 h 78"/>
                  <a:gd name="T8" fmla="*/ 19 w 78"/>
                  <a:gd name="T9" fmla="*/ 73 h 78"/>
                </a:gdLst>
                <a:ahLst/>
                <a:cxnLst>
                  <a:cxn ang="0">
                    <a:pos x="T0" y="T1"/>
                  </a:cxn>
                  <a:cxn ang="0">
                    <a:pos x="T2" y="T3"/>
                  </a:cxn>
                  <a:cxn ang="0">
                    <a:pos x="T4" y="T5"/>
                  </a:cxn>
                  <a:cxn ang="0">
                    <a:pos x="T6" y="T7"/>
                  </a:cxn>
                  <a:cxn ang="0">
                    <a:pos x="T8" y="T9"/>
                  </a:cxn>
                </a:cxnLst>
                <a:rect l="0" t="0" r="r" b="b"/>
                <a:pathLst>
                  <a:path w="78" h="78">
                    <a:moveTo>
                      <a:pt x="0" y="39"/>
                    </a:moveTo>
                    <a:cubicBezTo>
                      <a:pt x="0" y="18"/>
                      <a:pt x="17" y="0"/>
                      <a:pt x="39" y="0"/>
                    </a:cubicBezTo>
                    <a:cubicBezTo>
                      <a:pt x="60" y="0"/>
                      <a:pt x="78" y="18"/>
                      <a:pt x="78" y="39"/>
                    </a:cubicBezTo>
                    <a:cubicBezTo>
                      <a:pt x="78" y="61"/>
                      <a:pt x="60" y="78"/>
                      <a:pt x="39" y="78"/>
                    </a:cubicBezTo>
                    <a:cubicBezTo>
                      <a:pt x="32" y="78"/>
                      <a:pt x="25" y="76"/>
                      <a:pt x="19" y="73"/>
                    </a:cubicBezTo>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7" name="î$ḷîḑé"/>
              <p:cNvSpPr/>
              <p:nvPr/>
            </p:nvSpPr>
            <p:spPr bwMode="auto">
              <a:xfrm>
                <a:off x="4027" y="489"/>
                <a:ext cx="168" cy="168"/>
              </a:xfrm>
              <a:custGeom>
                <a:avLst/>
                <a:gdLst>
                  <a:gd name="T0" fmla="*/ 10 w 88"/>
                  <a:gd name="T1" fmla="*/ 44 h 88"/>
                  <a:gd name="T2" fmla="*/ 20 w 88"/>
                  <a:gd name="T3" fmla="*/ 20 h 88"/>
                  <a:gd name="T4" fmla="*/ 44 w 88"/>
                  <a:gd name="T5" fmla="*/ 10 h 88"/>
                  <a:gd name="T6" fmla="*/ 68 w 88"/>
                  <a:gd name="T7" fmla="*/ 20 h 88"/>
                  <a:gd name="T8" fmla="*/ 78 w 88"/>
                  <a:gd name="T9" fmla="*/ 44 h 88"/>
                  <a:gd name="T10" fmla="*/ 68 w 88"/>
                  <a:gd name="T11" fmla="*/ 68 h 88"/>
                  <a:gd name="T12" fmla="*/ 44 w 88"/>
                  <a:gd name="T13" fmla="*/ 78 h 88"/>
                  <a:gd name="T14" fmla="*/ 27 w 88"/>
                  <a:gd name="T15" fmla="*/ 74 h 88"/>
                  <a:gd name="T16" fmla="*/ 20 w 88"/>
                  <a:gd name="T17" fmla="*/ 76 h 88"/>
                  <a:gd name="T18" fmla="*/ 22 w 88"/>
                  <a:gd name="T19" fmla="*/ 83 h 88"/>
                  <a:gd name="T20" fmla="*/ 44 w 88"/>
                  <a:gd name="T21" fmla="*/ 88 h 88"/>
                  <a:gd name="T22" fmla="*/ 88 w 88"/>
                  <a:gd name="T23" fmla="*/ 44 h 88"/>
                  <a:gd name="T24" fmla="*/ 44 w 88"/>
                  <a:gd name="T25" fmla="*/ 0 h 88"/>
                  <a:gd name="T26" fmla="*/ 0 w 88"/>
                  <a:gd name="T27" fmla="*/ 44 h 88"/>
                  <a:gd name="T28" fmla="*/ 5 w 88"/>
                  <a:gd name="T29" fmla="*/ 49 h 88"/>
                  <a:gd name="T30" fmla="*/ 10 w 88"/>
                  <a:gd name="T31"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8" h="88">
                    <a:moveTo>
                      <a:pt x="10" y="44"/>
                    </a:moveTo>
                    <a:cubicBezTo>
                      <a:pt x="10" y="35"/>
                      <a:pt x="14" y="27"/>
                      <a:pt x="20" y="20"/>
                    </a:cubicBezTo>
                    <a:cubicBezTo>
                      <a:pt x="26" y="14"/>
                      <a:pt x="34" y="10"/>
                      <a:pt x="44" y="10"/>
                    </a:cubicBezTo>
                    <a:cubicBezTo>
                      <a:pt x="53" y="10"/>
                      <a:pt x="61" y="14"/>
                      <a:pt x="68" y="20"/>
                    </a:cubicBezTo>
                    <a:cubicBezTo>
                      <a:pt x="74" y="27"/>
                      <a:pt x="78" y="35"/>
                      <a:pt x="78" y="44"/>
                    </a:cubicBezTo>
                    <a:cubicBezTo>
                      <a:pt x="78" y="54"/>
                      <a:pt x="74" y="62"/>
                      <a:pt x="68" y="68"/>
                    </a:cubicBezTo>
                    <a:cubicBezTo>
                      <a:pt x="61" y="74"/>
                      <a:pt x="53" y="78"/>
                      <a:pt x="44" y="78"/>
                    </a:cubicBezTo>
                    <a:cubicBezTo>
                      <a:pt x="38" y="78"/>
                      <a:pt x="32" y="77"/>
                      <a:pt x="27" y="74"/>
                    </a:cubicBezTo>
                    <a:cubicBezTo>
                      <a:pt x="24" y="72"/>
                      <a:pt x="21" y="73"/>
                      <a:pt x="20" y="76"/>
                    </a:cubicBezTo>
                    <a:cubicBezTo>
                      <a:pt x="19" y="78"/>
                      <a:pt x="20" y="81"/>
                      <a:pt x="22" y="83"/>
                    </a:cubicBezTo>
                    <a:cubicBezTo>
                      <a:pt x="28" y="86"/>
                      <a:pt x="36" y="88"/>
                      <a:pt x="44" y="88"/>
                    </a:cubicBezTo>
                    <a:cubicBezTo>
                      <a:pt x="68" y="88"/>
                      <a:pt x="88" y="69"/>
                      <a:pt x="88" y="44"/>
                    </a:cubicBezTo>
                    <a:cubicBezTo>
                      <a:pt x="88" y="20"/>
                      <a:pt x="68" y="0"/>
                      <a:pt x="44" y="0"/>
                    </a:cubicBezTo>
                    <a:cubicBezTo>
                      <a:pt x="19" y="0"/>
                      <a:pt x="0" y="20"/>
                      <a:pt x="0" y="44"/>
                    </a:cubicBezTo>
                    <a:cubicBezTo>
                      <a:pt x="0" y="47"/>
                      <a:pt x="2" y="49"/>
                      <a:pt x="5" y="49"/>
                    </a:cubicBezTo>
                    <a:cubicBezTo>
                      <a:pt x="8" y="49"/>
                      <a:pt x="10" y="47"/>
                      <a:pt x="10" y="44"/>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8" name="ís1ïďé"/>
              <p:cNvSpPr/>
              <p:nvPr/>
            </p:nvSpPr>
            <p:spPr bwMode="auto">
              <a:xfrm>
                <a:off x="4111" y="545"/>
                <a:ext cx="28" cy="28"/>
              </a:xfrm>
              <a:custGeom>
                <a:avLst/>
                <a:gdLst>
                  <a:gd name="T0" fmla="*/ 0 w 15"/>
                  <a:gd name="T1" fmla="*/ 0 h 15"/>
                  <a:gd name="T2" fmla="*/ 15 w 15"/>
                  <a:gd name="T3" fmla="*/ 15 h 15"/>
                </a:gdLst>
                <a:ahLst/>
                <a:cxnLst>
                  <a:cxn ang="0">
                    <a:pos x="T0" y="T1"/>
                  </a:cxn>
                  <a:cxn ang="0">
                    <a:pos x="T2" y="T3"/>
                  </a:cxn>
                </a:cxnLst>
                <a:rect l="0" t="0" r="r" b="b"/>
                <a:pathLst>
                  <a:path w="15" h="15">
                    <a:moveTo>
                      <a:pt x="0" y="0"/>
                    </a:moveTo>
                    <a:cubicBezTo>
                      <a:pt x="8" y="0"/>
                      <a:pt x="15" y="7"/>
                      <a:pt x="15" y="15"/>
                    </a:cubicBezTo>
                  </a:path>
                </a:pathLst>
              </a:custGeom>
              <a:solidFill>
                <a:srgbClr val="FFF3E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9" name="îṣliďê"/>
              <p:cNvSpPr/>
              <p:nvPr/>
            </p:nvSpPr>
            <p:spPr bwMode="auto">
              <a:xfrm>
                <a:off x="4111" y="545"/>
                <a:ext cx="28" cy="28"/>
              </a:xfrm>
              <a:custGeom>
                <a:avLst/>
                <a:gdLst>
                  <a:gd name="T0" fmla="*/ 0 w 15"/>
                  <a:gd name="T1" fmla="*/ 0 h 15"/>
                  <a:gd name="T2" fmla="*/ 15 w 15"/>
                  <a:gd name="T3" fmla="*/ 15 h 15"/>
                </a:gdLst>
                <a:ahLst/>
                <a:cxnLst>
                  <a:cxn ang="0">
                    <a:pos x="T0" y="T1"/>
                  </a:cxn>
                  <a:cxn ang="0">
                    <a:pos x="T2" y="T3"/>
                  </a:cxn>
                </a:cxnLst>
                <a:rect l="0" t="0" r="r" b="b"/>
                <a:pathLst>
                  <a:path w="15" h="15">
                    <a:moveTo>
                      <a:pt x="0" y="0"/>
                    </a:moveTo>
                    <a:cubicBezTo>
                      <a:pt x="8" y="0"/>
                      <a:pt x="15" y="7"/>
                      <a:pt x="15" y="15"/>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00" name="î$lîḓê"/>
              <p:cNvSpPr/>
              <p:nvPr/>
            </p:nvSpPr>
            <p:spPr bwMode="auto">
              <a:xfrm>
                <a:off x="3447" y="499"/>
                <a:ext cx="149" cy="149"/>
              </a:xfrm>
              <a:custGeom>
                <a:avLst/>
                <a:gdLst>
                  <a:gd name="T0" fmla="*/ 78 w 78"/>
                  <a:gd name="T1" fmla="*/ 39 h 78"/>
                  <a:gd name="T2" fmla="*/ 39 w 78"/>
                  <a:gd name="T3" fmla="*/ 0 h 78"/>
                  <a:gd name="T4" fmla="*/ 0 w 78"/>
                  <a:gd name="T5" fmla="*/ 39 h 78"/>
                  <a:gd name="T6" fmla="*/ 39 w 78"/>
                  <a:gd name="T7" fmla="*/ 78 h 78"/>
                  <a:gd name="T8" fmla="*/ 58 w 78"/>
                  <a:gd name="T9" fmla="*/ 73 h 78"/>
                </a:gdLst>
                <a:ahLst/>
                <a:cxnLst>
                  <a:cxn ang="0">
                    <a:pos x="T0" y="T1"/>
                  </a:cxn>
                  <a:cxn ang="0">
                    <a:pos x="T2" y="T3"/>
                  </a:cxn>
                  <a:cxn ang="0">
                    <a:pos x="T4" y="T5"/>
                  </a:cxn>
                  <a:cxn ang="0">
                    <a:pos x="T6" y="T7"/>
                  </a:cxn>
                  <a:cxn ang="0">
                    <a:pos x="T8" y="T9"/>
                  </a:cxn>
                </a:cxnLst>
                <a:rect l="0" t="0" r="r" b="b"/>
                <a:pathLst>
                  <a:path w="78" h="78">
                    <a:moveTo>
                      <a:pt x="78" y="39"/>
                    </a:moveTo>
                    <a:cubicBezTo>
                      <a:pt x="78" y="18"/>
                      <a:pt x="60" y="0"/>
                      <a:pt x="39" y="0"/>
                    </a:cubicBezTo>
                    <a:cubicBezTo>
                      <a:pt x="17" y="0"/>
                      <a:pt x="0" y="18"/>
                      <a:pt x="0" y="39"/>
                    </a:cubicBezTo>
                    <a:cubicBezTo>
                      <a:pt x="0" y="61"/>
                      <a:pt x="17" y="78"/>
                      <a:pt x="39" y="78"/>
                    </a:cubicBezTo>
                    <a:cubicBezTo>
                      <a:pt x="46" y="78"/>
                      <a:pt x="52" y="76"/>
                      <a:pt x="58" y="73"/>
                    </a:cubicBezTo>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1" name="ïṡľiḋé"/>
              <p:cNvSpPr/>
              <p:nvPr/>
            </p:nvSpPr>
            <p:spPr bwMode="auto">
              <a:xfrm>
                <a:off x="3438" y="489"/>
                <a:ext cx="167" cy="168"/>
              </a:xfrm>
              <a:custGeom>
                <a:avLst/>
                <a:gdLst>
                  <a:gd name="T0" fmla="*/ 88 w 88"/>
                  <a:gd name="T1" fmla="*/ 44 h 88"/>
                  <a:gd name="T2" fmla="*/ 44 w 88"/>
                  <a:gd name="T3" fmla="*/ 0 h 88"/>
                  <a:gd name="T4" fmla="*/ 0 w 88"/>
                  <a:gd name="T5" fmla="*/ 44 h 88"/>
                  <a:gd name="T6" fmla="*/ 44 w 88"/>
                  <a:gd name="T7" fmla="*/ 88 h 88"/>
                  <a:gd name="T8" fmla="*/ 66 w 88"/>
                  <a:gd name="T9" fmla="*/ 83 h 88"/>
                  <a:gd name="T10" fmla="*/ 67 w 88"/>
                  <a:gd name="T11" fmla="*/ 76 h 88"/>
                  <a:gd name="T12" fmla="*/ 61 w 88"/>
                  <a:gd name="T13" fmla="*/ 74 h 88"/>
                  <a:gd name="T14" fmla="*/ 44 w 88"/>
                  <a:gd name="T15" fmla="*/ 78 h 88"/>
                  <a:gd name="T16" fmla="*/ 20 w 88"/>
                  <a:gd name="T17" fmla="*/ 68 h 88"/>
                  <a:gd name="T18" fmla="*/ 10 w 88"/>
                  <a:gd name="T19" fmla="*/ 44 h 88"/>
                  <a:gd name="T20" fmla="*/ 20 w 88"/>
                  <a:gd name="T21" fmla="*/ 20 h 88"/>
                  <a:gd name="T22" fmla="*/ 44 w 88"/>
                  <a:gd name="T23" fmla="*/ 10 h 88"/>
                  <a:gd name="T24" fmla="*/ 68 w 88"/>
                  <a:gd name="T25" fmla="*/ 20 h 88"/>
                  <a:gd name="T26" fmla="*/ 78 w 88"/>
                  <a:gd name="T27" fmla="*/ 44 h 88"/>
                  <a:gd name="T28" fmla="*/ 83 w 88"/>
                  <a:gd name="T29" fmla="*/ 49 h 88"/>
                  <a:gd name="T30" fmla="*/ 88 w 88"/>
                  <a:gd name="T31"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8" h="88">
                    <a:moveTo>
                      <a:pt x="88" y="44"/>
                    </a:moveTo>
                    <a:cubicBezTo>
                      <a:pt x="88" y="20"/>
                      <a:pt x="68" y="0"/>
                      <a:pt x="44" y="0"/>
                    </a:cubicBezTo>
                    <a:cubicBezTo>
                      <a:pt x="20" y="0"/>
                      <a:pt x="0" y="20"/>
                      <a:pt x="0" y="44"/>
                    </a:cubicBezTo>
                    <a:cubicBezTo>
                      <a:pt x="0" y="69"/>
                      <a:pt x="20" y="88"/>
                      <a:pt x="44" y="88"/>
                    </a:cubicBezTo>
                    <a:cubicBezTo>
                      <a:pt x="52" y="88"/>
                      <a:pt x="59" y="86"/>
                      <a:pt x="66" y="83"/>
                    </a:cubicBezTo>
                    <a:cubicBezTo>
                      <a:pt x="68" y="81"/>
                      <a:pt x="69" y="78"/>
                      <a:pt x="67" y="76"/>
                    </a:cubicBezTo>
                    <a:cubicBezTo>
                      <a:pt x="66" y="73"/>
                      <a:pt x="63" y="72"/>
                      <a:pt x="61" y="74"/>
                    </a:cubicBezTo>
                    <a:cubicBezTo>
                      <a:pt x="56" y="77"/>
                      <a:pt x="50" y="78"/>
                      <a:pt x="44" y="78"/>
                    </a:cubicBezTo>
                    <a:cubicBezTo>
                      <a:pt x="34" y="78"/>
                      <a:pt x="26" y="74"/>
                      <a:pt x="20" y="68"/>
                    </a:cubicBezTo>
                    <a:cubicBezTo>
                      <a:pt x="14" y="62"/>
                      <a:pt x="10" y="54"/>
                      <a:pt x="10" y="44"/>
                    </a:cubicBezTo>
                    <a:cubicBezTo>
                      <a:pt x="10" y="35"/>
                      <a:pt x="14" y="27"/>
                      <a:pt x="20" y="20"/>
                    </a:cubicBezTo>
                    <a:cubicBezTo>
                      <a:pt x="26" y="14"/>
                      <a:pt x="34" y="10"/>
                      <a:pt x="44" y="10"/>
                    </a:cubicBezTo>
                    <a:cubicBezTo>
                      <a:pt x="53" y="10"/>
                      <a:pt x="62" y="14"/>
                      <a:pt x="68" y="20"/>
                    </a:cubicBezTo>
                    <a:cubicBezTo>
                      <a:pt x="74" y="27"/>
                      <a:pt x="78" y="35"/>
                      <a:pt x="78" y="44"/>
                    </a:cubicBezTo>
                    <a:cubicBezTo>
                      <a:pt x="78" y="47"/>
                      <a:pt x="80" y="49"/>
                      <a:pt x="83" y="49"/>
                    </a:cubicBezTo>
                    <a:cubicBezTo>
                      <a:pt x="85" y="49"/>
                      <a:pt x="88" y="47"/>
                      <a:pt x="88" y="44"/>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2" name="iśļíďê"/>
              <p:cNvSpPr/>
              <p:nvPr/>
            </p:nvSpPr>
            <p:spPr bwMode="auto">
              <a:xfrm>
                <a:off x="3491" y="545"/>
                <a:ext cx="31" cy="28"/>
              </a:xfrm>
              <a:custGeom>
                <a:avLst/>
                <a:gdLst>
                  <a:gd name="T0" fmla="*/ 16 w 16"/>
                  <a:gd name="T1" fmla="*/ 0 h 15"/>
                  <a:gd name="T2" fmla="*/ 0 w 16"/>
                  <a:gd name="T3" fmla="*/ 15 h 15"/>
                </a:gdLst>
                <a:ahLst/>
                <a:cxnLst>
                  <a:cxn ang="0">
                    <a:pos x="T0" y="T1"/>
                  </a:cxn>
                  <a:cxn ang="0">
                    <a:pos x="T2" y="T3"/>
                  </a:cxn>
                </a:cxnLst>
                <a:rect l="0" t="0" r="r" b="b"/>
                <a:pathLst>
                  <a:path w="16" h="15">
                    <a:moveTo>
                      <a:pt x="16" y="0"/>
                    </a:moveTo>
                    <a:cubicBezTo>
                      <a:pt x="7" y="0"/>
                      <a:pt x="0" y="7"/>
                      <a:pt x="0" y="15"/>
                    </a:cubicBezTo>
                  </a:path>
                </a:pathLst>
              </a:custGeom>
              <a:solidFill>
                <a:srgbClr val="FFF3E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3" name="îSlïḓè"/>
              <p:cNvSpPr/>
              <p:nvPr/>
            </p:nvSpPr>
            <p:spPr bwMode="auto">
              <a:xfrm>
                <a:off x="3491" y="545"/>
                <a:ext cx="31" cy="28"/>
              </a:xfrm>
              <a:custGeom>
                <a:avLst/>
                <a:gdLst>
                  <a:gd name="T0" fmla="*/ 16 w 16"/>
                  <a:gd name="T1" fmla="*/ 0 h 15"/>
                  <a:gd name="T2" fmla="*/ 0 w 16"/>
                  <a:gd name="T3" fmla="*/ 15 h 15"/>
                </a:gdLst>
                <a:ahLst/>
                <a:cxnLst>
                  <a:cxn ang="0">
                    <a:pos x="T0" y="T1"/>
                  </a:cxn>
                  <a:cxn ang="0">
                    <a:pos x="T2" y="T3"/>
                  </a:cxn>
                </a:cxnLst>
                <a:rect l="0" t="0" r="r" b="b"/>
                <a:pathLst>
                  <a:path w="16" h="15">
                    <a:moveTo>
                      <a:pt x="16" y="0"/>
                    </a:moveTo>
                    <a:cubicBezTo>
                      <a:pt x="7" y="0"/>
                      <a:pt x="0" y="7"/>
                      <a:pt x="0" y="15"/>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04" name="iṥlidê"/>
              <p:cNvSpPr/>
              <p:nvPr/>
            </p:nvSpPr>
            <p:spPr bwMode="auto">
              <a:xfrm>
                <a:off x="3676" y="867"/>
                <a:ext cx="278" cy="228"/>
              </a:xfrm>
              <a:custGeom>
                <a:avLst/>
                <a:gdLst>
                  <a:gd name="T0" fmla="*/ 94 w 146"/>
                  <a:gd name="T1" fmla="*/ 120 h 120"/>
                  <a:gd name="T2" fmla="*/ 52 w 146"/>
                  <a:gd name="T3" fmla="*/ 120 h 120"/>
                  <a:gd name="T4" fmla="*/ 0 w 146"/>
                  <a:gd name="T5" fmla="*/ 68 h 120"/>
                  <a:gd name="T6" fmla="*/ 0 w 146"/>
                  <a:gd name="T7" fmla="*/ 0 h 120"/>
                  <a:gd name="T8" fmla="*/ 146 w 146"/>
                  <a:gd name="T9" fmla="*/ 0 h 120"/>
                  <a:gd name="T10" fmla="*/ 146 w 146"/>
                  <a:gd name="T11" fmla="*/ 68 h 120"/>
                  <a:gd name="T12" fmla="*/ 94 w 146"/>
                  <a:gd name="T13" fmla="*/ 120 h 120"/>
                </a:gdLst>
                <a:ahLst/>
                <a:cxnLst>
                  <a:cxn ang="0">
                    <a:pos x="T0" y="T1"/>
                  </a:cxn>
                  <a:cxn ang="0">
                    <a:pos x="T2" y="T3"/>
                  </a:cxn>
                  <a:cxn ang="0">
                    <a:pos x="T4" y="T5"/>
                  </a:cxn>
                  <a:cxn ang="0">
                    <a:pos x="T6" y="T7"/>
                  </a:cxn>
                  <a:cxn ang="0">
                    <a:pos x="T8" y="T9"/>
                  </a:cxn>
                  <a:cxn ang="0">
                    <a:pos x="T10" y="T11"/>
                  </a:cxn>
                  <a:cxn ang="0">
                    <a:pos x="T12" y="T13"/>
                  </a:cxn>
                </a:cxnLst>
                <a:rect l="0" t="0" r="r" b="b"/>
                <a:pathLst>
                  <a:path w="146" h="120">
                    <a:moveTo>
                      <a:pt x="94" y="120"/>
                    </a:moveTo>
                    <a:cubicBezTo>
                      <a:pt x="52" y="120"/>
                      <a:pt x="52" y="120"/>
                      <a:pt x="52" y="120"/>
                    </a:cubicBezTo>
                    <a:cubicBezTo>
                      <a:pt x="23" y="120"/>
                      <a:pt x="0" y="97"/>
                      <a:pt x="0" y="68"/>
                    </a:cubicBezTo>
                    <a:cubicBezTo>
                      <a:pt x="0" y="0"/>
                      <a:pt x="0" y="0"/>
                      <a:pt x="0" y="0"/>
                    </a:cubicBezTo>
                    <a:cubicBezTo>
                      <a:pt x="146" y="0"/>
                      <a:pt x="146" y="0"/>
                      <a:pt x="146" y="0"/>
                    </a:cubicBezTo>
                    <a:cubicBezTo>
                      <a:pt x="146" y="68"/>
                      <a:pt x="146" y="68"/>
                      <a:pt x="146" y="68"/>
                    </a:cubicBezTo>
                    <a:cubicBezTo>
                      <a:pt x="146" y="97"/>
                      <a:pt x="123" y="120"/>
                      <a:pt x="94" y="120"/>
                    </a:cubicBezTo>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5" name="îs1iḓè"/>
              <p:cNvSpPr/>
              <p:nvPr/>
            </p:nvSpPr>
            <p:spPr bwMode="auto">
              <a:xfrm>
                <a:off x="3666" y="857"/>
                <a:ext cx="298" cy="248"/>
              </a:xfrm>
              <a:custGeom>
                <a:avLst/>
                <a:gdLst>
                  <a:gd name="T0" fmla="*/ 99 w 156"/>
                  <a:gd name="T1" fmla="*/ 125 h 130"/>
                  <a:gd name="T2" fmla="*/ 99 w 156"/>
                  <a:gd name="T3" fmla="*/ 120 h 130"/>
                  <a:gd name="T4" fmla="*/ 57 w 156"/>
                  <a:gd name="T5" fmla="*/ 120 h 130"/>
                  <a:gd name="T6" fmla="*/ 24 w 156"/>
                  <a:gd name="T7" fmla="*/ 106 h 130"/>
                  <a:gd name="T8" fmla="*/ 10 w 156"/>
                  <a:gd name="T9" fmla="*/ 73 h 130"/>
                  <a:gd name="T10" fmla="*/ 10 w 156"/>
                  <a:gd name="T11" fmla="*/ 10 h 130"/>
                  <a:gd name="T12" fmla="*/ 146 w 156"/>
                  <a:gd name="T13" fmla="*/ 10 h 130"/>
                  <a:gd name="T14" fmla="*/ 146 w 156"/>
                  <a:gd name="T15" fmla="*/ 73 h 130"/>
                  <a:gd name="T16" fmla="*/ 133 w 156"/>
                  <a:gd name="T17" fmla="*/ 106 h 130"/>
                  <a:gd name="T18" fmla="*/ 99 w 156"/>
                  <a:gd name="T19" fmla="*/ 120 h 130"/>
                  <a:gd name="T20" fmla="*/ 99 w 156"/>
                  <a:gd name="T21" fmla="*/ 125 h 130"/>
                  <a:gd name="T22" fmla="*/ 99 w 156"/>
                  <a:gd name="T23" fmla="*/ 130 h 130"/>
                  <a:gd name="T24" fmla="*/ 156 w 156"/>
                  <a:gd name="T25" fmla="*/ 73 h 130"/>
                  <a:gd name="T26" fmla="*/ 156 w 156"/>
                  <a:gd name="T27" fmla="*/ 0 h 130"/>
                  <a:gd name="T28" fmla="*/ 0 w 156"/>
                  <a:gd name="T29" fmla="*/ 0 h 130"/>
                  <a:gd name="T30" fmla="*/ 0 w 156"/>
                  <a:gd name="T31" fmla="*/ 73 h 130"/>
                  <a:gd name="T32" fmla="*/ 57 w 156"/>
                  <a:gd name="T33" fmla="*/ 130 h 130"/>
                  <a:gd name="T34" fmla="*/ 99 w 156"/>
                  <a:gd name="T35" fmla="*/ 130 h 130"/>
                  <a:gd name="T36" fmla="*/ 99 w 156"/>
                  <a:gd name="T37" fmla="*/ 12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6" h="130">
                    <a:moveTo>
                      <a:pt x="99" y="125"/>
                    </a:moveTo>
                    <a:cubicBezTo>
                      <a:pt x="99" y="120"/>
                      <a:pt x="99" y="120"/>
                      <a:pt x="99" y="120"/>
                    </a:cubicBezTo>
                    <a:cubicBezTo>
                      <a:pt x="57" y="120"/>
                      <a:pt x="57" y="120"/>
                      <a:pt x="57" y="120"/>
                    </a:cubicBezTo>
                    <a:cubicBezTo>
                      <a:pt x="44" y="120"/>
                      <a:pt x="32" y="115"/>
                      <a:pt x="24" y="106"/>
                    </a:cubicBezTo>
                    <a:cubicBezTo>
                      <a:pt x="15" y="98"/>
                      <a:pt x="10" y="86"/>
                      <a:pt x="10" y="73"/>
                    </a:cubicBezTo>
                    <a:cubicBezTo>
                      <a:pt x="10" y="10"/>
                      <a:pt x="10" y="10"/>
                      <a:pt x="10" y="10"/>
                    </a:cubicBezTo>
                    <a:cubicBezTo>
                      <a:pt x="146" y="10"/>
                      <a:pt x="146" y="10"/>
                      <a:pt x="146" y="10"/>
                    </a:cubicBezTo>
                    <a:cubicBezTo>
                      <a:pt x="146" y="73"/>
                      <a:pt x="146" y="73"/>
                      <a:pt x="146" y="73"/>
                    </a:cubicBezTo>
                    <a:cubicBezTo>
                      <a:pt x="146" y="86"/>
                      <a:pt x="141" y="98"/>
                      <a:pt x="133" y="106"/>
                    </a:cubicBezTo>
                    <a:cubicBezTo>
                      <a:pt x="124" y="115"/>
                      <a:pt x="112" y="120"/>
                      <a:pt x="99" y="120"/>
                    </a:cubicBezTo>
                    <a:cubicBezTo>
                      <a:pt x="99" y="125"/>
                      <a:pt x="99" y="125"/>
                      <a:pt x="99" y="125"/>
                    </a:cubicBezTo>
                    <a:cubicBezTo>
                      <a:pt x="99" y="130"/>
                      <a:pt x="99" y="130"/>
                      <a:pt x="99" y="130"/>
                    </a:cubicBezTo>
                    <a:cubicBezTo>
                      <a:pt x="131" y="130"/>
                      <a:pt x="156" y="104"/>
                      <a:pt x="156" y="73"/>
                    </a:cubicBezTo>
                    <a:cubicBezTo>
                      <a:pt x="156" y="0"/>
                      <a:pt x="156" y="0"/>
                      <a:pt x="156" y="0"/>
                    </a:cubicBezTo>
                    <a:cubicBezTo>
                      <a:pt x="0" y="0"/>
                      <a:pt x="0" y="0"/>
                      <a:pt x="0" y="0"/>
                    </a:cubicBezTo>
                    <a:cubicBezTo>
                      <a:pt x="0" y="73"/>
                      <a:pt x="0" y="73"/>
                      <a:pt x="0" y="73"/>
                    </a:cubicBezTo>
                    <a:cubicBezTo>
                      <a:pt x="0" y="104"/>
                      <a:pt x="26" y="130"/>
                      <a:pt x="57" y="130"/>
                    </a:cubicBezTo>
                    <a:cubicBezTo>
                      <a:pt x="99" y="130"/>
                      <a:pt x="99" y="130"/>
                      <a:pt x="99" y="130"/>
                    </a:cubicBezTo>
                    <a:cubicBezTo>
                      <a:pt x="99" y="125"/>
                      <a:pt x="99" y="125"/>
                      <a:pt x="99" y="125"/>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6" name="iṧľïḓè"/>
              <p:cNvSpPr/>
              <p:nvPr/>
            </p:nvSpPr>
            <p:spPr bwMode="auto">
              <a:xfrm>
                <a:off x="3621" y="912"/>
                <a:ext cx="55" cy="42"/>
              </a:xfrm>
              <a:custGeom>
                <a:avLst/>
                <a:gdLst>
                  <a:gd name="T0" fmla="*/ 29 w 29"/>
                  <a:gd name="T1" fmla="*/ 22 h 22"/>
                  <a:gd name="T2" fmla="*/ 0 w 29"/>
                  <a:gd name="T3" fmla="*/ 22 h 22"/>
                  <a:gd name="T4" fmla="*/ 0 w 29"/>
                  <a:gd name="T5" fmla="*/ 7 h 22"/>
                  <a:gd name="T6" fmla="*/ 7 w 29"/>
                  <a:gd name="T7" fmla="*/ 0 h 22"/>
                  <a:gd name="T8" fmla="*/ 29 w 29"/>
                  <a:gd name="T9" fmla="*/ 0 h 22"/>
                  <a:gd name="T10" fmla="*/ 29 w 29"/>
                  <a:gd name="T11" fmla="*/ 22 h 22"/>
                </a:gdLst>
                <a:ahLst/>
                <a:cxnLst>
                  <a:cxn ang="0">
                    <a:pos x="T0" y="T1"/>
                  </a:cxn>
                  <a:cxn ang="0">
                    <a:pos x="T2" y="T3"/>
                  </a:cxn>
                  <a:cxn ang="0">
                    <a:pos x="T4" y="T5"/>
                  </a:cxn>
                  <a:cxn ang="0">
                    <a:pos x="T6" y="T7"/>
                  </a:cxn>
                  <a:cxn ang="0">
                    <a:pos x="T8" y="T9"/>
                  </a:cxn>
                  <a:cxn ang="0">
                    <a:pos x="T10" y="T11"/>
                  </a:cxn>
                </a:cxnLst>
                <a:rect l="0" t="0" r="r" b="b"/>
                <a:pathLst>
                  <a:path w="29" h="22">
                    <a:moveTo>
                      <a:pt x="29" y="22"/>
                    </a:moveTo>
                    <a:cubicBezTo>
                      <a:pt x="0" y="22"/>
                      <a:pt x="0" y="22"/>
                      <a:pt x="0" y="22"/>
                    </a:cubicBezTo>
                    <a:cubicBezTo>
                      <a:pt x="0" y="7"/>
                      <a:pt x="0" y="7"/>
                      <a:pt x="0" y="7"/>
                    </a:cubicBezTo>
                    <a:cubicBezTo>
                      <a:pt x="0" y="3"/>
                      <a:pt x="3" y="0"/>
                      <a:pt x="7" y="0"/>
                    </a:cubicBezTo>
                    <a:cubicBezTo>
                      <a:pt x="29" y="0"/>
                      <a:pt x="29" y="0"/>
                      <a:pt x="29" y="0"/>
                    </a:cubicBezTo>
                    <a:lnTo>
                      <a:pt x="29" y="22"/>
                    </a:lnTo>
                    <a:close/>
                  </a:path>
                </a:pathLst>
              </a:custGeom>
              <a:solidFill>
                <a:srgbClr val="F7F0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7" name="í$ḻíďé"/>
              <p:cNvSpPr/>
              <p:nvPr/>
            </p:nvSpPr>
            <p:spPr bwMode="auto">
              <a:xfrm>
                <a:off x="3621" y="912"/>
                <a:ext cx="55" cy="42"/>
              </a:xfrm>
              <a:custGeom>
                <a:avLst/>
                <a:gdLst>
                  <a:gd name="T0" fmla="*/ 29 w 29"/>
                  <a:gd name="T1" fmla="*/ 22 h 22"/>
                  <a:gd name="T2" fmla="*/ 0 w 29"/>
                  <a:gd name="T3" fmla="*/ 22 h 22"/>
                  <a:gd name="T4" fmla="*/ 0 w 29"/>
                  <a:gd name="T5" fmla="*/ 7 h 22"/>
                  <a:gd name="T6" fmla="*/ 7 w 29"/>
                  <a:gd name="T7" fmla="*/ 0 h 22"/>
                  <a:gd name="T8" fmla="*/ 29 w 29"/>
                  <a:gd name="T9" fmla="*/ 0 h 22"/>
                  <a:gd name="T10" fmla="*/ 29 w 29"/>
                  <a:gd name="T11" fmla="*/ 22 h 22"/>
                </a:gdLst>
                <a:ahLst/>
                <a:cxnLst>
                  <a:cxn ang="0">
                    <a:pos x="T0" y="T1"/>
                  </a:cxn>
                  <a:cxn ang="0">
                    <a:pos x="T2" y="T3"/>
                  </a:cxn>
                  <a:cxn ang="0">
                    <a:pos x="T4" y="T5"/>
                  </a:cxn>
                  <a:cxn ang="0">
                    <a:pos x="T6" y="T7"/>
                  </a:cxn>
                  <a:cxn ang="0">
                    <a:pos x="T8" y="T9"/>
                  </a:cxn>
                  <a:cxn ang="0">
                    <a:pos x="T10" y="T11"/>
                  </a:cxn>
                </a:cxnLst>
                <a:rect l="0" t="0" r="r" b="b"/>
                <a:pathLst>
                  <a:path w="29" h="22">
                    <a:moveTo>
                      <a:pt x="29" y="22"/>
                    </a:moveTo>
                    <a:cubicBezTo>
                      <a:pt x="0" y="22"/>
                      <a:pt x="0" y="22"/>
                      <a:pt x="0" y="22"/>
                    </a:cubicBezTo>
                    <a:cubicBezTo>
                      <a:pt x="0" y="7"/>
                      <a:pt x="0" y="7"/>
                      <a:pt x="0" y="7"/>
                    </a:cubicBezTo>
                    <a:cubicBezTo>
                      <a:pt x="0" y="3"/>
                      <a:pt x="3" y="0"/>
                      <a:pt x="7" y="0"/>
                    </a:cubicBezTo>
                    <a:cubicBezTo>
                      <a:pt x="29" y="0"/>
                      <a:pt x="29" y="0"/>
                      <a:pt x="29" y="0"/>
                    </a:cubicBezTo>
                    <a:lnTo>
                      <a:pt x="29" y="22"/>
                    </a:ln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08" name="iśļíḑê"/>
              <p:cNvSpPr/>
              <p:nvPr/>
            </p:nvSpPr>
            <p:spPr bwMode="auto">
              <a:xfrm>
                <a:off x="3676" y="867"/>
                <a:ext cx="278" cy="106"/>
              </a:xfrm>
              <a:custGeom>
                <a:avLst/>
                <a:gdLst>
                  <a:gd name="T0" fmla="*/ 146 w 146"/>
                  <a:gd name="T1" fmla="*/ 0 h 56"/>
                  <a:gd name="T2" fmla="*/ 146 w 146"/>
                  <a:gd name="T3" fmla="*/ 43 h 56"/>
                  <a:gd name="T4" fmla="*/ 86 w 146"/>
                  <a:gd name="T5" fmla="*/ 56 h 56"/>
                  <a:gd name="T6" fmla="*/ 60 w 146"/>
                  <a:gd name="T7" fmla="*/ 56 h 56"/>
                  <a:gd name="T8" fmla="*/ 0 w 146"/>
                  <a:gd name="T9" fmla="*/ 43 h 56"/>
                  <a:gd name="T10" fmla="*/ 0 w 146"/>
                  <a:gd name="T11" fmla="*/ 0 h 56"/>
                  <a:gd name="T12" fmla="*/ 146 w 146"/>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146" h="56">
                    <a:moveTo>
                      <a:pt x="146" y="0"/>
                    </a:moveTo>
                    <a:cubicBezTo>
                      <a:pt x="146" y="43"/>
                      <a:pt x="146" y="43"/>
                      <a:pt x="146" y="43"/>
                    </a:cubicBezTo>
                    <a:cubicBezTo>
                      <a:pt x="128" y="52"/>
                      <a:pt x="108" y="56"/>
                      <a:pt x="86" y="56"/>
                    </a:cubicBezTo>
                    <a:cubicBezTo>
                      <a:pt x="60" y="56"/>
                      <a:pt x="60" y="56"/>
                      <a:pt x="60" y="56"/>
                    </a:cubicBezTo>
                    <a:cubicBezTo>
                      <a:pt x="39" y="56"/>
                      <a:pt x="18" y="52"/>
                      <a:pt x="0" y="43"/>
                    </a:cubicBezTo>
                    <a:cubicBezTo>
                      <a:pt x="0" y="0"/>
                      <a:pt x="0" y="0"/>
                      <a:pt x="0" y="0"/>
                    </a:cubicBezTo>
                    <a:lnTo>
                      <a:pt x="146" y="0"/>
                    </a:lnTo>
                    <a:close/>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9" name="îşľiḑe"/>
              <p:cNvSpPr/>
              <p:nvPr/>
            </p:nvSpPr>
            <p:spPr bwMode="auto">
              <a:xfrm>
                <a:off x="3666" y="857"/>
                <a:ext cx="298" cy="248"/>
              </a:xfrm>
              <a:custGeom>
                <a:avLst/>
                <a:gdLst>
                  <a:gd name="T0" fmla="*/ 99 w 156"/>
                  <a:gd name="T1" fmla="*/ 125 h 130"/>
                  <a:gd name="T2" fmla="*/ 99 w 156"/>
                  <a:gd name="T3" fmla="*/ 120 h 130"/>
                  <a:gd name="T4" fmla="*/ 57 w 156"/>
                  <a:gd name="T5" fmla="*/ 120 h 130"/>
                  <a:gd name="T6" fmla="*/ 24 w 156"/>
                  <a:gd name="T7" fmla="*/ 106 h 130"/>
                  <a:gd name="T8" fmla="*/ 10 w 156"/>
                  <a:gd name="T9" fmla="*/ 73 h 130"/>
                  <a:gd name="T10" fmla="*/ 10 w 156"/>
                  <a:gd name="T11" fmla="*/ 10 h 130"/>
                  <a:gd name="T12" fmla="*/ 146 w 156"/>
                  <a:gd name="T13" fmla="*/ 10 h 130"/>
                  <a:gd name="T14" fmla="*/ 146 w 156"/>
                  <a:gd name="T15" fmla="*/ 73 h 130"/>
                  <a:gd name="T16" fmla="*/ 133 w 156"/>
                  <a:gd name="T17" fmla="*/ 106 h 130"/>
                  <a:gd name="T18" fmla="*/ 99 w 156"/>
                  <a:gd name="T19" fmla="*/ 120 h 130"/>
                  <a:gd name="T20" fmla="*/ 99 w 156"/>
                  <a:gd name="T21" fmla="*/ 125 h 130"/>
                  <a:gd name="T22" fmla="*/ 99 w 156"/>
                  <a:gd name="T23" fmla="*/ 130 h 130"/>
                  <a:gd name="T24" fmla="*/ 156 w 156"/>
                  <a:gd name="T25" fmla="*/ 73 h 130"/>
                  <a:gd name="T26" fmla="*/ 156 w 156"/>
                  <a:gd name="T27" fmla="*/ 0 h 130"/>
                  <a:gd name="T28" fmla="*/ 0 w 156"/>
                  <a:gd name="T29" fmla="*/ 0 h 130"/>
                  <a:gd name="T30" fmla="*/ 0 w 156"/>
                  <a:gd name="T31" fmla="*/ 73 h 130"/>
                  <a:gd name="T32" fmla="*/ 57 w 156"/>
                  <a:gd name="T33" fmla="*/ 130 h 130"/>
                  <a:gd name="T34" fmla="*/ 99 w 156"/>
                  <a:gd name="T35" fmla="*/ 130 h 130"/>
                  <a:gd name="T36" fmla="*/ 99 w 156"/>
                  <a:gd name="T37" fmla="*/ 12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6" h="130">
                    <a:moveTo>
                      <a:pt x="99" y="125"/>
                    </a:moveTo>
                    <a:cubicBezTo>
                      <a:pt x="99" y="120"/>
                      <a:pt x="99" y="120"/>
                      <a:pt x="99" y="120"/>
                    </a:cubicBezTo>
                    <a:cubicBezTo>
                      <a:pt x="57" y="120"/>
                      <a:pt x="57" y="120"/>
                      <a:pt x="57" y="120"/>
                    </a:cubicBezTo>
                    <a:cubicBezTo>
                      <a:pt x="44" y="120"/>
                      <a:pt x="32" y="115"/>
                      <a:pt x="24" y="106"/>
                    </a:cubicBezTo>
                    <a:cubicBezTo>
                      <a:pt x="15" y="98"/>
                      <a:pt x="10" y="86"/>
                      <a:pt x="10" y="73"/>
                    </a:cubicBezTo>
                    <a:cubicBezTo>
                      <a:pt x="10" y="10"/>
                      <a:pt x="10" y="10"/>
                      <a:pt x="10" y="10"/>
                    </a:cubicBezTo>
                    <a:cubicBezTo>
                      <a:pt x="146" y="10"/>
                      <a:pt x="146" y="10"/>
                      <a:pt x="146" y="10"/>
                    </a:cubicBezTo>
                    <a:cubicBezTo>
                      <a:pt x="146" y="73"/>
                      <a:pt x="146" y="73"/>
                      <a:pt x="146" y="73"/>
                    </a:cubicBezTo>
                    <a:cubicBezTo>
                      <a:pt x="146" y="86"/>
                      <a:pt x="141" y="98"/>
                      <a:pt x="133" y="106"/>
                    </a:cubicBezTo>
                    <a:cubicBezTo>
                      <a:pt x="124" y="115"/>
                      <a:pt x="112" y="120"/>
                      <a:pt x="99" y="120"/>
                    </a:cubicBezTo>
                    <a:cubicBezTo>
                      <a:pt x="99" y="125"/>
                      <a:pt x="99" y="125"/>
                      <a:pt x="99" y="125"/>
                    </a:cubicBezTo>
                    <a:cubicBezTo>
                      <a:pt x="99" y="130"/>
                      <a:pt x="99" y="130"/>
                      <a:pt x="99" y="130"/>
                    </a:cubicBezTo>
                    <a:cubicBezTo>
                      <a:pt x="131" y="130"/>
                      <a:pt x="156" y="104"/>
                      <a:pt x="156" y="73"/>
                    </a:cubicBezTo>
                    <a:cubicBezTo>
                      <a:pt x="156" y="0"/>
                      <a:pt x="156" y="0"/>
                      <a:pt x="156" y="0"/>
                    </a:cubicBezTo>
                    <a:cubicBezTo>
                      <a:pt x="0" y="0"/>
                      <a:pt x="0" y="0"/>
                      <a:pt x="0" y="0"/>
                    </a:cubicBezTo>
                    <a:cubicBezTo>
                      <a:pt x="0" y="73"/>
                      <a:pt x="0" y="73"/>
                      <a:pt x="0" y="73"/>
                    </a:cubicBezTo>
                    <a:cubicBezTo>
                      <a:pt x="0" y="104"/>
                      <a:pt x="26" y="130"/>
                      <a:pt x="57" y="130"/>
                    </a:cubicBezTo>
                    <a:cubicBezTo>
                      <a:pt x="99" y="130"/>
                      <a:pt x="99" y="130"/>
                      <a:pt x="99" y="130"/>
                    </a:cubicBezTo>
                    <a:cubicBezTo>
                      <a:pt x="99" y="125"/>
                      <a:pt x="99" y="125"/>
                      <a:pt x="99" y="125"/>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0" name="îŝlíḑe"/>
              <p:cNvSpPr/>
              <p:nvPr/>
            </p:nvSpPr>
            <p:spPr bwMode="auto">
              <a:xfrm>
                <a:off x="3522" y="261"/>
                <a:ext cx="589" cy="651"/>
              </a:xfrm>
              <a:custGeom>
                <a:avLst/>
                <a:gdLst>
                  <a:gd name="T0" fmla="*/ 184 w 309"/>
                  <a:gd name="T1" fmla="*/ 342 h 342"/>
                  <a:gd name="T2" fmla="*/ 124 w 309"/>
                  <a:gd name="T3" fmla="*/ 342 h 342"/>
                  <a:gd name="T4" fmla="*/ 0 w 309"/>
                  <a:gd name="T5" fmla="*/ 217 h 342"/>
                  <a:gd name="T6" fmla="*/ 0 w 309"/>
                  <a:gd name="T7" fmla="*/ 19 h 342"/>
                  <a:gd name="T8" fmla="*/ 19 w 309"/>
                  <a:gd name="T9" fmla="*/ 0 h 342"/>
                  <a:gd name="T10" fmla="*/ 309 w 309"/>
                  <a:gd name="T11" fmla="*/ 0 h 342"/>
                  <a:gd name="T12" fmla="*/ 309 w 309"/>
                  <a:gd name="T13" fmla="*/ 217 h 342"/>
                  <a:gd name="T14" fmla="*/ 184 w 309"/>
                  <a:gd name="T15" fmla="*/ 342 h 3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9" h="342">
                    <a:moveTo>
                      <a:pt x="184" y="342"/>
                    </a:moveTo>
                    <a:cubicBezTo>
                      <a:pt x="124" y="342"/>
                      <a:pt x="124" y="342"/>
                      <a:pt x="124" y="342"/>
                    </a:cubicBezTo>
                    <a:cubicBezTo>
                      <a:pt x="56" y="342"/>
                      <a:pt x="0" y="286"/>
                      <a:pt x="0" y="217"/>
                    </a:cubicBezTo>
                    <a:cubicBezTo>
                      <a:pt x="0" y="19"/>
                      <a:pt x="0" y="19"/>
                      <a:pt x="0" y="19"/>
                    </a:cubicBezTo>
                    <a:cubicBezTo>
                      <a:pt x="0" y="8"/>
                      <a:pt x="9" y="0"/>
                      <a:pt x="19" y="0"/>
                    </a:cubicBezTo>
                    <a:cubicBezTo>
                      <a:pt x="309" y="0"/>
                      <a:pt x="309" y="0"/>
                      <a:pt x="309" y="0"/>
                    </a:cubicBezTo>
                    <a:cubicBezTo>
                      <a:pt x="309" y="217"/>
                      <a:pt x="309" y="217"/>
                      <a:pt x="309" y="217"/>
                    </a:cubicBezTo>
                    <a:cubicBezTo>
                      <a:pt x="309" y="286"/>
                      <a:pt x="253" y="342"/>
                      <a:pt x="184" y="342"/>
                    </a:cubicBezTo>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1" name="îşļiḍe"/>
              <p:cNvSpPr/>
              <p:nvPr/>
            </p:nvSpPr>
            <p:spPr bwMode="auto">
              <a:xfrm>
                <a:off x="3512" y="251"/>
                <a:ext cx="608" cy="671"/>
              </a:xfrm>
              <a:custGeom>
                <a:avLst/>
                <a:gdLst>
                  <a:gd name="T0" fmla="*/ 189 w 319"/>
                  <a:gd name="T1" fmla="*/ 347 h 352"/>
                  <a:gd name="T2" fmla="*/ 189 w 319"/>
                  <a:gd name="T3" fmla="*/ 342 h 352"/>
                  <a:gd name="T4" fmla="*/ 129 w 319"/>
                  <a:gd name="T5" fmla="*/ 342 h 352"/>
                  <a:gd name="T6" fmla="*/ 45 w 319"/>
                  <a:gd name="T7" fmla="*/ 307 h 352"/>
                  <a:gd name="T8" fmla="*/ 10 w 319"/>
                  <a:gd name="T9" fmla="*/ 222 h 352"/>
                  <a:gd name="T10" fmla="*/ 10 w 319"/>
                  <a:gd name="T11" fmla="*/ 24 h 352"/>
                  <a:gd name="T12" fmla="*/ 14 w 319"/>
                  <a:gd name="T13" fmla="*/ 14 h 352"/>
                  <a:gd name="T14" fmla="*/ 24 w 319"/>
                  <a:gd name="T15" fmla="*/ 10 h 352"/>
                  <a:gd name="T16" fmla="*/ 309 w 319"/>
                  <a:gd name="T17" fmla="*/ 10 h 352"/>
                  <a:gd name="T18" fmla="*/ 309 w 319"/>
                  <a:gd name="T19" fmla="*/ 222 h 352"/>
                  <a:gd name="T20" fmla="*/ 274 w 319"/>
                  <a:gd name="T21" fmla="*/ 307 h 352"/>
                  <a:gd name="T22" fmla="*/ 189 w 319"/>
                  <a:gd name="T23" fmla="*/ 342 h 352"/>
                  <a:gd name="T24" fmla="*/ 189 w 319"/>
                  <a:gd name="T25" fmla="*/ 347 h 352"/>
                  <a:gd name="T26" fmla="*/ 189 w 319"/>
                  <a:gd name="T27" fmla="*/ 352 h 352"/>
                  <a:gd name="T28" fmla="*/ 319 w 319"/>
                  <a:gd name="T29" fmla="*/ 222 h 352"/>
                  <a:gd name="T30" fmla="*/ 319 w 319"/>
                  <a:gd name="T31" fmla="*/ 0 h 352"/>
                  <a:gd name="T32" fmla="*/ 24 w 319"/>
                  <a:gd name="T33" fmla="*/ 0 h 352"/>
                  <a:gd name="T34" fmla="*/ 0 w 319"/>
                  <a:gd name="T35" fmla="*/ 24 h 352"/>
                  <a:gd name="T36" fmla="*/ 0 w 319"/>
                  <a:gd name="T37" fmla="*/ 222 h 352"/>
                  <a:gd name="T38" fmla="*/ 129 w 319"/>
                  <a:gd name="T39" fmla="*/ 352 h 352"/>
                  <a:gd name="T40" fmla="*/ 189 w 319"/>
                  <a:gd name="T41" fmla="*/ 352 h 352"/>
                  <a:gd name="T42" fmla="*/ 189 w 319"/>
                  <a:gd name="T43" fmla="*/ 3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9" h="352">
                    <a:moveTo>
                      <a:pt x="189" y="347"/>
                    </a:moveTo>
                    <a:cubicBezTo>
                      <a:pt x="189" y="342"/>
                      <a:pt x="189" y="342"/>
                      <a:pt x="189" y="342"/>
                    </a:cubicBezTo>
                    <a:cubicBezTo>
                      <a:pt x="129" y="342"/>
                      <a:pt x="129" y="342"/>
                      <a:pt x="129" y="342"/>
                    </a:cubicBezTo>
                    <a:cubicBezTo>
                      <a:pt x="96" y="342"/>
                      <a:pt x="67" y="329"/>
                      <a:pt x="45" y="307"/>
                    </a:cubicBezTo>
                    <a:cubicBezTo>
                      <a:pt x="23" y="285"/>
                      <a:pt x="10" y="255"/>
                      <a:pt x="10" y="222"/>
                    </a:cubicBezTo>
                    <a:cubicBezTo>
                      <a:pt x="10" y="24"/>
                      <a:pt x="10" y="24"/>
                      <a:pt x="10" y="24"/>
                    </a:cubicBezTo>
                    <a:cubicBezTo>
                      <a:pt x="10" y="20"/>
                      <a:pt x="11" y="17"/>
                      <a:pt x="14" y="14"/>
                    </a:cubicBezTo>
                    <a:cubicBezTo>
                      <a:pt x="17" y="11"/>
                      <a:pt x="20" y="10"/>
                      <a:pt x="24" y="10"/>
                    </a:cubicBezTo>
                    <a:cubicBezTo>
                      <a:pt x="309" y="10"/>
                      <a:pt x="309" y="10"/>
                      <a:pt x="309" y="10"/>
                    </a:cubicBezTo>
                    <a:cubicBezTo>
                      <a:pt x="309" y="222"/>
                      <a:pt x="309" y="222"/>
                      <a:pt x="309" y="222"/>
                    </a:cubicBezTo>
                    <a:cubicBezTo>
                      <a:pt x="309" y="255"/>
                      <a:pt x="295" y="285"/>
                      <a:pt x="274" y="307"/>
                    </a:cubicBezTo>
                    <a:cubicBezTo>
                      <a:pt x="252" y="329"/>
                      <a:pt x="222" y="342"/>
                      <a:pt x="189" y="342"/>
                    </a:cubicBezTo>
                    <a:cubicBezTo>
                      <a:pt x="189" y="347"/>
                      <a:pt x="189" y="347"/>
                      <a:pt x="189" y="347"/>
                    </a:cubicBezTo>
                    <a:cubicBezTo>
                      <a:pt x="189" y="352"/>
                      <a:pt x="189" y="352"/>
                      <a:pt x="189" y="352"/>
                    </a:cubicBezTo>
                    <a:cubicBezTo>
                      <a:pt x="261" y="352"/>
                      <a:pt x="319" y="294"/>
                      <a:pt x="319" y="222"/>
                    </a:cubicBezTo>
                    <a:cubicBezTo>
                      <a:pt x="319" y="0"/>
                      <a:pt x="319" y="0"/>
                      <a:pt x="319" y="0"/>
                    </a:cubicBezTo>
                    <a:cubicBezTo>
                      <a:pt x="24" y="0"/>
                      <a:pt x="24" y="0"/>
                      <a:pt x="24" y="0"/>
                    </a:cubicBezTo>
                    <a:cubicBezTo>
                      <a:pt x="11" y="0"/>
                      <a:pt x="0" y="11"/>
                      <a:pt x="0" y="24"/>
                    </a:cubicBezTo>
                    <a:cubicBezTo>
                      <a:pt x="0" y="222"/>
                      <a:pt x="0" y="222"/>
                      <a:pt x="0" y="222"/>
                    </a:cubicBezTo>
                    <a:cubicBezTo>
                      <a:pt x="0" y="294"/>
                      <a:pt x="58" y="352"/>
                      <a:pt x="129" y="352"/>
                    </a:cubicBezTo>
                    <a:cubicBezTo>
                      <a:pt x="189" y="352"/>
                      <a:pt x="189" y="352"/>
                      <a:pt x="189" y="352"/>
                    </a:cubicBezTo>
                    <a:cubicBezTo>
                      <a:pt x="189" y="347"/>
                      <a:pt x="189" y="347"/>
                      <a:pt x="189" y="347"/>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2" name="íṥliḍé"/>
              <p:cNvSpPr/>
              <p:nvPr/>
            </p:nvSpPr>
            <p:spPr bwMode="auto">
              <a:xfrm>
                <a:off x="3882" y="444"/>
                <a:ext cx="156" cy="68"/>
              </a:xfrm>
              <a:custGeom>
                <a:avLst/>
                <a:gdLst>
                  <a:gd name="T0" fmla="*/ 69 w 82"/>
                  <a:gd name="T1" fmla="*/ 36 h 36"/>
                  <a:gd name="T2" fmla="*/ 13 w 82"/>
                  <a:gd name="T3" fmla="*/ 36 h 36"/>
                  <a:gd name="T4" fmla="*/ 0 w 82"/>
                  <a:gd name="T5" fmla="*/ 23 h 36"/>
                  <a:gd name="T6" fmla="*/ 0 w 82"/>
                  <a:gd name="T7" fmla="*/ 0 h 36"/>
                  <a:gd name="T8" fmla="*/ 82 w 82"/>
                  <a:gd name="T9" fmla="*/ 0 h 36"/>
                  <a:gd name="T10" fmla="*/ 82 w 82"/>
                  <a:gd name="T11" fmla="*/ 24 h 36"/>
                  <a:gd name="T12" fmla="*/ 69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69" y="36"/>
                    </a:moveTo>
                    <a:cubicBezTo>
                      <a:pt x="13" y="36"/>
                      <a:pt x="13" y="36"/>
                      <a:pt x="13" y="36"/>
                    </a:cubicBezTo>
                    <a:cubicBezTo>
                      <a:pt x="6" y="36"/>
                      <a:pt x="0" y="30"/>
                      <a:pt x="0" y="23"/>
                    </a:cubicBezTo>
                    <a:cubicBezTo>
                      <a:pt x="0" y="0"/>
                      <a:pt x="0" y="0"/>
                      <a:pt x="0" y="0"/>
                    </a:cubicBezTo>
                    <a:cubicBezTo>
                      <a:pt x="82" y="0"/>
                      <a:pt x="82" y="0"/>
                      <a:pt x="82" y="0"/>
                    </a:cubicBezTo>
                    <a:cubicBezTo>
                      <a:pt x="82" y="24"/>
                      <a:pt x="82" y="24"/>
                      <a:pt x="82" y="24"/>
                    </a:cubicBezTo>
                    <a:cubicBezTo>
                      <a:pt x="82" y="31"/>
                      <a:pt x="76" y="36"/>
                      <a:pt x="69" y="36"/>
                    </a:cubicBezTo>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3" name="íṧļîdê"/>
              <p:cNvSpPr/>
              <p:nvPr/>
            </p:nvSpPr>
            <p:spPr bwMode="auto">
              <a:xfrm>
                <a:off x="3808" y="520"/>
                <a:ext cx="43" cy="145"/>
              </a:xfrm>
              <a:custGeom>
                <a:avLst/>
                <a:gdLst>
                  <a:gd name="T0" fmla="*/ 23 w 23"/>
                  <a:gd name="T1" fmla="*/ 76 h 76"/>
                  <a:gd name="T2" fmla="*/ 0 w 23"/>
                  <a:gd name="T3" fmla="*/ 53 h 76"/>
                  <a:gd name="T4" fmla="*/ 0 w 23"/>
                  <a:gd name="T5" fmla="*/ 0 h 76"/>
                </a:gdLst>
                <a:ahLst/>
                <a:cxnLst>
                  <a:cxn ang="0">
                    <a:pos x="T0" y="T1"/>
                  </a:cxn>
                  <a:cxn ang="0">
                    <a:pos x="T2" y="T3"/>
                  </a:cxn>
                  <a:cxn ang="0">
                    <a:pos x="T4" y="T5"/>
                  </a:cxn>
                </a:cxnLst>
                <a:rect l="0" t="0" r="r" b="b"/>
                <a:pathLst>
                  <a:path w="23" h="76">
                    <a:moveTo>
                      <a:pt x="23" y="76"/>
                    </a:moveTo>
                    <a:cubicBezTo>
                      <a:pt x="10" y="76"/>
                      <a:pt x="0" y="66"/>
                      <a:pt x="0" y="53"/>
                    </a:cubicBezTo>
                    <a:cubicBezTo>
                      <a:pt x="0" y="0"/>
                      <a:pt x="0" y="0"/>
                      <a:pt x="0"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14" name="í$ļiḍê"/>
              <p:cNvSpPr/>
              <p:nvPr/>
            </p:nvSpPr>
            <p:spPr bwMode="auto">
              <a:xfrm>
                <a:off x="3884" y="411"/>
                <a:ext cx="154" cy="38"/>
              </a:xfrm>
              <a:custGeom>
                <a:avLst/>
                <a:gdLst>
                  <a:gd name="T0" fmla="*/ 72 w 81"/>
                  <a:gd name="T1" fmla="*/ 20 h 20"/>
                  <a:gd name="T2" fmla="*/ 8 w 81"/>
                  <a:gd name="T3" fmla="*/ 20 h 20"/>
                  <a:gd name="T4" fmla="*/ 0 w 81"/>
                  <a:gd name="T5" fmla="*/ 12 h 20"/>
                  <a:gd name="T6" fmla="*/ 0 w 81"/>
                  <a:gd name="T7" fmla="*/ 8 h 20"/>
                  <a:gd name="T8" fmla="*/ 8 w 81"/>
                  <a:gd name="T9" fmla="*/ 0 h 20"/>
                  <a:gd name="T10" fmla="*/ 72 w 81"/>
                  <a:gd name="T11" fmla="*/ 0 h 20"/>
                  <a:gd name="T12" fmla="*/ 81 w 81"/>
                  <a:gd name="T13" fmla="*/ 8 h 20"/>
                  <a:gd name="T14" fmla="*/ 81 w 81"/>
                  <a:gd name="T15" fmla="*/ 12 h 20"/>
                  <a:gd name="T16" fmla="*/ 72 w 81"/>
                  <a:gd name="T1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20">
                    <a:moveTo>
                      <a:pt x="72" y="20"/>
                    </a:moveTo>
                    <a:cubicBezTo>
                      <a:pt x="8" y="20"/>
                      <a:pt x="8" y="20"/>
                      <a:pt x="8" y="20"/>
                    </a:cubicBezTo>
                    <a:cubicBezTo>
                      <a:pt x="3" y="20"/>
                      <a:pt x="0" y="17"/>
                      <a:pt x="0" y="12"/>
                    </a:cubicBezTo>
                    <a:cubicBezTo>
                      <a:pt x="0" y="8"/>
                      <a:pt x="0" y="8"/>
                      <a:pt x="0" y="8"/>
                    </a:cubicBezTo>
                    <a:cubicBezTo>
                      <a:pt x="0" y="4"/>
                      <a:pt x="3" y="0"/>
                      <a:pt x="8" y="0"/>
                    </a:cubicBezTo>
                    <a:cubicBezTo>
                      <a:pt x="72" y="0"/>
                      <a:pt x="72" y="0"/>
                      <a:pt x="72" y="0"/>
                    </a:cubicBezTo>
                    <a:cubicBezTo>
                      <a:pt x="77" y="0"/>
                      <a:pt x="81" y="4"/>
                      <a:pt x="81" y="8"/>
                    </a:cubicBezTo>
                    <a:cubicBezTo>
                      <a:pt x="81" y="12"/>
                      <a:pt x="81" y="12"/>
                      <a:pt x="81" y="12"/>
                    </a:cubicBezTo>
                    <a:cubicBezTo>
                      <a:pt x="81" y="17"/>
                      <a:pt x="77" y="20"/>
                      <a:pt x="72" y="20"/>
                    </a:cubicBezTo>
                    <a:close/>
                  </a:path>
                </a:pathLst>
              </a:custGeom>
              <a:solidFill>
                <a:srgbClr val="AA635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5" name="iSlíḍe"/>
              <p:cNvSpPr/>
              <p:nvPr/>
            </p:nvSpPr>
            <p:spPr bwMode="auto">
              <a:xfrm>
                <a:off x="3884" y="411"/>
                <a:ext cx="154" cy="38"/>
              </a:xfrm>
              <a:custGeom>
                <a:avLst/>
                <a:gdLst>
                  <a:gd name="T0" fmla="*/ 72 w 81"/>
                  <a:gd name="T1" fmla="*/ 20 h 20"/>
                  <a:gd name="T2" fmla="*/ 8 w 81"/>
                  <a:gd name="T3" fmla="*/ 20 h 20"/>
                  <a:gd name="T4" fmla="*/ 0 w 81"/>
                  <a:gd name="T5" fmla="*/ 12 h 20"/>
                  <a:gd name="T6" fmla="*/ 0 w 81"/>
                  <a:gd name="T7" fmla="*/ 8 h 20"/>
                  <a:gd name="T8" fmla="*/ 8 w 81"/>
                  <a:gd name="T9" fmla="*/ 0 h 20"/>
                  <a:gd name="T10" fmla="*/ 72 w 81"/>
                  <a:gd name="T11" fmla="*/ 0 h 20"/>
                  <a:gd name="T12" fmla="*/ 81 w 81"/>
                  <a:gd name="T13" fmla="*/ 8 h 20"/>
                  <a:gd name="T14" fmla="*/ 81 w 81"/>
                  <a:gd name="T15" fmla="*/ 12 h 20"/>
                  <a:gd name="T16" fmla="*/ 72 w 81"/>
                  <a:gd name="T1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20">
                    <a:moveTo>
                      <a:pt x="72" y="20"/>
                    </a:moveTo>
                    <a:cubicBezTo>
                      <a:pt x="8" y="20"/>
                      <a:pt x="8" y="20"/>
                      <a:pt x="8" y="20"/>
                    </a:cubicBezTo>
                    <a:cubicBezTo>
                      <a:pt x="3" y="20"/>
                      <a:pt x="0" y="17"/>
                      <a:pt x="0" y="12"/>
                    </a:cubicBezTo>
                    <a:cubicBezTo>
                      <a:pt x="0" y="8"/>
                      <a:pt x="0" y="8"/>
                      <a:pt x="0" y="8"/>
                    </a:cubicBezTo>
                    <a:cubicBezTo>
                      <a:pt x="0" y="4"/>
                      <a:pt x="3" y="0"/>
                      <a:pt x="8" y="0"/>
                    </a:cubicBezTo>
                    <a:cubicBezTo>
                      <a:pt x="72" y="0"/>
                      <a:pt x="72" y="0"/>
                      <a:pt x="72" y="0"/>
                    </a:cubicBezTo>
                    <a:cubicBezTo>
                      <a:pt x="77" y="0"/>
                      <a:pt x="81" y="4"/>
                      <a:pt x="81" y="8"/>
                    </a:cubicBezTo>
                    <a:cubicBezTo>
                      <a:pt x="81" y="12"/>
                      <a:pt x="81" y="12"/>
                      <a:pt x="81" y="12"/>
                    </a:cubicBezTo>
                    <a:cubicBezTo>
                      <a:pt x="81" y="17"/>
                      <a:pt x="77" y="20"/>
                      <a:pt x="72" y="20"/>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16" name="ïşļîḓê"/>
              <p:cNvSpPr/>
              <p:nvPr/>
            </p:nvSpPr>
            <p:spPr bwMode="auto">
              <a:xfrm>
                <a:off x="3598" y="444"/>
                <a:ext cx="156" cy="68"/>
              </a:xfrm>
              <a:custGeom>
                <a:avLst/>
                <a:gdLst>
                  <a:gd name="T0" fmla="*/ 70 w 82"/>
                  <a:gd name="T1" fmla="*/ 36 h 36"/>
                  <a:gd name="T2" fmla="*/ 13 w 82"/>
                  <a:gd name="T3" fmla="*/ 36 h 36"/>
                  <a:gd name="T4" fmla="*/ 0 w 82"/>
                  <a:gd name="T5" fmla="*/ 22 h 36"/>
                  <a:gd name="T6" fmla="*/ 0 w 82"/>
                  <a:gd name="T7" fmla="*/ 0 h 36"/>
                  <a:gd name="T8" fmla="*/ 82 w 82"/>
                  <a:gd name="T9" fmla="*/ 0 h 36"/>
                  <a:gd name="T10" fmla="*/ 82 w 82"/>
                  <a:gd name="T11" fmla="*/ 23 h 36"/>
                  <a:gd name="T12" fmla="*/ 70 w 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82" h="36">
                    <a:moveTo>
                      <a:pt x="70" y="36"/>
                    </a:moveTo>
                    <a:cubicBezTo>
                      <a:pt x="13" y="36"/>
                      <a:pt x="13" y="36"/>
                      <a:pt x="13" y="36"/>
                    </a:cubicBezTo>
                    <a:cubicBezTo>
                      <a:pt x="6" y="36"/>
                      <a:pt x="0" y="30"/>
                      <a:pt x="0" y="22"/>
                    </a:cubicBezTo>
                    <a:cubicBezTo>
                      <a:pt x="0" y="0"/>
                      <a:pt x="0" y="0"/>
                      <a:pt x="0" y="0"/>
                    </a:cubicBezTo>
                    <a:cubicBezTo>
                      <a:pt x="82" y="0"/>
                      <a:pt x="82" y="0"/>
                      <a:pt x="82" y="0"/>
                    </a:cubicBezTo>
                    <a:cubicBezTo>
                      <a:pt x="82" y="23"/>
                      <a:pt x="82" y="23"/>
                      <a:pt x="82" y="23"/>
                    </a:cubicBezTo>
                    <a:cubicBezTo>
                      <a:pt x="82" y="30"/>
                      <a:pt x="76" y="36"/>
                      <a:pt x="70" y="36"/>
                    </a:cubicBezTo>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7" name="işḻíďê"/>
              <p:cNvSpPr/>
              <p:nvPr/>
            </p:nvSpPr>
            <p:spPr bwMode="auto">
              <a:xfrm>
                <a:off x="3600" y="411"/>
                <a:ext cx="154" cy="38"/>
              </a:xfrm>
              <a:custGeom>
                <a:avLst/>
                <a:gdLst>
                  <a:gd name="T0" fmla="*/ 73 w 81"/>
                  <a:gd name="T1" fmla="*/ 20 h 20"/>
                  <a:gd name="T2" fmla="*/ 8 w 81"/>
                  <a:gd name="T3" fmla="*/ 20 h 20"/>
                  <a:gd name="T4" fmla="*/ 0 w 81"/>
                  <a:gd name="T5" fmla="*/ 12 h 20"/>
                  <a:gd name="T6" fmla="*/ 0 w 81"/>
                  <a:gd name="T7" fmla="*/ 8 h 20"/>
                  <a:gd name="T8" fmla="*/ 8 w 81"/>
                  <a:gd name="T9" fmla="*/ 0 h 20"/>
                  <a:gd name="T10" fmla="*/ 73 w 81"/>
                  <a:gd name="T11" fmla="*/ 0 h 20"/>
                  <a:gd name="T12" fmla="*/ 81 w 81"/>
                  <a:gd name="T13" fmla="*/ 8 h 20"/>
                  <a:gd name="T14" fmla="*/ 81 w 81"/>
                  <a:gd name="T15" fmla="*/ 12 h 20"/>
                  <a:gd name="T16" fmla="*/ 73 w 81"/>
                  <a:gd name="T1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20">
                    <a:moveTo>
                      <a:pt x="73" y="20"/>
                    </a:moveTo>
                    <a:cubicBezTo>
                      <a:pt x="8" y="20"/>
                      <a:pt x="8" y="20"/>
                      <a:pt x="8" y="20"/>
                    </a:cubicBezTo>
                    <a:cubicBezTo>
                      <a:pt x="4" y="20"/>
                      <a:pt x="0" y="17"/>
                      <a:pt x="0" y="12"/>
                    </a:cubicBezTo>
                    <a:cubicBezTo>
                      <a:pt x="0" y="8"/>
                      <a:pt x="0" y="8"/>
                      <a:pt x="0" y="8"/>
                    </a:cubicBezTo>
                    <a:cubicBezTo>
                      <a:pt x="0" y="4"/>
                      <a:pt x="4" y="0"/>
                      <a:pt x="8" y="0"/>
                    </a:cubicBezTo>
                    <a:cubicBezTo>
                      <a:pt x="73" y="0"/>
                      <a:pt x="73" y="0"/>
                      <a:pt x="73" y="0"/>
                    </a:cubicBezTo>
                    <a:cubicBezTo>
                      <a:pt x="77" y="0"/>
                      <a:pt x="81" y="4"/>
                      <a:pt x="81" y="8"/>
                    </a:cubicBezTo>
                    <a:cubicBezTo>
                      <a:pt x="81" y="12"/>
                      <a:pt x="81" y="12"/>
                      <a:pt x="81" y="12"/>
                    </a:cubicBezTo>
                    <a:cubicBezTo>
                      <a:pt x="81" y="17"/>
                      <a:pt x="77" y="20"/>
                      <a:pt x="73" y="20"/>
                    </a:cubicBezTo>
                    <a:close/>
                  </a:path>
                </a:pathLst>
              </a:custGeom>
              <a:solidFill>
                <a:srgbClr val="AA635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8" name="îṥļïḑé"/>
              <p:cNvSpPr/>
              <p:nvPr/>
            </p:nvSpPr>
            <p:spPr bwMode="auto">
              <a:xfrm>
                <a:off x="3600" y="411"/>
                <a:ext cx="154" cy="38"/>
              </a:xfrm>
              <a:custGeom>
                <a:avLst/>
                <a:gdLst>
                  <a:gd name="T0" fmla="*/ 73 w 81"/>
                  <a:gd name="T1" fmla="*/ 20 h 20"/>
                  <a:gd name="T2" fmla="*/ 8 w 81"/>
                  <a:gd name="T3" fmla="*/ 20 h 20"/>
                  <a:gd name="T4" fmla="*/ 0 w 81"/>
                  <a:gd name="T5" fmla="*/ 12 h 20"/>
                  <a:gd name="T6" fmla="*/ 0 w 81"/>
                  <a:gd name="T7" fmla="*/ 8 h 20"/>
                  <a:gd name="T8" fmla="*/ 8 w 81"/>
                  <a:gd name="T9" fmla="*/ 0 h 20"/>
                  <a:gd name="T10" fmla="*/ 73 w 81"/>
                  <a:gd name="T11" fmla="*/ 0 h 20"/>
                  <a:gd name="T12" fmla="*/ 81 w 81"/>
                  <a:gd name="T13" fmla="*/ 8 h 20"/>
                  <a:gd name="T14" fmla="*/ 81 w 81"/>
                  <a:gd name="T15" fmla="*/ 12 h 20"/>
                  <a:gd name="T16" fmla="*/ 73 w 81"/>
                  <a:gd name="T1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20">
                    <a:moveTo>
                      <a:pt x="73" y="20"/>
                    </a:moveTo>
                    <a:cubicBezTo>
                      <a:pt x="8" y="20"/>
                      <a:pt x="8" y="20"/>
                      <a:pt x="8" y="20"/>
                    </a:cubicBezTo>
                    <a:cubicBezTo>
                      <a:pt x="4" y="20"/>
                      <a:pt x="0" y="17"/>
                      <a:pt x="0" y="12"/>
                    </a:cubicBezTo>
                    <a:cubicBezTo>
                      <a:pt x="0" y="8"/>
                      <a:pt x="0" y="8"/>
                      <a:pt x="0" y="8"/>
                    </a:cubicBezTo>
                    <a:cubicBezTo>
                      <a:pt x="0" y="4"/>
                      <a:pt x="4" y="0"/>
                      <a:pt x="8" y="0"/>
                    </a:cubicBezTo>
                    <a:cubicBezTo>
                      <a:pt x="73" y="0"/>
                      <a:pt x="73" y="0"/>
                      <a:pt x="73" y="0"/>
                    </a:cubicBezTo>
                    <a:cubicBezTo>
                      <a:pt x="77" y="0"/>
                      <a:pt x="81" y="4"/>
                      <a:pt x="81" y="8"/>
                    </a:cubicBezTo>
                    <a:cubicBezTo>
                      <a:pt x="81" y="12"/>
                      <a:pt x="81" y="12"/>
                      <a:pt x="81" y="12"/>
                    </a:cubicBezTo>
                    <a:cubicBezTo>
                      <a:pt x="81" y="17"/>
                      <a:pt x="77" y="20"/>
                      <a:pt x="73" y="20"/>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19" name="îšļídè"/>
              <p:cNvSpPr/>
              <p:nvPr/>
            </p:nvSpPr>
            <p:spPr bwMode="auto">
              <a:xfrm>
                <a:off x="3747" y="724"/>
                <a:ext cx="137" cy="82"/>
              </a:xfrm>
              <a:custGeom>
                <a:avLst/>
                <a:gdLst>
                  <a:gd name="T0" fmla="*/ 43 w 72"/>
                  <a:gd name="T1" fmla="*/ 43 h 43"/>
                  <a:gd name="T2" fmla="*/ 29 w 72"/>
                  <a:gd name="T3" fmla="*/ 43 h 43"/>
                  <a:gd name="T4" fmla="*/ 0 w 72"/>
                  <a:gd name="T5" fmla="*/ 14 h 43"/>
                  <a:gd name="T6" fmla="*/ 0 w 72"/>
                  <a:gd name="T7" fmla="*/ 0 h 43"/>
                  <a:gd name="T8" fmla="*/ 72 w 72"/>
                  <a:gd name="T9" fmla="*/ 0 h 43"/>
                  <a:gd name="T10" fmla="*/ 72 w 72"/>
                  <a:gd name="T11" fmla="*/ 14 h 43"/>
                  <a:gd name="T12" fmla="*/ 43 w 72"/>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72" h="43">
                    <a:moveTo>
                      <a:pt x="43" y="43"/>
                    </a:moveTo>
                    <a:cubicBezTo>
                      <a:pt x="29" y="43"/>
                      <a:pt x="29" y="43"/>
                      <a:pt x="29" y="43"/>
                    </a:cubicBezTo>
                    <a:cubicBezTo>
                      <a:pt x="13" y="43"/>
                      <a:pt x="0" y="30"/>
                      <a:pt x="0" y="14"/>
                    </a:cubicBezTo>
                    <a:cubicBezTo>
                      <a:pt x="0" y="0"/>
                      <a:pt x="0" y="0"/>
                      <a:pt x="0" y="0"/>
                    </a:cubicBezTo>
                    <a:cubicBezTo>
                      <a:pt x="72" y="0"/>
                      <a:pt x="72" y="0"/>
                      <a:pt x="72" y="0"/>
                    </a:cubicBezTo>
                    <a:cubicBezTo>
                      <a:pt x="72" y="14"/>
                      <a:pt x="72" y="14"/>
                      <a:pt x="72" y="14"/>
                    </a:cubicBezTo>
                    <a:cubicBezTo>
                      <a:pt x="72" y="30"/>
                      <a:pt x="59" y="43"/>
                      <a:pt x="43" y="4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0" name="îṩļîdè"/>
              <p:cNvSpPr/>
              <p:nvPr/>
            </p:nvSpPr>
            <p:spPr bwMode="auto">
              <a:xfrm>
                <a:off x="3747" y="724"/>
                <a:ext cx="137" cy="82"/>
              </a:xfrm>
              <a:custGeom>
                <a:avLst/>
                <a:gdLst>
                  <a:gd name="T0" fmla="*/ 43 w 72"/>
                  <a:gd name="T1" fmla="*/ 43 h 43"/>
                  <a:gd name="T2" fmla="*/ 29 w 72"/>
                  <a:gd name="T3" fmla="*/ 43 h 43"/>
                  <a:gd name="T4" fmla="*/ 0 w 72"/>
                  <a:gd name="T5" fmla="*/ 14 h 43"/>
                  <a:gd name="T6" fmla="*/ 0 w 72"/>
                  <a:gd name="T7" fmla="*/ 0 h 43"/>
                  <a:gd name="T8" fmla="*/ 72 w 72"/>
                  <a:gd name="T9" fmla="*/ 0 h 43"/>
                  <a:gd name="T10" fmla="*/ 72 w 72"/>
                  <a:gd name="T11" fmla="*/ 14 h 43"/>
                  <a:gd name="T12" fmla="*/ 43 w 72"/>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72" h="43">
                    <a:moveTo>
                      <a:pt x="43" y="43"/>
                    </a:moveTo>
                    <a:cubicBezTo>
                      <a:pt x="29" y="43"/>
                      <a:pt x="29" y="43"/>
                      <a:pt x="29" y="43"/>
                    </a:cubicBezTo>
                    <a:cubicBezTo>
                      <a:pt x="13" y="43"/>
                      <a:pt x="0" y="30"/>
                      <a:pt x="0" y="14"/>
                    </a:cubicBezTo>
                    <a:cubicBezTo>
                      <a:pt x="0" y="0"/>
                      <a:pt x="0" y="0"/>
                      <a:pt x="0" y="0"/>
                    </a:cubicBezTo>
                    <a:cubicBezTo>
                      <a:pt x="72" y="0"/>
                      <a:pt x="72" y="0"/>
                      <a:pt x="72" y="0"/>
                    </a:cubicBezTo>
                    <a:cubicBezTo>
                      <a:pt x="72" y="14"/>
                      <a:pt x="72" y="14"/>
                      <a:pt x="72" y="14"/>
                    </a:cubicBezTo>
                    <a:cubicBezTo>
                      <a:pt x="72" y="30"/>
                      <a:pt x="59" y="43"/>
                      <a:pt x="43" y="43"/>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21" name="ï$1idè"/>
              <p:cNvSpPr/>
              <p:nvPr/>
            </p:nvSpPr>
            <p:spPr bwMode="auto">
              <a:xfrm>
                <a:off x="3642" y="484"/>
                <a:ext cx="76" cy="74"/>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2" name="ïŝ1îḑe"/>
              <p:cNvSpPr/>
              <p:nvPr/>
            </p:nvSpPr>
            <p:spPr bwMode="auto">
              <a:xfrm>
                <a:off x="3632" y="474"/>
                <a:ext cx="95" cy="94"/>
              </a:xfrm>
              <a:custGeom>
                <a:avLst/>
                <a:gdLst>
                  <a:gd name="T0" fmla="*/ 45 w 50"/>
                  <a:gd name="T1" fmla="*/ 24 h 49"/>
                  <a:gd name="T2" fmla="*/ 40 w 50"/>
                  <a:gd name="T3" fmla="*/ 24 h 49"/>
                  <a:gd name="T4" fmla="*/ 35 w 50"/>
                  <a:gd name="T5" fmla="*/ 35 h 49"/>
                  <a:gd name="T6" fmla="*/ 25 w 50"/>
                  <a:gd name="T7" fmla="*/ 39 h 49"/>
                  <a:gd name="T8" fmla="*/ 15 w 50"/>
                  <a:gd name="T9" fmla="*/ 35 h 49"/>
                  <a:gd name="T10" fmla="*/ 10 w 50"/>
                  <a:gd name="T11" fmla="*/ 24 h 49"/>
                  <a:gd name="T12" fmla="*/ 15 w 50"/>
                  <a:gd name="T13" fmla="*/ 14 h 49"/>
                  <a:gd name="T14" fmla="*/ 25 w 50"/>
                  <a:gd name="T15" fmla="*/ 10 h 49"/>
                  <a:gd name="T16" fmla="*/ 35 w 50"/>
                  <a:gd name="T17" fmla="*/ 14 h 49"/>
                  <a:gd name="T18" fmla="*/ 40 w 50"/>
                  <a:gd name="T19" fmla="*/ 24 h 49"/>
                  <a:gd name="T20" fmla="*/ 45 w 50"/>
                  <a:gd name="T21" fmla="*/ 24 h 49"/>
                  <a:gd name="T22" fmla="*/ 50 w 50"/>
                  <a:gd name="T23" fmla="*/ 24 h 49"/>
                  <a:gd name="T24" fmla="*/ 25 w 50"/>
                  <a:gd name="T25" fmla="*/ 0 h 49"/>
                  <a:gd name="T26" fmla="*/ 0 w 50"/>
                  <a:gd name="T27" fmla="*/ 24 h 49"/>
                  <a:gd name="T28" fmla="*/ 25 w 50"/>
                  <a:gd name="T29" fmla="*/ 49 h 49"/>
                  <a:gd name="T30" fmla="*/ 50 w 50"/>
                  <a:gd name="T31" fmla="*/ 24 h 49"/>
                  <a:gd name="T32" fmla="*/ 45 w 50"/>
                  <a:gd name="T33" fmla="*/ 2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9">
                    <a:moveTo>
                      <a:pt x="45" y="24"/>
                    </a:moveTo>
                    <a:cubicBezTo>
                      <a:pt x="40" y="24"/>
                      <a:pt x="40" y="24"/>
                      <a:pt x="40" y="24"/>
                    </a:cubicBezTo>
                    <a:cubicBezTo>
                      <a:pt x="40" y="28"/>
                      <a:pt x="38" y="32"/>
                      <a:pt x="35" y="35"/>
                    </a:cubicBezTo>
                    <a:cubicBezTo>
                      <a:pt x="33" y="37"/>
                      <a:pt x="29" y="39"/>
                      <a:pt x="25" y="39"/>
                    </a:cubicBezTo>
                    <a:cubicBezTo>
                      <a:pt x="21" y="39"/>
                      <a:pt x="17" y="37"/>
                      <a:pt x="15" y="35"/>
                    </a:cubicBezTo>
                    <a:cubicBezTo>
                      <a:pt x="12" y="32"/>
                      <a:pt x="10" y="28"/>
                      <a:pt x="10" y="24"/>
                    </a:cubicBezTo>
                    <a:cubicBezTo>
                      <a:pt x="10" y="20"/>
                      <a:pt x="12" y="17"/>
                      <a:pt x="15" y="14"/>
                    </a:cubicBezTo>
                    <a:cubicBezTo>
                      <a:pt x="17" y="11"/>
                      <a:pt x="21" y="10"/>
                      <a:pt x="25" y="10"/>
                    </a:cubicBezTo>
                    <a:cubicBezTo>
                      <a:pt x="29" y="10"/>
                      <a:pt x="33" y="11"/>
                      <a:pt x="35" y="14"/>
                    </a:cubicBezTo>
                    <a:cubicBezTo>
                      <a:pt x="38" y="17"/>
                      <a:pt x="40" y="20"/>
                      <a:pt x="40" y="24"/>
                    </a:cubicBezTo>
                    <a:cubicBezTo>
                      <a:pt x="45" y="24"/>
                      <a:pt x="45" y="24"/>
                      <a:pt x="45" y="24"/>
                    </a:cubicBezTo>
                    <a:cubicBezTo>
                      <a:pt x="50" y="24"/>
                      <a:pt x="50" y="24"/>
                      <a:pt x="50" y="24"/>
                    </a:cubicBezTo>
                    <a:cubicBezTo>
                      <a:pt x="50" y="11"/>
                      <a:pt x="39" y="0"/>
                      <a:pt x="25" y="0"/>
                    </a:cubicBezTo>
                    <a:cubicBezTo>
                      <a:pt x="11" y="0"/>
                      <a:pt x="0" y="11"/>
                      <a:pt x="0" y="24"/>
                    </a:cubicBezTo>
                    <a:cubicBezTo>
                      <a:pt x="0" y="38"/>
                      <a:pt x="11" y="49"/>
                      <a:pt x="25" y="49"/>
                    </a:cubicBezTo>
                    <a:cubicBezTo>
                      <a:pt x="39" y="49"/>
                      <a:pt x="50" y="38"/>
                      <a:pt x="50" y="24"/>
                    </a:cubicBezTo>
                    <a:cubicBezTo>
                      <a:pt x="45" y="24"/>
                      <a:pt x="45" y="24"/>
                      <a:pt x="45" y="24"/>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3" name="ïšlîḑê"/>
              <p:cNvSpPr/>
              <p:nvPr/>
            </p:nvSpPr>
            <p:spPr bwMode="auto">
              <a:xfrm>
                <a:off x="3621" y="969"/>
                <a:ext cx="333" cy="562"/>
              </a:xfrm>
              <a:custGeom>
                <a:avLst/>
                <a:gdLst>
                  <a:gd name="T0" fmla="*/ 0 w 333"/>
                  <a:gd name="T1" fmla="*/ 0 h 562"/>
                  <a:gd name="T2" fmla="*/ 198 w 333"/>
                  <a:gd name="T3" fmla="*/ 562 h 562"/>
                  <a:gd name="T4" fmla="*/ 333 w 333"/>
                  <a:gd name="T5" fmla="*/ 185 h 562"/>
                  <a:gd name="T6" fmla="*/ 0 w 333"/>
                  <a:gd name="T7" fmla="*/ 0 h 562"/>
                </a:gdLst>
                <a:ahLst/>
                <a:cxnLst>
                  <a:cxn ang="0">
                    <a:pos x="T0" y="T1"/>
                  </a:cxn>
                  <a:cxn ang="0">
                    <a:pos x="T2" y="T3"/>
                  </a:cxn>
                  <a:cxn ang="0">
                    <a:pos x="T4" y="T5"/>
                  </a:cxn>
                  <a:cxn ang="0">
                    <a:pos x="T6" y="T7"/>
                  </a:cxn>
                </a:cxnLst>
                <a:rect l="0" t="0" r="r" b="b"/>
                <a:pathLst>
                  <a:path w="333" h="562">
                    <a:moveTo>
                      <a:pt x="0" y="0"/>
                    </a:moveTo>
                    <a:lnTo>
                      <a:pt x="198" y="562"/>
                    </a:lnTo>
                    <a:lnTo>
                      <a:pt x="333" y="185"/>
                    </a:lnTo>
                    <a:lnTo>
                      <a:pt x="0" y="0"/>
                    </a:lnTo>
                    <a:close/>
                  </a:path>
                </a:pathLst>
              </a:custGeom>
              <a:solidFill>
                <a:srgbClr val="F7F0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4" name="í$ľíḑé"/>
              <p:cNvSpPr/>
              <p:nvPr/>
            </p:nvSpPr>
            <p:spPr bwMode="auto">
              <a:xfrm>
                <a:off x="3621" y="969"/>
                <a:ext cx="333" cy="562"/>
              </a:xfrm>
              <a:custGeom>
                <a:avLst/>
                <a:gdLst>
                  <a:gd name="T0" fmla="*/ 0 w 333"/>
                  <a:gd name="T1" fmla="*/ 0 h 562"/>
                  <a:gd name="T2" fmla="*/ 198 w 333"/>
                  <a:gd name="T3" fmla="*/ 562 h 562"/>
                  <a:gd name="T4" fmla="*/ 333 w 333"/>
                  <a:gd name="T5" fmla="*/ 185 h 562"/>
                  <a:gd name="T6" fmla="*/ 0 w 333"/>
                  <a:gd name="T7" fmla="*/ 0 h 562"/>
                </a:gdLst>
                <a:ahLst/>
                <a:cxnLst>
                  <a:cxn ang="0">
                    <a:pos x="T0" y="T1"/>
                  </a:cxn>
                  <a:cxn ang="0">
                    <a:pos x="T2" y="T3"/>
                  </a:cxn>
                  <a:cxn ang="0">
                    <a:pos x="T4" y="T5"/>
                  </a:cxn>
                  <a:cxn ang="0">
                    <a:pos x="T6" y="T7"/>
                  </a:cxn>
                </a:cxnLst>
                <a:rect l="0" t="0" r="r" b="b"/>
                <a:pathLst>
                  <a:path w="333" h="562">
                    <a:moveTo>
                      <a:pt x="0" y="0"/>
                    </a:moveTo>
                    <a:lnTo>
                      <a:pt x="198" y="562"/>
                    </a:lnTo>
                    <a:lnTo>
                      <a:pt x="333" y="18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5" name="íṥḷídè"/>
              <p:cNvSpPr/>
              <p:nvPr/>
            </p:nvSpPr>
            <p:spPr bwMode="auto">
              <a:xfrm>
                <a:off x="3861" y="962"/>
                <a:ext cx="151" cy="223"/>
              </a:xfrm>
              <a:custGeom>
                <a:avLst/>
                <a:gdLst>
                  <a:gd name="T0" fmla="*/ 151 w 151"/>
                  <a:gd name="T1" fmla="*/ 0 h 223"/>
                  <a:gd name="T2" fmla="*/ 99 w 151"/>
                  <a:gd name="T3" fmla="*/ 223 h 223"/>
                  <a:gd name="T4" fmla="*/ 0 w 151"/>
                  <a:gd name="T5" fmla="*/ 167 h 223"/>
                  <a:gd name="T6" fmla="*/ 151 w 151"/>
                  <a:gd name="T7" fmla="*/ 0 h 223"/>
                </a:gdLst>
                <a:ahLst/>
                <a:cxnLst>
                  <a:cxn ang="0">
                    <a:pos x="T0" y="T1"/>
                  </a:cxn>
                  <a:cxn ang="0">
                    <a:pos x="T2" y="T3"/>
                  </a:cxn>
                  <a:cxn ang="0">
                    <a:pos x="T4" y="T5"/>
                  </a:cxn>
                  <a:cxn ang="0">
                    <a:pos x="T6" y="T7"/>
                  </a:cxn>
                </a:cxnLst>
                <a:rect l="0" t="0" r="r" b="b"/>
                <a:pathLst>
                  <a:path w="151" h="223">
                    <a:moveTo>
                      <a:pt x="151" y="0"/>
                    </a:moveTo>
                    <a:lnTo>
                      <a:pt x="99" y="223"/>
                    </a:lnTo>
                    <a:lnTo>
                      <a:pt x="0" y="167"/>
                    </a:lnTo>
                    <a:lnTo>
                      <a:pt x="151" y="0"/>
                    </a:lnTo>
                    <a:close/>
                  </a:path>
                </a:pathLst>
              </a:custGeom>
              <a:solidFill>
                <a:srgbClr val="F7F0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6" name="íśḻîḍé"/>
              <p:cNvSpPr/>
              <p:nvPr/>
            </p:nvSpPr>
            <p:spPr bwMode="auto">
              <a:xfrm>
                <a:off x="3861" y="962"/>
                <a:ext cx="151" cy="223"/>
              </a:xfrm>
              <a:custGeom>
                <a:avLst/>
                <a:gdLst>
                  <a:gd name="T0" fmla="*/ 151 w 151"/>
                  <a:gd name="T1" fmla="*/ 0 h 223"/>
                  <a:gd name="T2" fmla="*/ 99 w 151"/>
                  <a:gd name="T3" fmla="*/ 223 h 223"/>
                  <a:gd name="T4" fmla="*/ 0 w 151"/>
                  <a:gd name="T5" fmla="*/ 167 h 223"/>
                  <a:gd name="T6" fmla="*/ 151 w 151"/>
                  <a:gd name="T7" fmla="*/ 0 h 223"/>
                </a:gdLst>
                <a:ahLst/>
                <a:cxnLst>
                  <a:cxn ang="0">
                    <a:pos x="T0" y="T1"/>
                  </a:cxn>
                  <a:cxn ang="0">
                    <a:pos x="T2" y="T3"/>
                  </a:cxn>
                  <a:cxn ang="0">
                    <a:pos x="T4" y="T5"/>
                  </a:cxn>
                  <a:cxn ang="0">
                    <a:pos x="T6" y="T7"/>
                  </a:cxn>
                </a:cxnLst>
                <a:rect l="0" t="0" r="r" b="b"/>
                <a:pathLst>
                  <a:path w="151" h="223">
                    <a:moveTo>
                      <a:pt x="151" y="0"/>
                    </a:moveTo>
                    <a:lnTo>
                      <a:pt x="99" y="223"/>
                    </a:lnTo>
                    <a:lnTo>
                      <a:pt x="0" y="167"/>
                    </a:lnTo>
                    <a:lnTo>
                      <a:pt x="15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7" name="ïṡļiďê"/>
              <p:cNvSpPr/>
              <p:nvPr/>
            </p:nvSpPr>
            <p:spPr bwMode="auto">
              <a:xfrm>
                <a:off x="4004" y="665"/>
                <a:ext cx="27" cy="26"/>
              </a:xfrm>
              <a:prstGeom prst="ellipse">
                <a:avLst/>
              </a:pr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8" name="îSlíḑe"/>
              <p:cNvSpPr/>
              <p:nvPr/>
            </p:nvSpPr>
            <p:spPr bwMode="auto">
              <a:xfrm>
                <a:off x="3756" y="1097"/>
                <a:ext cx="126" cy="112"/>
              </a:xfrm>
              <a:custGeom>
                <a:avLst/>
                <a:gdLst>
                  <a:gd name="T0" fmla="*/ 49 w 66"/>
                  <a:gd name="T1" fmla="*/ 59 h 59"/>
                  <a:gd name="T2" fmla="*/ 17 w 66"/>
                  <a:gd name="T3" fmla="*/ 59 h 59"/>
                  <a:gd name="T4" fmla="*/ 0 w 66"/>
                  <a:gd name="T5" fmla="*/ 41 h 59"/>
                  <a:gd name="T6" fmla="*/ 0 w 66"/>
                  <a:gd name="T7" fmla="*/ 18 h 59"/>
                  <a:gd name="T8" fmla="*/ 17 w 66"/>
                  <a:gd name="T9" fmla="*/ 0 h 59"/>
                  <a:gd name="T10" fmla="*/ 49 w 66"/>
                  <a:gd name="T11" fmla="*/ 0 h 59"/>
                  <a:gd name="T12" fmla="*/ 66 w 66"/>
                  <a:gd name="T13" fmla="*/ 18 h 59"/>
                  <a:gd name="T14" fmla="*/ 66 w 66"/>
                  <a:gd name="T15" fmla="*/ 41 h 59"/>
                  <a:gd name="T16" fmla="*/ 49 w 66"/>
                  <a:gd name="T17"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59">
                    <a:moveTo>
                      <a:pt x="49" y="59"/>
                    </a:moveTo>
                    <a:cubicBezTo>
                      <a:pt x="17" y="59"/>
                      <a:pt x="17" y="59"/>
                      <a:pt x="17" y="59"/>
                    </a:cubicBezTo>
                    <a:cubicBezTo>
                      <a:pt x="8" y="59"/>
                      <a:pt x="0" y="51"/>
                      <a:pt x="0" y="41"/>
                    </a:cubicBezTo>
                    <a:cubicBezTo>
                      <a:pt x="0" y="18"/>
                      <a:pt x="0" y="18"/>
                      <a:pt x="0" y="18"/>
                    </a:cubicBezTo>
                    <a:cubicBezTo>
                      <a:pt x="0" y="8"/>
                      <a:pt x="8" y="0"/>
                      <a:pt x="17" y="0"/>
                    </a:cubicBezTo>
                    <a:cubicBezTo>
                      <a:pt x="49" y="0"/>
                      <a:pt x="49" y="0"/>
                      <a:pt x="49" y="0"/>
                    </a:cubicBezTo>
                    <a:cubicBezTo>
                      <a:pt x="58" y="0"/>
                      <a:pt x="66" y="8"/>
                      <a:pt x="66" y="18"/>
                    </a:cubicBezTo>
                    <a:cubicBezTo>
                      <a:pt x="66" y="41"/>
                      <a:pt x="66" y="41"/>
                      <a:pt x="66" y="41"/>
                    </a:cubicBezTo>
                    <a:cubicBezTo>
                      <a:pt x="66" y="51"/>
                      <a:pt x="58" y="59"/>
                      <a:pt x="49" y="59"/>
                    </a:cubicBezTo>
                  </a:path>
                </a:pathLst>
              </a:custGeom>
              <a:solidFill>
                <a:srgbClr val="E259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9" name="iSḻîḍê"/>
              <p:cNvSpPr/>
              <p:nvPr/>
            </p:nvSpPr>
            <p:spPr bwMode="auto">
              <a:xfrm>
                <a:off x="3747" y="1088"/>
                <a:ext cx="144" cy="131"/>
              </a:xfrm>
              <a:custGeom>
                <a:avLst/>
                <a:gdLst>
                  <a:gd name="T0" fmla="*/ 54 w 76"/>
                  <a:gd name="T1" fmla="*/ 64 h 69"/>
                  <a:gd name="T2" fmla="*/ 54 w 76"/>
                  <a:gd name="T3" fmla="*/ 59 h 69"/>
                  <a:gd name="T4" fmla="*/ 22 w 76"/>
                  <a:gd name="T5" fmla="*/ 59 h 69"/>
                  <a:gd name="T6" fmla="*/ 10 w 76"/>
                  <a:gd name="T7" fmla="*/ 46 h 69"/>
                  <a:gd name="T8" fmla="*/ 10 w 76"/>
                  <a:gd name="T9" fmla="*/ 23 h 69"/>
                  <a:gd name="T10" fmla="*/ 22 w 76"/>
                  <a:gd name="T11" fmla="*/ 10 h 69"/>
                  <a:gd name="T12" fmla="*/ 54 w 76"/>
                  <a:gd name="T13" fmla="*/ 10 h 69"/>
                  <a:gd name="T14" fmla="*/ 66 w 76"/>
                  <a:gd name="T15" fmla="*/ 23 h 69"/>
                  <a:gd name="T16" fmla="*/ 66 w 76"/>
                  <a:gd name="T17" fmla="*/ 46 h 69"/>
                  <a:gd name="T18" fmla="*/ 54 w 76"/>
                  <a:gd name="T19" fmla="*/ 59 h 69"/>
                  <a:gd name="T20" fmla="*/ 54 w 76"/>
                  <a:gd name="T21" fmla="*/ 64 h 69"/>
                  <a:gd name="T22" fmla="*/ 54 w 76"/>
                  <a:gd name="T23" fmla="*/ 69 h 69"/>
                  <a:gd name="T24" fmla="*/ 76 w 76"/>
                  <a:gd name="T25" fmla="*/ 46 h 69"/>
                  <a:gd name="T26" fmla="*/ 76 w 76"/>
                  <a:gd name="T27" fmla="*/ 23 h 69"/>
                  <a:gd name="T28" fmla="*/ 54 w 76"/>
                  <a:gd name="T29" fmla="*/ 0 h 69"/>
                  <a:gd name="T30" fmla="*/ 22 w 76"/>
                  <a:gd name="T31" fmla="*/ 0 h 69"/>
                  <a:gd name="T32" fmla="*/ 0 w 76"/>
                  <a:gd name="T33" fmla="*/ 23 h 69"/>
                  <a:gd name="T34" fmla="*/ 0 w 76"/>
                  <a:gd name="T35" fmla="*/ 46 h 69"/>
                  <a:gd name="T36" fmla="*/ 22 w 76"/>
                  <a:gd name="T37" fmla="*/ 69 h 69"/>
                  <a:gd name="T38" fmla="*/ 54 w 76"/>
                  <a:gd name="T39" fmla="*/ 69 h 69"/>
                  <a:gd name="T40" fmla="*/ 54 w 76"/>
                  <a:gd name="T41" fmla="*/ 6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6" h="69">
                    <a:moveTo>
                      <a:pt x="54" y="64"/>
                    </a:moveTo>
                    <a:cubicBezTo>
                      <a:pt x="54" y="59"/>
                      <a:pt x="54" y="59"/>
                      <a:pt x="54" y="59"/>
                    </a:cubicBezTo>
                    <a:cubicBezTo>
                      <a:pt x="22" y="59"/>
                      <a:pt x="22" y="59"/>
                      <a:pt x="22" y="59"/>
                    </a:cubicBezTo>
                    <a:cubicBezTo>
                      <a:pt x="15" y="59"/>
                      <a:pt x="10" y="53"/>
                      <a:pt x="10" y="46"/>
                    </a:cubicBezTo>
                    <a:cubicBezTo>
                      <a:pt x="10" y="23"/>
                      <a:pt x="10" y="23"/>
                      <a:pt x="10" y="23"/>
                    </a:cubicBezTo>
                    <a:cubicBezTo>
                      <a:pt x="10" y="16"/>
                      <a:pt x="15" y="10"/>
                      <a:pt x="22" y="10"/>
                    </a:cubicBezTo>
                    <a:cubicBezTo>
                      <a:pt x="54" y="10"/>
                      <a:pt x="54" y="10"/>
                      <a:pt x="54" y="10"/>
                    </a:cubicBezTo>
                    <a:cubicBezTo>
                      <a:pt x="61" y="10"/>
                      <a:pt x="66" y="16"/>
                      <a:pt x="66" y="23"/>
                    </a:cubicBezTo>
                    <a:cubicBezTo>
                      <a:pt x="66" y="46"/>
                      <a:pt x="66" y="46"/>
                      <a:pt x="66" y="46"/>
                    </a:cubicBezTo>
                    <a:cubicBezTo>
                      <a:pt x="66" y="53"/>
                      <a:pt x="61" y="59"/>
                      <a:pt x="54" y="59"/>
                    </a:cubicBezTo>
                    <a:cubicBezTo>
                      <a:pt x="54" y="64"/>
                      <a:pt x="54" y="64"/>
                      <a:pt x="54" y="64"/>
                    </a:cubicBezTo>
                    <a:cubicBezTo>
                      <a:pt x="54" y="69"/>
                      <a:pt x="54" y="69"/>
                      <a:pt x="54" y="69"/>
                    </a:cubicBezTo>
                    <a:cubicBezTo>
                      <a:pt x="66" y="69"/>
                      <a:pt x="76" y="59"/>
                      <a:pt x="76" y="46"/>
                    </a:cubicBezTo>
                    <a:cubicBezTo>
                      <a:pt x="76" y="23"/>
                      <a:pt x="76" y="23"/>
                      <a:pt x="76" y="23"/>
                    </a:cubicBezTo>
                    <a:cubicBezTo>
                      <a:pt x="76" y="10"/>
                      <a:pt x="66" y="0"/>
                      <a:pt x="54" y="0"/>
                    </a:cubicBezTo>
                    <a:cubicBezTo>
                      <a:pt x="22" y="0"/>
                      <a:pt x="22" y="0"/>
                      <a:pt x="22" y="0"/>
                    </a:cubicBezTo>
                    <a:cubicBezTo>
                      <a:pt x="10" y="0"/>
                      <a:pt x="0" y="10"/>
                      <a:pt x="0" y="23"/>
                    </a:cubicBezTo>
                    <a:cubicBezTo>
                      <a:pt x="0" y="46"/>
                      <a:pt x="0" y="46"/>
                      <a:pt x="0" y="46"/>
                    </a:cubicBezTo>
                    <a:cubicBezTo>
                      <a:pt x="0" y="59"/>
                      <a:pt x="10" y="69"/>
                      <a:pt x="22" y="69"/>
                    </a:cubicBezTo>
                    <a:cubicBezTo>
                      <a:pt x="54" y="69"/>
                      <a:pt x="54" y="69"/>
                      <a:pt x="54" y="69"/>
                    </a:cubicBezTo>
                    <a:cubicBezTo>
                      <a:pt x="54" y="64"/>
                      <a:pt x="54" y="64"/>
                      <a:pt x="54" y="64"/>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0" name="ïṩļîḓé"/>
              <p:cNvSpPr/>
              <p:nvPr/>
            </p:nvSpPr>
            <p:spPr bwMode="auto">
              <a:xfrm>
                <a:off x="3766" y="1107"/>
                <a:ext cx="106" cy="55"/>
              </a:xfrm>
              <a:custGeom>
                <a:avLst/>
                <a:gdLst>
                  <a:gd name="T0" fmla="*/ 37 w 56"/>
                  <a:gd name="T1" fmla="*/ 0 h 29"/>
                  <a:gd name="T2" fmla="*/ 17 w 56"/>
                  <a:gd name="T3" fmla="*/ 0 h 29"/>
                  <a:gd name="T4" fmla="*/ 0 w 56"/>
                  <a:gd name="T5" fmla="*/ 8 h 29"/>
                  <a:gd name="T6" fmla="*/ 0 w 56"/>
                  <a:gd name="T7" fmla="*/ 13 h 29"/>
                  <a:gd name="T8" fmla="*/ 0 w 56"/>
                  <a:gd name="T9" fmla="*/ 29 h 29"/>
                  <a:gd name="T10" fmla="*/ 26 w 56"/>
                  <a:gd name="T11" fmla="*/ 14 h 29"/>
                  <a:gd name="T12" fmla="*/ 56 w 56"/>
                  <a:gd name="T13" fmla="*/ 28 h 29"/>
                  <a:gd name="T14" fmla="*/ 56 w 56"/>
                  <a:gd name="T15" fmla="*/ 13 h 29"/>
                  <a:gd name="T16" fmla="*/ 56 w 56"/>
                  <a:gd name="T17" fmla="*/ 9 h 29"/>
                  <a:gd name="T18" fmla="*/ 37 w 56"/>
                  <a:gd name="T1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29">
                    <a:moveTo>
                      <a:pt x="37" y="0"/>
                    </a:moveTo>
                    <a:cubicBezTo>
                      <a:pt x="17" y="0"/>
                      <a:pt x="17" y="0"/>
                      <a:pt x="17" y="0"/>
                    </a:cubicBezTo>
                    <a:cubicBezTo>
                      <a:pt x="0" y="8"/>
                      <a:pt x="0" y="8"/>
                      <a:pt x="0" y="8"/>
                    </a:cubicBezTo>
                    <a:cubicBezTo>
                      <a:pt x="0" y="10"/>
                      <a:pt x="0" y="11"/>
                      <a:pt x="0" y="13"/>
                    </a:cubicBezTo>
                    <a:cubicBezTo>
                      <a:pt x="0" y="29"/>
                      <a:pt x="0" y="29"/>
                      <a:pt x="0" y="29"/>
                    </a:cubicBezTo>
                    <a:cubicBezTo>
                      <a:pt x="6" y="25"/>
                      <a:pt x="26" y="14"/>
                      <a:pt x="26" y="14"/>
                    </a:cubicBezTo>
                    <a:cubicBezTo>
                      <a:pt x="56" y="28"/>
                      <a:pt x="56" y="28"/>
                      <a:pt x="56" y="28"/>
                    </a:cubicBezTo>
                    <a:cubicBezTo>
                      <a:pt x="56" y="13"/>
                      <a:pt x="56" y="13"/>
                      <a:pt x="56" y="13"/>
                    </a:cubicBezTo>
                    <a:cubicBezTo>
                      <a:pt x="56" y="11"/>
                      <a:pt x="56" y="10"/>
                      <a:pt x="56" y="9"/>
                    </a:cubicBezTo>
                    <a:cubicBezTo>
                      <a:pt x="37" y="0"/>
                      <a:pt x="37" y="0"/>
                      <a:pt x="37" y="0"/>
                    </a:cubicBezTo>
                  </a:path>
                </a:pathLst>
              </a:custGeom>
              <a:solidFill>
                <a:srgbClr val="CB4C4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1" name="îṣļïḋè"/>
              <p:cNvSpPr/>
              <p:nvPr/>
            </p:nvSpPr>
            <p:spPr bwMode="auto">
              <a:xfrm>
                <a:off x="3756" y="1097"/>
                <a:ext cx="128" cy="69"/>
              </a:xfrm>
              <a:custGeom>
                <a:avLst/>
                <a:gdLst>
                  <a:gd name="T0" fmla="*/ 61 w 67"/>
                  <a:gd name="T1" fmla="*/ 14 h 36"/>
                  <a:gd name="T2" fmla="*/ 61 w 67"/>
                  <a:gd name="T3" fmla="*/ 18 h 36"/>
                  <a:gd name="T4" fmla="*/ 61 w 67"/>
                  <a:gd name="T5" fmla="*/ 33 h 36"/>
                  <a:gd name="T6" fmla="*/ 64 w 67"/>
                  <a:gd name="T7" fmla="*/ 34 h 36"/>
                  <a:gd name="T8" fmla="*/ 67 w 67"/>
                  <a:gd name="T9" fmla="*/ 17 h 36"/>
                  <a:gd name="T10" fmla="*/ 61 w 67"/>
                  <a:gd name="T11" fmla="*/ 14 h 36"/>
                  <a:gd name="T12" fmla="*/ 5 w 67"/>
                  <a:gd name="T13" fmla="*/ 13 h 36"/>
                  <a:gd name="T14" fmla="*/ 0 w 67"/>
                  <a:gd name="T15" fmla="*/ 16 h 36"/>
                  <a:gd name="T16" fmla="*/ 0 w 67"/>
                  <a:gd name="T17" fmla="*/ 36 h 36"/>
                  <a:gd name="T18" fmla="*/ 3 w 67"/>
                  <a:gd name="T19" fmla="*/ 35 h 36"/>
                  <a:gd name="T20" fmla="*/ 5 w 67"/>
                  <a:gd name="T21" fmla="*/ 34 h 36"/>
                  <a:gd name="T22" fmla="*/ 5 w 67"/>
                  <a:gd name="T23" fmla="*/ 18 h 36"/>
                  <a:gd name="T24" fmla="*/ 5 w 67"/>
                  <a:gd name="T25" fmla="*/ 13 h 36"/>
                  <a:gd name="T26" fmla="*/ 31 w 67"/>
                  <a:gd name="T27" fmla="*/ 0 h 36"/>
                  <a:gd name="T28" fmla="*/ 22 w 67"/>
                  <a:gd name="T29" fmla="*/ 5 h 36"/>
                  <a:gd name="T30" fmla="*/ 42 w 67"/>
                  <a:gd name="T31" fmla="*/ 5 h 36"/>
                  <a:gd name="T32" fmla="*/ 31 w 67"/>
                  <a:gd name="T33"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36">
                    <a:moveTo>
                      <a:pt x="61" y="14"/>
                    </a:moveTo>
                    <a:cubicBezTo>
                      <a:pt x="61" y="15"/>
                      <a:pt x="61" y="16"/>
                      <a:pt x="61" y="18"/>
                    </a:cubicBezTo>
                    <a:cubicBezTo>
                      <a:pt x="61" y="33"/>
                      <a:pt x="61" y="33"/>
                      <a:pt x="61" y="33"/>
                    </a:cubicBezTo>
                    <a:cubicBezTo>
                      <a:pt x="64" y="34"/>
                      <a:pt x="64" y="34"/>
                      <a:pt x="64" y="34"/>
                    </a:cubicBezTo>
                    <a:cubicBezTo>
                      <a:pt x="67" y="17"/>
                      <a:pt x="67" y="17"/>
                      <a:pt x="67" y="17"/>
                    </a:cubicBezTo>
                    <a:cubicBezTo>
                      <a:pt x="61" y="14"/>
                      <a:pt x="61" y="14"/>
                      <a:pt x="61" y="14"/>
                    </a:cubicBezTo>
                    <a:moveTo>
                      <a:pt x="5" y="13"/>
                    </a:moveTo>
                    <a:cubicBezTo>
                      <a:pt x="0" y="16"/>
                      <a:pt x="0" y="16"/>
                      <a:pt x="0" y="16"/>
                    </a:cubicBezTo>
                    <a:cubicBezTo>
                      <a:pt x="0" y="36"/>
                      <a:pt x="0" y="36"/>
                      <a:pt x="0" y="36"/>
                    </a:cubicBezTo>
                    <a:cubicBezTo>
                      <a:pt x="3" y="35"/>
                      <a:pt x="3" y="35"/>
                      <a:pt x="3" y="35"/>
                    </a:cubicBezTo>
                    <a:cubicBezTo>
                      <a:pt x="3" y="35"/>
                      <a:pt x="4" y="35"/>
                      <a:pt x="5" y="34"/>
                    </a:cubicBezTo>
                    <a:cubicBezTo>
                      <a:pt x="5" y="18"/>
                      <a:pt x="5" y="18"/>
                      <a:pt x="5" y="18"/>
                    </a:cubicBezTo>
                    <a:cubicBezTo>
                      <a:pt x="5" y="16"/>
                      <a:pt x="5" y="15"/>
                      <a:pt x="5" y="13"/>
                    </a:cubicBezTo>
                    <a:moveTo>
                      <a:pt x="31" y="0"/>
                    </a:moveTo>
                    <a:cubicBezTo>
                      <a:pt x="22" y="5"/>
                      <a:pt x="22" y="5"/>
                      <a:pt x="22" y="5"/>
                    </a:cubicBezTo>
                    <a:cubicBezTo>
                      <a:pt x="42" y="5"/>
                      <a:pt x="42" y="5"/>
                      <a:pt x="42" y="5"/>
                    </a:cubicBezTo>
                    <a:cubicBezTo>
                      <a:pt x="31" y="0"/>
                      <a:pt x="31" y="0"/>
                      <a:pt x="31" y="0"/>
                    </a:cubicBezTo>
                  </a:path>
                </a:pathLst>
              </a:custGeom>
              <a:solidFill>
                <a:srgbClr val="640B1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2" name="isľîḓe"/>
              <p:cNvSpPr/>
              <p:nvPr/>
            </p:nvSpPr>
            <p:spPr bwMode="auto">
              <a:xfrm>
                <a:off x="3438" y="61"/>
                <a:ext cx="751" cy="449"/>
              </a:xfrm>
              <a:custGeom>
                <a:avLst/>
                <a:gdLst>
                  <a:gd name="T0" fmla="*/ 43 w 394"/>
                  <a:gd name="T1" fmla="*/ 236 h 236"/>
                  <a:gd name="T2" fmla="*/ 12 w 394"/>
                  <a:gd name="T3" fmla="*/ 154 h 236"/>
                  <a:gd name="T4" fmla="*/ 39 w 394"/>
                  <a:gd name="T5" fmla="*/ 60 h 236"/>
                  <a:gd name="T6" fmla="*/ 36 w 394"/>
                  <a:gd name="T7" fmla="*/ 42 h 236"/>
                  <a:gd name="T8" fmla="*/ 72 w 394"/>
                  <a:gd name="T9" fmla="*/ 14 h 236"/>
                  <a:gd name="T10" fmla="*/ 331 w 394"/>
                  <a:gd name="T11" fmla="*/ 33 h 236"/>
                  <a:gd name="T12" fmla="*/ 385 w 394"/>
                  <a:gd name="T13" fmla="*/ 134 h 236"/>
                  <a:gd name="T14" fmla="*/ 354 w 394"/>
                  <a:gd name="T15" fmla="*/ 230 h 236"/>
                  <a:gd name="T16" fmla="*/ 353 w 394"/>
                  <a:gd name="T17" fmla="*/ 142 h 236"/>
                  <a:gd name="T18" fmla="*/ 143 w 394"/>
                  <a:gd name="T19" fmla="*/ 105 h 236"/>
                  <a:gd name="T20" fmla="*/ 44 w 394"/>
                  <a:gd name="T21" fmla="*/ 152 h 236"/>
                  <a:gd name="T22" fmla="*/ 43 w 394"/>
                  <a:gd name="T23"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4" h="236">
                    <a:moveTo>
                      <a:pt x="43" y="236"/>
                    </a:moveTo>
                    <a:cubicBezTo>
                      <a:pt x="12" y="154"/>
                      <a:pt x="12" y="154"/>
                      <a:pt x="12" y="154"/>
                    </a:cubicBezTo>
                    <a:cubicBezTo>
                      <a:pt x="0" y="120"/>
                      <a:pt x="9" y="81"/>
                      <a:pt x="39" y="60"/>
                    </a:cubicBezTo>
                    <a:cubicBezTo>
                      <a:pt x="39" y="60"/>
                      <a:pt x="37" y="52"/>
                      <a:pt x="36" y="42"/>
                    </a:cubicBezTo>
                    <a:cubicBezTo>
                      <a:pt x="33" y="18"/>
                      <a:pt x="47" y="15"/>
                      <a:pt x="72" y="14"/>
                    </a:cubicBezTo>
                    <a:cubicBezTo>
                      <a:pt x="272" y="2"/>
                      <a:pt x="271" y="0"/>
                      <a:pt x="331" y="33"/>
                    </a:cubicBezTo>
                    <a:cubicBezTo>
                      <a:pt x="394" y="73"/>
                      <a:pt x="385" y="134"/>
                      <a:pt x="385" y="134"/>
                    </a:cubicBezTo>
                    <a:cubicBezTo>
                      <a:pt x="354" y="230"/>
                      <a:pt x="354" y="230"/>
                      <a:pt x="354" y="230"/>
                    </a:cubicBezTo>
                    <a:cubicBezTo>
                      <a:pt x="353" y="142"/>
                      <a:pt x="353" y="142"/>
                      <a:pt x="353" y="142"/>
                    </a:cubicBezTo>
                    <a:cubicBezTo>
                      <a:pt x="256" y="167"/>
                      <a:pt x="143" y="105"/>
                      <a:pt x="143" y="105"/>
                    </a:cubicBezTo>
                    <a:cubicBezTo>
                      <a:pt x="105" y="113"/>
                      <a:pt x="57" y="115"/>
                      <a:pt x="44" y="152"/>
                    </a:cubicBezTo>
                    <a:cubicBezTo>
                      <a:pt x="43" y="236"/>
                      <a:pt x="43" y="236"/>
                      <a:pt x="43" y="236"/>
                    </a:cubicBezTo>
                  </a:path>
                </a:pathLst>
              </a:custGeom>
              <a:solidFill>
                <a:srgbClr val="AA635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3" name="íślíďé"/>
              <p:cNvSpPr/>
              <p:nvPr/>
            </p:nvSpPr>
            <p:spPr bwMode="auto">
              <a:xfrm>
                <a:off x="3441" y="63"/>
                <a:ext cx="740" cy="499"/>
              </a:xfrm>
              <a:custGeom>
                <a:avLst/>
                <a:gdLst>
                  <a:gd name="T0" fmla="*/ 46 w 388"/>
                  <a:gd name="T1" fmla="*/ 233 h 262"/>
                  <a:gd name="T2" fmla="*/ 10 w 388"/>
                  <a:gd name="T3" fmla="*/ 153 h 262"/>
                  <a:gd name="T4" fmla="*/ 10 w 388"/>
                  <a:gd name="T5" fmla="*/ 123 h 262"/>
                  <a:gd name="T6" fmla="*/ 42 w 388"/>
                  <a:gd name="T7" fmla="*/ 61 h 262"/>
                  <a:gd name="T8" fmla="*/ 41 w 388"/>
                  <a:gd name="T9" fmla="*/ 57 h 262"/>
                  <a:gd name="T10" fmla="*/ 39 w 388"/>
                  <a:gd name="T11" fmla="*/ 35 h 262"/>
                  <a:gd name="T12" fmla="*/ 44 w 388"/>
                  <a:gd name="T13" fmla="*/ 23 h 262"/>
                  <a:gd name="T14" fmla="*/ 70 w 388"/>
                  <a:gd name="T15" fmla="*/ 18 h 262"/>
                  <a:gd name="T16" fmla="*/ 283 w 388"/>
                  <a:gd name="T17" fmla="*/ 16 h 262"/>
                  <a:gd name="T18" fmla="*/ 329 w 388"/>
                  <a:gd name="T19" fmla="*/ 32 h 262"/>
                  <a:gd name="T20" fmla="*/ 370 w 388"/>
                  <a:gd name="T21" fmla="*/ 86 h 262"/>
                  <a:gd name="T22" fmla="*/ 378 w 388"/>
                  <a:gd name="T23" fmla="*/ 131 h 262"/>
                  <a:gd name="T24" fmla="*/ 378 w 388"/>
                  <a:gd name="T25" fmla="*/ 132 h 262"/>
                  <a:gd name="T26" fmla="*/ 379 w 388"/>
                  <a:gd name="T27" fmla="*/ 132 h 262"/>
                  <a:gd name="T28" fmla="*/ 378 w 388"/>
                  <a:gd name="T29" fmla="*/ 132 h 262"/>
                  <a:gd name="T30" fmla="*/ 378 w 388"/>
                  <a:gd name="T31" fmla="*/ 132 h 262"/>
                  <a:gd name="T32" fmla="*/ 378 w 388"/>
                  <a:gd name="T33" fmla="*/ 132 h 262"/>
                  <a:gd name="T34" fmla="*/ 356 w 388"/>
                  <a:gd name="T35" fmla="*/ 135 h 262"/>
                  <a:gd name="T36" fmla="*/ 301 w 388"/>
                  <a:gd name="T37" fmla="*/ 142 h 262"/>
                  <a:gd name="T38" fmla="*/ 157 w 388"/>
                  <a:gd name="T39" fmla="*/ 106 h 262"/>
                  <a:gd name="T40" fmla="*/ 144 w 388"/>
                  <a:gd name="T41" fmla="*/ 100 h 262"/>
                  <a:gd name="T42" fmla="*/ 143 w 388"/>
                  <a:gd name="T43" fmla="*/ 99 h 262"/>
                  <a:gd name="T44" fmla="*/ 140 w 388"/>
                  <a:gd name="T45" fmla="*/ 99 h 262"/>
                  <a:gd name="T46" fmla="*/ 55 w 388"/>
                  <a:gd name="T47" fmla="*/ 125 h 262"/>
                  <a:gd name="T48" fmla="*/ 37 w 388"/>
                  <a:gd name="T49" fmla="*/ 150 h 262"/>
                  <a:gd name="T50" fmla="*/ 41 w 388"/>
                  <a:gd name="T51" fmla="*/ 235 h 262"/>
                  <a:gd name="T52" fmla="*/ 41 w 388"/>
                  <a:gd name="T53" fmla="*/ 235 h 262"/>
                  <a:gd name="T54" fmla="*/ 47 w 388"/>
                  <a:gd name="T55" fmla="*/ 151 h 262"/>
                  <a:gd name="T56" fmla="*/ 46 w 388"/>
                  <a:gd name="T57" fmla="*/ 153 h 262"/>
                  <a:gd name="T58" fmla="*/ 98 w 388"/>
                  <a:gd name="T59" fmla="*/ 117 h 262"/>
                  <a:gd name="T60" fmla="*/ 141 w 388"/>
                  <a:gd name="T61" fmla="*/ 104 h 262"/>
                  <a:gd name="T62" fmla="*/ 189 w 388"/>
                  <a:gd name="T63" fmla="*/ 130 h 262"/>
                  <a:gd name="T64" fmla="*/ 352 w 388"/>
                  <a:gd name="T65" fmla="*/ 146 h 262"/>
                  <a:gd name="T66" fmla="*/ 346 w 388"/>
                  <a:gd name="T67" fmla="*/ 141 h 262"/>
                  <a:gd name="T68" fmla="*/ 388 w 388"/>
                  <a:gd name="T69" fmla="*/ 134 h 262"/>
                  <a:gd name="T70" fmla="*/ 388 w 388"/>
                  <a:gd name="T71" fmla="*/ 125 h 262"/>
                  <a:gd name="T72" fmla="*/ 332 w 388"/>
                  <a:gd name="T73" fmla="*/ 28 h 262"/>
                  <a:gd name="T74" fmla="*/ 331 w 388"/>
                  <a:gd name="T75" fmla="*/ 28 h 262"/>
                  <a:gd name="T76" fmla="*/ 230 w 388"/>
                  <a:gd name="T77" fmla="*/ 0 h 262"/>
                  <a:gd name="T78" fmla="*/ 54 w 388"/>
                  <a:gd name="T79" fmla="*/ 9 h 262"/>
                  <a:gd name="T80" fmla="*/ 30 w 388"/>
                  <a:gd name="T81" fmla="*/ 25 h 262"/>
                  <a:gd name="T82" fmla="*/ 29 w 388"/>
                  <a:gd name="T83" fmla="*/ 42 h 262"/>
                  <a:gd name="T84" fmla="*/ 37 w 388"/>
                  <a:gd name="T85" fmla="*/ 59 h 262"/>
                  <a:gd name="T86" fmla="*/ 0 w 388"/>
                  <a:gd name="T87" fmla="*/ 123 h 262"/>
                  <a:gd name="T88" fmla="*/ 5 w 388"/>
                  <a:gd name="T89" fmla="*/ 155 h 262"/>
                  <a:gd name="T90" fmla="*/ 46 w 388"/>
                  <a:gd name="T91" fmla="*/ 235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88" h="262">
                    <a:moveTo>
                      <a:pt x="41" y="235"/>
                    </a:moveTo>
                    <a:cubicBezTo>
                      <a:pt x="46" y="233"/>
                      <a:pt x="46" y="233"/>
                      <a:pt x="46" y="233"/>
                    </a:cubicBezTo>
                    <a:cubicBezTo>
                      <a:pt x="15" y="151"/>
                      <a:pt x="15" y="151"/>
                      <a:pt x="15" y="151"/>
                    </a:cubicBezTo>
                    <a:cubicBezTo>
                      <a:pt x="10" y="153"/>
                      <a:pt x="10" y="153"/>
                      <a:pt x="10" y="153"/>
                    </a:cubicBezTo>
                    <a:cubicBezTo>
                      <a:pt x="15" y="151"/>
                      <a:pt x="15" y="151"/>
                      <a:pt x="15" y="151"/>
                    </a:cubicBezTo>
                    <a:cubicBezTo>
                      <a:pt x="12" y="142"/>
                      <a:pt x="10" y="132"/>
                      <a:pt x="10" y="123"/>
                    </a:cubicBezTo>
                    <a:cubicBezTo>
                      <a:pt x="10" y="99"/>
                      <a:pt x="20" y="77"/>
                      <a:pt x="40" y="63"/>
                    </a:cubicBezTo>
                    <a:cubicBezTo>
                      <a:pt x="42" y="61"/>
                      <a:pt x="42" y="61"/>
                      <a:pt x="42" y="61"/>
                    </a:cubicBezTo>
                    <a:cubicBezTo>
                      <a:pt x="42" y="58"/>
                      <a:pt x="42" y="58"/>
                      <a:pt x="42" y="58"/>
                    </a:cubicBezTo>
                    <a:cubicBezTo>
                      <a:pt x="42" y="58"/>
                      <a:pt x="41" y="57"/>
                      <a:pt x="41" y="57"/>
                    </a:cubicBezTo>
                    <a:cubicBezTo>
                      <a:pt x="41" y="54"/>
                      <a:pt x="40" y="48"/>
                      <a:pt x="39" y="41"/>
                    </a:cubicBezTo>
                    <a:cubicBezTo>
                      <a:pt x="39" y="39"/>
                      <a:pt x="39" y="37"/>
                      <a:pt x="39" y="35"/>
                    </a:cubicBezTo>
                    <a:cubicBezTo>
                      <a:pt x="39" y="31"/>
                      <a:pt x="39" y="29"/>
                      <a:pt x="40" y="27"/>
                    </a:cubicBezTo>
                    <a:cubicBezTo>
                      <a:pt x="41" y="25"/>
                      <a:pt x="42" y="24"/>
                      <a:pt x="44" y="23"/>
                    </a:cubicBezTo>
                    <a:cubicBezTo>
                      <a:pt x="46" y="21"/>
                      <a:pt x="49" y="20"/>
                      <a:pt x="54" y="19"/>
                    </a:cubicBezTo>
                    <a:cubicBezTo>
                      <a:pt x="58" y="18"/>
                      <a:pt x="64" y="18"/>
                      <a:pt x="70" y="18"/>
                    </a:cubicBezTo>
                    <a:cubicBezTo>
                      <a:pt x="150" y="13"/>
                      <a:pt x="198" y="10"/>
                      <a:pt x="230" y="10"/>
                    </a:cubicBezTo>
                    <a:cubicBezTo>
                      <a:pt x="254" y="10"/>
                      <a:pt x="269" y="12"/>
                      <a:pt x="283" y="16"/>
                    </a:cubicBezTo>
                    <a:cubicBezTo>
                      <a:pt x="296" y="20"/>
                      <a:pt x="308" y="27"/>
                      <a:pt x="326" y="37"/>
                    </a:cubicBezTo>
                    <a:cubicBezTo>
                      <a:pt x="329" y="32"/>
                      <a:pt x="329" y="32"/>
                      <a:pt x="329" y="32"/>
                    </a:cubicBezTo>
                    <a:cubicBezTo>
                      <a:pt x="326" y="37"/>
                      <a:pt x="326" y="37"/>
                      <a:pt x="326" y="37"/>
                    </a:cubicBezTo>
                    <a:cubicBezTo>
                      <a:pt x="350" y="52"/>
                      <a:pt x="363" y="70"/>
                      <a:pt x="370" y="86"/>
                    </a:cubicBezTo>
                    <a:cubicBezTo>
                      <a:pt x="377" y="102"/>
                      <a:pt x="378" y="117"/>
                      <a:pt x="378" y="125"/>
                    </a:cubicBezTo>
                    <a:cubicBezTo>
                      <a:pt x="378" y="128"/>
                      <a:pt x="378" y="129"/>
                      <a:pt x="378" y="131"/>
                    </a:cubicBezTo>
                    <a:cubicBezTo>
                      <a:pt x="378" y="131"/>
                      <a:pt x="378" y="132"/>
                      <a:pt x="378" y="132"/>
                    </a:cubicBezTo>
                    <a:cubicBezTo>
                      <a:pt x="378" y="132"/>
                      <a:pt x="378" y="132"/>
                      <a:pt x="378" y="132"/>
                    </a:cubicBezTo>
                    <a:cubicBezTo>
                      <a:pt x="378" y="132"/>
                      <a:pt x="378" y="132"/>
                      <a:pt x="378" y="132"/>
                    </a:cubicBezTo>
                    <a:cubicBezTo>
                      <a:pt x="379" y="132"/>
                      <a:pt x="379" y="132"/>
                      <a:pt x="379" y="132"/>
                    </a:cubicBezTo>
                    <a:cubicBezTo>
                      <a:pt x="378" y="132"/>
                      <a:pt x="378" y="132"/>
                      <a:pt x="378" y="132"/>
                    </a:cubicBezTo>
                    <a:cubicBezTo>
                      <a:pt x="378" y="132"/>
                      <a:pt x="378" y="132"/>
                      <a:pt x="378" y="132"/>
                    </a:cubicBezTo>
                    <a:cubicBezTo>
                      <a:pt x="379" y="132"/>
                      <a:pt x="379" y="132"/>
                      <a:pt x="379" y="132"/>
                    </a:cubicBezTo>
                    <a:cubicBezTo>
                      <a:pt x="378" y="132"/>
                      <a:pt x="378" y="132"/>
                      <a:pt x="378" y="132"/>
                    </a:cubicBezTo>
                    <a:cubicBezTo>
                      <a:pt x="383" y="133"/>
                      <a:pt x="383" y="133"/>
                      <a:pt x="383" y="133"/>
                    </a:cubicBezTo>
                    <a:cubicBezTo>
                      <a:pt x="378" y="132"/>
                      <a:pt x="378" y="132"/>
                      <a:pt x="378" y="132"/>
                    </a:cubicBezTo>
                    <a:cubicBezTo>
                      <a:pt x="357" y="199"/>
                      <a:pt x="357" y="199"/>
                      <a:pt x="357" y="199"/>
                    </a:cubicBezTo>
                    <a:cubicBezTo>
                      <a:pt x="356" y="135"/>
                      <a:pt x="356" y="135"/>
                      <a:pt x="356" y="135"/>
                    </a:cubicBezTo>
                    <a:cubicBezTo>
                      <a:pt x="349" y="136"/>
                      <a:pt x="349" y="136"/>
                      <a:pt x="349" y="136"/>
                    </a:cubicBezTo>
                    <a:cubicBezTo>
                      <a:pt x="334" y="140"/>
                      <a:pt x="317" y="142"/>
                      <a:pt x="301" y="142"/>
                    </a:cubicBezTo>
                    <a:cubicBezTo>
                      <a:pt x="261" y="142"/>
                      <a:pt x="221" y="131"/>
                      <a:pt x="192" y="121"/>
                    </a:cubicBezTo>
                    <a:cubicBezTo>
                      <a:pt x="177" y="115"/>
                      <a:pt x="165" y="110"/>
                      <a:pt x="157" y="106"/>
                    </a:cubicBezTo>
                    <a:cubicBezTo>
                      <a:pt x="152" y="104"/>
                      <a:pt x="149" y="102"/>
                      <a:pt x="147" y="101"/>
                    </a:cubicBezTo>
                    <a:cubicBezTo>
                      <a:pt x="146" y="101"/>
                      <a:pt x="145" y="100"/>
                      <a:pt x="144" y="100"/>
                    </a:cubicBezTo>
                    <a:cubicBezTo>
                      <a:pt x="144" y="99"/>
                      <a:pt x="144" y="99"/>
                      <a:pt x="144" y="99"/>
                    </a:cubicBezTo>
                    <a:cubicBezTo>
                      <a:pt x="143" y="99"/>
                      <a:pt x="143" y="99"/>
                      <a:pt x="143" y="99"/>
                    </a:cubicBezTo>
                    <a:cubicBezTo>
                      <a:pt x="142" y="98"/>
                      <a:pt x="142" y="98"/>
                      <a:pt x="142" y="98"/>
                    </a:cubicBezTo>
                    <a:cubicBezTo>
                      <a:pt x="140" y="99"/>
                      <a:pt x="140" y="99"/>
                      <a:pt x="140" y="99"/>
                    </a:cubicBezTo>
                    <a:cubicBezTo>
                      <a:pt x="121" y="103"/>
                      <a:pt x="100" y="105"/>
                      <a:pt x="81" y="112"/>
                    </a:cubicBezTo>
                    <a:cubicBezTo>
                      <a:pt x="71" y="115"/>
                      <a:pt x="62" y="119"/>
                      <a:pt x="55" y="125"/>
                    </a:cubicBezTo>
                    <a:cubicBezTo>
                      <a:pt x="47" y="131"/>
                      <a:pt x="41" y="139"/>
                      <a:pt x="37" y="149"/>
                    </a:cubicBezTo>
                    <a:cubicBezTo>
                      <a:pt x="37" y="150"/>
                      <a:pt x="37" y="150"/>
                      <a:pt x="37" y="150"/>
                    </a:cubicBezTo>
                    <a:cubicBezTo>
                      <a:pt x="36" y="235"/>
                      <a:pt x="36" y="235"/>
                      <a:pt x="36" y="235"/>
                    </a:cubicBezTo>
                    <a:cubicBezTo>
                      <a:pt x="41" y="235"/>
                      <a:pt x="41" y="235"/>
                      <a:pt x="41" y="235"/>
                    </a:cubicBezTo>
                    <a:cubicBezTo>
                      <a:pt x="46" y="233"/>
                      <a:pt x="46" y="233"/>
                      <a:pt x="46" y="233"/>
                    </a:cubicBezTo>
                    <a:cubicBezTo>
                      <a:pt x="41" y="235"/>
                      <a:pt x="41" y="235"/>
                      <a:pt x="41" y="235"/>
                    </a:cubicBezTo>
                    <a:cubicBezTo>
                      <a:pt x="46" y="235"/>
                      <a:pt x="46" y="235"/>
                      <a:pt x="46" y="235"/>
                    </a:cubicBezTo>
                    <a:cubicBezTo>
                      <a:pt x="47" y="151"/>
                      <a:pt x="47" y="151"/>
                      <a:pt x="47" y="151"/>
                    </a:cubicBezTo>
                    <a:cubicBezTo>
                      <a:pt x="42" y="151"/>
                      <a:pt x="42" y="151"/>
                      <a:pt x="42" y="151"/>
                    </a:cubicBezTo>
                    <a:cubicBezTo>
                      <a:pt x="46" y="153"/>
                      <a:pt x="46" y="153"/>
                      <a:pt x="46" y="153"/>
                    </a:cubicBezTo>
                    <a:cubicBezTo>
                      <a:pt x="50" y="144"/>
                      <a:pt x="54" y="138"/>
                      <a:pt x="61" y="133"/>
                    </a:cubicBezTo>
                    <a:cubicBezTo>
                      <a:pt x="70" y="125"/>
                      <a:pt x="83" y="121"/>
                      <a:pt x="98" y="117"/>
                    </a:cubicBezTo>
                    <a:cubicBezTo>
                      <a:pt x="112" y="114"/>
                      <a:pt x="127" y="112"/>
                      <a:pt x="142" y="109"/>
                    </a:cubicBezTo>
                    <a:cubicBezTo>
                      <a:pt x="141" y="104"/>
                      <a:pt x="141" y="104"/>
                      <a:pt x="141" y="104"/>
                    </a:cubicBezTo>
                    <a:cubicBezTo>
                      <a:pt x="139" y="108"/>
                      <a:pt x="139" y="108"/>
                      <a:pt x="139" y="108"/>
                    </a:cubicBezTo>
                    <a:cubicBezTo>
                      <a:pt x="139" y="108"/>
                      <a:pt x="158" y="119"/>
                      <a:pt x="189" y="130"/>
                    </a:cubicBezTo>
                    <a:cubicBezTo>
                      <a:pt x="219" y="141"/>
                      <a:pt x="259" y="152"/>
                      <a:pt x="301" y="152"/>
                    </a:cubicBezTo>
                    <a:cubicBezTo>
                      <a:pt x="318" y="152"/>
                      <a:pt x="335" y="150"/>
                      <a:pt x="352" y="146"/>
                    </a:cubicBezTo>
                    <a:cubicBezTo>
                      <a:pt x="351" y="141"/>
                      <a:pt x="351" y="141"/>
                      <a:pt x="351" y="141"/>
                    </a:cubicBezTo>
                    <a:cubicBezTo>
                      <a:pt x="346" y="141"/>
                      <a:pt x="346" y="141"/>
                      <a:pt x="346" y="141"/>
                    </a:cubicBezTo>
                    <a:cubicBezTo>
                      <a:pt x="348" y="260"/>
                      <a:pt x="348" y="260"/>
                      <a:pt x="348" y="260"/>
                    </a:cubicBezTo>
                    <a:cubicBezTo>
                      <a:pt x="388" y="134"/>
                      <a:pt x="388" y="134"/>
                      <a:pt x="388" y="134"/>
                    </a:cubicBezTo>
                    <a:cubicBezTo>
                      <a:pt x="388" y="134"/>
                      <a:pt x="388" y="134"/>
                      <a:pt x="388" y="134"/>
                    </a:cubicBezTo>
                    <a:cubicBezTo>
                      <a:pt x="388" y="134"/>
                      <a:pt x="388" y="130"/>
                      <a:pt x="388" y="125"/>
                    </a:cubicBezTo>
                    <a:cubicBezTo>
                      <a:pt x="388" y="116"/>
                      <a:pt x="387" y="100"/>
                      <a:pt x="379" y="82"/>
                    </a:cubicBezTo>
                    <a:cubicBezTo>
                      <a:pt x="371" y="64"/>
                      <a:pt x="357" y="44"/>
                      <a:pt x="332" y="28"/>
                    </a:cubicBezTo>
                    <a:cubicBezTo>
                      <a:pt x="331" y="28"/>
                      <a:pt x="331" y="28"/>
                      <a:pt x="331" y="28"/>
                    </a:cubicBezTo>
                    <a:cubicBezTo>
                      <a:pt x="331" y="28"/>
                      <a:pt x="331" y="28"/>
                      <a:pt x="331" y="28"/>
                    </a:cubicBezTo>
                    <a:cubicBezTo>
                      <a:pt x="313" y="18"/>
                      <a:pt x="300" y="11"/>
                      <a:pt x="286" y="6"/>
                    </a:cubicBezTo>
                    <a:cubicBezTo>
                      <a:pt x="271" y="2"/>
                      <a:pt x="255" y="0"/>
                      <a:pt x="230" y="0"/>
                    </a:cubicBezTo>
                    <a:cubicBezTo>
                      <a:pt x="197" y="0"/>
                      <a:pt x="149" y="3"/>
                      <a:pt x="69" y="8"/>
                    </a:cubicBezTo>
                    <a:cubicBezTo>
                      <a:pt x="64" y="8"/>
                      <a:pt x="59" y="8"/>
                      <a:pt x="54" y="9"/>
                    </a:cubicBezTo>
                    <a:cubicBezTo>
                      <a:pt x="47" y="10"/>
                      <a:pt x="41" y="12"/>
                      <a:pt x="36" y="17"/>
                    </a:cubicBezTo>
                    <a:cubicBezTo>
                      <a:pt x="33" y="19"/>
                      <a:pt x="31" y="21"/>
                      <a:pt x="30" y="25"/>
                    </a:cubicBezTo>
                    <a:cubicBezTo>
                      <a:pt x="29" y="28"/>
                      <a:pt x="29" y="31"/>
                      <a:pt x="29" y="35"/>
                    </a:cubicBezTo>
                    <a:cubicBezTo>
                      <a:pt x="29" y="37"/>
                      <a:pt x="29" y="40"/>
                      <a:pt x="29" y="42"/>
                    </a:cubicBezTo>
                    <a:cubicBezTo>
                      <a:pt x="30" y="52"/>
                      <a:pt x="32" y="60"/>
                      <a:pt x="32" y="60"/>
                    </a:cubicBezTo>
                    <a:cubicBezTo>
                      <a:pt x="37" y="59"/>
                      <a:pt x="37" y="59"/>
                      <a:pt x="37" y="59"/>
                    </a:cubicBezTo>
                    <a:cubicBezTo>
                      <a:pt x="34" y="55"/>
                      <a:pt x="34" y="55"/>
                      <a:pt x="34" y="55"/>
                    </a:cubicBezTo>
                    <a:cubicBezTo>
                      <a:pt x="11" y="71"/>
                      <a:pt x="0" y="97"/>
                      <a:pt x="0" y="123"/>
                    </a:cubicBezTo>
                    <a:cubicBezTo>
                      <a:pt x="0" y="133"/>
                      <a:pt x="2" y="144"/>
                      <a:pt x="5" y="155"/>
                    </a:cubicBezTo>
                    <a:cubicBezTo>
                      <a:pt x="5" y="155"/>
                      <a:pt x="5" y="155"/>
                      <a:pt x="5" y="155"/>
                    </a:cubicBezTo>
                    <a:cubicBezTo>
                      <a:pt x="46" y="262"/>
                      <a:pt x="46" y="262"/>
                      <a:pt x="46" y="262"/>
                    </a:cubicBezTo>
                    <a:cubicBezTo>
                      <a:pt x="46" y="235"/>
                      <a:pt x="46" y="235"/>
                      <a:pt x="46" y="235"/>
                    </a:cubicBezTo>
                    <a:cubicBezTo>
                      <a:pt x="41" y="235"/>
                      <a:pt x="41" y="235"/>
                      <a:pt x="41" y="235"/>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4" name="ísḻîḋe"/>
              <p:cNvSpPr/>
              <p:nvPr/>
            </p:nvSpPr>
            <p:spPr bwMode="auto">
              <a:xfrm>
                <a:off x="3756" y="1097"/>
                <a:ext cx="126" cy="112"/>
              </a:xfrm>
              <a:custGeom>
                <a:avLst/>
                <a:gdLst>
                  <a:gd name="T0" fmla="*/ 49 w 66"/>
                  <a:gd name="T1" fmla="*/ 59 h 59"/>
                  <a:gd name="T2" fmla="*/ 17 w 66"/>
                  <a:gd name="T3" fmla="*/ 59 h 59"/>
                  <a:gd name="T4" fmla="*/ 0 w 66"/>
                  <a:gd name="T5" fmla="*/ 41 h 59"/>
                  <a:gd name="T6" fmla="*/ 0 w 66"/>
                  <a:gd name="T7" fmla="*/ 18 h 59"/>
                  <a:gd name="T8" fmla="*/ 17 w 66"/>
                  <a:gd name="T9" fmla="*/ 0 h 59"/>
                  <a:gd name="T10" fmla="*/ 49 w 66"/>
                  <a:gd name="T11" fmla="*/ 0 h 59"/>
                  <a:gd name="T12" fmla="*/ 66 w 66"/>
                  <a:gd name="T13" fmla="*/ 18 h 59"/>
                  <a:gd name="T14" fmla="*/ 66 w 66"/>
                  <a:gd name="T15" fmla="*/ 41 h 59"/>
                  <a:gd name="T16" fmla="*/ 49 w 66"/>
                  <a:gd name="T17"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59">
                    <a:moveTo>
                      <a:pt x="49" y="59"/>
                    </a:moveTo>
                    <a:cubicBezTo>
                      <a:pt x="17" y="59"/>
                      <a:pt x="17" y="59"/>
                      <a:pt x="17" y="59"/>
                    </a:cubicBezTo>
                    <a:cubicBezTo>
                      <a:pt x="8" y="59"/>
                      <a:pt x="0" y="51"/>
                      <a:pt x="0" y="41"/>
                    </a:cubicBezTo>
                    <a:cubicBezTo>
                      <a:pt x="0" y="18"/>
                      <a:pt x="0" y="18"/>
                      <a:pt x="0" y="18"/>
                    </a:cubicBezTo>
                    <a:cubicBezTo>
                      <a:pt x="0" y="8"/>
                      <a:pt x="8" y="0"/>
                      <a:pt x="17" y="0"/>
                    </a:cubicBezTo>
                    <a:cubicBezTo>
                      <a:pt x="49" y="0"/>
                      <a:pt x="49" y="0"/>
                      <a:pt x="49" y="0"/>
                    </a:cubicBezTo>
                    <a:cubicBezTo>
                      <a:pt x="58" y="0"/>
                      <a:pt x="66" y="8"/>
                      <a:pt x="66" y="18"/>
                    </a:cubicBezTo>
                    <a:cubicBezTo>
                      <a:pt x="66" y="41"/>
                      <a:pt x="66" y="41"/>
                      <a:pt x="66" y="41"/>
                    </a:cubicBezTo>
                    <a:cubicBezTo>
                      <a:pt x="66" y="51"/>
                      <a:pt x="58" y="59"/>
                      <a:pt x="49" y="59"/>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35" name="íšḻiḓê"/>
              <p:cNvSpPr/>
              <p:nvPr/>
            </p:nvSpPr>
            <p:spPr bwMode="auto">
              <a:xfrm>
                <a:off x="3621" y="916"/>
                <a:ext cx="198" cy="246"/>
              </a:xfrm>
              <a:custGeom>
                <a:avLst/>
                <a:gdLst>
                  <a:gd name="T0" fmla="*/ 3 w 198"/>
                  <a:gd name="T1" fmla="*/ 0 h 246"/>
                  <a:gd name="T2" fmla="*/ 198 w 198"/>
                  <a:gd name="T3" fmla="*/ 181 h 246"/>
                  <a:gd name="T4" fmla="*/ 65 w 198"/>
                  <a:gd name="T5" fmla="*/ 246 h 246"/>
                  <a:gd name="T6" fmla="*/ 0 w 198"/>
                  <a:gd name="T7" fmla="*/ 38 h 246"/>
                  <a:gd name="T8" fmla="*/ 0 w 198"/>
                  <a:gd name="T9" fmla="*/ 8 h 246"/>
                  <a:gd name="T10" fmla="*/ 3 w 198"/>
                  <a:gd name="T11" fmla="*/ 0 h 246"/>
                </a:gdLst>
                <a:ahLst/>
                <a:cxnLst>
                  <a:cxn ang="0">
                    <a:pos x="T0" y="T1"/>
                  </a:cxn>
                  <a:cxn ang="0">
                    <a:pos x="T2" y="T3"/>
                  </a:cxn>
                  <a:cxn ang="0">
                    <a:pos x="T4" y="T5"/>
                  </a:cxn>
                  <a:cxn ang="0">
                    <a:pos x="T6" y="T7"/>
                  </a:cxn>
                  <a:cxn ang="0">
                    <a:pos x="T8" y="T9"/>
                  </a:cxn>
                  <a:cxn ang="0">
                    <a:pos x="T10" y="T11"/>
                  </a:cxn>
                </a:cxnLst>
                <a:rect l="0" t="0" r="r" b="b"/>
                <a:pathLst>
                  <a:path w="198" h="246">
                    <a:moveTo>
                      <a:pt x="3" y="0"/>
                    </a:moveTo>
                    <a:lnTo>
                      <a:pt x="198" y="181"/>
                    </a:lnTo>
                    <a:lnTo>
                      <a:pt x="65" y="246"/>
                    </a:lnTo>
                    <a:lnTo>
                      <a:pt x="0" y="38"/>
                    </a:lnTo>
                    <a:lnTo>
                      <a:pt x="0" y="8"/>
                    </a:ln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6" name="iśļiḍè"/>
              <p:cNvSpPr/>
              <p:nvPr/>
            </p:nvSpPr>
            <p:spPr bwMode="auto">
              <a:xfrm>
                <a:off x="3621" y="916"/>
                <a:ext cx="198" cy="246"/>
              </a:xfrm>
              <a:custGeom>
                <a:avLst/>
                <a:gdLst>
                  <a:gd name="T0" fmla="*/ 3 w 198"/>
                  <a:gd name="T1" fmla="*/ 0 h 246"/>
                  <a:gd name="T2" fmla="*/ 198 w 198"/>
                  <a:gd name="T3" fmla="*/ 181 h 246"/>
                  <a:gd name="T4" fmla="*/ 65 w 198"/>
                  <a:gd name="T5" fmla="*/ 246 h 246"/>
                  <a:gd name="T6" fmla="*/ 0 w 198"/>
                  <a:gd name="T7" fmla="*/ 38 h 246"/>
                  <a:gd name="T8" fmla="*/ 0 w 198"/>
                  <a:gd name="T9" fmla="*/ 8 h 246"/>
                </a:gdLst>
                <a:ahLst/>
                <a:cxnLst>
                  <a:cxn ang="0">
                    <a:pos x="T0" y="T1"/>
                  </a:cxn>
                  <a:cxn ang="0">
                    <a:pos x="T2" y="T3"/>
                  </a:cxn>
                  <a:cxn ang="0">
                    <a:pos x="T4" y="T5"/>
                  </a:cxn>
                  <a:cxn ang="0">
                    <a:pos x="T6" y="T7"/>
                  </a:cxn>
                  <a:cxn ang="0">
                    <a:pos x="T8" y="T9"/>
                  </a:cxn>
                </a:cxnLst>
                <a:rect l="0" t="0" r="r" b="b"/>
                <a:pathLst>
                  <a:path w="198" h="246">
                    <a:moveTo>
                      <a:pt x="3" y="0"/>
                    </a:moveTo>
                    <a:lnTo>
                      <a:pt x="198" y="181"/>
                    </a:lnTo>
                    <a:lnTo>
                      <a:pt x="65" y="246"/>
                    </a:lnTo>
                    <a:lnTo>
                      <a:pt x="0" y="38"/>
                    </a:lnTo>
                    <a:lnTo>
                      <a:pt x="0" y="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7" name="íṧḻïdè"/>
              <p:cNvSpPr/>
              <p:nvPr/>
            </p:nvSpPr>
            <p:spPr bwMode="auto">
              <a:xfrm>
                <a:off x="3621" y="916"/>
                <a:ext cx="198" cy="246"/>
              </a:xfrm>
              <a:custGeom>
                <a:avLst/>
                <a:gdLst>
                  <a:gd name="T0" fmla="*/ 3 w 198"/>
                  <a:gd name="T1" fmla="*/ 0 h 246"/>
                  <a:gd name="T2" fmla="*/ 198 w 198"/>
                  <a:gd name="T3" fmla="*/ 181 h 246"/>
                  <a:gd name="T4" fmla="*/ 65 w 198"/>
                  <a:gd name="T5" fmla="*/ 246 h 246"/>
                  <a:gd name="T6" fmla="*/ 0 w 198"/>
                  <a:gd name="T7" fmla="*/ 38 h 246"/>
                  <a:gd name="T8" fmla="*/ 0 w 198"/>
                  <a:gd name="T9" fmla="*/ 8 h 246"/>
                </a:gdLst>
                <a:ahLst/>
                <a:cxnLst>
                  <a:cxn ang="0">
                    <a:pos x="T0" y="T1"/>
                  </a:cxn>
                  <a:cxn ang="0">
                    <a:pos x="T2" y="T3"/>
                  </a:cxn>
                  <a:cxn ang="0">
                    <a:pos x="T4" y="T5"/>
                  </a:cxn>
                  <a:cxn ang="0">
                    <a:pos x="T6" y="T7"/>
                  </a:cxn>
                  <a:cxn ang="0">
                    <a:pos x="T8" y="T9"/>
                  </a:cxn>
                </a:cxnLst>
                <a:rect l="0" t="0" r="r" b="b"/>
                <a:pathLst>
                  <a:path w="198" h="246">
                    <a:moveTo>
                      <a:pt x="3" y="0"/>
                    </a:moveTo>
                    <a:lnTo>
                      <a:pt x="198" y="181"/>
                    </a:lnTo>
                    <a:lnTo>
                      <a:pt x="65" y="246"/>
                    </a:lnTo>
                    <a:lnTo>
                      <a:pt x="0" y="38"/>
                    </a:lnTo>
                    <a:lnTo>
                      <a:pt x="0" y="8"/>
                    </a:ln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38" name="ïṥlîḋe"/>
              <p:cNvSpPr/>
              <p:nvPr/>
            </p:nvSpPr>
            <p:spPr bwMode="auto">
              <a:xfrm>
                <a:off x="3954" y="912"/>
                <a:ext cx="58" cy="42"/>
              </a:xfrm>
              <a:custGeom>
                <a:avLst/>
                <a:gdLst>
                  <a:gd name="T0" fmla="*/ 0 w 30"/>
                  <a:gd name="T1" fmla="*/ 22 h 22"/>
                  <a:gd name="T2" fmla="*/ 30 w 30"/>
                  <a:gd name="T3" fmla="*/ 22 h 22"/>
                  <a:gd name="T4" fmla="*/ 30 w 30"/>
                  <a:gd name="T5" fmla="*/ 7 h 22"/>
                  <a:gd name="T6" fmla="*/ 23 w 30"/>
                  <a:gd name="T7" fmla="*/ 0 h 22"/>
                  <a:gd name="T8" fmla="*/ 0 w 30"/>
                  <a:gd name="T9" fmla="*/ 0 h 22"/>
                  <a:gd name="T10" fmla="*/ 0 w 30"/>
                  <a:gd name="T11" fmla="*/ 22 h 22"/>
                </a:gdLst>
                <a:ahLst/>
                <a:cxnLst>
                  <a:cxn ang="0">
                    <a:pos x="T0" y="T1"/>
                  </a:cxn>
                  <a:cxn ang="0">
                    <a:pos x="T2" y="T3"/>
                  </a:cxn>
                  <a:cxn ang="0">
                    <a:pos x="T4" y="T5"/>
                  </a:cxn>
                  <a:cxn ang="0">
                    <a:pos x="T6" y="T7"/>
                  </a:cxn>
                  <a:cxn ang="0">
                    <a:pos x="T8" y="T9"/>
                  </a:cxn>
                  <a:cxn ang="0">
                    <a:pos x="T10" y="T11"/>
                  </a:cxn>
                </a:cxnLst>
                <a:rect l="0" t="0" r="r" b="b"/>
                <a:pathLst>
                  <a:path w="30" h="22">
                    <a:moveTo>
                      <a:pt x="0" y="22"/>
                    </a:moveTo>
                    <a:cubicBezTo>
                      <a:pt x="30" y="22"/>
                      <a:pt x="30" y="22"/>
                      <a:pt x="30" y="22"/>
                    </a:cubicBezTo>
                    <a:cubicBezTo>
                      <a:pt x="30" y="7"/>
                      <a:pt x="30" y="7"/>
                      <a:pt x="30" y="7"/>
                    </a:cubicBezTo>
                    <a:cubicBezTo>
                      <a:pt x="30" y="3"/>
                      <a:pt x="26" y="0"/>
                      <a:pt x="23" y="0"/>
                    </a:cubicBezTo>
                    <a:cubicBezTo>
                      <a:pt x="0" y="0"/>
                      <a:pt x="0" y="0"/>
                      <a:pt x="0" y="0"/>
                    </a:cubicBezTo>
                    <a:lnTo>
                      <a:pt x="0" y="22"/>
                    </a:lnTo>
                    <a:close/>
                  </a:path>
                </a:pathLst>
              </a:custGeom>
              <a:solidFill>
                <a:srgbClr val="F7F0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9" name="îṩļidé"/>
              <p:cNvSpPr/>
              <p:nvPr/>
            </p:nvSpPr>
            <p:spPr bwMode="auto">
              <a:xfrm>
                <a:off x="3954" y="912"/>
                <a:ext cx="58" cy="42"/>
              </a:xfrm>
              <a:custGeom>
                <a:avLst/>
                <a:gdLst>
                  <a:gd name="T0" fmla="*/ 0 w 30"/>
                  <a:gd name="T1" fmla="*/ 22 h 22"/>
                  <a:gd name="T2" fmla="*/ 30 w 30"/>
                  <a:gd name="T3" fmla="*/ 22 h 22"/>
                  <a:gd name="T4" fmla="*/ 30 w 30"/>
                  <a:gd name="T5" fmla="*/ 7 h 22"/>
                  <a:gd name="T6" fmla="*/ 23 w 30"/>
                  <a:gd name="T7" fmla="*/ 0 h 22"/>
                  <a:gd name="T8" fmla="*/ 0 w 30"/>
                  <a:gd name="T9" fmla="*/ 0 h 22"/>
                  <a:gd name="T10" fmla="*/ 0 w 30"/>
                  <a:gd name="T11" fmla="*/ 22 h 22"/>
                </a:gdLst>
                <a:ahLst/>
                <a:cxnLst>
                  <a:cxn ang="0">
                    <a:pos x="T0" y="T1"/>
                  </a:cxn>
                  <a:cxn ang="0">
                    <a:pos x="T2" y="T3"/>
                  </a:cxn>
                  <a:cxn ang="0">
                    <a:pos x="T4" y="T5"/>
                  </a:cxn>
                  <a:cxn ang="0">
                    <a:pos x="T6" y="T7"/>
                  </a:cxn>
                  <a:cxn ang="0">
                    <a:pos x="T8" y="T9"/>
                  </a:cxn>
                  <a:cxn ang="0">
                    <a:pos x="T10" y="T11"/>
                  </a:cxn>
                </a:cxnLst>
                <a:rect l="0" t="0" r="r" b="b"/>
                <a:pathLst>
                  <a:path w="30" h="22">
                    <a:moveTo>
                      <a:pt x="0" y="22"/>
                    </a:moveTo>
                    <a:cubicBezTo>
                      <a:pt x="30" y="22"/>
                      <a:pt x="30" y="22"/>
                      <a:pt x="30" y="22"/>
                    </a:cubicBezTo>
                    <a:cubicBezTo>
                      <a:pt x="30" y="7"/>
                      <a:pt x="30" y="7"/>
                      <a:pt x="30" y="7"/>
                    </a:cubicBezTo>
                    <a:cubicBezTo>
                      <a:pt x="30" y="3"/>
                      <a:pt x="26" y="0"/>
                      <a:pt x="23" y="0"/>
                    </a:cubicBezTo>
                    <a:cubicBezTo>
                      <a:pt x="0" y="0"/>
                      <a:pt x="0" y="0"/>
                      <a:pt x="0" y="0"/>
                    </a:cubicBezTo>
                    <a:lnTo>
                      <a:pt x="0" y="22"/>
                    </a:ln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40" name="îSľîḍè"/>
              <p:cNvSpPr/>
              <p:nvPr/>
            </p:nvSpPr>
            <p:spPr bwMode="auto">
              <a:xfrm>
                <a:off x="3811" y="916"/>
                <a:ext cx="201" cy="238"/>
              </a:xfrm>
              <a:custGeom>
                <a:avLst/>
                <a:gdLst>
                  <a:gd name="T0" fmla="*/ 195 w 201"/>
                  <a:gd name="T1" fmla="*/ 0 h 238"/>
                  <a:gd name="T2" fmla="*/ 0 w 201"/>
                  <a:gd name="T3" fmla="*/ 181 h 238"/>
                  <a:gd name="T4" fmla="*/ 128 w 201"/>
                  <a:gd name="T5" fmla="*/ 238 h 238"/>
                  <a:gd name="T6" fmla="*/ 201 w 201"/>
                  <a:gd name="T7" fmla="*/ 38 h 238"/>
                  <a:gd name="T8" fmla="*/ 201 w 201"/>
                  <a:gd name="T9" fmla="*/ 8 h 238"/>
                  <a:gd name="T10" fmla="*/ 195 w 201"/>
                  <a:gd name="T11" fmla="*/ 0 h 238"/>
                </a:gdLst>
                <a:ahLst/>
                <a:cxnLst>
                  <a:cxn ang="0">
                    <a:pos x="T0" y="T1"/>
                  </a:cxn>
                  <a:cxn ang="0">
                    <a:pos x="T2" y="T3"/>
                  </a:cxn>
                  <a:cxn ang="0">
                    <a:pos x="T4" y="T5"/>
                  </a:cxn>
                  <a:cxn ang="0">
                    <a:pos x="T6" y="T7"/>
                  </a:cxn>
                  <a:cxn ang="0">
                    <a:pos x="T8" y="T9"/>
                  </a:cxn>
                  <a:cxn ang="0">
                    <a:pos x="T10" y="T11"/>
                  </a:cxn>
                </a:cxnLst>
                <a:rect l="0" t="0" r="r" b="b"/>
                <a:pathLst>
                  <a:path w="201" h="238">
                    <a:moveTo>
                      <a:pt x="195" y="0"/>
                    </a:moveTo>
                    <a:lnTo>
                      <a:pt x="0" y="181"/>
                    </a:lnTo>
                    <a:lnTo>
                      <a:pt x="128" y="238"/>
                    </a:lnTo>
                    <a:lnTo>
                      <a:pt x="201" y="38"/>
                    </a:lnTo>
                    <a:lnTo>
                      <a:pt x="201" y="8"/>
                    </a:lnTo>
                    <a:lnTo>
                      <a:pt x="19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1" name="ísľíḍè"/>
              <p:cNvSpPr/>
              <p:nvPr/>
            </p:nvSpPr>
            <p:spPr bwMode="auto">
              <a:xfrm>
                <a:off x="3811" y="916"/>
                <a:ext cx="201" cy="238"/>
              </a:xfrm>
              <a:custGeom>
                <a:avLst/>
                <a:gdLst>
                  <a:gd name="T0" fmla="*/ 195 w 201"/>
                  <a:gd name="T1" fmla="*/ 0 h 238"/>
                  <a:gd name="T2" fmla="*/ 0 w 201"/>
                  <a:gd name="T3" fmla="*/ 181 h 238"/>
                  <a:gd name="T4" fmla="*/ 128 w 201"/>
                  <a:gd name="T5" fmla="*/ 238 h 238"/>
                  <a:gd name="T6" fmla="*/ 201 w 201"/>
                  <a:gd name="T7" fmla="*/ 38 h 238"/>
                  <a:gd name="T8" fmla="*/ 201 w 201"/>
                  <a:gd name="T9" fmla="*/ 8 h 238"/>
                </a:gdLst>
                <a:ahLst/>
                <a:cxnLst>
                  <a:cxn ang="0">
                    <a:pos x="T0" y="T1"/>
                  </a:cxn>
                  <a:cxn ang="0">
                    <a:pos x="T2" y="T3"/>
                  </a:cxn>
                  <a:cxn ang="0">
                    <a:pos x="T4" y="T5"/>
                  </a:cxn>
                  <a:cxn ang="0">
                    <a:pos x="T6" y="T7"/>
                  </a:cxn>
                  <a:cxn ang="0">
                    <a:pos x="T8" y="T9"/>
                  </a:cxn>
                </a:cxnLst>
                <a:rect l="0" t="0" r="r" b="b"/>
                <a:pathLst>
                  <a:path w="201" h="238">
                    <a:moveTo>
                      <a:pt x="195" y="0"/>
                    </a:moveTo>
                    <a:lnTo>
                      <a:pt x="0" y="181"/>
                    </a:lnTo>
                    <a:lnTo>
                      <a:pt x="128" y="238"/>
                    </a:lnTo>
                    <a:lnTo>
                      <a:pt x="201" y="38"/>
                    </a:lnTo>
                    <a:lnTo>
                      <a:pt x="201" y="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2" name="îṡḷïde"/>
              <p:cNvSpPr/>
              <p:nvPr/>
            </p:nvSpPr>
            <p:spPr bwMode="auto">
              <a:xfrm>
                <a:off x="3811" y="916"/>
                <a:ext cx="201" cy="238"/>
              </a:xfrm>
              <a:custGeom>
                <a:avLst/>
                <a:gdLst>
                  <a:gd name="T0" fmla="*/ 195 w 201"/>
                  <a:gd name="T1" fmla="*/ 0 h 238"/>
                  <a:gd name="T2" fmla="*/ 0 w 201"/>
                  <a:gd name="T3" fmla="*/ 181 h 238"/>
                  <a:gd name="T4" fmla="*/ 128 w 201"/>
                  <a:gd name="T5" fmla="*/ 238 h 238"/>
                  <a:gd name="T6" fmla="*/ 201 w 201"/>
                  <a:gd name="T7" fmla="*/ 38 h 238"/>
                  <a:gd name="T8" fmla="*/ 201 w 201"/>
                  <a:gd name="T9" fmla="*/ 8 h 238"/>
                </a:gdLst>
                <a:ahLst/>
                <a:cxnLst>
                  <a:cxn ang="0">
                    <a:pos x="T0" y="T1"/>
                  </a:cxn>
                  <a:cxn ang="0">
                    <a:pos x="T2" y="T3"/>
                  </a:cxn>
                  <a:cxn ang="0">
                    <a:pos x="T4" y="T5"/>
                  </a:cxn>
                  <a:cxn ang="0">
                    <a:pos x="T6" y="T7"/>
                  </a:cxn>
                  <a:cxn ang="0">
                    <a:pos x="T8" y="T9"/>
                  </a:cxn>
                </a:cxnLst>
                <a:rect l="0" t="0" r="r" b="b"/>
                <a:pathLst>
                  <a:path w="201" h="238">
                    <a:moveTo>
                      <a:pt x="195" y="0"/>
                    </a:moveTo>
                    <a:lnTo>
                      <a:pt x="0" y="181"/>
                    </a:lnTo>
                    <a:lnTo>
                      <a:pt x="128" y="238"/>
                    </a:lnTo>
                    <a:lnTo>
                      <a:pt x="201" y="38"/>
                    </a:lnTo>
                    <a:lnTo>
                      <a:pt x="201" y="8"/>
                    </a:ln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43" name="îṥḻíḓé"/>
              <p:cNvSpPr/>
              <p:nvPr/>
            </p:nvSpPr>
            <p:spPr bwMode="auto">
              <a:xfrm>
                <a:off x="3756" y="1208"/>
                <a:ext cx="124" cy="310"/>
              </a:xfrm>
              <a:custGeom>
                <a:avLst/>
                <a:gdLst>
                  <a:gd name="T0" fmla="*/ 105 w 124"/>
                  <a:gd name="T1" fmla="*/ 0 h 310"/>
                  <a:gd name="T2" fmla="*/ 21 w 124"/>
                  <a:gd name="T3" fmla="*/ 0 h 310"/>
                  <a:gd name="T4" fmla="*/ 0 w 124"/>
                  <a:gd name="T5" fmla="*/ 241 h 310"/>
                  <a:gd name="T6" fmla="*/ 65 w 124"/>
                  <a:gd name="T7" fmla="*/ 310 h 310"/>
                  <a:gd name="T8" fmla="*/ 124 w 124"/>
                  <a:gd name="T9" fmla="*/ 247 h 310"/>
                  <a:gd name="T10" fmla="*/ 105 w 124"/>
                  <a:gd name="T11" fmla="*/ 0 h 310"/>
                </a:gdLst>
                <a:ahLst/>
                <a:cxnLst>
                  <a:cxn ang="0">
                    <a:pos x="T0" y="T1"/>
                  </a:cxn>
                  <a:cxn ang="0">
                    <a:pos x="T2" y="T3"/>
                  </a:cxn>
                  <a:cxn ang="0">
                    <a:pos x="T4" y="T5"/>
                  </a:cxn>
                  <a:cxn ang="0">
                    <a:pos x="T6" y="T7"/>
                  </a:cxn>
                  <a:cxn ang="0">
                    <a:pos x="T8" y="T9"/>
                  </a:cxn>
                  <a:cxn ang="0">
                    <a:pos x="T10" y="T11"/>
                  </a:cxn>
                </a:cxnLst>
                <a:rect l="0" t="0" r="r" b="b"/>
                <a:pathLst>
                  <a:path w="124" h="310">
                    <a:moveTo>
                      <a:pt x="105" y="0"/>
                    </a:moveTo>
                    <a:lnTo>
                      <a:pt x="21" y="0"/>
                    </a:lnTo>
                    <a:lnTo>
                      <a:pt x="0" y="241"/>
                    </a:lnTo>
                    <a:lnTo>
                      <a:pt x="65" y="310"/>
                    </a:lnTo>
                    <a:lnTo>
                      <a:pt x="124" y="247"/>
                    </a:lnTo>
                    <a:lnTo>
                      <a:pt x="105" y="0"/>
                    </a:lnTo>
                    <a:close/>
                  </a:path>
                </a:pathLst>
              </a:custGeom>
              <a:solidFill>
                <a:srgbClr val="E259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4" name="ïšļïḑè"/>
              <p:cNvSpPr/>
              <p:nvPr/>
            </p:nvSpPr>
            <p:spPr bwMode="auto">
              <a:xfrm>
                <a:off x="3756" y="1208"/>
                <a:ext cx="124" cy="310"/>
              </a:xfrm>
              <a:custGeom>
                <a:avLst/>
                <a:gdLst>
                  <a:gd name="T0" fmla="*/ 105 w 124"/>
                  <a:gd name="T1" fmla="*/ 0 h 310"/>
                  <a:gd name="T2" fmla="*/ 21 w 124"/>
                  <a:gd name="T3" fmla="*/ 0 h 310"/>
                  <a:gd name="T4" fmla="*/ 0 w 124"/>
                  <a:gd name="T5" fmla="*/ 241 h 310"/>
                  <a:gd name="T6" fmla="*/ 65 w 124"/>
                  <a:gd name="T7" fmla="*/ 310 h 310"/>
                  <a:gd name="T8" fmla="*/ 124 w 124"/>
                  <a:gd name="T9" fmla="*/ 247 h 310"/>
                  <a:gd name="T10" fmla="*/ 105 w 124"/>
                  <a:gd name="T11" fmla="*/ 0 h 310"/>
                </a:gdLst>
                <a:ahLst/>
                <a:cxnLst>
                  <a:cxn ang="0">
                    <a:pos x="T0" y="T1"/>
                  </a:cxn>
                  <a:cxn ang="0">
                    <a:pos x="T2" y="T3"/>
                  </a:cxn>
                  <a:cxn ang="0">
                    <a:pos x="T4" y="T5"/>
                  </a:cxn>
                  <a:cxn ang="0">
                    <a:pos x="T6" y="T7"/>
                  </a:cxn>
                  <a:cxn ang="0">
                    <a:pos x="T8" y="T9"/>
                  </a:cxn>
                  <a:cxn ang="0">
                    <a:pos x="T10" y="T11"/>
                  </a:cxn>
                </a:cxnLst>
                <a:rect l="0" t="0" r="r" b="b"/>
                <a:pathLst>
                  <a:path w="124" h="310">
                    <a:moveTo>
                      <a:pt x="105" y="0"/>
                    </a:moveTo>
                    <a:lnTo>
                      <a:pt x="21" y="0"/>
                    </a:lnTo>
                    <a:lnTo>
                      <a:pt x="0" y="241"/>
                    </a:lnTo>
                    <a:lnTo>
                      <a:pt x="65" y="310"/>
                    </a:lnTo>
                    <a:lnTo>
                      <a:pt x="124" y="247"/>
                    </a:lnTo>
                    <a:lnTo>
                      <a:pt x="105" y="0"/>
                    </a:ln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45" name="ísliḍè"/>
              <p:cNvSpPr/>
              <p:nvPr/>
            </p:nvSpPr>
            <p:spPr bwMode="auto">
              <a:xfrm flipV="1">
                <a:off x="3400" y="1402"/>
                <a:ext cx="0" cy="97"/>
              </a:xfrm>
              <a:prstGeom prst="line">
                <a:avLst/>
              </a:prstGeom>
              <a:noFill/>
              <a:ln w="30163" cap="rnd">
                <a:solidFill>
                  <a:srgbClr val="640917"/>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246" name="ïšľíḑe"/>
              <p:cNvSpPr/>
              <p:nvPr/>
            </p:nvSpPr>
            <p:spPr bwMode="auto">
              <a:xfrm>
                <a:off x="3661" y="501"/>
                <a:ext cx="38" cy="38"/>
              </a:xfrm>
              <a:prstGeom prst="ellipse">
                <a:avLst/>
              </a:pr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7" name="iś1ïdê"/>
              <p:cNvSpPr/>
              <p:nvPr/>
            </p:nvSpPr>
            <p:spPr bwMode="auto">
              <a:xfrm>
                <a:off x="3920" y="484"/>
                <a:ext cx="74" cy="74"/>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8" name="íṣľîḋé"/>
              <p:cNvSpPr/>
              <p:nvPr/>
            </p:nvSpPr>
            <p:spPr bwMode="auto">
              <a:xfrm>
                <a:off x="3911" y="474"/>
                <a:ext cx="93" cy="94"/>
              </a:xfrm>
              <a:custGeom>
                <a:avLst/>
                <a:gdLst>
                  <a:gd name="T0" fmla="*/ 44 w 49"/>
                  <a:gd name="T1" fmla="*/ 24 h 49"/>
                  <a:gd name="T2" fmla="*/ 39 w 49"/>
                  <a:gd name="T3" fmla="*/ 24 h 49"/>
                  <a:gd name="T4" fmla="*/ 35 w 49"/>
                  <a:gd name="T5" fmla="*/ 35 h 49"/>
                  <a:gd name="T6" fmla="*/ 24 w 49"/>
                  <a:gd name="T7" fmla="*/ 39 h 49"/>
                  <a:gd name="T8" fmla="*/ 14 w 49"/>
                  <a:gd name="T9" fmla="*/ 35 h 49"/>
                  <a:gd name="T10" fmla="*/ 10 w 49"/>
                  <a:gd name="T11" fmla="*/ 24 h 49"/>
                  <a:gd name="T12" fmla="*/ 14 w 49"/>
                  <a:gd name="T13" fmla="*/ 14 h 49"/>
                  <a:gd name="T14" fmla="*/ 24 w 49"/>
                  <a:gd name="T15" fmla="*/ 10 h 49"/>
                  <a:gd name="T16" fmla="*/ 35 w 49"/>
                  <a:gd name="T17" fmla="*/ 14 h 49"/>
                  <a:gd name="T18" fmla="*/ 39 w 49"/>
                  <a:gd name="T19" fmla="*/ 24 h 49"/>
                  <a:gd name="T20" fmla="*/ 44 w 49"/>
                  <a:gd name="T21" fmla="*/ 24 h 49"/>
                  <a:gd name="T22" fmla="*/ 49 w 49"/>
                  <a:gd name="T23" fmla="*/ 24 h 49"/>
                  <a:gd name="T24" fmla="*/ 24 w 49"/>
                  <a:gd name="T25" fmla="*/ 0 h 49"/>
                  <a:gd name="T26" fmla="*/ 0 w 49"/>
                  <a:gd name="T27" fmla="*/ 24 h 49"/>
                  <a:gd name="T28" fmla="*/ 24 w 49"/>
                  <a:gd name="T29" fmla="*/ 49 h 49"/>
                  <a:gd name="T30" fmla="*/ 49 w 49"/>
                  <a:gd name="T31" fmla="*/ 24 h 49"/>
                  <a:gd name="T32" fmla="*/ 44 w 49"/>
                  <a:gd name="T33" fmla="*/ 2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49">
                    <a:moveTo>
                      <a:pt x="44" y="24"/>
                    </a:moveTo>
                    <a:cubicBezTo>
                      <a:pt x="39" y="24"/>
                      <a:pt x="39" y="24"/>
                      <a:pt x="39" y="24"/>
                    </a:cubicBezTo>
                    <a:cubicBezTo>
                      <a:pt x="39" y="28"/>
                      <a:pt x="37" y="32"/>
                      <a:pt x="35" y="35"/>
                    </a:cubicBezTo>
                    <a:cubicBezTo>
                      <a:pt x="32" y="37"/>
                      <a:pt x="28" y="39"/>
                      <a:pt x="24" y="39"/>
                    </a:cubicBezTo>
                    <a:cubicBezTo>
                      <a:pt x="20" y="39"/>
                      <a:pt x="17" y="37"/>
                      <a:pt x="14" y="35"/>
                    </a:cubicBezTo>
                    <a:cubicBezTo>
                      <a:pt x="11" y="32"/>
                      <a:pt x="10" y="28"/>
                      <a:pt x="10" y="24"/>
                    </a:cubicBezTo>
                    <a:cubicBezTo>
                      <a:pt x="10" y="20"/>
                      <a:pt x="11" y="17"/>
                      <a:pt x="14" y="14"/>
                    </a:cubicBezTo>
                    <a:cubicBezTo>
                      <a:pt x="17" y="11"/>
                      <a:pt x="20" y="10"/>
                      <a:pt x="24" y="10"/>
                    </a:cubicBezTo>
                    <a:cubicBezTo>
                      <a:pt x="28" y="10"/>
                      <a:pt x="32" y="11"/>
                      <a:pt x="35" y="14"/>
                    </a:cubicBezTo>
                    <a:cubicBezTo>
                      <a:pt x="37" y="17"/>
                      <a:pt x="39" y="20"/>
                      <a:pt x="39" y="24"/>
                    </a:cubicBezTo>
                    <a:cubicBezTo>
                      <a:pt x="44" y="24"/>
                      <a:pt x="44" y="24"/>
                      <a:pt x="44" y="24"/>
                    </a:cubicBezTo>
                    <a:cubicBezTo>
                      <a:pt x="49" y="24"/>
                      <a:pt x="49" y="24"/>
                      <a:pt x="49" y="24"/>
                    </a:cubicBezTo>
                    <a:cubicBezTo>
                      <a:pt x="49" y="11"/>
                      <a:pt x="38" y="0"/>
                      <a:pt x="24" y="0"/>
                    </a:cubicBezTo>
                    <a:cubicBezTo>
                      <a:pt x="11" y="0"/>
                      <a:pt x="0" y="11"/>
                      <a:pt x="0" y="24"/>
                    </a:cubicBezTo>
                    <a:cubicBezTo>
                      <a:pt x="0" y="38"/>
                      <a:pt x="11" y="49"/>
                      <a:pt x="24" y="49"/>
                    </a:cubicBezTo>
                    <a:cubicBezTo>
                      <a:pt x="38" y="49"/>
                      <a:pt x="49" y="38"/>
                      <a:pt x="49" y="24"/>
                    </a:cubicBezTo>
                    <a:cubicBezTo>
                      <a:pt x="44" y="24"/>
                      <a:pt x="44" y="24"/>
                      <a:pt x="44" y="24"/>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9" name="î$lîḓé"/>
              <p:cNvSpPr/>
              <p:nvPr/>
            </p:nvSpPr>
            <p:spPr bwMode="auto">
              <a:xfrm>
                <a:off x="3937" y="501"/>
                <a:ext cx="40" cy="38"/>
              </a:xfrm>
              <a:prstGeom prst="ellipse">
                <a:avLst/>
              </a:pr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0" name="îṥļide"/>
              <p:cNvSpPr/>
              <p:nvPr/>
            </p:nvSpPr>
            <p:spPr bwMode="auto">
              <a:xfrm>
                <a:off x="3605" y="509"/>
                <a:ext cx="151" cy="120"/>
              </a:xfrm>
              <a:custGeom>
                <a:avLst/>
                <a:gdLst>
                  <a:gd name="T0" fmla="*/ 71 w 79"/>
                  <a:gd name="T1" fmla="*/ 0 h 63"/>
                  <a:gd name="T2" fmla="*/ 66 w 79"/>
                  <a:gd name="T3" fmla="*/ 2 h 63"/>
                  <a:gd name="T4" fmla="*/ 63 w 79"/>
                  <a:gd name="T5" fmla="*/ 2 h 63"/>
                  <a:gd name="T6" fmla="*/ 64 w 79"/>
                  <a:gd name="T7" fmla="*/ 6 h 63"/>
                  <a:gd name="T8" fmla="*/ 64 w 79"/>
                  <a:gd name="T9" fmla="*/ 6 h 63"/>
                  <a:gd name="T10" fmla="*/ 64 w 79"/>
                  <a:gd name="T11" fmla="*/ 6 h 63"/>
                  <a:gd name="T12" fmla="*/ 39 w 79"/>
                  <a:gd name="T13" fmla="*/ 31 h 63"/>
                  <a:gd name="T14" fmla="*/ 14 w 79"/>
                  <a:gd name="T15" fmla="*/ 6 h 63"/>
                  <a:gd name="T16" fmla="*/ 15 w 79"/>
                  <a:gd name="T17" fmla="*/ 2 h 63"/>
                  <a:gd name="T18" fmla="*/ 9 w 79"/>
                  <a:gd name="T19" fmla="*/ 2 h 63"/>
                  <a:gd name="T20" fmla="*/ 6 w 79"/>
                  <a:gd name="T21" fmla="*/ 1 h 63"/>
                  <a:gd name="T22" fmla="*/ 0 w 79"/>
                  <a:gd name="T23" fmla="*/ 24 h 63"/>
                  <a:gd name="T24" fmla="*/ 39 w 79"/>
                  <a:gd name="T25" fmla="*/ 63 h 63"/>
                  <a:gd name="T26" fmla="*/ 79 w 79"/>
                  <a:gd name="T27" fmla="*/ 24 h 63"/>
                  <a:gd name="T28" fmla="*/ 71 w 79"/>
                  <a:gd name="T2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63">
                    <a:moveTo>
                      <a:pt x="71" y="0"/>
                    </a:moveTo>
                    <a:cubicBezTo>
                      <a:pt x="69" y="1"/>
                      <a:pt x="67" y="2"/>
                      <a:pt x="66" y="2"/>
                    </a:cubicBezTo>
                    <a:cubicBezTo>
                      <a:pt x="63" y="2"/>
                      <a:pt x="63" y="2"/>
                      <a:pt x="63" y="2"/>
                    </a:cubicBezTo>
                    <a:cubicBezTo>
                      <a:pt x="64" y="3"/>
                      <a:pt x="64" y="5"/>
                      <a:pt x="64" y="6"/>
                    </a:cubicBezTo>
                    <a:cubicBezTo>
                      <a:pt x="64" y="6"/>
                      <a:pt x="64" y="6"/>
                      <a:pt x="64" y="6"/>
                    </a:cubicBezTo>
                    <a:cubicBezTo>
                      <a:pt x="64" y="6"/>
                      <a:pt x="64" y="6"/>
                      <a:pt x="64" y="6"/>
                    </a:cubicBezTo>
                    <a:cubicBezTo>
                      <a:pt x="64" y="20"/>
                      <a:pt x="53" y="31"/>
                      <a:pt x="39" y="31"/>
                    </a:cubicBezTo>
                    <a:cubicBezTo>
                      <a:pt x="25" y="31"/>
                      <a:pt x="14" y="20"/>
                      <a:pt x="14" y="6"/>
                    </a:cubicBezTo>
                    <a:cubicBezTo>
                      <a:pt x="14" y="5"/>
                      <a:pt x="15" y="3"/>
                      <a:pt x="15" y="2"/>
                    </a:cubicBezTo>
                    <a:cubicBezTo>
                      <a:pt x="9" y="2"/>
                      <a:pt x="9" y="2"/>
                      <a:pt x="9" y="2"/>
                    </a:cubicBezTo>
                    <a:cubicBezTo>
                      <a:pt x="8" y="2"/>
                      <a:pt x="7" y="1"/>
                      <a:pt x="6" y="1"/>
                    </a:cubicBezTo>
                    <a:cubicBezTo>
                      <a:pt x="2" y="8"/>
                      <a:pt x="0" y="15"/>
                      <a:pt x="0" y="24"/>
                    </a:cubicBezTo>
                    <a:cubicBezTo>
                      <a:pt x="0" y="45"/>
                      <a:pt x="17" y="63"/>
                      <a:pt x="39" y="63"/>
                    </a:cubicBezTo>
                    <a:cubicBezTo>
                      <a:pt x="61" y="63"/>
                      <a:pt x="79" y="45"/>
                      <a:pt x="79" y="24"/>
                    </a:cubicBezTo>
                    <a:cubicBezTo>
                      <a:pt x="79" y="15"/>
                      <a:pt x="76" y="7"/>
                      <a:pt x="71" y="0"/>
                    </a:cubicBezTo>
                  </a:path>
                </a:pathLst>
              </a:custGeom>
              <a:solidFill>
                <a:srgbClr val="FFF7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1" name="iṥ1ídè"/>
              <p:cNvSpPr/>
              <p:nvPr/>
            </p:nvSpPr>
            <p:spPr bwMode="auto">
              <a:xfrm>
                <a:off x="3617" y="484"/>
                <a:ext cx="124" cy="28"/>
              </a:xfrm>
              <a:custGeom>
                <a:avLst/>
                <a:gdLst>
                  <a:gd name="T0" fmla="*/ 18 w 65"/>
                  <a:gd name="T1" fmla="*/ 0 h 15"/>
                  <a:gd name="T2" fmla="*/ 0 w 65"/>
                  <a:gd name="T3" fmla="*/ 14 h 15"/>
                  <a:gd name="T4" fmla="*/ 3 w 65"/>
                  <a:gd name="T5" fmla="*/ 15 h 15"/>
                  <a:gd name="T6" fmla="*/ 9 w 65"/>
                  <a:gd name="T7" fmla="*/ 15 h 15"/>
                  <a:gd name="T8" fmla="*/ 18 w 65"/>
                  <a:gd name="T9" fmla="*/ 0 h 15"/>
                  <a:gd name="T10" fmla="*/ 49 w 65"/>
                  <a:gd name="T11" fmla="*/ 0 h 15"/>
                  <a:gd name="T12" fmla="*/ 57 w 65"/>
                  <a:gd name="T13" fmla="*/ 15 h 15"/>
                  <a:gd name="T14" fmla="*/ 60 w 65"/>
                  <a:gd name="T15" fmla="*/ 15 h 15"/>
                  <a:gd name="T16" fmla="*/ 65 w 65"/>
                  <a:gd name="T17" fmla="*/ 13 h 15"/>
                  <a:gd name="T18" fmla="*/ 49 w 65"/>
                  <a:gd name="T1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15">
                    <a:moveTo>
                      <a:pt x="18" y="0"/>
                    </a:moveTo>
                    <a:cubicBezTo>
                      <a:pt x="11" y="3"/>
                      <a:pt x="5" y="8"/>
                      <a:pt x="0" y="14"/>
                    </a:cubicBezTo>
                    <a:cubicBezTo>
                      <a:pt x="1" y="14"/>
                      <a:pt x="2" y="15"/>
                      <a:pt x="3" y="15"/>
                    </a:cubicBezTo>
                    <a:cubicBezTo>
                      <a:pt x="9" y="15"/>
                      <a:pt x="9" y="15"/>
                      <a:pt x="9" y="15"/>
                    </a:cubicBezTo>
                    <a:cubicBezTo>
                      <a:pt x="10" y="9"/>
                      <a:pt x="13" y="4"/>
                      <a:pt x="18" y="0"/>
                    </a:cubicBezTo>
                    <a:moveTo>
                      <a:pt x="49" y="0"/>
                    </a:moveTo>
                    <a:cubicBezTo>
                      <a:pt x="53" y="4"/>
                      <a:pt x="56" y="9"/>
                      <a:pt x="57" y="15"/>
                    </a:cubicBezTo>
                    <a:cubicBezTo>
                      <a:pt x="60" y="15"/>
                      <a:pt x="60" y="15"/>
                      <a:pt x="60" y="15"/>
                    </a:cubicBezTo>
                    <a:cubicBezTo>
                      <a:pt x="61" y="15"/>
                      <a:pt x="63" y="14"/>
                      <a:pt x="65" y="13"/>
                    </a:cubicBezTo>
                    <a:cubicBezTo>
                      <a:pt x="61" y="8"/>
                      <a:pt x="55" y="3"/>
                      <a:pt x="49" y="0"/>
                    </a:cubicBezTo>
                  </a:path>
                </a:pathLst>
              </a:custGeom>
              <a:solidFill>
                <a:srgbClr val="FEEAD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2" name="îśḻïḋè"/>
              <p:cNvSpPr/>
              <p:nvPr/>
            </p:nvSpPr>
            <p:spPr bwMode="auto">
              <a:xfrm>
                <a:off x="3651" y="493"/>
                <a:ext cx="67" cy="56"/>
              </a:xfrm>
              <a:custGeom>
                <a:avLst/>
                <a:gdLst>
                  <a:gd name="T0" fmla="*/ 15 w 35"/>
                  <a:gd name="T1" fmla="*/ 24 h 29"/>
                  <a:gd name="T2" fmla="*/ 5 w 35"/>
                  <a:gd name="T3" fmla="*/ 14 h 29"/>
                  <a:gd name="T4" fmla="*/ 15 w 35"/>
                  <a:gd name="T5" fmla="*/ 4 h 29"/>
                  <a:gd name="T6" fmla="*/ 25 w 35"/>
                  <a:gd name="T7" fmla="*/ 14 h 29"/>
                  <a:gd name="T8" fmla="*/ 15 w 35"/>
                  <a:gd name="T9" fmla="*/ 24 h 29"/>
                  <a:gd name="T10" fmla="*/ 15 w 35"/>
                  <a:gd name="T11" fmla="*/ 0 h 29"/>
                  <a:gd name="T12" fmla="*/ 5 w 35"/>
                  <a:gd name="T13" fmla="*/ 4 h 29"/>
                  <a:gd name="T14" fmla="*/ 0 w 35"/>
                  <a:gd name="T15" fmla="*/ 14 h 29"/>
                  <a:gd name="T16" fmla="*/ 5 w 35"/>
                  <a:gd name="T17" fmla="*/ 25 h 29"/>
                  <a:gd name="T18" fmla="*/ 15 w 35"/>
                  <a:gd name="T19" fmla="*/ 29 h 29"/>
                  <a:gd name="T20" fmla="*/ 25 w 35"/>
                  <a:gd name="T21" fmla="*/ 25 h 29"/>
                  <a:gd name="T22" fmla="*/ 30 w 35"/>
                  <a:gd name="T23" fmla="*/ 14 h 29"/>
                  <a:gd name="T24" fmla="*/ 35 w 35"/>
                  <a:gd name="T25" fmla="*/ 14 h 29"/>
                  <a:gd name="T26" fmla="*/ 35 w 35"/>
                  <a:gd name="T27" fmla="*/ 14 h 29"/>
                  <a:gd name="T28" fmla="*/ 30 w 35"/>
                  <a:gd name="T29" fmla="*/ 14 h 29"/>
                  <a:gd name="T30" fmla="*/ 25 w 35"/>
                  <a:gd name="T31" fmla="*/ 4 h 29"/>
                  <a:gd name="T32" fmla="*/ 15 w 35"/>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29">
                    <a:moveTo>
                      <a:pt x="15" y="24"/>
                    </a:moveTo>
                    <a:cubicBezTo>
                      <a:pt x="9" y="24"/>
                      <a:pt x="5" y="20"/>
                      <a:pt x="5" y="14"/>
                    </a:cubicBezTo>
                    <a:cubicBezTo>
                      <a:pt x="5" y="8"/>
                      <a:pt x="9" y="4"/>
                      <a:pt x="15" y="4"/>
                    </a:cubicBezTo>
                    <a:cubicBezTo>
                      <a:pt x="21" y="4"/>
                      <a:pt x="25" y="8"/>
                      <a:pt x="25" y="14"/>
                    </a:cubicBezTo>
                    <a:cubicBezTo>
                      <a:pt x="25" y="20"/>
                      <a:pt x="21" y="24"/>
                      <a:pt x="15" y="24"/>
                    </a:cubicBezTo>
                    <a:moveTo>
                      <a:pt x="15" y="0"/>
                    </a:moveTo>
                    <a:cubicBezTo>
                      <a:pt x="11" y="0"/>
                      <a:pt x="7" y="1"/>
                      <a:pt x="5" y="4"/>
                    </a:cubicBezTo>
                    <a:cubicBezTo>
                      <a:pt x="2" y="7"/>
                      <a:pt x="0" y="10"/>
                      <a:pt x="0" y="14"/>
                    </a:cubicBezTo>
                    <a:cubicBezTo>
                      <a:pt x="0" y="18"/>
                      <a:pt x="2" y="22"/>
                      <a:pt x="5" y="25"/>
                    </a:cubicBezTo>
                    <a:cubicBezTo>
                      <a:pt x="7" y="27"/>
                      <a:pt x="11" y="29"/>
                      <a:pt x="15" y="29"/>
                    </a:cubicBezTo>
                    <a:cubicBezTo>
                      <a:pt x="19" y="29"/>
                      <a:pt x="23" y="27"/>
                      <a:pt x="25" y="25"/>
                    </a:cubicBezTo>
                    <a:cubicBezTo>
                      <a:pt x="28" y="22"/>
                      <a:pt x="30" y="18"/>
                      <a:pt x="30" y="14"/>
                    </a:cubicBezTo>
                    <a:cubicBezTo>
                      <a:pt x="35" y="14"/>
                      <a:pt x="35" y="14"/>
                      <a:pt x="35" y="14"/>
                    </a:cubicBezTo>
                    <a:cubicBezTo>
                      <a:pt x="35" y="14"/>
                      <a:pt x="35" y="14"/>
                      <a:pt x="35" y="14"/>
                    </a:cubicBezTo>
                    <a:cubicBezTo>
                      <a:pt x="30" y="14"/>
                      <a:pt x="30" y="14"/>
                      <a:pt x="30" y="14"/>
                    </a:cubicBezTo>
                    <a:cubicBezTo>
                      <a:pt x="30" y="10"/>
                      <a:pt x="28" y="7"/>
                      <a:pt x="25" y="4"/>
                    </a:cubicBezTo>
                    <a:cubicBezTo>
                      <a:pt x="23" y="1"/>
                      <a:pt x="19" y="0"/>
                      <a:pt x="15"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3" name="îšḷïḑê"/>
              <p:cNvSpPr/>
              <p:nvPr/>
            </p:nvSpPr>
            <p:spPr bwMode="auto">
              <a:xfrm>
                <a:off x="3632" y="478"/>
                <a:ext cx="95" cy="90"/>
              </a:xfrm>
              <a:custGeom>
                <a:avLst/>
                <a:gdLst>
                  <a:gd name="T0" fmla="*/ 50 w 50"/>
                  <a:gd name="T1" fmla="*/ 22 h 47"/>
                  <a:gd name="T2" fmla="*/ 50 w 50"/>
                  <a:gd name="T3" fmla="*/ 22 h 47"/>
                  <a:gd name="T4" fmla="*/ 50 w 50"/>
                  <a:gd name="T5" fmla="*/ 22 h 47"/>
                  <a:gd name="T6" fmla="*/ 25 w 50"/>
                  <a:gd name="T7" fmla="*/ 0 h 47"/>
                  <a:gd name="T8" fmla="*/ 10 w 50"/>
                  <a:gd name="T9" fmla="*/ 3 h 47"/>
                  <a:gd name="T10" fmla="*/ 1 w 50"/>
                  <a:gd name="T11" fmla="*/ 18 h 47"/>
                  <a:gd name="T12" fmla="*/ 0 w 50"/>
                  <a:gd name="T13" fmla="*/ 22 h 47"/>
                  <a:gd name="T14" fmla="*/ 25 w 50"/>
                  <a:gd name="T15" fmla="*/ 47 h 47"/>
                  <a:gd name="T16" fmla="*/ 50 w 50"/>
                  <a:gd name="T17" fmla="*/ 22 h 47"/>
                  <a:gd name="T18" fmla="*/ 45 w 50"/>
                  <a:gd name="T19" fmla="*/ 22 h 47"/>
                  <a:gd name="T20" fmla="*/ 40 w 50"/>
                  <a:gd name="T21" fmla="*/ 22 h 47"/>
                  <a:gd name="T22" fmla="*/ 35 w 50"/>
                  <a:gd name="T23" fmla="*/ 33 h 47"/>
                  <a:gd name="T24" fmla="*/ 25 w 50"/>
                  <a:gd name="T25" fmla="*/ 37 h 47"/>
                  <a:gd name="T26" fmla="*/ 15 w 50"/>
                  <a:gd name="T27" fmla="*/ 33 h 47"/>
                  <a:gd name="T28" fmla="*/ 10 w 50"/>
                  <a:gd name="T29" fmla="*/ 22 h 47"/>
                  <a:gd name="T30" fmla="*/ 15 w 50"/>
                  <a:gd name="T31" fmla="*/ 12 h 47"/>
                  <a:gd name="T32" fmla="*/ 25 w 50"/>
                  <a:gd name="T33" fmla="*/ 8 h 47"/>
                  <a:gd name="T34" fmla="*/ 35 w 50"/>
                  <a:gd name="T35" fmla="*/ 12 h 47"/>
                  <a:gd name="T36" fmla="*/ 40 w 50"/>
                  <a:gd name="T37" fmla="*/ 22 h 47"/>
                  <a:gd name="T38" fmla="*/ 45 w 50"/>
                  <a:gd name="T39" fmla="*/ 22 h 47"/>
                  <a:gd name="T40" fmla="*/ 50 w 50"/>
                  <a:gd name="T41" fmla="*/ 22 h 47"/>
                  <a:gd name="T42" fmla="*/ 50 w 50"/>
                  <a:gd name="T43" fmla="*/ 22 h 47"/>
                  <a:gd name="T44" fmla="*/ 49 w 50"/>
                  <a:gd name="T45" fmla="*/ 18 h 47"/>
                  <a:gd name="T46" fmla="*/ 41 w 50"/>
                  <a:gd name="T47" fmla="*/ 3 h 47"/>
                  <a:gd name="T48" fmla="*/ 25 w 50"/>
                  <a:gd name="T49"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 h="47">
                    <a:moveTo>
                      <a:pt x="50" y="22"/>
                    </a:moveTo>
                    <a:cubicBezTo>
                      <a:pt x="50" y="22"/>
                      <a:pt x="50" y="22"/>
                      <a:pt x="50" y="22"/>
                    </a:cubicBezTo>
                    <a:cubicBezTo>
                      <a:pt x="50" y="22"/>
                      <a:pt x="50" y="22"/>
                      <a:pt x="50" y="22"/>
                    </a:cubicBezTo>
                    <a:moveTo>
                      <a:pt x="25" y="0"/>
                    </a:moveTo>
                    <a:cubicBezTo>
                      <a:pt x="20" y="0"/>
                      <a:pt x="14" y="1"/>
                      <a:pt x="10" y="3"/>
                    </a:cubicBezTo>
                    <a:cubicBezTo>
                      <a:pt x="5" y="7"/>
                      <a:pt x="2" y="12"/>
                      <a:pt x="1" y="18"/>
                    </a:cubicBezTo>
                    <a:cubicBezTo>
                      <a:pt x="1" y="19"/>
                      <a:pt x="0" y="21"/>
                      <a:pt x="0" y="22"/>
                    </a:cubicBezTo>
                    <a:cubicBezTo>
                      <a:pt x="0" y="36"/>
                      <a:pt x="11" y="47"/>
                      <a:pt x="25" y="47"/>
                    </a:cubicBezTo>
                    <a:cubicBezTo>
                      <a:pt x="39" y="47"/>
                      <a:pt x="50" y="36"/>
                      <a:pt x="50" y="22"/>
                    </a:cubicBezTo>
                    <a:cubicBezTo>
                      <a:pt x="45" y="22"/>
                      <a:pt x="45" y="22"/>
                      <a:pt x="45" y="22"/>
                    </a:cubicBezTo>
                    <a:cubicBezTo>
                      <a:pt x="40" y="22"/>
                      <a:pt x="40" y="22"/>
                      <a:pt x="40" y="22"/>
                    </a:cubicBezTo>
                    <a:cubicBezTo>
                      <a:pt x="40" y="26"/>
                      <a:pt x="38" y="30"/>
                      <a:pt x="35" y="33"/>
                    </a:cubicBezTo>
                    <a:cubicBezTo>
                      <a:pt x="33" y="35"/>
                      <a:pt x="29" y="37"/>
                      <a:pt x="25" y="37"/>
                    </a:cubicBezTo>
                    <a:cubicBezTo>
                      <a:pt x="21" y="37"/>
                      <a:pt x="17" y="35"/>
                      <a:pt x="15" y="33"/>
                    </a:cubicBezTo>
                    <a:cubicBezTo>
                      <a:pt x="12" y="30"/>
                      <a:pt x="10" y="26"/>
                      <a:pt x="10" y="22"/>
                    </a:cubicBezTo>
                    <a:cubicBezTo>
                      <a:pt x="10" y="18"/>
                      <a:pt x="12" y="15"/>
                      <a:pt x="15" y="12"/>
                    </a:cubicBezTo>
                    <a:cubicBezTo>
                      <a:pt x="17" y="9"/>
                      <a:pt x="21" y="8"/>
                      <a:pt x="25" y="8"/>
                    </a:cubicBezTo>
                    <a:cubicBezTo>
                      <a:pt x="29" y="8"/>
                      <a:pt x="33" y="9"/>
                      <a:pt x="35" y="12"/>
                    </a:cubicBezTo>
                    <a:cubicBezTo>
                      <a:pt x="38" y="15"/>
                      <a:pt x="40" y="18"/>
                      <a:pt x="40" y="22"/>
                    </a:cubicBezTo>
                    <a:cubicBezTo>
                      <a:pt x="45" y="22"/>
                      <a:pt x="45" y="22"/>
                      <a:pt x="45" y="22"/>
                    </a:cubicBezTo>
                    <a:cubicBezTo>
                      <a:pt x="50" y="22"/>
                      <a:pt x="50" y="22"/>
                      <a:pt x="50" y="22"/>
                    </a:cubicBezTo>
                    <a:cubicBezTo>
                      <a:pt x="50" y="22"/>
                      <a:pt x="50" y="22"/>
                      <a:pt x="50" y="22"/>
                    </a:cubicBezTo>
                    <a:cubicBezTo>
                      <a:pt x="50" y="21"/>
                      <a:pt x="50" y="19"/>
                      <a:pt x="49" y="18"/>
                    </a:cubicBezTo>
                    <a:cubicBezTo>
                      <a:pt x="48" y="12"/>
                      <a:pt x="45" y="7"/>
                      <a:pt x="41" y="3"/>
                    </a:cubicBezTo>
                    <a:cubicBezTo>
                      <a:pt x="36" y="1"/>
                      <a:pt x="31" y="0"/>
                      <a:pt x="25" y="0"/>
                    </a:cubicBezTo>
                  </a:path>
                </a:pathLst>
              </a:custGeom>
              <a:solidFill>
                <a:srgbClr val="B68B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4" name="iṧḻîḍe"/>
              <p:cNvSpPr/>
              <p:nvPr/>
            </p:nvSpPr>
            <p:spPr bwMode="auto">
              <a:xfrm>
                <a:off x="3661" y="501"/>
                <a:ext cx="38" cy="38"/>
              </a:xfrm>
              <a:prstGeom prst="ellipse">
                <a:avLst/>
              </a:prstGeom>
              <a:solidFill>
                <a:srgbClr val="B68B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5" name="i$1ïḓe"/>
              <p:cNvSpPr/>
              <p:nvPr/>
            </p:nvSpPr>
            <p:spPr bwMode="auto">
              <a:xfrm>
                <a:off x="3876" y="509"/>
                <a:ext cx="151" cy="120"/>
              </a:xfrm>
              <a:custGeom>
                <a:avLst/>
                <a:gdLst>
                  <a:gd name="T0" fmla="*/ 8 w 79"/>
                  <a:gd name="T1" fmla="*/ 0 h 63"/>
                  <a:gd name="T2" fmla="*/ 0 w 79"/>
                  <a:gd name="T3" fmla="*/ 24 h 63"/>
                  <a:gd name="T4" fmla="*/ 40 w 79"/>
                  <a:gd name="T5" fmla="*/ 63 h 63"/>
                  <a:gd name="T6" fmla="*/ 79 w 79"/>
                  <a:gd name="T7" fmla="*/ 24 h 63"/>
                  <a:gd name="T8" fmla="*/ 73 w 79"/>
                  <a:gd name="T9" fmla="*/ 2 h 63"/>
                  <a:gd name="T10" fmla="*/ 72 w 79"/>
                  <a:gd name="T11" fmla="*/ 2 h 63"/>
                  <a:gd name="T12" fmla="*/ 67 w 79"/>
                  <a:gd name="T13" fmla="*/ 2 h 63"/>
                  <a:gd name="T14" fmla="*/ 67 w 79"/>
                  <a:gd name="T15" fmla="*/ 6 h 63"/>
                  <a:gd name="T16" fmla="*/ 67 w 79"/>
                  <a:gd name="T17" fmla="*/ 6 h 63"/>
                  <a:gd name="T18" fmla="*/ 67 w 79"/>
                  <a:gd name="T19" fmla="*/ 6 h 63"/>
                  <a:gd name="T20" fmla="*/ 42 w 79"/>
                  <a:gd name="T21" fmla="*/ 31 h 63"/>
                  <a:gd name="T22" fmla="*/ 18 w 79"/>
                  <a:gd name="T23" fmla="*/ 6 h 63"/>
                  <a:gd name="T24" fmla="*/ 18 w 79"/>
                  <a:gd name="T25" fmla="*/ 2 h 63"/>
                  <a:gd name="T26" fmla="*/ 16 w 79"/>
                  <a:gd name="T27" fmla="*/ 2 h 63"/>
                  <a:gd name="T28" fmla="*/ 8 w 79"/>
                  <a:gd name="T2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63">
                    <a:moveTo>
                      <a:pt x="8" y="0"/>
                    </a:moveTo>
                    <a:cubicBezTo>
                      <a:pt x="3" y="6"/>
                      <a:pt x="0" y="15"/>
                      <a:pt x="0" y="24"/>
                    </a:cubicBezTo>
                    <a:cubicBezTo>
                      <a:pt x="0" y="45"/>
                      <a:pt x="18" y="63"/>
                      <a:pt x="40" y="63"/>
                    </a:cubicBezTo>
                    <a:cubicBezTo>
                      <a:pt x="61" y="63"/>
                      <a:pt x="79" y="45"/>
                      <a:pt x="79" y="24"/>
                    </a:cubicBezTo>
                    <a:cubicBezTo>
                      <a:pt x="79" y="16"/>
                      <a:pt x="77" y="8"/>
                      <a:pt x="73" y="2"/>
                    </a:cubicBezTo>
                    <a:cubicBezTo>
                      <a:pt x="73" y="2"/>
                      <a:pt x="72" y="2"/>
                      <a:pt x="72" y="2"/>
                    </a:cubicBezTo>
                    <a:cubicBezTo>
                      <a:pt x="67" y="2"/>
                      <a:pt x="67" y="2"/>
                      <a:pt x="67" y="2"/>
                    </a:cubicBezTo>
                    <a:cubicBezTo>
                      <a:pt x="67" y="4"/>
                      <a:pt x="67" y="5"/>
                      <a:pt x="67" y="6"/>
                    </a:cubicBezTo>
                    <a:cubicBezTo>
                      <a:pt x="67" y="6"/>
                      <a:pt x="67" y="6"/>
                      <a:pt x="67" y="6"/>
                    </a:cubicBezTo>
                    <a:cubicBezTo>
                      <a:pt x="67" y="6"/>
                      <a:pt x="67" y="6"/>
                      <a:pt x="67" y="6"/>
                    </a:cubicBezTo>
                    <a:cubicBezTo>
                      <a:pt x="67" y="20"/>
                      <a:pt x="56" y="31"/>
                      <a:pt x="42" y="31"/>
                    </a:cubicBezTo>
                    <a:cubicBezTo>
                      <a:pt x="29" y="31"/>
                      <a:pt x="18" y="20"/>
                      <a:pt x="18" y="6"/>
                    </a:cubicBezTo>
                    <a:cubicBezTo>
                      <a:pt x="18" y="5"/>
                      <a:pt x="18" y="4"/>
                      <a:pt x="18" y="2"/>
                    </a:cubicBezTo>
                    <a:cubicBezTo>
                      <a:pt x="16" y="2"/>
                      <a:pt x="16" y="2"/>
                      <a:pt x="16" y="2"/>
                    </a:cubicBezTo>
                    <a:cubicBezTo>
                      <a:pt x="13" y="2"/>
                      <a:pt x="10" y="1"/>
                      <a:pt x="8" y="0"/>
                    </a:cubicBezTo>
                  </a:path>
                </a:pathLst>
              </a:custGeom>
              <a:solidFill>
                <a:srgbClr val="FFF7E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6" name="ís1ïḓé"/>
              <p:cNvSpPr/>
              <p:nvPr/>
            </p:nvSpPr>
            <p:spPr bwMode="auto">
              <a:xfrm>
                <a:off x="3891" y="480"/>
                <a:ext cx="124" cy="32"/>
              </a:xfrm>
              <a:custGeom>
                <a:avLst/>
                <a:gdLst>
                  <a:gd name="T0" fmla="*/ 53 w 65"/>
                  <a:gd name="T1" fmla="*/ 6 h 17"/>
                  <a:gd name="T2" fmla="*/ 59 w 65"/>
                  <a:gd name="T3" fmla="*/ 17 h 17"/>
                  <a:gd name="T4" fmla="*/ 64 w 65"/>
                  <a:gd name="T5" fmla="*/ 17 h 17"/>
                  <a:gd name="T6" fmla="*/ 65 w 65"/>
                  <a:gd name="T7" fmla="*/ 17 h 17"/>
                  <a:gd name="T8" fmla="*/ 53 w 65"/>
                  <a:gd name="T9" fmla="*/ 6 h 17"/>
                  <a:gd name="T10" fmla="*/ 21 w 65"/>
                  <a:gd name="T11" fmla="*/ 0 h 17"/>
                  <a:gd name="T12" fmla="*/ 0 w 65"/>
                  <a:gd name="T13" fmla="*/ 15 h 17"/>
                  <a:gd name="T14" fmla="*/ 8 w 65"/>
                  <a:gd name="T15" fmla="*/ 17 h 17"/>
                  <a:gd name="T16" fmla="*/ 10 w 65"/>
                  <a:gd name="T17" fmla="*/ 17 h 17"/>
                  <a:gd name="T18" fmla="*/ 21 w 65"/>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17">
                    <a:moveTo>
                      <a:pt x="53" y="6"/>
                    </a:moveTo>
                    <a:cubicBezTo>
                      <a:pt x="56" y="9"/>
                      <a:pt x="58" y="13"/>
                      <a:pt x="59" y="17"/>
                    </a:cubicBezTo>
                    <a:cubicBezTo>
                      <a:pt x="64" y="17"/>
                      <a:pt x="64" y="17"/>
                      <a:pt x="64" y="17"/>
                    </a:cubicBezTo>
                    <a:cubicBezTo>
                      <a:pt x="64" y="17"/>
                      <a:pt x="65" y="17"/>
                      <a:pt x="65" y="17"/>
                    </a:cubicBezTo>
                    <a:cubicBezTo>
                      <a:pt x="62" y="13"/>
                      <a:pt x="58" y="9"/>
                      <a:pt x="53" y="6"/>
                    </a:cubicBezTo>
                    <a:moveTo>
                      <a:pt x="21" y="0"/>
                    </a:moveTo>
                    <a:cubicBezTo>
                      <a:pt x="13" y="3"/>
                      <a:pt x="5" y="8"/>
                      <a:pt x="0" y="15"/>
                    </a:cubicBezTo>
                    <a:cubicBezTo>
                      <a:pt x="2" y="16"/>
                      <a:pt x="5" y="17"/>
                      <a:pt x="8" y="17"/>
                    </a:cubicBezTo>
                    <a:cubicBezTo>
                      <a:pt x="10" y="17"/>
                      <a:pt x="10" y="17"/>
                      <a:pt x="10" y="17"/>
                    </a:cubicBezTo>
                    <a:cubicBezTo>
                      <a:pt x="11" y="10"/>
                      <a:pt x="15" y="4"/>
                      <a:pt x="21" y="0"/>
                    </a:cubicBezTo>
                  </a:path>
                </a:pathLst>
              </a:custGeom>
              <a:solidFill>
                <a:srgbClr val="FEEAD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7" name="ïšľiďe"/>
              <p:cNvSpPr/>
              <p:nvPr/>
            </p:nvSpPr>
            <p:spPr bwMode="auto">
              <a:xfrm>
                <a:off x="3930" y="493"/>
                <a:ext cx="64" cy="56"/>
              </a:xfrm>
              <a:custGeom>
                <a:avLst/>
                <a:gdLst>
                  <a:gd name="T0" fmla="*/ 14 w 34"/>
                  <a:gd name="T1" fmla="*/ 24 h 29"/>
                  <a:gd name="T2" fmla="*/ 4 w 34"/>
                  <a:gd name="T3" fmla="*/ 14 h 29"/>
                  <a:gd name="T4" fmla="*/ 14 w 34"/>
                  <a:gd name="T5" fmla="*/ 4 h 29"/>
                  <a:gd name="T6" fmla="*/ 25 w 34"/>
                  <a:gd name="T7" fmla="*/ 14 h 29"/>
                  <a:gd name="T8" fmla="*/ 14 w 34"/>
                  <a:gd name="T9" fmla="*/ 24 h 29"/>
                  <a:gd name="T10" fmla="*/ 14 w 34"/>
                  <a:gd name="T11" fmla="*/ 0 h 29"/>
                  <a:gd name="T12" fmla="*/ 4 w 34"/>
                  <a:gd name="T13" fmla="*/ 4 h 29"/>
                  <a:gd name="T14" fmla="*/ 0 w 34"/>
                  <a:gd name="T15" fmla="*/ 14 h 29"/>
                  <a:gd name="T16" fmla="*/ 4 w 34"/>
                  <a:gd name="T17" fmla="*/ 25 h 29"/>
                  <a:gd name="T18" fmla="*/ 14 w 34"/>
                  <a:gd name="T19" fmla="*/ 29 h 29"/>
                  <a:gd name="T20" fmla="*/ 25 w 34"/>
                  <a:gd name="T21" fmla="*/ 25 h 29"/>
                  <a:gd name="T22" fmla="*/ 29 w 34"/>
                  <a:gd name="T23" fmla="*/ 14 h 29"/>
                  <a:gd name="T24" fmla="*/ 34 w 34"/>
                  <a:gd name="T25" fmla="*/ 14 h 29"/>
                  <a:gd name="T26" fmla="*/ 34 w 34"/>
                  <a:gd name="T27" fmla="*/ 14 h 29"/>
                  <a:gd name="T28" fmla="*/ 29 w 34"/>
                  <a:gd name="T29" fmla="*/ 14 h 29"/>
                  <a:gd name="T30" fmla="*/ 25 w 34"/>
                  <a:gd name="T31" fmla="*/ 4 h 29"/>
                  <a:gd name="T32" fmla="*/ 14 w 34"/>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29">
                    <a:moveTo>
                      <a:pt x="14" y="24"/>
                    </a:moveTo>
                    <a:cubicBezTo>
                      <a:pt x="9" y="24"/>
                      <a:pt x="4" y="20"/>
                      <a:pt x="4" y="14"/>
                    </a:cubicBezTo>
                    <a:cubicBezTo>
                      <a:pt x="4" y="8"/>
                      <a:pt x="9" y="4"/>
                      <a:pt x="14" y="4"/>
                    </a:cubicBezTo>
                    <a:cubicBezTo>
                      <a:pt x="20" y="4"/>
                      <a:pt x="25" y="8"/>
                      <a:pt x="25" y="14"/>
                    </a:cubicBezTo>
                    <a:cubicBezTo>
                      <a:pt x="25" y="20"/>
                      <a:pt x="20" y="24"/>
                      <a:pt x="14" y="24"/>
                    </a:cubicBezTo>
                    <a:moveTo>
                      <a:pt x="14" y="0"/>
                    </a:moveTo>
                    <a:cubicBezTo>
                      <a:pt x="10" y="0"/>
                      <a:pt x="7" y="1"/>
                      <a:pt x="4" y="4"/>
                    </a:cubicBezTo>
                    <a:cubicBezTo>
                      <a:pt x="1" y="7"/>
                      <a:pt x="0" y="10"/>
                      <a:pt x="0" y="14"/>
                    </a:cubicBezTo>
                    <a:cubicBezTo>
                      <a:pt x="0" y="18"/>
                      <a:pt x="1" y="22"/>
                      <a:pt x="4" y="25"/>
                    </a:cubicBezTo>
                    <a:cubicBezTo>
                      <a:pt x="7" y="27"/>
                      <a:pt x="10" y="29"/>
                      <a:pt x="14" y="29"/>
                    </a:cubicBezTo>
                    <a:cubicBezTo>
                      <a:pt x="18" y="29"/>
                      <a:pt x="22" y="27"/>
                      <a:pt x="25" y="25"/>
                    </a:cubicBezTo>
                    <a:cubicBezTo>
                      <a:pt x="27" y="22"/>
                      <a:pt x="29" y="18"/>
                      <a:pt x="29" y="14"/>
                    </a:cubicBezTo>
                    <a:cubicBezTo>
                      <a:pt x="34" y="14"/>
                      <a:pt x="34" y="14"/>
                      <a:pt x="34" y="14"/>
                    </a:cubicBezTo>
                    <a:cubicBezTo>
                      <a:pt x="34" y="14"/>
                      <a:pt x="34" y="14"/>
                      <a:pt x="34" y="14"/>
                    </a:cubicBezTo>
                    <a:cubicBezTo>
                      <a:pt x="29" y="14"/>
                      <a:pt x="29" y="14"/>
                      <a:pt x="29" y="14"/>
                    </a:cubicBezTo>
                    <a:cubicBezTo>
                      <a:pt x="29" y="10"/>
                      <a:pt x="27" y="7"/>
                      <a:pt x="25" y="4"/>
                    </a:cubicBezTo>
                    <a:cubicBezTo>
                      <a:pt x="22" y="1"/>
                      <a:pt x="18" y="0"/>
                      <a:pt x="1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8" name="îŝḻîḋê"/>
              <p:cNvSpPr/>
              <p:nvPr/>
            </p:nvSpPr>
            <p:spPr bwMode="auto">
              <a:xfrm>
                <a:off x="3911" y="478"/>
                <a:ext cx="93" cy="90"/>
              </a:xfrm>
              <a:custGeom>
                <a:avLst/>
                <a:gdLst>
                  <a:gd name="T0" fmla="*/ 49 w 49"/>
                  <a:gd name="T1" fmla="*/ 22 h 47"/>
                  <a:gd name="T2" fmla="*/ 49 w 49"/>
                  <a:gd name="T3" fmla="*/ 22 h 47"/>
                  <a:gd name="T4" fmla="*/ 49 w 49"/>
                  <a:gd name="T5" fmla="*/ 22 h 47"/>
                  <a:gd name="T6" fmla="*/ 22 w 49"/>
                  <a:gd name="T7" fmla="*/ 0 h 47"/>
                  <a:gd name="T8" fmla="*/ 11 w 49"/>
                  <a:gd name="T9" fmla="*/ 1 h 47"/>
                  <a:gd name="T10" fmla="*/ 0 w 49"/>
                  <a:gd name="T11" fmla="*/ 18 h 47"/>
                  <a:gd name="T12" fmla="*/ 0 w 49"/>
                  <a:gd name="T13" fmla="*/ 22 h 47"/>
                  <a:gd name="T14" fmla="*/ 24 w 49"/>
                  <a:gd name="T15" fmla="*/ 47 h 47"/>
                  <a:gd name="T16" fmla="*/ 49 w 49"/>
                  <a:gd name="T17" fmla="*/ 22 h 47"/>
                  <a:gd name="T18" fmla="*/ 44 w 49"/>
                  <a:gd name="T19" fmla="*/ 22 h 47"/>
                  <a:gd name="T20" fmla="*/ 39 w 49"/>
                  <a:gd name="T21" fmla="*/ 22 h 47"/>
                  <a:gd name="T22" fmla="*/ 35 w 49"/>
                  <a:gd name="T23" fmla="*/ 33 h 47"/>
                  <a:gd name="T24" fmla="*/ 24 w 49"/>
                  <a:gd name="T25" fmla="*/ 37 h 47"/>
                  <a:gd name="T26" fmla="*/ 14 w 49"/>
                  <a:gd name="T27" fmla="*/ 33 h 47"/>
                  <a:gd name="T28" fmla="*/ 10 w 49"/>
                  <a:gd name="T29" fmla="*/ 22 h 47"/>
                  <a:gd name="T30" fmla="*/ 14 w 49"/>
                  <a:gd name="T31" fmla="*/ 12 h 47"/>
                  <a:gd name="T32" fmla="*/ 24 w 49"/>
                  <a:gd name="T33" fmla="*/ 8 h 47"/>
                  <a:gd name="T34" fmla="*/ 35 w 49"/>
                  <a:gd name="T35" fmla="*/ 12 h 47"/>
                  <a:gd name="T36" fmla="*/ 39 w 49"/>
                  <a:gd name="T37" fmla="*/ 22 h 47"/>
                  <a:gd name="T38" fmla="*/ 44 w 49"/>
                  <a:gd name="T39" fmla="*/ 22 h 47"/>
                  <a:gd name="T40" fmla="*/ 49 w 49"/>
                  <a:gd name="T41" fmla="*/ 22 h 47"/>
                  <a:gd name="T42" fmla="*/ 49 w 49"/>
                  <a:gd name="T43" fmla="*/ 22 h 47"/>
                  <a:gd name="T44" fmla="*/ 49 w 49"/>
                  <a:gd name="T45" fmla="*/ 18 h 47"/>
                  <a:gd name="T46" fmla="*/ 43 w 49"/>
                  <a:gd name="T47" fmla="*/ 7 h 47"/>
                  <a:gd name="T48" fmla="*/ 22 w 49"/>
                  <a:gd name="T49"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 h="47">
                    <a:moveTo>
                      <a:pt x="49" y="22"/>
                    </a:moveTo>
                    <a:cubicBezTo>
                      <a:pt x="49" y="22"/>
                      <a:pt x="49" y="22"/>
                      <a:pt x="49" y="22"/>
                    </a:cubicBezTo>
                    <a:cubicBezTo>
                      <a:pt x="49" y="22"/>
                      <a:pt x="49" y="22"/>
                      <a:pt x="49" y="22"/>
                    </a:cubicBezTo>
                    <a:moveTo>
                      <a:pt x="22" y="0"/>
                    </a:moveTo>
                    <a:cubicBezTo>
                      <a:pt x="18" y="0"/>
                      <a:pt x="15" y="1"/>
                      <a:pt x="11" y="1"/>
                    </a:cubicBezTo>
                    <a:cubicBezTo>
                      <a:pt x="5" y="5"/>
                      <a:pt x="1" y="11"/>
                      <a:pt x="0" y="18"/>
                    </a:cubicBezTo>
                    <a:cubicBezTo>
                      <a:pt x="0" y="20"/>
                      <a:pt x="0" y="21"/>
                      <a:pt x="0" y="22"/>
                    </a:cubicBezTo>
                    <a:cubicBezTo>
                      <a:pt x="0" y="36"/>
                      <a:pt x="11" y="47"/>
                      <a:pt x="24" y="47"/>
                    </a:cubicBezTo>
                    <a:cubicBezTo>
                      <a:pt x="38" y="47"/>
                      <a:pt x="49" y="36"/>
                      <a:pt x="49" y="22"/>
                    </a:cubicBezTo>
                    <a:cubicBezTo>
                      <a:pt x="44" y="22"/>
                      <a:pt x="44" y="22"/>
                      <a:pt x="44" y="22"/>
                    </a:cubicBezTo>
                    <a:cubicBezTo>
                      <a:pt x="39" y="22"/>
                      <a:pt x="39" y="22"/>
                      <a:pt x="39" y="22"/>
                    </a:cubicBezTo>
                    <a:cubicBezTo>
                      <a:pt x="39" y="26"/>
                      <a:pt x="37" y="30"/>
                      <a:pt x="35" y="33"/>
                    </a:cubicBezTo>
                    <a:cubicBezTo>
                      <a:pt x="32" y="35"/>
                      <a:pt x="28" y="37"/>
                      <a:pt x="24" y="37"/>
                    </a:cubicBezTo>
                    <a:cubicBezTo>
                      <a:pt x="20" y="37"/>
                      <a:pt x="17" y="35"/>
                      <a:pt x="14" y="33"/>
                    </a:cubicBezTo>
                    <a:cubicBezTo>
                      <a:pt x="11" y="30"/>
                      <a:pt x="10" y="26"/>
                      <a:pt x="10" y="22"/>
                    </a:cubicBezTo>
                    <a:cubicBezTo>
                      <a:pt x="10" y="18"/>
                      <a:pt x="11" y="15"/>
                      <a:pt x="14" y="12"/>
                    </a:cubicBezTo>
                    <a:cubicBezTo>
                      <a:pt x="17" y="9"/>
                      <a:pt x="20" y="8"/>
                      <a:pt x="24" y="8"/>
                    </a:cubicBezTo>
                    <a:cubicBezTo>
                      <a:pt x="28" y="8"/>
                      <a:pt x="32" y="9"/>
                      <a:pt x="35" y="12"/>
                    </a:cubicBezTo>
                    <a:cubicBezTo>
                      <a:pt x="37" y="15"/>
                      <a:pt x="39" y="18"/>
                      <a:pt x="39" y="22"/>
                    </a:cubicBezTo>
                    <a:cubicBezTo>
                      <a:pt x="44" y="22"/>
                      <a:pt x="44" y="22"/>
                      <a:pt x="44" y="22"/>
                    </a:cubicBezTo>
                    <a:cubicBezTo>
                      <a:pt x="49" y="22"/>
                      <a:pt x="49" y="22"/>
                      <a:pt x="49" y="22"/>
                    </a:cubicBezTo>
                    <a:cubicBezTo>
                      <a:pt x="49" y="22"/>
                      <a:pt x="49" y="22"/>
                      <a:pt x="49" y="22"/>
                    </a:cubicBezTo>
                    <a:cubicBezTo>
                      <a:pt x="49" y="21"/>
                      <a:pt x="49" y="20"/>
                      <a:pt x="49" y="18"/>
                    </a:cubicBezTo>
                    <a:cubicBezTo>
                      <a:pt x="48" y="14"/>
                      <a:pt x="46" y="10"/>
                      <a:pt x="43" y="7"/>
                    </a:cubicBezTo>
                    <a:cubicBezTo>
                      <a:pt x="37" y="2"/>
                      <a:pt x="30" y="0"/>
                      <a:pt x="22" y="0"/>
                    </a:cubicBezTo>
                  </a:path>
                </a:pathLst>
              </a:custGeom>
              <a:solidFill>
                <a:srgbClr val="B68B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9" name="îšḻîďè"/>
              <p:cNvSpPr/>
              <p:nvPr/>
            </p:nvSpPr>
            <p:spPr bwMode="auto">
              <a:xfrm>
                <a:off x="3937" y="501"/>
                <a:ext cx="40" cy="38"/>
              </a:xfrm>
              <a:prstGeom prst="ellipse">
                <a:avLst/>
              </a:prstGeom>
              <a:solidFill>
                <a:srgbClr val="B68B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0" name="íŝ1ïḋê"/>
              <p:cNvSpPr/>
              <p:nvPr/>
            </p:nvSpPr>
            <p:spPr bwMode="auto">
              <a:xfrm>
                <a:off x="3604" y="478"/>
                <a:ext cx="152" cy="151"/>
              </a:xfrm>
              <a:prstGeom prst="ellipse">
                <a:avLst/>
              </a:prstGeom>
              <a:noFill/>
              <a:ln w="23813" cap="rnd">
                <a:solidFill>
                  <a:srgbClr val="E25959"/>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61" name="iŝľïḑe"/>
              <p:cNvSpPr/>
              <p:nvPr/>
            </p:nvSpPr>
            <p:spPr bwMode="auto">
              <a:xfrm>
                <a:off x="3876" y="478"/>
                <a:ext cx="151" cy="151"/>
              </a:xfrm>
              <a:prstGeom prst="ellipse">
                <a:avLst/>
              </a:prstGeom>
              <a:noFill/>
              <a:ln w="23813" cap="rnd">
                <a:solidFill>
                  <a:srgbClr val="E25959"/>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62" name="íṥlídé"/>
              <p:cNvSpPr/>
              <p:nvPr/>
            </p:nvSpPr>
            <p:spPr bwMode="auto">
              <a:xfrm>
                <a:off x="3756" y="554"/>
                <a:ext cx="120" cy="0"/>
              </a:xfrm>
              <a:prstGeom prst="line">
                <a:avLst/>
              </a:prstGeom>
              <a:noFill/>
              <a:ln w="23813" cap="rnd">
                <a:solidFill>
                  <a:srgbClr val="E25959"/>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263" name="íşḻïďé"/>
              <p:cNvSpPr/>
              <p:nvPr/>
            </p:nvSpPr>
            <p:spPr bwMode="auto">
              <a:xfrm>
                <a:off x="3518" y="505"/>
                <a:ext cx="86" cy="49"/>
              </a:xfrm>
              <a:prstGeom prst="line">
                <a:avLst/>
              </a:prstGeom>
              <a:noFill/>
              <a:ln w="23813" cap="rnd">
                <a:solidFill>
                  <a:srgbClr val="E25959"/>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264" name="iṩḻíḋê"/>
              <p:cNvSpPr/>
              <p:nvPr/>
            </p:nvSpPr>
            <p:spPr bwMode="auto">
              <a:xfrm flipV="1">
                <a:off x="4027" y="499"/>
                <a:ext cx="84" cy="59"/>
              </a:xfrm>
              <a:prstGeom prst="line">
                <a:avLst/>
              </a:prstGeom>
              <a:noFill/>
              <a:ln w="23813" cap="rnd">
                <a:solidFill>
                  <a:srgbClr val="E25959"/>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265" name="iŝ1îḓê"/>
              <p:cNvSpPr/>
              <p:nvPr/>
            </p:nvSpPr>
            <p:spPr bwMode="auto">
              <a:xfrm>
                <a:off x="4021" y="968"/>
                <a:ext cx="355" cy="588"/>
              </a:xfrm>
              <a:custGeom>
                <a:avLst/>
                <a:gdLst>
                  <a:gd name="T0" fmla="*/ 0 w 186"/>
                  <a:gd name="T1" fmla="*/ 0 h 309"/>
                  <a:gd name="T2" fmla="*/ 0 w 186"/>
                  <a:gd name="T3" fmla="*/ 0 h 309"/>
                  <a:gd name="T4" fmla="*/ 172 w 186"/>
                  <a:gd name="T5" fmla="*/ 121 h 309"/>
                  <a:gd name="T6" fmla="*/ 186 w 186"/>
                  <a:gd name="T7" fmla="*/ 299 h 309"/>
                  <a:gd name="T8" fmla="*/ 160 w 186"/>
                  <a:gd name="T9" fmla="*/ 309 h 309"/>
                  <a:gd name="T10" fmla="*/ 115 w 186"/>
                  <a:gd name="T11" fmla="*/ 265 h 309"/>
                </a:gdLst>
                <a:ahLst/>
                <a:cxnLst>
                  <a:cxn ang="0">
                    <a:pos x="T0" y="T1"/>
                  </a:cxn>
                  <a:cxn ang="0">
                    <a:pos x="T2" y="T3"/>
                  </a:cxn>
                  <a:cxn ang="0">
                    <a:pos x="T4" y="T5"/>
                  </a:cxn>
                  <a:cxn ang="0">
                    <a:pos x="T6" y="T7"/>
                  </a:cxn>
                  <a:cxn ang="0">
                    <a:pos x="T8" y="T9"/>
                  </a:cxn>
                  <a:cxn ang="0">
                    <a:pos x="T10" y="T11"/>
                  </a:cxn>
                </a:cxnLst>
                <a:rect l="0" t="0" r="r" b="b"/>
                <a:pathLst>
                  <a:path w="186" h="309">
                    <a:moveTo>
                      <a:pt x="0" y="0"/>
                    </a:moveTo>
                    <a:cubicBezTo>
                      <a:pt x="0" y="0"/>
                      <a:pt x="0" y="0"/>
                      <a:pt x="0" y="0"/>
                    </a:cubicBezTo>
                    <a:cubicBezTo>
                      <a:pt x="88" y="0"/>
                      <a:pt x="146" y="37"/>
                      <a:pt x="172" y="121"/>
                    </a:cubicBezTo>
                    <a:cubicBezTo>
                      <a:pt x="186" y="299"/>
                      <a:pt x="186" y="299"/>
                      <a:pt x="186" y="299"/>
                    </a:cubicBezTo>
                    <a:cubicBezTo>
                      <a:pt x="160" y="309"/>
                      <a:pt x="160" y="309"/>
                      <a:pt x="160" y="309"/>
                    </a:cubicBezTo>
                    <a:cubicBezTo>
                      <a:pt x="115" y="265"/>
                      <a:pt x="115" y="265"/>
                      <a:pt x="115" y="265"/>
                    </a:cubicBezTo>
                  </a:path>
                </a:pathLst>
              </a:custGeom>
              <a:solidFill>
                <a:srgbClr val="C686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6" name="íşļîďe"/>
              <p:cNvSpPr/>
              <p:nvPr/>
            </p:nvSpPr>
            <p:spPr bwMode="auto">
              <a:xfrm>
                <a:off x="4021" y="968"/>
                <a:ext cx="355" cy="588"/>
              </a:xfrm>
              <a:custGeom>
                <a:avLst/>
                <a:gdLst>
                  <a:gd name="T0" fmla="*/ 0 w 186"/>
                  <a:gd name="T1" fmla="*/ 0 h 309"/>
                  <a:gd name="T2" fmla="*/ 0 w 186"/>
                  <a:gd name="T3" fmla="*/ 0 h 309"/>
                  <a:gd name="T4" fmla="*/ 172 w 186"/>
                  <a:gd name="T5" fmla="*/ 121 h 309"/>
                  <a:gd name="T6" fmla="*/ 186 w 186"/>
                  <a:gd name="T7" fmla="*/ 299 h 309"/>
                  <a:gd name="T8" fmla="*/ 160 w 186"/>
                  <a:gd name="T9" fmla="*/ 309 h 309"/>
                  <a:gd name="T10" fmla="*/ 115 w 186"/>
                  <a:gd name="T11" fmla="*/ 265 h 309"/>
                </a:gdLst>
                <a:ahLst/>
                <a:cxnLst>
                  <a:cxn ang="0">
                    <a:pos x="T0" y="T1"/>
                  </a:cxn>
                  <a:cxn ang="0">
                    <a:pos x="T2" y="T3"/>
                  </a:cxn>
                  <a:cxn ang="0">
                    <a:pos x="T4" y="T5"/>
                  </a:cxn>
                  <a:cxn ang="0">
                    <a:pos x="T6" y="T7"/>
                  </a:cxn>
                  <a:cxn ang="0">
                    <a:pos x="T8" y="T9"/>
                  </a:cxn>
                  <a:cxn ang="0">
                    <a:pos x="T10" y="T11"/>
                  </a:cxn>
                </a:cxnLst>
                <a:rect l="0" t="0" r="r" b="b"/>
                <a:pathLst>
                  <a:path w="186" h="309">
                    <a:moveTo>
                      <a:pt x="0" y="0"/>
                    </a:moveTo>
                    <a:cubicBezTo>
                      <a:pt x="0" y="0"/>
                      <a:pt x="0" y="0"/>
                      <a:pt x="0" y="0"/>
                    </a:cubicBezTo>
                    <a:cubicBezTo>
                      <a:pt x="88" y="0"/>
                      <a:pt x="146" y="37"/>
                      <a:pt x="172" y="121"/>
                    </a:cubicBezTo>
                    <a:cubicBezTo>
                      <a:pt x="186" y="299"/>
                      <a:pt x="186" y="299"/>
                      <a:pt x="186" y="299"/>
                    </a:cubicBezTo>
                    <a:cubicBezTo>
                      <a:pt x="160" y="309"/>
                      <a:pt x="160" y="309"/>
                      <a:pt x="160" y="309"/>
                    </a:cubicBezTo>
                    <a:cubicBezTo>
                      <a:pt x="115" y="265"/>
                      <a:pt x="115" y="265"/>
                      <a:pt x="115" y="265"/>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67" name="îṣ1îḍé"/>
              <p:cNvSpPr/>
              <p:nvPr/>
            </p:nvSpPr>
            <p:spPr bwMode="auto">
              <a:xfrm>
                <a:off x="3182" y="968"/>
                <a:ext cx="431" cy="569"/>
              </a:xfrm>
              <a:custGeom>
                <a:avLst/>
                <a:gdLst>
                  <a:gd name="T0" fmla="*/ 226 w 226"/>
                  <a:gd name="T1" fmla="*/ 0 h 299"/>
                  <a:gd name="T2" fmla="*/ 226 w 226"/>
                  <a:gd name="T3" fmla="*/ 0 h 299"/>
                  <a:gd name="T4" fmla="*/ 33 w 226"/>
                  <a:gd name="T5" fmla="*/ 142 h 299"/>
                  <a:gd name="T6" fmla="*/ 0 w 226"/>
                  <a:gd name="T7" fmla="*/ 299 h 299"/>
                  <a:gd name="T8" fmla="*/ 93 w 226"/>
                  <a:gd name="T9" fmla="*/ 299 h 299"/>
                  <a:gd name="T10" fmla="*/ 108 w 226"/>
                  <a:gd name="T11" fmla="*/ 271 h 299"/>
                </a:gdLst>
                <a:ahLst/>
                <a:cxnLst>
                  <a:cxn ang="0">
                    <a:pos x="T0" y="T1"/>
                  </a:cxn>
                  <a:cxn ang="0">
                    <a:pos x="T2" y="T3"/>
                  </a:cxn>
                  <a:cxn ang="0">
                    <a:pos x="T4" y="T5"/>
                  </a:cxn>
                  <a:cxn ang="0">
                    <a:pos x="T6" y="T7"/>
                  </a:cxn>
                  <a:cxn ang="0">
                    <a:pos x="T8" y="T9"/>
                  </a:cxn>
                  <a:cxn ang="0">
                    <a:pos x="T10" y="T11"/>
                  </a:cxn>
                </a:cxnLst>
                <a:rect l="0" t="0" r="r" b="b"/>
                <a:pathLst>
                  <a:path w="226" h="299">
                    <a:moveTo>
                      <a:pt x="226" y="0"/>
                    </a:moveTo>
                    <a:cubicBezTo>
                      <a:pt x="226" y="0"/>
                      <a:pt x="226" y="0"/>
                      <a:pt x="226" y="0"/>
                    </a:cubicBezTo>
                    <a:cubicBezTo>
                      <a:pt x="137" y="0"/>
                      <a:pt x="59" y="57"/>
                      <a:pt x="33" y="142"/>
                    </a:cubicBezTo>
                    <a:cubicBezTo>
                      <a:pt x="0" y="299"/>
                      <a:pt x="0" y="299"/>
                      <a:pt x="0" y="299"/>
                    </a:cubicBezTo>
                    <a:cubicBezTo>
                      <a:pt x="93" y="299"/>
                      <a:pt x="93" y="299"/>
                      <a:pt x="93" y="299"/>
                    </a:cubicBezTo>
                    <a:cubicBezTo>
                      <a:pt x="108" y="271"/>
                      <a:pt x="108" y="271"/>
                      <a:pt x="108" y="271"/>
                    </a:cubicBezTo>
                  </a:path>
                </a:pathLst>
              </a:custGeom>
              <a:solidFill>
                <a:srgbClr val="C686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8" name="îṩḻíḋe"/>
              <p:cNvSpPr/>
              <p:nvPr/>
            </p:nvSpPr>
            <p:spPr bwMode="auto">
              <a:xfrm>
                <a:off x="3182" y="968"/>
                <a:ext cx="431" cy="569"/>
              </a:xfrm>
              <a:custGeom>
                <a:avLst/>
                <a:gdLst>
                  <a:gd name="T0" fmla="*/ 226 w 226"/>
                  <a:gd name="T1" fmla="*/ 0 h 299"/>
                  <a:gd name="T2" fmla="*/ 226 w 226"/>
                  <a:gd name="T3" fmla="*/ 0 h 299"/>
                  <a:gd name="T4" fmla="*/ 33 w 226"/>
                  <a:gd name="T5" fmla="*/ 142 h 299"/>
                  <a:gd name="T6" fmla="*/ 0 w 226"/>
                  <a:gd name="T7" fmla="*/ 299 h 299"/>
                  <a:gd name="T8" fmla="*/ 93 w 226"/>
                  <a:gd name="T9" fmla="*/ 299 h 299"/>
                  <a:gd name="T10" fmla="*/ 108 w 226"/>
                  <a:gd name="T11" fmla="*/ 271 h 299"/>
                </a:gdLst>
                <a:ahLst/>
                <a:cxnLst>
                  <a:cxn ang="0">
                    <a:pos x="T0" y="T1"/>
                  </a:cxn>
                  <a:cxn ang="0">
                    <a:pos x="T2" y="T3"/>
                  </a:cxn>
                  <a:cxn ang="0">
                    <a:pos x="T4" y="T5"/>
                  </a:cxn>
                  <a:cxn ang="0">
                    <a:pos x="T6" y="T7"/>
                  </a:cxn>
                  <a:cxn ang="0">
                    <a:pos x="T8" y="T9"/>
                  </a:cxn>
                  <a:cxn ang="0">
                    <a:pos x="T10" y="T11"/>
                  </a:cxn>
                </a:cxnLst>
                <a:rect l="0" t="0" r="r" b="b"/>
                <a:pathLst>
                  <a:path w="226" h="299">
                    <a:moveTo>
                      <a:pt x="226" y="0"/>
                    </a:moveTo>
                    <a:cubicBezTo>
                      <a:pt x="226" y="0"/>
                      <a:pt x="226" y="0"/>
                      <a:pt x="226" y="0"/>
                    </a:cubicBezTo>
                    <a:cubicBezTo>
                      <a:pt x="137" y="0"/>
                      <a:pt x="59" y="57"/>
                      <a:pt x="33" y="142"/>
                    </a:cubicBezTo>
                    <a:cubicBezTo>
                      <a:pt x="0" y="299"/>
                      <a:pt x="0" y="299"/>
                      <a:pt x="0" y="299"/>
                    </a:cubicBezTo>
                    <a:cubicBezTo>
                      <a:pt x="93" y="299"/>
                      <a:pt x="93" y="299"/>
                      <a:pt x="93" y="299"/>
                    </a:cubicBezTo>
                    <a:cubicBezTo>
                      <a:pt x="108" y="271"/>
                      <a:pt x="108" y="271"/>
                      <a:pt x="108" y="271"/>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69" name="îṡḷíḑê"/>
              <p:cNvSpPr/>
              <p:nvPr/>
            </p:nvSpPr>
            <p:spPr bwMode="auto">
              <a:xfrm>
                <a:off x="3821" y="969"/>
                <a:ext cx="263" cy="545"/>
              </a:xfrm>
              <a:custGeom>
                <a:avLst/>
                <a:gdLst>
                  <a:gd name="T0" fmla="*/ 102 w 138"/>
                  <a:gd name="T1" fmla="*/ 0 h 286"/>
                  <a:gd name="T2" fmla="*/ 134 w 138"/>
                  <a:gd name="T3" fmla="*/ 0 h 286"/>
                  <a:gd name="T4" fmla="*/ 138 w 138"/>
                  <a:gd name="T5" fmla="*/ 4 h 286"/>
                  <a:gd name="T6" fmla="*/ 132 w 138"/>
                  <a:gd name="T7" fmla="*/ 97 h 286"/>
                  <a:gd name="T8" fmla="*/ 96 w 138"/>
                  <a:gd name="T9" fmla="*/ 117 h 286"/>
                  <a:gd name="T10" fmla="*/ 103 w 138"/>
                  <a:gd name="T11" fmla="*/ 180 h 286"/>
                  <a:gd name="T12" fmla="*/ 2 w 138"/>
                  <a:gd name="T13" fmla="*/ 285 h 286"/>
                  <a:gd name="T14" fmla="*/ 1 w 138"/>
                  <a:gd name="T15" fmla="*/ 285 h 286"/>
                  <a:gd name="T16" fmla="*/ 102 w 138"/>
                  <a:gd name="T17" fmla="*/ 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286">
                    <a:moveTo>
                      <a:pt x="102" y="0"/>
                    </a:moveTo>
                    <a:cubicBezTo>
                      <a:pt x="134" y="0"/>
                      <a:pt x="134" y="0"/>
                      <a:pt x="134" y="0"/>
                    </a:cubicBezTo>
                    <a:cubicBezTo>
                      <a:pt x="136" y="0"/>
                      <a:pt x="138" y="2"/>
                      <a:pt x="138" y="4"/>
                    </a:cubicBezTo>
                    <a:cubicBezTo>
                      <a:pt x="132" y="97"/>
                      <a:pt x="132" y="97"/>
                      <a:pt x="132" y="97"/>
                    </a:cubicBezTo>
                    <a:cubicBezTo>
                      <a:pt x="96" y="117"/>
                      <a:pt x="96" y="117"/>
                      <a:pt x="96" y="117"/>
                    </a:cubicBezTo>
                    <a:cubicBezTo>
                      <a:pt x="103" y="180"/>
                      <a:pt x="103" y="180"/>
                      <a:pt x="103" y="180"/>
                    </a:cubicBezTo>
                    <a:cubicBezTo>
                      <a:pt x="2" y="285"/>
                      <a:pt x="2" y="285"/>
                      <a:pt x="2" y="285"/>
                    </a:cubicBezTo>
                    <a:cubicBezTo>
                      <a:pt x="1" y="286"/>
                      <a:pt x="0" y="285"/>
                      <a:pt x="1" y="285"/>
                    </a:cubicBezTo>
                    <a:lnTo>
                      <a:pt x="102" y="0"/>
                    </a:lnTo>
                    <a:close/>
                  </a:path>
                </a:pathLst>
              </a:custGeom>
              <a:solidFill>
                <a:srgbClr val="C686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0" name="ïṧļîďê"/>
              <p:cNvSpPr/>
              <p:nvPr/>
            </p:nvSpPr>
            <p:spPr bwMode="auto">
              <a:xfrm>
                <a:off x="3821" y="969"/>
                <a:ext cx="263" cy="545"/>
              </a:xfrm>
              <a:custGeom>
                <a:avLst/>
                <a:gdLst>
                  <a:gd name="T0" fmla="*/ 102 w 138"/>
                  <a:gd name="T1" fmla="*/ 0 h 286"/>
                  <a:gd name="T2" fmla="*/ 134 w 138"/>
                  <a:gd name="T3" fmla="*/ 0 h 286"/>
                  <a:gd name="T4" fmla="*/ 138 w 138"/>
                  <a:gd name="T5" fmla="*/ 4 h 286"/>
                  <a:gd name="T6" fmla="*/ 132 w 138"/>
                  <a:gd name="T7" fmla="*/ 97 h 286"/>
                  <a:gd name="T8" fmla="*/ 96 w 138"/>
                  <a:gd name="T9" fmla="*/ 117 h 286"/>
                  <a:gd name="T10" fmla="*/ 103 w 138"/>
                  <a:gd name="T11" fmla="*/ 180 h 286"/>
                  <a:gd name="T12" fmla="*/ 2 w 138"/>
                  <a:gd name="T13" fmla="*/ 285 h 286"/>
                  <a:gd name="T14" fmla="*/ 1 w 138"/>
                  <a:gd name="T15" fmla="*/ 285 h 286"/>
                  <a:gd name="T16" fmla="*/ 102 w 138"/>
                  <a:gd name="T17" fmla="*/ 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286">
                    <a:moveTo>
                      <a:pt x="102" y="0"/>
                    </a:moveTo>
                    <a:cubicBezTo>
                      <a:pt x="134" y="0"/>
                      <a:pt x="134" y="0"/>
                      <a:pt x="134" y="0"/>
                    </a:cubicBezTo>
                    <a:cubicBezTo>
                      <a:pt x="136" y="0"/>
                      <a:pt x="138" y="2"/>
                      <a:pt x="138" y="4"/>
                    </a:cubicBezTo>
                    <a:cubicBezTo>
                      <a:pt x="132" y="97"/>
                      <a:pt x="132" y="97"/>
                      <a:pt x="132" y="97"/>
                    </a:cubicBezTo>
                    <a:cubicBezTo>
                      <a:pt x="96" y="117"/>
                      <a:pt x="96" y="117"/>
                      <a:pt x="96" y="117"/>
                    </a:cubicBezTo>
                    <a:cubicBezTo>
                      <a:pt x="103" y="180"/>
                      <a:pt x="103" y="180"/>
                      <a:pt x="103" y="180"/>
                    </a:cubicBezTo>
                    <a:cubicBezTo>
                      <a:pt x="2" y="285"/>
                      <a:pt x="2" y="285"/>
                      <a:pt x="2" y="285"/>
                    </a:cubicBezTo>
                    <a:cubicBezTo>
                      <a:pt x="1" y="286"/>
                      <a:pt x="0" y="285"/>
                      <a:pt x="1" y="285"/>
                    </a:cubicBezTo>
                    <a:lnTo>
                      <a:pt x="102" y="0"/>
                    </a:ln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71" name="iṣḻiḓe"/>
              <p:cNvSpPr/>
              <p:nvPr/>
            </p:nvSpPr>
            <p:spPr bwMode="auto">
              <a:xfrm>
                <a:off x="3548" y="968"/>
                <a:ext cx="269" cy="542"/>
              </a:xfrm>
              <a:custGeom>
                <a:avLst/>
                <a:gdLst>
                  <a:gd name="T0" fmla="*/ 37 w 141"/>
                  <a:gd name="T1" fmla="*/ 0 h 285"/>
                  <a:gd name="T2" fmla="*/ 12 w 141"/>
                  <a:gd name="T3" fmla="*/ 0 h 285"/>
                  <a:gd name="T4" fmla="*/ 1 w 141"/>
                  <a:gd name="T5" fmla="*/ 12 h 285"/>
                  <a:gd name="T6" fmla="*/ 6 w 141"/>
                  <a:gd name="T7" fmla="*/ 98 h 285"/>
                  <a:gd name="T8" fmla="*/ 42 w 141"/>
                  <a:gd name="T9" fmla="*/ 118 h 285"/>
                  <a:gd name="T10" fmla="*/ 35 w 141"/>
                  <a:gd name="T11" fmla="*/ 181 h 285"/>
                  <a:gd name="T12" fmla="*/ 138 w 141"/>
                  <a:gd name="T13" fmla="*/ 284 h 285"/>
                  <a:gd name="T14" fmla="*/ 140 w 141"/>
                  <a:gd name="T15" fmla="*/ 282 h 285"/>
                  <a:gd name="T16" fmla="*/ 37 w 141"/>
                  <a:gd name="T17"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 h="285">
                    <a:moveTo>
                      <a:pt x="37" y="0"/>
                    </a:moveTo>
                    <a:cubicBezTo>
                      <a:pt x="12" y="0"/>
                      <a:pt x="12" y="0"/>
                      <a:pt x="12" y="0"/>
                    </a:cubicBezTo>
                    <a:cubicBezTo>
                      <a:pt x="5" y="0"/>
                      <a:pt x="0" y="6"/>
                      <a:pt x="1" y="12"/>
                    </a:cubicBezTo>
                    <a:cubicBezTo>
                      <a:pt x="6" y="98"/>
                      <a:pt x="6" y="98"/>
                      <a:pt x="6" y="98"/>
                    </a:cubicBezTo>
                    <a:cubicBezTo>
                      <a:pt x="42" y="118"/>
                      <a:pt x="42" y="118"/>
                      <a:pt x="42" y="118"/>
                    </a:cubicBezTo>
                    <a:cubicBezTo>
                      <a:pt x="35" y="181"/>
                      <a:pt x="35" y="181"/>
                      <a:pt x="35" y="181"/>
                    </a:cubicBezTo>
                    <a:cubicBezTo>
                      <a:pt x="138" y="284"/>
                      <a:pt x="138" y="284"/>
                      <a:pt x="138" y="284"/>
                    </a:cubicBezTo>
                    <a:cubicBezTo>
                      <a:pt x="139" y="285"/>
                      <a:pt x="141" y="284"/>
                      <a:pt x="140" y="282"/>
                    </a:cubicBezTo>
                    <a:lnTo>
                      <a:pt x="37" y="0"/>
                    </a:lnTo>
                    <a:close/>
                  </a:path>
                </a:pathLst>
              </a:custGeom>
              <a:solidFill>
                <a:srgbClr val="C686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2" name="işḻîḍe"/>
              <p:cNvSpPr/>
              <p:nvPr/>
            </p:nvSpPr>
            <p:spPr bwMode="auto">
              <a:xfrm>
                <a:off x="3548" y="968"/>
                <a:ext cx="269" cy="542"/>
              </a:xfrm>
              <a:custGeom>
                <a:avLst/>
                <a:gdLst>
                  <a:gd name="T0" fmla="*/ 37 w 141"/>
                  <a:gd name="T1" fmla="*/ 0 h 285"/>
                  <a:gd name="T2" fmla="*/ 12 w 141"/>
                  <a:gd name="T3" fmla="*/ 0 h 285"/>
                  <a:gd name="T4" fmla="*/ 1 w 141"/>
                  <a:gd name="T5" fmla="*/ 12 h 285"/>
                  <a:gd name="T6" fmla="*/ 6 w 141"/>
                  <a:gd name="T7" fmla="*/ 98 h 285"/>
                  <a:gd name="T8" fmla="*/ 42 w 141"/>
                  <a:gd name="T9" fmla="*/ 118 h 285"/>
                  <a:gd name="T10" fmla="*/ 35 w 141"/>
                  <a:gd name="T11" fmla="*/ 181 h 285"/>
                  <a:gd name="T12" fmla="*/ 138 w 141"/>
                  <a:gd name="T13" fmla="*/ 284 h 285"/>
                  <a:gd name="T14" fmla="*/ 140 w 141"/>
                  <a:gd name="T15" fmla="*/ 282 h 285"/>
                  <a:gd name="T16" fmla="*/ 37 w 141"/>
                  <a:gd name="T17"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 h="285">
                    <a:moveTo>
                      <a:pt x="37" y="0"/>
                    </a:moveTo>
                    <a:cubicBezTo>
                      <a:pt x="12" y="0"/>
                      <a:pt x="12" y="0"/>
                      <a:pt x="12" y="0"/>
                    </a:cubicBezTo>
                    <a:cubicBezTo>
                      <a:pt x="5" y="0"/>
                      <a:pt x="0" y="6"/>
                      <a:pt x="1" y="12"/>
                    </a:cubicBezTo>
                    <a:cubicBezTo>
                      <a:pt x="6" y="98"/>
                      <a:pt x="6" y="98"/>
                      <a:pt x="6" y="98"/>
                    </a:cubicBezTo>
                    <a:cubicBezTo>
                      <a:pt x="42" y="118"/>
                      <a:pt x="42" y="118"/>
                      <a:pt x="42" y="118"/>
                    </a:cubicBezTo>
                    <a:cubicBezTo>
                      <a:pt x="35" y="181"/>
                      <a:pt x="35" y="181"/>
                      <a:pt x="35" y="181"/>
                    </a:cubicBezTo>
                    <a:cubicBezTo>
                      <a:pt x="138" y="284"/>
                      <a:pt x="138" y="284"/>
                      <a:pt x="138" y="284"/>
                    </a:cubicBezTo>
                    <a:cubicBezTo>
                      <a:pt x="139" y="285"/>
                      <a:pt x="141" y="284"/>
                      <a:pt x="140" y="282"/>
                    </a:cubicBezTo>
                    <a:lnTo>
                      <a:pt x="37" y="0"/>
                    </a:ln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73" name="îṥ1íḓé"/>
              <p:cNvSpPr/>
              <p:nvPr/>
            </p:nvSpPr>
            <p:spPr bwMode="auto">
              <a:xfrm>
                <a:off x="3825" y="1512"/>
                <a:ext cx="0" cy="795"/>
              </a:xfrm>
              <a:custGeom>
                <a:avLst/>
                <a:gdLst>
                  <a:gd name="T0" fmla="*/ 0 h 795"/>
                  <a:gd name="T1" fmla="*/ 795 h 795"/>
                  <a:gd name="T2" fmla="*/ 0 h 795"/>
                </a:gdLst>
                <a:ahLst/>
                <a:cxnLst>
                  <a:cxn ang="0">
                    <a:pos x="0" y="T0"/>
                  </a:cxn>
                  <a:cxn ang="0">
                    <a:pos x="0" y="T1"/>
                  </a:cxn>
                  <a:cxn ang="0">
                    <a:pos x="0" y="T2"/>
                  </a:cxn>
                </a:cxnLst>
                <a:rect l="0" t="0" r="r" b="b"/>
                <a:pathLst>
                  <a:path h="795">
                    <a:moveTo>
                      <a:pt x="0" y="0"/>
                    </a:moveTo>
                    <a:lnTo>
                      <a:pt x="0" y="795"/>
                    </a:lnTo>
                    <a:lnTo>
                      <a:pt x="0" y="0"/>
                    </a:lnTo>
                    <a:close/>
                  </a:path>
                </a:pathLst>
              </a:custGeom>
              <a:solidFill>
                <a:srgbClr val="C0DF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4" name="iṧļiḋè"/>
              <p:cNvSpPr/>
              <p:nvPr/>
            </p:nvSpPr>
            <p:spPr bwMode="auto">
              <a:xfrm>
                <a:off x="3825" y="1512"/>
                <a:ext cx="0" cy="79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5" name="iSľïḑe"/>
              <p:cNvSpPr/>
              <p:nvPr/>
            </p:nvSpPr>
            <p:spPr bwMode="auto">
              <a:xfrm>
                <a:off x="3825" y="1512"/>
                <a:ext cx="0" cy="795"/>
              </a:xfrm>
              <a:prstGeom prst="line">
                <a:avLst/>
              </a:prstGeom>
              <a:noFill/>
              <a:ln w="30163" cap="rnd">
                <a:solidFill>
                  <a:srgbClr val="640917"/>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276" name="îşḷíḑê"/>
              <p:cNvSpPr/>
              <p:nvPr/>
            </p:nvSpPr>
            <p:spPr bwMode="auto">
              <a:xfrm>
                <a:off x="2850" y="1855"/>
                <a:ext cx="1949" cy="187"/>
              </a:xfrm>
              <a:custGeom>
                <a:avLst/>
                <a:gdLst>
                  <a:gd name="T0" fmla="*/ 982 w 1022"/>
                  <a:gd name="T1" fmla="*/ 98 h 98"/>
                  <a:gd name="T2" fmla="*/ 40 w 1022"/>
                  <a:gd name="T3" fmla="*/ 98 h 98"/>
                  <a:gd name="T4" fmla="*/ 0 w 1022"/>
                  <a:gd name="T5" fmla="*/ 59 h 98"/>
                  <a:gd name="T6" fmla="*/ 0 w 1022"/>
                  <a:gd name="T7" fmla="*/ 40 h 98"/>
                  <a:gd name="T8" fmla="*/ 40 w 1022"/>
                  <a:gd name="T9" fmla="*/ 0 h 98"/>
                  <a:gd name="T10" fmla="*/ 982 w 1022"/>
                  <a:gd name="T11" fmla="*/ 0 h 98"/>
                  <a:gd name="T12" fmla="*/ 1022 w 1022"/>
                  <a:gd name="T13" fmla="*/ 40 h 98"/>
                  <a:gd name="T14" fmla="*/ 1022 w 1022"/>
                  <a:gd name="T15" fmla="*/ 59 h 98"/>
                  <a:gd name="T16" fmla="*/ 982 w 1022"/>
                  <a:gd name="T17"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2" h="98">
                    <a:moveTo>
                      <a:pt x="982" y="98"/>
                    </a:moveTo>
                    <a:cubicBezTo>
                      <a:pt x="40" y="98"/>
                      <a:pt x="40" y="98"/>
                      <a:pt x="40" y="98"/>
                    </a:cubicBezTo>
                    <a:cubicBezTo>
                      <a:pt x="18" y="98"/>
                      <a:pt x="0" y="80"/>
                      <a:pt x="0" y="59"/>
                    </a:cubicBezTo>
                    <a:cubicBezTo>
                      <a:pt x="0" y="40"/>
                      <a:pt x="0" y="40"/>
                      <a:pt x="0" y="40"/>
                    </a:cubicBezTo>
                    <a:cubicBezTo>
                      <a:pt x="0" y="18"/>
                      <a:pt x="18" y="0"/>
                      <a:pt x="40" y="0"/>
                    </a:cubicBezTo>
                    <a:cubicBezTo>
                      <a:pt x="982" y="0"/>
                      <a:pt x="982" y="0"/>
                      <a:pt x="982" y="0"/>
                    </a:cubicBezTo>
                    <a:cubicBezTo>
                      <a:pt x="1004" y="0"/>
                      <a:pt x="1022" y="18"/>
                      <a:pt x="1022" y="40"/>
                    </a:cubicBezTo>
                    <a:cubicBezTo>
                      <a:pt x="1022" y="59"/>
                      <a:pt x="1022" y="59"/>
                      <a:pt x="1022" y="59"/>
                    </a:cubicBezTo>
                    <a:cubicBezTo>
                      <a:pt x="1022" y="80"/>
                      <a:pt x="1004" y="98"/>
                      <a:pt x="982" y="98"/>
                    </a:cubicBezTo>
                    <a:close/>
                  </a:path>
                </a:pathLst>
              </a:custGeom>
              <a:solidFill>
                <a:srgbClr val="C0DF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7" name="îṡḷïdè"/>
              <p:cNvSpPr/>
              <p:nvPr/>
            </p:nvSpPr>
            <p:spPr bwMode="auto">
              <a:xfrm>
                <a:off x="2850" y="1855"/>
                <a:ext cx="1949" cy="187"/>
              </a:xfrm>
              <a:custGeom>
                <a:avLst/>
                <a:gdLst>
                  <a:gd name="T0" fmla="*/ 982 w 1022"/>
                  <a:gd name="T1" fmla="*/ 98 h 98"/>
                  <a:gd name="T2" fmla="*/ 40 w 1022"/>
                  <a:gd name="T3" fmla="*/ 98 h 98"/>
                  <a:gd name="T4" fmla="*/ 0 w 1022"/>
                  <a:gd name="T5" fmla="*/ 59 h 98"/>
                  <a:gd name="T6" fmla="*/ 0 w 1022"/>
                  <a:gd name="T7" fmla="*/ 40 h 98"/>
                  <a:gd name="T8" fmla="*/ 40 w 1022"/>
                  <a:gd name="T9" fmla="*/ 0 h 98"/>
                  <a:gd name="T10" fmla="*/ 982 w 1022"/>
                  <a:gd name="T11" fmla="*/ 0 h 98"/>
                  <a:gd name="T12" fmla="*/ 1022 w 1022"/>
                  <a:gd name="T13" fmla="*/ 40 h 98"/>
                  <a:gd name="T14" fmla="*/ 1022 w 1022"/>
                  <a:gd name="T15" fmla="*/ 59 h 98"/>
                  <a:gd name="T16" fmla="*/ 982 w 1022"/>
                  <a:gd name="T17"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2" h="98">
                    <a:moveTo>
                      <a:pt x="982" y="98"/>
                    </a:moveTo>
                    <a:cubicBezTo>
                      <a:pt x="40" y="98"/>
                      <a:pt x="40" y="98"/>
                      <a:pt x="40" y="98"/>
                    </a:cubicBezTo>
                    <a:cubicBezTo>
                      <a:pt x="18" y="98"/>
                      <a:pt x="0" y="80"/>
                      <a:pt x="0" y="59"/>
                    </a:cubicBezTo>
                    <a:cubicBezTo>
                      <a:pt x="0" y="40"/>
                      <a:pt x="0" y="40"/>
                      <a:pt x="0" y="40"/>
                    </a:cubicBezTo>
                    <a:cubicBezTo>
                      <a:pt x="0" y="18"/>
                      <a:pt x="18" y="0"/>
                      <a:pt x="40" y="0"/>
                    </a:cubicBezTo>
                    <a:cubicBezTo>
                      <a:pt x="982" y="0"/>
                      <a:pt x="982" y="0"/>
                      <a:pt x="982" y="0"/>
                    </a:cubicBezTo>
                    <a:cubicBezTo>
                      <a:pt x="1004" y="0"/>
                      <a:pt x="1022" y="18"/>
                      <a:pt x="1022" y="40"/>
                    </a:cubicBezTo>
                    <a:cubicBezTo>
                      <a:pt x="1022" y="59"/>
                      <a:pt x="1022" y="59"/>
                      <a:pt x="1022" y="59"/>
                    </a:cubicBezTo>
                    <a:cubicBezTo>
                      <a:pt x="1022" y="80"/>
                      <a:pt x="1004" y="98"/>
                      <a:pt x="982" y="98"/>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78" name="iş1îḓe"/>
              <p:cNvSpPr/>
              <p:nvPr/>
            </p:nvSpPr>
            <p:spPr bwMode="auto">
              <a:xfrm>
                <a:off x="3113" y="2042"/>
                <a:ext cx="1432" cy="2268"/>
              </a:xfrm>
              <a:prstGeom prst="rect">
                <a:avLst/>
              </a:prstGeom>
              <a:solidFill>
                <a:srgbClr val="C0DFE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79" name="ïṥ1ïḑe"/>
              <p:cNvSpPr/>
              <p:nvPr/>
            </p:nvSpPr>
            <p:spPr bwMode="auto">
              <a:xfrm>
                <a:off x="3113" y="2042"/>
                <a:ext cx="1432" cy="2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80" name="íSľîdé"/>
              <p:cNvSpPr/>
              <p:nvPr/>
            </p:nvSpPr>
            <p:spPr bwMode="auto">
              <a:xfrm>
                <a:off x="3104" y="2032"/>
                <a:ext cx="1451" cy="2288"/>
              </a:xfrm>
              <a:custGeom>
                <a:avLst/>
                <a:gdLst>
                  <a:gd name="T0" fmla="*/ 1441 w 1451"/>
                  <a:gd name="T1" fmla="*/ 2278 h 2288"/>
                  <a:gd name="T2" fmla="*/ 1441 w 1451"/>
                  <a:gd name="T3" fmla="*/ 2269 h 2288"/>
                  <a:gd name="T4" fmla="*/ 19 w 1451"/>
                  <a:gd name="T5" fmla="*/ 2269 h 2288"/>
                  <a:gd name="T6" fmla="*/ 19 w 1451"/>
                  <a:gd name="T7" fmla="*/ 19 h 2288"/>
                  <a:gd name="T8" fmla="*/ 1432 w 1451"/>
                  <a:gd name="T9" fmla="*/ 19 h 2288"/>
                  <a:gd name="T10" fmla="*/ 1432 w 1451"/>
                  <a:gd name="T11" fmla="*/ 2278 h 2288"/>
                  <a:gd name="T12" fmla="*/ 1441 w 1451"/>
                  <a:gd name="T13" fmla="*/ 2278 h 2288"/>
                  <a:gd name="T14" fmla="*/ 1441 w 1451"/>
                  <a:gd name="T15" fmla="*/ 2269 h 2288"/>
                  <a:gd name="T16" fmla="*/ 1441 w 1451"/>
                  <a:gd name="T17" fmla="*/ 2278 h 2288"/>
                  <a:gd name="T18" fmla="*/ 1451 w 1451"/>
                  <a:gd name="T19" fmla="*/ 2278 h 2288"/>
                  <a:gd name="T20" fmla="*/ 1451 w 1451"/>
                  <a:gd name="T21" fmla="*/ 0 h 2288"/>
                  <a:gd name="T22" fmla="*/ 0 w 1451"/>
                  <a:gd name="T23" fmla="*/ 0 h 2288"/>
                  <a:gd name="T24" fmla="*/ 0 w 1451"/>
                  <a:gd name="T25" fmla="*/ 2288 h 2288"/>
                  <a:gd name="T26" fmla="*/ 1451 w 1451"/>
                  <a:gd name="T27" fmla="*/ 2288 h 2288"/>
                  <a:gd name="T28" fmla="*/ 1451 w 1451"/>
                  <a:gd name="T29" fmla="*/ 2278 h 2288"/>
                  <a:gd name="T30" fmla="*/ 1441 w 1451"/>
                  <a:gd name="T31" fmla="*/ 2278 h 2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51" h="2288">
                    <a:moveTo>
                      <a:pt x="1441" y="2278"/>
                    </a:moveTo>
                    <a:lnTo>
                      <a:pt x="1441" y="2269"/>
                    </a:lnTo>
                    <a:lnTo>
                      <a:pt x="19" y="2269"/>
                    </a:lnTo>
                    <a:lnTo>
                      <a:pt x="19" y="19"/>
                    </a:lnTo>
                    <a:lnTo>
                      <a:pt x="1432" y="19"/>
                    </a:lnTo>
                    <a:lnTo>
                      <a:pt x="1432" y="2278"/>
                    </a:lnTo>
                    <a:lnTo>
                      <a:pt x="1441" y="2278"/>
                    </a:lnTo>
                    <a:lnTo>
                      <a:pt x="1441" y="2269"/>
                    </a:lnTo>
                    <a:lnTo>
                      <a:pt x="1441" y="2278"/>
                    </a:lnTo>
                    <a:lnTo>
                      <a:pt x="1451" y="2278"/>
                    </a:lnTo>
                    <a:lnTo>
                      <a:pt x="1451" y="0"/>
                    </a:lnTo>
                    <a:lnTo>
                      <a:pt x="0" y="0"/>
                    </a:lnTo>
                    <a:lnTo>
                      <a:pt x="0" y="2288"/>
                    </a:lnTo>
                    <a:lnTo>
                      <a:pt x="1451" y="2288"/>
                    </a:lnTo>
                    <a:lnTo>
                      <a:pt x="1451" y="2278"/>
                    </a:lnTo>
                    <a:lnTo>
                      <a:pt x="1441" y="2278"/>
                    </a:lnTo>
                    <a:close/>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1" name="îślïďè"/>
              <p:cNvSpPr/>
              <p:nvPr/>
            </p:nvSpPr>
            <p:spPr bwMode="auto">
              <a:xfrm>
                <a:off x="3104" y="2032"/>
                <a:ext cx="1451" cy="2288"/>
              </a:xfrm>
              <a:custGeom>
                <a:avLst/>
                <a:gdLst>
                  <a:gd name="T0" fmla="*/ 1441 w 1451"/>
                  <a:gd name="T1" fmla="*/ 2278 h 2288"/>
                  <a:gd name="T2" fmla="*/ 1441 w 1451"/>
                  <a:gd name="T3" fmla="*/ 2269 h 2288"/>
                  <a:gd name="T4" fmla="*/ 19 w 1451"/>
                  <a:gd name="T5" fmla="*/ 2269 h 2288"/>
                  <a:gd name="T6" fmla="*/ 19 w 1451"/>
                  <a:gd name="T7" fmla="*/ 19 h 2288"/>
                  <a:gd name="T8" fmla="*/ 1432 w 1451"/>
                  <a:gd name="T9" fmla="*/ 19 h 2288"/>
                  <a:gd name="T10" fmla="*/ 1432 w 1451"/>
                  <a:gd name="T11" fmla="*/ 2278 h 2288"/>
                  <a:gd name="T12" fmla="*/ 1441 w 1451"/>
                  <a:gd name="T13" fmla="*/ 2278 h 2288"/>
                  <a:gd name="T14" fmla="*/ 1441 w 1451"/>
                  <a:gd name="T15" fmla="*/ 2269 h 2288"/>
                  <a:gd name="T16" fmla="*/ 1441 w 1451"/>
                  <a:gd name="T17" fmla="*/ 2278 h 2288"/>
                  <a:gd name="T18" fmla="*/ 1451 w 1451"/>
                  <a:gd name="T19" fmla="*/ 2278 h 2288"/>
                  <a:gd name="T20" fmla="*/ 1451 w 1451"/>
                  <a:gd name="T21" fmla="*/ 0 h 2288"/>
                  <a:gd name="T22" fmla="*/ 0 w 1451"/>
                  <a:gd name="T23" fmla="*/ 0 h 2288"/>
                  <a:gd name="T24" fmla="*/ 0 w 1451"/>
                  <a:gd name="T25" fmla="*/ 2288 h 2288"/>
                  <a:gd name="T26" fmla="*/ 1451 w 1451"/>
                  <a:gd name="T27" fmla="*/ 2288 h 2288"/>
                  <a:gd name="T28" fmla="*/ 1451 w 1451"/>
                  <a:gd name="T29" fmla="*/ 2278 h 2288"/>
                  <a:gd name="T30" fmla="*/ 1441 w 1451"/>
                  <a:gd name="T31" fmla="*/ 2278 h 2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51" h="2288">
                    <a:moveTo>
                      <a:pt x="1441" y="2278"/>
                    </a:moveTo>
                    <a:lnTo>
                      <a:pt x="1441" y="2269"/>
                    </a:lnTo>
                    <a:lnTo>
                      <a:pt x="19" y="2269"/>
                    </a:lnTo>
                    <a:lnTo>
                      <a:pt x="19" y="19"/>
                    </a:lnTo>
                    <a:lnTo>
                      <a:pt x="1432" y="19"/>
                    </a:lnTo>
                    <a:lnTo>
                      <a:pt x="1432" y="2278"/>
                    </a:lnTo>
                    <a:lnTo>
                      <a:pt x="1441" y="2278"/>
                    </a:lnTo>
                    <a:lnTo>
                      <a:pt x="1441" y="2269"/>
                    </a:lnTo>
                    <a:lnTo>
                      <a:pt x="1441" y="2278"/>
                    </a:lnTo>
                    <a:lnTo>
                      <a:pt x="1451" y="2278"/>
                    </a:lnTo>
                    <a:lnTo>
                      <a:pt x="1451" y="0"/>
                    </a:lnTo>
                    <a:lnTo>
                      <a:pt x="0" y="0"/>
                    </a:lnTo>
                    <a:lnTo>
                      <a:pt x="0" y="2288"/>
                    </a:lnTo>
                    <a:lnTo>
                      <a:pt x="1451" y="2288"/>
                    </a:lnTo>
                    <a:lnTo>
                      <a:pt x="1451" y="2278"/>
                    </a:lnTo>
                    <a:lnTo>
                      <a:pt x="1441" y="227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2" name="í$ḻíḑè"/>
              <p:cNvSpPr/>
              <p:nvPr/>
            </p:nvSpPr>
            <p:spPr bwMode="auto">
              <a:xfrm>
                <a:off x="2513" y="4310"/>
                <a:ext cx="2542" cy="0"/>
              </a:xfrm>
              <a:custGeom>
                <a:avLst/>
                <a:gdLst>
                  <a:gd name="T0" fmla="*/ 0 w 2542"/>
                  <a:gd name="T1" fmla="*/ 2542 w 2542"/>
                  <a:gd name="T2" fmla="*/ 0 w 2542"/>
                </a:gdLst>
                <a:ahLst/>
                <a:cxnLst>
                  <a:cxn ang="0">
                    <a:pos x="T0" y="0"/>
                  </a:cxn>
                  <a:cxn ang="0">
                    <a:pos x="T1" y="0"/>
                  </a:cxn>
                  <a:cxn ang="0">
                    <a:pos x="T2" y="0"/>
                  </a:cxn>
                </a:cxnLst>
                <a:rect l="0" t="0" r="r" b="b"/>
                <a:pathLst>
                  <a:path w="2542">
                    <a:moveTo>
                      <a:pt x="0" y="0"/>
                    </a:moveTo>
                    <a:lnTo>
                      <a:pt x="2542" y="0"/>
                    </a:lnTo>
                    <a:lnTo>
                      <a:pt x="0" y="0"/>
                    </a:lnTo>
                    <a:close/>
                  </a:path>
                </a:pathLst>
              </a:custGeom>
              <a:solidFill>
                <a:srgbClr val="C0DF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3" name="i$ļiďè"/>
              <p:cNvSpPr/>
              <p:nvPr/>
            </p:nvSpPr>
            <p:spPr bwMode="auto">
              <a:xfrm>
                <a:off x="2513" y="4310"/>
                <a:ext cx="2542" cy="0"/>
              </a:xfrm>
              <a:custGeom>
                <a:avLst/>
                <a:gdLst>
                  <a:gd name="T0" fmla="*/ 0 w 2542"/>
                  <a:gd name="T1" fmla="*/ 2542 w 2542"/>
                  <a:gd name="T2" fmla="*/ 0 w 2542"/>
                </a:gdLst>
                <a:ahLst/>
                <a:cxnLst>
                  <a:cxn ang="0">
                    <a:pos x="T0" y="0"/>
                  </a:cxn>
                  <a:cxn ang="0">
                    <a:pos x="T1" y="0"/>
                  </a:cxn>
                  <a:cxn ang="0">
                    <a:pos x="T2" y="0"/>
                  </a:cxn>
                </a:cxnLst>
                <a:rect l="0" t="0" r="r" b="b"/>
                <a:pathLst>
                  <a:path w="2542">
                    <a:moveTo>
                      <a:pt x="0" y="0"/>
                    </a:moveTo>
                    <a:lnTo>
                      <a:pt x="254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4" name="iṣlíde"/>
              <p:cNvSpPr/>
              <p:nvPr/>
            </p:nvSpPr>
            <p:spPr bwMode="auto">
              <a:xfrm>
                <a:off x="2503" y="4301"/>
                <a:ext cx="2561" cy="19"/>
              </a:xfrm>
              <a:custGeom>
                <a:avLst/>
                <a:gdLst>
                  <a:gd name="T0" fmla="*/ 5 w 1343"/>
                  <a:gd name="T1" fmla="*/ 10 h 10"/>
                  <a:gd name="T2" fmla="*/ 1338 w 1343"/>
                  <a:gd name="T3" fmla="*/ 10 h 10"/>
                  <a:gd name="T4" fmla="*/ 1343 w 1343"/>
                  <a:gd name="T5" fmla="*/ 5 h 10"/>
                  <a:gd name="T6" fmla="*/ 1338 w 1343"/>
                  <a:gd name="T7" fmla="*/ 0 h 10"/>
                  <a:gd name="T8" fmla="*/ 5 w 1343"/>
                  <a:gd name="T9" fmla="*/ 0 h 10"/>
                  <a:gd name="T10" fmla="*/ 0 w 1343"/>
                  <a:gd name="T11" fmla="*/ 5 h 10"/>
                  <a:gd name="T12" fmla="*/ 5 w 1343"/>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343" h="10">
                    <a:moveTo>
                      <a:pt x="5" y="10"/>
                    </a:moveTo>
                    <a:cubicBezTo>
                      <a:pt x="1338" y="10"/>
                      <a:pt x="1338" y="10"/>
                      <a:pt x="1338" y="10"/>
                    </a:cubicBezTo>
                    <a:cubicBezTo>
                      <a:pt x="1340" y="10"/>
                      <a:pt x="1343" y="7"/>
                      <a:pt x="1343" y="5"/>
                    </a:cubicBezTo>
                    <a:cubicBezTo>
                      <a:pt x="1343" y="2"/>
                      <a:pt x="1340" y="0"/>
                      <a:pt x="1338" y="0"/>
                    </a:cubicBezTo>
                    <a:cubicBezTo>
                      <a:pt x="5" y="0"/>
                      <a:pt x="5" y="0"/>
                      <a:pt x="5" y="0"/>
                    </a:cubicBezTo>
                    <a:cubicBezTo>
                      <a:pt x="2" y="0"/>
                      <a:pt x="0" y="2"/>
                      <a:pt x="0" y="5"/>
                    </a:cubicBezTo>
                    <a:cubicBezTo>
                      <a:pt x="0" y="7"/>
                      <a:pt x="2" y="10"/>
                      <a:pt x="5" y="10"/>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5" name="işľîdé"/>
              <p:cNvSpPr/>
              <p:nvPr/>
            </p:nvSpPr>
            <p:spPr bwMode="auto">
              <a:xfrm>
                <a:off x="4238" y="1049"/>
                <a:ext cx="620" cy="806"/>
              </a:xfrm>
              <a:custGeom>
                <a:avLst/>
                <a:gdLst>
                  <a:gd name="T0" fmla="*/ 47 w 325"/>
                  <a:gd name="T1" fmla="*/ 52 h 423"/>
                  <a:gd name="T2" fmla="*/ 122 w 325"/>
                  <a:gd name="T3" fmla="*/ 240 h 423"/>
                  <a:gd name="T4" fmla="*/ 219 w 325"/>
                  <a:gd name="T5" fmla="*/ 37 h 423"/>
                  <a:gd name="T6" fmla="*/ 288 w 325"/>
                  <a:gd name="T7" fmla="*/ 12 h 423"/>
                  <a:gd name="T8" fmla="*/ 313 w 325"/>
                  <a:gd name="T9" fmla="*/ 82 h 423"/>
                  <a:gd name="T10" fmla="*/ 164 w 325"/>
                  <a:gd name="T11" fmla="*/ 393 h 423"/>
                  <a:gd name="T12" fmla="*/ 117 w 325"/>
                  <a:gd name="T13" fmla="*/ 423 h 423"/>
                  <a:gd name="T14" fmla="*/ 115 w 325"/>
                  <a:gd name="T15" fmla="*/ 423 h 423"/>
                  <a:gd name="T16" fmla="*/ 69 w 325"/>
                  <a:gd name="T17" fmla="*/ 390 h 423"/>
                  <a:gd name="T18" fmla="*/ 0 w 325"/>
                  <a:gd name="T19" fmla="*/ 219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5" h="423">
                    <a:moveTo>
                      <a:pt x="47" y="52"/>
                    </a:moveTo>
                    <a:cubicBezTo>
                      <a:pt x="122" y="240"/>
                      <a:pt x="122" y="240"/>
                      <a:pt x="122" y="240"/>
                    </a:cubicBezTo>
                    <a:cubicBezTo>
                      <a:pt x="219" y="37"/>
                      <a:pt x="219" y="37"/>
                      <a:pt x="219" y="37"/>
                    </a:cubicBezTo>
                    <a:cubicBezTo>
                      <a:pt x="231" y="11"/>
                      <a:pt x="262" y="0"/>
                      <a:pt x="288" y="12"/>
                    </a:cubicBezTo>
                    <a:cubicBezTo>
                      <a:pt x="314" y="25"/>
                      <a:pt x="325" y="56"/>
                      <a:pt x="313" y="82"/>
                    </a:cubicBezTo>
                    <a:cubicBezTo>
                      <a:pt x="164" y="393"/>
                      <a:pt x="164" y="393"/>
                      <a:pt x="164" y="393"/>
                    </a:cubicBezTo>
                    <a:cubicBezTo>
                      <a:pt x="155" y="411"/>
                      <a:pt x="137" y="423"/>
                      <a:pt x="117" y="423"/>
                    </a:cubicBezTo>
                    <a:cubicBezTo>
                      <a:pt x="117" y="423"/>
                      <a:pt x="116" y="423"/>
                      <a:pt x="115" y="423"/>
                    </a:cubicBezTo>
                    <a:cubicBezTo>
                      <a:pt x="95" y="422"/>
                      <a:pt x="76" y="409"/>
                      <a:pt x="69" y="390"/>
                    </a:cubicBezTo>
                    <a:cubicBezTo>
                      <a:pt x="0" y="219"/>
                      <a:pt x="0" y="219"/>
                      <a:pt x="0" y="219"/>
                    </a:cubicBezTo>
                  </a:path>
                </a:pathLst>
              </a:custGeom>
              <a:solidFill>
                <a:srgbClr val="C686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6" name="íslïdê"/>
              <p:cNvSpPr/>
              <p:nvPr/>
            </p:nvSpPr>
            <p:spPr bwMode="auto">
              <a:xfrm>
                <a:off x="4238" y="1049"/>
                <a:ext cx="620" cy="806"/>
              </a:xfrm>
              <a:custGeom>
                <a:avLst/>
                <a:gdLst>
                  <a:gd name="T0" fmla="*/ 47 w 325"/>
                  <a:gd name="T1" fmla="*/ 52 h 423"/>
                  <a:gd name="T2" fmla="*/ 122 w 325"/>
                  <a:gd name="T3" fmla="*/ 240 h 423"/>
                  <a:gd name="T4" fmla="*/ 219 w 325"/>
                  <a:gd name="T5" fmla="*/ 37 h 423"/>
                  <a:gd name="T6" fmla="*/ 288 w 325"/>
                  <a:gd name="T7" fmla="*/ 12 h 423"/>
                  <a:gd name="T8" fmla="*/ 313 w 325"/>
                  <a:gd name="T9" fmla="*/ 82 h 423"/>
                  <a:gd name="T10" fmla="*/ 164 w 325"/>
                  <a:gd name="T11" fmla="*/ 393 h 423"/>
                  <a:gd name="T12" fmla="*/ 117 w 325"/>
                  <a:gd name="T13" fmla="*/ 423 h 423"/>
                  <a:gd name="T14" fmla="*/ 115 w 325"/>
                  <a:gd name="T15" fmla="*/ 423 h 423"/>
                  <a:gd name="T16" fmla="*/ 69 w 325"/>
                  <a:gd name="T17" fmla="*/ 390 h 423"/>
                  <a:gd name="T18" fmla="*/ 0 w 325"/>
                  <a:gd name="T19" fmla="*/ 219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5" h="423">
                    <a:moveTo>
                      <a:pt x="47" y="52"/>
                    </a:moveTo>
                    <a:cubicBezTo>
                      <a:pt x="122" y="240"/>
                      <a:pt x="122" y="240"/>
                      <a:pt x="122" y="240"/>
                    </a:cubicBezTo>
                    <a:cubicBezTo>
                      <a:pt x="219" y="37"/>
                      <a:pt x="219" y="37"/>
                      <a:pt x="219" y="37"/>
                    </a:cubicBezTo>
                    <a:cubicBezTo>
                      <a:pt x="231" y="11"/>
                      <a:pt x="262" y="0"/>
                      <a:pt x="288" y="12"/>
                    </a:cubicBezTo>
                    <a:cubicBezTo>
                      <a:pt x="314" y="25"/>
                      <a:pt x="325" y="56"/>
                      <a:pt x="313" y="82"/>
                    </a:cubicBezTo>
                    <a:cubicBezTo>
                      <a:pt x="164" y="393"/>
                      <a:pt x="164" y="393"/>
                      <a:pt x="164" y="393"/>
                    </a:cubicBezTo>
                    <a:cubicBezTo>
                      <a:pt x="155" y="411"/>
                      <a:pt x="137" y="423"/>
                      <a:pt x="117" y="423"/>
                    </a:cubicBezTo>
                    <a:cubicBezTo>
                      <a:pt x="117" y="423"/>
                      <a:pt x="116" y="423"/>
                      <a:pt x="115" y="423"/>
                    </a:cubicBezTo>
                    <a:cubicBezTo>
                      <a:pt x="95" y="422"/>
                      <a:pt x="76" y="409"/>
                      <a:pt x="69" y="390"/>
                    </a:cubicBezTo>
                    <a:cubicBezTo>
                      <a:pt x="0" y="219"/>
                      <a:pt x="0" y="219"/>
                      <a:pt x="0" y="219"/>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87" name="ïś1îdé"/>
              <p:cNvSpPr/>
              <p:nvPr/>
            </p:nvSpPr>
            <p:spPr bwMode="auto">
              <a:xfrm>
                <a:off x="2993" y="1469"/>
                <a:ext cx="407" cy="422"/>
              </a:xfrm>
              <a:custGeom>
                <a:avLst/>
                <a:gdLst>
                  <a:gd name="T0" fmla="*/ 213 w 213"/>
                  <a:gd name="T1" fmla="*/ 0 h 222"/>
                  <a:gd name="T2" fmla="*/ 173 w 213"/>
                  <a:gd name="T3" fmla="*/ 200 h 222"/>
                  <a:gd name="T4" fmla="*/ 125 w 213"/>
                  <a:gd name="T5" fmla="*/ 200 h 222"/>
                  <a:gd name="T6" fmla="*/ 54 w 213"/>
                  <a:gd name="T7" fmla="*/ 210 h 222"/>
                  <a:gd name="T8" fmla="*/ 0 w 213"/>
                  <a:gd name="T9" fmla="*/ 194 h 222"/>
                  <a:gd name="T10" fmla="*/ 49 w 213"/>
                  <a:gd name="T11" fmla="*/ 146 h 222"/>
                  <a:gd name="T12" fmla="*/ 78 w 213"/>
                  <a:gd name="T13" fmla="*/ 134 h 222"/>
                  <a:gd name="T14" fmla="*/ 101 w 213"/>
                  <a:gd name="T15" fmla="*/ 27 h 2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222">
                    <a:moveTo>
                      <a:pt x="213" y="0"/>
                    </a:moveTo>
                    <a:cubicBezTo>
                      <a:pt x="173" y="200"/>
                      <a:pt x="173" y="200"/>
                      <a:pt x="173" y="200"/>
                    </a:cubicBezTo>
                    <a:cubicBezTo>
                      <a:pt x="173" y="200"/>
                      <a:pt x="150" y="200"/>
                      <a:pt x="125" y="200"/>
                    </a:cubicBezTo>
                    <a:cubicBezTo>
                      <a:pt x="54" y="210"/>
                      <a:pt x="54" y="210"/>
                      <a:pt x="54" y="210"/>
                    </a:cubicBezTo>
                    <a:cubicBezTo>
                      <a:pt x="26" y="210"/>
                      <a:pt x="1" y="222"/>
                      <a:pt x="0" y="194"/>
                    </a:cubicBezTo>
                    <a:cubicBezTo>
                      <a:pt x="0" y="165"/>
                      <a:pt x="20" y="146"/>
                      <a:pt x="49" y="146"/>
                    </a:cubicBezTo>
                    <a:cubicBezTo>
                      <a:pt x="78" y="134"/>
                      <a:pt x="78" y="134"/>
                      <a:pt x="78" y="134"/>
                    </a:cubicBezTo>
                    <a:cubicBezTo>
                      <a:pt x="101" y="27"/>
                      <a:pt x="101" y="27"/>
                      <a:pt x="101" y="27"/>
                    </a:cubicBezTo>
                  </a:path>
                </a:pathLst>
              </a:custGeom>
              <a:solidFill>
                <a:srgbClr val="C686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8" name="iṩḻîḓè"/>
              <p:cNvSpPr/>
              <p:nvPr/>
            </p:nvSpPr>
            <p:spPr bwMode="auto">
              <a:xfrm>
                <a:off x="2993" y="1469"/>
                <a:ext cx="407" cy="422"/>
              </a:xfrm>
              <a:custGeom>
                <a:avLst/>
                <a:gdLst>
                  <a:gd name="T0" fmla="*/ 213 w 213"/>
                  <a:gd name="T1" fmla="*/ 0 h 222"/>
                  <a:gd name="T2" fmla="*/ 173 w 213"/>
                  <a:gd name="T3" fmla="*/ 200 h 222"/>
                  <a:gd name="T4" fmla="*/ 125 w 213"/>
                  <a:gd name="T5" fmla="*/ 200 h 222"/>
                  <a:gd name="T6" fmla="*/ 54 w 213"/>
                  <a:gd name="T7" fmla="*/ 210 h 222"/>
                  <a:gd name="T8" fmla="*/ 0 w 213"/>
                  <a:gd name="T9" fmla="*/ 194 h 222"/>
                  <a:gd name="T10" fmla="*/ 49 w 213"/>
                  <a:gd name="T11" fmla="*/ 146 h 222"/>
                  <a:gd name="T12" fmla="*/ 78 w 213"/>
                  <a:gd name="T13" fmla="*/ 134 h 222"/>
                  <a:gd name="T14" fmla="*/ 101 w 213"/>
                  <a:gd name="T15" fmla="*/ 27 h 2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222">
                    <a:moveTo>
                      <a:pt x="213" y="0"/>
                    </a:moveTo>
                    <a:cubicBezTo>
                      <a:pt x="173" y="200"/>
                      <a:pt x="173" y="200"/>
                      <a:pt x="173" y="200"/>
                    </a:cubicBezTo>
                    <a:cubicBezTo>
                      <a:pt x="173" y="200"/>
                      <a:pt x="150" y="200"/>
                      <a:pt x="125" y="200"/>
                    </a:cubicBezTo>
                    <a:cubicBezTo>
                      <a:pt x="54" y="210"/>
                      <a:pt x="54" y="210"/>
                      <a:pt x="54" y="210"/>
                    </a:cubicBezTo>
                    <a:cubicBezTo>
                      <a:pt x="26" y="210"/>
                      <a:pt x="1" y="222"/>
                      <a:pt x="0" y="194"/>
                    </a:cubicBezTo>
                    <a:cubicBezTo>
                      <a:pt x="0" y="165"/>
                      <a:pt x="20" y="146"/>
                      <a:pt x="49" y="146"/>
                    </a:cubicBezTo>
                    <a:cubicBezTo>
                      <a:pt x="78" y="134"/>
                      <a:pt x="78" y="134"/>
                      <a:pt x="78" y="134"/>
                    </a:cubicBezTo>
                    <a:cubicBezTo>
                      <a:pt x="101" y="27"/>
                      <a:pt x="101" y="27"/>
                      <a:pt x="101" y="27"/>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89" name="íS1iḍè"/>
              <p:cNvSpPr/>
              <p:nvPr/>
            </p:nvSpPr>
            <p:spPr bwMode="auto">
              <a:xfrm>
                <a:off x="3825" y="49"/>
                <a:ext cx="568" cy="469"/>
              </a:xfrm>
              <a:custGeom>
                <a:avLst/>
                <a:gdLst>
                  <a:gd name="T0" fmla="*/ 298 w 298"/>
                  <a:gd name="T1" fmla="*/ 246 h 246"/>
                  <a:gd name="T2" fmla="*/ 298 w 298"/>
                  <a:gd name="T3" fmla="*/ 29 h 246"/>
                  <a:gd name="T4" fmla="*/ 268 w 298"/>
                  <a:gd name="T5" fmla="*/ 0 h 246"/>
                  <a:gd name="T6" fmla="*/ 0 w 298"/>
                  <a:gd name="T7" fmla="*/ 0 h 246"/>
                </a:gdLst>
                <a:ahLst/>
                <a:cxnLst>
                  <a:cxn ang="0">
                    <a:pos x="T0" y="T1"/>
                  </a:cxn>
                  <a:cxn ang="0">
                    <a:pos x="T2" y="T3"/>
                  </a:cxn>
                  <a:cxn ang="0">
                    <a:pos x="T4" y="T5"/>
                  </a:cxn>
                  <a:cxn ang="0">
                    <a:pos x="T6" y="T7"/>
                  </a:cxn>
                </a:cxnLst>
                <a:rect l="0" t="0" r="r" b="b"/>
                <a:pathLst>
                  <a:path w="298" h="246">
                    <a:moveTo>
                      <a:pt x="298" y="246"/>
                    </a:moveTo>
                    <a:cubicBezTo>
                      <a:pt x="298" y="29"/>
                      <a:pt x="298" y="29"/>
                      <a:pt x="298" y="29"/>
                    </a:cubicBezTo>
                    <a:cubicBezTo>
                      <a:pt x="298" y="13"/>
                      <a:pt x="285" y="0"/>
                      <a:pt x="268" y="0"/>
                    </a:cubicBezTo>
                    <a:cubicBezTo>
                      <a:pt x="0" y="0"/>
                      <a:pt x="0" y="0"/>
                      <a:pt x="0"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90" name="íṡlíḓê"/>
              <p:cNvSpPr/>
              <p:nvPr/>
            </p:nvSpPr>
            <p:spPr bwMode="auto">
              <a:xfrm>
                <a:off x="4366" y="453"/>
                <a:ext cx="54" cy="330"/>
              </a:xfrm>
              <a:custGeom>
                <a:avLst/>
                <a:gdLst>
                  <a:gd name="T0" fmla="*/ 14 w 28"/>
                  <a:gd name="T1" fmla="*/ 173 h 173"/>
                  <a:gd name="T2" fmla="*/ 14 w 28"/>
                  <a:gd name="T3" fmla="*/ 173 h 173"/>
                  <a:gd name="T4" fmla="*/ 1 w 28"/>
                  <a:gd name="T5" fmla="*/ 159 h 173"/>
                  <a:gd name="T6" fmla="*/ 14 w 28"/>
                  <a:gd name="T7" fmla="*/ 0 h 173"/>
                  <a:gd name="T8" fmla="*/ 27 w 28"/>
                  <a:gd name="T9" fmla="*/ 159 h 173"/>
                  <a:gd name="T10" fmla="*/ 14 w 28"/>
                  <a:gd name="T11" fmla="*/ 173 h 173"/>
                </a:gdLst>
                <a:ahLst/>
                <a:cxnLst>
                  <a:cxn ang="0">
                    <a:pos x="T0" y="T1"/>
                  </a:cxn>
                  <a:cxn ang="0">
                    <a:pos x="T2" y="T3"/>
                  </a:cxn>
                  <a:cxn ang="0">
                    <a:pos x="T4" y="T5"/>
                  </a:cxn>
                  <a:cxn ang="0">
                    <a:pos x="T6" y="T7"/>
                  </a:cxn>
                  <a:cxn ang="0">
                    <a:pos x="T8" y="T9"/>
                  </a:cxn>
                  <a:cxn ang="0">
                    <a:pos x="T10" y="T11"/>
                  </a:cxn>
                </a:cxnLst>
                <a:rect l="0" t="0" r="r" b="b"/>
                <a:pathLst>
                  <a:path w="28" h="173">
                    <a:moveTo>
                      <a:pt x="14" y="173"/>
                    </a:moveTo>
                    <a:cubicBezTo>
                      <a:pt x="14" y="173"/>
                      <a:pt x="14" y="173"/>
                      <a:pt x="14" y="173"/>
                    </a:cubicBezTo>
                    <a:cubicBezTo>
                      <a:pt x="6" y="173"/>
                      <a:pt x="0" y="166"/>
                      <a:pt x="1" y="159"/>
                    </a:cubicBezTo>
                    <a:cubicBezTo>
                      <a:pt x="14" y="0"/>
                      <a:pt x="14" y="0"/>
                      <a:pt x="14" y="0"/>
                    </a:cubicBezTo>
                    <a:cubicBezTo>
                      <a:pt x="27" y="159"/>
                      <a:pt x="27" y="159"/>
                      <a:pt x="27" y="159"/>
                    </a:cubicBezTo>
                    <a:cubicBezTo>
                      <a:pt x="28" y="166"/>
                      <a:pt x="22" y="173"/>
                      <a:pt x="14" y="173"/>
                    </a:cubicBezTo>
                    <a:close/>
                  </a:path>
                </a:pathLst>
              </a:custGeom>
              <a:solidFill>
                <a:srgbClr val="FFD6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1" name="ïş1íďé"/>
              <p:cNvSpPr/>
              <p:nvPr/>
            </p:nvSpPr>
            <p:spPr bwMode="auto">
              <a:xfrm>
                <a:off x="4366" y="453"/>
                <a:ext cx="54" cy="330"/>
              </a:xfrm>
              <a:custGeom>
                <a:avLst/>
                <a:gdLst>
                  <a:gd name="T0" fmla="*/ 14 w 28"/>
                  <a:gd name="T1" fmla="*/ 173 h 173"/>
                  <a:gd name="T2" fmla="*/ 14 w 28"/>
                  <a:gd name="T3" fmla="*/ 173 h 173"/>
                  <a:gd name="T4" fmla="*/ 1 w 28"/>
                  <a:gd name="T5" fmla="*/ 159 h 173"/>
                  <a:gd name="T6" fmla="*/ 14 w 28"/>
                  <a:gd name="T7" fmla="*/ 0 h 173"/>
                  <a:gd name="T8" fmla="*/ 27 w 28"/>
                  <a:gd name="T9" fmla="*/ 159 h 173"/>
                  <a:gd name="T10" fmla="*/ 14 w 28"/>
                  <a:gd name="T11" fmla="*/ 173 h 173"/>
                </a:gdLst>
                <a:ahLst/>
                <a:cxnLst>
                  <a:cxn ang="0">
                    <a:pos x="T0" y="T1"/>
                  </a:cxn>
                  <a:cxn ang="0">
                    <a:pos x="T2" y="T3"/>
                  </a:cxn>
                  <a:cxn ang="0">
                    <a:pos x="T4" y="T5"/>
                  </a:cxn>
                  <a:cxn ang="0">
                    <a:pos x="T6" y="T7"/>
                  </a:cxn>
                  <a:cxn ang="0">
                    <a:pos x="T8" y="T9"/>
                  </a:cxn>
                  <a:cxn ang="0">
                    <a:pos x="T10" y="T11"/>
                  </a:cxn>
                </a:cxnLst>
                <a:rect l="0" t="0" r="r" b="b"/>
                <a:pathLst>
                  <a:path w="28" h="173">
                    <a:moveTo>
                      <a:pt x="14" y="173"/>
                    </a:moveTo>
                    <a:cubicBezTo>
                      <a:pt x="14" y="173"/>
                      <a:pt x="14" y="173"/>
                      <a:pt x="14" y="173"/>
                    </a:cubicBezTo>
                    <a:cubicBezTo>
                      <a:pt x="6" y="173"/>
                      <a:pt x="0" y="166"/>
                      <a:pt x="1" y="159"/>
                    </a:cubicBezTo>
                    <a:cubicBezTo>
                      <a:pt x="14" y="0"/>
                      <a:pt x="14" y="0"/>
                      <a:pt x="14" y="0"/>
                    </a:cubicBezTo>
                    <a:cubicBezTo>
                      <a:pt x="27" y="159"/>
                      <a:pt x="27" y="159"/>
                      <a:pt x="27" y="159"/>
                    </a:cubicBezTo>
                    <a:cubicBezTo>
                      <a:pt x="28" y="166"/>
                      <a:pt x="22" y="173"/>
                      <a:pt x="14" y="173"/>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92" name="is1ïḋé"/>
              <p:cNvSpPr/>
              <p:nvPr/>
            </p:nvSpPr>
            <p:spPr bwMode="auto">
              <a:xfrm>
                <a:off x="4360" y="449"/>
                <a:ext cx="67" cy="80"/>
              </a:xfrm>
              <a:custGeom>
                <a:avLst/>
                <a:gdLst>
                  <a:gd name="T0" fmla="*/ 20 w 35"/>
                  <a:gd name="T1" fmla="*/ 42 h 42"/>
                  <a:gd name="T2" fmla="*/ 14 w 35"/>
                  <a:gd name="T3" fmla="*/ 42 h 42"/>
                  <a:gd name="T4" fmla="*/ 0 w 35"/>
                  <a:gd name="T5" fmla="*/ 28 h 42"/>
                  <a:gd name="T6" fmla="*/ 0 w 35"/>
                  <a:gd name="T7" fmla="*/ 14 h 42"/>
                  <a:gd name="T8" fmla="*/ 14 w 35"/>
                  <a:gd name="T9" fmla="*/ 0 h 42"/>
                  <a:gd name="T10" fmla="*/ 20 w 35"/>
                  <a:gd name="T11" fmla="*/ 0 h 42"/>
                  <a:gd name="T12" fmla="*/ 35 w 35"/>
                  <a:gd name="T13" fmla="*/ 14 h 42"/>
                  <a:gd name="T14" fmla="*/ 35 w 35"/>
                  <a:gd name="T15" fmla="*/ 28 h 42"/>
                  <a:gd name="T16" fmla="*/ 20 w 35"/>
                  <a:gd name="T1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42">
                    <a:moveTo>
                      <a:pt x="20" y="42"/>
                    </a:moveTo>
                    <a:cubicBezTo>
                      <a:pt x="14" y="42"/>
                      <a:pt x="14" y="42"/>
                      <a:pt x="14" y="42"/>
                    </a:cubicBezTo>
                    <a:cubicBezTo>
                      <a:pt x="6" y="42"/>
                      <a:pt x="0" y="36"/>
                      <a:pt x="0" y="28"/>
                    </a:cubicBezTo>
                    <a:cubicBezTo>
                      <a:pt x="0" y="14"/>
                      <a:pt x="0" y="14"/>
                      <a:pt x="0" y="14"/>
                    </a:cubicBezTo>
                    <a:cubicBezTo>
                      <a:pt x="0" y="6"/>
                      <a:pt x="6" y="0"/>
                      <a:pt x="14" y="0"/>
                    </a:cubicBezTo>
                    <a:cubicBezTo>
                      <a:pt x="20" y="0"/>
                      <a:pt x="20" y="0"/>
                      <a:pt x="20" y="0"/>
                    </a:cubicBezTo>
                    <a:cubicBezTo>
                      <a:pt x="28" y="0"/>
                      <a:pt x="35" y="6"/>
                      <a:pt x="35" y="14"/>
                    </a:cubicBezTo>
                    <a:cubicBezTo>
                      <a:pt x="35" y="28"/>
                      <a:pt x="35" y="28"/>
                      <a:pt x="35" y="28"/>
                    </a:cubicBezTo>
                    <a:cubicBezTo>
                      <a:pt x="35" y="36"/>
                      <a:pt x="28" y="42"/>
                      <a:pt x="20" y="42"/>
                    </a:cubicBezTo>
                    <a:close/>
                  </a:path>
                </a:pathLst>
              </a:custGeom>
              <a:solidFill>
                <a:srgbClr val="E259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3" name="iṥļîdé"/>
              <p:cNvSpPr/>
              <p:nvPr/>
            </p:nvSpPr>
            <p:spPr bwMode="auto">
              <a:xfrm>
                <a:off x="4360" y="449"/>
                <a:ext cx="67" cy="80"/>
              </a:xfrm>
              <a:custGeom>
                <a:avLst/>
                <a:gdLst>
                  <a:gd name="T0" fmla="*/ 20 w 35"/>
                  <a:gd name="T1" fmla="*/ 42 h 42"/>
                  <a:gd name="T2" fmla="*/ 14 w 35"/>
                  <a:gd name="T3" fmla="*/ 42 h 42"/>
                  <a:gd name="T4" fmla="*/ 0 w 35"/>
                  <a:gd name="T5" fmla="*/ 28 h 42"/>
                  <a:gd name="T6" fmla="*/ 0 w 35"/>
                  <a:gd name="T7" fmla="*/ 14 h 42"/>
                  <a:gd name="T8" fmla="*/ 14 w 35"/>
                  <a:gd name="T9" fmla="*/ 0 h 42"/>
                  <a:gd name="T10" fmla="*/ 20 w 35"/>
                  <a:gd name="T11" fmla="*/ 0 h 42"/>
                  <a:gd name="T12" fmla="*/ 35 w 35"/>
                  <a:gd name="T13" fmla="*/ 14 h 42"/>
                  <a:gd name="T14" fmla="*/ 35 w 35"/>
                  <a:gd name="T15" fmla="*/ 28 h 42"/>
                  <a:gd name="T16" fmla="*/ 20 w 35"/>
                  <a:gd name="T1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42">
                    <a:moveTo>
                      <a:pt x="20" y="42"/>
                    </a:moveTo>
                    <a:cubicBezTo>
                      <a:pt x="14" y="42"/>
                      <a:pt x="14" y="42"/>
                      <a:pt x="14" y="42"/>
                    </a:cubicBezTo>
                    <a:cubicBezTo>
                      <a:pt x="6" y="42"/>
                      <a:pt x="0" y="36"/>
                      <a:pt x="0" y="28"/>
                    </a:cubicBezTo>
                    <a:cubicBezTo>
                      <a:pt x="0" y="14"/>
                      <a:pt x="0" y="14"/>
                      <a:pt x="0" y="14"/>
                    </a:cubicBezTo>
                    <a:cubicBezTo>
                      <a:pt x="0" y="6"/>
                      <a:pt x="6" y="0"/>
                      <a:pt x="14" y="0"/>
                    </a:cubicBezTo>
                    <a:cubicBezTo>
                      <a:pt x="20" y="0"/>
                      <a:pt x="20" y="0"/>
                      <a:pt x="20" y="0"/>
                    </a:cubicBezTo>
                    <a:cubicBezTo>
                      <a:pt x="28" y="0"/>
                      <a:pt x="35" y="6"/>
                      <a:pt x="35" y="14"/>
                    </a:cubicBezTo>
                    <a:cubicBezTo>
                      <a:pt x="35" y="28"/>
                      <a:pt x="35" y="28"/>
                      <a:pt x="35" y="28"/>
                    </a:cubicBezTo>
                    <a:cubicBezTo>
                      <a:pt x="35" y="36"/>
                      <a:pt x="28" y="42"/>
                      <a:pt x="20" y="42"/>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94" name="iṩlide"/>
              <p:cNvSpPr/>
              <p:nvPr/>
            </p:nvSpPr>
            <p:spPr bwMode="auto">
              <a:xfrm>
                <a:off x="3445" y="112"/>
                <a:ext cx="734" cy="278"/>
              </a:xfrm>
              <a:custGeom>
                <a:avLst/>
                <a:gdLst>
                  <a:gd name="T0" fmla="*/ 367 w 385"/>
                  <a:gd name="T1" fmla="*/ 126 h 146"/>
                  <a:gd name="T2" fmla="*/ 196 w 385"/>
                  <a:gd name="T3" fmla="*/ 146 h 146"/>
                  <a:gd name="T4" fmla="*/ 18 w 385"/>
                  <a:gd name="T5" fmla="*/ 126 h 146"/>
                  <a:gd name="T6" fmla="*/ 0 w 385"/>
                  <a:gd name="T7" fmla="*/ 106 h 146"/>
                  <a:gd name="T8" fmla="*/ 0 w 385"/>
                  <a:gd name="T9" fmla="*/ 0 h 146"/>
                  <a:gd name="T10" fmla="*/ 385 w 385"/>
                  <a:gd name="T11" fmla="*/ 0 h 146"/>
                  <a:gd name="T12" fmla="*/ 385 w 385"/>
                  <a:gd name="T13" fmla="*/ 106 h 146"/>
                  <a:gd name="T14" fmla="*/ 367 w 385"/>
                  <a:gd name="T15" fmla="*/ 126 h 1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5" h="146">
                    <a:moveTo>
                      <a:pt x="367" y="126"/>
                    </a:moveTo>
                    <a:cubicBezTo>
                      <a:pt x="196" y="146"/>
                      <a:pt x="196" y="146"/>
                      <a:pt x="196" y="146"/>
                    </a:cubicBezTo>
                    <a:cubicBezTo>
                      <a:pt x="18" y="126"/>
                      <a:pt x="18" y="126"/>
                      <a:pt x="18" y="126"/>
                    </a:cubicBezTo>
                    <a:cubicBezTo>
                      <a:pt x="8" y="125"/>
                      <a:pt x="0" y="116"/>
                      <a:pt x="0" y="106"/>
                    </a:cubicBezTo>
                    <a:cubicBezTo>
                      <a:pt x="0" y="0"/>
                      <a:pt x="0" y="0"/>
                      <a:pt x="0" y="0"/>
                    </a:cubicBezTo>
                    <a:cubicBezTo>
                      <a:pt x="385" y="0"/>
                      <a:pt x="385" y="0"/>
                      <a:pt x="385" y="0"/>
                    </a:cubicBezTo>
                    <a:cubicBezTo>
                      <a:pt x="385" y="106"/>
                      <a:pt x="385" y="106"/>
                      <a:pt x="385" y="106"/>
                    </a:cubicBezTo>
                    <a:cubicBezTo>
                      <a:pt x="385" y="116"/>
                      <a:pt x="377" y="125"/>
                      <a:pt x="367" y="126"/>
                    </a:cubicBezTo>
                  </a:path>
                </a:pathLst>
              </a:custGeom>
              <a:solidFill>
                <a:srgbClr val="E259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5" name="îsḷïḍê"/>
              <p:cNvSpPr/>
              <p:nvPr/>
            </p:nvSpPr>
            <p:spPr bwMode="auto">
              <a:xfrm>
                <a:off x="3436" y="103"/>
                <a:ext cx="753" cy="297"/>
              </a:xfrm>
              <a:custGeom>
                <a:avLst/>
                <a:gdLst>
                  <a:gd name="T0" fmla="*/ 372 w 395"/>
                  <a:gd name="T1" fmla="*/ 131 h 156"/>
                  <a:gd name="T2" fmla="*/ 372 w 395"/>
                  <a:gd name="T3" fmla="*/ 126 h 156"/>
                  <a:gd name="T4" fmla="*/ 201 w 395"/>
                  <a:gd name="T5" fmla="*/ 146 h 156"/>
                  <a:gd name="T6" fmla="*/ 23 w 395"/>
                  <a:gd name="T7" fmla="*/ 126 h 156"/>
                  <a:gd name="T8" fmla="*/ 10 w 395"/>
                  <a:gd name="T9" fmla="*/ 111 h 156"/>
                  <a:gd name="T10" fmla="*/ 10 w 395"/>
                  <a:gd name="T11" fmla="*/ 10 h 156"/>
                  <a:gd name="T12" fmla="*/ 385 w 395"/>
                  <a:gd name="T13" fmla="*/ 10 h 156"/>
                  <a:gd name="T14" fmla="*/ 385 w 395"/>
                  <a:gd name="T15" fmla="*/ 111 h 156"/>
                  <a:gd name="T16" fmla="*/ 372 w 395"/>
                  <a:gd name="T17" fmla="*/ 126 h 156"/>
                  <a:gd name="T18" fmla="*/ 372 w 395"/>
                  <a:gd name="T19" fmla="*/ 131 h 156"/>
                  <a:gd name="T20" fmla="*/ 373 w 395"/>
                  <a:gd name="T21" fmla="*/ 136 h 156"/>
                  <a:gd name="T22" fmla="*/ 395 w 395"/>
                  <a:gd name="T23" fmla="*/ 111 h 156"/>
                  <a:gd name="T24" fmla="*/ 395 w 395"/>
                  <a:gd name="T25" fmla="*/ 0 h 156"/>
                  <a:gd name="T26" fmla="*/ 0 w 395"/>
                  <a:gd name="T27" fmla="*/ 0 h 156"/>
                  <a:gd name="T28" fmla="*/ 0 w 395"/>
                  <a:gd name="T29" fmla="*/ 111 h 156"/>
                  <a:gd name="T30" fmla="*/ 22 w 395"/>
                  <a:gd name="T31" fmla="*/ 136 h 156"/>
                  <a:gd name="T32" fmla="*/ 201 w 395"/>
                  <a:gd name="T33" fmla="*/ 156 h 156"/>
                  <a:gd name="T34" fmla="*/ 373 w 395"/>
                  <a:gd name="T35" fmla="*/ 136 h 156"/>
                  <a:gd name="T36" fmla="*/ 372 w 395"/>
                  <a:gd name="T3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5" h="156">
                    <a:moveTo>
                      <a:pt x="372" y="131"/>
                    </a:moveTo>
                    <a:cubicBezTo>
                      <a:pt x="372" y="126"/>
                      <a:pt x="372" y="126"/>
                      <a:pt x="372" y="126"/>
                    </a:cubicBezTo>
                    <a:cubicBezTo>
                      <a:pt x="201" y="146"/>
                      <a:pt x="201" y="146"/>
                      <a:pt x="201" y="146"/>
                    </a:cubicBezTo>
                    <a:cubicBezTo>
                      <a:pt x="23" y="126"/>
                      <a:pt x="23" y="126"/>
                      <a:pt x="23" y="126"/>
                    </a:cubicBezTo>
                    <a:cubicBezTo>
                      <a:pt x="16" y="125"/>
                      <a:pt x="10" y="119"/>
                      <a:pt x="10" y="111"/>
                    </a:cubicBezTo>
                    <a:cubicBezTo>
                      <a:pt x="10" y="10"/>
                      <a:pt x="10" y="10"/>
                      <a:pt x="10" y="10"/>
                    </a:cubicBezTo>
                    <a:cubicBezTo>
                      <a:pt x="385" y="10"/>
                      <a:pt x="385" y="10"/>
                      <a:pt x="385" y="10"/>
                    </a:cubicBezTo>
                    <a:cubicBezTo>
                      <a:pt x="385" y="111"/>
                      <a:pt x="385" y="111"/>
                      <a:pt x="385" y="111"/>
                    </a:cubicBezTo>
                    <a:cubicBezTo>
                      <a:pt x="385" y="119"/>
                      <a:pt x="379" y="125"/>
                      <a:pt x="372" y="126"/>
                    </a:cubicBezTo>
                    <a:cubicBezTo>
                      <a:pt x="372" y="131"/>
                      <a:pt x="372" y="131"/>
                      <a:pt x="372" y="131"/>
                    </a:cubicBezTo>
                    <a:cubicBezTo>
                      <a:pt x="373" y="136"/>
                      <a:pt x="373" y="136"/>
                      <a:pt x="373" y="136"/>
                    </a:cubicBezTo>
                    <a:cubicBezTo>
                      <a:pt x="385" y="134"/>
                      <a:pt x="395" y="124"/>
                      <a:pt x="395" y="111"/>
                    </a:cubicBezTo>
                    <a:cubicBezTo>
                      <a:pt x="395" y="0"/>
                      <a:pt x="395" y="0"/>
                      <a:pt x="395" y="0"/>
                    </a:cubicBezTo>
                    <a:cubicBezTo>
                      <a:pt x="0" y="0"/>
                      <a:pt x="0" y="0"/>
                      <a:pt x="0" y="0"/>
                    </a:cubicBezTo>
                    <a:cubicBezTo>
                      <a:pt x="0" y="111"/>
                      <a:pt x="0" y="111"/>
                      <a:pt x="0" y="111"/>
                    </a:cubicBezTo>
                    <a:cubicBezTo>
                      <a:pt x="0" y="124"/>
                      <a:pt x="10" y="134"/>
                      <a:pt x="22" y="136"/>
                    </a:cubicBezTo>
                    <a:cubicBezTo>
                      <a:pt x="201" y="156"/>
                      <a:pt x="201" y="156"/>
                      <a:pt x="201" y="156"/>
                    </a:cubicBezTo>
                    <a:cubicBezTo>
                      <a:pt x="373" y="136"/>
                      <a:pt x="373" y="136"/>
                      <a:pt x="373" y="136"/>
                    </a:cubicBezTo>
                    <a:cubicBezTo>
                      <a:pt x="372" y="131"/>
                      <a:pt x="372" y="131"/>
                      <a:pt x="372" y="131"/>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6" name="íṣļiḓe"/>
              <p:cNvSpPr/>
              <p:nvPr/>
            </p:nvSpPr>
            <p:spPr bwMode="auto">
              <a:xfrm>
                <a:off x="3256" y="49"/>
                <a:ext cx="1131" cy="75"/>
              </a:xfrm>
              <a:custGeom>
                <a:avLst/>
                <a:gdLst>
                  <a:gd name="T0" fmla="*/ 577 w 593"/>
                  <a:gd name="T1" fmla="*/ 39 h 39"/>
                  <a:gd name="T2" fmla="*/ 16 w 593"/>
                  <a:gd name="T3" fmla="*/ 39 h 39"/>
                  <a:gd name="T4" fmla="*/ 0 w 593"/>
                  <a:gd name="T5" fmla="*/ 23 h 39"/>
                  <a:gd name="T6" fmla="*/ 0 w 593"/>
                  <a:gd name="T7" fmla="*/ 16 h 39"/>
                  <a:gd name="T8" fmla="*/ 16 w 593"/>
                  <a:gd name="T9" fmla="*/ 0 h 39"/>
                  <a:gd name="T10" fmla="*/ 577 w 593"/>
                  <a:gd name="T11" fmla="*/ 0 h 39"/>
                  <a:gd name="T12" fmla="*/ 593 w 593"/>
                  <a:gd name="T13" fmla="*/ 16 h 39"/>
                  <a:gd name="T14" fmla="*/ 593 w 593"/>
                  <a:gd name="T15" fmla="*/ 23 h 39"/>
                  <a:gd name="T16" fmla="*/ 577 w 593"/>
                  <a:gd name="T17"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3" h="39">
                    <a:moveTo>
                      <a:pt x="577" y="39"/>
                    </a:moveTo>
                    <a:cubicBezTo>
                      <a:pt x="16" y="39"/>
                      <a:pt x="16" y="39"/>
                      <a:pt x="16" y="39"/>
                    </a:cubicBezTo>
                    <a:cubicBezTo>
                      <a:pt x="7" y="39"/>
                      <a:pt x="0" y="32"/>
                      <a:pt x="0" y="23"/>
                    </a:cubicBezTo>
                    <a:cubicBezTo>
                      <a:pt x="0" y="16"/>
                      <a:pt x="0" y="16"/>
                      <a:pt x="0" y="16"/>
                    </a:cubicBezTo>
                    <a:cubicBezTo>
                      <a:pt x="0" y="7"/>
                      <a:pt x="7" y="0"/>
                      <a:pt x="16" y="0"/>
                    </a:cubicBezTo>
                    <a:cubicBezTo>
                      <a:pt x="577" y="0"/>
                      <a:pt x="577" y="0"/>
                      <a:pt x="577" y="0"/>
                    </a:cubicBezTo>
                    <a:cubicBezTo>
                      <a:pt x="586" y="0"/>
                      <a:pt x="593" y="7"/>
                      <a:pt x="593" y="16"/>
                    </a:cubicBezTo>
                    <a:cubicBezTo>
                      <a:pt x="593" y="23"/>
                      <a:pt x="593" y="23"/>
                      <a:pt x="593" y="23"/>
                    </a:cubicBezTo>
                    <a:cubicBezTo>
                      <a:pt x="593" y="32"/>
                      <a:pt x="586" y="39"/>
                      <a:pt x="577" y="39"/>
                    </a:cubicBezTo>
                  </a:path>
                </a:pathLst>
              </a:custGeom>
              <a:solidFill>
                <a:srgbClr val="E259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7" name="îšľíḑé"/>
              <p:cNvSpPr/>
              <p:nvPr/>
            </p:nvSpPr>
            <p:spPr bwMode="auto">
              <a:xfrm>
                <a:off x="3247" y="40"/>
                <a:ext cx="1150" cy="93"/>
              </a:xfrm>
              <a:custGeom>
                <a:avLst/>
                <a:gdLst>
                  <a:gd name="T0" fmla="*/ 582 w 603"/>
                  <a:gd name="T1" fmla="*/ 44 h 49"/>
                  <a:gd name="T2" fmla="*/ 582 w 603"/>
                  <a:gd name="T3" fmla="*/ 39 h 49"/>
                  <a:gd name="T4" fmla="*/ 21 w 603"/>
                  <a:gd name="T5" fmla="*/ 39 h 49"/>
                  <a:gd name="T6" fmla="*/ 10 w 603"/>
                  <a:gd name="T7" fmla="*/ 28 h 49"/>
                  <a:gd name="T8" fmla="*/ 10 w 603"/>
                  <a:gd name="T9" fmla="*/ 21 h 49"/>
                  <a:gd name="T10" fmla="*/ 21 w 603"/>
                  <a:gd name="T11" fmla="*/ 10 h 49"/>
                  <a:gd name="T12" fmla="*/ 582 w 603"/>
                  <a:gd name="T13" fmla="*/ 10 h 49"/>
                  <a:gd name="T14" fmla="*/ 593 w 603"/>
                  <a:gd name="T15" fmla="*/ 21 h 49"/>
                  <a:gd name="T16" fmla="*/ 593 w 603"/>
                  <a:gd name="T17" fmla="*/ 28 h 49"/>
                  <a:gd name="T18" fmla="*/ 582 w 603"/>
                  <a:gd name="T19" fmla="*/ 39 h 49"/>
                  <a:gd name="T20" fmla="*/ 582 w 603"/>
                  <a:gd name="T21" fmla="*/ 44 h 49"/>
                  <a:gd name="T22" fmla="*/ 582 w 603"/>
                  <a:gd name="T23" fmla="*/ 49 h 49"/>
                  <a:gd name="T24" fmla="*/ 603 w 603"/>
                  <a:gd name="T25" fmla="*/ 28 h 49"/>
                  <a:gd name="T26" fmla="*/ 603 w 603"/>
                  <a:gd name="T27" fmla="*/ 21 h 49"/>
                  <a:gd name="T28" fmla="*/ 582 w 603"/>
                  <a:gd name="T29" fmla="*/ 0 h 49"/>
                  <a:gd name="T30" fmla="*/ 21 w 603"/>
                  <a:gd name="T31" fmla="*/ 0 h 49"/>
                  <a:gd name="T32" fmla="*/ 0 w 603"/>
                  <a:gd name="T33" fmla="*/ 21 h 49"/>
                  <a:gd name="T34" fmla="*/ 0 w 603"/>
                  <a:gd name="T35" fmla="*/ 28 h 49"/>
                  <a:gd name="T36" fmla="*/ 21 w 603"/>
                  <a:gd name="T37" fmla="*/ 49 h 49"/>
                  <a:gd name="T38" fmla="*/ 582 w 603"/>
                  <a:gd name="T39" fmla="*/ 49 h 49"/>
                  <a:gd name="T40" fmla="*/ 582 w 603"/>
                  <a:gd name="T41" fmla="*/ 4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03" h="49">
                    <a:moveTo>
                      <a:pt x="582" y="44"/>
                    </a:moveTo>
                    <a:cubicBezTo>
                      <a:pt x="582" y="39"/>
                      <a:pt x="582" y="39"/>
                      <a:pt x="582" y="39"/>
                    </a:cubicBezTo>
                    <a:cubicBezTo>
                      <a:pt x="21" y="39"/>
                      <a:pt x="21" y="39"/>
                      <a:pt x="21" y="39"/>
                    </a:cubicBezTo>
                    <a:cubicBezTo>
                      <a:pt x="15" y="39"/>
                      <a:pt x="10" y="35"/>
                      <a:pt x="10" y="28"/>
                    </a:cubicBezTo>
                    <a:cubicBezTo>
                      <a:pt x="10" y="21"/>
                      <a:pt x="10" y="21"/>
                      <a:pt x="10" y="21"/>
                    </a:cubicBezTo>
                    <a:cubicBezTo>
                      <a:pt x="10" y="15"/>
                      <a:pt x="15" y="10"/>
                      <a:pt x="21" y="10"/>
                    </a:cubicBezTo>
                    <a:cubicBezTo>
                      <a:pt x="582" y="10"/>
                      <a:pt x="582" y="10"/>
                      <a:pt x="582" y="10"/>
                    </a:cubicBezTo>
                    <a:cubicBezTo>
                      <a:pt x="588" y="10"/>
                      <a:pt x="593" y="15"/>
                      <a:pt x="593" y="21"/>
                    </a:cubicBezTo>
                    <a:cubicBezTo>
                      <a:pt x="593" y="28"/>
                      <a:pt x="593" y="28"/>
                      <a:pt x="593" y="28"/>
                    </a:cubicBezTo>
                    <a:cubicBezTo>
                      <a:pt x="593" y="35"/>
                      <a:pt x="588" y="39"/>
                      <a:pt x="582" y="39"/>
                    </a:cubicBezTo>
                    <a:cubicBezTo>
                      <a:pt x="582" y="44"/>
                      <a:pt x="582" y="44"/>
                      <a:pt x="582" y="44"/>
                    </a:cubicBezTo>
                    <a:cubicBezTo>
                      <a:pt x="582" y="49"/>
                      <a:pt x="582" y="49"/>
                      <a:pt x="582" y="49"/>
                    </a:cubicBezTo>
                    <a:cubicBezTo>
                      <a:pt x="594" y="49"/>
                      <a:pt x="603" y="40"/>
                      <a:pt x="603" y="28"/>
                    </a:cubicBezTo>
                    <a:cubicBezTo>
                      <a:pt x="603" y="21"/>
                      <a:pt x="603" y="21"/>
                      <a:pt x="603" y="21"/>
                    </a:cubicBezTo>
                    <a:cubicBezTo>
                      <a:pt x="603" y="9"/>
                      <a:pt x="594" y="0"/>
                      <a:pt x="582" y="0"/>
                    </a:cubicBezTo>
                    <a:cubicBezTo>
                      <a:pt x="21" y="0"/>
                      <a:pt x="21" y="0"/>
                      <a:pt x="21" y="0"/>
                    </a:cubicBezTo>
                    <a:cubicBezTo>
                      <a:pt x="10" y="0"/>
                      <a:pt x="0" y="9"/>
                      <a:pt x="0" y="21"/>
                    </a:cubicBezTo>
                    <a:cubicBezTo>
                      <a:pt x="0" y="28"/>
                      <a:pt x="0" y="28"/>
                      <a:pt x="0" y="28"/>
                    </a:cubicBezTo>
                    <a:cubicBezTo>
                      <a:pt x="0" y="40"/>
                      <a:pt x="10" y="49"/>
                      <a:pt x="21" y="49"/>
                    </a:cubicBezTo>
                    <a:cubicBezTo>
                      <a:pt x="582" y="49"/>
                      <a:pt x="582" y="49"/>
                      <a:pt x="582" y="49"/>
                    </a:cubicBezTo>
                    <a:cubicBezTo>
                      <a:pt x="582" y="44"/>
                      <a:pt x="582" y="44"/>
                      <a:pt x="582" y="44"/>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8" name="iṣḷíďê"/>
              <p:cNvSpPr/>
              <p:nvPr/>
            </p:nvSpPr>
            <p:spPr bwMode="auto">
              <a:xfrm>
                <a:off x="3461" y="133"/>
                <a:ext cx="709" cy="29"/>
              </a:xfrm>
              <a:prstGeom prst="rect">
                <a:avLst/>
              </a:prstGeom>
              <a:solidFill>
                <a:srgbClr val="C043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99" name="ïšlïḋe"/>
              <p:cNvSpPr/>
              <p:nvPr/>
            </p:nvSpPr>
            <p:spPr bwMode="auto">
              <a:xfrm>
                <a:off x="3461" y="133"/>
                <a:ext cx="709" cy="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00" name="îṧḻïḓê"/>
              <p:cNvSpPr/>
              <p:nvPr/>
            </p:nvSpPr>
            <p:spPr bwMode="auto">
              <a:xfrm>
                <a:off x="3455" y="133"/>
                <a:ext cx="715" cy="48"/>
              </a:xfrm>
              <a:custGeom>
                <a:avLst/>
                <a:gdLst>
                  <a:gd name="T0" fmla="*/ 6 w 715"/>
                  <a:gd name="T1" fmla="*/ 0 h 48"/>
                  <a:gd name="T2" fmla="*/ 0 w 715"/>
                  <a:gd name="T3" fmla="*/ 0 h 48"/>
                  <a:gd name="T4" fmla="*/ 0 w 715"/>
                  <a:gd name="T5" fmla="*/ 48 h 48"/>
                  <a:gd name="T6" fmla="*/ 715 w 715"/>
                  <a:gd name="T7" fmla="*/ 48 h 48"/>
                  <a:gd name="T8" fmla="*/ 715 w 715"/>
                  <a:gd name="T9" fmla="*/ 29 h 48"/>
                  <a:gd name="T10" fmla="*/ 6 w 715"/>
                  <a:gd name="T11" fmla="*/ 29 h 48"/>
                  <a:gd name="T12" fmla="*/ 6 w 715"/>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715" h="48">
                    <a:moveTo>
                      <a:pt x="6" y="0"/>
                    </a:moveTo>
                    <a:lnTo>
                      <a:pt x="0" y="0"/>
                    </a:lnTo>
                    <a:lnTo>
                      <a:pt x="0" y="48"/>
                    </a:lnTo>
                    <a:lnTo>
                      <a:pt x="715" y="48"/>
                    </a:lnTo>
                    <a:lnTo>
                      <a:pt x="715" y="29"/>
                    </a:lnTo>
                    <a:lnTo>
                      <a:pt x="6" y="29"/>
                    </a:lnTo>
                    <a:lnTo>
                      <a:pt x="6" y="0"/>
                    </a:lnTo>
                    <a:close/>
                  </a:path>
                </a:pathLst>
              </a:custGeom>
              <a:solidFill>
                <a:srgbClr val="C043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1" name="ï$ļíḍé"/>
              <p:cNvSpPr/>
              <p:nvPr/>
            </p:nvSpPr>
            <p:spPr bwMode="auto">
              <a:xfrm>
                <a:off x="3455" y="133"/>
                <a:ext cx="715" cy="48"/>
              </a:xfrm>
              <a:custGeom>
                <a:avLst/>
                <a:gdLst>
                  <a:gd name="T0" fmla="*/ 6 w 715"/>
                  <a:gd name="T1" fmla="*/ 0 h 48"/>
                  <a:gd name="T2" fmla="*/ 0 w 715"/>
                  <a:gd name="T3" fmla="*/ 0 h 48"/>
                  <a:gd name="T4" fmla="*/ 0 w 715"/>
                  <a:gd name="T5" fmla="*/ 48 h 48"/>
                  <a:gd name="T6" fmla="*/ 715 w 715"/>
                  <a:gd name="T7" fmla="*/ 48 h 48"/>
                  <a:gd name="T8" fmla="*/ 715 w 715"/>
                  <a:gd name="T9" fmla="*/ 29 h 48"/>
                  <a:gd name="T10" fmla="*/ 6 w 715"/>
                  <a:gd name="T11" fmla="*/ 29 h 48"/>
                  <a:gd name="T12" fmla="*/ 6 w 715"/>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715" h="48">
                    <a:moveTo>
                      <a:pt x="6" y="0"/>
                    </a:moveTo>
                    <a:lnTo>
                      <a:pt x="0" y="0"/>
                    </a:lnTo>
                    <a:lnTo>
                      <a:pt x="0" y="48"/>
                    </a:lnTo>
                    <a:lnTo>
                      <a:pt x="715" y="48"/>
                    </a:lnTo>
                    <a:lnTo>
                      <a:pt x="715" y="29"/>
                    </a:lnTo>
                    <a:lnTo>
                      <a:pt x="6" y="29"/>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2" name="isḻídè"/>
              <p:cNvSpPr/>
              <p:nvPr/>
            </p:nvSpPr>
            <p:spPr bwMode="auto">
              <a:xfrm>
                <a:off x="3441" y="133"/>
                <a:ext cx="748" cy="48"/>
              </a:xfrm>
              <a:custGeom>
                <a:avLst/>
                <a:gdLst>
                  <a:gd name="T0" fmla="*/ 14 w 748"/>
                  <a:gd name="T1" fmla="*/ 0 h 48"/>
                  <a:gd name="T2" fmla="*/ 0 w 748"/>
                  <a:gd name="T3" fmla="*/ 0 h 48"/>
                  <a:gd name="T4" fmla="*/ 0 w 748"/>
                  <a:gd name="T5" fmla="*/ 48 h 48"/>
                  <a:gd name="T6" fmla="*/ 14 w 748"/>
                  <a:gd name="T7" fmla="*/ 48 h 48"/>
                  <a:gd name="T8" fmla="*/ 14 w 748"/>
                  <a:gd name="T9" fmla="*/ 0 h 48"/>
                  <a:gd name="T10" fmla="*/ 748 w 748"/>
                  <a:gd name="T11" fmla="*/ 0 h 48"/>
                  <a:gd name="T12" fmla="*/ 729 w 748"/>
                  <a:gd name="T13" fmla="*/ 0 h 48"/>
                  <a:gd name="T14" fmla="*/ 729 w 748"/>
                  <a:gd name="T15" fmla="*/ 29 h 48"/>
                  <a:gd name="T16" fmla="*/ 729 w 748"/>
                  <a:gd name="T17" fmla="*/ 48 h 48"/>
                  <a:gd name="T18" fmla="*/ 748 w 748"/>
                  <a:gd name="T19" fmla="*/ 48 h 48"/>
                  <a:gd name="T20" fmla="*/ 748 w 748"/>
                  <a:gd name="T21" fmla="*/ 38 h 48"/>
                  <a:gd name="T22" fmla="*/ 738 w 748"/>
                  <a:gd name="T23" fmla="*/ 38 h 48"/>
                  <a:gd name="T24" fmla="*/ 738 w 748"/>
                  <a:gd name="T25" fmla="*/ 29 h 48"/>
                  <a:gd name="T26" fmla="*/ 738 w 748"/>
                  <a:gd name="T27" fmla="*/ 38 h 48"/>
                  <a:gd name="T28" fmla="*/ 748 w 748"/>
                  <a:gd name="T29" fmla="*/ 38 h 48"/>
                  <a:gd name="T30" fmla="*/ 748 w 748"/>
                  <a:gd name="T3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8" h="48">
                    <a:moveTo>
                      <a:pt x="14" y="0"/>
                    </a:moveTo>
                    <a:lnTo>
                      <a:pt x="0" y="0"/>
                    </a:lnTo>
                    <a:lnTo>
                      <a:pt x="0" y="48"/>
                    </a:lnTo>
                    <a:lnTo>
                      <a:pt x="14" y="48"/>
                    </a:lnTo>
                    <a:lnTo>
                      <a:pt x="14" y="0"/>
                    </a:lnTo>
                    <a:close/>
                    <a:moveTo>
                      <a:pt x="748" y="0"/>
                    </a:moveTo>
                    <a:lnTo>
                      <a:pt x="729" y="0"/>
                    </a:lnTo>
                    <a:lnTo>
                      <a:pt x="729" y="29"/>
                    </a:lnTo>
                    <a:lnTo>
                      <a:pt x="729" y="48"/>
                    </a:lnTo>
                    <a:lnTo>
                      <a:pt x="748" y="48"/>
                    </a:lnTo>
                    <a:lnTo>
                      <a:pt x="748" y="38"/>
                    </a:lnTo>
                    <a:lnTo>
                      <a:pt x="738" y="38"/>
                    </a:lnTo>
                    <a:lnTo>
                      <a:pt x="738" y="29"/>
                    </a:lnTo>
                    <a:lnTo>
                      <a:pt x="738" y="38"/>
                    </a:lnTo>
                    <a:lnTo>
                      <a:pt x="748" y="38"/>
                    </a:lnTo>
                    <a:lnTo>
                      <a:pt x="748" y="0"/>
                    </a:lnTo>
                    <a:close/>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3" name="iŝḻîďè"/>
              <p:cNvSpPr/>
              <p:nvPr/>
            </p:nvSpPr>
            <p:spPr bwMode="auto">
              <a:xfrm>
                <a:off x="3441" y="133"/>
                <a:ext cx="748" cy="48"/>
              </a:xfrm>
              <a:custGeom>
                <a:avLst/>
                <a:gdLst>
                  <a:gd name="T0" fmla="*/ 14 w 748"/>
                  <a:gd name="T1" fmla="*/ 0 h 48"/>
                  <a:gd name="T2" fmla="*/ 0 w 748"/>
                  <a:gd name="T3" fmla="*/ 0 h 48"/>
                  <a:gd name="T4" fmla="*/ 0 w 748"/>
                  <a:gd name="T5" fmla="*/ 48 h 48"/>
                  <a:gd name="T6" fmla="*/ 14 w 748"/>
                  <a:gd name="T7" fmla="*/ 48 h 48"/>
                  <a:gd name="T8" fmla="*/ 14 w 748"/>
                  <a:gd name="T9" fmla="*/ 0 h 48"/>
                  <a:gd name="T10" fmla="*/ 748 w 748"/>
                  <a:gd name="T11" fmla="*/ 0 h 48"/>
                  <a:gd name="T12" fmla="*/ 729 w 748"/>
                  <a:gd name="T13" fmla="*/ 0 h 48"/>
                  <a:gd name="T14" fmla="*/ 729 w 748"/>
                  <a:gd name="T15" fmla="*/ 29 h 48"/>
                  <a:gd name="T16" fmla="*/ 729 w 748"/>
                  <a:gd name="T17" fmla="*/ 48 h 48"/>
                  <a:gd name="T18" fmla="*/ 748 w 748"/>
                  <a:gd name="T19" fmla="*/ 48 h 48"/>
                  <a:gd name="T20" fmla="*/ 748 w 748"/>
                  <a:gd name="T21" fmla="*/ 38 h 48"/>
                  <a:gd name="T22" fmla="*/ 738 w 748"/>
                  <a:gd name="T23" fmla="*/ 38 h 48"/>
                  <a:gd name="T24" fmla="*/ 738 w 748"/>
                  <a:gd name="T25" fmla="*/ 29 h 48"/>
                  <a:gd name="T26" fmla="*/ 738 w 748"/>
                  <a:gd name="T27" fmla="*/ 38 h 48"/>
                  <a:gd name="T28" fmla="*/ 748 w 748"/>
                  <a:gd name="T29" fmla="*/ 38 h 48"/>
                  <a:gd name="T30" fmla="*/ 748 w 748"/>
                  <a:gd name="T3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8" h="48">
                    <a:moveTo>
                      <a:pt x="14" y="0"/>
                    </a:moveTo>
                    <a:lnTo>
                      <a:pt x="0" y="0"/>
                    </a:lnTo>
                    <a:lnTo>
                      <a:pt x="0" y="48"/>
                    </a:lnTo>
                    <a:lnTo>
                      <a:pt x="14" y="48"/>
                    </a:lnTo>
                    <a:lnTo>
                      <a:pt x="14" y="0"/>
                    </a:lnTo>
                    <a:moveTo>
                      <a:pt x="748" y="0"/>
                    </a:moveTo>
                    <a:lnTo>
                      <a:pt x="729" y="0"/>
                    </a:lnTo>
                    <a:lnTo>
                      <a:pt x="729" y="29"/>
                    </a:lnTo>
                    <a:lnTo>
                      <a:pt x="729" y="48"/>
                    </a:lnTo>
                    <a:lnTo>
                      <a:pt x="748" y="48"/>
                    </a:lnTo>
                    <a:lnTo>
                      <a:pt x="748" y="38"/>
                    </a:lnTo>
                    <a:lnTo>
                      <a:pt x="738" y="38"/>
                    </a:lnTo>
                    <a:lnTo>
                      <a:pt x="738" y="29"/>
                    </a:lnTo>
                    <a:lnTo>
                      <a:pt x="738" y="38"/>
                    </a:lnTo>
                    <a:lnTo>
                      <a:pt x="748" y="38"/>
                    </a:lnTo>
                    <a:lnTo>
                      <a:pt x="74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4" name="í$lïďé"/>
              <p:cNvSpPr/>
              <p:nvPr/>
            </p:nvSpPr>
            <p:spPr bwMode="auto">
              <a:xfrm>
                <a:off x="3441" y="114"/>
                <a:ext cx="748" cy="19"/>
              </a:xfrm>
              <a:custGeom>
                <a:avLst/>
                <a:gdLst>
                  <a:gd name="T0" fmla="*/ 748 w 748"/>
                  <a:gd name="T1" fmla="*/ 0 h 19"/>
                  <a:gd name="T2" fmla="*/ 0 w 748"/>
                  <a:gd name="T3" fmla="*/ 0 h 19"/>
                  <a:gd name="T4" fmla="*/ 0 w 748"/>
                  <a:gd name="T5" fmla="*/ 19 h 19"/>
                  <a:gd name="T6" fmla="*/ 14 w 748"/>
                  <a:gd name="T7" fmla="*/ 19 h 19"/>
                  <a:gd name="T8" fmla="*/ 20 w 748"/>
                  <a:gd name="T9" fmla="*/ 19 h 19"/>
                  <a:gd name="T10" fmla="*/ 729 w 748"/>
                  <a:gd name="T11" fmla="*/ 19 h 19"/>
                  <a:gd name="T12" fmla="*/ 748 w 748"/>
                  <a:gd name="T13" fmla="*/ 19 h 19"/>
                  <a:gd name="T14" fmla="*/ 748 w 748"/>
                  <a:gd name="T15" fmla="*/ 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8" h="19">
                    <a:moveTo>
                      <a:pt x="748" y="0"/>
                    </a:moveTo>
                    <a:lnTo>
                      <a:pt x="0" y="0"/>
                    </a:lnTo>
                    <a:lnTo>
                      <a:pt x="0" y="19"/>
                    </a:lnTo>
                    <a:lnTo>
                      <a:pt x="14" y="19"/>
                    </a:lnTo>
                    <a:lnTo>
                      <a:pt x="20" y="19"/>
                    </a:lnTo>
                    <a:lnTo>
                      <a:pt x="729" y="19"/>
                    </a:lnTo>
                    <a:lnTo>
                      <a:pt x="748" y="19"/>
                    </a:lnTo>
                    <a:lnTo>
                      <a:pt x="748" y="0"/>
                    </a:lnTo>
                    <a:close/>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5" name="îŝľíḍê"/>
              <p:cNvSpPr/>
              <p:nvPr/>
            </p:nvSpPr>
            <p:spPr bwMode="auto">
              <a:xfrm>
                <a:off x="3441" y="114"/>
                <a:ext cx="748" cy="19"/>
              </a:xfrm>
              <a:custGeom>
                <a:avLst/>
                <a:gdLst>
                  <a:gd name="T0" fmla="*/ 748 w 748"/>
                  <a:gd name="T1" fmla="*/ 0 h 19"/>
                  <a:gd name="T2" fmla="*/ 0 w 748"/>
                  <a:gd name="T3" fmla="*/ 0 h 19"/>
                  <a:gd name="T4" fmla="*/ 0 w 748"/>
                  <a:gd name="T5" fmla="*/ 19 h 19"/>
                  <a:gd name="T6" fmla="*/ 14 w 748"/>
                  <a:gd name="T7" fmla="*/ 19 h 19"/>
                  <a:gd name="T8" fmla="*/ 20 w 748"/>
                  <a:gd name="T9" fmla="*/ 19 h 19"/>
                  <a:gd name="T10" fmla="*/ 729 w 748"/>
                  <a:gd name="T11" fmla="*/ 19 h 19"/>
                  <a:gd name="T12" fmla="*/ 748 w 748"/>
                  <a:gd name="T13" fmla="*/ 19 h 19"/>
                  <a:gd name="T14" fmla="*/ 748 w 748"/>
                  <a:gd name="T15" fmla="*/ 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8" h="19">
                    <a:moveTo>
                      <a:pt x="748" y="0"/>
                    </a:moveTo>
                    <a:lnTo>
                      <a:pt x="0" y="0"/>
                    </a:lnTo>
                    <a:lnTo>
                      <a:pt x="0" y="19"/>
                    </a:lnTo>
                    <a:lnTo>
                      <a:pt x="14" y="19"/>
                    </a:lnTo>
                    <a:lnTo>
                      <a:pt x="20" y="19"/>
                    </a:lnTo>
                    <a:lnTo>
                      <a:pt x="729" y="19"/>
                    </a:lnTo>
                    <a:lnTo>
                      <a:pt x="748" y="19"/>
                    </a:lnTo>
                    <a:lnTo>
                      <a:pt x="74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6" name="íṥ1îḍè"/>
              <p:cNvSpPr/>
              <p:nvPr/>
            </p:nvSpPr>
            <p:spPr bwMode="auto">
              <a:xfrm>
                <a:off x="3819" y="49"/>
                <a:ext cx="0" cy="75"/>
              </a:xfrm>
              <a:custGeom>
                <a:avLst/>
                <a:gdLst>
                  <a:gd name="T0" fmla="*/ 0 h 75"/>
                  <a:gd name="T1" fmla="*/ 75 h 75"/>
                  <a:gd name="T2" fmla="*/ 0 h 75"/>
                </a:gdLst>
                <a:ahLst/>
                <a:cxnLst>
                  <a:cxn ang="0">
                    <a:pos x="0" y="T0"/>
                  </a:cxn>
                  <a:cxn ang="0">
                    <a:pos x="0" y="T1"/>
                  </a:cxn>
                  <a:cxn ang="0">
                    <a:pos x="0" y="T2"/>
                  </a:cxn>
                </a:cxnLst>
                <a:rect l="0" t="0" r="r" b="b"/>
                <a:pathLst>
                  <a:path h="75">
                    <a:moveTo>
                      <a:pt x="0" y="0"/>
                    </a:moveTo>
                    <a:lnTo>
                      <a:pt x="0" y="75"/>
                    </a:lnTo>
                    <a:lnTo>
                      <a:pt x="0" y="0"/>
                    </a:lnTo>
                    <a:close/>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7" name="išliḋê"/>
              <p:cNvSpPr/>
              <p:nvPr/>
            </p:nvSpPr>
            <p:spPr bwMode="auto">
              <a:xfrm>
                <a:off x="3819" y="49"/>
                <a:ext cx="0" cy="7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8" name="ïṥḷïḓé"/>
              <p:cNvSpPr/>
              <p:nvPr/>
            </p:nvSpPr>
            <p:spPr bwMode="auto">
              <a:xfrm>
                <a:off x="3819" y="49"/>
                <a:ext cx="0" cy="75"/>
              </a:xfrm>
              <a:prstGeom prst="line">
                <a:avLst/>
              </a:prstGeom>
              <a:noFill/>
              <a:ln w="30163" cap="rnd">
                <a:solidFill>
                  <a:srgbClr val="640917"/>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309" name="í$ḷíḑé"/>
              <p:cNvSpPr/>
              <p:nvPr/>
            </p:nvSpPr>
            <p:spPr bwMode="auto">
              <a:xfrm>
                <a:off x="3256" y="49"/>
                <a:ext cx="563" cy="75"/>
              </a:xfrm>
              <a:custGeom>
                <a:avLst/>
                <a:gdLst>
                  <a:gd name="T0" fmla="*/ 16 w 295"/>
                  <a:gd name="T1" fmla="*/ 39 h 39"/>
                  <a:gd name="T2" fmla="*/ 295 w 295"/>
                  <a:gd name="T3" fmla="*/ 39 h 39"/>
                  <a:gd name="T4" fmla="*/ 295 w 295"/>
                  <a:gd name="T5" fmla="*/ 0 h 39"/>
                  <a:gd name="T6" fmla="*/ 16 w 295"/>
                  <a:gd name="T7" fmla="*/ 0 h 39"/>
                  <a:gd name="T8" fmla="*/ 0 w 295"/>
                  <a:gd name="T9" fmla="*/ 16 h 39"/>
                  <a:gd name="T10" fmla="*/ 0 w 295"/>
                  <a:gd name="T11" fmla="*/ 23 h 39"/>
                  <a:gd name="T12" fmla="*/ 16 w 295"/>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295" h="39">
                    <a:moveTo>
                      <a:pt x="16" y="39"/>
                    </a:moveTo>
                    <a:cubicBezTo>
                      <a:pt x="295" y="39"/>
                      <a:pt x="295" y="39"/>
                      <a:pt x="295" y="39"/>
                    </a:cubicBezTo>
                    <a:cubicBezTo>
                      <a:pt x="295" y="0"/>
                      <a:pt x="295" y="0"/>
                      <a:pt x="295" y="0"/>
                    </a:cubicBezTo>
                    <a:cubicBezTo>
                      <a:pt x="16" y="0"/>
                      <a:pt x="16" y="0"/>
                      <a:pt x="16" y="0"/>
                    </a:cubicBezTo>
                    <a:cubicBezTo>
                      <a:pt x="7" y="0"/>
                      <a:pt x="0" y="7"/>
                      <a:pt x="0" y="16"/>
                    </a:cubicBezTo>
                    <a:cubicBezTo>
                      <a:pt x="0" y="23"/>
                      <a:pt x="0" y="23"/>
                      <a:pt x="0" y="23"/>
                    </a:cubicBezTo>
                    <a:cubicBezTo>
                      <a:pt x="0" y="32"/>
                      <a:pt x="7" y="39"/>
                      <a:pt x="16" y="39"/>
                    </a:cubicBezTo>
                    <a:close/>
                  </a:path>
                </a:pathLst>
              </a:custGeom>
              <a:solidFill>
                <a:srgbClr val="D1434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0" name="îSlïḓé"/>
              <p:cNvSpPr/>
              <p:nvPr/>
            </p:nvSpPr>
            <p:spPr bwMode="auto">
              <a:xfrm>
                <a:off x="3256" y="49"/>
                <a:ext cx="563" cy="75"/>
              </a:xfrm>
              <a:custGeom>
                <a:avLst/>
                <a:gdLst>
                  <a:gd name="T0" fmla="*/ 16 w 295"/>
                  <a:gd name="T1" fmla="*/ 39 h 39"/>
                  <a:gd name="T2" fmla="*/ 295 w 295"/>
                  <a:gd name="T3" fmla="*/ 39 h 39"/>
                  <a:gd name="T4" fmla="*/ 295 w 295"/>
                  <a:gd name="T5" fmla="*/ 0 h 39"/>
                  <a:gd name="T6" fmla="*/ 16 w 295"/>
                  <a:gd name="T7" fmla="*/ 0 h 39"/>
                  <a:gd name="T8" fmla="*/ 0 w 295"/>
                  <a:gd name="T9" fmla="*/ 16 h 39"/>
                  <a:gd name="T10" fmla="*/ 0 w 295"/>
                  <a:gd name="T11" fmla="*/ 23 h 39"/>
                  <a:gd name="T12" fmla="*/ 16 w 295"/>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295" h="39">
                    <a:moveTo>
                      <a:pt x="16" y="39"/>
                    </a:moveTo>
                    <a:cubicBezTo>
                      <a:pt x="295" y="39"/>
                      <a:pt x="295" y="39"/>
                      <a:pt x="295" y="39"/>
                    </a:cubicBezTo>
                    <a:cubicBezTo>
                      <a:pt x="295" y="0"/>
                      <a:pt x="295" y="0"/>
                      <a:pt x="295" y="0"/>
                    </a:cubicBezTo>
                    <a:cubicBezTo>
                      <a:pt x="16" y="0"/>
                      <a:pt x="16" y="0"/>
                      <a:pt x="16" y="0"/>
                    </a:cubicBezTo>
                    <a:cubicBezTo>
                      <a:pt x="7" y="0"/>
                      <a:pt x="0" y="7"/>
                      <a:pt x="0" y="16"/>
                    </a:cubicBezTo>
                    <a:cubicBezTo>
                      <a:pt x="0" y="23"/>
                      <a:pt x="0" y="23"/>
                      <a:pt x="0" y="23"/>
                    </a:cubicBezTo>
                    <a:cubicBezTo>
                      <a:pt x="0" y="32"/>
                      <a:pt x="7" y="39"/>
                      <a:pt x="16" y="39"/>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11" name="íŝḷïdè"/>
              <p:cNvSpPr/>
              <p:nvPr/>
            </p:nvSpPr>
            <p:spPr bwMode="auto">
              <a:xfrm>
                <a:off x="3777" y="8"/>
                <a:ext cx="84" cy="41"/>
              </a:xfrm>
              <a:custGeom>
                <a:avLst/>
                <a:gdLst>
                  <a:gd name="T0" fmla="*/ 44 w 44"/>
                  <a:gd name="T1" fmla="*/ 22 h 22"/>
                  <a:gd name="T2" fmla="*/ 0 w 44"/>
                  <a:gd name="T3" fmla="*/ 22 h 22"/>
                  <a:gd name="T4" fmla="*/ 0 w 44"/>
                  <a:gd name="T5" fmla="*/ 18 h 22"/>
                  <a:gd name="T6" fmla="*/ 17 w 44"/>
                  <a:gd name="T7" fmla="*/ 0 h 22"/>
                  <a:gd name="T8" fmla="*/ 26 w 44"/>
                  <a:gd name="T9" fmla="*/ 0 h 22"/>
                  <a:gd name="T10" fmla="*/ 44 w 44"/>
                  <a:gd name="T11" fmla="*/ 18 h 22"/>
                  <a:gd name="T12" fmla="*/ 44 w 44"/>
                  <a:gd name="T13" fmla="*/ 22 h 22"/>
                </a:gdLst>
                <a:ahLst/>
                <a:cxnLst>
                  <a:cxn ang="0">
                    <a:pos x="T0" y="T1"/>
                  </a:cxn>
                  <a:cxn ang="0">
                    <a:pos x="T2" y="T3"/>
                  </a:cxn>
                  <a:cxn ang="0">
                    <a:pos x="T4" y="T5"/>
                  </a:cxn>
                  <a:cxn ang="0">
                    <a:pos x="T6" y="T7"/>
                  </a:cxn>
                  <a:cxn ang="0">
                    <a:pos x="T8" y="T9"/>
                  </a:cxn>
                  <a:cxn ang="0">
                    <a:pos x="T10" y="T11"/>
                  </a:cxn>
                  <a:cxn ang="0">
                    <a:pos x="T12" y="T13"/>
                  </a:cxn>
                </a:cxnLst>
                <a:rect l="0" t="0" r="r" b="b"/>
                <a:pathLst>
                  <a:path w="44" h="22">
                    <a:moveTo>
                      <a:pt x="44" y="22"/>
                    </a:moveTo>
                    <a:cubicBezTo>
                      <a:pt x="0" y="22"/>
                      <a:pt x="0" y="22"/>
                      <a:pt x="0" y="22"/>
                    </a:cubicBezTo>
                    <a:cubicBezTo>
                      <a:pt x="0" y="18"/>
                      <a:pt x="0" y="18"/>
                      <a:pt x="0" y="18"/>
                    </a:cubicBezTo>
                    <a:cubicBezTo>
                      <a:pt x="0" y="8"/>
                      <a:pt x="8" y="0"/>
                      <a:pt x="17" y="0"/>
                    </a:cubicBezTo>
                    <a:cubicBezTo>
                      <a:pt x="26" y="0"/>
                      <a:pt x="26" y="0"/>
                      <a:pt x="26" y="0"/>
                    </a:cubicBezTo>
                    <a:cubicBezTo>
                      <a:pt x="36" y="0"/>
                      <a:pt x="44" y="8"/>
                      <a:pt x="44" y="18"/>
                    </a:cubicBezTo>
                    <a:lnTo>
                      <a:pt x="44" y="22"/>
                    </a:lnTo>
                    <a:close/>
                  </a:path>
                </a:pathLst>
              </a:custGeom>
              <a:solidFill>
                <a:srgbClr val="D1434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2" name="iṡlîḑe"/>
              <p:cNvSpPr/>
              <p:nvPr/>
            </p:nvSpPr>
            <p:spPr bwMode="auto">
              <a:xfrm>
                <a:off x="3777" y="8"/>
                <a:ext cx="84" cy="41"/>
              </a:xfrm>
              <a:custGeom>
                <a:avLst/>
                <a:gdLst>
                  <a:gd name="T0" fmla="*/ 44 w 44"/>
                  <a:gd name="T1" fmla="*/ 22 h 22"/>
                  <a:gd name="T2" fmla="*/ 0 w 44"/>
                  <a:gd name="T3" fmla="*/ 22 h 22"/>
                  <a:gd name="T4" fmla="*/ 0 w 44"/>
                  <a:gd name="T5" fmla="*/ 18 h 22"/>
                  <a:gd name="T6" fmla="*/ 17 w 44"/>
                  <a:gd name="T7" fmla="*/ 0 h 22"/>
                  <a:gd name="T8" fmla="*/ 26 w 44"/>
                  <a:gd name="T9" fmla="*/ 0 h 22"/>
                  <a:gd name="T10" fmla="*/ 44 w 44"/>
                  <a:gd name="T11" fmla="*/ 18 h 22"/>
                  <a:gd name="T12" fmla="*/ 44 w 44"/>
                  <a:gd name="T13" fmla="*/ 22 h 22"/>
                </a:gdLst>
                <a:ahLst/>
                <a:cxnLst>
                  <a:cxn ang="0">
                    <a:pos x="T0" y="T1"/>
                  </a:cxn>
                  <a:cxn ang="0">
                    <a:pos x="T2" y="T3"/>
                  </a:cxn>
                  <a:cxn ang="0">
                    <a:pos x="T4" y="T5"/>
                  </a:cxn>
                  <a:cxn ang="0">
                    <a:pos x="T6" y="T7"/>
                  </a:cxn>
                  <a:cxn ang="0">
                    <a:pos x="T8" y="T9"/>
                  </a:cxn>
                  <a:cxn ang="0">
                    <a:pos x="T10" y="T11"/>
                  </a:cxn>
                  <a:cxn ang="0">
                    <a:pos x="T12" y="T13"/>
                  </a:cxn>
                </a:cxnLst>
                <a:rect l="0" t="0" r="r" b="b"/>
                <a:pathLst>
                  <a:path w="44" h="22">
                    <a:moveTo>
                      <a:pt x="44" y="22"/>
                    </a:moveTo>
                    <a:cubicBezTo>
                      <a:pt x="0" y="22"/>
                      <a:pt x="0" y="22"/>
                      <a:pt x="0" y="22"/>
                    </a:cubicBezTo>
                    <a:cubicBezTo>
                      <a:pt x="0" y="18"/>
                      <a:pt x="0" y="18"/>
                      <a:pt x="0" y="18"/>
                    </a:cubicBezTo>
                    <a:cubicBezTo>
                      <a:pt x="0" y="8"/>
                      <a:pt x="8" y="0"/>
                      <a:pt x="17" y="0"/>
                    </a:cubicBezTo>
                    <a:cubicBezTo>
                      <a:pt x="26" y="0"/>
                      <a:pt x="26" y="0"/>
                      <a:pt x="26" y="0"/>
                    </a:cubicBezTo>
                    <a:cubicBezTo>
                      <a:pt x="36" y="0"/>
                      <a:pt x="44" y="8"/>
                      <a:pt x="44" y="18"/>
                    </a:cubicBezTo>
                    <a:lnTo>
                      <a:pt x="44" y="22"/>
                    </a:ln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13" name="iś1íďè"/>
              <p:cNvSpPr/>
              <p:nvPr/>
            </p:nvSpPr>
            <p:spPr bwMode="auto">
              <a:xfrm>
                <a:off x="2027" y="3229"/>
                <a:ext cx="120" cy="121"/>
              </a:xfrm>
              <a:prstGeom prst="ellipse">
                <a:avLst/>
              </a:pr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4" name="ïṣḻïde"/>
              <p:cNvSpPr/>
              <p:nvPr/>
            </p:nvSpPr>
            <p:spPr bwMode="auto">
              <a:xfrm>
                <a:off x="2027" y="3229"/>
                <a:ext cx="120" cy="121"/>
              </a:xfrm>
              <a:prstGeom prst="ellipse">
                <a:avLst/>
              </a:pr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15" name="işḻîdè"/>
              <p:cNvSpPr/>
              <p:nvPr/>
            </p:nvSpPr>
            <p:spPr bwMode="auto">
              <a:xfrm>
                <a:off x="4238" y="1432"/>
                <a:ext cx="0" cy="103"/>
              </a:xfrm>
              <a:custGeom>
                <a:avLst/>
                <a:gdLst>
                  <a:gd name="T0" fmla="*/ 0 h 103"/>
                  <a:gd name="T1" fmla="*/ 103 h 103"/>
                  <a:gd name="T2" fmla="*/ 0 h 103"/>
                </a:gdLst>
                <a:ahLst/>
                <a:cxnLst>
                  <a:cxn ang="0">
                    <a:pos x="0" y="T0"/>
                  </a:cxn>
                  <a:cxn ang="0">
                    <a:pos x="0" y="T1"/>
                  </a:cxn>
                  <a:cxn ang="0">
                    <a:pos x="0" y="T2"/>
                  </a:cxn>
                </a:cxnLst>
                <a:rect l="0" t="0" r="r" b="b"/>
                <a:pathLst>
                  <a:path h="103">
                    <a:moveTo>
                      <a:pt x="0" y="0"/>
                    </a:moveTo>
                    <a:lnTo>
                      <a:pt x="0" y="103"/>
                    </a:lnTo>
                    <a:lnTo>
                      <a:pt x="0" y="0"/>
                    </a:lnTo>
                    <a:close/>
                  </a:path>
                </a:pathLst>
              </a:custGeom>
              <a:solidFill>
                <a:srgbClr val="C686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6" name="iSlîḓè"/>
              <p:cNvSpPr/>
              <p:nvPr/>
            </p:nvSpPr>
            <p:spPr bwMode="auto">
              <a:xfrm>
                <a:off x="4238" y="1432"/>
                <a:ext cx="0" cy="10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7" name="isļíḓè"/>
              <p:cNvSpPr/>
              <p:nvPr/>
            </p:nvSpPr>
            <p:spPr bwMode="auto">
              <a:xfrm>
                <a:off x="4238" y="1432"/>
                <a:ext cx="0" cy="103"/>
              </a:xfrm>
              <a:prstGeom prst="line">
                <a:avLst/>
              </a:prstGeom>
              <a:noFill/>
              <a:ln w="30163" cap="rnd">
                <a:solidFill>
                  <a:srgbClr val="640917"/>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318" name="íṧļîḋè"/>
              <p:cNvSpPr/>
              <p:nvPr/>
            </p:nvSpPr>
            <p:spPr bwMode="auto">
              <a:xfrm>
                <a:off x="2513" y="3221"/>
                <a:ext cx="122" cy="122"/>
              </a:xfrm>
              <a:prstGeom prst="ellipse">
                <a:avLst/>
              </a:pr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9" name="íṡ1ïde"/>
              <p:cNvSpPr/>
              <p:nvPr/>
            </p:nvSpPr>
            <p:spPr bwMode="auto">
              <a:xfrm>
                <a:off x="2513" y="3221"/>
                <a:ext cx="122" cy="122"/>
              </a:xfrm>
              <a:prstGeom prst="ellipse">
                <a:avLst/>
              </a:pr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20" name="îṩḷîḓe"/>
              <p:cNvSpPr/>
              <p:nvPr/>
            </p:nvSpPr>
            <p:spPr bwMode="auto">
              <a:xfrm>
                <a:off x="2074" y="2933"/>
                <a:ext cx="521" cy="676"/>
              </a:xfrm>
              <a:custGeom>
                <a:avLst/>
                <a:gdLst>
                  <a:gd name="T0" fmla="*/ 163 w 273"/>
                  <a:gd name="T1" fmla="*/ 355 h 355"/>
                  <a:gd name="T2" fmla="*/ 110 w 273"/>
                  <a:gd name="T3" fmla="*/ 355 h 355"/>
                  <a:gd name="T4" fmla="*/ 0 w 273"/>
                  <a:gd name="T5" fmla="*/ 244 h 355"/>
                  <a:gd name="T6" fmla="*/ 0 w 273"/>
                  <a:gd name="T7" fmla="*/ 56 h 355"/>
                  <a:gd name="T8" fmla="*/ 56 w 273"/>
                  <a:gd name="T9" fmla="*/ 0 h 355"/>
                  <a:gd name="T10" fmla="*/ 203 w 273"/>
                  <a:gd name="T11" fmla="*/ 0 h 355"/>
                  <a:gd name="T12" fmla="*/ 273 w 273"/>
                  <a:gd name="T13" fmla="*/ 70 h 355"/>
                  <a:gd name="T14" fmla="*/ 273 w 273"/>
                  <a:gd name="T15" fmla="*/ 244 h 355"/>
                  <a:gd name="T16" fmla="*/ 163 w 273"/>
                  <a:gd name="T17" fmla="*/ 35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3" h="355">
                    <a:moveTo>
                      <a:pt x="163" y="355"/>
                    </a:moveTo>
                    <a:cubicBezTo>
                      <a:pt x="110" y="355"/>
                      <a:pt x="110" y="355"/>
                      <a:pt x="110" y="355"/>
                    </a:cubicBezTo>
                    <a:cubicBezTo>
                      <a:pt x="49" y="355"/>
                      <a:pt x="0" y="305"/>
                      <a:pt x="0" y="244"/>
                    </a:cubicBezTo>
                    <a:cubicBezTo>
                      <a:pt x="0" y="56"/>
                      <a:pt x="0" y="56"/>
                      <a:pt x="0" y="56"/>
                    </a:cubicBezTo>
                    <a:cubicBezTo>
                      <a:pt x="0" y="25"/>
                      <a:pt x="25" y="0"/>
                      <a:pt x="56" y="0"/>
                    </a:cubicBezTo>
                    <a:cubicBezTo>
                      <a:pt x="203" y="0"/>
                      <a:pt x="203" y="0"/>
                      <a:pt x="203" y="0"/>
                    </a:cubicBezTo>
                    <a:cubicBezTo>
                      <a:pt x="242" y="0"/>
                      <a:pt x="273" y="31"/>
                      <a:pt x="273" y="70"/>
                    </a:cubicBezTo>
                    <a:cubicBezTo>
                      <a:pt x="273" y="244"/>
                      <a:pt x="273" y="244"/>
                      <a:pt x="273" y="244"/>
                    </a:cubicBezTo>
                    <a:cubicBezTo>
                      <a:pt x="273" y="305"/>
                      <a:pt x="223" y="355"/>
                      <a:pt x="163" y="355"/>
                    </a:cubicBezTo>
                    <a:close/>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1" name="îṥľîḍè"/>
              <p:cNvSpPr/>
              <p:nvPr/>
            </p:nvSpPr>
            <p:spPr bwMode="auto">
              <a:xfrm>
                <a:off x="2074" y="2933"/>
                <a:ext cx="521" cy="676"/>
              </a:xfrm>
              <a:custGeom>
                <a:avLst/>
                <a:gdLst>
                  <a:gd name="T0" fmla="*/ 163 w 273"/>
                  <a:gd name="T1" fmla="*/ 355 h 355"/>
                  <a:gd name="T2" fmla="*/ 110 w 273"/>
                  <a:gd name="T3" fmla="*/ 355 h 355"/>
                  <a:gd name="T4" fmla="*/ 0 w 273"/>
                  <a:gd name="T5" fmla="*/ 244 h 355"/>
                  <a:gd name="T6" fmla="*/ 0 w 273"/>
                  <a:gd name="T7" fmla="*/ 56 h 355"/>
                  <a:gd name="T8" fmla="*/ 56 w 273"/>
                  <a:gd name="T9" fmla="*/ 0 h 355"/>
                  <a:gd name="T10" fmla="*/ 203 w 273"/>
                  <a:gd name="T11" fmla="*/ 0 h 355"/>
                  <a:gd name="T12" fmla="*/ 273 w 273"/>
                  <a:gd name="T13" fmla="*/ 70 h 355"/>
                  <a:gd name="T14" fmla="*/ 273 w 273"/>
                  <a:gd name="T15" fmla="*/ 244 h 355"/>
                  <a:gd name="T16" fmla="*/ 163 w 273"/>
                  <a:gd name="T17" fmla="*/ 35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3" h="355">
                    <a:moveTo>
                      <a:pt x="163" y="355"/>
                    </a:moveTo>
                    <a:cubicBezTo>
                      <a:pt x="110" y="355"/>
                      <a:pt x="110" y="355"/>
                      <a:pt x="110" y="355"/>
                    </a:cubicBezTo>
                    <a:cubicBezTo>
                      <a:pt x="49" y="355"/>
                      <a:pt x="0" y="305"/>
                      <a:pt x="0" y="244"/>
                    </a:cubicBezTo>
                    <a:cubicBezTo>
                      <a:pt x="0" y="56"/>
                      <a:pt x="0" y="56"/>
                      <a:pt x="0" y="56"/>
                    </a:cubicBezTo>
                    <a:cubicBezTo>
                      <a:pt x="0" y="25"/>
                      <a:pt x="25" y="0"/>
                      <a:pt x="56" y="0"/>
                    </a:cubicBezTo>
                    <a:cubicBezTo>
                      <a:pt x="203" y="0"/>
                      <a:pt x="203" y="0"/>
                      <a:pt x="203" y="0"/>
                    </a:cubicBezTo>
                    <a:cubicBezTo>
                      <a:pt x="242" y="0"/>
                      <a:pt x="273" y="31"/>
                      <a:pt x="273" y="70"/>
                    </a:cubicBezTo>
                    <a:cubicBezTo>
                      <a:pt x="273" y="244"/>
                      <a:pt x="273" y="244"/>
                      <a:pt x="273" y="244"/>
                    </a:cubicBezTo>
                    <a:cubicBezTo>
                      <a:pt x="273" y="305"/>
                      <a:pt x="223" y="355"/>
                      <a:pt x="163" y="355"/>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22" name="ïṩļîḋê"/>
              <p:cNvSpPr/>
              <p:nvPr/>
            </p:nvSpPr>
            <p:spPr bwMode="auto">
              <a:xfrm>
                <a:off x="3400" y="1425"/>
                <a:ext cx="0" cy="114"/>
              </a:xfrm>
              <a:custGeom>
                <a:avLst/>
                <a:gdLst>
                  <a:gd name="T0" fmla="*/ 0 h 114"/>
                  <a:gd name="T1" fmla="*/ 114 h 114"/>
                  <a:gd name="T2" fmla="*/ 0 h 114"/>
                </a:gdLst>
                <a:ahLst/>
                <a:cxnLst>
                  <a:cxn ang="0">
                    <a:pos x="0" y="T0"/>
                  </a:cxn>
                  <a:cxn ang="0">
                    <a:pos x="0" y="T1"/>
                  </a:cxn>
                  <a:cxn ang="0">
                    <a:pos x="0" y="T2"/>
                  </a:cxn>
                </a:cxnLst>
                <a:rect l="0" t="0" r="r" b="b"/>
                <a:pathLst>
                  <a:path h="114">
                    <a:moveTo>
                      <a:pt x="0" y="0"/>
                    </a:moveTo>
                    <a:lnTo>
                      <a:pt x="0" y="114"/>
                    </a:lnTo>
                    <a:lnTo>
                      <a:pt x="0" y="0"/>
                    </a:lnTo>
                    <a:close/>
                  </a:path>
                </a:pathLst>
              </a:custGeom>
              <a:solidFill>
                <a:srgbClr val="C686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3" name="ïṩḻîḑe"/>
              <p:cNvSpPr/>
              <p:nvPr/>
            </p:nvSpPr>
            <p:spPr bwMode="auto">
              <a:xfrm>
                <a:off x="3400" y="1425"/>
                <a:ext cx="0" cy="11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4" name="îṩļîdé"/>
              <p:cNvSpPr/>
              <p:nvPr/>
            </p:nvSpPr>
            <p:spPr bwMode="auto">
              <a:xfrm>
                <a:off x="3400" y="1425"/>
                <a:ext cx="0" cy="114"/>
              </a:xfrm>
              <a:prstGeom prst="line">
                <a:avLst/>
              </a:prstGeom>
              <a:noFill/>
              <a:ln w="30163" cap="rnd">
                <a:solidFill>
                  <a:srgbClr val="640917"/>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325" name="ísḻiďè"/>
              <p:cNvSpPr/>
              <p:nvPr/>
            </p:nvSpPr>
            <p:spPr bwMode="auto">
              <a:xfrm>
                <a:off x="2074" y="2933"/>
                <a:ext cx="311" cy="676"/>
              </a:xfrm>
              <a:custGeom>
                <a:avLst/>
                <a:gdLst>
                  <a:gd name="T0" fmla="*/ 163 w 163"/>
                  <a:gd name="T1" fmla="*/ 352 h 355"/>
                  <a:gd name="T2" fmla="*/ 136 w 163"/>
                  <a:gd name="T3" fmla="*/ 355 h 355"/>
                  <a:gd name="T4" fmla="*/ 0 w 163"/>
                  <a:gd name="T5" fmla="*/ 218 h 355"/>
                  <a:gd name="T6" fmla="*/ 9 w 163"/>
                  <a:gd name="T7" fmla="*/ 40 h 355"/>
                  <a:gd name="T8" fmla="*/ 52 w 163"/>
                  <a:gd name="T9" fmla="*/ 0 h 355"/>
                  <a:gd name="T10" fmla="*/ 52 w 163"/>
                  <a:gd name="T11" fmla="*/ 218 h 355"/>
                  <a:gd name="T12" fmla="*/ 163 w 163"/>
                  <a:gd name="T13" fmla="*/ 352 h 355"/>
                </a:gdLst>
                <a:ahLst/>
                <a:cxnLst>
                  <a:cxn ang="0">
                    <a:pos x="T0" y="T1"/>
                  </a:cxn>
                  <a:cxn ang="0">
                    <a:pos x="T2" y="T3"/>
                  </a:cxn>
                  <a:cxn ang="0">
                    <a:pos x="T4" y="T5"/>
                  </a:cxn>
                  <a:cxn ang="0">
                    <a:pos x="T6" y="T7"/>
                  </a:cxn>
                  <a:cxn ang="0">
                    <a:pos x="T8" y="T9"/>
                  </a:cxn>
                  <a:cxn ang="0">
                    <a:pos x="T10" y="T11"/>
                  </a:cxn>
                  <a:cxn ang="0">
                    <a:pos x="T12" y="T13"/>
                  </a:cxn>
                </a:cxnLst>
                <a:rect l="0" t="0" r="r" b="b"/>
                <a:pathLst>
                  <a:path w="163" h="355">
                    <a:moveTo>
                      <a:pt x="163" y="352"/>
                    </a:moveTo>
                    <a:cubicBezTo>
                      <a:pt x="154" y="354"/>
                      <a:pt x="145" y="355"/>
                      <a:pt x="136" y="355"/>
                    </a:cubicBezTo>
                    <a:cubicBezTo>
                      <a:pt x="61" y="355"/>
                      <a:pt x="0" y="293"/>
                      <a:pt x="0" y="218"/>
                    </a:cubicBezTo>
                    <a:cubicBezTo>
                      <a:pt x="9" y="40"/>
                      <a:pt x="9" y="40"/>
                      <a:pt x="9" y="40"/>
                    </a:cubicBezTo>
                    <a:cubicBezTo>
                      <a:pt x="52" y="0"/>
                      <a:pt x="52" y="0"/>
                      <a:pt x="52" y="0"/>
                    </a:cubicBezTo>
                    <a:cubicBezTo>
                      <a:pt x="52" y="218"/>
                      <a:pt x="52" y="218"/>
                      <a:pt x="52" y="218"/>
                    </a:cubicBezTo>
                    <a:cubicBezTo>
                      <a:pt x="52" y="284"/>
                      <a:pt x="100" y="340"/>
                      <a:pt x="163" y="352"/>
                    </a:cubicBezTo>
                    <a:close/>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6" name="ïṥľíďe"/>
              <p:cNvSpPr/>
              <p:nvPr/>
            </p:nvSpPr>
            <p:spPr bwMode="auto">
              <a:xfrm>
                <a:off x="2074" y="2933"/>
                <a:ext cx="521" cy="676"/>
              </a:xfrm>
              <a:custGeom>
                <a:avLst/>
                <a:gdLst>
                  <a:gd name="T0" fmla="*/ 163 w 273"/>
                  <a:gd name="T1" fmla="*/ 355 h 355"/>
                  <a:gd name="T2" fmla="*/ 110 w 273"/>
                  <a:gd name="T3" fmla="*/ 355 h 355"/>
                  <a:gd name="T4" fmla="*/ 0 w 273"/>
                  <a:gd name="T5" fmla="*/ 244 h 355"/>
                  <a:gd name="T6" fmla="*/ 0 w 273"/>
                  <a:gd name="T7" fmla="*/ 44 h 355"/>
                  <a:gd name="T8" fmla="*/ 44 w 273"/>
                  <a:gd name="T9" fmla="*/ 0 h 355"/>
                  <a:gd name="T10" fmla="*/ 208 w 273"/>
                  <a:gd name="T11" fmla="*/ 0 h 355"/>
                  <a:gd name="T12" fmla="*/ 273 w 273"/>
                  <a:gd name="T13" fmla="*/ 65 h 355"/>
                  <a:gd name="T14" fmla="*/ 273 w 273"/>
                  <a:gd name="T15" fmla="*/ 244 h 355"/>
                  <a:gd name="T16" fmla="*/ 163 w 273"/>
                  <a:gd name="T17" fmla="*/ 35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3" h="355">
                    <a:moveTo>
                      <a:pt x="163" y="355"/>
                    </a:moveTo>
                    <a:cubicBezTo>
                      <a:pt x="110" y="355"/>
                      <a:pt x="110" y="355"/>
                      <a:pt x="110" y="355"/>
                    </a:cubicBezTo>
                    <a:cubicBezTo>
                      <a:pt x="49" y="355"/>
                      <a:pt x="0" y="305"/>
                      <a:pt x="0" y="244"/>
                    </a:cubicBezTo>
                    <a:cubicBezTo>
                      <a:pt x="0" y="44"/>
                      <a:pt x="0" y="44"/>
                      <a:pt x="0" y="44"/>
                    </a:cubicBezTo>
                    <a:cubicBezTo>
                      <a:pt x="0" y="20"/>
                      <a:pt x="19" y="0"/>
                      <a:pt x="44" y="0"/>
                    </a:cubicBezTo>
                    <a:cubicBezTo>
                      <a:pt x="208" y="0"/>
                      <a:pt x="208" y="0"/>
                      <a:pt x="208" y="0"/>
                    </a:cubicBezTo>
                    <a:cubicBezTo>
                      <a:pt x="244" y="0"/>
                      <a:pt x="273" y="29"/>
                      <a:pt x="273" y="65"/>
                    </a:cubicBezTo>
                    <a:cubicBezTo>
                      <a:pt x="273" y="244"/>
                      <a:pt x="273" y="244"/>
                      <a:pt x="273" y="244"/>
                    </a:cubicBezTo>
                    <a:cubicBezTo>
                      <a:pt x="273" y="305"/>
                      <a:pt x="223" y="355"/>
                      <a:pt x="163" y="355"/>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27" name="ïṣliďê"/>
              <p:cNvSpPr/>
              <p:nvPr/>
            </p:nvSpPr>
            <p:spPr bwMode="auto">
              <a:xfrm>
                <a:off x="1973" y="3651"/>
                <a:ext cx="742" cy="659"/>
              </a:xfrm>
              <a:custGeom>
                <a:avLst/>
                <a:gdLst>
                  <a:gd name="T0" fmla="*/ 389 w 389"/>
                  <a:gd name="T1" fmla="*/ 89 h 346"/>
                  <a:gd name="T2" fmla="*/ 389 w 389"/>
                  <a:gd name="T3" fmla="*/ 346 h 346"/>
                  <a:gd name="T4" fmla="*/ 0 w 389"/>
                  <a:gd name="T5" fmla="*/ 346 h 346"/>
                  <a:gd name="T6" fmla="*/ 0 w 389"/>
                  <a:gd name="T7" fmla="*/ 89 h 346"/>
                  <a:gd name="T8" fmla="*/ 4 w 389"/>
                  <a:gd name="T9" fmla="*/ 63 h 346"/>
                  <a:gd name="T10" fmla="*/ 8 w 389"/>
                  <a:gd name="T11" fmla="*/ 52 h 346"/>
                  <a:gd name="T12" fmla="*/ 79 w 389"/>
                  <a:gd name="T13" fmla="*/ 0 h 346"/>
                  <a:gd name="T14" fmla="*/ 83 w 389"/>
                  <a:gd name="T15" fmla="*/ 0 h 346"/>
                  <a:gd name="T16" fmla="*/ 88 w 389"/>
                  <a:gd name="T17" fmla="*/ 0 h 346"/>
                  <a:gd name="T18" fmla="*/ 300 w 389"/>
                  <a:gd name="T19" fmla="*/ 0 h 346"/>
                  <a:gd name="T20" fmla="*/ 309 w 389"/>
                  <a:gd name="T21" fmla="*/ 0 h 346"/>
                  <a:gd name="T22" fmla="*/ 388 w 389"/>
                  <a:gd name="T23" fmla="*/ 79 h 346"/>
                  <a:gd name="T24" fmla="*/ 389 w 389"/>
                  <a:gd name="T25" fmla="*/ 89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9" h="346">
                    <a:moveTo>
                      <a:pt x="389" y="89"/>
                    </a:moveTo>
                    <a:cubicBezTo>
                      <a:pt x="389" y="346"/>
                      <a:pt x="389" y="346"/>
                      <a:pt x="389" y="346"/>
                    </a:cubicBezTo>
                    <a:cubicBezTo>
                      <a:pt x="0" y="346"/>
                      <a:pt x="0" y="346"/>
                      <a:pt x="0" y="346"/>
                    </a:cubicBezTo>
                    <a:cubicBezTo>
                      <a:pt x="0" y="89"/>
                      <a:pt x="0" y="89"/>
                      <a:pt x="0" y="89"/>
                    </a:cubicBezTo>
                    <a:cubicBezTo>
                      <a:pt x="0" y="80"/>
                      <a:pt x="1" y="71"/>
                      <a:pt x="4" y="63"/>
                    </a:cubicBezTo>
                    <a:cubicBezTo>
                      <a:pt x="5" y="59"/>
                      <a:pt x="6" y="55"/>
                      <a:pt x="8" y="52"/>
                    </a:cubicBezTo>
                    <a:cubicBezTo>
                      <a:pt x="20" y="24"/>
                      <a:pt x="47" y="4"/>
                      <a:pt x="79" y="0"/>
                    </a:cubicBezTo>
                    <a:cubicBezTo>
                      <a:pt x="81" y="0"/>
                      <a:pt x="82" y="0"/>
                      <a:pt x="83" y="0"/>
                    </a:cubicBezTo>
                    <a:cubicBezTo>
                      <a:pt x="85" y="0"/>
                      <a:pt x="86" y="0"/>
                      <a:pt x="88" y="0"/>
                    </a:cubicBezTo>
                    <a:cubicBezTo>
                      <a:pt x="300" y="0"/>
                      <a:pt x="300" y="0"/>
                      <a:pt x="300" y="0"/>
                    </a:cubicBezTo>
                    <a:cubicBezTo>
                      <a:pt x="303" y="0"/>
                      <a:pt x="306" y="0"/>
                      <a:pt x="309" y="0"/>
                    </a:cubicBezTo>
                    <a:cubicBezTo>
                      <a:pt x="351" y="5"/>
                      <a:pt x="384" y="38"/>
                      <a:pt x="388" y="79"/>
                    </a:cubicBezTo>
                    <a:cubicBezTo>
                      <a:pt x="389" y="82"/>
                      <a:pt x="389" y="85"/>
                      <a:pt x="389" y="89"/>
                    </a:cubicBezTo>
                  </a:path>
                </a:pathLst>
              </a:custGeom>
              <a:solidFill>
                <a:srgbClr val="C686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8" name="ïş1ídé"/>
              <p:cNvSpPr/>
              <p:nvPr/>
            </p:nvSpPr>
            <p:spPr bwMode="auto">
              <a:xfrm>
                <a:off x="2217" y="3579"/>
                <a:ext cx="246" cy="192"/>
              </a:xfrm>
              <a:custGeom>
                <a:avLst/>
                <a:gdLst>
                  <a:gd name="T0" fmla="*/ 80 w 129"/>
                  <a:gd name="T1" fmla="*/ 101 h 101"/>
                  <a:gd name="T2" fmla="*/ 49 w 129"/>
                  <a:gd name="T3" fmla="*/ 101 h 101"/>
                  <a:gd name="T4" fmla="*/ 0 w 129"/>
                  <a:gd name="T5" fmla="*/ 52 h 101"/>
                  <a:gd name="T6" fmla="*/ 0 w 129"/>
                  <a:gd name="T7" fmla="*/ 0 h 101"/>
                  <a:gd name="T8" fmla="*/ 129 w 129"/>
                  <a:gd name="T9" fmla="*/ 0 h 101"/>
                  <a:gd name="T10" fmla="*/ 129 w 129"/>
                  <a:gd name="T11" fmla="*/ 52 h 101"/>
                  <a:gd name="T12" fmla="*/ 80 w 12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129" h="101">
                    <a:moveTo>
                      <a:pt x="80" y="101"/>
                    </a:moveTo>
                    <a:cubicBezTo>
                      <a:pt x="49" y="101"/>
                      <a:pt x="49" y="101"/>
                      <a:pt x="49" y="101"/>
                    </a:cubicBezTo>
                    <a:cubicBezTo>
                      <a:pt x="22" y="101"/>
                      <a:pt x="0" y="79"/>
                      <a:pt x="0" y="52"/>
                    </a:cubicBezTo>
                    <a:cubicBezTo>
                      <a:pt x="0" y="0"/>
                      <a:pt x="0" y="0"/>
                      <a:pt x="0" y="0"/>
                    </a:cubicBezTo>
                    <a:cubicBezTo>
                      <a:pt x="129" y="0"/>
                      <a:pt x="129" y="0"/>
                      <a:pt x="129" y="0"/>
                    </a:cubicBezTo>
                    <a:cubicBezTo>
                      <a:pt x="129" y="52"/>
                      <a:pt x="129" y="52"/>
                      <a:pt x="129" y="52"/>
                    </a:cubicBezTo>
                    <a:cubicBezTo>
                      <a:pt x="129" y="79"/>
                      <a:pt x="107" y="101"/>
                      <a:pt x="80" y="101"/>
                    </a:cubicBezTo>
                    <a:close/>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9" name="isḻíde"/>
              <p:cNvSpPr/>
              <p:nvPr/>
            </p:nvSpPr>
            <p:spPr bwMode="auto">
              <a:xfrm>
                <a:off x="2217" y="3579"/>
                <a:ext cx="246" cy="192"/>
              </a:xfrm>
              <a:custGeom>
                <a:avLst/>
                <a:gdLst>
                  <a:gd name="T0" fmla="*/ 80 w 129"/>
                  <a:gd name="T1" fmla="*/ 101 h 101"/>
                  <a:gd name="T2" fmla="*/ 49 w 129"/>
                  <a:gd name="T3" fmla="*/ 101 h 101"/>
                  <a:gd name="T4" fmla="*/ 0 w 129"/>
                  <a:gd name="T5" fmla="*/ 52 h 101"/>
                  <a:gd name="T6" fmla="*/ 0 w 129"/>
                  <a:gd name="T7" fmla="*/ 0 h 101"/>
                  <a:gd name="T8" fmla="*/ 129 w 129"/>
                  <a:gd name="T9" fmla="*/ 0 h 101"/>
                  <a:gd name="T10" fmla="*/ 129 w 129"/>
                  <a:gd name="T11" fmla="*/ 52 h 101"/>
                  <a:gd name="T12" fmla="*/ 80 w 12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129" h="101">
                    <a:moveTo>
                      <a:pt x="80" y="101"/>
                    </a:moveTo>
                    <a:cubicBezTo>
                      <a:pt x="49" y="101"/>
                      <a:pt x="49" y="101"/>
                      <a:pt x="49" y="101"/>
                    </a:cubicBezTo>
                    <a:cubicBezTo>
                      <a:pt x="22" y="101"/>
                      <a:pt x="0" y="79"/>
                      <a:pt x="0" y="52"/>
                    </a:cubicBezTo>
                    <a:cubicBezTo>
                      <a:pt x="0" y="0"/>
                      <a:pt x="0" y="0"/>
                      <a:pt x="0" y="0"/>
                    </a:cubicBezTo>
                    <a:cubicBezTo>
                      <a:pt x="129" y="0"/>
                      <a:pt x="129" y="0"/>
                      <a:pt x="129" y="0"/>
                    </a:cubicBezTo>
                    <a:cubicBezTo>
                      <a:pt x="129" y="52"/>
                      <a:pt x="129" y="52"/>
                      <a:pt x="129" y="52"/>
                    </a:cubicBezTo>
                    <a:cubicBezTo>
                      <a:pt x="129" y="79"/>
                      <a:pt x="107" y="101"/>
                      <a:pt x="80" y="101"/>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30" name="íşľîḍè"/>
              <p:cNvSpPr/>
              <p:nvPr/>
            </p:nvSpPr>
            <p:spPr bwMode="auto">
              <a:xfrm>
                <a:off x="2217" y="3560"/>
                <a:ext cx="246" cy="103"/>
              </a:xfrm>
              <a:custGeom>
                <a:avLst/>
                <a:gdLst>
                  <a:gd name="T0" fmla="*/ 129 w 129"/>
                  <a:gd name="T1" fmla="*/ 0 h 54"/>
                  <a:gd name="T2" fmla="*/ 129 w 129"/>
                  <a:gd name="T3" fmla="*/ 40 h 54"/>
                  <a:gd name="T4" fmla="*/ 76 w 129"/>
                  <a:gd name="T5" fmla="*/ 54 h 54"/>
                  <a:gd name="T6" fmla="*/ 53 w 129"/>
                  <a:gd name="T7" fmla="*/ 54 h 54"/>
                  <a:gd name="T8" fmla="*/ 0 w 129"/>
                  <a:gd name="T9" fmla="*/ 40 h 54"/>
                  <a:gd name="T10" fmla="*/ 0 w 129"/>
                  <a:gd name="T11" fmla="*/ 0 h 54"/>
                </a:gdLst>
                <a:ahLst/>
                <a:cxnLst>
                  <a:cxn ang="0">
                    <a:pos x="T0" y="T1"/>
                  </a:cxn>
                  <a:cxn ang="0">
                    <a:pos x="T2" y="T3"/>
                  </a:cxn>
                  <a:cxn ang="0">
                    <a:pos x="T4" y="T5"/>
                  </a:cxn>
                  <a:cxn ang="0">
                    <a:pos x="T6" y="T7"/>
                  </a:cxn>
                  <a:cxn ang="0">
                    <a:pos x="T8" y="T9"/>
                  </a:cxn>
                  <a:cxn ang="0">
                    <a:pos x="T10" y="T11"/>
                  </a:cxn>
                </a:cxnLst>
                <a:rect l="0" t="0" r="r" b="b"/>
                <a:pathLst>
                  <a:path w="129" h="54">
                    <a:moveTo>
                      <a:pt x="129" y="0"/>
                    </a:moveTo>
                    <a:cubicBezTo>
                      <a:pt x="129" y="40"/>
                      <a:pt x="129" y="40"/>
                      <a:pt x="129" y="40"/>
                    </a:cubicBezTo>
                    <a:cubicBezTo>
                      <a:pt x="113" y="49"/>
                      <a:pt x="95" y="54"/>
                      <a:pt x="76" y="54"/>
                    </a:cubicBezTo>
                    <a:cubicBezTo>
                      <a:pt x="53" y="54"/>
                      <a:pt x="53" y="54"/>
                      <a:pt x="53" y="54"/>
                    </a:cubicBezTo>
                    <a:cubicBezTo>
                      <a:pt x="34" y="54"/>
                      <a:pt x="16" y="49"/>
                      <a:pt x="0" y="40"/>
                    </a:cubicBezTo>
                    <a:cubicBezTo>
                      <a:pt x="0" y="0"/>
                      <a:pt x="0" y="0"/>
                      <a:pt x="0" y="0"/>
                    </a:cubicBezTo>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1" name="îṧļiḓé"/>
              <p:cNvSpPr/>
              <p:nvPr/>
            </p:nvSpPr>
            <p:spPr bwMode="auto">
              <a:xfrm>
                <a:off x="2217" y="3560"/>
                <a:ext cx="246" cy="103"/>
              </a:xfrm>
              <a:custGeom>
                <a:avLst/>
                <a:gdLst>
                  <a:gd name="T0" fmla="*/ 129 w 129"/>
                  <a:gd name="T1" fmla="*/ 0 h 54"/>
                  <a:gd name="T2" fmla="*/ 129 w 129"/>
                  <a:gd name="T3" fmla="*/ 40 h 54"/>
                  <a:gd name="T4" fmla="*/ 76 w 129"/>
                  <a:gd name="T5" fmla="*/ 54 h 54"/>
                  <a:gd name="T6" fmla="*/ 53 w 129"/>
                  <a:gd name="T7" fmla="*/ 54 h 54"/>
                  <a:gd name="T8" fmla="*/ 0 w 129"/>
                  <a:gd name="T9" fmla="*/ 40 h 54"/>
                  <a:gd name="T10" fmla="*/ 0 w 129"/>
                  <a:gd name="T11" fmla="*/ 0 h 54"/>
                </a:gdLst>
                <a:ahLst/>
                <a:cxnLst>
                  <a:cxn ang="0">
                    <a:pos x="T0" y="T1"/>
                  </a:cxn>
                  <a:cxn ang="0">
                    <a:pos x="T2" y="T3"/>
                  </a:cxn>
                  <a:cxn ang="0">
                    <a:pos x="T4" y="T5"/>
                  </a:cxn>
                  <a:cxn ang="0">
                    <a:pos x="T6" y="T7"/>
                  </a:cxn>
                  <a:cxn ang="0">
                    <a:pos x="T8" y="T9"/>
                  </a:cxn>
                  <a:cxn ang="0">
                    <a:pos x="T10" y="T11"/>
                  </a:cxn>
                </a:cxnLst>
                <a:rect l="0" t="0" r="r" b="b"/>
                <a:pathLst>
                  <a:path w="129" h="54">
                    <a:moveTo>
                      <a:pt x="129" y="0"/>
                    </a:moveTo>
                    <a:cubicBezTo>
                      <a:pt x="129" y="40"/>
                      <a:pt x="129" y="40"/>
                      <a:pt x="129" y="40"/>
                    </a:cubicBezTo>
                    <a:cubicBezTo>
                      <a:pt x="113" y="49"/>
                      <a:pt x="95" y="54"/>
                      <a:pt x="76" y="54"/>
                    </a:cubicBezTo>
                    <a:cubicBezTo>
                      <a:pt x="53" y="54"/>
                      <a:pt x="53" y="54"/>
                      <a:pt x="53" y="54"/>
                    </a:cubicBezTo>
                    <a:cubicBezTo>
                      <a:pt x="34" y="54"/>
                      <a:pt x="16" y="49"/>
                      <a:pt x="0" y="40"/>
                    </a:cubicBezTo>
                    <a:cubicBezTo>
                      <a:pt x="0" y="0"/>
                      <a:pt x="0" y="0"/>
                      <a:pt x="0"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32" name="íṡļîḑê"/>
              <p:cNvSpPr/>
              <p:nvPr/>
            </p:nvSpPr>
            <p:spPr bwMode="auto">
              <a:xfrm>
                <a:off x="2217" y="3560"/>
                <a:ext cx="246" cy="211"/>
              </a:xfrm>
              <a:custGeom>
                <a:avLst/>
                <a:gdLst>
                  <a:gd name="T0" fmla="*/ 129 w 129"/>
                  <a:gd name="T1" fmla="*/ 0 h 111"/>
                  <a:gd name="T2" fmla="*/ 129 w 129"/>
                  <a:gd name="T3" fmla="*/ 61 h 111"/>
                  <a:gd name="T4" fmla="*/ 79 w 129"/>
                  <a:gd name="T5" fmla="*/ 111 h 111"/>
                  <a:gd name="T6" fmla="*/ 50 w 129"/>
                  <a:gd name="T7" fmla="*/ 111 h 111"/>
                  <a:gd name="T8" fmla="*/ 0 w 129"/>
                  <a:gd name="T9" fmla="*/ 61 h 111"/>
                  <a:gd name="T10" fmla="*/ 0 w 129"/>
                  <a:gd name="T11" fmla="*/ 0 h 111"/>
                </a:gdLst>
                <a:ahLst/>
                <a:cxnLst>
                  <a:cxn ang="0">
                    <a:pos x="T0" y="T1"/>
                  </a:cxn>
                  <a:cxn ang="0">
                    <a:pos x="T2" y="T3"/>
                  </a:cxn>
                  <a:cxn ang="0">
                    <a:pos x="T4" y="T5"/>
                  </a:cxn>
                  <a:cxn ang="0">
                    <a:pos x="T6" y="T7"/>
                  </a:cxn>
                  <a:cxn ang="0">
                    <a:pos x="T8" y="T9"/>
                  </a:cxn>
                  <a:cxn ang="0">
                    <a:pos x="T10" y="T11"/>
                  </a:cxn>
                </a:cxnLst>
                <a:rect l="0" t="0" r="r" b="b"/>
                <a:pathLst>
                  <a:path w="129" h="111">
                    <a:moveTo>
                      <a:pt x="129" y="0"/>
                    </a:moveTo>
                    <a:cubicBezTo>
                      <a:pt x="129" y="61"/>
                      <a:pt x="129" y="61"/>
                      <a:pt x="129" y="61"/>
                    </a:cubicBezTo>
                    <a:cubicBezTo>
                      <a:pt x="129" y="88"/>
                      <a:pt x="107" y="111"/>
                      <a:pt x="79" y="111"/>
                    </a:cubicBezTo>
                    <a:cubicBezTo>
                      <a:pt x="50" y="111"/>
                      <a:pt x="50" y="111"/>
                      <a:pt x="50" y="111"/>
                    </a:cubicBezTo>
                    <a:cubicBezTo>
                      <a:pt x="22" y="111"/>
                      <a:pt x="0" y="88"/>
                      <a:pt x="0" y="61"/>
                    </a:cubicBezTo>
                    <a:cubicBezTo>
                      <a:pt x="0" y="0"/>
                      <a:pt x="0" y="0"/>
                      <a:pt x="0"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33" name="ïṡļïḓe"/>
              <p:cNvSpPr/>
              <p:nvPr/>
            </p:nvSpPr>
            <p:spPr bwMode="auto">
              <a:xfrm>
                <a:off x="2168" y="3560"/>
                <a:ext cx="345" cy="91"/>
              </a:xfrm>
              <a:custGeom>
                <a:avLst/>
                <a:gdLst>
                  <a:gd name="T0" fmla="*/ 0 w 181"/>
                  <a:gd name="T1" fmla="*/ 48 h 48"/>
                  <a:gd name="T2" fmla="*/ 181 w 181"/>
                  <a:gd name="T3" fmla="*/ 48 h 48"/>
                  <a:gd name="T4" fmla="*/ 181 w 181"/>
                  <a:gd name="T5" fmla="*/ 7 h 48"/>
                  <a:gd name="T6" fmla="*/ 174 w 181"/>
                  <a:gd name="T7" fmla="*/ 0 h 48"/>
                  <a:gd name="T8" fmla="*/ 8 w 181"/>
                  <a:gd name="T9" fmla="*/ 0 h 48"/>
                  <a:gd name="T10" fmla="*/ 0 w 181"/>
                  <a:gd name="T11" fmla="*/ 8 h 48"/>
                  <a:gd name="T12" fmla="*/ 0 w 181"/>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81" h="48">
                    <a:moveTo>
                      <a:pt x="0" y="48"/>
                    </a:moveTo>
                    <a:cubicBezTo>
                      <a:pt x="181" y="48"/>
                      <a:pt x="181" y="48"/>
                      <a:pt x="181" y="48"/>
                    </a:cubicBezTo>
                    <a:cubicBezTo>
                      <a:pt x="181" y="7"/>
                      <a:pt x="181" y="7"/>
                      <a:pt x="181" y="7"/>
                    </a:cubicBezTo>
                    <a:cubicBezTo>
                      <a:pt x="181" y="3"/>
                      <a:pt x="178" y="0"/>
                      <a:pt x="174" y="0"/>
                    </a:cubicBezTo>
                    <a:cubicBezTo>
                      <a:pt x="8" y="0"/>
                      <a:pt x="8" y="0"/>
                      <a:pt x="8" y="0"/>
                    </a:cubicBezTo>
                    <a:cubicBezTo>
                      <a:pt x="3" y="0"/>
                      <a:pt x="0" y="3"/>
                      <a:pt x="0" y="8"/>
                    </a:cubicBezTo>
                    <a:lnTo>
                      <a:pt x="0" y="48"/>
                    </a:lnTo>
                    <a:close/>
                  </a:path>
                </a:pathLst>
              </a:custGeom>
              <a:solidFill>
                <a:srgbClr val="B56F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4" name="îsḻiďê"/>
              <p:cNvSpPr/>
              <p:nvPr/>
            </p:nvSpPr>
            <p:spPr bwMode="auto">
              <a:xfrm>
                <a:off x="2168" y="3560"/>
                <a:ext cx="345" cy="91"/>
              </a:xfrm>
              <a:custGeom>
                <a:avLst/>
                <a:gdLst>
                  <a:gd name="T0" fmla="*/ 0 w 181"/>
                  <a:gd name="T1" fmla="*/ 48 h 48"/>
                  <a:gd name="T2" fmla="*/ 181 w 181"/>
                  <a:gd name="T3" fmla="*/ 48 h 48"/>
                  <a:gd name="T4" fmla="*/ 181 w 181"/>
                  <a:gd name="T5" fmla="*/ 7 h 48"/>
                  <a:gd name="T6" fmla="*/ 174 w 181"/>
                  <a:gd name="T7" fmla="*/ 0 h 48"/>
                  <a:gd name="T8" fmla="*/ 8 w 181"/>
                  <a:gd name="T9" fmla="*/ 0 h 48"/>
                  <a:gd name="T10" fmla="*/ 0 w 181"/>
                  <a:gd name="T11" fmla="*/ 8 h 48"/>
                  <a:gd name="T12" fmla="*/ 0 w 181"/>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81" h="48">
                    <a:moveTo>
                      <a:pt x="0" y="48"/>
                    </a:moveTo>
                    <a:cubicBezTo>
                      <a:pt x="181" y="48"/>
                      <a:pt x="181" y="48"/>
                      <a:pt x="181" y="48"/>
                    </a:cubicBezTo>
                    <a:cubicBezTo>
                      <a:pt x="181" y="7"/>
                      <a:pt x="181" y="7"/>
                      <a:pt x="181" y="7"/>
                    </a:cubicBezTo>
                    <a:cubicBezTo>
                      <a:pt x="181" y="3"/>
                      <a:pt x="178" y="0"/>
                      <a:pt x="174" y="0"/>
                    </a:cubicBezTo>
                    <a:cubicBezTo>
                      <a:pt x="8" y="0"/>
                      <a:pt x="8" y="0"/>
                      <a:pt x="8" y="0"/>
                    </a:cubicBezTo>
                    <a:cubicBezTo>
                      <a:pt x="3" y="0"/>
                      <a:pt x="0" y="3"/>
                      <a:pt x="0" y="8"/>
                    </a:cubicBezTo>
                    <a:lnTo>
                      <a:pt x="0" y="48"/>
                    </a:lnTo>
                    <a:close/>
                  </a:path>
                </a:pathLst>
              </a:custGeom>
              <a:noFill/>
              <a:ln w="30163" cap="flat">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35" name="íṡľiďê"/>
              <p:cNvSpPr/>
              <p:nvPr/>
            </p:nvSpPr>
            <p:spPr bwMode="auto">
              <a:xfrm>
                <a:off x="2132" y="3651"/>
                <a:ext cx="404" cy="151"/>
              </a:xfrm>
              <a:prstGeom prst="rect">
                <a:avLst/>
              </a:prstGeom>
              <a:solidFill>
                <a:srgbClr val="C6867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36" name="î$lïḑe"/>
              <p:cNvSpPr/>
              <p:nvPr/>
            </p:nvSpPr>
            <p:spPr bwMode="auto">
              <a:xfrm>
                <a:off x="2132" y="3651"/>
                <a:ext cx="404" cy="0"/>
              </a:xfrm>
              <a:prstGeom prst="line">
                <a:avLst/>
              </a:prstGeom>
              <a:noFill/>
              <a:ln w="30163" cap="rnd">
                <a:solidFill>
                  <a:srgbClr val="640917"/>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337" name="íŝlíďé"/>
              <p:cNvSpPr/>
              <p:nvPr/>
            </p:nvSpPr>
            <p:spPr bwMode="auto">
              <a:xfrm>
                <a:off x="1975" y="3651"/>
                <a:ext cx="290" cy="659"/>
              </a:xfrm>
              <a:custGeom>
                <a:avLst/>
                <a:gdLst>
                  <a:gd name="T0" fmla="*/ 152 w 152"/>
                  <a:gd name="T1" fmla="*/ 0 h 346"/>
                  <a:gd name="T2" fmla="*/ 145 w 152"/>
                  <a:gd name="T3" fmla="*/ 0 h 346"/>
                  <a:gd name="T4" fmla="*/ 127 w 152"/>
                  <a:gd name="T5" fmla="*/ 4 h 346"/>
                  <a:gd name="T6" fmla="*/ 127 w 152"/>
                  <a:gd name="T7" fmla="*/ 4 h 346"/>
                  <a:gd name="T8" fmla="*/ 82 w 152"/>
                  <a:gd name="T9" fmla="*/ 34 h 346"/>
                  <a:gd name="T10" fmla="*/ 71 w 152"/>
                  <a:gd name="T11" fmla="*/ 52 h 346"/>
                  <a:gd name="T12" fmla="*/ 63 w 152"/>
                  <a:gd name="T13" fmla="*/ 89 h 346"/>
                  <a:gd name="T14" fmla="*/ 63 w 152"/>
                  <a:gd name="T15" fmla="*/ 346 h 346"/>
                  <a:gd name="T16" fmla="*/ 0 w 152"/>
                  <a:gd name="T17" fmla="*/ 346 h 346"/>
                  <a:gd name="T18" fmla="*/ 0 w 152"/>
                  <a:gd name="T19" fmla="*/ 89 h 346"/>
                  <a:gd name="T20" fmla="*/ 4 w 152"/>
                  <a:gd name="T21" fmla="*/ 62 h 346"/>
                  <a:gd name="T22" fmla="*/ 8 w 152"/>
                  <a:gd name="T23" fmla="*/ 52 h 346"/>
                  <a:gd name="T24" fmla="*/ 82 w 152"/>
                  <a:gd name="T25" fmla="*/ 0 h 346"/>
                  <a:gd name="T26" fmla="*/ 89 w 152"/>
                  <a:gd name="T27" fmla="*/ 0 h 346"/>
                  <a:gd name="T28" fmla="*/ 152 w 152"/>
                  <a:gd name="T29" fmla="*/ 0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346">
                    <a:moveTo>
                      <a:pt x="152" y="0"/>
                    </a:moveTo>
                    <a:cubicBezTo>
                      <a:pt x="149" y="0"/>
                      <a:pt x="147" y="0"/>
                      <a:pt x="145" y="0"/>
                    </a:cubicBezTo>
                    <a:cubicBezTo>
                      <a:pt x="139" y="1"/>
                      <a:pt x="133" y="2"/>
                      <a:pt x="127" y="4"/>
                    </a:cubicBezTo>
                    <a:cubicBezTo>
                      <a:pt x="127" y="4"/>
                      <a:pt x="127" y="4"/>
                      <a:pt x="127" y="4"/>
                    </a:cubicBezTo>
                    <a:cubicBezTo>
                      <a:pt x="109" y="9"/>
                      <a:pt x="93" y="19"/>
                      <a:pt x="82" y="34"/>
                    </a:cubicBezTo>
                    <a:cubicBezTo>
                      <a:pt x="78" y="39"/>
                      <a:pt x="74" y="45"/>
                      <a:pt x="71" y="52"/>
                    </a:cubicBezTo>
                    <a:cubicBezTo>
                      <a:pt x="66" y="63"/>
                      <a:pt x="63" y="76"/>
                      <a:pt x="63" y="89"/>
                    </a:cubicBezTo>
                    <a:cubicBezTo>
                      <a:pt x="63" y="346"/>
                      <a:pt x="63" y="346"/>
                      <a:pt x="63" y="346"/>
                    </a:cubicBezTo>
                    <a:cubicBezTo>
                      <a:pt x="0" y="346"/>
                      <a:pt x="0" y="346"/>
                      <a:pt x="0" y="346"/>
                    </a:cubicBezTo>
                    <a:cubicBezTo>
                      <a:pt x="0" y="89"/>
                      <a:pt x="0" y="89"/>
                      <a:pt x="0" y="89"/>
                    </a:cubicBezTo>
                    <a:cubicBezTo>
                      <a:pt x="0" y="79"/>
                      <a:pt x="1" y="70"/>
                      <a:pt x="4" y="62"/>
                    </a:cubicBezTo>
                    <a:cubicBezTo>
                      <a:pt x="5" y="59"/>
                      <a:pt x="6" y="55"/>
                      <a:pt x="8" y="52"/>
                    </a:cubicBezTo>
                    <a:cubicBezTo>
                      <a:pt x="21" y="23"/>
                      <a:pt x="49" y="3"/>
                      <a:pt x="82" y="0"/>
                    </a:cubicBezTo>
                    <a:cubicBezTo>
                      <a:pt x="84" y="0"/>
                      <a:pt x="86" y="0"/>
                      <a:pt x="89" y="0"/>
                    </a:cubicBezTo>
                    <a:cubicBezTo>
                      <a:pt x="152" y="0"/>
                      <a:pt x="152" y="0"/>
                      <a:pt x="152" y="0"/>
                    </a:cubicBezTo>
                  </a:path>
                </a:pathLst>
              </a:custGeom>
              <a:solidFill>
                <a:srgbClr val="B56F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8" name="iṥľïḑé"/>
              <p:cNvSpPr/>
              <p:nvPr/>
            </p:nvSpPr>
            <p:spPr bwMode="auto">
              <a:xfrm>
                <a:off x="1962" y="3642"/>
                <a:ext cx="763" cy="678"/>
              </a:xfrm>
              <a:custGeom>
                <a:avLst/>
                <a:gdLst>
                  <a:gd name="T0" fmla="*/ 395 w 400"/>
                  <a:gd name="T1" fmla="*/ 94 h 356"/>
                  <a:gd name="T2" fmla="*/ 390 w 400"/>
                  <a:gd name="T3" fmla="*/ 94 h 356"/>
                  <a:gd name="T4" fmla="*/ 390 w 400"/>
                  <a:gd name="T5" fmla="*/ 346 h 356"/>
                  <a:gd name="T6" fmla="*/ 10 w 400"/>
                  <a:gd name="T7" fmla="*/ 346 h 356"/>
                  <a:gd name="T8" fmla="*/ 10 w 400"/>
                  <a:gd name="T9" fmla="*/ 94 h 356"/>
                  <a:gd name="T10" fmla="*/ 14 w 400"/>
                  <a:gd name="T11" fmla="*/ 69 h 356"/>
                  <a:gd name="T12" fmla="*/ 18 w 400"/>
                  <a:gd name="T13" fmla="*/ 59 h 356"/>
                  <a:gd name="T14" fmla="*/ 18 w 400"/>
                  <a:gd name="T15" fmla="*/ 59 h 356"/>
                  <a:gd name="T16" fmla="*/ 86 w 400"/>
                  <a:gd name="T17" fmla="*/ 10 h 356"/>
                  <a:gd name="T18" fmla="*/ 86 w 400"/>
                  <a:gd name="T19" fmla="*/ 10 h 356"/>
                  <a:gd name="T20" fmla="*/ 86 w 400"/>
                  <a:gd name="T21" fmla="*/ 10 h 356"/>
                  <a:gd name="T22" fmla="*/ 89 w 400"/>
                  <a:gd name="T23" fmla="*/ 10 h 356"/>
                  <a:gd name="T24" fmla="*/ 89 w 400"/>
                  <a:gd name="T25" fmla="*/ 10 h 356"/>
                  <a:gd name="T26" fmla="*/ 89 w 400"/>
                  <a:gd name="T27" fmla="*/ 10 h 356"/>
                  <a:gd name="T28" fmla="*/ 94 w 400"/>
                  <a:gd name="T29" fmla="*/ 10 h 356"/>
                  <a:gd name="T30" fmla="*/ 306 w 400"/>
                  <a:gd name="T31" fmla="*/ 10 h 356"/>
                  <a:gd name="T32" fmla="*/ 315 w 400"/>
                  <a:gd name="T33" fmla="*/ 10 h 356"/>
                  <a:gd name="T34" fmla="*/ 389 w 400"/>
                  <a:gd name="T35" fmla="*/ 84 h 356"/>
                  <a:gd name="T36" fmla="*/ 389 w 400"/>
                  <a:gd name="T37" fmla="*/ 84 h 356"/>
                  <a:gd name="T38" fmla="*/ 390 w 400"/>
                  <a:gd name="T39" fmla="*/ 94 h 356"/>
                  <a:gd name="T40" fmla="*/ 395 w 400"/>
                  <a:gd name="T41" fmla="*/ 94 h 356"/>
                  <a:gd name="T42" fmla="*/ 400 w 400"/>
                  <a:gd name="T43" fmla="*/ 94 h 356"/>
                  <a:gd name="T44" fmla="*/ 399 w 400"/>
                  <a:gd name="T45" fmla="*/ 83 h 356"/>
                  <a:gd name="T46" fmla="*/ 399 w 400"/>
                  <a:gd name="T47" fmla="*/ 83 h 356"/>
                  <a:gd name="T48" fmla="*/ 316 w 400"/>
                  <a:gd name="T49" fmla="*/ 0 h 356"/>
                  <a:gd name="T50" fmla="*/ 306 w 400"/>
                  <a:gd name="T51" fmla="*/ 0 h 356"/>
                  <a:gd name="T52" fmla="*/ 94 w 400"/>
                  <a:gd name="T53" fmla="*/ 0 h 356"/>
                  <a:gd name="T54" fmla="*/ 89 w 400"/>
                  <a:gd name="T55" fmla="*/ 0 h 356"/>
                  <a:gd name="T56" fmla="*/ 89 w 400"/>
                  <a:gd name="T57" fmla="*/ 5 h 356"/>
                  <a:gd name="T58" fmla="*/ 89 w 400"/>
                  <a:gd name="T59" fmla="*/ 0 h 356"/>
                  <a:gd name="T60" fmla="*/ 85 w 400"/>
                  <a:gd name="T61" fmla="*/ 0 h 356"/>
                  <a:gd name="T62" fmla="*/ 85 w 400"/>
                  <a:gd name="T63" fmla="*/ 5 h 356"/>
                  <a:gd name="T64" fmla="*/ 85 w 400"/>
                  <a:gd name="T65" fmla="*/ 0 h 356"/>
                  <a:gd name="T66" fmla="*/ 9 w 400"/>
                  <a:gd name="T67" fmla="*/ 55 h 356"/>
                  <a:gd name="T68" fmla="*/ 9 w 400"/>
                  <a:gd name="T69" fmla="*/ 55 h 356"/>
                  <a:gd name="T70" fmla="*/ 4 w 400"/>
                  <a:gd name="T71" fmla="*/ 66 h 356"/>
                  <a:gd name="T72" fmla="*/ 0 w 400"/>
                  <a:gd name="T73" fmla="*/ 94 h 356"/>
                  <a:gd name="T74" fmla="*/ 0 w 400"/>
                  <a:gd name="T75" fmla="*/ 356 h 356"/>
                  <a:gd name="T76" fmla="*/ 400 w 400"/>
                  <a:gd name="T77" fmla="*/ 356 h 356"/>
                  <a:gd name="T78" fmla="*/ 400 w 400"/>
                  <a:gd name="T79" fmla="*/ 94 h 356"/>
                  <a:gd name="T80" fmla="*/ 395 w 400"/>
                  <a:gd name="T81" fmla="*/ 94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56">
                    <a:moveTo>
                      <a:pt x="395" y="94"/>
                    </a:moveTo>
                    <a:cubicBezTo>
                      <a:pt x="390" y="94"/>
                      <a:pt x="390" y="94"/>
                      <a:pt x="390" y="94"/>
                    </a:cubicBezTo>
                    <a:cubicBezTo>
                      <a:pt x="390" y="346"/>
                      <a:pt x="390" y="346"/>
                      <a:pt x="390" y="346"/>
                    </a:cubicBezTo>
                    <a:cubicBezTo>
                      <a:pt x="10" y="346"/>
                      <a:pt x="10" y="346"/>
                      <a:pt x="10" y="346"/>
                    </a:cubicBezTo>
                    <a:cubicBezTo>
                      <a:pt x="10" y="94"/>
                      <a:pt x="10" y="94"/>
                      <a:pt x="10" y="94"/>
                    </a:cubicBezTo>
                    <a:cubicBezTo>
                      <a:pt x="10" y="85"/>
                      <a:pt x="12" y="77"/>
                      <a:pt x="14" y="69"/>
                    </a:cubicBezTo>
                    <a:cubicBezTo>
                      <a:pt x="15" y="66"/>
                      <a:pt x="16" y="62"/>
                      <a:pt x="18" y="59"/>
                    </a:cubicBezTo>
                    <a:cubicBezTo>
                      <a:pt x="18" y="59"/>
                      <a:pt x="18" y="59"/>
                      <a:pt x="18" y="59"/>
                    </a:cubicBezTo>
                    <a:cubicBezTo>
                      <a:pt x="30" y="33"/>
                      <a:pt x="56" y="13"/>
                      <a:pt x="86" y="10"/>
                    </a:cubicBezTo>
                    <a:cubicBezTo>
                      <a:pt x="86" y="10"/>
                      <a:pt x="86" y="10"/>
                      <a:pt x="86" y="10"/>
                    </a:cubicBezTo>
                    <a:cubicBezTo>
                      <a:pt x="86" y="10"/>
                      <a:pt x="86" y="10"/>
                      <a:pt x="86" y="10"/>
                    </a:cubicBezTo>
                    <a:cubicBezTo>
                      <a:pt x="87" y="10"/>
                      <a:pt x="88" y="10"/>
                      <a:pt x="89" y="10"/>
                    </a:cubicBezTo>
                    <a:cubicBezTo>
                      <a:pt x="89" y="10"/>
                      <a:pt x="89" y="10"/>
                      <a:pt x="89" y="10"/>
                    </a:cubicBezTo>
                    <a:cubicBezTo>
                      <a:pt x="89" y="10"/>
                      <a:pt x="89" y="10"/>
                      <a:pt x="89" y="10"/>
                    </a:cubicBezTo>
                    <a:cubicBezTo>
                      <a:pt x="91" y="10"/>
                      <a:pt x="92" y="10"/>
                      <a:pt x="94" y="10"/>
                    </a:cubicBezTo>
                    <a:cubicBezTo>
                      <a:pt x="306" y="10"/>
                      <a:pt x="306" y="10"/>
                      <a:pt x="306" y="10"/>
                    </a:cubicBezTo>
                    <a:cubicBezTo>
                      <a:pt x="309" y="10"/>
                      <a:pt x="312" y="10"/>
                      <a:pt x="315" y="10"/>
                    </a:cubicBezTo>
                    <a:cubicBezTo>
                      <a:pt x="354" y="14"/>
                      <a:pt x="385" y="45"/>
                      <a:pt x="389" y="84"/>
                    </a:cubicBezTo>
                    <a:cubicBezTo>
                      <a:pt x="389" y="84"/>
                      <a:pt x="389" y="84"/>
                      <a:pt x="389" y="84"/>
                    </a:cubicBezTo>
                    <a:cubicBezTo>
                      <a:pt x="390" y="87"/>
                      <a:pt x="390" y="91"/>
                      <a:pt x="390" y="94"/>
                    </a:cubicBezTo>
                    <a:cubicBezTo>
                      <a:pt x="395" y="94"/>
                      <a:pt x="395" y="94"/>
                      <a:pt x="395" y="94"/>
                    </a:cubicBezTo>
                    <a:cubicBezTo>
                      <a:pt x="400" y="94"/>
                      <a:pt x="400" y="94"/>
                      <a:pt x="400" y="94"/>
                    </a:cubicBezTo>
                    <a:cubicBezTo>
                      <a:pt x="400" y="90"/>
                      <a:pt x="399" y="87"/>
                      <a:pt x="399" y="83"/>
                    </a:cubicBezTo>
                    <a:cubicBezTo>
                      <a:pt x="399" y="83"/>
                      <a:pt x="399" y="83"/>
                      <a:pt x="399" y="83"/>
                    </a:cubicBezTo>
                    <a:cubicBezTo>
                      <a:pt x="394" y="40"/>
                      <a:pt x="359" y="5"/>
                      <a:pt x="316" y="0"/>
                    </a:cubicBezTo>
                    <a:cubicBezTo>
                      <a:pt x="312" y="0"/>
                      <a:pt x="309" y="0"/>
                      <a:pt x="306" y="0"/>
                    </a:cubicBezTo>
                    <a:cubicBezTo>
                      <a:pt x="94" y="0"/>
                      <a:pt x="94" y="0"/>
                      <a:pt x="94" y="0"/>
                    </a:cubicBezTo>
                    <a:cubicBezTo>
                      <a:pt x="92" y="0"/>
                      <a:pt x="91" y="0"/>
                      <a:pt x="89" y="0"/>
                    </a:cubicBezTo>
                    <a:cubicBezTo>
                      <a:pt x="89" y="5"/>
                      <a:pt x="89" y="5"/>
                      <a:pt x="89" y="5"/>
                    </a:cubicBezTo>
                    <a:cubicBezTo>
                      <a:pt x="89" y="0"/>
                      <a:pt x="89" y="0"/>
                      <a:pt x="89" y="0"/>
                    </a:cubicBezTo>
                    <a:cubicBezTo>
                      <a:pt x="87" y="0"/>
                      <a:pt x="86" y="0"/>
                      <a:pt x="85" y="0"/>
                    </a:cubicBezTo>
                    <a:cubicBezTo>
                      <a:pt x="85" y="5"/>
                      <a:pt x="85" y="5"/>
                      <a:pt x="85" y="5"/>
                    </a:cubicBezTo>
                    <a:cubicBezTo>
                      <a:pt x="85" y="0"/>
                      <a:pt x="85" y="0"/>
                      <a:pt x="85" y="0"/>
                    </a:cubicBezTo>
                    <a:cubicBezTo>
                      <a:pt x="51" y="4"/>
                      <a:pt x="22" y="25"/>
                      <a:pt x="9" y="55"/>
                    </a:cubicBezTo>
                    <a:cubicBezTo>
                      <a:pt x="9" y="55"/>
                      <a:pt x="9" y="55"/>
                      <a:pt x="9" y="55"/>
                    </a:cubicBezTo>
                    <a:cubicBezTo>
                      <a:pt x="7" y="59"/>
                      <a:pt x="6" y="62"/>
                      <a:pt x="4" y="66"/>
                    </a:cubicBezTo>
                    <a:cubicBezTo>
                      <a:pt x="2" y="75"/>
                      <a:pt x="0" y="84"/>
                      <a:pt x="0" y="94"/>
                    </a:cubicBezTo>
                    <a:cubicBezTo>
                      <a:pt x="0" y="356"/>
                      <a:pt x="0" y="356"/>
                      <a:pt x="0" y="356"/>
                    </a:cubicBezTo>
                    <a:cubicBezTo>
                      <a:pt x="400" y="356"/>
                      <a:pt x="400" y="356"/>
                      <a:pt x="400" y="356"/>
                    </a:cubicBezTo>
                    <a:cubicBezTo>
                      <a:pt x="400" y="94"/>
                      <a:pt x="400" y="94"/>
                      <a:pt x="400" y="94"/>
                    </a:cubicBezTo>
                    <a:cubicBezTo>
                      <a:pt x="395" y="94"/>
                      <a:pt x="395" y="94"/>
                      <a:pt x="395" y="94"/>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9" name="îṣlíḋe"/>
              <p:cNvSpPr/>
              <p:nvPr/>
            </p:nvSpPr>
            <p:spPr bwMode="auto">
              <a:xfrm>
                <a:off x="1838" y="3750"/>
                <a:ext cx="997" cy="560"/>
              </a:xfrm>
              <a:custGeom>
                <a:avLst/>
                <a:gdLst>
                  <a:gd name="T0" fmla="*/ 523 w 523"/>
                  <a:gd name="T1" fmla="*/ 136 h 294"/>
                  <a:gd name="T2" fmla="*/ 523 w 523"/>
                  <a:gd name="T3" fmla="*/ 294 h 294"/>
                  <a:gd name="T4" fmla="*/ 0 w 523"/>
                  <a:gd name="T5" fmla="*/ 294 h 294"/>
                  <a:gd name="T6" fmla="*/ 0 w 523"/>
                  <a:gd name="T7" fmla="*/ 136 h 294"/>
                  <a:gd name="T8" fmla="*/ 7 w 523"/>
                  <a:gd name="T9" fmla="*/ 91 h 294"/>
                  <a:gd name="T10" fmla="*/ 136 w 523"/>
                  <a:gd name="T11" fmla="*/ 0 h 294"/>
                  <a:gd name="T12" fmla="*/ 386 w 523"/>
                  <a:gd name="T13" fmla="*/ 0 h 294"/>
                  <a:gd name="T14" fmla="*/ 434 w 523"/>
                  <a:gd name="T15" fmla="*/ 9 h 294"/>
                  <a:gd name="T16" fmla="*/ 523 w 523"/>
                  <a:gd name="T17" fmla="*/ 136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3" h="294">
                    <a:moveTo>
                      <a:pt x="523" y="136"/>
                    </a:moveTo>
                    <a:cubicBezTo>
                      <a:pt x="523" y="294"/>
                      <a:pt x="523" y="294"/>
                      <a:pt x="523" y="294"/>
                    </a:cubicBezTo>
                    <a:cubicBezTo>
                      <a:pt x="0" y="294"/>
                      <a:pt x="0" y="294"/>
                      <a:pt x="0" y="294"/>
                    </a:cubicBezTo>
                    <a:cubicBezTo>
                      <a:pt x="0" y="136"/>
                      <a:pt x="0" y="136"/>
                      <a:pt x="0" y="136"/>
                    </a:cubicBezTo>
                    <a:cubicBezTo>
                      <a:pt x="0" y="121"/>
                      <a:pt x="2" y="105"/>
                      <a:pt x="7" y="91"/>
                    </a:cubicBezTo>
                    <a:cubicBezTo>
                      <a:pt x="26" y="38"/>
                      <a:pt x="77" y="0"/>
                      <a:pt x="136" y="0"/>
                    </a:cubicBezTo>
                    <a:cubicBezTo>
                      <a:pt x="386" y="0"/>
                      <a:pt x="386" y="0"/>
                      <a:pt x="386" y="0"/>
                    </a:cubicBezTo>
                    <a:cubicBezTo>
                      <a:pt x="403" y="0"/>
                      <a:pt x="419" y="3"/>
                      <a:pt x="434" y="9"/>
                    </a:cubicBezTo>
                    <a:cubicBezTo>
                      <a:pt x="486" y="28"/>
                      <a:pt x="523" y="78"/>
                      <a:pt x="523" y="136"/>
                    </a:cubicBezTo>
                  </a:path>
                </a:pathLst>
              </a:custGeom>
              <a:solidFill>
                <a:srgbClr val="E259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0" name="íṡḻîḓè"/>
              <p:cNvSpPr/>
              <p:nvPr/>
            </p:nvSpPr>
            <p:spPr bwMode="auto">
              <a:xfrm>
                <a:off x="1828" y="3741"/>
                <a:ext cx="1017" cy="579"/>
              </a:xfrm>
              <a:custGeom>
                <a:avLst/>
                <a:gdLst>
                  <a:gd name="T0" fmla="*/ 528 w 533"/>
                  <a:gd name="T1" fmla="*/ 141 h 304"/>
                  <a:gd name="T2" fmla="*/ 523 w 533"/>
                  <a:gd name="T3" fmla="*/ 141 h 304"/>
                  <a:gd name="T4" fmla="*/ 523 w 533"/>
                  <a:gd name="T5" fmla="*/ 294 h 304"/>
                  <a:gd name="T6" fmla="*/ 10 w 533"/>
                  <a:gd name="T7" fmla="*/ 294 h 304"/>
                  <a:gd name="T8" fmla="*/ 10 w 533"/>
                  <a:gd name="T9" fmla="*/ 141 h 304"/>
                  <a:gd name="T10" fmla="*/ 17 w 533"/>
                  <a:gd name="T11" fmla="*/ 98 h 304"/>
                  <a:gd name="T12" fmla="*/ 17 w 533"/>
                  <a:gd name="T13" fmla="*/ 98 h 304"/>
                  <a:gd name="T14" fmla="*/ 141 w 533"/>
                  <a:gd name="T15" fmla="*/ 10 h 304"/>
                  <a:gd name="T16" fmla="*/ 391 w 533"/>
                  <a:gd name="T17" fmla="*/ 10 h 304"/>
                  <a:gd name="T18" fmla="*/ 438 w 533"/>
                  <a:gd name="T19" fmla="*/ 18 h 304"/>
                  <a:gd name="T20" fmla="*/ 438 w 533"/>
                  <a:gd name="T21" fmla="*/ 18 h 304"/>
                  <a:gd name="T22" fmla="*/ 523 w 533"/>
                  <a:gd name="T23" fmla="*/ 141 h 304"/>
                  <a:gd name="T24" fmla="*/ 528 w 533"/>
                  <a:gd name="T25" fmla="*/ 141 h 304"/>
                  <a:gd name="T26" fmla="*/ 533 w 533"/>
                  <a:gd name="T27" fmla="*/ 141 h 304"/>
                  <a:gd name="T28" fmla="*/ 441 w 533"/>
                  <a:gd name="T29" fmla="*/ 9 h 304"/>
                  <a:gd name="T30" fmla="*/ 441 w 533"/>
                  <a:gd name="T31" fmla="*/ 9 h 304"/>
                  <a:gd name="T32" fmla="*/ 391 w 533"/>
                  <a:gd name="T33" fmla="*/ 0 h 304"/>
                  <a:gd name="T34" fmla="*/ 141 w 533"/>
                  <a:gd name="T35" fmla="*/ 0 h 304"/>
                  <a:gd name="T36" fmla="*/ 8 w 533"/>
                  <a:gd name="T37" fmla="*/ 94 h 304"/>
                  <a:gd name="T38" fmla="*/ 8 w 533"/>
                  <a:gd name="T39" fmla="*/ 94 h 304"/>
                  <a:gd name="T40" fmla="*/ 0 w 533"/>
                  <a:gd name="T41" fmla="*/ 141 h 304"/>
                  <a:gd name="T42" fmla="*/ 0 w 533"/>
                  <a:gd name="T43" fmla="*/ 304 h 304"/>
                  <a:gd name="T44" fmla="*/ 533 w 533"/>
                  <a:gd name="T45" fmla="*/ 304 h 304"/>
                  <a:gd name="T46" fmla="*/ 533 w 533"/>
                  <a:gd name="T47" fmla="*/ 141 h 304"/>
                  <a:gd name="T48" fmla="*/ 528 w 533"/>
                  <a:gd name="T49" fmla="*/ 14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33" h="304">
                    <a:moveTo>
                      <a:pt x="528" y="141"/>
                    </a:moveTo>
                    <a:cubicBezTo>
                      <a:pt x="523" y="141"/>
                      <a:pt x="523" y="141"/>
                      <a:pt x="523" y="141"/>
                    </a:cubicBezTo>
                    <a:cubicBezTo>
                      <a:pt x="523" y="294"/>
                      <a:pt x="523" y="294"/>
                      <a:pt x="523" y="294"/>
                    </a:cubicBezTo>
                    <a:cubicBezTo>
                      <a:pt x="10" y="294"/>
                      <a:pt x="10" y="294"/>
                      <a:pt x="10" y="294"/>
                    </a:cubicBezTo>
                    <a:cubicBezTo>
                      <a:pt x="10" y="141"/>
                      <a:pt x="10" y="141"/>
                      <a:pt x="10" y="141"/>
                    </a:cubicBezTo>
                    <a:cubicBezTo>
                      <a:pt x="10" y="126"/>
                      <a:pt x="12" y="111"/>
                      <a:pt x="17" y="98"/>
                    </a:cubicBezTo>
                    <a:cubicBezTo>
                      <a:pt x="17" y="98"/>
                      <a:pt x="17" y="98"/>
                      <a:pt x="17" y="98"/>
                    </a:cubicBezTo>
                    <a:cubicBezTo>
                      <a:pt x="35" y="47"/>
                      <a:pt x="84" y="10"/>
                      <a:pt x="141" y="10"/>
                    </a:cubicBezTo>
                    <a:cubicBezTo>
                      <a:pt x="391" y="10"/>
                      <a:pt x="391" y="10"/>
                      <a:pt x="391" y="10"/>
                    </a:cubicBezTo>
                    <a:cubicBezTo>
                      <a:pt x="408" y="10"/>
                      <a:pt x="423" y="13"/>
                      <a:pt x="438" y="18"/>
                    </a:cubicBezTo>
                    <a:cubicBezTo>
                      <a:pt x="438" y="18"/>
                      <a:pt x="438" y="18"/>
                      <a:pt x="438" y="18"/>
                    </a:cubicBezTo>
                    <a:cubicBezTo>
                      <a:pt x="487" y="37"/>
                      <a:pt x="523" y="85"/>
                      <a:pt x="523" y="141"/>
                    </a:cubicBezTo>
                    <a:cubicBezTo>
                      <a:pt x="528" y="141"/>
                      <a:pt x="528" y="141"/>
                      <a:pt x="528" y="141"/>
                    </a:cubicBezTo>
                    <a:cubicBezTo>
                      <a:pt x="533" y="141"/>
                      <a:pt x="533" y="141"/>
                      <a:pt x="533" y="141"/>
                    </a:cubicBezTo>
                    <a:cubicBezTo>
                      <a:pt x="533" y="81"/>
                      <a:pt x="495" y="29"/>
                      <a:pt x="441" y="9"/>
                    </a:cubicBezTo>
                    <a:cubicBezTo>
                      <a:pt x="441" y="9"/>
                      <a:pt x="441" y="9"/>
                      <a:pt x="441" y="9"/>
                    </a:cubicBezTo>
                    <a:cubicBezTo>
                      <a:pt x="426" y="3"/>
                      <a:pt x="409" y="0"/>
                      <a:pt x="391" y="0"/>
                    </a:cubicBezTo>
                    <a:cubicBezTo>
                      <a:pt x="141" y="0"/>
                      <a:pt x="141" y="0"/>
                      <a:pt x="141" y="0"/>
                    </a:cubicBezTo>
                    <a:cubicBezTo>
                      <a:pt x="80" y="0"/>
                      <a:pt x="27" y="39"/>
                      <a:pt x="8" y="94"/>
                    </a:cubicBezTo>
                    <a:cubicBezTo>
                      <a:pt x="8" y="94"/>
                      <a:pt x="8" y="94"/>
                      <a:pt x="8" y="94"/>
                    </a:cubicBezTo>
                    <a:cubicBezTo>
                      <a:pt x="3" y="109"/>
                      <a:pt x="0" y="125"/>
                      <a:pt x="0" y="141"/>
                    </a:cubicBezTo>
                    <a:cubicBezTo>
                      <a:pt x="0" y="304"/>
                      <a:pt x="0" y="304"/>
                      <a:pt x="0" y="304"/>
                    </a:cubicBezTo>
                    <a:cubicBezTo>
                      <a:pt x="533" y="304"/>
                      <a:pt x="533" y="304"/>
                      <a:pt x="533" y="304"/>
                    </a:cubicBezTo>
                    <a:cubicBezTo>
                      <a:pt x="533" y="141"/>
                      <a:pt x="533" y="141"/>
                      <a:pt x="533" y="141"/>
                    </a:cubicBezTo>
                    <a:cubicBezTo>
                      <a:pt x="528" y="141"/>
                      <a:pt x="528" y="141"/>
                      <a:pt x="528" y="141"/>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1" name="í$ľîďè"/>
              <p:cNvSpPr/>
              <p:nvPr/>
            </p:nvSpPr>
            <p:spPr bwMode="auto">
              <a:xfrm>
                <a:off x="3024" y="3229"/>
                <a:ext cx="120" cy="121"/>
              </a:xfrm>
              <a:prstGeom prst="ellipse">
                <a:avLst/>
              </a:pr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2" name="îşḷîḑê"/>
              <p:cNvSpPr/>
              <p:nvPr/>
            </p:nvSpPr>
            <p:spPr bwMode="auto">
              <a:xfrm>
                <a:off x="3024" y="3229"/>
                <a:ext cx="120" cy="121"/>
              </a:xfrm>
              <a:prstGeom prst="ellipse">
                <a:avLst/>
              </a:pr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43" name="ïslidè"/>
              <p:cNvSpPr/>
              <p:nvPr/>
            </p:nvSpPr>
            <p:spPr bwMode="auto">
              <a:xfrm>
                <a:off x="3510" y="3221"/>
                <a:ext cx="122" cy="122"/>
              </a:xfrm>
              <a:prstGeom prst="ellipse">
                <a:avLst/>
              </a:pr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4" name="íṥḻïḑè"/>
              <p:cNvSpPr/>
              <p:nvPr/>
            </p:nvSpPr>
            <p:spPr bwMode="auto">
              <a:xfrm>
                <a:off x="3510" y="3221"/>
                <a:ext cx="122" cy="122"/>
              </a:xfrm>
              <a:prstGeom prst="ellipse">
                <a:avLst/>
              </a:pr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45" name="îś1iḑè"/>
              <p:cNvSpPr/>
              <p:nvPr/>
            </p:nvSpPr>
            <p:spPr bwMode="auto">
              <a:xfrm>
                <a:off x="3072" y="2933"/>
                <a:ext cx="520" cy="676"/>
              </a:xfrm>
              <a:custGeom>
                <a:avLst/>
                <a:gdLst>
                  <a:gd name="T0" fmla="*/ 163 w 273"/>
                  <a:gd name="T1" fmla="*/ 355 h 355"/>
                  <a:gd name="T2" fmla="*/ 110 w 273"/>
                  <a:gd name="T3" fmla="*/ 355 h 355"/>
                  <a:gd name="T4" fmla="*/ 0 w 273"/>
                  <a:gd name="T5" fmla="*/ 244 h 355"/>
                  <a:gd name="T6" fmla="*/ 0 w 273"/>
                  <a:gd name="T7" fmla="*/ 56 h 355"/>
                  <a:gd name="T8" fmla="*/ 56 w 273"/>
                  <a:gd name="T9" fmla="*/ 0 h 355"/>
                  <a:gd name="T10" fmla="*/ 203 w 273"/>
                  <a:gd name="T11" fmla="*/ 0 h 355"/>
                  <a:gd name="T12" fmla="*/ 273 w 273"/>
                  <a:gd name="T13" fmla="*/ 70 h 355"/>
                  <a:gd name="T14" fmla="*/ 273 w 273"/>
                  <a:gd name="T15" fmla="*/ 244 h 355"/>
                  <a:gd name="T16" fmla="*/ 163 w 273"/>
                  <a:gd name="T17" fmla="*/ 35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3" h="355">
                    <a:moveTo>
                      <a:pt x="163" y="355"/>
                    </a:moveTo>
                    <a:cubicBezTo>
                      <a:pt x="110" y="355"/>
                      <a:pt x="110" y="355"/>
                      <a:pt x="110" y="355"/>
                    </a:cubicBezTo>
                    <a:cubicBezTo>
                      <a:pt x="49" y="355"/>
                      <a:pt x="0" y="305"/>
                      <a:pt x="0" y="244"/>
                    </a:cubicBezTo>
                    <a:cubicBezTo>
                      <a:pt x="0" y="56"/>
                      <a:pt x="0" y="56"/>
                      <a:pt x="0" y="56"/>
                    </a:cubicBezTo>
                    <a:cubicBezTo>
                      <a:pt x="0" y="25"/>
                      <a:pt x="25" y="0"/>
                      <a:pt x="56" y="0"/>
                    </a:cubicBezTo>
                    <a:cubicBezTo>
                      <a:pt x="203" y="0"/>
                      <a:pt x="203" y="0"/>
                      <a:pt x="203" y="0"/>
                    </a:cubicBezTo>
                    <a:cubicBezTo>
                      <a:pt x="242" y="0"/>
                      <a:pt x="273" y="31"/>
                      <a:pt x="273" y="70"/>
                    </a:cubicBezTo>
                    <a:cubicBezTo>
                      <a:pt x="273" y="244"/>
                      <a:pt x="273" y="244"/>
                      <a:pt x="273" y="244"/>
                    </a:cubicBezTo>
                    <a:cubicBezTo>
                      <a:pt x="273" y="305"/>
                      <a:pt x="223" y="355"/>
                      <a:pt x="163" y="355"/>
                    </a:cubicBezTo>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6" name="iṥ1ïdé"/>
              <p:cNvSpPr/>
              <p:nvPr/>
            </p:nvSpPr>
            <p:spPr bwMode="auto">
              <a:xfrm>
                <a:off x="3062" y="2924"/>
                <a:ext cx="540" cy="695"/>
              </a:xfrm>
              <a:custGeom>
                <a:avLst/>
                <a:gdLst>
                  <a:gd name="T0" fmla="*/ 168 w 283"/>
                  <a:gd name="T1" fmla="*/ 360 h 365"/>
                  <a:gd name="T2" fmla="*/ 168 w 283"/>
                  <a:gd name="T3" fmla="*/ 355 h 365"/>
                  <a:gd name="T4" fmla="*/ 115 w 283"/>
                  <a:gd name="T5" fmla="*/ 355 h 365"/>
                  <a:gd name="T6" fmla="*/ 40 w 283"/>
                  <a:gd name="T7" fmla="*/ 324 h 365"/>
                  <a:gd name="T8" fmla="*/ 10 w 283"/>
                  <a:gd name="T9" fmla="*/ 249 h 365"/>
                  <a:gd name="T10" fmla="*/ 10 w 283"/>
                  <a:gd name="T11" fmla="*/ 61 h 365"/>
                  <a:gd name="T12" fmla="*/ 25 w 283"/>
                  <a:gd name="T13" fmla="*/ 25 h 365"/>
                  <a:gd name="T14" fmla="*/ 61 w 283"/>
                  <a:gd name="T15" fmla="*/ 10 h 365"/>
                  <a:gd name="T16" fmla="*/ 208 w 283"/>
                  <a:gd name="T17" fmla="*/ 10 h 365"/>
                  <a:gd name="T18" fmla="*/ 254 w 283"/>
                  <a:gd name="T19" fmla="*/ 29 h 365"/>
                  <a:gd name="T20" fmla="*/ 273 w 283"/>
                  <a:gd name="T21" fmla="*/ 75 h 365"/>
                  <a:gd name="T22" fmla="*/ 273 w 283"/>
                  <a:gd name="T23" fmla="*/ 249 h 365"/>
                  <a:gd name="T24" fmla="*/ 242 w 283"/>
                  <a:gd name="T25" fmla="*/ 324 h 365"/>
                  <a:gd name="T26" fmla="*/ 168 w 283"/>
                  <a:gd name="T27" fmla="*/ 355 h 365"/>
                  <a:gd name="T28" fmla="*/ 168 w 283"/>
                  <a:gd name="T29" fmla="*/ 360 h 365"/>
                  <a:gd name="T30" fmla="*/ 168 w 283"/>
                  <a:gd name="T31" fmla="*/ 365 h 365"/>
                  <a:gd name="T32" fmla="*/ 283 w 283"/>
                  <a:gd name="T33" fmla="*/ 249 h 365"/>
                  <a:gd name="T34" fmla="*/ 283 w 283"/>
                  <a:gd name="T35" fmla="*/ 75 h 365"/>
                  <a:gd name="T36" fmla="*/ 208 w 283"/>
                  <a:gd name="T37" fmla="*/ 0 h 365"/>
                  <a:gd name="T38" fmla="*/ 61 w 283"/>
                  <a:gd name="T39" fmla="*/ 0 h 365"/>
                  <a:gd name="T40" fmla="*/ 0 w 283"/>
                  <a:gd name="T41" fmla="*/ 61 h 365"/>
                  <a:gd name="T42" fmla="*/ 0 w 283"/>
                  <a:gd name="T43" fmla="*/ 249 h 365"/>
                  <a:gd name="T44" fmla="*/ 115 w 283"/>
                  <a:gd name="T45" fmla="*/ 365 h 365"/>
                  <a:gd name="T46" fmla="*/ 168 w 283"/>
                  <a:gd name="T47" fmla="*/ 365 h 365"/>
                  <a:gd name="T48" fmla="*/ 168 w 283"/>
                  <a:gd name="T49" fmla="*/ 360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3" h="365">
                    <a:moveTo>
                      <a:pt x="168" y="360"/>
                    </a:moveTo>
                    <a:cubicBezTo>
                      <a:pt x="168" y="355"/>
                      <a:pt x="168" y="355"/>
                      <a:pt x="168" y="355"/>
                    </a:cubicBezTo>
                    <a:cubicBezTo>
                      <a:pt x="115" y="355"/>
                      <a:pt x="115" y="355"/>
                      <a:pt x="115" y="355"/>
                    </a:cubicBezTo>
                    <a:cubicBezTo>
                      <a:pt x="86" y="355"/>
                      <a:pt x="59" y="343"/>
                      <a:pt x="40" y="324"/>
                    </a:cubicBezTo>
                    <a:cubicBezTo>
                      <a:pt x="21" y="305"/>
                      <a:pt x="10" y="278"/>
                      <a:pt x="10" y="249"/>
                    </a:cubicBezTo>
                    <a:cubicBezTo>
                      <a:pt x="10" y="61"/>
                      <a:pt x="10" y="61"/>
                      <a:pt x="10" y="61"/>
                    </a:cubicBezTo>
                    <a:cubicBezTo>
                      <a:pt x="10" y="47"/>
                      <a:pt x="15" y="34"/>
                      <a:pt x="25" y="25"/>
                    </a:cubicBezTo>
                    <a:cubicBezTo>
                      <a:pt x="34" y="16"/>
                      <a:pt x="47" y="10"/>
                      <a:pt x="61" y="10"/>
                    </a:cubicBezTo>
                    <a:cubicBezTo>
                      <a:pt x="208" y="10"/>
                      <a:pt x="208" y="10"/>
                      <a:pt x="208" y="10"/>
                    </a:cubicBezTo>
                    <a:cubicBezTo>
                      <a:pt x="226" y="10"/>
                      <a:pt x="242" y="17"/>
                      <a:pt x="254" y="29"/>
                    </a:cubicBezTo>
                    <a:cubicBezTo>
                      <a:pt x="266" y="41"/>
                      <a:pt x="273" y="57"/>
                      <a:pt x="273" y="75"/>
                    </a:cubicBezTo>
                    <a:cubicBezTo>
                      <a:pt x="273" y="249"/>
                      <a:pt x="273" y="249"/>
                      <a:pt x="273" y="249"/>
                    </a:cubicBezTo>
                    <a:cubicBezTo>
                      <a:pt x="273" y="278"/>
                      <a:pt x="261" y="305"/>
                      <a:pt x="242" y="324"/>
                    </a:cubicBezTo>
                    <a:cubicBezTo>
                      <a:pt x="223" y="343"/>
                      <a:pt x="197" y="355"/>
                      <a:pt x="168" y="355"/>
                    </a:cubicBezTo>
                    <a:cubicBezTo>
                      <a:pt x="168" y="360"/>
                      <a:pt x="168" y="360"/>
                      <a:pt x="168" y="360"/>
                    </a:cubicBezTo>
                    <a:cubicBezTo>
                      <a:pt x="168" y="365"/>
                      <a:pt x="168" y="365"/>
                      <a:pt x="168" y="365"/>
                    </a:cubicBezTo>
                    <a:cubicBezTo>
                      <a:pt x="231" y="365"/>
                      <a:pt x="283" y="313"/>
                      <a:pt x="283" y="249"/>
                    </a:cubicBezTo>
                    <a:cubicBezTo>
                      <a:pt x="283" y="75"/>
                      <a:pt x="283" y="75"/>
                      <a:pt x="283" y="75"/>
                    </a:cubicBezTo>
                    <a:cubicBezTo>
                      <a:pt x="283" y="34"/>
                      <a:pt x="249" y="0"/>
                      <a:pt x="208" y="0"/>
                    </a:cubicBezTo>
                    <a:cubicBezTo>
                      <a:pt x="61" y="0"/>
                      <a:pt x="61" y="0"/>
                      <a:pt x="61" y="0"/>
                    </a:cubicBezTo>
                    <a:cubicBezTo>
                      <a:pt x="27" y="0"/>
                      <a:pt x="0" y="28"/>
                      <a:pt x="0" y="61"/>
                    </a:cubicBezTo>
                    <a:cubicBezTo>
                      <a:pt x="0" y="249"/>
                      <a:pt x="0" y="249"/>
                      <a:pt x="0" y="249"/>
                    </a:cubicBezTo>
                    <a:cubicBezTo>
                      <a:pt x="0" y="313"/>
                      <a:pt x="51" y="365"/>
                      <a:pt x="115" y="365"/>
                    </a:cubicBezTo>
                    <a:cubicBezTo>
                      <a:pt x="168" y="365"/>
                      <a:pt x="168" y="365"/>
                      <a:pt x="168" y="365"/>
                    </a:cubicBezTo>
                    <a:cubicBezTo>
                      <a:pt x="168" y="360"/>
                      <a:pt x="168" y="360"/>
                      <a:pt x="168" y="360"/>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7" name="íṡļiḋé"/>
              <p:cNvSpPr/>
              <p:nvPr/>
            </p:nvSpPr>
            <p:spPr bwMode="auto">
              <a:xfrm>
                <a:off x="3072" y="2933"/>
                <a:ext cx="310" cy="676"/>
              </a:xfrm>
              <a:custGeom>
                <a:avLst/>
                <a:gdLst>
                  <a:gd name="T0" fmla="*/ 163 w 163"/>
                  <a:gd name="T1" fmla="*/ 352 h 355"/>
                  <a:gd name="T2" fmla="*/ 136 w 163"/>
                  <a:gd name="T3" fmla="*/ 355 h 355"/>
                  <a:gd name="T4" fmla="*/ 0 w 163"/>
                  <a:gd name="T5" fmla="*/ 218 h 355"/>
                  <a:gd name="T6" fmla="*/ 9 w 163"/>
                  <a:gd name="T7" fmla="*/ 40 h 355"/>
                  <a:gd name="T8" fmla="*/ 52 w 163"/>
                  <a:gd name="T9" fmla="*/ 0 h 355"/>
                  <a:gd name="T10" fmla="*/ 52 w 163"/>
                  <a:gd name="T11" fmla="*/ 218 h 355"/>
                  <a:gd name="T12" fmla="*/ 163 w 163"/>
                  <a:gd name="T13" fmla="*/ 352 h 355"/>
                </a:gdLst>
                <a:ahLst/>
                <a:cxnLst>
                  <a:cxn ang="0">
                    <a:pos x="T0" y="T1"/>
                  </a:cxn>
                  <a:cxn ang="0">
                    <a:pos x="T2" y="T3"/>
                  </a:cxn>
                  <a:cxn ang="0">
                    <a:pos x="T4" y="T5"/>
                  </a:cxn>
                  <a:cxn ang="0">
                    <a:pos x="T6" y="T7"/>
                  </a:cxn>
                  <a:cxn ang="0">
                    <a:pos x="T8" y="T9"/>
                  </a:cxn>
                  <a:cxn ang="0">
                    <a:pos x="T10" y="T11"/>
                  </a:cxn>
                  <a:cxn ang="0">
                    <a:pos x="T12" y="T13"/>
                  </a:cxn>
                </a:cxnLst>
                <a:rect l="0" t="0" r="r" b="b"/>
                <a:pathLst>
                  <a:path w="163" h="355">
                    <a:moveTo>
                      <a:pt x="163" y="352"/>
                    </a:moveTo>
                    <a:cubicBezTo>
                      <a:pt x="154" y="354"/>
                      <a:pt x="145" y="355"/>
                      <a:pt x="136" y="355"/>
                    </a:cubicBezTo>
                    <a:cubicBezTo>
                      <a:pt x="61" y="355"/>
                      <a:pt x="0" y="293"/>
                      <a:pt x="0" y="218"/>
                    </a:cubicBezTo>
                    <a:cubicBezTo>
                      <a:pt x="9" y="40"/>
                      <a:pt x="9" y="40"/>
                      <a:pt x="9" y="40"/>
                    </a:cubicBezTo>
                    <a:cubicBezTo>
                      <a:pt x="52" y="0"/>
                      <a:pt x="52" y="0"/>
                      <a:pt x="52" y="0"/>
                    </a:cubicBezTo>
                    <a:cubicBezTo>
                      <a:pt x="52" y="218"/>
                      <a:pt x="52" y="218"/>
                      <a:pt x="52" y="218"/>
                    </a:cubicBezTo>
                    <a:cubicBezTo>
                      <a:pt x="52" y="284"/>
                      <a:pt x="100" y="340"/>
                      <a:pt x="163" y="352"/>
                    </a:cubicBezTo>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8" name="ïS1íḑe"/>
              <p:cNvSpPr/>
              <p:nvPr/>
            </p:nvSpPr>
            <p:spPr bwMode="auto">
              <a:xfrm>
                <a:off x="3062" y="2924"/>
                <a:ext cx="540" cy="695"/>
              </a:xfrm>
              <a:custGeom>
                <a:avLst/>
                <a:gdLst>
                  <a:gd name="T0" fmla="*/ 168 w 283"/>
                  <a:gd name="T1" fmla="*/ 360 h 365"/>
                  <a:gd name="T2" fmla="*/ 168 w 283"/>
                  <a:gd name="T3" fmla="*/ 355 h 365"/>
                  <a:gd name="T4" fmla="*/ 115 w 283"/>
                  <a:gd name="T5" fmla="*/ 355 h 365"/>
                  <a:gd name="T6" fmla="*/ 40 w 283"/>
                  <a:gd name="T7" fmla="*/ 324 h 365"/>
                  <a:gd name="T8" fmla="*/ 10 w 283"/>
                  <a:gd name="T9" fmla="*/ 249 h 365"/>
                  <a:gd name="T10" fmla="*/ 10 w 283"/>
                  <a:gd name="T11" fmla="*/ 49 h 365"/>
                  <a:gd name="T12" fmla="*/ 21 w 283"/>
                  <a:gd name="T13" fmla="*/ 22 h 365"/>
                  <a:gd name="T14" fmla="*/ 49 w 283"/>
                  <a:gd name="T15" fmla="*/ 10 h 365"/>
                  <a:gd name="T16" fmla="*/ 213 w 283"/>
                  <a:gd name="T17" fmla="*/ 10 h 365"/>
                  <a:gd name="T18" fmla="*/ 255 w 283"/>
                  <a:gd name="T19" fmla="*/ 28 h 365"/>
                  <a:gd name="T20" fmla="*/ 273 w 283"/>
                  <a:gd name="T21" fmla="*/ 70 h 365"/>
                  <a:gd name="T22" fmla="*/ 273 w 283"/>
                  <a:gd name="T23" fmla="*/ 249 h 365"/>
                  <a:gd name="T24" fmla="*/ 242 w 283"/>
                  <a:gd name="T25" fmla="*/ 324 h 365"/>
                  <a:gd name="T26" fmla="*/ 168 w 283"/>
                  <a:gd name="T27" fmla="*/ 355 h 365"/>
                  <a:gd name="T28" fmla="*/ 168 w 283"/>
                  <a:gd name="T29" fmla="*/ 360 h 365"/>
                  <a:gd name="T30" fmla="*/ 168 w 283"/>
                  <a:gd name="T31" fmla="*/ 365 h 365"/>
                  <a:gd name="T32" fmla="*/ 283 w 283"/>
                  <a:gd name="T33" fmla="*/ 249 h 365"/>
                  <a:gd name="T34" fmla="*/ 283 w 283"/>
                  <a:gd name="T35" fmla="*/ 70 h 365"/>
                  <a:gd name="T36" fmla="*/ 213 w 283"/>
                  <a:gd name="T37" fmla="*/ 0 h 365"/>
                  <a:gd name="T38" fmla="*/ 49 w 283"/>
                  <a:gd name="T39" fmla="*/ 0 h 365"/>
                  <a:gd name="T40" fmla="*/ 0 w 283"/>
                  <a:gd name="T41" fmla="*/ 49 h 365"/>
                  <a:gd name="T42" fmla="*/ 0 w 283"/>
                  <a:gd name="T43" fmla="*/ 249 h 365"/>
                  <a:gd name="T44" fmla="*/ 115 w 283"/>
                  <a:gd name="T45" fmla="*/ 365 h 365"/>
                  <a:gd name="T46" fmla="*/ 168 w 283"/>
                  <a:gd name="T47" fmla="*/ 365 h 365"/>
                  <a:gd name="T48" fmla="*/ 168 w 283"/>
                  <a:gd name="T49" fmla="*/ 360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3" h="365">
                    <a:moveTo>
                      <a:pt x="168" y="360"/>
                    </a:moveTo>
                    <a:cubicBezTo>
                      <a:pt x="168" y="355"/>
                      <a:pt x="168" y="355"/>
                      <a:pt x="168" y="355"/>
                    </a:cubicBezTo>
                    <a:cubicBezTo>
                      <a:pt x="115" y="355"/>
                      <a:pt x="115" y="355"/>
                      <a:pt x="115" y="355"/>
                    </a:cubicBezTo>
                    <a:cubicBezTo>
                      <a:pt x="86" y="355"/>
                      <a:pt x="59" y="343"/>
                      <a:pt x="40" y="324"/>
                    </a:cubicBezTo>
                    <a:cubicBezTo>
                      <a:pt x="21" y="305"/>
                      <a:pt x="10" y="278"/>
                      <a:pt x="10" y="249"/>
                    </a:cubicBezTo>
                    <a:cubicBezTo>
                      <a:pt x="10" y="49"/>
                      <a:pt x="10" y="49"/>
                      <a:pt x="10" y="49"/>
                    </a:cubicBezTo>
                    <a:cubicBezTo>
                      <a:pt x="10" y="39"/>
                      <a:pt x="14" y="29"/>
                      <a:pt x="21" y="22"/>
                    </a:cubicBezTo>
                    <a:cubicBezTo>
                      <a:pt x="28" y="15"/>
                      <a:pt x="38" y="10"/>
                      <a:pt x="49" y="10"/>
                    </a:cubicBezTo>
                    <a:cubicBezTo>
                      <a:pt x="213" y="10"/>
                      <a:pt x="213" y="10"/>
                      <a:pt x="213" y="10"/>
                    </a:cubicBezTo>
                    <a:cubicBezTo>
                      <a:pt x="230" y="10"/>
                      <a:pt x="245" y="17"/>
                      <a:pt x="255" y="28"/>
                    </a:cubicBezTo>
                    <a:cubicBezTo>
                      <a:pt x="266" y="38"/>
                      <a:pt x="273" y="53"/>
                      <a:pt x="273" y="70"/>
                    </a:cubicBezTo>
                    <a:cubicBezTo>
                      <a:pt x="273" y="249"/>
                      <a:pt x="273" y="249"/>
                      <a:pt x="273" y="249"/>
                    </a:cubicBezTo>
                    <a:cubicBezTo>
                      <a:pt x="273" y="278"/>
                      <a:pt x="261" y="305"/>
                      <a:pt x="242" y="324"/>
                    </a:cubicBezTo>
                    <a:cubicBezTo>
                      <a:pt x="223" y="343"/>
                      <a:pt x="197" y="355"/>
                      <a:pt x="168" y="355"/>
                    </a:cubicBezTo>
                    <a:cubicBezTo>
                      <a:pt x="168" y="360"/>
                      <a:pt x="168" y="360"/>
                      <a:pt x="168" y="360"/>
                    </a:cubicBezTo>
                    <a:cubicBezTo>
                      <a:pt x="168" y="365"/>
                      <a:pt x="168" y="365"/>
                      <a:pt x="168" y="365"/>
                    </a:cubicBezTo>
                    <a:cubicBezTo>
                      <a:pt x="231" y="365"/>
                      <a:pt x="283" y="313"/>
                      <a:pt x="283" y="249"/>
                    </a:cubicBezTo>
                    <a:cubicBezTo>
                      <a:pt x="283" y="70"/>
                      <a:pt x="283" y="70"/>
                      <a:pt x="283" y="70"/>
                    </a:cubicBezTo>
                    <a:cubicBezTo>
                      <a:pt x="283" y="31"/>
                      <a:pt x="252" y="0"/>
                      <a:pt x="213" y="0"/>
                    </a:cubicBezTo>
                    <a:cubicBezTo>
                      <a:pt x="49" y="0"/>
                      <a:pt x="49" y="0"/>
                      <a:pt x="49" y="0"/>
                    </a:cubicBezTo>
                    <a:cubicBezTo>
                      <a:pt x="22" y="0"/>
                      <a:pt x="0" y="22"/>
                      <a:pt x="0" y="49"/>
                    </a:cubicBezTo>
                    <a:cubicBezTo>
                      <a:pt x="0" y="249"/>
                      <a:pt x="0" y="249"/>
                      <a:pt x="0" y="249"/>
                    </a:cubicBezTo>
                    <a:cubicBezTo>
                      <a:pt x="0" y="313"/>
                      <a:pt x="51" y="365"/>
                      <a:pt x="115" y="365"/>
                    </a:cubicBezTo>
                    <a:cubicBezTo>
                      <a:pt x="168" y="365"/>
                      <a:pt x="168" y="365"/>
                      <a:pt x="168" y="365"/>
                    </a:cubicBezTo>
                    <a:cubicBezTo>
                      <a:pt x="168" y="360"/>
                      <a:pt x="168" y="360"/>
                      <a:pt x="168" y="360"/>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9" name="ï$ľîḍe"/>
              <p:cNvSpPr/>
              <p:nvPr/>
            </p:nvSpPr>
            <p:spPr bwMode="auto">
              <a:xfrm>
                <a:off x="2970" y="3651"/>
                <a:ext cx="742" cy="659"/>
              </a:xfrm>
              <a:custGeom>
                <a:avLst/>
                <a:gdLst>
                  <a:gd name="T0" fmla="*/ 389 w 389"/>
                  <a:gd name="T1" fmla="*/ 89 h 346"/>
                  <a:gd name="T2" fmla="*/ 389 w 389"/>
                  <a:gd name="T3" fmla="*/ 346 h 346"/>
                  <a:gd name="T4" fmla="*/ 0 w 389"/>
                  <a:gd name="T5" fmla="*/ 346 h 346"/>
                  <a:gd name="T6" fmla="*/ 0 w 389"/>
                  <a:gd name="T7" fmla="*/ 89 h 346"/>
                  <a:gd name="T8" fmla="*/ 4 w 389"/>
                  <a:gd name="T9" fmla="*/ 63 h 346"/>
                  <a:gd name="T10" fmla="*/ 8 w 389"/>
                  <a:gd name="T11" fmla="*/ 52 h 346"/>
                  <a:gd name="T12" fmla="*/ 79 w 389"/>
                  <a:gd name="T13" fmla="*/ 0 h 346"/>
                  <a:gd name="T14" fmla="*/ 83 w 389"/>
                  <a:gd name="T15" fmla="*/ 0 h 346"/>
                  <a:gd name="T16" fmla="*/ 88 w 389"/>
                  <a:gd name="T17" fmla="*/ 0 h 346"/>
                  <a:gd name="T18" fmla="*/ 300 w 389"/>
                  <a:gd name="T19" fmla="*/ 0 h 346"/>
                  <a:gd name="T20" fmla="*/ 309 w 389"/>
                  <a:gd name="T21" fmla="*/ 0 h 346"/>
                  <a:gd name="T22" fmla="*/ 388 w 389"/>
                  <a:gd name="T23" fmla="*/ 79 h 346"/>
                  <a:gd name="T24" fmla="*/ 389 w 389"/>
                  <a:gd name="T25" fmla="*/ 89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9" h="346">
                    <a:moveTo>
                      <a:pt x="389" y="89"/>
                    </a:moveTo>
                    <a:cubicBezTo>
                      <a:pt x="389" y="346"/>
                      <a:pt x="389" y="346"/>
                      <a:pt x="389" y="346"/>
                    </a:cubicBezTo>
                    <a:cubicBezTo>
                      <a:pt x="0" y="346"/>
                      <a:pt x="0" y="346"/>
                      <a:pt x="0" y="346"/>
                    </a:cubicBezTo>
                    <a:cubicBezTo>
                      <a:pt x="0" y="89"/>
                      <a:pt x="0" y="89"/>
                      <a:pt x="0" y="89"/>
                    </a:cubicBezTo>
                    <a:cubicBezTo>
                      <a:pt x="0" y="80"/>
                      <a:pt x="1" y="71"/>
                      <a:pt x="4" y="63"/>
                    </a:cubicBezTo>
                    <a:cubicBezTo>
                      <a:pt x="5" y="59"/>
                      <a:pt x="6" y="55"/>
                      <a:pt x="8" y="52"/>
                    </a:cubicBezTo>
                    <a:cubicBezTo>
                      <a:pt x="20" y="24"/>
                      <a:pt x="47" y="4"/>
                      <a:pt x="79" y="0"/>
                    </a:cubicBezTo>
                    <a:cubicBezTo>
                      <a:pt x="81" y="0"/>
                      <a:pt x="82" y="0"/>
                      <a:pt x="83" y="0"/>
                    </a:cubicBezTo>
                    <a:cubicBezTo>
                      <a:pt x="85" y="0"/>
                      <a:pt x="86" y="0"/>
                      <a:pt x="88" y="0"/>
                    </a:cubicBezTo>
                    <a:cubicBezTo>
                      <a:pt x="300" y="0"/>
                      <a:pt x="300" y="0"/>
                      <a:pt x="300" y="0"/>
                    </a:cubicBezTo>
                    <a:cubicBezTo>
                      <a:pt x="303" y="0"/>
                      <a:pt x="306" y="0"/>
                      <a:pt x="309" y="0"/>
                    </a:cubicBezTo>
                    <a:cubicBezTo>
                      <a:pt x="351" y="5"/>
                      <a:pt x="384" y="38"/>
                      <a:pt x="388" y="79"/>
                    </a:cubicBezTo>
                    <a:cubicBezTo>
                      <a:pt x="389" y="82"/>
                      <a:pt x="389" y="85"/>
                      <a:pt x="389" y="89"/>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0" name="íṥḷidé"/>
              <p:cNvSpPr/>
              <p:nvPr/>
            </p:nvSpPr>
            <p:spPr bwMode="auto">
              <a:xfrm>
                <a:off x="3215" y="3579"/>
                <a:ext cx="246" cy="192"/>
              </a:xfrm>
              <a:custGeom>
                <a:avLst/>
                <a:gdLst>
                  <a:gd name="T0" fmla="*/ 80 w 129"/>
                  <a:gd name="T1" fmla="*/ 101 h 101"/>
                  <a:gd name="T2" fmla="*/ 49 w 129"/>
                  <a:gd name="T3" fmla="*/ 101 h 101"/>
                  <a:gd name="T4" fmla="*/ 0 w 129"/>
                  <a:gd name="T5" fmla="*/ 52 h 101"/>
                  <a:gd name="T6" fmla="*/ 0 w 129"/>
                  <a:gd name="T7" fmla="*/ 0 h 101"/>
                  <a:gd name="T8" fmla="*/ 129 w 129"/>
                  <a:gd name="T9" fmla="*/ 0 h 101"/>
                  <a:gd name="T10" fmla="*/ 129 w 129"/>
                  <a:gd name="T11" fmla="*/ 52 h 101"/>
                  <a:gd name="T12" fmla="*/ 80 w 12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129" h="101">
                    <a:moveTo>
                      <a:pt x="80" y="101"/>
                    </a:moveTo>
                    <a:cubicBezTo>
                      <a:pt x="49" y="101"/>
                      <a:pt x="49" y="101"/>
                      <a:pt x="49" y="101"/>
                    </a:cubicBezTo>
                    <a:cubicBezTo>
                      <a:pt x="22" y="101"/>
                      <a:pt x="0" y="79"/>
                      <a:pt x="0" y="52"/>
                    </a:cubicBezTo>
                    <a:cubicBezTo>
                      <a:pt x="0" y="0"/>
                      <a:pt x="0" y="0"/>
                      <a:pt x="0" y="0"/>
                    </a:cubicBezTo>
                    <a:cubicBezTo>
                      <a:pt x="129" y="0"/>
                      <a:pt x="129" y="0"/>
                      <a:pt x="129" y="0"/>
                    </a:cubicBezTo>
                    <a:cubicBezTo>
                      <a:pt x="129" y="52"/>
                      <a:pt x="129" y="52"/>
                      <a:pt x="129" y="52"/>
                    </a:cubicBezTo>
                    <a:cubicBezTo>
                      <a:pt x="129" y="79"/>
                      <a:pt x="107" y="101"/>
                      <a:pt x="80" y="101"/>
                    </a:cubicBezTo>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1" name="íŝľíḍe"/>
              <p:cNvSpPr/>
              <p:nvPr/>
            </p:nvSpPr>
            <p:spPr bwMode="auto">
              <a:xfrm>
                <a:off x="3205" y="3569"/>
                <a:ext cx="265" cy="212"/>
              </a:xfrm>
              <a:custGeom>
                <a:avLst/>
                <a:gdLst>
                  <a:gd name="T0" fmla="*/ 85 w 139"/>
                  <a:gd name="T1" fmla="*/ 106 h 111"/>
                  <a:gd name="T2" fmla="*/ 85 w 139"/>
                  <a:gd name="T3" fmla="*/ 101 h 111"/>
                  <a:gd name="T4" fmla="*/ 54 w 139"/>
                  <a:gd name="T5" fmla="*/ 101 h 111"/>
                  <a:gd name="T6" fmla="*/ 23 w 139"/>
                  <a:gd name="T7" fmla="*/ 88 h 111"/>
                  <a:gd name="T8" fmla="*/ 10 w 139"/>
                  <a:gd name="T9" fmla="*/ 57 h 111"/>
                  <a:gd name="T10" fmla="*/ 10 w 139"/>
                  <a:gd name="T11" fmla="*/ 10 h 111"/>
                  <a:gd name="T12" fmla="*/ 129 w 139"/>
                  <a:gd name="T13" fmla="*/ 10 h 111"/>
                  <a:gd name="T14" fmla="*/ 129 w 139"/>
                  <a:gd name="T15" fmla="*/ 57 h 111"/>
                  <a:gd name="T16" fmla="*/ 116 w 139"/>
                  <a:gd name="T17" fmla="*/ 88 h 111"/>
                  <a:gd name="T18" fmla="*/ 85 w 139"/>
                  <a:gd name="T19" fmla="*/ 101 h 111"/>
                  <a:gd name="T20" fmla="*/ 85 w 139"/>
                  <a:gd name="T21" fmla="*/ 106 h 111"/>
                  <a:gd name="T22" fmla="*/ 85 w 139"/>
                  <a:gd name="T23" fmla="*/ 111 h 111"/>
                  <a:gd name="T24" fmla="*/ 139 w 139"/>
                  <a:gd name="T25" fmla="*/ 57 h 111"/>
                  <a:gd name="T26" fmla="*/ 139 w 139"/>
                  <a:gd name="T27" fmla="*/ 0 h 111"/>
                  <a:gd name="T28" fmla="*/ 0 w 139"/>
                  <a:gd name="T29" fmla="*/ 0 h 111"/>
                  <a:gd name="T30" fmla="*/ 0 w 139"/>
                  <a:gd name="T31" fmla="*/ 57 h 111"/>
                  <a:gd name="T32" fmla="*/ 54 w 139"/>
                  <a:gd name="T33" fmla="*/ 111 h 111"/>
                  <a:gd name="T34" fmla="*/ 85 w 139"/>
                  <a:gd name="T35" fmla="*/ 111 h 111"/>
                  <a:gd name="T36" fmla="*/ 85 w 139"/>
                  <a:gd name="T37" fmla="*/ 10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9" h="111">
                    <a:moveTo>
                      <a:pt x="85" y="106"/>
                    </a:moveTo>
                    <a:cubicBezTo>
                      <a:pt x="85" y="101"/>
                      <a:pt x="85" y="101"/>
                      <a:pt x="85" y="101"/>
                    </a:cubicBezTo>
                    <a:cubicBezTo>
                      <a:pt x="54" y="101"/>
                      <a:pt x="54" y="101"/>
                      <a:pt x="54" y="101"/>
                    </a:cubicBezTo>
                    <a:cubicBezTo>
                      <a:pt x="42" y="101"/>
                      <a:pt x="31" y="96"/>
                      <a:pt x="23" y="88"/>
                    </a:cubicBezTo>
                    <a:cubicBezTo>
                      <a:pt x="15" y="80"/>
                      <a:pt x="10" y="69"/>
                      <a:pt x="10" y="57"/>
                    </a:cubicBezTo>
                    <a:cubicBezTo>
                      <a:pt x="10" y="10"/>
                      <a:pt x="10" y="10"/>
                      <a:pt x="10" y="10"/>
                    </a:cubicBezTo>
                    <a:cubicBezTo>
                      <a:pt x="129" y="10"/>
                      <a:pt x="129" y="10"/>
                      <a:pt x="129" y="10"/>
                    </a:cubicBezTo>
                    <a:cubicBezTo>
                      <a:pt x="129" y="57"/>
                      <a:pt x="129" y="57"/>
                      <a:pt x="129" y="57"/>
                    </a:cubicBezTo>
                    <a:cubicBezTo>
                      <a:pt x="129" y="69"/>
                      <a:pt x="124" y="80"/>
                      <a:pt x="116" y="88"/>
                    </a:cubicBezTo>
                    <a:cubicBezTo>
                      <a:pt x="108" y="96"/>
                      <a:pt x="97" y="101"/>
                      <a:pt x="85" y="101"/>
                    </a:cubicBezTo>
                    <a:cubicBezTo>
                      <a:pt x="85" y="106"/>
                      <a:pt x="85" y="106"/>
                      <a:pt x="85" y="106"/>
                    </a:cubicBezTo>
                    <a:cubicBezTo>
                      <a:pt x="85" y="111"/>
                      <a:pt x="85" y="111"/>
                      <a:pt x="85" y="111"/>
                    </a:cubicBezTo>
                    <a:cubicBezTo>
                      <a:pt x="115" y="111"/>
                      <a:pt x="139" y="86"/>
                      <a:pt x="139" y="57"/>
                    </a:cubicBezTo>
                    <a:cubicBezTo>
                      <a:pt x="139" y="0"/>
                      <a:pt x="139" y="0"/>
                      <a:pt x="139" y="0"/>
                    </a:cubicBezTo>
                    <a:cubicBezTo>
                      <a:pt x="0" y="0"/>
                      <a:pt x="0" y="0"/>
                      <a:pt x="0" y="0"/>
                    </a:cubicBezTo>
                    <a:cubicBezTo>
                      <a:pt x="0" y="57"/>
                      <a:pt x="0" y="57"/>
                      <a:pt x="0" y="57"/>
                    </a:cubicBezTo>
                    <a:cubicBezTo>
                      <a:pt x="0" y="86"/>
                      <a:pt x="24" y="111"/>
                      <a:pt x="54" y="111"/>
                    </a:cubicBezTo>
                    <a:cubicBezTo>
                      <a:pt x="85" y="111"/>
                      <a:pt x="85" y="111"/>
                      <a:pt x="85" y="111"/>
                    </a:cubicBezTo>
                    <a:cubicBezTo>
                      <a:pt x="85" y="106"/>
                      <a:pt x="85" y="106"/>
                      <a:pt x="85" y="106"/>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2" name="ïš1îďé"/>
              <p:cNvSpPr/>
              <p:nvPr/>
            </p:nvSpPr>
            <p:spPr bwMode="auto">
              <a:xfrm>
                <a:off x="3215" y="3560"/>
                <a:ext cx="246" cy="103"/>
              </a:xfrm>
              <a:custGeom>
                <a:avLst/>
                <a:gdLst>
                  <a:gd name="T0" fmla="*/ 129 w 129"/>
                  <a:gd name="T1" fmla="*/ 0 h 54"/>
                  <a:gd name="T2" fmla="*/ 129 w 129"/>
                  <a:gd name="T3" fmla="*/ 40 h 54"/>
                  <a:gd name="T4" fmla="*/ 76 w 129"/>
                  <a:gd name="T5" fmla="*/ 54 h 54"/>
                  <a:gd name="T6" fmla="*/ 53 w 129"/>
                  <a:gd name="T7" fmla="*/ 54 h 54"/>
                  <a:gd name="T8" fmla="*/ 0 w 129"/>
                  <a:gd name="T9" fmla="*/ 40 h 54"/>
                  <a:gd name="T10" fmla="*/ 0 w 129"/>
                  <a:gd name="T11" fmla="*/ 0 h 54"/>
                  <a:gd name="T12" fmla="*/ 129 w 129"/>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29" h="54">
                    <a:moveTo>
                      <a:pt x="129" y="0"/>
                    </a:moveTo>
                    <a:cubicBezTo>
                      <a:pt x="129" y="40"/>
                      <a:pt x="129" y="40"/>
                      <a:pt x="129" y="40"/>
                    </a:cubicBezTo>
                    <a:cubicBezTo>
                      <a:pt x="113" y="49"/>
                      <a:pt x="95" y="54"/>
                      <a:pt x="76" y="54"/>
                    </a:cubicBezTo>
                    <a:cubicBezTo>
                      <a:pt x="53" y="54"/>
                      <a:pt x="53" y="54"/>
                      <a:pt x="53" y="54"/>
                    </a:cubicBezTo>
                    <a:cubicBezTo>
                      <a:pt x="34" y="54"/>
                      <a:pt x="16" y="49"/>
                      <a:pt x="0" y="40"/>
                    </a:cubicBezTo>
                    <a:cubicBezTo>
                      <a:pt x="0" y="0"/>
                      <a:pt x="0" y="0"/>
                      <a:pt x="0" y="0"/>
                    </a:cubicBezTo>
                    <a:cubicBezTo>
                      <a:pt x="129" y="0"/>
                      <a:pt x="129" y="0"/>
                      <a:pt x="129" y="0"/>
                    </a:cubicBezTo>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3" name="îśliḓè"/>
              <p:cNvSpPr/>
              <p:nvPr/>
            </p:nvSpPr>
            <p:spPr bwMode="auto">
              <a:xfrm>
                <a:off x="3205" y="3550"/>
                <a:ext cx="265" cy="122"/>
              </a:xfrm>
              <a:custGeom>
                <a:avLst/>
                <a:gdLst>
                  <a:gd name="T0" fmla="*/ 129 w 139"/>
                  <a:gd name="T1" fmla="*/ 5 h 64"/>
                  <a:gd name="T2" fmla="*/ 129 w 139"/>
                  <a:gd name="T3" fmla="*/ 45 h 64"/>
                  <a:gd name="T4" fmla="*/ 134 w 139"/>
                  <a:gd name="T5" fmla="*/ 45 h 64"/>
                  <a:gd name="T6" fmla="*/ 132 w 139"/>
                  <a:gd name="T7" fmla="*/ 41 h 64"/>
                  <a:gd name="T8" fmla="*/ 81 w 139"/>
                  <a:gd name="T9" fmla="*/ 54 h 64"/>
                  <a:gd name="T10" fmla="*/ 58 w 139"/>
                  <a:gd name="T11" fmla="*/ 54 h 64"/>
                  <a:gd name="T12" fmla="*/ 7 w 139"/>
                  <a:gd name="T13" fmla="*/ 41 h 64"/>
                  <a:gd name="T14" fmla="*/ 5 w 139"/>
                  <a:gd name="T15" fmla="*/ 45 h 64"/>
                  <a:gd name="T16" fmla="*/ 10 w 139"/>
                  <a:gd name="T17" fmla="*/ 45 h 64"/>
                  <a:gd name="T18" fmla="*/ 10 w 139"/>
                  <a:gd name="T19" fmla="*/ 5 h 64"/>
                  <a:gd name="T20" fmla="*/ 5 w 139"/>
                  <a:gd name="T21" fmla="*/ 0 h 64"/>
                  <a:gd name="T22" fmla="*/ 0 w 139"/>
                  <a:gd name="T23" fmla="*/ 5 h 64"/>
                  <a:gd name="T24" fmla="*/ 0 w 139"/>
                  <a:gd name="T25" fmla="*/ 48 h 64"/>
                  <a:gd name="T26" fmla="*/ 2 w 139"/>
                  <a:gd name="T27" fmla="*/ 50 h 64"/>
                  <a:gd name="T28" fmla="*/ 58 w 139"/>
                  <a:gd name="T29" fmla="*/ 64 h 64"/>
                  <a:gd name="T30" fmla="*/ 81 w 139"/>
                  <a:gd name="T31" fmla="*/ 64 h 64"/>
                  <a:gd name="T32" fmla="*/ 137 w 139"/>
                  <a:gd name="T33" fmla="*/ 50 h 64"/>
                  <a:gd name="T34" fmla="*/ 139 w 139"/>
                  <a:gd name="T35" fmla="*/ 48 h 64"/>
                  <a:gd name="T36" fmla="*/ 139 w 139"/>
                  <a:gd name="T37" fmla="*/ 5 h 64"/>
                  <a:gd name="T38" fmla="*/ 134 w 139"/>
                  <a:gd name="T39" fmla="*/ 0 h 64"/>
                  <a:gd name="T40" fmla="*/ 129 w 139"/>
                  <a:gd name="T41" fmla="*/ 5 h 64"/>
                  <a:gd name="T42" fmla="*/ 129 w 139"/>
                  <a:gd name="T43" fmla="*/ 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9" h="64">
                    <a:moveTo>
                      <a:pt x="129" y="5"/>
                    </a:moveTo>
                    <a:cubicBezTo>
                      <a:pt x="129" y="45"/>
                      <a:pt x="129" y="45"/>
                      <a:pt x="129" y="45"/>
                    </a:cubicBezTo>
                    <a:cubicBezTo>
                      <a:pt x="134" y="45"/>
                      <a:pt x="134" y="45"/>
                      <a:pt x="134" y="45"/>
                    </a:cubicBezTo>
                    <a:cubicBezTo>
                      <a:pt x="132" y="41"/>
                      <a:pt x="132" y="41"/>
                      <a:pt x="132" y="41"/>
                    </a:cubicBezTo>
                    <a:cubicBezTo>
                      <a:pt x="116" y="49"/>
                      <a:pt x="99" y="54"/>
                      <a:pt x="81" y="54"/>
                    </a:cubicBezTo>
                    <a:cubicBezTo>
                      <a:pt x="58" y="54"/>
                      <a:pt x="58" y="54"/>
                      <a:pt x="58" y="54"/>
                    </a:cubicBezTo>
                    <a:cubicBezTo>
                      <a:pt x="40" y="54"/>
                      <a:pt x="23" y="49"/>
                      <a:pt x="7" y="41"/>
                    </a:cubicBezTo>
                    <a:cubicBezTo>
                      <a:pt x="5" y="45"/>
                      <a:pt x="5" y="45"/>
                      <a:pt x="5" y="45"/>
                    </a:cubicBezTo>
                    <a:cubicBezTo>
                      <a:pt x="10" y="45"/>
                      <a:pt x="10" y="45"/>
                      <a:pt x="10" y="45"/>
                    </a:cubicBezTo>
                    <a:cubicBezTo>
                      <a:pt x="10" y="5"/>
                      <a:pt x="10" y="5"/>
                      <a:pt x="10" y="5"/>
                    </a:cubicBezTo>
                    <a:cubicBezTo>
                      <a:pt x="10" y="2"/>
                      <a:pt x="8" y="0"/>
                      <a:pt x="5" y="0"/>
                    </a:cubicBezTo>
                    <a:cubicBezTo>
                      <a:pt x="2" y="0"/>
                      <a:pt x="0" y="2"/>
                      <a:pt x="0" y="5"/>
                    </a:cubicBezTo>
                    <a:cubicBezTo>
                      <a:pt x="0" y="48"/>
                      <a:pt x="0" y="48"/>
                      <a:pt x="0" y="48"/>
                    </a:cubicBezTo>
                    <a:cubicBezTo>
                      <a:pt x="2" y="50"/>
                      <a:pt x="2" y="50"/>
                      <a:pt x="2" y="50"/>
                    </a:cubicBezTo>
                    <a:cubicBezTo>
                      <a:pt x="19" y="59"/>
                      <a:pt x="38" y="64"/>
                      <a:pt x="58" y="64"/>
                    </a:cubicBezTo>
                    <a:cubicBezTo>
                      <a:pt x="81" y="64"/>
                      <a:pt x="81" y="64"/>
                      <a:pt x="81" y="64"/>
                    </a:cubicBezTo>
                    <a:cubicBezTo>
                      <a:pt x="101" y="64"/>
                      <a:pt x="120" y="59"/>
                      <a:pt x="137" y="50"/>
                    </a:cubicBezTo>
                    <a:cubicBezTo>
                      <a:pt x="139" y="48"/>
                      <a:pt x="139" y="48"/>
                      <a:pt x="139" y="48"/>
                    </a:cubicBezTo>
                    <a:cubicBezTo>
                      <a:pt x="139" y="5"/>
                      <a:pt x="139" y="5"/>
                      <a:pt x="139" y="5"/>
                    </a:cubicBezTo>
                    <a:cubicBezTo>
                      <a:pt x="139" y="2"/>
                      <a:pt x="137" y="0"/>
                      <a:pt x="134" y="0"/>
                    </a:cubicBezTo>
                    <a:cubicBezTo>
                      <a:pt x="131" y="0"/>
                      <a:pt x="129" y="2"/>
                      <a:pt x="129" y="5"/>
                    </a:cubicBezTo>
                    <a:cubicBezTo>
                      <a:pt x="129" y="5"/>
                      <a:pt x="129" y="5"/>
                      <a:pt x="129" y="5"/>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4" name="iśḷïdè"/>
              <p:cNvSpPr/>
              <p:nvPr/>
            </p:nvSpPr>
            <p:spPr bwMode="auto">
              <a:xfrm>
                <a:off x="3205" y="3550"/>
                <a:ext cx="265" cy="231"/>
              </a:xfrm>
              <a:custGeom>
                <a:avLst/>
                <a:gdLst>
                  <a:gd name="T0" fmla="*/ 129 w 139"/>
                  <a:gd name="T1" fmla="*/ 5 h 121"/>
                  <a:gd name="T2" fmla="*/ 129 w 139"/>
                  <a:gd name="T3" fmla="*/ 66 h 121"/>
                  <a:gd name="T4" fmla="*/ 116 w 139"/>
                  <a:gd name="T5" fmla="*/ 98 h 121"/>
                  <a:gd name="T6" fmla="*/ 84 w 139"/>
                  <a:gd name="T7" fmla="*/ 111 h 121"/>
                  <a:gd name="T8" fmla="*/ 55 w 139"/>
                  <a:gd name="T9" fmla="*/ 111 h 121"/>
                  <a:gd name="T10" fmla="*/ 23 w 139"/>
                  <a:gd name="T11" fmla="*/ 98 h 121"/>
                  <a:gd name="T12" fmla="*/ 10 w 139"/>
                  <a:gd name="T13" fmla="*/ 66 h 121"/>
                  <a:gd name="T14" fmla="*/ 10 w 139"/>
                  <a:gd name="T15" fmla="*/ 5 h 121"/>
                  <a:gd name="T16" fmla="*/ 5 w 139"/>
                  <a:gd name="T17" fmla="*/ 0 h 121"/>
                  <a:gd name="T18" fmla="*/ 0 w 139"/>
                  <a:gd name="T19" fmla="*/ 5 h 121"/>
                  <a:gd name="T20" fmla="*/ 0 w 139"/>
                  <a:gd name="T21" fmla="*/ 66 h 121"/>
                  <a:gd name="T22" fmla="*/ 55 w 139"/>
                  <a:gd name="T23" fmla="*/ 121 h 121"/>
                  <a:gd name="T24" fmla="*/ 84 w 139"/>
                  <a:gd name="T25" fmla="*/ 121 h 121"/>
                  <a:gd name="T26" fmla="*/ 139 w 139"/>
                  <a:gd name="T27" fmla="*/ 66 h 121"/>
                  <a:gd name="T28" fmla="*/ 139 w 139"/>
                  <a:gd name="T29" fmla="*/ 5 h 121"/>
                  <a:gd name="T30" fmla="*/ 134 w 139"/>
                  <a:gd name="T31" fmla="*/ 0 h 121"/>
                  <a:gd name="T32" fmla="*/ 129 w 139"/>
                  <a:gd name="T33" fmla="*/ 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9" h="121">
                    <a:moveTo>
                      <a:pt x="129" y="5"/>
                    </a:moveTo>
                    <a:cubicBezTo>
                      <a:pt x="129" y="66"/>
                      <a:pt x="129" y="66"/>
                      <a:pt x="129" y="66"/>
                    </a:cubicBezTo>
                    <a:cubicBezTo>
                      <a:pt x="129" y="78"/>
                      <a:pt x="124" y="89"/>
                      <a:pt x="116" y="98"/>
                    </a:cubicBezTo>
                    <a:cubicBezTo>
                      <a:pt x="108" y="106"/>
                      <a:pt x="97" y="111"/>
                      <a:pt x="84" y="111"/>
                    </a:cubicBezTo>
                    <a:cubicBezTo>
                      <a:pt x="55" y="111"/>
                      <a:pt x="55" y="111"/>
                      <a:pt x="55" y="111"/>
                    </a:cubicBezTo>
                    <a:cubicBezTo>
                      <a:pt x="42" y="111"/>
                      <a:pt x="31" y="106"/>
                      <a:pt x="23" y="98"/>
                    </a:cubicBezTo>
                    <a:cubicBezTo>
                      <a:pt x="15" y="89"/>
                      <a:pt x="10" y="78"/>
                      <a:pt x="10" y="66"/>
                    </a:cubicBezTo>
                    <a:cubicBezTo>
                      <a:pt x="10" y="5"/>
                      <a:pt x="10" y="5"/>
                      <a:pt x="10" y="5"/>
                    </a:cubicBezTo>
                    <a:cubicBezTo>
                      <a:pt x="10" y="2"/>
                      <a:pt x="8" y="0"/>
                      <a:pt x="5" y="0"/>
                    </a:cubicBezTo>
                    <a:cubicBezTo>
                      <a:pt x="2" y="0"/>
                      <a:pt x="0" y="2"/>
                      <a:pt x="0" y="5"/>
                    </a:cubicBezTo>
                    <a:cubicBezTo>
                      <a:pt x="0" y="66"/>
                      <a:pt x="0" y="66"/>
                      <a:pt x="0" y="66"/>
                    </a:cubicBezTo>
                    <a:cubicBezTo>
                      <a:pt x="0" y="96"/>
                      <a:pt x="24" y="121"/>
                      <a:pt x="55" y="121"/>
                    </a:cubicBezTo>
                    <a:cubicBezTo>
                      <a:pt x="84" y="121"/>
                      <a:pt x="84" y="121"/>
                      <a:pt x="84" y="121"/>
                    </a:cubicBezTo>
                    <a:cubicBezTo>
                      <a:pt x="115" y="121"/>
                      <a:pt x="139" y="96"/>
                      <a:pt x="139" y="66"/>
                    </a:cubicBezTo>
                    <a:cubicBezTo>
                      <a:pt x="139" y="5"/>
                      <a:pt x="139" y="5"/>
                      <a:pt x="139" y="5"/>
                    </a:cubicBezTo>
                    <a:cubicBezTo>
                      <a:pt x="139" y="2"/>
                      <a:pt x="137" y="0"/>
                      <a:pt x="134" y="0"/>
                    </a:cubicBezTo>
                    <a:cubicBezTo>
                      <a:pt x="131" y="0"/>
                      <a:pt x="129" y="2"/>
                      <a:pt x="129" y="5"/>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5" name="ïṩ1ïḍé"/>
              <p:cNvSpPr/>
              <p:nvPr/>
            </p:nvSpPr>
            <p:spPr bwMode="auto">
              <a:xfrm>
                <a:off x="3165" y="3560"/>
                <a:ext cx="345" cy="91"/>
              </a:xfrm>
              <a:custGeom>
                <a:avLst/>
                <a:gdLst>
                  <a:gd name="T0" fmla="*/ 0 w 181"/>
                  <a:gd name="T1" fmla="*/ 48 h 48"/>
                  <a:gd name="T2" fmla="*/ 181 w 181"/>
                  <a:gd name="T3" fmla="*/ 48 h 48"/>
                  <a:gd name="T4" fmla="*/ 181 w 181"/>
                  <a:gd name="T5" fmla="*/ 7 h 48"/>
                  <a:gd name="T6" fmla="*/ 174 w 181"/>
                  <a:gd name="T7" fmla="*/ 0 h 48"/>
                  <a:gd name="T8" fmla="*/ 8 w 181"/>
                  <a:gd name="T9" fmla="*/ 0 h 48"/>
                  <a:gd name="T10" fmla="*/ 0 w 181"/>
                  <a:gd name="T11" fmla="*/ 8 h 48"/>
                  <a:gd name="T12" fmla="*/ 0 w 181"/>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81" h="48">
                    <a:moveTo>
                      <a:pt x="0" y="48"/>
                    </a:moveTo>
                    <a:cubicBezTo>
                      <a:pt x="181" y="48"/>
                      <a:pt x="181" y="48"/>
                      <a:pt x="181" y="48"/>
                    </a:cubicBezTo>
                    <a:cubicBezTo>
                      <a:pt x="181" y="7"/>
                      <a:pt x="181" y="7"/>
                      <a:pt x="181" y="7"/>
                    </a:cubicBezTo>
                    <a:cubicBezTo>
                      <a:pt x="181" y="3"/>
                      <a:pt x="178" y="0"/>
                      <a:pt x="174" y="0"/>
                    </a:cubicBezTo>
                    <a:cubicBezTo>
                      <a:pt x="8" y="0"/>
                      <a:pt x="8" y="0"/>
                      <a:pt x="8" y="0"/>
                    </a:cubicBezTo>
                    <a:cubicBezTo>
                      <a:pt x="3" y="0"/>
                      <a:pt x="0" y="3"/>
                      <a:pt x="0" y="8"/>
                    </a:cubicBezTo>
                    <a:cubicBezTo>
                      <a:pt x="0" y="48"/>
                      <a:pt x="0" y="48"/>
                      <a:pt x="0" y="48"/>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6" name="ïslïḑé"/>
              <p:cNvSpPr/>
              <p:nvPr/>
            </p:nvSpPr>
            <p:spPr bwMode="auto">
              <a:xfrm>
                <a:off x="3155" y="3550"/>
                <a:ext cx="365" cy="111"/>
              </a:xfrm>
              <a:custGeom>
                <a:avLst/>
                <a:gdLst>
                  <a:gd name="T0" fmla="*/ 5 w 191"/>
                  <a:gd name="T1" fmla="*/ 53 h 58"/>
                  <a:gd name="T2" fmla="*/ 5 w 191"/>
                  <a:gd name="T3" fmla="*/ 58 h 58"/>
                  <a:gd name="T4" fmla="*/ 191 w 191"/>
                  <a:gd name="T5" fmla="*/ 58 h 58"/>
                  <a:gd name="T6" fmla="*/ 191 w 191"/>
                  <a:gd name="T7" fmla="*/ 12 h 58"/>
                  <a:gd name="T8" fmla="*/ 179 w 191"/>
                  <a:gd name="T9" fmla="*/ 0 h 58"/>
                  <a:gd name="T10" fmla="*/ 13 w 191"/>
                  <a:gd name="T11" fmla="*/ 0 h 58"/>
                  <a:gd name="T12" fmla="*/ 0 w 191"/>
                  <a:gd name="T13" fmla="*/ 13 h 58"/>
                  <a:gd name="T14" fmla="*/ 0 w 191"/>
                  <a:gd name="T15" fmla="*/ 58 h 58"/>
                  <a:gd name="T16" fmla="*/ 5 w 191"/>
                  <a:gd name="T17" fmla="*/ 58 h 58"/>
                  <a:gd name="T18" fmla="*/ 5 w 191"/>
                  <a:gd name="T19" fmla="*/ 53 h 58"/>
                  <a:gd name="T20" fmla="*/ 10 w 191"/>
                  <a:gd name="T21" fmla="*/ 53 h 58"/>
                  <a:gd name="T22" fmla="*/ 10 w 191"/>
                  <a:gd name="T23" fmla="*/ 13 h 58"/>
                  <a:gd name="T24" fmla="*/ 13 w 191"/>
                  <a:gd name="T25" fmla="*/ 10 h 58"/>
                  <a:gd name="T26" fmla="*/ 179 w 191"/>
                  <a:gd name="T27" fmla="*/ 10 h 58"/>
                  <a:gd name="T28" fmla="*/ 181 w 191"/>
                  <a:gd name="T29" fmla="*/ 12 h 58"/>
                  <a:gd name="T30" fmla="*/ 181 w 191"/>
                  <a:gd name="T31" fmla="*/ 48 h 58"/>
                  <a:gd name="T32" fmla="*/ 5 w 191"/>
                  <a:gd name="T33" fmla="*/ 48 h 58"/>
                  <a:gd name="T34" fmla="*/ 5 w 191"/>
                  <a:gd name="T35" fmla="*/ 53 h 58"/>
                  <a:gd name="T36" fmla="*/ 10 w 191"/>
                  <a:gd name="T37" fmla="*/ 53 h 58"/>
                  <a:gd name="T38" fmla="*/ 5 w 191"/>
                  <a:gd name="T39" fmla="*/ 5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 h="58">
                    <a:moveTo>
                      <a:pt x="5" y="53"/>
                    </a:moveTo>
                    <a:cubicBezTo>
                      <a:pt x="5" y="58"/>
                      <a:pt x="5" y="58"/>
                      <a:pt x="5" y="58"/>
                    </a:cubicBezTo>
                    <a:cubicBezTo>
                      <a:pt x="191" y="58"/>
                      <a:pt x="191" y="58"/>
                      <a:pt x="191" y="58"/>
                    </a:cubicBezTo>
                    <a:cubicBezTo>
                      <a:pt x="191" y="12"/>
                      <a:pt x="191" y="12"/>
                      <a:pt x="191" y="12"/>
                    </a:cubicBezTo>
                    <a:cubicBezTo>
                      <a:pt x="191" y="5"/>
                      <a:pt x="186" y="0"/>
                      <a:pt x="179" y="0"/>
                    </a:cubicBezTo>
                    <a:cubicBezTo>
                      <a:pt x="13" y="0"/>
                      <a:pt x="13" y="0"/>
                      <a:pt x="13" y="0"/>
                    </a:cubicBezTo>
                    <a:cubicBezTo>
                      <a:pt x="6" y="0"/>
                      <a:pt x="0" y="6"/>
                      <a:pt x="0" y="13"/>
                    </a:cubicBezTo>
                    <a:cubicBezTo>
                      <a:pt x="0" y="58"/>
                      <a:pt x="0" y="58"/>
                      <a:pt x="0" y="58"/>
                    </a:cubicBezTo>
                    <a:cubicBezTo>
                      <a:pt x="5" y="58"/>
                      <a:pt x="5" y="58"/>
                      <a:pt x="5" y="58"/>
                    </a:cubicBezTo>
                    <a:cubicBezTo>
                      <a:pt x="5" y="53"/>
                      <a:pt x="5" y="53"/>
                      <a:pt x="5" y="53"/>
                    </a:cubicBezTo>
                    <a:cubicBezTo>
                      <a:pt x="10" y="53"/>
                      <a:pt x="10" y="53"/>
                      <a:pt x="10" y="53"/>
                    </a:cubicBezTo>
                    <a:cubicBezTo>
                      <a:pt x="10" y="13"/>
                      <a:pt x="10" y="13"/>
                      <a:pt x="10" y="13"/>
                    </a:cubicBezTo>
                    <a:cubicBezTo>
                      <a:pt x="10" y="11"/>
                      <a:pt x="11" y="10"/>
                      <a:pt x="13" y="10"/>
                    </a:cubicBezTo>
                    <a:cubicBezTo>
                      <a:pt x="179" y="10"/>
                      <a:pt x="179" y="10"/>
                      <a:pt x="179" y="10"/>
                    </a:cubicBezTo>
                    <a:cubicBezTo>
                      <a:pt x="180" y="10"/>
                      <a:pt x="181" y="11"/>
                      <a:pt x="181" y="12"/>
                    </a:cubicBezTo>
                    <a:cubicBezTo>
                      <a:pt x="181" y="48"/>
                      <a:pt x="181" y="48"/>
                      <a:pt x="181" y="48"/>
                    </a:cubicBezTo>
                    <a:cubicBezTo>
                      <a:pt x="5" y="48"/>
                      <a:pt x="5" y="48"/>
                      <a:pt x="5" y="48"/>
                    </a:cubicBezTo>
                    <a:cubicBezTo>
                      <a:pt x="5" y="53"/>
                      <a:pt x="5" y="53"/>
                      <a:pt x="5" y="53"/>
                    </a:cubicBezTo>
                    <a:cubicBezTo>
                      <a:pt x="10" y="53"/>
                      <a:pt x="10" y="53"/>
                      <a:pt x="10" y="53"/>
                    </a:cubicBezTo>
                    <a:cubicBezTo>
                      <a:pt x="5" y="53"/>
                      <a:pt x="5" y="53"/>
                      <a:pt x="5" y="53"/>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7" name="iṩḷiḋé"/>
              <p:cNvSpPr/>
              <p:nvPr/>
            </p:nvSpPr>
            <p:spPr bwMode="auto">
              <a:xfrm>
                <a:off x="3129" y="3651"/>
                <a:ext cx="404" cy="15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58" name="iślîďe"/>
              <p:cNvSpPr/>
              <p:nvPr/>
            </p:nvSpPr>
            <p:spPr bwMode="auto">
              <a:xfrm>
                <a:off x="3129" y="3651"/>
                <a:ext cx="404"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59" name="ï$ḷiďê"/>
              <p:cNvSpPr/>
              <p:nvPr/>
            </p:nvSpPr>
            <p:spPr bwMode="auto">
              <a:xfrm>
                <a:off x="3119" y="3642"/>
                <a:ext cx="424" cy="19"/>
              </a:xfrm>
              <a:custGeom>
                <a:avLst/>
                <a:gdLst>
                  <a:gd name="T0" fmla="*/ 5 w 222"/>
                  <a:gd name="T1" fmla="*/ 10 h 10"/>
                  <a:gd name="T2" fmla="*/ 217 w 222"/>
                  <a:gd name="T3" fmla="*/ 10 h 10"/>
                  <a:gd name="T4" fmla="*/ 222 w 222"/>
                  <a:gd name="T5" fmla="*/ 5 h 10"/>
                  <a:gd name="T6" fmla="*/ 217 w 222"/>
                  <a:gd name="T7" fmla="*/ 0 h 10"/>
                  <a:gd name="T8" fmla="*/ 5 w 222"/>
                  <a:gd name="T9" fmla="*/ 0 h 10"/>
                  <a:gd name="T10" fmla="*/ 0 w 222"/>
                  <a:gd name="T11" fmla="*/ 5 h 10"/>
                  <a:gd name="T12" fmla="*/ 5 w 222"/>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222" h="10">
                    <a:moveTo>
                      <a:pt x="5" y="10"/>
                    </a:moveTo>
                    <a:cubicBezTo>
                      <a:pt x="217" y="10"/>
                      <a:pt x="217" y="10"/>
                      <a:pt x="217" y="10"/>
                    </a:cubicBezTo>
                    <a:cubicBezTo>
                      <a:pt x="220" y="10"/>
                      <a:pt x="222" y="8"/>
                      <a:pt x="222" y="5"/>
                    </a:cubicBezTo>
                    <a:cubicBezTo>
                      <a:pt x="222" y="2"/>
                      <a:pt x="220" y="0"/>
                      <a:pt x="217" y="0"/>
                    </a:cubicBezTo>
                    <a:cubicBezTo>
                      <a:pt x="5" y="0"/>
                      <a:pt x="5" y="0"/>
                      <a:pt x="5" y="0"/>
                    </a:cubicBezTo>
                    <a:cubicBezTo>
                      <a:pt x="2" y="0"/>
                      <a:pt x="0" y="2"/>
                      <a:pt x="0" y="5"/>
                    </a:cubicBezTo>
                    <a:cubicBezTo>
                      <a:pt x="0" y="8"/>
                      <a:pt x="2" y="10"/>
                      <a:pt x="5" y="10"/>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0" name="ïṡļiḑê"/>
              <p:cNvSpPr/>
              <p:nvPr/>
            </p:nvSpPr>
            <p:spPr bwMode="auto">
              <a:xfrm>
                <a:off x="2993" y="3661"/>
                <a:ext cx="136" cy="99"/>
              </a:xfrm>
              <a:custGeom>
                <a:avLst/>
                <a:gdLst>
                  <a:gd name="T0" fmla="*/ 71 w 71"/>
                  <a:gd name="T1" fmla="*/ 0 h 52"/>
                  <a:gd name="T2" fmla="*/ 2 w 71"/>
                  <a:gd name="T3" fmla="*/ 49 h 52"/>
                  <a:gd name="T4" fmla="*/ 2 w 71"/>
                  <a:gd name="T5" fmla="*/ 49 h 52"/>
                  <a:gd name="T6" fmla="*/ 1 w 71"/>
                  <a:gd name="T7" fmla="*/ 49 h 52"/>
                  <a:gd name="T8" fmla="*/ 0 w 71"/>
                  <a:gd name="T9" fmla="*/ 52 h 52"/>
                  <a:gd name="T10" fmla="*/ 53 w 71"/>
                  <a:gd name="T11" fmla="*/ 42 h 52"/>
                  <a:gd name="T12" fmla="*/ 57 w 71"/>
                  <a:gd name="T13" fmla="*/ 42 h 52"/>
                  <a:gd name="T14" fmla="*/ 67 w 71"/>
                  <a:gd name="T15" fmla="*/ 25 h 52"/>
                  <a:gd name="T16" fmla="*/ 71 w 71"/>
                  <a:gd name="T17" fmla="*/ 21 h 52"/>
                  <a:gd name="T18" fmla="*/ 71 w 7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52">
                    <a:moveTo>
                      <a:pt x="71" y="0"/>
                    </a:moveTo>
                    <a:cubicBezTo>
                      <a:pt x="40" y="3"/>
                      <a:pt x="14" y="22"/>
                      <a:pt x="2" y="49"/>
                    </a:cubicBezTo>
                    <a:cubicBezTo>
                      <a:pt x="2" y="49"/>
                      <a:pt x="2" y="49"/>
                      <a:pt x="2" y="49"/>
                    </a:cubicBezTo>
                    <a:cubicBezTo>
                      <a:pt x="1" y="49"/>
                      <a:pt x="1" y="49"/>
                      <a:pt x="1" y="49"/>
                    </a:cubicBezTo>
                    <a:cubicBezTo>
                      <a:pt x="1" y="50"/>
                      <a:pt x="1" y="51"/>
                      <a:pt x="0" y="52"/>
                    </a:cubicBezTo>
                    <a:cubicBezTo>
                      <a:pt x="16" y="46"/>
                      <a:pt x="34" y="42"/>
                      <a:pt x="53" y="42"/>
                    </a:cubicBezTo>
                    <a:cubicBezTo>
                      <a:pt x="57" y="42"/>
                      <a:pt x="57" y="42"/>
                      <a:pt x="57" y="42"/>
                    </a:cubicBezTo>
                    <a:cubicBezTo>
                      <a:pt x="60" y="36"/>
                      <a:pt x="63" y="31"/>
                      <a:pt x="67" y="25"/>
                    </a:cubicBezTo>
                    <a:cubicBezTo>
                      <a:pt x="68" y="24"/>
                      <a:pt x="70" y="22"/>
                      <a:pt x="71" y="21"/>
                    </a:cubicBezTo>
                    <a:cubicBezTo>
                      <a:pt x="71" y="0"/>
                      <a:pt x="71" y="0"/>
                      <a:pt x="71" y="0"/>
                    </a:cubicBezTo>
                  </a:path>
                </a:pathLst>
              </a:custGeom>
              <a:solidFill>
                <a:srgbClr val="EFE6E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1" name="ïsľíḓê"/>
              <p:cNvSpPr/>
              <p:nvPr/>
            </p:nvSpPr>
            <p:spPr bwMode="auto">
              <a:xfrm>
                <a:off x="3129" y="3661"/>
                <a:ext cx="51" cy="40"/>
              </a:xfrm>
              <a:custGeom>
                <a:avLst/>
                <a:gdLst>
                  <a:gd name="T0" fmla="*/ 27 w 27"/>
                  <a:gd name="T1" fmla="*/ 0 h 21"/>
                  <a:gd name="T2" fmla="*/ 6 w 27"/>
                  <a:gd name="T3" fmla="*/ 0 h 21"/>
                  <a:gd name="T4" fmla="*/ 0 w 27"/>
                  <a:gd name="T5" fmla="*/ 0 h 21"/>
                  <a:gd name="T6" fmla="*/ 0 w 27"/>
                  <a:gd name="T7" fmla="*/ 0 h 21"/>
                  <a:gd name="T8" fmla="*/ 0 w 27"/>
                  <a:gd name="T9" fmla="*/ 0 h 21"/>
                  <a:gd name="T10" fmla="*/ 0 w 27"/>
                  <a:gd name="T11" fmla="*/ 21 h 21"/>
                  <a:gd name="T12" fmla="*/ 27 w 27"/>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27" h="21">
                    <a:moveTo>
                      <a:pt x="27" y="0"/>
                    </a:moveTo>
                    <a:cubicBezTo>
                      <a:pt x="6" y="0"/>
                      <a:pt x="6" y="0"/>
                      <a:pt x="6" y="0"/>
                    </a:cubicBezTo>
                    <a:cubicBezTo>
                      <a:pt x="4" y="0"/>
                      <a:pt x="2" y="0"/>
                      <a:pt x="0" y="0"/>
                    </a:cubicBezTo>
                    <a:cubicBezTo>
                      <a:pt x="0" y="0"/>
                      <a:pt x="0" y="0"/>
                      <a:pt x="0" y="0"/>
                    </a:cubicBezTo>
                    <a:cubicBezTo>
                      <a:pt x="0" y="0"/>
                      <a:pt x="0" y="0"/>
                      <a:pt x="0" y="0"/>
                    </a:cubicBezTo>
                    <a:cubicBezTo>
                      <a:pt x="0" y="21"/>
                      <a:pt x="0" y="21"/>
                      <a:pt x="0" y="21"/>
                    </a:cubicBezTo>
                    <a:cubicBezTo>
                      <a:pt x="8" y="12"/>
                      <a:pt x="17" y="5"/>
                      <a:pt x="27" y="0"/>
                    </a:cubicBezTo>
                  </a:path>
                </a:pathLst>
              </a:custGeom>
              <a:solidFill>
                <a:srgbClr val="EFE6E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2" name="íŝļîdè"/>
              <p:cNvSpPr/>
              <p:nvPr/>
            </p:nvSpPr>
            <p:spPr bwMode="auto">
              <a:xfrm>
                <a:off x="3140" y="3661"/>
                <a:ext cx="40" cy="0"/>
              </a:xfrm>
              <a:custGeom>
                <a:avLst/>
                <a:gdLst>
                  <a:gd name="T0" fmla="*/ 21 w 21"/>
                  <a:gd name="T1" fmla="*/ 1 w 21"/>
                  <a:gd name="T2" fmla="*/ 0 w 21"/>
                  <a:gd name="T3" fmla="*/ 21 w 21"/>
                  <a:gd name="T4" fmla="*/ 21 w 21"/>
                </a:gdLst>
                <a:ahLst/>
                <a:cxnLst>
                  <a:cxn ang="0">
                    <a:pos x="T0" y="0"/>
                  </a:cxn>
                  <a:cxn ang="0">
                    <a:pos x="T1" y="0"/>
                  </a:cxn>
                  <a:cxn ang="0">
                    <a:pos x="T2" y="0"/>
                  </a:cxn>
                  <a:cxn ang="0">
                    <a:pos x="T3" y="0"/>
                  </a:cxn>
                  <a:cxn ang="0">
                    <a:pos x="T4" y="0"/>
                  </a:cxn>
                </a:cxnLst>
                <a:rect l="0" t="0" r="r" b="b"/>
                <a:pathLst>
                  <a:path w="21">
                    <a:moveTo>
                      <a:pt x="21" y="0"/>
                    </a:moveTo>
                    <a:cubicBezTo>
                      <a:pt x="1" y="0"/>
                      <a:pt x="1" y="0"/>
                      <a:pt x="1" y="0"/>
                    </a:cubicBezTo>
                    <a:cubicBezTo>
                      <a:pt x="0" y="0"/>
                      <a:pt x="0" y="0"/>
                      <a:pt x="0" y="0"/>
                    </a:cubicBezTo>
                    <a:cubicBezTo>
                      <a:pt x="21" y="0"/>
                      <a:pt x="21" y="0"/>
                      <a:pt x="21" y="0"/>
                    </a:cubicBezTo>
                    <a:cubicBezTo>
                      <a:pt x="21" y="0"/>
                      <a:pt x="21" y="0"/>
                      <a:pt x="21" y="0"/>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3" name="ïs1iďé"/>
              <p:cNvSpPr/>
              <p:nvPr/>
            </p:nvSpPr>
            <p:spPr bwMode="auto">
              <a:xfrm>
                <a:off x="2990" y="3661"/>
                <a:ext cx="139" cy="101"/>
              </a:xfrm>
              <a:custGeom>
                <a:avLst/>
                <a:gdLst>
                  <a:gd name="T0" fmla="*/ 73 w 73"/>
                  <a:gd name="T1" fmla="*/ 21 h 53"/>
                  <a:gd name="T2" fmla="*/ 69 w 73"/>
                  <a:gd name="T3" fmla="*/ 25 h 53"/>
                  <a:gd name="T4" fmla="*/ 59 w 73"/>
                  <a:gd name="T5" fmla="*/ 42 h 53"/>
                  <a:gd name="T6" fmla="*/ 70 w 73"/>
                  <a:gd name="T7" fmla="*/ 42 h 53"/>
                  <a:gd name="T8" fmla="*/ 73 w 73"/>
                  <a:gd name="T9" fmla="*/ 37 h 53"/>
                  <a:gd name="T10" fmla="*/ 73 w 73"/>
                  <a:gd name="T11" fmla="*/ 21 h 53"/>
                  <a:gd name="T12" fmla="*/ 73 w 73"/>
                  <a:gd name="T13" fmla="*/ 0 h 53"/>
                  <a:gd name="T14" fmla="*/ 70 w 73"/>
                  <a:gd name="T15" fmla="*/ 0 h 53"/>
                  <a:gd name="T16" fmla="*/ 70 w 73"/>
                  <a:gd name="T17" fmla="*/ 0 h 53"/>
                  <a:gd name="T18" fmla="*/ 70 w 73"/>
                  <a:gd name="T19" fmla="*/ 0 h 53"/>
                  <a:gd name="T20" fmla="*/ 2 w 73"/>
                  <a:gd name="T21" fmla="*/ 49 h 53"/>
                  <a:gd name="T22" fmla="*/ 2 w 73"/>
                  <a:gd name="T23" fmla="*/ 49 h 53"/>
                  <a:gd name="T24" fmla="*/ 0 w 73"/>
                  <a:gd name="T25" fmla="*/ 53 h 53"/>
                  <a:gd name="T26" fmla="*/ 2 w 73"/>
                  <a:gd name="T27" fmla="*/ 52 h 53"/>
                  <a:gd name="T28" fmla="*/ 3 w 73"/>
                  <a:gd name="T29" fmla="*/ 49 h 53"/>
                  <a:gd name="T30" fmla="*/ 4 w 73"/>
                  <a:gd name="T31" fmla="*/ 49 h 53"/>
                  <a:gd name="T32" fmla="*/ 4 w 73"/>
                  <a:gd name="T33" fmla="*/ 49 h 53"/>
                  <a:gd name="T34" fmla="*/ 73 w 73"/>
                  <a:gd name="T35" fmla="*/ 0 h 53"/>
                  <a:gd name="T36" fmla="*/ 73 w 73"/>
                  <a:gd name="T37"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3" h="53">
                    <a:moveTo>
                      <a:pt x="73" y="21"/>
                    </a:moveTo>
                    <a:cubicBezTo>
                      <a:pt x="72" y="22"/>
                      <a:pt x="70" y="24"/>
                      <a:pt x="69" y="25"/>
                    </a:cubicBezTo>
                    <a:cubicBezTo>
                      <a:pt x="65" y="31"/>
                      <a:pt x="62" y="36"/>
                      <a:pt x="59" y="42"/>
                    </a:cubicBezTo>
                    <a:cubicBezTo>
                      <a:pt x="70" y="42"/>
                      <a:pt x="70" y="42"/>
                      <a:pt x="70" y="42"/>
                    </a:cubicBezTo>
                    <a:cubicBezTo>
                      <a:pt x="71" y="40"/>
                      <a:pt x="72" y="39"/>
                      <a:pt x="73" y="37"/>
                    </a:cubicBezTo>
                    <a:cubicBezTo>
                      <a:pt x="73" y="21"/>
                      <a:pt x="73" y="21"/>
                      <a:pt x="73" y="21"/>
                    </a:cubicBezTo>
                    <a:moveTo>
                      <a:pt x="73" y="0"/>
                    </a:moveTo>
                    <a:cubicBezTo>
                      <a:pt x="72" y="0"/>
                      <a:pt x="71" y="0"/>
                      <a:pt x="70" y="0"/>
                    </a:cubicBezTo>
                    <a:cubicBezTo>
                      <a:pt x="70" y="0"/>
                      <a:pt x="70" y="0"/>
                      <a:pt x="70" y="0"/>
                    </a:cubicBezTo>
                    <a:cubicBezTo>
                      <a:pt x="70" y="0"/>
                      <a:pt x="70" y="0"/>
                      <a:pt x="70" y="0"/>
                    </a:cubicBezTo>
                    <a:cubicBezTo>
                      <a:pt x="40" y="3"/>
                      <a:pt x="14" y="23"/>
                      <a:pt x="2" y="49"/>
                    </a:cubicBezTo>
                    <a:cubicBezTo>
                      <a:pt x="2" y="49"/>
                      <a:pt x="2" y="49"/>
                      <a:pt x="2" y="49"/>
                    </a:cubicBezTo>
                    <a:cubicBezTo>
                      <a:pt x="1" y="50"/>
                      <a:pt x="1" y="52"/>
                      <a:pt x="0" y="53"/>
                    </a:cubicBezTo>
                    <a:cubicBezTo>
                      <a:pt x="1" y="53"/>
                      <a:pt x="1" y="53"/>
                      <a:pt x="2" y="52"/>
                    </a:cubicBezTo>
                    <a:cubicBezTo>
                      <a:pt x="3" y="51"/>
                      <a:pt x="3" y="50"/>
                      <a:pt x="3" y="49"/>
                    </a:cubicBezTo>
                    <a:cubicBezTo>
                      <a:pt x="4" y="49"/>
                      <a:pt x="4" y="49"/>
                      <a:pt x="4" y="49"/>
                    </a:cubicBezTo>
                    <a:cubicBezTo>
                      <a:pt x="4" y="49"/>
                      <a:pt x="4" y="49"/>
                      <a:pt x="4" y="49"/>
                    </a:cubicBezTo>
                    <a:cubicBezTo>
                      <a:pt x="16" y="22"/>
                      <a:pt x="42" y="3"/>
                      <a:pt x="73" y="0"/>
                    </a:cubicBezTo>
                    <a:cubicBezTo>
                      <a:pt x="73" y="0"/>
                      <a:pt x="73" y="0"/>
                      <a:pt x="73" y="0"/>
                    </a:cubicBezTo>
                  </a:path>
                </a:pathLst>
              </a:custGeom>
              <a:solidFill>
                <a:srgbClr val="EFE6E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4" name="i$ļiďè"/>
              <p:cNvSpPr/>
              <p:nvPr/>
            </p:nvSpPr>
            <p:spPr bwMode="auto">
              <a:xfrm>
                <a:off x="3129" y="3661"/>
                <a:ext cx="131" cy="70"/>
              </a:xfrm>
              <a:custGeom>
                <a:avLst/>
                <a:gdLst>
                  <a:gd name="T0" fmla="*/ 69 w 69"/>
                  <a:gd name="T1" fmla="*/ 0 h 37"/>
                  <a:gd name="T2" fmla="*/ 27 w 69"/>
                  <a:gd name="T3" fmla="*/ 0 h 37"/>
                  <a:gd name="T4" fmla="*/ 0 w 69"/>
                  <a:gd name="T5" fmla="*/ 21 h 37"/>
                  <a:gd name="T6" fmla="*/ 0 w 69"/>
                  <a:gd name="T7" fmla="*/ 37 h 37"/>
                  <a:gd name="T8" fmla="*/ 4 w 69"/>
                  <a:gd name="T9" fmla="*/ 32 h 37"/>
                  <a:gd name="T10" fmla="*/ 45 w 69"/>
                  <a:gd name="T11" fmla="*/ 4 h 37"/>
                  <a:gd name="T12" fmla="*/ 46 w 69"/>
                  <a:gd name="T13" fmla="*/ 4 h 37"/>
                  <a:gd name="T14" fmla="*/ 46 w 69"/>
                  <a:gd name="T15" fmla="*/ 3 h 37"/>
                  <a:gd name="T16" fmla="*/ 64 w 69"/>
                  <a:gd name="T17" fmla="*/ 0 h 37"/>
                  <a:gd name="T18" fmla="*/ 69 w 69"/>
                  <a:gd name="T1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37">
                    <a:moveTo>
                      <a:pt x="69" y="0"/>
                    </a:moveTo>
                    <a:cubicBezTo>
                      <a:pt x="27" y="0"/>
                      <a:pt x="27" y="0"/>
                      <a:pt x="27" y="0"/>
                    </a:cubicBezTo>
                    <a:cubicBezTo>
                      <a:pt x="17" y="5"/>
                      <a:pt x="8" y="12"/>
                      <a:pt x="0" y="21"/>
                    </a:cubicBezTo>
                    <a:cubicBezTo>
                      <a:pt x="0" y="37"/>
                      <a:pt x="0" y="37"/>
                      <a:pt x="0" y="37"/>
                    </a:cubicBezTo>
                    <a:cubicBezTo>
                      <a:pt x="1" y="35"/>
                      <a:pt x="3" y="33"/>
                      <a:pt x="4" y="32"/>
                    </a:cubicBezTo>
                    <a:cubicBezTo>
                      <a:pt x="14" y="18"/>
                      <a:pt x="29" y="8"/>
                      <a:pt x="45" y="4"/>
                    </a:cubicBezTo>
                    <a:cubicBezTo>
                      <a:pt x="46" y="4"/>
                      <a:pt x="46" y="4"/>
                      <a:pt x="46" y="4"/>
                    </a:cubicBezTo>
                    <a:cubicBezTo>
                      <a:pt x="46" y="3"/>
                      <a:pt x="46" y="3"/>
                      <a:pt x="46" y="3"/>
                    </a:cubicBezTo>
                    <a:cubicBezTo>
                      <a:pt x="52" y="2"/>
                      <a:pt x="58" y="1"/>
                      <a:pt x="64" y="0"/>
                    </a:cubicBezTo>
                    <a:cubicBezTo>
                      <a:pt x="65" y="0"/>
                      <a:pt x="67" y="0"/>
                      <a:pt x="69" y="0"/>
                    </a:cubicBezTo>
                  </a:path>
                </a:pathLst>
              </a:custGeom>
              <a:solidFill>
                <a:srgbClr val="EFE6E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5" name="ïṧlídè"/>
              <p:cNvSpPr/>
              <p:nvPr/>
            </p:nvSpPr>
            <p:spPr bwMode="auto">
              <a:xfrm>
                <a:off x="3136" y="3661"/>
                <a:ext cx="126" cy="0"/>
              </a:xfrm>
              <a:custGeom>
                <a:avLst/>
                <a:gdLst>
                  <a:gd name="T0" fmla="*/ 66 w 66"/>
                  <a:gd name="T1" fmla="*/ 1 w 66"/>
                  <a:gd name="T2" fmla="*/ 0 w 66"/>
                  <a:gd name="T3" fmla="*/ 2 w 66"/>
                  <a:gd name="T4" fmla="*/ 3 w 66"/>
                  <a:gd name="T5" fmla="*/ 23 w 66"/>
                  <a:gd name="T6" fmla="*/ 23 w 66"/>
                  <a:gd name="T7" fmla="*/ 65 w 66"/>
                  <a:gd name="T8" fmla="*/ 66 w 66"/>
                  <a:gd name="T9" fmla="*/ 66 w 66"/>
                  <a:gd name="T10" fmla="*/ 66 w 6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66">
                    <a:moveTo>
                      <a:pt x="66" y="0"/>
                    </a:moveTo>
                    <a:cubicBezTo>
                      <a:pt x="1" y="0"/>
                      <a:pt x="1" y="0"/>
                      <a:pt x="1" y="0"/>
                    </a:cubicBezTo>
                    <a:cubicBezTo>
                      <a:pt x="1" y="0"/>
                      <a:pt x="0" y="0"/>
                      <a:pt x="0" y="0"/>
                    </a:cubicBezTo>
                    <a:cubicBezTo>
                      <a:pt x="2" y="0"/>
                      <a:pt x="2" y="0"/>
                      <a:pt x="2" y="0"/>
                    </a:cubicBezTo>
                    <a:cubicBezTo>
                      <a:pt x="2" y="0"/>
                      <a:pt x="2" y="0"/>
                      <a:pt x="3" y="0"/>
                    </a:cubicBezTo>
                    <a:cubicBezTo>
                      <a:pt x="23" y="0"/>
                      <a:pt x="23" y="0"/>
                      <a:pt x="23" y="0"/>
                    </a:cubicBezTo>
                    <a:cubicBezTo>
                      <a:pt x="23" y="0"/>
                      <a:pt x="23" y="0"/>
                      <a:pt x="23" y="0"/>
                    </a:cubicBezTo>
                    <a:cubicBezTo>
                      <a:pt x="65" y="0"/>
                      <a:pt x="65" y="0"/>
                      <a:pt x="65" y="0"/>
                    </a:cubicBezTo>
                    <a:cubicBezTo>
                      <a:pt x="65" y="0"/>
                      <a:pt x="65" y="0"/>
                      <a:pt x="66" y="0"/>
                    </a:cubicBezTo>
                    <a:cubicBezTo>
                      <a:pt x="66" y="0"/>
                      <a:pt x="66" y="0"/>
                      <a:pt x="66" y="0"/>
                    </a:cubicBezTo>
                    <a:cubicBezTo>
                      <a:pt x="66" y="0"/>
                      <a:pt x="66" y="0"/>
                      <a:pt x="66" y="0"/>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6" name="ïSḻïḋe"/>
              <p:cNvSpPr/>
              <p:nvPr/>
            </p:nvSpPr>
            <p:spPr bwMode="auto">
              <a:xfrm>
                <a:off x="3129" y="3661"/>
                <a:ext cx="11" cy="0"/>
              </a:xfrm>
              <a:custGeom>
                <a:avLst/>
                <a:gdLst>
                  <a:gd name="T0" fmla="*/ 6 w 6"/>
                  <a:gd name="T1" fmla="*/ 4 w 6"/>
                  <a:gd name="T2" fmla="*/ 0 w 6"/>
                  <a:gd name="T3" fmla="*/ 0 w 6"/>
                  <a:gd name="T4" fmla="*/ 0 w 6"/>
                  <a:gd name="T5" fmla="*/ 0 w 6"/>
                  <a:gd name="T6" fmla="*/ 0 w 6"/>
                  <a:gd name="T7" fmla="*/ 0 w 6"/>
                  <a:gd name="T8" fmla="*/ 0 w 6"/>
                  <a:gd name="T9" fmla="*/ 6 w 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6">
                    <a:moveTo>
                      <a:pt x="6" y="0"/>
                    </a:moveTo>
                    <a:cubicBezTo>
                      <a:pt x="4" y="0"/>
                      <a:pt x="4" y="0"/>
                      <a:pt x="4" y="0"/>
                    </a:cubicBezTo>
                    <a:cubicBezTo>
                      <a:pt x="3" y="0"/>
                      <a:pt x="2"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2" y="0"/>
                      <a:pt x="4" y="0"/>
                      <a:pt x="6" y="0"/>
                    </a:cubicBezTo>
                  </a:path>
                </a:pathLst>
              </a:custGeom>
              <a:solidFill>
                <a:srgbClr val="EFE6E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7" name="íṣļíḍe"/>
              <p:cNvSpPr/>
              <p:nvPr/>
            </p:nvSpPr>
            <p:spPr bwMode="auto">
              <a:xfrm>
                <a:off x="2959" y="3642"/>
                <a:ext cx="763" cy="678"/>
              </a:xfrm>
              <a:custGeom>
                <a:avLst/>
                <a:gdLst>
                  <a:gd name="T0" fmla="*/ 395 w 400"/>
                  <a:gd name="T1" fmla="*/ 94 h 356"/>
                  <a:gd name="T2" fmla="*/ 390 w 400"/>
                  <a:gd name="T3" fmla="*/ 94 h 356"/>
                  <a:gd name="T4" fmla="*/ 390 w 400"/>
                  <a:gd name="T5" fmla="*/ 346 h 356"/>
                  <a:gd name="T6" fmla="*/ 10 w 400"/>
                  <a:gd name="T7" fmla="*/ 346 h 356"/>
                  <a:gd name="T8" fmla="*/ 10 w 400"/>
                  <a:gd name="T9" fmla="*/ 94 h 356"/>
                  <a:gd name="T10" fmla="*/ 14 w 400"/>
                  <a:gd name="T11" fmla="*/ 69 h 356"/>
                  <a:gd name="T12" fmla="*/ 18 w 400"/>
                  <a:gd name="T13" fmla="*/ 59 h 356"/>
                  <a:gd name="T14" fmla="*/ 18 w 400"/>
                  <a:gd name="T15" fmla="*/ 59 h 356"/>
                  <a:gd name="T16" fmla="*/ 86 w 400"/>
                  <a:gd name="T17" fmla="*/ 10 h 356"/>
                  <a:gd name="T18" fmla="*/ 86 w 400"/>
                  <a:gd name="T19" fmla="*/ 10 h 356"/>
                  <a:gd name="T20" fmla="*/ 86 w 400"/>
                  <a:gd name="T21" fmla="*/ 10 h 356"/>
                  <a:gd name="T22" fmla="*/ 89 w 400"/>
                  <a:gd name="T23" fmla="*/ 10 h 356"/>
                  <a:gd name="T24" fmla="*/ 89 w 400"/>
                  <a:gd name="T25" fmla="*/ 10 h 356"/>
                  <a:gd name="T26" fmla="*/ 89 w 400"/>
                  <a:gd name="T27" fmla="*/ 10 h 356"/>
                  <a:gd name="T28" fmla="*/ 94 w 400"/>
                  <a:gd name="T29" fmla="*/ 10 h 356"/>
                  <a:gd name="T30" fmla="*/ 306 w 400"/>
                  <a:gd name="T31" fmla="*/ 10 h 356"/>
                  <a:gd name="T32" fmla="*/ 315 w 400"/>
                  <a:gd name="T33" fmla="*/ 10 h 356"/>
                  <a:gd name="T34" fmla="*/ 389 w 400"/>
                  <a:gd name="T35" fmla="*/ 84 h 356"/>
                  <a:gd name="T36" fmla="*/ 389 w 400"/>
                  <a:gd name="T37" fmla="*/ 84 h 356"/>
                  <a:gd name="T38" fmla="*/ 390 w 400"/>
                  <a:gd name="T39" fmla="*/ 94 h 356"/>
                  <a:gd name="T40" fmla="*/ 395 w 400"/>
                  <a:gd name="T41" fmla="*/ 94 h 356"/>
                  <a:gd name="T42" fmla="*/ 400 w 400"/>
                  <a:gd name="T43" fmla="*/ 94 h 356"/>
                  <a:gd name="T44" fmla="*/ 399 w 400"/>
                  <a:gd name="T45" fmla="*/ 83 h 356"/>
                  <a:gd name="T46" fmla="*/ 399 w 400"/>
                  <a:gd name="T47" fmla="*/ 83 h 356"/>
                  <a:gd name="T48" fmla="*/ 399 w 400"/>
                  <a:gd name="T49" fmla="*/ 83 h 356"/>
                  <a:gd name="T50" fmla="*/ 316 w 400"/>
                  <a:gd name="T51" fmla="*/ 0 h 356"/>
                  <a:gd name="T52" fmla="*/ 306 w 400"/>
                  <a:gd name="T53" fmla="*/ 0 h 356"/>
                  <a:gd name="T54" fmla="*/ 94 w 400"/>
                  <a:gd name="T55" fmla="*/ 0 h 356"/>
                  <a:gd name="T56" fmla="*/ 89 w 400"/>
                  <a:gd name="T57" fmla="*/ 0 h 356"/>
                  <a:gd name="T58" fmla="*/ 89 w 400"/>
                  <a:gd name="T59" fmla="*/ 5 h 356"/>
                  <a:gd name="T60" fmla="*/ 89 w 400"/>
                  <a:gd name="T61" fmla="*/ 0 h 356"/>
                  <a:gd name="T62" fmla="*/ 85 w 400"/>
                  <a:gd name="T63" fmla="*/ 0 h 356"/>
                  <a:gd name="T64" fmla="*/ 85 w 400"/>
                  <a:gd name="T65" fmla="*/ 5 h 356"/>
                  <a:gd name="T66" fmla="*/ 85 w 400"/>
                  <a:gd name="T67" fmla="*/ 0 h 356"/>
                  <a:gd name="T68" fmla="*/ 9 w 400"/>
                  <a:gd name="T69" fmla="*/ 55 h 356"/>
                  <a:gd name="T70" fmla="*/ 9 w 400"/>
                  <a:gd name="T71" fmla="*/ 55 h 356"/>
                  <a:gd name="T72" fmla="*/ 4 w 400"/>
                  <a:gd name="T73" fmla="*/ 66 h 356"/>
                  <a:gd name="T74" fmla="*/ 0 w 400"/>
                  <a:gd name="T75" fmla="*/ 94 h 356"/>
                  <a:gd name="T76" fmla="*/ 0 w 400"/>
                  <a:gd name="T77" fmla="*/ 356 h 356"/>
                  <a:gd name="T78" fmla="*/ 400 w 400"/>
                  <a:gd name="T79" fmla="*/ 356 h 356"/>
                  <a:gd name="T80" fmla="*/ 400 w 400"/>
                  <a:gd name="T81" fmla="*/ 94 h 356"/>
                  <a:gd name="T82" fmla="*/ 395 w 400"/>
                  <a:gd name="T83" fmla="*/ 94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0" h="356">
                    <a:moveTo>
                      <a:pt x="395" y="94"/>
                    </a:moveTo>
                    <a:cubicBezTo>
                      <a:pt x="390" y="94"/>
                      <a:pt x="390" y="94"/>
                      <a:pt x="390" y="94"/>
                    </a:cubicBezTo>
                    <a:cubicBezTo>
                      <a:pt x="390" y="346"/>
                      <a:pt x="390" y="346"/>
                      <a:pt x="390" y="346"/>
                    </a:cubicBezTo>
                    <a:cubicBezTo>
                      <a:pt x="10" y="346"/>
                      <a:pt x="10" y="346"/>
                      <a:pt x="10" y="346"/>
                    </a:cubicBezTo>
                    <a:cubicBezTo>
                      <a:pt x="10" y="94"/>
                      <a:pt x="10" y="94"/>
                      <a:pt x="10" y="94"/>
                    </a:cubicBezTo>
                    <a:cubicBezTo>
                      <a:pt x="10" y="85"/>
                      <a:pt x="12" y="77"/>
                      <a:pt x="14" y="69"/>
                    </a:cubicBezTo>
                    <a:cubicBezTo>
                      <a:pt x="15" y="66"/>
                      <a:pt x="16" y="62"/>
                      <a:pt x="18" y="59"/>
                    </a:cubicBezTo>
                    <a:cubicBezTo>
                      <a:pt x="18" y="59"/>
                      <a:pt x="18" y="59"/>
                      <a:pt x="18" y="59"/>
                    </a:cubicBezTo>
                    <a:cubicBezTo>
                      <a:pt x="30" y="33"/>
                      <a:pt x="56" y="13"/>
                      <a:pt x="86" y="10"/>
                    </a:cubicBezTo>
                    <a:cubicBezTo>
                      <a:pt x="86" y="10"/>
                      <a:pt x="86" y="10"/>
                      <a:pt x="86" y="10"/>
                    </a:cubicBezTo>
                    <a:cubicBezTo>
                      <a:pt x="86" y="10"/>
                      <a:pt x="86" y="10"/>
                      <a:pt x="86" y="10"/>
                    </a:cubicBezTo>
                    <a:cubicBezTo>
                      <a:pt x="87" y="10"/>
                      <a:pt x="88" y="10"/>
                      <a:pt x="89" y="10"/>
                    </a:cubicBezTo>
                    <a:cubicBezTo>
                      <a:pt x="89" y="10"/>
                      <a:pt x="89" y="10"/>
                      <a:pt x="89" y="10"/>
                    </a:cubicBezTo>
                    <a:cubicBezTo>
                      <a:pt x="89" y="10"/>
                      <a:pt x="89" y="10"/>
                      <a:pt x="89" y="10"/>
                    </a:cubicBezTo>
                    <a:cubicBezTo>
                      <a:pt x="91" y="10"/>
                      <a:pt x="93" y="10"/>
                      <a:pt x="94" y="10"/>
                    </a:cubicBezTo>
                    <a:cubicBezTo>
                      <a:pt x="306" y="10"/>
                      <a:pt x="306" y="10"/>
                      <a:pt x="306" y="10"/>
                    </a:cubicBezTo>
                    <a:cubicBezTo>
                      <a:pt x="309" y="10"/>
                      <a:pt x="312" y="10"/>
                      <a:pt x="315" y="10"/>
                    </a:cubicBezTo>
                    <a:cubicBezTo>
                      <a:pt x="354" y="14"/>
                      <a:pt x="385" y="45"/>
                      <a:pt x="389" y="84"/>
                    </a:cubicBezTo>
                    <a:cubicBezTo>
                      <a:pt x="389" y="84"/>
                      <a:pt x="389" y="84"/>
                      <a:pt x="389" y="84"/>
                    </a:cubicBezTo>
                    <a:cubicBezTo>
                      <a:pt x="390" y="87"/>
                      <a:pt x="390" y="91"/>
                      <a:pt x="390" y="94"/>
                    </a:cubicBezTo>
                    <a:cubicBezTo>
                      <a:pt x="395" y="94"/>
                      <a:pt x="395" y="94"/>
                      <a:pt x="395" y="94"/>
                    </a:cubicBezTo>
                    <a:cubicBezTo>
                      <a:pt x="400" y="94"/>
                      <a:pt x="400" y="94"/>
                      <a:pt x="400" y="94"/>
                    </a:cubicBezTo>
                    <a:cubicBezTo>
                      <a:pt x="400" y="90"/>
                      <a:pt x="400" y="87"/>
                      <a:pt x="399" y="83"/>
                    </a:cubicBezTo>
                    <a:cubicBezTo>
                      <a:pt x="399" y="83"/>
                      <a:pt x="399" y="83"/>
                      <a:pt x="399" y="83"/>
                    </a:cubicBezTo>
                    <a:cubicBezTo>
                      <a:pt x="399" y="83"/>
                      <a:pt x="399" y="83"/>
                      <a:pt x="399" y="83"/>
                    </a:cubicBezTo>
                    <a:cubicBezTo>
                      <a:pt x="394" y="40"/>
                      <a:pt x="359" y="5"/>
                      <a:pt x="316" y="0"/>
                    </a:cubicBezTo>
                    <a:cubicBezTo>
                      <a:pt x="312" y="0"/>
                      <a:pt x="309" y="0"/>
                      <a:pt x="306" y="0"/>
                    </a:cubicBezTo>
                    <a:cubicBezTo>
                      <a:pt x="94" y="0"/>
                      <a:pt x="94" y="0"/>
                      <a:pt x="94" y="0"/>
                    </a:cubicBezTo>
                    <a:cubicBezTo>
                      <a:pt x="92" y="0"/>
                      <a:pt x="91" y="0"/>
                      <a:pt x="89" y="0"/>
                    </a:cubicBezTo>
                    <a:cubicBezTo>
                      <a:pt x="89" y="5"/>
                      <a:pt x="89" y="5"/>
                      <a:pt x="89" y="5"/>
                    </a:cubicBezTo>
                    <a:cubicBezTo>
                      <a:pt x="89" y="0"/>
                      <a:pt x="89" y="0"/>
                      <a:pt x="89" y="0"/>
                    </a:cubicBezTo>
                    <a:cubicBezTo>
                      <a:pt x="87" y="0"/>
                      <a:pt x="86" y="0"/>
                      <a:pt x="85" y="0"/>
                    </a:cubicBezTo>
                    <a:cubicBezTo>
                      <a:pt x="85" y="5"/>
                      <a:pt x="85" y="5"/>
                      <a:pt x="85" y="5"/>
                    </a:cubicBezTo>
                    <a:cubicBezTo>
                      <a:pt x="85" y="0"/>
                      <a:pt x="85" y="0"/>
                      <a:pt x="85" y="0"/>
                    </a:cubicBezTo>
                    <a:cubicBezTo>
                      <a:pt x="51" y="4"/>
                      <a:pt x="22" y="25"/>
                      <a:pt x="9" y="55"/>
                    </a:cubicBezTo>
                    <a:cubicBezTo>
                      <a:pt x="9" y="55"/>
                      <a:pt x="9" y="55"/>
                      <a:pt x="9" y="55"/>
                    </a:cubicBezTo>
                    <a:cubicBezTo>
                      <a:pt x="7" y="59"/>
                      <a:pt x="6" y="62"/>
                      <a:pt x="4" y="66"/>
                    </a:cubicBezTo>
                    <a:cubicBezTo>
                      <a:pt x="2" y="75"/>
                      <a:pt x="0" y="84"/>
                      <a:pt x="0" y="94"/>
                    </a:cubicBezTo>
                    <a:cubicBezTo>
                      <a:pt x="0" y="356"/>
                      <a:pt x="0" y="356"/>
                      <a:pt x="0" y="356"/>
                    </a:cubicBezTo>
                    <a:cubicBezTo>
                      <a:pt x="400" y="356"/>
                      <a:pt x="400" y="356"/>
                      <a:pt x="400" y="356"/>
                    </a:cubicBezTo>
                    <a:cubicBezTo>
                      <a:pt x="400" y="94"/>
                      <a:pt x="400" y="94"/>
                      <a:pt x="400" y="94"/>
                    </a:cubicBezTo>
                    <a:cubicBezTo>
                      <a:pt x="395" y="94"/>
                      <a:pt x="395" y="94"/>
                      <a:pt x="395" y="94"/>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8" name="í$1íḍê"/>
              <p:cNvSpPr/>
              <p:nvPr/>
            </p:nvSpPr>
            <p:spPr bwMode="auto">
              <a:xfrm>
                <a:off x="2835" y="3750"/>
                <a:ext cx="997" cy="560"/>
              </a:xfrm>
              <a:custGeom>
                <a:avLst/>
                <a:gdLst>
                  <a:gd name="T0" fmla="*/ 523 w 523"/>
                  <a:gd name="T1" fmla="*/ 136 h 294"/>
                  <a:gd name="T2" fmla="*/ 523 w 523"/>
                  <a:gd name="T3" fmla="*/ 294 h 294"/>
                  <a:gd name="T4" fmla="*/ 0 w 523"/>
                  <a:gd name="T5" fmla="*/ 294 h 294"/>
                  <a:gd name="T6" fmla="*/ 0 w 523"/>
                  <a:gd name="T7" fmla="*/ 136 h 294"/>
                  <a:gd name="T8" fmla="*/ 8 w 523"/>
                  <a:gd name="T9" fmla="*/ 91 h 294"/>
                  <a:gd name="T10" fmla="*/ 136 w 523"/>
                  <a:gd name="T11" fmla="*/ 0 h 294"/>
                  <a:gd name="T12" fmla="*/ 386 w 523"/>
                  <a:gd name="T13" fmla="*/ 0 h 294"/>
                  <a:gd name="T14" fmla="*/ 434 w 523"/>
                  <a:gd name="T15" fmla="*/ 9 h 294"/>
                  <a:gd name="T16" fmla="*/ 523 w 523"/>
                  <a:gd name="T17" fmla="*/ 136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3" h="294">
                    <a:moveTo>
                      <a:pt x="523" y="136"/>
                    </a:moveTo>
                    <a:cubicBezTo>
                      <a:pt x="523" y="294"/>
                      <a:pt x="523" y="294"/>
                      <a:pt x="523" y="294"/>
                    </a:cubicBezTo>
                    <a:cubicBezTo>
                      <a:pt x="0" y="294"/>
                      <a:pt x="0" y="294"/>
                      <a:pt x="0" y="294"/>
                    </a:cubicBezTo>
                    <a:cubicBezTo>
                      <a:pt x="0" y="136"/>
                      <a:pt x="0" y="136"/>
                      <a:pt x="0" y="136"/>
                    </a:cubicBezTo>
                    <a:cubicBezTo>
                      <a:pt x="0" y="121"/>
                      <a:pt x="2" y="105"/>
                      <a:pt x="8" y="91"/>
                    </a:cubicBezTo>
                    <a:cubicBezTo>
                      <a:pt x="26" y="38"/>
                      <a:pt x="77" y="0"/>
                      <a:pt x="136" y="0"/>
                    </a:cubicBezTo>
                    <a:cubicBezTo>
                      <a:pt x="386" y="0"/>
                      <a:pt x="386" y="0"/>
                      <a:pt x="386" y="0"/>
                    </a:cubicBezTo>
                    <a:cubicBezTo>
                      <a:pt x="403" y="0"/>
                      <a:pt x="419" y="3"/>
                      <a:pt x="434" y="9"/>
                    </a:cubicBezTo>
                    <a:cubicBezTo>
                      <a:pt x="486" y="28"/>
                      <a:pt x="523" y="78"/>
                      <a:pt x="523" y="136"/>
                    </a:cubicBezTo>
                  </a:path>
                </a:pathLst>
              </a:custGeom>
              <a:solidFill>
                <a:srgbClr val="E259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9" name="ïṧľïďè"/>
              <p:cNvSpPr/>
              <p:nvPr/>
            </p:nvSpPr>
            <p:spPr bwMode="auto">
              <a:xfrm>
                <a:off x="2826" y="3741"/>
                <a:ext cx="1016" cy="579"/>
              </a:xfrm>
              <a:custGeom>
                <a:avLst/>
                <a:gdLst>
                  <a:gd name="T0" fmla="*/ 528 w 533"/>
                  <a:gd name="T1" fmla="*/ 141 h 304"/>
                  <a:gd name="T2" fmla="*/ 523 w 533"/>
                  <a:gd name="T3" fmla="*/ 141 h 304"/>
                  <a:gd name="T4" fmla="*/ 523 w 533"/>
                  <a:gd name="T5" fmla="*/ 294 h 304"/>
                  <a:gd name="T6" fmla="*/ 10 w 533"/>
                  <a:gd name="T7" fmla="*/ 294 h 304"/>
                  <a:gd name="T8" fmla="*/ 10 w 533"/>
                  <a:gd name="T9" fmla="*/ 141 h 304"/>
                  <a:gd name="T10" fmla="*/ 17 w 533"/>
                  <a:gd name="T11" fmla="*/ 98 h 304"/>
                  <a:gd name="T12" fmla="*/ 17 w 533"/>
                  <a:gd name="T13" fmla="*/ 98 h 304"/>
                  <a:gd name="T14" fmla="*/ 141 w 533"/>
                  <a:gd name="T15" fmla="*/ 10 h 304"/>
                  <a:gd name="T16" fmla="*/ 391 w 533"/>
                  <a:gd name="T17" fmla="*/ 10 h 304"/>
                  <a:gd name="T18" fmla="*/ 438 w 533"/>
                  <a:gd name="T19" fmla="*/ 18 h 304"/>
                  <a:gd name="T20" fmla="*/ 438 w 533"/>
                  <a:gd name="T21" fmla="*/ 18 h 304"/>
                  <a:gd name="T22" fmla="*/ 523 w 533"/>
                  <a:gd name="T23" fmla="*/ 141 h 304"/>
                  <a:gd name="T24" fmla="*/ 528 w 533"/>
                  <a:gd name="T25" fmla="*/ 141 h 304"/>
                  <a:gd name="T26" fmla="*/ 533 w 533"/>
                  <a:gd name="T27" fmla="*/ 141 h 304"/>
                  <a:gd name="T28" fmla="*/ 441 w 533"/>
                  <a:gd name="T29" fmla="*/ 9 h 304"/>
                  <a:gd name="T30" fmla="*/ 441 w 533"/>
                  <a:gd name="T31" fmla="*/ 9 h 304"/>
                  <a:gd name="T32" fmla="*/ 391 w 533"/>
                  <a:gd name="T33" fmla="*/ 0 h 304"/>
                  <a:gd name="T34" fmla="*/ 141 w 533"/>
                  <a:gd name="T35" fmla="*/ 0 h 304"/>
                  <a:gd name="T36" fmla="*/ 8 w 533"/>
                  <a:gd name="T37" fmla="*/ 94 h 304"/>
                  <a:gd name="T38" fmla="*/ 8 w 533"/>
                  <a:gd name="T39" fmla="*/ 94 h 304"/>
                  <a:gd name="T40" fmla="*/ 0 w 533"/>
                  <a:gd name="T41" fmla="*/ 141 h 304"/>
                  <a:gd name="T42" fmla="*/ 0 w 533"/>
                  <a:gd name="T43" fmla="*/ 304 h 304"/>
                  <a:gd name="T44" fmla="*/ 533 w 533"/>
                  <a:gd name="T45" fmla="*/ 304 h 304"/>
                  <a:gd name="T46" fmla="*/ 533 w 533"/>
                  <a:gd name="T47" fmla="*/ 141 h 304"/>
                  <a:gd name="T48" fmla="*/ 528 w 533"/>
                  <a:gd name="T49" fmla="*/ 14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33" h="304">
                    <a:moveTo>
                      <a:pt x="528" y="141"/>
                    </a:moveTo>
                    <a:cubicBezTo>
                      <a:pt x="523" y="141"/>
                      <a:pt x="523" y="141"/>
                      <a:pt x="523" y="141"/>
                    </a:cubicBezTo>
                    <a:cubicBezTo>
                      <a:pt x="523" y="294"/>
                      <a:pt x="523" y="294"/>
                      <a:pt x="523" y="294"/>
                    </a:cubicBezTo>
                    <a:cubicBezTo>
                      <a:pt x="10" y="294"/>
                      <a:pt x="10" y="294"/>
                      <a:pt x="10" y="294"/>
                    </a:cubicBezTo>
                    <a:cubicBezTo>
                      <a:pt x="10" y="141"/>
                      <a:pt x="10" y="141"/>
                      <a:pt x="10" y="141"/>
                    </a:cubicBezTo>
                    <a:cubicBezTo>
                      <a:pt x="10" y="126"/>
                      <a:pt x="12" y="111"/>
                      <a:pt x="17" y="98"/>
                    </a:cubicBezTo>
                    <a:cubicBezTo>
                      <a:pt x="17" y="98"/>
                      <a:pt x="17" y="98"/>
                      <a:pt x="17" y="98"/>
                    </a:cubicBezTo>
                    <a:cubicBezTo>
                      <a:pt x="35" y="47"/>
                      <a:pt x="84" y="10"/>
                      <a:pt x="141" y="10"/>
                    </a:cubicBezTo>
                    <a:cubicBezTo>
                      <a:pt x="391" y="10"/>
                      <a:pt x="391" y="10"/>
                      <a:pt x="391" y="10"/>
                    </a:cubicBezTo>
                    <a:cubicBezTo>
                      <a:pt x="408" y="10"/>
                      <a:pt x="423" y="13"/>
                      <a:pt x="438" y="18"/>
                    </a:cubicBezTo>
                    <a:cubicBezTo>
                      <a:pt x="438" y="18"/>
                      <a:pt x="438" y="18"/>
                      <a:pt x="438" y="18"/>
                    </a:cubicBezTo>
                    <a:cubicBezTo>
                      <a:pt x="487" y="37"/>
                      <a:pt x="523" y="85"/>
                      <a:pt x="523" y="141"/>
                    </a:cubicBezTo>
                    <a:cubicBezTo>
                      <a:pt x="528" y="141"/>
                      <a:pt x="528" y="141"/>
                      <a:pt x="528" y="141"/>
                    </a:cubicBezTo>
                    <a:cubicBezTo>
                      <a:pt x="533" y="141"/>
                      <a:pt x="533" y="141"/>
                      <a:pt x="533" y="141"/>
                    </a:cubicBezTo>
                    <a:cubicBezTo>
                      <a:pt x="533" y="81"/>
                      <a:pt x="495" y="29"/>
                      <a:pt x="441" y="9"/>
                    </a:cubicBezTo>
                    <a:cubicBezTo>
                      <a:pt x="441" y="9"/>
                      <a:pt x="441" y="9"/>
                      <a:pt x="441" y="9"/>
                    </a:cubicBezTo>
                    <a:cubicBezTo>
                      <a:pt x="426" y="3"/>
                      <a:pt x="409" y="0"/>
                      <a:pt x="391" y="0"/>
                    </a:cubicBezTo>
                    <a:cubicBezTo>
                      <a:pt x="141" y="0"/>
                      <a:pt x="141" y="0"/>
                      <a:pt x="141" y="0"/>
                    </a:cubicBezTo>
                    <a:cubicBezTo>
                      <a:pt x="80" y="0"/>
                      <a:pt x="27" y="39"/>
                      <a:pt x="8" y="94"/>
                    </a:cubicBezTo>
                    <a:cubicBezTo>
                      <a:pt x="8" y="94"/>
                      <a:pt x="8" y="94"/>
                      <a:pt x="8" y="94"/>
                    </a:cubicBezTo>
                    <a:cubicBezTo>
                      <a:pt x="3" y="109"/>
                      <a:pt x="0" y="125"/>
                      <a:pt x="0" y="141"/>
                    </a:cubicBezTo>
                    <a:cubicBezTo>
                      <a:pt x="0" y="304"/>
                      <a:pt x="0" y="304"/>
                      <a:pt x="0" y="304"/>
                    </a:cubicBezTo>
                    <a:cubicBezTo>
                      <a:pt x="533" y="304"/>
                      <a:pt x="533" y="304"/>
                      <a:pt x="533" y="304"/>
                    </a:cubicBezTo>
                    <a:cubicBezTo>
                      <a:pt x="533" y="141"/>
                      <a:pt x="533" y="141"/>
                      <a:pt x="533" y="141"/>
                    </a:cubicBezTo>
                    <a:cubicBezTo>
                      <a:pt x="528" y="141"/>
                      <a:pt x="528" y="141"/>
                      <a:pt x="528" y="141"/>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0" name="íṧ1iḑê"/>
              <p:cNvSpPr/>
              <p:nvPr/>
            </p:nvSpPr>
            <p:spPr bwMode="auto">
              <a:xfrm>
                <a:off x="3030" y="2798"/>
                <a:ext cx="591" cy="636"/>
              </a:xfrm>
              <a:custGeom>
                <a:avLst/>
                <a:gdLst>
                  <a:gd name="T0" fmla="*/ 176 w 310"/>
                  <a:gd name="T1" fmla="*/ 334 h 334"/>
                  <a:gd name="T2" fmla="*/ 134 w 310"/>
                  <a:gd name="T3" fmla="*/ 334 h 334"/>
                  <a:gd name="T4" fmla="*/ 0 w 310"/>
                  <a:gd name="T5" fmla="*/ 200 h 334"/>
                  <a:gd name="T6" fmla="*/ 0 w 310"/>
                  <a:gd name="T7" fmla="*/ 183 h 334"/>
                  <a:gd name="T8" fmla="*/ 94 w 310"/>
                  <a:gd name="T9" fmla="*/ 28 h 334"/>
                  <a:gd name="T10" fmla="*/ 135 w 310"/>
                  <a:gd name="T11" fmla="*/ 27 h 334"/>
                  <a:gd name="T12" fmla="*/ 143 w 310"/>
                  <a:gd name="T13" fmla="*/ 32 h 334"/>
                  <a:gd name="T14" fmla="*/ 164 w 310"/>
                  <a:gd name="T15" fmla="*/ 28 h 334"/>
                  <a:gd name="T16" fmla="*/ 186 w 310"/>
                  <a:gd name="T17" fmla="*/ 7 h 334"/>
                  <a:gd name="T18" fmla="*/ 211 w 310"/>
                  <a:gd name="T19" fmla="*/ 7 h 334"/>
                  <a:gd name="T20" fmla="*/ 231 w 310"/>
                  <a:gd name="T21" fmla="*/ 24 h 334"/>
                  <a:gd name="T22" fmla="*/ 310 w 310"/>
                  <a:gd name="T23" fmla="*/ 200 h 334"/>
                  <a:gd name="T24" fmla="*/ 176 w 310"/>
                  <a:gd name="T25" fmla="*/ 334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 h="334">
                    <a:moveTo>
                      <a:pt x="176" y="334"/>
                    </a:moveTo>
                    <a:cubicBezTo>
                      <a:pt x="134" y="334"/>
                      <a:pt x="134" y="334"/>
                      <a:pt x="134" y="334"/>
                    </a:cubicBezTo>
                    <a:cubicBezTo>
                      <a:pt x="60" y="334"/>
                      <a:pt x="0" y="274"/>
                      <a:pt x="0" y="200"/>
                    </a:cubicBezTo>
                    <a:cubicBezTo>
                      <a:pt x="0" y="183"/>
                      <a:pt x="0" y="183"/>
                      <a:pt x="0" y="183"/>
                    </a:cubicBezTo>
                    <a:cubicBezTo>
                      <a:pt x="0" y="118"/>
                      <a:pt x="36" y="58"/>
                      <a:pt x="94" y="28"/>
                    </a:cubicBezTo>
                    <a:cubicBezTo>
                      <a:pt x="106" y="21"/>
                      <a:pt x="122" y="21"/>
                      <a:pt x="135" y="27"/>
                    </a:cubicBezTo>
                    <a:cubicBezTo>
                      <a:pt x="143" y="32"/>
                      <a:pt x="143" y="32"/>
                      <a:pt x="143" y="32"/>
                    </a:cubicBezTo>
                    <a:cubicBezTo>
                      <a:pt x="150" y="35"/>
                      <a:pt x="159" y="34"/>
                      <a:pt x="164" y="28"/>
                    </a:cubicBezTo>
                    <a:cubicBezTo>
                      <a:pt x="186" y="7"/>
                      <a:pt x="186" y="7"/>
                      <a:pt x="186" y="7"/>
                    </a:cubicBezTo>
                    <a:cubicBezTo>
                      <a:pt x="193" y="0"/>
                      <a:pt x="204" y="0"/>
                      <a:pt x="211" y="7"/>
                    </a:cubicBezTo>
                    <a:cubicBezTo>
                      <a:pt x="231" y="24"/>
                      <a:pt x="231" y="24"/>
                      <a:pt x="231" y="24"/>
                    </a:cubicBezTo>
                    <a:cubicBezTo>
                      <a:pt x="281" y="69"/>
                      <a:pt x="310" y="133"/>
                      <a:pt x="310" y="200"/>
                    </a:cubicBezTo>
                    <a:cubicBezTo>
                      <a:pt x="310" y="274"/>
                      <a:pt x="250" y="334"/>
                      <a:pt x="176" y="334"/>
                    </a:cubicBezTo>
                    <a:close/>
                  </a:path>
                </a:pathLst>
              </a:custGeom>
              <a:solidFill>
                <a:srgbClr val="AA635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1" name="îšḷíḓe"/>
              <p:cNvSpPr/>
              <p:nvPr/>
            </p:nvSpPr>
            <p:spPr bwMode="auto">
              <a:xfrm>
                <a:off x="3030" y="2798"/>
                <a:ext cx="591" cy="636"/>
              </a:xfrm>
              <a:custGeom>
                <a:avLst/>
                <a:gdLst>
                  <a:gd name="T0" fmla="*/ 176 w 310"/>
                  <a:gd name="T1" fmla="*/ 334 h 334"/>
                  <a:gd name="T2" fmla="*/ 134 w 310"/>
                  <a:gd name="T3" fmla="*/ 334 h 334"/>
                  <a:gd name="T4" fmla="*/ 0 w 310"/>
                  <a:gd name="T5" fmla="*/ 200 h 334"/>
                  <a:gd name="T6" fmla="*/ 0 w 310"/>
                  <a:gd name="T7" fmla="*/ 183 h 334"/>
                  <a:gd name="T8" fmla="*/ 94 w 310"/>
                  <a:gd name="T9" fmla="*/ 28 h 334"/>
                  <a:gd name="T10" fmla="*/ 135 w 310"/>
                  <a:gd name="T11" fmla="*/ 27 h 334"/>
                  <a:gd name="T12" fmla="*/ 143 w 310"/>
                  <a:gd name="T13" fmla="*/ 32 h 334"/>
                  <a:gd name="T14" fmla="*/ 164 w 310"/>
                  <a:gd name="T15" fmla="*/ 28 h 334"/>
                  <a:gd name="T16" fmla="*/ 186 w 310"/>
                  <a:gd name="T17" fmla="*/ 7 h 334"/>
                  <a:gd name="T18" fmla="*/ 211 w 310"/>
                  <a:gd name="T19" fmla="*/ 7 h 334"/>
                  <a:gd name="T20" fmla="*/ 231 w 310"/>
                  <a:gd name="T21" fmla="*/ 24 h 334"/>
                  <a:gd name="T22" fmla="*/ 310 w 310"/>
                  <a:gd name="T23" fmla="*/ 200 h 334"/>
                  <a:gd name="T24" fmla="*/ 176 w 310"/>
                  <a:gd name="T25" fmla="*/ 334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 h="334">
                    <a:moveTo>
                      <a:pt x="176" y="334"/>
                    </a:moveTo>
                    <a:cubicBezTo>
                      <a:pt x="134" y="334"/>
                      <a:pt x="134" y="334"/>
                      <a:pt x="134" y="334"/>
                    </a:cubicBezTo>
                    <a:cubicBezTo>
                      <a:pt x="60" y="334"/>
                      <a:pt x="0" y="274"/>
                      <a:pt x="0" y="200"/>
                    </a:cubicBezTo>
                    <a:cubicBezTo>
                      <a:pt x="0" y="183"/>
                      <a:pt x="0" y="183"/>
                      <a:pt x="0" y="183"/>
                    </a:cubicBezTo>
                    <a:cubicBezTo>
                      <a:pt x="0" y="118"/>
                      <a:pt x="36" y="58"/>
                      <a:pt x="94" y="28"/>
                    </a:cubicBezTo>
                    <a:cubicBezTo>
                      <a:pt x="106" y="21"/>
                      <a:pt x="122" y="21"/>
                      <a:pt x="135" y="27"/>
                    </a:cubicBezTo>
                    <a:cubicBezTo>
                      <a:pt x="143" y="32"/>
                      <a:pt x="143" y="32"/>
                      <a:pt x="143" y="32"/>
                    </a:cubicBezTo>
                    <a:cubicBezTo>
                      <a:pt x="150" y="35"/>
                      <a:pt x="159" y="34"/>
                      <a:pt x="164" y="28"/>
                    </a:cubicBezTo>
                    <a:cubicBezTo>
                      <a:pt x="186" y="7"/>
                      <a:pt x="186" y="7"/>
                      <a:pt x="186" y="7"/>
                    </a:cubicBezTo>
                    <a:cubicBezTo>
                      <a:pt x="193" y="0"/>
                      <a:pt x="204" y="0"/>
                      <a:pt x="211" y="7"/>
                    </a:cubicBezTo>
                    <a:cubicBezTo>
                      <a:pt x="231" y="24"/>
                      <a:pt x="231" y="24"/>
                      <a:pt x="231" y="24"/>
                    </a:cubicBezTo>
                    <a:cubicBezTo>
                      <a:pt x="281" y="69"/>
                      <a:pt x="310" y="133"/>
                      <a:pt x="310" y="200"/>
                    </a:cubicBezTo>
                    <a:cubicBezTo>
                      <a:pt x="310" y="274"/>
                      <a:pt x="250" y="334"/>
                      <a:pt x="176" y="334"/>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72" name="íşḻïḓè"/>
              <p:cNvSpPr/>
              <p:nvPr/>
            </p:nvSpPr>
            <p:spPr bwMode="auto">
              <a:xfrm>
                <a:off x="4021" y="3229"/>
                <a:ext cx="120" cy="121"/>
              </a:xfrm>
              <a:prstGeom prst="ellipse">
                <a:avLst/>
              </a:pr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3" name="iṧḷíḓé"/>
              <p:cNvSpPr/>
              <p:nvPr/>
            </p:nvSpPr>
            <p:spPr bwMode="auto">
              <a:xfrm>
                <a:off x="4021" y="3229"/>
                <a:ext cx="120" cy="121"/>
              </a:xfrm>
              <a:prstGeom prst="ellipse">
                <a:avLst/>
              </a:pr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74" name="iṩľíḓè"/>
              <p:cNvSpPr/>
              <p:nvPr/>
            </p:nvSpPr>
            <p:spPr bwMode="auto">
              <a:xfrm>
                <a:off x="4507" y="3221"/>
                <a:ext cx="122" cy="122"/>
              </a:xfrm>
              <a:prstGeom prst="ellipse">
                <a:avLst/>
              </a:pr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5" name="ïs1îḍè"/>
              <p:cNvSpPr/>
              <p:nvPr/>
            </p:nvSpPr>
            <p:spPr bwMode="auto">
              <a:xfrm>
                <a:off x="4507" y="3221"/>
                <a:ext cx="122" cy="122"/>
              </a:xfrm>
              <a:prstGeom prst="ellipse">
                <a:avLst/>
              </a:pr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76" name="i$1îḓè"/>
              <p:cNvSpPr/>
              <p:nvPr/>
            </p:nvSpPr>
            <p:spPr bwMode="auto">
              <a:xfrm>
                <a:off x="4067" y="2933"/>
                <a:ext cx="522" cy="676"/>
              </a:xfrm>
              <a:custGeom>
                <a:avLst/>
                <a:gdLst>
                  <a:gd name="T0" fmla="*/ 163 w 274"/>
                  <a:gd name="T1" fmla="*/ 355 h 355"/>
                  <a:gd name="T2" fmla="*/ 111 w 274"/>
                  <a:gd name="T3" fmla="*/ 355 h 355"/>
                  <a:gd name="T4" fmla="*/ 0 w 274"/>
                  <a:gd name="T5" fmla="*/ 244 h 355"/>
                  <a:gd name="T6" fmla="*/ 0 w 274"/>
                  <a:gd name="T7" fmla="*/ 56 h 355"/>
                  <a:gd name="T8" fmla="*/ 57 w 274"/>
                  <a:gd name="T9" fmla="*/ 0 h 355"/>
                  <a:gd name="T10" fmla="*/ 204 w 274"/>
                  <a:gd name="T11" fmla="*/ 0 h 355"/>
                  <a:gd name="T12" fmla="*/ 274 w 274"/>
                  <a:gd name="T13" fmla="*/ 70 h 355"/>
                  <a:gd name="T14" fmla="*/ 274 w 274"/>
                  <a:gd name="T15" fmla="*/ 244 h 355"/>
                  <a:gd name="T16" fmla="*/ 163 w 274"/>
                  <a:gd name="T17" fmla="*/ 35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 h="355">
                    <a:moveTo>
                      <a:pt x="163" y="355"/>
                    </a:moveTo>
                    <a:cubicBezTo>
                      <a:pt x="111" y="355"/>
                      <a:pt x="111" y="355"/>
                      <a:pt x="111" y="355"/>
                    </a:cubicBezTo>
                    <a:cubicBezTo>
                      <a:pt x="50" y="355"/>
                      <a:pt x="0" y="305"/>
                      <a:pt x="0" y="244"/>
                    </a:cubicBezTo>
                    <a:cubicBezTo>
                      <a:pt x="0" y="56"/>
                      <a:pt x="0" y="56"/>
                      <a:pt x="0" y="56"/>
                    </a:cubicBezTo>
                    <a:cubicBezTo>
                      <a:pt x="0" y="25"/>
                      <a:pt x="26" y="0"/>
                      <a:pt x="57" y="0"/>
                    </a:cubicBezTo>
                    <a:cubicBezTo>
                      <a:pt x="204" y="0"/>
                      <a:pt x="204" y="0"/>
                      <a:pt x="204" y="0"/>
                    </a:cubicBezTo>
                    <a:cubicBezTo>
                      <a:pt x="243" y="0"/>
                      <a:pt x="274" y="31"/>
                      <a:pt x="274" y="70"/>
                    </a:cubicBezTo>
                    <a:cubicBezTo>
                      <a:pt x="274" y="244"/>
                      <a:pt x="274" y="244"/>
                      <a:pt x="274" y="244"/>
                    </a:cubicBezTo>
                    <a:cubicBezTo>
                      <a:pt x="274" y="305"/>
                      <a:pt x="224" y="355"/>
                      <a:pt x="163" y="355"/>
                    </a:cubicBezTo>
                    <a:close/>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7" name="îşľidè"/>
              <p:cNvSpPr/>
              <p:nvPr/>
            </p:nvSpPr>
            <p:spPr bwMode="auto">
              <a:xfrm>
                <a:off x="4067" y="2933"/>
                <a:ext cx="522" cy="676"/>
              </a:xfrm>
              <a:custGeom>
                <a:avLst/>
                <a:gdLst>
                  <a:gd name="T0" fmla="*/ 163 w 274"/>
                  <a:gd name="T1" fmla="*/ 355 h 355"/>
                  <a:gd name="T2" fmla="*/ 111 w 274"/>
                  <a:gd name="T3" fmla="*/ 355 h 355"/>
                  <a:gd name="T4" fmla="*/ 0 w 274"/>
                  <a:gd name="T5" fmla="*/ 244 h 355"/>
                  <a:gd name="T6" fmla="*/ 0 w 274"/>
                  <a:gd name="T7" fmla="*/ 56 h 355"/>
                  <a:gd name="T8" fmla="*/ 57 w 274"/>
                  <a:gd name="T9" fmla="*/ 0 h 355"/>
                  <a:gd name="T10" fmla="*/ 204 w 274"/>
                  <a:gd name="T11" fmla="*/ 0 h 355"/>
                  <a:gd name="T12" fmla="*/ 274 w 274"/>
                  <a:gd name="T13" fmla="*/ 70 h 355"/>
                  <a:gd name="T14" fmla="*/ 274 w 274"/>
                  <a:gd name="T15" fmla="*/ 244 h 355"/>
                  <a:gd name="T16" fmla="*/ 163 w 274"/>
                  <a:gd name="T17" fmla="*/ 35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 h="355">
                    <a:moveTo>
                      <a:pt x="163" y="355"/>
                    </a:moveTo>
                    <a:cubicBezTo>
                      <a:pt x="111" y="355"/>
                      <a:pt x="111" y="355"/>
                      <a:pt x="111" y="355"/>
                    </a:cubicBezTo>
                    <a:cubicBezTo>
                      <a:pt x="50" y="355"/>
                      <a:pt x="0" y="305"/>
                      <a:pt x="0" y="244"/>
                    </a:cubicBezTo>
                    <a:cubicBezTo>
                      <a:pt x="0" y="56"/>
                      <a:pt x="0" y="56"/>
                      <a:pt x="0" y="56"/>
                    </a:cubicBezTo>
                    <a:cubicBezTo>
                      <a:pt x="0" y="25"/>
                      <a:pt x="26" y="0"/>
                      <a:pt x="57" y="0"/>
                    </a:cubicBezTo>
                    <a:cubicBezTo>
                      <a:pt x="204" y="0"/>
                      <a:pt x="204" y="0"/>
                      <a:pt x="204" y="0"/>
                    </a:cubicBezTo>
                    <a:cubicBezTo>
                      <a:pt x="243" y="0"/>
                      <a:pt x="274" y="31"/>
                      <a:pt x="274" y="70"/>
                    </a:cubicBezTo>
                    <a:cubicBezTo>
                      <a:pt x="274" y="244"/>
                      <a:pt x="274" y="244"/>
                      <a:pt x="274" y="244"/>
                    </a:cubicBezTo>
                    <a:cubicBezTo>
                      <a:pt x="274" y="305"/>
                      <a:pt x="224" y="355"/>
                      <a:pt x="163" y="355"/>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78" name="ïşḻiḓe"/>
              <p:cNvSpPr/>
              <p:nvPr/>
            </p:nvSpPr>
            <p:spPr bwMode="auto">
              <a:xfrm>
                <a:off x="4067" y="2933"/>
                <a:ext cx="311" cy="676"/>
              </a:xfrm>
              <a:custGeom>
                <a:avLst/>
                <a:gdLst>
                  <a:gd name="T0" fmla="*/ 163 w 163"/>
                  <a:gd name="T1" fmla="*/ 352 h 355"/>
                  <a:gd name="T2" fmla="*/ 137 w 163"/>
                  <a:gd name="T3" fmla="*/ 355 h 355"/>
                  <a:gd name="T4" fmla="*/ 0 w 163"/>
                  <a:gd name="T5" fmla="*/ 218 h 355"/>
                  <a:gd name="T6" fmla="*/ 10 w 163"/>
                  <a:gd name="T7" fmla="*/ 40 h 355"/>
                  <a:gd name="T8" fmla="*/ 53 w 163"/>
                  <a:gd name="T9" fmla="*/ 0 h 355"/>
                  <a:gd name="T10" fmla="*/ 53 w 163"/>
                  <a:gd name="T11" fmla="*/ 218 h 355"/>
                  <a:gd name="T12" fmla="*/ 163 w 163"/>
                  <a:gd name="T13" fmla="*/ 352 h 355"/>
                </a:gdLst>
                <a:ahLst/>
                <a:cxnLst>
                  <a:cxn ang="0">
                    <a:pos x="T0" y="T1"/>
                  </a:cxn>
                  <a:cxn ang="0">
                    <a:pos x="T2" y="T3"/>
                  </a:cxn>
                  <a:cxn ang="0">
                    <a:pos x="T4" y="T5"/>
                  </a:cxn>
                  <a:cxn ang="0">
                    <a:pos x="T6" y="T7"/>
                  </a:cxn>
                  <a:cxn ang="0">
                    <a:pos x="T8" y="T9"/>
                  </a:cxn>
                  <a:cxn ang="0">
                    <a:pos x="T10" y="T11"/>
                  </a:cxn>
                  <a:cxn ang="0">
                    <a:pos x="T12" y="T13"/>
                  </a:cxn>
                </a:cxnLst>
                <a:rect l="0" t="0" r="r" b="b"/>
                <a:pathLst>
                  <a:path w="163" h="355">
                    <a:moveTo>
                      <a:pt x="163" y="352"/>
                    </a:moveTo>
                    <a:cubicBezTo>
                      <a:pt x="155" y="354"/>
                      <a:pt x="146" y="355"/>
                      <a:pt x="137" y="355"/>
                    </a:cubicBezTo>
                    <a:cubicBezTo>
                      <a:pt x="62" y="355"/>
                      <a:pt x="0" y="293"/>
                      <a:pt x="0" y="218"/>
                    </a:cubicBezTo>
                    <a:cubicBezTo>
                      <a:pt x="10" y="40"/>
                      <a:pt x="10" y="40"/>
                      <a:pt x="10" y="40"/>
                    </a:cubicBezTo>
                    <a:cubicBezTo>
                      <a:pt x="53" y="0"/>
                      <a:pt x="53" y="0"/>
                      <a:pt x="53" y="0"/>
                    </a:cubicBezTo>
                    <a:cubicBezTo>
                      <a:pt x="53" y="218"/>
                      <a:pt x="53" y="218"/>
                      <a:pt x="53" y="218"/>
                    </a:cubicBezTo>
                    <a:cubicBezTo>
                      <a:pt x="53" y="284"/>
                      <a:pt x="101" y="340"/>
                      <a:pt x="163" y="352"/>
                    </a:cubicBezTo>
                    <a:close/>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9" name="îS1íde"/>
              <p:cNvSpPr/>
              <p:nvPr/>
            </p:nvSpPr>
            <p:spPr bwMode="auto">
              <a:xfrm>
                <a:off x="4067" y="2933"/>
                <a:ext cx="522" cy="676"/>
              </a:xfrm>
              <a:custGeom>
                <a:avLst/>
                <a:gdLst>
                  <a:gd name="T0" fmla="*/ 163 w 274"/>
                  <a:gd name="T1" fmla="*/ 355 h 355"/>
                  <a:gd name="T2" fmla="*/ 111 w 274"/>
                  <a:gd name="T3" fmla="*/ 355 h 355"/>
                  <a:gd name="T4" fmla="*/ 0 w 274"/>
                  <a:gd name="T5" fmla="*/ 244 h 355"/>
                  <a:gd name="T6" fmla="*/ 0 w 274"/>
                  <a:gd name="T7" fmla="*/ 44 h 355"/>
                  <a:gd name="T8" fmla="*/ 45 w 274"/>
                  <a:gd name="T9" fmla="*/ 0 h 355"/>
                  <a:gd name="T10" fmla="*/ 209 w 274"/>
                  <a:gd name="T11" fmla="*/ 0 h 355"/>
                  <a:gd name="T12" fmla="*/ 274 w 274"/>
                  <a:gd name="T13" fmla="*/ 65 h 355"/>
                  <a:gd name="T14" fmla="*/ 274 w 274"/>
                  <a:gd name="T15" fmla="*/ 244 h 355"/>
                  <a:gd name="T16" fmla="*/ 163 w 274"/>
                  <a:gd name="T17" fmla="*/ 35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 h="355">
                    <a:moveTo>
                      <a:pt x="163" y="355"/>
                    </a:moveTo>
                    <a:cubicBezTo>
                      <a:pt x="111" y="355"/>
                      <a:pt x="111" y="355"/>
                      <a:pt x="111" y="355"/>
                    </a:cubicBezTo>
                    <a:cubicBezTo>
                      <a:pt x="50" y="355"/>
                      <a:pt x="0" y="305"/>
                      <a:pt x="0" y="244"/>
                    </a:cubicBezTo>
                    <a:cubicBezTo>
                      <a:pt x="0" y="44"/>
                      <a:pt x="0" y="44"/>
                      <a:pt x="0" y="44"/>
                    </a:cubicBezTo>
                    <a:cubicBezTo>
                      <a:pt x="0" y="20"/>
                      <a:pt x="20" y="0"/>
                      <a:pt x="45" y="0"/>
                    </a:cubicBezTo>
                    <a:cubicBezTo>
                      <a:pt x="209" y="0"/>
                      <a:pt x="209" y="0"/>
                      <a:pt x="209" y="0"/>
                    </a:cubicBezTo>
                    <a:cubicBezTo>
                      <a:pt x="245" y="0"/>
                      <a:pt x="274" y="29"/>
                      <a:pt x="274" y="65"/>
                    </a:cubicBezTo>
                    <a:cubicBezTo>
                      <a:pt x="274" y="244"/>
                      <a:pt x="274" y="244"/>
                      <a:pt x="274" y="244"/>
                    </a:cubicBezTo>
                    <a:cubicBezTo>
                      <a:pt x="274" y="305"/>
                      <a:pt x="224" y="355"/>
                      <a:pt x="163" y="355"/>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80" name="îślíḑé"/>
              <p:cNvSpPr/>
              <p:nvPr/>
            </p:nvSpPr>
            <p:spPr bwMode="auto">
              <a:xfrm>
                <a:off x="5064" y="3392"/>
                <a:ext cx="523" cy="259"/>
              </a:xfrm>
              <a:custGeom>
                <a:avLst/>
                <a:gdLst>
                  <a:gd name="T0" fmla="*/ 180 w 274"/>
                  <a:gd name="T1" fmla="*/ 136 h 136"/>
                  <a:gd name="T2" fmla="*/ 94 w 274"/>
                  <a:gd name="T3" fmla="*/ 136 h 136"/>
                  <a:gd name="T4" fmla="*/ 0 w 274"/>
                  <a:gd name="T5" fmla="*/ 42 h 136"/>
                  <a:gd name="T6" fmla="*/ 0 w 274"/>
                  <a:gd name="T7" fmla="*/ 0 h 136"/>
                  <a:gd name="T8" fmla="*/ 274 w 274"/>
                  <a:gd name="T9" fmla="*/ 0 h 136"/>
                  <a:gd name="T10" fmla="*/ 274 w 274"/>
                  <a:gd name="T11" fmla="*/ 42 h 136"/>
                  <a:gd name="T12" fmla="*/ 180 w 274"/>
                  <a:gd name="T13" fmla="*/ 136 h 136"/>
                </a:gdLst>
                <a:ahLst/>
                <a:cxnLst>
                  <a:cxn ang="0">
                    <a:pos x="T0" y="T1"/>
                  </a:cxn>
                  <a:cxn ang="0">
                    <a:pos x="T2" y="T3"/>
                  </a:cxn>
                  <a:cxn ang="0">
                    <a:pos x="T4" y="T5"/>
                  </a:cxn>
                  <a:cxn ang="0">
                    <a:pos x="T6" y="T7"/>
                  </a:cxn>
                  <a:cxn ang="0">
                    <a:pos x="T8" y="T9"/>
                  </a:cxn>
                  <a:cxn ang="0">
                    <a:pos x="T10" y="T11"/>
                  </a:cxn>
                  <a:cxn ang="0">
                    <a:pos x="T12" y="T13"/>
                  </a:cxn>
                </a:cxnLst>
                <a:rect l="0" t="0" r="r" b="b"/>
                <a:pathLst>
                  <a:path w="274" h="136">
                    <a:moveTo>
                      <a:pt x="180" y="136"/>
                    </a:moveTo>
                    <a:cubicBezTo>
                      <a:pt x="94" y="136"/>
                      <a:pt x="94" y="136"/>
                      <a:pt x="94" y="136"/>
                    </a:cubicBezTo>
                    <a:cubicBezTo>
                      <a:pt x="42" y="136"/>
                      <a:pt x="0" y="94"/>
                      <a:pt x="0" y="42"/>
                    </a:cubicBezTo>
                    <a:cubicBezTo>
                      <a:pt x="0" y="0"/>
                      <a:pt x="0" y="0"/>
                      <a:pt x="0" y="0"/>
                    </a:cubicBezTo>
                    <a:cubicBezTo>
                      <a:pt x="274" y="0"/>
                      <a:pt x="274" y="0"/>
                      <a:pt x="274" y="0"/>
                    </a:cubicBezTo>
                    <a:cubicBezTo>
                      <a:pt x="274" y="42"/>
                      <a:pt x="274" y="42"/>
                      <a:pt x="274" y="42"/>
                    </a:cubicBezTo>
                    <a:cubicBezTo>
                      <a:pt x="274" y="94"/>
                      <a:pt x="232" y="136"/>
                      <a:pt x="180" y="1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1" name="ïšļíḓé"/>
              <p:cNvSpPr/>
              <p:nvPr/>
            </p:nvSpPr>
            <p:spPr bwMode="auto">
              <a:xfrm>
                <a:off x="5064" y="3392"/>
                <a:ext cx="523" cy="259"/>
              </a:xfrm>
              <a:custGeom>
                <a:avLst/>
                <a:gdLst>
                  <a:gd name="T0" fmla="*/ 180 w 274"/>
                  <a:gd name="T1" fmla="*/ 136 h 136"/>
                  <a:gd name="T2" fmla="*/ 94 w 274"/>
                  <a:gd name="T3" fmla="*/ 136 h 136"/>
                  <a:gd name="T4" fmla="*/ 0 w 274"/>
                  <a:gd name="T5" fmla="*/ 42 h 136"/>
                  <a:gd name="T6" fmla="*/ 0 w 274"/>
                  <a:gd name="T7" fmla="*/ 0 h 136"/>
                  <a:gd name="T8" fmla="*/ 274 w 274"/>
                  <a:gd name="T9" fmla="*/ 0 h 136"/>
                  <a:gd name="T10" fmla="*/ 274 w 274"/>
                  <a:gd name="T11" fmla="*/ 42 h 136"/>
                  <a:gd name="T12" fmla="*/ 180 w 274"/>
                  <a:gd name="T13" fmla="*/ 136 h 136"/>
                </a:gdLst>
                <a:ahLst/>
                <a:cxnLst>
                  <a:cxn ang="0">
                    <a:pos x="T0" y="T1"/>
                  </a:cxn>
                  <a:cxn ang="0">
                    <a:pos x="T2" y="T3"/>
                  </a:cxn>
                  <a:cxn ang="0">
                    <a:pos x="T4" y="T5"/>
                  </a:cxn>
                  <a:cxn ang="0">
                    <a:pos x="T6" y="T7"/>
                  </a:cxn>
                  <a:cxn ang="0">
                    <a:pos x="T8" y="T9"/>
                  </a:cxn>
                  <a:cxn ang="0">
                    <a:pos x="T10" y="T11"/>
                  </a:cxn>
                  <a:cxn ang="0">
                    <a:pos x="T12" y="T13"/>
                  </a:cxn>
                </a:cxnLst>
                <a:rect l="0" t="0" r="r" b="b"/>
                <a:pathLst>
                  <a:path w="274" h="136">
                    <a:moveTo>
                      <a:pt x="180" y="136"/>
                    </a:moveTo>
                    <a:cubicBezTo>
                      <a:pt x="94" y="136"/>
                      <a:pt x="94" y="136"/>
                      <a:pt x="94" y="136"/>
                    </a:cubicBezTo>
                    <a:cubicBezTo>
                      <a:pt x="42" y="136"/>
                      <a:pt x="0" y="94"/>
                      <a:pt x="0" y="42"/>
                    </a:cubicBezTo>
                    <a:cubicBezTo>
                      <a:pt x="0" y="0"/>
                      <a:pt x="0" y="0"/>
                      <a:pt x="0" y="0"/>
                    </a:cubicBezTo>
                    <a:cubicBezTo>
                      <a:pt x="274" y="0"/>
                      <a:pt x="274" y="0"/>
                      <a:pt x="274" y="0"/>
                    </a:cubicBezTo>
                    <a:cubicBezTo>
                      <a:pt x="274" y="42"/>
                      <a:pt x="274" y="42"/>
                      <a:pt x="274" y="42"/>
                    </a:cubicBezTo>
                    <a:cubicBezTo>
                      <a:pt x="274" y="94"/>
                      <a:pt x="232" y="136"/>
                      <a:pt x="180" y="136"/>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82" name="íṡ1íḓé"/>
              <p:cNvSpPr/>
              <p:nvPr/>
            </p:nvSpPr>
            <p:spPr bwMode="auto">
              <a:xfrm>
                <a:off x="4212" y="3579"/>
                <a:ext cx="246" cy="192"/>
              </a:xfrm>
              <a:custGeom>
                <a:avLst/>
                <a:gdLst>
                  <a:gd name="T0" fmla="*/ 80 w 129"/>
                  <a:gd name="T1" fmla="*/ 101 h 101"/>
                  <a:gd name="T2" fmla="*/ 49 w 129"/>
                  <a:gd name="T3" fmla="*/ 101 h 101"/>
                  <a:gd name="T4" fmla="*/ 0 w 129"/>
                  <a:gd name="T5" fmla="*/ 52 h 101"/>
                  <a:gd name="T6" fmla="*/ 0 w 129"/>
                  <a:gd name="T7" fmla="*/ 0 h 101"/>
                  <a:gd name="T8" fmla="*/ 129 w 129"/>
                  <a:gd name="T9" fmla="*/ 0 h 101"/>
                  <a:gd name="T10" fmla="*/ 129 w 129"/>
                  <a:gd name="T11" fmla="*/ 52 h 101"/>
                  <a:gd name="T12" fmla="*/ 80 w 12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129" h="101">
                    <a:moveTo>
                      <a:pt x="80" y="101"/>
                    </a:moveTo>
                    <a:cubicBezTo>
                      <a:pt x="49" y="101"/>
                      <a:pt x="49" y="101"/>
                      <a:pt x="49" y="101"/>
                    </a:cubicBezTo>
                    <a:cubicBezTo>
                      <a:pt x="22" y="101"/>
                      <a:pt x="0" y="79"/>
                      <a:pt x="0" y="52"/>
                    </a:cubicBezTo>
                    <a:cubicBezTo>
                      <a:pt x="0" y="0"/>
                      <a:pt x="0" y="0"/>
                      <a:pt x="0" y="0"/>
                    </a:cubicBezTo>
                    <a:cubicBezTo>
                      <a:pt x="129" y="0"/>
                      <a:pt x="129" y="0"/>
                      <a:pt x="129" y="0"/>
                    </a:cubicBezTo>
                    <a:cubicBezTo>
                      <a:pt x="129" y="52"/>
                      <a:pt x="129" y="52"/>
                      <a:pt x="129" y="52"/>
                    </a:cubicBezTo>
                    <a:cubicBezTo>
                      <a:pt x="129" y="79"/>
                      <a:pt x="107" y="101"/>
                      <a:pt x="80" y="101"/>
                    </a:cubicBezTo>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3" name="iSľïḍé"/>
              <p:cNvSpPr/>
              <p:nvPr/>
            </p:nvSpPr>
            <p:spPr bwMode="auto">
              <a:xfrm>
                <a:off x="4202" y="3569"/>
                <a:ext cx="265" cy="212"/>
              </a:xfrm>
              <a:custGeom>
                <a:avLst/>
                <a:gdLst>
                  <a:gd name="T0" fmla="*/ 85 w 139"/>
                  <a:gd name="T1" fmla="*/ 106 h 111"/>
                  <a:gd name="T2" fmla="*/ 85 w 139"/>
                  <a:gd name="T3" fmla="*/ 101 h 111"/>
                  <a:gd name="T4" fmla="*/ 54 w 139"/>
                  <a:gd name="T5" fmla="*/ 101 h 111"/>
                  <a:gd name="T6" fmla="*/ 22 w 139"/>
                  <a:gd name="T7" fmla="*/ 88 h 111"/>
                  <a:gd name="T8" fmla="*/ 10 w 139"/>
                  <a:gd name="T9" fmla="*/ 57 h 111"/>
                  <a:gd name="T10" fmla="*/ 10 w 139"/>
                  <a:gd name="T11" fmla="*/ 10 h 111"/>
                  <a:gd name="T12" fmla="*/ 129 w 139"/>
                  <a:gd name="T13" fmla="*/ 10 h 111"/>
                  <a:gd name="T14" fmla="*/ 129 w 139"/>
                  <a:gd name="T15" fmla="*/ 57 h 111"/>
                  <a:gd name="T16" fmla="*/ 116 w 139"/>
                  <a:gd name="T17" fmla="*/ 88 h 111"/>
                  <a:gd name="T18" fmla="*/ 85 w 139"/>
                  <a:gd name="T19" fmla="*/ 101 h 111"/>
                  <a:gd name="T20" fmla="*/ 85 w 139"/>
                  <a:gd name="T21" fmla="*/ 106 h 111"/>
                  <a:gd name="T22" fmla="*/ 85 w 139"/>
                  <a:gd name="T23" fmla="*/ 111 h 111"/>
                  <a:gd name="T24" fmla="*/ 139 w 139"/>
                  <a:gd name="T25" fmla="*/ 57 h 111"/>
                  <a:gd name="T26" fmla="*/ 139 w 139"/>
                  <a:gd name="T27" fmla="*/ 0 h 111"/>
                  <a:gd name="T28" fmla="*/ 0 w 139"/>
                  <a:gd name="T29" fmla="*/ 0 h 111"/>
                  <a:gd name="T30" fmla="*/ 0 w 139"/>
                  <a:gd name="T31" fmla="*/ 57 h 111"/>
                  <a:gd name="T32" fmla="*/ 54 w 139"/>
                  <a:gd name="T33" fmla="*/ 111 h 111"/>
                  <a:gd name="T34" fmla="*/ 85 w 139"/>
                  <a:gd name="T35" fmla="*/ 111 h 111"/>
                  <a:gd name="T36" fmla="*/ 85 w 139"/>
                  <a:gd name="T37" fmla="*/ 10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9" h="111">
                    <a:moveTo>
                      <a:pt x="85" y="106"/>
                    </a:moveTo>
                    <a:cubicBezTo>
                      <a:pt x="85" y="101"/>
                      <a:pt x="85" y="101"/>
                      <a:pt x="85" y="101"/>
                    </a:cubicBezTo>
                    <a:cubicBezTo>
                      <a:pt x="54" y="101"/>
                      <a:pt x="54" y="101"/>
                      <a:pt x="54" y="101"/>
                    </a:cubicBezTo>
                    <a:cubicBezTo>
                      <a:pt x="41" y="101"/>
                      <a:pt x="30" y="96"/>
                      <a:pt x="22" y="88"/>
                    </a:cubicBezTo>
                    <a:cubicBezTo>
                      <a:pt x="14" y="80"/>
                      <a:pt x="10" y="69"/>
                      <a:pt x="10" y="57"/>
                    </a:cubicBezTo>
                    <a:cubicBezTo>
                      <a:pt x="10" y="10"/>
                      <a:pt x="10" y="10"/>
                      <a:pt x="10" y="10"/>
                    </a:cubicBezTo>
                    <a:cubicBezTo>
                      <a:pt x="129" y="10"/>
                      <a:pt x="129" y="10"/>
                      <a:pt x="129" y="10"/>
                    </a:cubicBezTo>
                    <a:cubicBezTo>
                      <a:pt x="129" y="57"/>
                      <a:pt x="129" y="57"/>
                      <a:pt x="129" y="57"/>
                    </a:cubicBezTo>
                    <a:cubicBezTo>
                      <a:pt x="129" y="69"/>
                      <a:pt x="124" y="80"/>
                      <a:pt x="116" y="88"/>
                    </a:cubicBezTo>
                    <a:cubicBezTo>
                      <a:pt x="108" y="96"/>
                      <a:pt x="97" y="101"/>
                      <a:pt x="85" y="101"/>
                    </a:cubicBezTo>
                    <a:cubicBezTo>
                      <a:pt x="85" y="106"/>
                      <a:pt x="85" y="106"/>
                      <a:pt x="85" y="106"/>
                    </a:cubicBezTo>
                    <a:cubicBezTo>
                      <a:pt x="85" y="111"/>
                      <a:pt x="85" y="111"/>
                      <a:pt x="85" y="111"/>
                    </a:cubicBezTo>
                    <a:cubicBezTo>
                      <a:pt x="115" y="111"/>
                      <a:pt x="139" y="86"/>
                      <a:pt x="139" y="57"/>
                    </a:cubicBezTo>
                    <a:cubicBezTo>
                      <a:pt x="139" y="0"/>
                      <a:pt x="139" y="0"/>
                      <a:pt x="139" y="0"/>
                    </a:cubicBezTo>
                    <a:cubicBezTo>
                      <a:pt x="0" y="0"/>
                      <a:pt x="0" y="0"/>
                      <a:pt x="0" y="0"/>
                    </a:cubicBezTo>
                    <a:cubicBezTo>
                      <a:pt x="0" y="57"/>
                      <a:pt x="0" y="57"/>
                      <a:pt x="0" y="57"/>
                    </a:cubicBezTo>
                    <a:cubicBezTo>
                      <a:pt x="0" y="86"/>
                      <a:pt x="24" y="111"/>
                      <a:pt x="54" y="111"/>
                    </a:cubicBezTo>
                    <a:cubicBezTo>
                      <a:pt x="85" y="111"/>
                      <a:pt x="85" y="111"/>
                      <a:pt x="85" y="111"/>
                    </a:cubicBezTo>
                    <a:cubicBezTo>
                      <a:pt x="85" y="106"/>
                      <a:pt x="85" y="106"/>
                      <a:pt x="85" y="106"/>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4" name="íṧlïďè"/>
              <p:cNvSpPr/>
              <p:nvPr/>
            </p:nvSpPr>
            <p:spPr bwMode="auto">
              <a:xfrm>
                <a:off x="4212" y="3560"/>
                <a:ext cx="246" cy="112"/>
              </a:xfrm>
              <a:custGeom>
                <a:avLst/>
                <a:gdLst>
                  <a:gd name="T0" fmla="*/ 129 w 129"/>
                  <a:gd name="T1" fmla="*/ 0 h 59"/>
                  <a:gd name="T2" fmla="*/ 129 w 129"/>
                  <a:gd name="T3" fmla="*/ 50 h 59"/>
                  <a:gd name="T4" fmla="*/ 76 w 129"/>
                  <a:gd name="T5" fmla="*/ 54 h 59"/>
                  <a:gd name="T6" fmla="*/ 53 w 129"/>
                  <a:gd name="T7" fmla="*/ 54 h 59"/>
                  <a:gd name="T8" fmla="*/ 0 w 129"/>
                  <a:gd name="T9" fmla="*/ 50 h 59"/>
                  <a:gd name="T10" fmla="*/ 0 w 129"/>
                  <a:gd name="T11" fmla="*/ 0 h 59"/>
                  <a:gd name="T12" fmla="*/ 129 w 129"/>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129" h="59">
                    <a:moveTo>
                      <a:pt x="129" y="0"/>
                    </a:moveTo>
                    <a:cubicBezTo>
                      <a:pt x="129" y="50"/>
                      <a:pt x="129" y="50"/>
                      <a:pt x="129" y="50"/>
                    </a:cubicBezTo>
                    <a:cubicBezTo>
                      <a:pt x="113" y="59"/>
                      <a:pt x="95" y="54"/>
                      <a:pt x="76" y="54"/>
                    </a:cubicBezTo>
                    <a:cubicBezTo>
                      <a:pt x="53" y="54"/>
                      <a:pt x="53" y="54"/>
                      <a:pt x="53" y="54"/>
                    </a:cubicBezTo>
                    <a:cubicBezTo>
                      <a:pt x="34" y="54"/>
                      <a:pt x="16" y="59"/>
                      <a:pt x="0" y="50"/>
                    </a:cubicBezTo>
                    <a:cubicBezTo>
                      <a:pt x="0" y="0"/>
                      <a:pt x="0" y="0"/>
                      <a:pt x="0" y="0"/>
                    </a:cubicBezTo>
                    <a:cubicBezTo>
                      <a:pt x="129" y="0"/>
                      <a:pt x="129" y="0"/>
                      <a:pt x="129" y="0"/>
                    </a:cubicBezTo>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5" name="íṣ1idè"/>
              <p:cNvSpPr/>
              <p:nvPr/>
            </p:nvSpPr>
            <p:spPr bwMode="auto">
              <a:xfrm>
                <a:off x="4202" y="3550"/>
                <a:ext cx="265" cy="124"/>
              </a:xfrm>
              <a:custGeom>
                <a:avLst/>
                <a:gdLst>
                  <a:gd name="T0" fmla="*/ 129 w 139"/>
                  <a:gd name="T1" fmla="*/ 5 h 65"/>
                  <a:gd name="T2" fmla="*/ 129 w 139"/>
                  <a:gd name="T3" fmla="*/ 55 h 65"/>
                  <a:gd name="T4" fmla="*/ 134 w 139"/>
                  <a:gd name="T5" fmla="*/ 55 h 65"/>
                  <a:gd name="T6" fmla="*/ 132 w 139"/>
                  <a:gd name="T7" fmla="*/ 51 h 65"/>
                  <a:gd name="T8" fmla="*/ 110 w 139"/>
                  <a:gd name="T9" fmla="*/ 55 h 65"/>
                  <a:gd name="T10" fmla="*/ 81 w 139"/>
                  <a:gd name="T11" fmla="*/ 54 h 65"/>
                  <a:gd name="T12" fmla="*/ 58 w 139"/>
                  <a:gd name="T13" fmla="*/ 54 h 65"/>
                  <a:gd name="T14" fmla="*/ 29 w 139"/>
                  <a:gd name="T15" fmla="*/ 55 h 65"/>
                  <a:gd name="T16" fmla="*/ 7 w 139"/>
                  <a:gd name="T17" fmla="*/ 51 h 65"/>
                  <a:gd name="T18" fmla="*/ 5 w 139"/>
                  <a:gd name="T19" fmla="*/ 55 h 65"/>
                  <a:gd name="T20" fmla="*/ 10 w 139"/>
                  <a:gd name="T21" fmla="*/ 55 h 65"/>
                  <a:gd name="T22" fmla="*/ 10 w 139"/>
                  <a:gd name="T23" fmla="*/ 5 h 65"/>
                  <a:gd name="T24" fmla="*/ 5 w 139"/>
                  <a:gd name="T25" fmla="*/ 0 h 65"/>
                  <a:gd name="T26" fmla="*/ 0 w 139"/>
                  <a:gd name="T27" fmla="*/ 5 h 65"/>
                  <a:gd name="T28" fmla="*/ 0 w 139"/>
                  <a:gd name="T29" fmla="*/ 58 h 65"/>
                  <a:gd name="T30" fmla="*/ 2 w 139"/>
                  <a:gd name="T31" fmla="*/ 59 h 65"/>
                  <a:gd name="T32" fmla="*/ 29 w 139"/>
                  <a:gd name="T33" fmla="*/ 65 h 65"/>
                  <a:gd name="T34" fmla="*/ 58 w 139"/>
                  <a:gd name="T35" fmla="*/ 64 h 65"/>
                  <a:gd name="T36" fmla="*/ 81 w 139"/>
                  <a:gd name="T37" fmla="*/ 64 h 65"/>
                  <a:gd name="T38" fmla="*/ 110 w 139"/>
                  <a:gd name="T39" fmla="*/ 65 h 65"/>
                  <a:gd name="T40" fmla="*/ 136 w 139"/>
                  <a:gd name="T41" fmla="*/ 59 h 65"/>
                  <a:gd name="T42" fmla="*/ 139 w 139"/>
                  <a:gd name="T43" fmla="*/ 58 h 65"/>
                  <a:gd name="T44" fmla="*/ 139 w 139"/>
                  <a:gd name="T45" fmla="*/ 5 h 65"/>
                  <a:gd name="T46" fmla="*/ 134 w 139"/>
                  <a:gd name="T47" fmla="*/ 0 h 65"/>
                  <a:gd name="T48" fmla="*/ 129 w 139"/>
                  <a:gd name="T49" fmla="*/ 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9" h="65">
                    <a:moveTo>
                      <a:pt x="129" y="5"/>
                    </a:moveTo>
                    <a:cubicBezTo>
                      <a:pt x="129" y="55"/>
                      <a:pt x="129" y="55"/>
                      <a:pt x="129" y="55"/>
                    </a:cubicBezTo>
                    <a:cubicBezTo>
                      <a:pt x="134" y="55"/>
                      <a:pt x="134" y="55"/>
                      <a:pt x="134" y="55"/>
                    </a:cubicBezTo>
                    <a:cubicBezTo>
                      <a:pt x="132" y="51"/>
                      <a:pt x="132" y="51"/>
                      <a:pt x="132" y="51"/>
                    </a:cubicBezTo>
                    <a:cubicBezTo>
                      <a:pt x="125" y="54"/>
                      <a:pt x="118" y="55"/>
                      <a:pt x="110" y="55"/>
                    </a:cubicBezTo>
                    <a:cubicBezTo>
                      <a:pt x="101" y="55"/>
                      <a:pt x="91" y="54"/>
                      <a:pt x="81" y="54"/>
                    </a:cubicBezTo>
                    <a:cubicBezTo>
                      <a:pt x="58" y="54"/>
                      <a:pt x="58" y="54"/>
                      <a:pt x="58" y="54"/>
                    </a:cubicBezTo>
                    <a:cubicBezTo>
                      <a:pt x="47" y="54"/>
                      <a:pt x="38" y="55"/>
                      <a:pt x="29" y="55"/>
                    </a:cubicBezTo>
                    <a:cubicBezTo>
                      <a:pt x="21" y="55"/>
                      <a:pt x="14" y="54"/>
                      <a:pt x="7" y="51"/>
                    </a:cubicBezTo>
                    <a:cubicBezTo>
                      <a:pt x="5" y="55"/>
                      <a:pt x="5" y="55"/>
                      <a:pt x="5" y="55"/>
                    </a:cubicBezTo>
                    <a:cubicBezTo>
                      <a:pt x="10" y="55"/>
                      <a:pt x="10" y="55"/>
                      <a:pt x="10" y="55"/>
                    </a:cubicBezTo>
                    <a:cubicBezTo>
                      <a:pt x="10" y="5"/>
                      <a:pt x="10" y="5"/>
                      <a:pt x="10" y="5"/>
                    </a:cubicBezTo>
                    <a:cubicBezTo>
                      <a:pt x="10" y="2"/>
                      <a:pt x="7" y="0"/>
                      <a:pt x="5" y="0"/>
                    </a:cubicBezTo>
                    <a:cubicBezTo>
                      <a:pt x="2" y="0"/>
                      <a:pt x="0" y="2"/>
                      <a:pt x="0" y="5"/>
                    </a:cubicBezTo>
                    <a:cubicBezTo>
                      <a:pt x="0" y="58"/>
                      <a:pt x="0" y="58"/>
                      <a:pt x="0" y="58"/>
                    </a:cubicBezTo>
                    <a:cubicBezTo>
                      <a:pt x="2" y="59"/>
                      <a:pt x="2" y="59"/>
                      <a:pt x="2" y="59"/>
                    </a:cubicBezTo>
                    <a:cubicBezTo>
                      <a:pt x="11" y="64"/>
                      <a:pt x="20" y="65"/>
                      <a:pt x="29" y="65"/>
                    </a:cubicBezTo>
                    <a:cubicBezTo>
                      <a:pt x="39" y="65"/>
                      <a:pt x="48" y="64"/>
                      <a:pt x="58" y="64"/>
                    </a:cubicBezTo>
                    <a:cubicBezTo>
                      <a:pt x="81" y="64"/>
                      <a:pt x="81" y="64"/>
                      <a:pt x="81" y="64"/>
                    </a:cubicBezTo>
                    <a:cubicBezTo>
                      <a:pt x="90" y="64"/>
                      <a:pt x="100" y="65"/>
                      <a:pt x="110" y="65"/>
                    </a:cubicBezTo>
                    <a:cubicBezTo>
                      <a:pt x="119" y="65"/>
                      <a:pt x="128" y="64"/>
                      <a:pt x="136" y="59"/>
                    </a:cubicBezTo>
                    <a:cubicBezTo>
                      <a:pt x="139" y="58"/>
                      <a:pt x="139" y="58"/>
                      <a:pt x="139" y="58"/>
                    </a:cubicBezTo>
                    <a:cubicBezTo>
                      <a:pt x="139" y="5"/>
                      <a:pt x="139" y="5"/>
                      <a:pt x="139" y="5"/>
                    </a:cubicBezTo>
                    <a:cubicBezTo>
                      <a:pt x="139" y="2"/>
                      <a:pt x="137" y="0"/>
                      <a:pt x="134" y="0"/>
                    </a:cubicBezTo>
                    <a:cubicBezTo>
                      <a:pt x="131" y="0"/>
                      <a:pt x="129" y="2"/>
                      <a:pt x="129" y="5"/>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6" name="í$ľïḋe"/>
              <p:cNvSpPr/>
              <p:nvPr/>
            </p:nvSpPr>
            <p:spPr bwMode="auto">
              <a:xfrm>
                <a:off x="4202" y="3550"/>
                <a:ext cx="265" cy="231"/>
              </a:xfrm>
              <a:custGeom>
                <a:avLst/>
                <a:gdLst>
                  <a:gd name="T0" fmla="*/ 129 w 139"/>
                  <a:gd name="T1" fmla="*/ 5 h 121"/>
                  <a:gd name="T2" fmla="*/ 129 w 139"/>
                  <a:gd name="T3" fmla="*/ 66 h 121"/>
                  <a:gd name="T4" fmla="*/ 116 w 139"/>
                  <a:gd name="T5" fmla="*/ 98 h 121"/>
                  <a:gd name="T6" fmla="*/ 84 w 139"/>
                  <a:gd name="T7" fmla="*/ 111 h 121"/>
                  <a:gd name="T8" fmla="*/ 54 w 139"/>
                  <a:gd name="T9" fmla="*/ 111 h 121"/>
                  <a:gd name="T10" fmla="*/ 23 w 139"/>
                  <a:gd name="T11" fmla="*/ 98 h 121"/>
                  <a:gd name="T12" fmla="*/ 10 w 139"/>
                  <a:gd name="T13" fmla="*/ 66 h 121"/>
                  <a:gd name="T14" fmla="*/ 10 w 139"/>
                  <a:gd name="T15" fmla="*/ 5 h 121"/>
                  <a:gd name="T16" fmla="*/ 5 w 139"/>
                  <a:gd name="T17" fmla="*/ 0 h 121"/>
                  <a:gd name="T18" fmla="*/ 0 w 139"/>
                  <a:gd name="T19" fmla="*/ 5 h 121"/>
                  <a:gd name="T20" fmla="*/ 0 w 139"/>
                  <a:gd name="T21" fmla="*/ 66 h 121"/>
                  <a:gd name="T22" fmla="*/ 54 w 139"/>
                  <a:gd name="T23" fmla="*/ 121 h 121"/>
                  <a:gd name="T24" fmla="*/ 84 w 139"/>
                  <a:gd name="T25" fmla="*/ 121 h 121"/>
                  <a:gd name="T26" fmla="*/ 139 w 139"/>
                  <a:gd name="T27" fmla="*/ 66 h 121"/>
                  <a:gd name="T28" fmla="*/ 139 w 139"/>
                  <a:gd name="T29" fmla="*/ 5 h 121"/>
                  <a:gd name="T30" fmla="*/ 134 w 139"/>
                  <a:gd name="T31" fmla="*/ 0 h 121"/>
                  <a:gd name="T32" fmla="*/ 129 w 139"/>
                  <a:gd name="T33" fmla="*/ 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9" h="121">
                    <a:moveTo>
                      <a:pt x="129" y="5"/>
                    </a:moveTo>
                    <a:cubicBezTo>
                      <a:pt x="129" y="66"/>
                      <a:pt x="129" y="66"/>
                      <a:pt x="129" y="66"/>
                    </a:cubicBezTo>
                    <a:cubicBezTo>
                      <a:pt x="129" y="78"/>
                      <a:pt x="124" y="89"/>
                      <a:pt x="116" y="98"/>
                    </a:cubicBezTo>
                    <a:cubicBezTo>
                      <a:pt x="108" y="106"/>
                      <a:pt x="97" y="111"/>
                      <a:pt x="84" y="111"/>
                    </a:cubicBezTo>
                    <a:cubicBezTo>
                      <a:pt x="54" y="111"/>
                      <a:pt x="54" y="111"/>
                      <a:pt x="54" y="111"/>
                    </a:cubicBezTo>
                    <a:cubicBezTo>
                      <a:pt x="42" y="111"/>
                      <a:pt x="31" y="106"/>
                      <a:pt x="23" y="98"/>
                    </a:cubicBezTo>
                    <a:cubicBezTo>
                      <a:pt x="15" y="89"/>
                      <a:pt x="10" y="78"/>
                      <a:pt x="10" y="66"/>
                    </a:cubicBezTo>
                    <a:cubicBezTo>
                      <a:pt x="10" y="5"/>
                      <a:pt x="10" y="5"/>
                      <a:pt x="10" y="5"/>
                    </a:cubicBezTo>
                    <a:cubicBezTo>
                      <a:pt x="10" y="2"/>
                      <a:pt x="7" y="0"/>
                      <a:pt x="5" y="0"/>
                    </a:cubicBezTo>
                    <a:cubicBezTo>
                      <a:pt x="2" y="0"/>
                      <a:pt x="0" y="2"/>
                      <a:pt x="0" y="5"/>
                    </a:cubicBezTo>
                    <a:cubicBezTo>
                      <a:pt x="0" y="66"/>
                      <a:pt x="0" y="66"/>
                      <a:pt x="0" y="66"/>
                    </a:cubicBezTo>
                    <a:cubicBezTo>
                      <a:pt x="0" y="96"/>
                      <a:pt x="24" y="121"/>
                      <a:pt x="54" y="121"/>
                    </a:cubicBezTo>
                    <a:cubicBezTo>
                      <a:pt x="84" y="121"/>
                      <a:pt x="84" y="121"/>
                      <a:pt x="84" y="121"/>
                    </a:cubicBezTo>
                    <a:cubicBezTo>
                      <a:pt x="115" y="121"/>
                      <a:pt x="139" y="96"/>
                      <a:pt x="139" y="66"/>
                    </a:cubicBezTo>
                    <a:cubicBezTo>
                      <a:pt x="139" y="5"/>
                      <a:pt x="139" y="5"/>
                      <a:pt x="139" y="5"/>
                    </a:cubicBezTo>
                    <a:cubicBezTo>
                      <a:pt x="139" y="2"/>
                      <a:pt x="137" y="0"/>
                      <a:pt x="134" y="0"/>
                    </a:cubicBezTo>
                    <a:cubicBezTo>
                      <a:pt x="131" y="0"/>
                      <a:pt x="129" y="2"/>
                      <a:pt x="129" y="5"/>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7" name="ïṡlíḓè"/>
              <p:cNvSpPr/>
              <p:nvPr/>
            </p:nvSpPr>
            <p:spPr bwMode="auto">
              <a:xfrm>
                <a:off x="4116" y="3642"/>
                <a:ext cx="424" cy="19"/>
              </a:xfrm>
              <a:custGeom>
                <a:avLst/>
                <a:gdLst>
                  <a:gd name="T0" fmla="*/ 5 w 222"/>
                  <a:gd name="T1" fmla="*/ 10 h 10"/>
                  <a:gd name="T2" fmla="*/ 217 w 222"/>
                  <a:gd name="T3" fmla="*/ 10 h 10"/>
                  <a:gd name="T4" fmla="*/ 222 w 222"/>
                  <a:gd name="T5" fmla="*/ 5 h 10"/>
                  <a:gd name="T6" fmla="*/ 217 w 222"/>
                  <a:gd name="T7" fmla="*/ 0 h 10"/>
                  <a:gd name="T8" fmla="*/ 5 w 222"/>
                  <a:gd name="T9" fmla="*/ 0 h 10"/>
                  <a:gd name="T10" fmla="*/ 0 w 222"/>
                  <a:gd name="T11" fmla="*/ 5 h 10"/>
                  <a:gd name="T12" fmla="*/ 5 w 222"/>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222" h="10">
                    <a:moveTo>
                      <a:pt x="5" y="10"/>
                    </a:moveTo>
                    <a:cubicBezTo>
                      <a:pt x="217" y="10"/>
                      <a:pt x="217" y="10"/>
                      <a:pt x="217" y="10"/>
                    </a:cubicBezTo>
                    <a:cubicBezTo>
                      <a:pt x="220" y="10"/>
                      <a:pt x="222" y="8"/>
                      <a:pt x="222" y="5"/>
                    </a:cubicBezTo>
                    <a:cubicBezTo>
                      <a:pt x="222" y="2"/>
                      <a:pt x="220" y="0"/>
                      <a:pt x="217" y="0"/>
                    </a:cubicBezTo>
                    <a:cubicBezTo>
                      <a:pt x="5" y="0"/>
                      <a:pt x="5" y="0"/>
                      <a:pt x="5" y="0"/>
                    </a:cubicBezTo>
                    <a:cubicBezTo>
                      <a:pt x="2" y="0"/>
                      <a:pt x="0" y="2"/>
                      <a:pt x="0" y="5"/>
                    </a:cubicBezTo>
                    <a:cubicBezTo>
                      <a:pt x="0" y="8"/>
                      <a:pt x="2" y="10"/>
                      <a:pt x="5" y="10"/>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8" name="i$líḋe"/>
              <p:cNvSpPr/>
              <p:nvPr/>
            </p:nvSpPr>
            <p:spPr bwMode="auto">
              <a:xfrm>
                <a:off x="3966" y="3651"/>
                <a:ext cx="743" cy="659"/>
              </a:xfrm>
              <a:custGeom>
                <a:avLst/>
                <a:gdLst>
                  <a:gd name="T0" fmla="*/ 390 w 390"/>
                  <a:gd name="T1" fmla="*/ 89 h 346"/>
                  <a:gd name="T2" fmla="*/ 390 w 390"/>
                  <a:gd name="T3" fmla="*/ 346 h 346"/>
                  <a:gd name="T4" fmla="*/ 0 w 390"/>
                  <a:gd name="T5" fmla="*/ 346 h 346"/>
                  <a:gd name="T6" fmla="*/ 0 w 390"/>
                  <a:gd name="T7" fmla="*/ 89 h 346"/>
                  <a:gd name="T8" fmla="*/ 4 w 390"/>
                  <a:gd name="T9" fmla="*/ 63 h 346"/>
                  <a:gd name="T10" fmla="*/ 8 w 390"/>
                  <a:gd name="T11" fmla="*/ 52 h 346"/>
                  <a:gd name="T12" fmla="*/ 80 w 390"/>
                  <a:gd name="T13" fmla="*/ 0 h 346"/>
                  <a:gd name="T14" fmla="*/ 84 w 390"/>
                  <a:gd name="T15" fmla="*/ 0 h 346"/>
                  <a:gd name="T16" fmla="*/ 89 w 390"/>
                  <a:gd name="T17" fmla="*/ 0 h 346"/>
                  <a:gd name="T18" fmla="*/ 301 w 390"/>
                  <a:gd name="T19" fmla="*/ 0 h 346"/>
                  <a:gd name="T20" fmla="*/ 310 w 390"/>
                  <a:gd name="T21" fmla="*/ 0 h 346"/>
                  <a:gd name="T22" fmla="*/ 389 w 390"/>
                  <a:gd name="T23" fmla="*/ 79 h 346"/>
                  <a:gd name="T24" fmla="*/ 390 w 390"/>
                  <a:gd name="T25" fmla="*/ 89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0" h="346">
                    <a:moveTo>
                      <a:pt x="390" y="89"/>
                    </a:moveTo>
                    <a:cubicBezTo>
                      <a:pt x="390" y="346"/>
                      <a:pt x="390" y="346"/>
                      <a:pt x="390" y="346"/>
                    </a:cubicBezTo>
                    <a:cubicBezTo>
                      <a:pt x="0" y="346"/>
                      <a:pt x="0" y="346"/>
                      <a:pt x="0" y="346"/>
                    </a:cubicBezTo>
                    <a:cubicBezTo>
                      <a:pt x="0" y="89"/>
                      <a:pt x="0" y="89"/>
                      <a:pt x="0" y="89"/>
                    </a:cubicBezTo>
                    <a:cubicBezTo>
                      <a:pt x="0" y="80"/>
                      <a:pt x="2" y="71"/>
                      <a:pt x="4" y="63"/>
                    </a:cubicBezTo>
                    <a:cubicBezTo>
                      <a:pt x="5" y="59"/>
                      <a:pt x="7" y="55"/>
                      <a:pt x="8" y="52"/>
                    </a:cubicBezTo>
                    <a:cubicBezTo>
                      <a:pt x="21" y="24"/>
                      <a:pt x="48" y="4"/>
                      <a:pt x="80" y="0"/>
                    </a:cubicBezTo>
                    <a:cubicBezTo>
                      <a:pt x="81" y="0"/>
                      <a:pt x="83" y="0"/>
                      <a:pt x="84" y="0"/>
                    </a:cubicBezTo>
                    <a:cubicBezTo>
                      <a:pt x="86" y="0"/>
                      <a:pt x="87" y="0"/>
                      <a:pt x="89" y="0"/>
                    </a:cubicBezTo>
                    <a:cubicBezTo>
                      <a:pt x="301" y="0"/>
                      <a:pt x="301" y="0"/>
                      <a:pt x="301" y="0"/>
                    </a:cubicBezTo>
                    <a:cubicBezTo>
                      <a:pt x="304" y="0"/>
                      <a:pt x="307" y="0"/>
                      <a:pt x="310" y="0"/>
                    </a:cubicBezTo>
                    <a:cubicBezTo>
                      <a:pt x="351" y="5"/>
                      <a:pt x="384" y="37"/>
                      <a:pt x="389" y="79"/>
                    </a:cubicBezTo>
                    <a:cubicBezTo>
                      <a:pt x="389" y="82"/>
                      <a:pt x="390" y="85"/>
                      <a:pt x="390" y="89"/>
                    </a:cubicBezTo>
                  </a:path>
                </a:pathLst>
              </a:custGeom>
              <a:solidFill>
                <a:srgbClr val="FF9F3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9" name="îṣḻîdê"/>
              <p:cNvSpPr/>
              <p:nvPr/>
            </p:nvSpPr>
            <p:spPr bwMode="auto">
              <a:xfrm>
                <a:off x="3956" y="3642"/>
                <a:ext cx="763" cy="678"/>
              </a:xfrm>
              <a:custGeom>
                <a:avLst/>
                <a:gdLst>
                  <a:gd name="T0" fmla="*/ 395 w 400"/>
                  <a:gd name="T1" fmla="*/ 94 h 356"/>
                  <a:gd name="T2" fmla="*/ 390 w 400"/>
                  <a:gd name="T3" fmla="*/ 94 h 356"/>
                  <a:gd name="T4" fmla="*/ 390 w 400"/>
                  <a:gd name="T5" fmla="*/ 346 h 356"/>
                  <a:gd name="T6" fmla="*/ 10 w 400"/>
                  <a:gd name="T7" fmla="*/ 346 h 356"/>
                  <a:gd name="T8" fmla="*/ 10 w 400"/>
                  <a:gd name="T9" fmla="*/ 94 h 356"/>
                  <a:gd name="T10" fmla="*/ 14 w 400"/>
                  <a:gd name="T11" fmla="*/ 69 h 356"/>
                  <a:gd name="T12" fmla="*/ 18 w 400"/>
                  <a:gd name="T13" fmla="*/ 59 h 356"/>
                  <a:gd name="T14" fmla="*/ 18 w 400"/>
                  <a:gd name="T15" fmla="*/ 59 h 356"/>
                  <a:gd name="T16" fmla="*/ 86 w 400"/>
                  <a:gd name="T17" fmla="*/ 10 h 356"/>
                  <a:gd name="T18" fmla="*/ 86 w 400"/>
                  <a:gd name="T19" fmla="*/ 10 h 356"/>
                  <a:gd name="T20" fmla="*/ 86 w 400"/>
                  <a:gd name="T21" fmla="*/ 10 h 356"/>
                  <a:gd name="T22" fmla="*/ 89 w 400"/>
                  <a:gd name="T23" fmla="*/ 10 h 356"/>
                  <a:gd name="T24" fmla="*/ 89 w 400"/>
                  <a:gd name="T25" fmla="*/ 10 h 356"/>
                  <a:gd name="T26" fmla="*/ 89 w 400"/>
                  <a:gd name="T27" fmla="*/ 10 h 356"/>
                  <a:gd name="T28" fmla="*/ 94 w 400"/>
                  <a:gd name="T29" fmla="*/ 10 h 356"/>
                  <a:gd name="T30" fmla="*/ 306 w 400"/>
                  <a:gd name="T31" fmla="*/ 10 h 356"/>
                  <a:gd name="T32" fmla="*/ 314 w 400"/>
                  <a:gd name="T33" fmla="*/ 10 h 356"/>
                  <a:gd name="T34" fmla="*/ 389 w 400"/>
                  <a:gd name="T35" fmla="*/ 84 h 356"/>
                  <a:gd name="T36" fmla="*/ 389 w 400"/>
                  <a:gd name="T37" fmla="*/ 84 h 356"/>
                  <a:gd name="T38" fmla="*/ 390 w 400"/>
                  <a:gd name="T39" fmla="*/ 94 h 356"/>
                  <a:gd name="T40" fmla="*/ 395 w 400"/>
                  <a:gd name="T41" fmla="*/ 94 h 356"/>
                  <a:gd name="T42" fmla="*/ 400 w 400"/>
                  <a:gd name="T43" fmla="*/ 94 h 356"/>
                  <a:gd name="T44" fmla="*/ 399 w 400"/>
                  <a:gd name="T45" fmla="*/ 83 h 356"/>
                  <a:gd name="T46" fmla="*/ 399 w 400"/>
                  <a:gd name="T47" fmla="*/ 83 h 356"/>
                  <a:gd name="T48" fmla="*/ 315 w 400"/>
                  <a:gd name="T49" fmla="*/ 0 h 356"/>
                  <a:gd name="T50" fmla="*/ 306 w 400"/>
                  <a:gd name="T51" fmla="*/ 0 h 356"/>
                  <a:gd name="T52" fmla="*/ 94 w 400"/>
                  <a:gd name="T53" fmla="*/ 0 h 356"/>
                  <a:gd name="T54" fmla="*/ 89 w 400"/>
                  <a:gd name="T55" fmla="*/ 0 h 356"/>
                  <a:gd name="T56" fmla="*/ 89 w 400"/>
                  <a:gd name="T57" fmla="*/ 5 h 356"/>
                  <a:gd name="T58" fmla="*/ 89 w 400"/>
                  <a:gd name="T59" fmla="*/ 0 h 356"/>
                  <a:gd name="T60" fmla="*/ 85 w 400"/>
                  <a:gd name="T61" fmla="*/ 0 h 356"/>
                  <a:gd name="T62" fmla="*/ 85 w 400"/>
                  <a:gd name="T63" fmla="*/ 5 h 356"/>
                  <a:gd name="T64" fmla="*/ 85 w 400"/>
                  <a:gd name="T65" fmla="*/ 0 h 356"/>
                  <a:gd name="T66" fmla="*/ 9 w 400"/>
                  <a:gd name="T67" fmla="*/ 55 h 356"/>
                  <a:gd name="T68" fmla="*/ 9 w 400"/>
                  <a:gd name="T69" fmla="*/ 55 h 356"/>
                  <a:gd name="T70" fmla="*/ 4 w 400"/>
                  <a:gd name="T71" fmla="*/ 66 h 356"/>
                  <a:gd name="T72" fmla="*/ 0 w 400"/>
                  <a:gd name="T73" fmla="*/ 94 h 356"/>
                  <a:gd name="T74" fmla="*/ 0 w 400"/>
                  <a:gd name="T75" fmla="*/ 356 h 356"/>
                  <a:gd name="T76" fmla="*/ 400 w 400"/>
                  <a:gd name="T77" fmla="*/ 356 h 356"/>
                  <a:gd name="T78" fmla="*/ 400 w 400"/>
                  <a:gd name="T79" fmla="*/ 94 h 356"/>
                  <a:gd name="T80" fmla="*/ 395 w 400"/>
                  <a:gd name="T81" fmla="*/ 94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56">
                    <a:moveTo>
                      <a:pt x="395" y="94"/>
                    </a:moveTo>
                    <a:cubicBezTo>
                      <a:pt x="390" y="94"/>
                      <a:pt x="390" y="94"/>
                      <a:pt x="390" y="94"/>
                    </a:cubicBezTo>
                    <a:cubicBezTo>
                      <a:pt x="390" y="346"/>
                      <a:pt x="390" y="346"/>
                      <a:pt x="390" y="346"/>
                    </a:cubicBezTo>
                    <a:cubicBezTo>
                      <a:pt x="10" y="346"/>
                      <a:pt x="10" y="346"/>
                      <a:pt x="10" y="346"/>
                    </a:cubicBezTo>
                    <a:cubicBezTo>
                      <a:pt x="10" y="94"/>
                      <a:pt x="10" y="94"/>
                      <a:pt x="10" y="94"/>
                    </a:cubicBezTo>
                    <a:cubicBezTo>
                      <a:pt x="10" y="85"/>
                      <a:pt x="11" y="77"/>
                      <a:pt x="14" y="69"/>
                    </a:cubicBezTo>
                    <a:cubicBezTo>
                      <a:pt x="15" y="66"/>
                      <a:pt x="16" y="62"/>
                      <a:pt x="18" y="59"/>
                    </a:cubicBezTo>
                    <a:cubicBezTo>
                      <a:pt x="18" y="59"/>
                      <a:pt x="18" y="59"/>
                      <a:pt x="18" y="59"/>
                    </a:cubicBezTo>
                    <a:cubicBezTo>
                      <a:pt x="30" y="33"/>
                      <a:pt x="55" y="13"/>
                      <a:pt x="86" y="10"/>
                    </a:cubicBezTo>
                    <a:cubicBezTo>
                      <a:pt x="86" y="10"/>
                      <a:pt x="86" y="10"/>
                      <a:pt x="86" y="10"/>
                    </a:cubicBezTo>
                    <a:cubicBezTo>
                      <a:pt x="86" y="10"/>
                      <a:pt x="86" y="10"/>
                      <a:pt x="86" y="10"/>
                    </a:cubicBezTo>
                    <a:cubicBezTo>
                      <a:pt x="87" y="10"/>
                      <a:pt x="88" y="10"/>
                      <a:pt x="89" y="10"/>
                    </a:cubicBezTo>
                    <a:cubicBezTo>
                      <a:pt x="89" y="10"/>
                      <a:pt x="89" y="10"/>
                      <a:pt x="89" y="10"/>
                    </a:cubicBezTo>
                    <a:cubicBezTo>
                      <a:pt x="89" y="10"/>
                      <a:pt x="89" y="10"/>
                      <a:pt x="89" y="10"/>
                    </a:cubicBezTo>
                    <a:cubicBezTo>
                      <a:pt x="91" y="10"/>
                      <a:pt x="92" y="10"/>
                      <a:pt x="94" y="10"/>
                    </a:cubicBezTo>
                    <a:cubicBezTo>
                      <a:pt x="306" y="10"/>
                      <a:pt x="306" y="10"/>
                      <a:pt x="306" y="10"/>
                    </a:cubicBezTo>
                    <a:cubicBezTo>
                      <a:pt x="309" y="10"/>
                      <a:pt x="312" y="10"/>
                      <a:pt x="314" y="10"/>
                    </a:cubicBezTo>
                    <a:cubicBezTo>
                      <a:pt x="354" y="14"/>
                      <a:pt x="385" y="45"/>
                      <a:pt x="389" y="84"/>
                    </a:cubicBezTo>
                    <a:cubicBezTo>
                      <a:pt x="389" y="84"/>
                      <a:pt x="389" y="84"/>
                      <a:pt x="389" y="84"/>
                    </a:cubicBezTo>
                    <a:cubicBezTo>
                      <a:pt x="389" y="87"/>
                      <a:pt x="390" y="91"/>
                      <a:pt x="390" y="94"/>
                    </a:cubicBezTo>
                    <a:cubicBezTo>
                      <a:pt x="395" y="94"/>
                      <a:pt x="395" y="94"/>
                      <a:pt x="395" y="94"/>
                    </a:cubicBezTo>
                    <a:cubicBezTo>
                      <a:pt x="400" y="94"/>
                      <a:pt x="400" y="94"/>
                      <a:pt x="400" y="94"/>
                    </a:cubicBezTo>
                    <a:cubicBezTo>
                      <a:pt x="400" y="90"/>
                      <a:pt x="399" y="87"/>
                      <a:pt x="399" y="83"/>
                    </a:cubicBezTo>
                    <a:cubicBezTo>
                      <a:pt x="399" y="83"/>
                      <a:pt x="399" y="83"/>
                      <a:pt x="399" y="83"/>
                    </a:cubicBezTo>
                    <a:cubicBezTo>
                      <a:pt x="394" y="40"/>
                      <a:pt x="359" y="5"/>
                      <a:pt x="315" y="0"/>
                    </a:cubicBezTo>
                    <a:cubicBezTo>
                      <a:pt x="312" y="0"/>
                      <a:pt x="309" y="0"/>
                      <a:pt x="306" y="0"/>
                    </a:cubicBezTo>
                    <a:cubicBezTo>
                      <a:pt x="94" y="0"/>
                      <a:pt x="94" y="0"/>
                      <a:pt x="94" y="0"/>
                    </a:cubicBezTo>
                    <a:cubicBezTo>
                      <a:pt x="92" y="0"/>
                      <a:pt x="90" y="0"/>
                      <a:pt x="89" y="0"/>
                    </a:cubicBezTo>
                    <a:cubicBezTo>
                      <a:pt x="89" y="5"/>
                      <a:pt x="89" y="5"/>
                      <a:pt x="89" y="5"/>
                    </a:cubicBezTo>
                    <a:cubicBezTo>
                      <a:pt x="89" y="0"/>
                      <a:pt x="89" y="0"/>
                      <a:pt x="89" y="0"/>
                    </a:cubicBezTo>
                    <a:cubicBezTo>
                      <a:pt x="87" y="0"/>
                      <a:pt x="86" y="0"/>
                      <a:pt x="85" y="0"/>
                    </a:cubicBezTo>
                    <a:cubicBezTo>
                      <a:pt x="85" y="5"/>
                      <a:pt x="85" y="5"/>
                      <a:pt x="85" y="5"/>
                    </a:cubicBezTo>
                    <a:cubicBezTo>
                      <a:pt x="85" y="0"/>
                      <a:pt x="85" y="0"/>
                      <a:pt x="85" y="0"/>
                    </a:cubicBezTo>
                    <a:cubicBezTo>
                      <a:pt x="51" y="4"/>
                      <a:pt x="22" y="25"/>
                      <a:pt x="9" y="55"/>
                    </a:cubicBezTo>
                    <a:cubicBezTo>
                      <a:pt x="9" y="55"/>
                      <a:pt x="9" y="55"/>
                      <a:pt x="9" y="55"/>
                    </a:cubicBezTo>
                    <a:cubicBezTo>
                      <a:pt x="7" y="59"/>
                      <a:pt x="5" y="62"/>
                      <a:pt x="4" y="66"/>
                    </a:cubicBezTo>
                    <a:cubicBezTo>
                      <a:pt x="2" y="75"/>
                      <a:pt x="0" y="84"/>
                      <a:pt x="0" y="94"/>
                    </a:cubicBezTo>
                    <a:cubicBezTo>
                      <a:pt x="0" y="356"/>
                      <a:pt x="0" y="356"/>
                      <a:pt x="0" y="356"/>
                    </a:cubicBezTo>
                    <a:cubicBezTo>
                      <a:pt x="400" y="356"/>
                      <a:pt x="400" y="356"/>
                      <a:pt x="400" y="356"/>
                    </a:cubicBezTo>
                    <a:cubicBezTo>
                      <a:pt x="400" y="94"/>
                      <a:pt x="400" y="94"/>
                      <a:pt x="400" y="94"/>
                    </a:cubicBezTo>
                    <a:cubicBezTo>
                      <a:pt x="395" y="94"/>
                      <a:pt x="395" y="94"/>
                      <a:pt x="395" y="94"/>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0" name="íşḻide"/>
              <p:cNvSpPr/>
              <p:nvPr/>
            </p:nvSpPr>
            <p:spPr bwMode="auto">
              <a:xfrm>
                <a:off x="3987" y="3661"/>
                <a:ext cx="215" cy="101"/>
              </a:xfrm>
              <a:custGeom>
                <a:avLst/>
                <a:gdLst>
                  <a:gd name="T0" fmla="*/ 113 w 113"/>
                  <a:gd name="T1" fmla="*/ 0 h 53"/>
                  <a:gd name="T2" fmla="*/ 78 w 113"/>
                  <a:gd name="T3" fmla="*/ 0 h 53"/>
                  <a:gd name="T4" fmla="*/ 73 w 113"/>
                  <a:gd name="T5" fmla="*/ 0 h 53"/>
                  <a:gd name="T6" fmla="*/ 73 w 113"/>
                  <a:gd name="T7" fmla="*/ 0 h 53"/>
                  <a:gd name="T8" fmla="*/ 73 w 113"/>
                  <a:gd name="T9" fmla="*/ 0 h 53"/>
                  <a:gd name="T10" fmla="*/ 70 w 113"/>
                  <a:gd name="T11" fmla="*/ 0 h 53"/>
                  <a:gd name="T12" fmla="*/ 70 w 113"/>
                  <a:gd name="T13" fmla="*/ 0 h 53"/>
                  <a:gd name="T14" fmla="*/ 70 w 113"/>
                  <a:gd name="T15" fmla="*/ 0 h 53"/>
                  <a:gd name="T16" fmla="*/ 2 w 113"/>
                  <a:gd name="T17" fmla="*/ 49 h 53"/>
                  <a:gd name="T18" fmla="*/ 2 w 113"/>
                  <a:gd name="T19" fmla="*/ 49 h 53"/>
                  <a:gd name="T20" fmla="*/ 0 w 113"/>
                  <a:gd name="T21" fmla="*/ 53 h 53"/>
                  <a:gd name="T22" fmla="*/ 55 w 113"/>
                  <a:gd name="T23" fmla="*/ 42 h 53"/>
                  <a:gd name="T24" fmla="*/ 64 w 113"/>
                  <a:gd name="T25" fmla="*/ 42 h 53"/>
                  <a:gd name="T26" fmla="*/ 73 w 113"/>
                  <a:gd name="T27" fmla="*/ 29 h 53"/>
                  <a:gd name="T28" fmla="*/ 113 w 113"/>
                  <a:gd name="T2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53">
                    <a:moveTo>
                      <a:pt x="113" y="0"/>
                    </a:moveTo>
                    <a:cubicBezTo>
                      <a:pt x="78" y="0"/>
                      <a:pt x="78" y="0"/>
                      <a:pt x="78" y="0"/>
                    </a:cubicBezTo>
                    <a:cubicBezTo>
                      <a:pt x="76" y="0"/>
                      <a:pt x="75" y="0"/>
                      <a:pt x="73" y="0"/>
                    </a:cubicBezTo>
                    <a:cubicBezTo>
                      <a:pt x="73" y="0"/>
                      <a:pt x="73" y="0"/>
                      <a:pt x="73" y="0"/>
                    </a:cubicBezTo>
                    <a:cubicBezTo>
                      <a:pt x="73" y="0"/>
                      <a:pt x="73" y="0"/>
                      <a:pt x="73" y="0"/>
                    </a:cubicBezTo>
                    <a:cubicBezTo>
                      <a:pt x="72" y="0"/>
                      <a:pt x="71" y="0"/>
                      <a:pt x="70" y="0"/>
                    </a:cubicBezTo>
                    <a:cubicBezTo>
                      <a:pt x="70" y="0"/>
                      <a:pt x="70" y="0"/>
                      <a:pt x="70" y="0"/>
                    </a:cubicBezTo>
                    <a:cubicBezTo>
                      <a:pt x="70" y="0"/>
                      <a:pt x="70" y="0"/>
                      <a:pt x="70" y="0"/>
                    </a:cubicBezTo>
                    <a:cubicBezTo>
                      <a:pt x="39" y="3"/>
                      <a:pt x="14" y="23"/>
                      <a:pt x="2" y="49"/>
                    </a:cubicBezTo>
                    <a:cubicBezTo>
                      <a:pt x="2" y="49"/>
                      <a:pt x="2" y="49"/>
                      <a:pt x="2" y="49"/>
                    </a:cubicBezTo>
                    <a:cubicBezTo>
                      <a:pt x="1" y="50"/>
                      <a:pt x="1" y="52"/>
                      <a:pt x="0" y="53"/>
                    </a:cubicBezTo>
                    <a:cubicBezTo>
                      <a:pt x="17" y="46"/>
                      <a:pt x="36" y="42"/>
                      <a:pt x="55" y="42"/>
                    </a:cubicBezTo>
                    <a:cubicBezTo>
                      <a:pt x="64" y="42"/>
                      <a:pt x="64" y="42"/>
                      <a:pt x="64" y="42"/>
                    </a:cubicBezTo>
                    <a:cubicBezTo>
                      <a:pt x="67" y="37"/>
                      <a:pt x="70" y="33"/>
                      <a:pt x="73" y="29"/>
                    </a:cubicBezTo>
                    <a:cubicBezTo>
                      <a:pt x="83" y="16"/>
                      <a:pt x="97" y="6"/>
                      <a:pt x="113" y="0"/>
                    </a:cubicBezTo>
                  </a:path>
                </a:pathLst>
              </a:custGeom>
              <a:solidFill>
                <a:srgbClr val="EF872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1" name="í$lîdé"/>
              <p:cNvSpPr/>
              <p:nvPr/>
            </p:nvSpPr>
            <p:spPr bwMode="auto">
              <a:xfrm>
                <a:off x="3979" y="3651"/>
                <a:ext cx="279" cy="115"/>
              </a:xfrm>
              <a:custGeom>
                <a:avLst/>
                <a:gdLst>
                  <a:gd name="T0" fmla="*/ 146 w 146"/>
                  <a:gd name="T1" fmla="*/ 0 h 60"/>
                  <a:gd name="T2" fmla="*/ 83 w 146"/>
                  <a:gd name="T3" fmla="*/ 0 h 60"/>
                  <a:gd name="T4" fmla="*/ 77 w 146"/>
                  <a:gd name="T5" fmla="*/ 0 h 60"/>
                  <a:gd name="T6" fmla="*/ 3 w 146"/>
                  <a:gd name="T7" fmla="*/ 52 h 60"/>
                  <a:gd name="T8" fmla="*/ 0 w 146"/>
                  <a:gd name="T9" fmla="*/ 60 h 60"/>
                  <a:gd name="T10" fmla="*/ 4 w 146"/>
                  <a:gd name="T11" fmla="*/ 58 h 60"/>
                  <a:gd name="T12" fmla="*/ 6 w 146"/>
                  <a:gd name="T13" fmla="*/ 54 h 60"/>
                  <a:gd name="T14" fmla="*/ 6 w 146"/>
                  <a:gd name="T15" fmla="*/ 54 h 60"/>
                  <a:gd name="T16" fmla="*/ 74 w 146"/>
                  <a:gd name="T17" fmla="*/ 5 h 60"/>
                  <a:gd name="T18" fmla="*/ 74 w 146"/>
                  <a:gd name="T19" fmla="*/ 5 h 60"/>
                  <a:gd name="T20" fmla="*/ 74 w 146"/>
                  <a:gd name="T21" fmla="*/ 5 h 60"/>
                  <a:gd name="T22" fmla="*/ 77 w 146"/>
                  <a:gd name="T23" fmla="*/ 5 h 60"/>
                  <a:gd name="T24" fmla="*/ 77 w 146"/>
                  <a:gd name="T25" fmla="*/ 5 h 60"/>
                  <a:gd name="T26" fmla="*/ 77 w 146"/>
                  <a:gd name="T27" fmla="*/ 5 h 60"/>
                  <a:gd name="T28" fmla="*/ 82 w 146"/>
                  <a:gd name="T29" fmla="*/ 5 h 60"/>
                  <a:gd name="T30" fmla="*/ 117 w 146"/>
                  <a:gd name="T31" fmla="*/ 5 h 60"/>
                  <a:gd name="T32" fmla="*/ 122 w 146"/>
                  <a:gd name="T33" fmla="*/ 4 h 60"/>
                  <a:gd name="T34" fmla="*/ 122 w 146"/>
                  <a:gd name="T35" fmla="*/ 4 h 60"/>
                  <a:gd name="T36" fmla="*/ 140 w 146"/>
                  <a:gd name="T37" fmla="*/ 0 h 60"/>
                  <a:gd name="T38" fmla="*/ 146 w 146"/>
                  <a:gd name="T3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6" h="60">
                    <a:moveTo>
                      <a:pt x="146" y="0"/>
                    </a:moveTo>
                    <a:cubicBezTo>
                      <a:pt x="83" y="0"/>
                      <a:pt x="83" y="0"/>
                      <a:pt x="83" y="0"/>
                    </a:cubicBezTo>
                    <a:cubicBezTo>
                      <a:pt x="81" y="0"/>
                      <a:pt x="79" y="0"/>
                      <a:pt x="77" y="0"/>
                    </a:cubicBezTo>
                    <a:cubicBezTo>
                      <a:pt x="44" y="3"/>
                      <a:pt x="16" y="23"/>
                      <a:pt x="3" y="52"/>
                    </a:cubicBezTo>
                    <a:cubicBezTo>
                      <a:pt x="2" y="55"/>
                      <a:pt x="0" y="57"/>
                      <a:pt x="0" y="60"/>
                    </a:cubicBezTo>
                    <a:cubicBezTo>
                      <a:pt x="1" y="59"/>
                      <a:pt x="3" y="59"/>
                      <a:pt x="4" y="58"/>
                    </a:cubicBezTo>
                    <a:cubicBezTo>
                      <a:pt x="5" y="57"/>
                      <a:pt x="5" y="55"/>
                      <a:pt x="6" y="54"/>
                    </a:cubicBezTo>
                    <a:cubicBezTo>
                      <a:pt x="6" y="54"/>
                      <a:pt x="6" y="54"/>
                      <a:pt x="6" y="54"/>
                    </a:cubicBezTo>
                    <a:cubicBezTo>
                      <a:pt x="18" y="28"/>
                      <a:pt x="43" y="8"/>
                      <a:pt x="74" y="5"/>
                    </a:cubicBezTo>
                    <a:cubicBezTo>
                      <a:pt x="74" y="5"/>
                      <a:pt x="74" y="5"/>
                      <a:pt x="74" y="5"/>
                    </a:cubicBezTo>
                    <a:cubicBezTo>
                      <a:pt x="74" y="5"/>
                      <a:pt x="74" y="5"/>
                      <a:pt x="74" y="5"/>
                    </a:cubicBezTo>
                    <a:cubicBezTo>
                      <a:pt x="75" y="5"/>
                      <a:pt x="76" y="5"/>
                      <a:pt x="77" y="5"/>
                    </a:cubicBezTo>
                    <a:cubicBezTo>
                      <a:pt x="77" y="5"/>
                      <a:pt x="77" y="5"/>
                      <a:pt x="77" y="5"/>
                    </a:cubicBezTo>
                    <a:cubicBezTo>
                      <a:pt x="77" y="5"/>
                      <a:pt x="77" y="5"/>
                      <a:pt x="77" y="5"/>
                    </a:cubicBezTo>
                    <a:cubicBezTo>
                      <a:pt x="79" y="5"/>
                      <a:pt x="80" y="5"/>
                      <a:pt x="82" y="5"/>
                    </a:cubicBezTo>
                    <a:cubicBezTo>
                      <a:pt x="117" y="5"/>
                      <a:pt x="117" y="5"/>
                      <a:pt x="117" y="5"/>
                    </a:cubicBezTo>
                    <a:cubicBezTo>
                      <a:pt x="118" y="4"/>
                      <a:pt x="120" y="4"/>
                      <a:pt x="122" y="4"/>
                    </a:cubicBezTo>
                    <a:cubicBezTo>
                      <a:pt x="122" y="4"/>
                      <a:pt x="122" y="4"/>
                      <a:pt x="122" y="4"/>
                    </a:cubicBezTo>
                    <a:cubicBezTo>
                      <a:pt x="128" y="2"/>
                      <a:pt x="134" y="1"/>
                      <a:pt x="140" y="0"/>
                    </a:cubicBezTo>
                    <a:cubicBezTo>
                      <a:pt x="142" y="0"/>
                      <a:pt x="144" y="0"/>
                      <a:pt x="146" y="0"/>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2" name="íṡḷíde"/>
              <p:cNvSpPr/>
              <p:nvPr/>
            </p:nvSpPr>
            <p:spPr bwMode="auto">
              <a:xfrm>
                <a:off x="3832" y="3750"/>
                <a:ext cx="998" cy="560"/>
              </a:xfrm>
              <a:custGeom>
                <a:avLst/>
                <a:gdLst>
                  <a:gd name="T0" fmla="*/ 523 w 523"/>
                  <a:gd name="T1" fmla="*/ 136 h 294"/>
                  <a:gd name="T2" fmla="*/ 523 w 523"/>
                  <a:gd name="T3" fmla="*/ 294 h 294"/>
                  <a:gd name="T4" fmla="*/ 0 w 523"/>
                  <a:gd name="T5" fmla="*/ 294 h 294"/>
                  <a:gd name="T6" fmla="*/ 0 w 523"/>
                  <a:gd name="T7" fmla="*/ 136 h 294"/>
                  <a:gd name="T8" fmla="*/ 7 w 523"/>
                  <a:gd name="T9" fmla="*/ 91 h 294"/>
                  <a:gd name="T10" fmla="*/ 136 w 523"/>
                  <a:gd name="T11" fmla="*/ 0 h 294"/>
                  <a:gd name="T12" fmla="*/ 386 w 523"/>
                  <a:gd name="T13" fmla="*/ 0 h 294"/>
                  <a:gd name="T14" fmla="*/ 434 w 523"/>
                  <a:gd name="T15" fmla="*/ 9 h 294"/>
                  <a:gd name="T16" fmla="*/ 523 w 523"/>
                  <a:gd name="T17" fmla="*/ 136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3" h="294">
                    <a:moveTo>
                      <a:pt x="523" y="136"/>
                    </a:moveTo>
                    <a:cubicBezTo>
                      <a:pt x="523" y="294"/>
                      <a:pt x="523" y="294"/>
                      <a:pt x="523" y="294"/>
                    </a:cubicBezTo>
                    <a:cubicBezTo>
                      <a:pt x="0" y="294"/>
                      <a:pt x="0" y="294"/>
                      <a:pt x="0" y="294"/>
                    </a:cubicBezTo>
                    <a:cubicBezTo>
                      <a:pt x="0" y="136"/>
                      <a:pt x="0" y="136"/>
                      <a:pt x="0" y="136"/>
                    </a:cubicBezTo>
                    <a:cubicBezTo>
                      <a:pt x="0" y="121"/>
                      <a:pt x="2" y="105"/>
                      <a:pt x="7" y="91"/>
                    </a:cubicBezTo>
                    <a:cubicBezTo>
                      <a:pt x="26" y="38"/>
                      <a:pt x="77" y="0"/>
                      <a:pt x="136" y="0"/>
                    </a:cubicBezTo>
                    <a:cubicBezTo>
                      <a:pt x="386" y="0"/>
                      <a:pt x="386" y="0"/>
                      <a:pt x="386" y="0"/>
                    </a:cubicBezTo>
                    <a:cubicBezTo>
                      <a:pt x="403" y="0"/>
                      <a:pt x="419" y="3"/>
                      <a:pt x="434" y="9"/>
                    </a:cubicBezTo>
                    <a:cubicBezTo>
                      <a:pt x="486" y="28"/>
                      <a:pt x="523" y="78"/>
                      <a:pt x="523" y="136"/>
                    </a:cubicBezTo>
                  </a:path>
                </a:pathLst>
              </a:custGeom>
              <a:solidFill>
                <a:srgbClr val="E259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3" name="íSḻïďé"/>
              <p:cNvSpPr/>
              <p:nvPr/>
            </p:nvSpPr>
            <p:spPr bwMode="auto">
              <a:xfrm>
                <a:off x="3823" y="3741"/>
                <a:ext cx="1016" cy="579"/>
              </a:xfrm>
              <a:custGeom>
                <a:avLst/>
                <a:gdLst>
                  <a:gd name="T0" fmla="*/ 528 w 533"/>
                  <a:gd name="T1" fmla="*/ 141 h 304"/>
                  <a:gd name="T2" fmla="*/ 523 w 533"/>
                  <a:gd name="T3" fmla="*/ 141 h 304"/>
                  <a:gd name="T4" fmla="*/ 523 w 533"/>
                  <a:gd name="T5" fmla="*/ 294 h 304"/>
                  <a:gd name="T6" fmla="*/ 10 w 533"/>
                  <a:gd name="T7" fmla="*/ 294 h 304"/>
                  <a:gd name="T8" fmla="*/ 10 w 533"/>
                  <a:gd name="T9" fmla="*/ 141 h 304"/>
                  <a:gd name="T10" fmla="*/ 17 w 533"/>
                  <a:gd name="T11" fmla="*/ 98 h 304"/>
                  <a:gd name="T12" fmla="*/ 17 w 533"/>
                  <a:gd name="T13" fmla="*/ 98 h 304"/>
                  <a:gd name="T14" fmla="*/ 141 w 533"/>
                  <a:gd name="T15" fmla="*/ 10 h 304"/>
                  <a:gd name="T16" fmla="*/ 391 w 533"/>
                  <a:gd name="T17" fmla="*/ 10 h 304"/>
                  <a:gd name="T18" fmla="*/ 437 w 533"/>
                  <a:gd name="T19" fmla="*/ 18 h 304"/>
                  <a:gd name="T20" fmla="*/ 437 w 533"/>
                  <a:gd name="T21" fmla="*/ 18 h 304"/>
                  <a:gd name="T22" fmla="*/ 523 w 533"/>
                  <a:gd name="T23" fmla="*/ 141 h 304"/>
                  <a:gd name="T24" fmla="*/ 528 w 533"/>
                  <a:gd name="T25" fmla="*/ 141 h 304"/>
                  <a:gd name="T26" fmla="*/ 533 w 533"/>
                  <a:gd name="T27" fmla="*/ 141 h 304"/>
                  <a:gd name="T28" fmla="*/ 441 w 533"/>
                  <a:gd name="T29" fmla="*/ 9 h 304"/>
                  <a:gd name="T30" fmla="*/ 441 w 533"/>
                  <a:gd name="T31" fmla="*/ 9 h 304"/>
                  <a:gd name="T32" fmla="*/ 391 w 533"/>
                  <a:gd name="T33" fmla="*/ 0 h 304"/>
                  <a:gd name="T34" fmla="*/ 141 w 533"/>
                  <a:gd name="T35" fmla="*/ 0 h 304"/>
                  <a:gd name="T36" fmla="*/ 8 w 533"/>
                  <a:gd name="T37" fmla="*/ 94 h 304"/>
                  <a:gd name="T38" fmla="*/ 8 w 533"/>
                  <a:gd name="T39" fmla="*/ 94 h 304"/>
                  <a:gd name="T40" fmla="*/ 0 w 533"/>
                  <a:gd name="T41" fmla="*/ 141 h 304"/>
                  <a:gd name="T42" fmla="*/ 0 w 533"/>
                  <a:gd name="T43" fmla="*/ 304 h 304"/>
                  <a:gd name="T44" fmla="*/ 533 w 533"/>
                  <a:gd name="T45" fmla="*/ 304 h 304"/>
                  <a:gd name="T46" fmla="*/ 533 w 533"/>
                  <a:gd name="T47" fmla="*/ 141 h 304"/>
                  <a:gd name="T48" fmla="*/ 528 w 533"/>
                  <a:gd name="T49" fmla="*/ 14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33" h="304">
                    <a:moveTo>
                      <a:pt x="528" y="141"/>
                    </a:moveTo>
                    <a:cubicBezTo>
                      <a:pt x="523" y="141"/>
                      <a:pt x="523" y="141"/>
                      <a:pt x="523" y="141"/>
                    </a:cubicBezTo>
                    <a:cubicBezTo>
                      <a:pt x="523" y="294"/>
                      <a:pt x="523" y="294"/>
                      <a:pt x="523" y="294"/>
                    </a:cubicBezTo>
                    <a:cubicBezTo>
                      <a:pt x="10" y="294"/>
                      <a:pt x="10" y="294"/>
                      <a:pt x="10" y="294"/>
                    </a:cubicBezTo>
                    <a:cubicBezTo>
                      <a:pt x="10" y="141"/>
                      <a:pt x="10" y="141"/>
                      <a:pt x="10" y="141"/>
                    </a:cubicBezTo>
                    <a:cubicBezTo>
                      <a:pt x="10" y="126"/>
                      <a:pt x="12" y="111"/>
                      <a:pt x="17" y="98"/>
                    </a:cubicBezTo>
                    <a:cubicBezTo>
                      <a:pt x="17" y="98"/>
                      <a:pt x="17" y="98"/>
                      <a:pt x="17" y="98"/>
                    </a:cubicBezTo>
                    <a:cubicBezTo>
                      <a:pt x="35" y="47"/>
                      <a:pt x="84" y="10"/>
                      <a:pt x="141" y="10"/>
                    </a:cubicBezTo>
                    <a:cubicBezTo>
                      <a:pt x="391" y="10"/>
                      <a:pt x="391" y="10"/>
                      <a:pt x="391" y="10"/>
                    </a:cubicBezTo>
                    <a:cubicBezTo>
                      <a:pt x="407" y="10"/>
                      <a:pt x="423" y="13"/>
                      <a:pt x="437" y="18"/>
                    </a:cubicBezTo>
                    <a:cubicBezTo>
                      <a:pt x="437" y="18"/>
                      <a:pt x="437" y="18"/>
                      <a:pt x="437" y="18"/>
                    </a:cubicBezTo>
                    <a:cubicBezTo>
                      <a:pt x="487" y="37"/>
                      <a:pt x="523" y="85"/>
                      <a:pt x="523" y="141"/>
                    </a:cubicBezTo>
                    <a:cubicBezTo>
                      <a:pt x="528" y="141"/>
                      <a:pt x="528" y="141"/>
                      <a:pt x="528" y="141"/>
                    </a:cubicBezTo>
                    <a:cubicBezTo>
                      <a:pt x="533" y="141"/>
                      <a:pt x="533" y="141"/>
                      <a:pt x="533" y="141"/>
                    </a:cubicBezTo>
                    <a:cubicBezTo>
                      <a:pt x="533" y="81"/>
                      <a:pt x="494" y="29"/>
                      <a:pt x="441" y="9"/>
                    </a:cubicBezTo>
                    <a:cubicBezTo>
                      <a:pt x="441" y="9"/>
                      <a:pt x="441" y="9"/>
                      <a:pt x="441" y="9"/>
                    </a:cubicBezTo>
                    <a:cubicBezTo>
                      <a:pt x="425" y="3"/>
                      <a:pt x="409" y="0"/>
                      <a:pt x="391" y="0"/>
                    </a:cubicBezTo>
                    <a:cubicBezTo>
                      <a:pt x="141" y="0"/>
                      <a:pt x="141" y="0"/>
                      <a:pt x="141" y="0"/>
                    </a:cubicBezTo>
                    <a:cubicBezTo>
                      <a:pt x="79" y="0"/>
                      <a:pt x="27" y="39"/>
                      <a:pt x="8" y="94"/>
                    </a:cubicBezTo>
                    <a:cubicBezTo>
                      <a:pt x="8" y="94"/>
                      <a:pt x="8" y="94"/>
                      <a:pt x="8" y="94"/>
                    </a:cubicBezTo>
                    <a:cubicBezTo>
                      <a:pt x="2" y="109"/>
                      <a:pt x="0" y="125"/>
                      <a:pt x="0" y="141"/>
                    </a:cubicBezTo>
                    <a:cubicBezTo>
                      <a:pt x="0" y="304"/>
                      <a:pt x="0" y="304"/>
                      <a:pt x="0" y="304"/>
                    </a:cubicBezTo>
                    <a:cubicBezTo>
                      <a:pt x="533" y="304"/>
                      <a:pt x="533" y="304"/>
                      <a:pt x="533" y="304"/>
                    </a:cubicBezTo>
                    <a:cubicBezTo>
                      <a:pt x="533" y="141"/>
                      <a:pt x="533" y="141"/>
                      <a:pt x="533" y="141"/>
                    </a:cubicBezTo>
                    <a:cubicBezTo>
                      <a:pt x="528" y="141"/>
                      <a:pt x="528" y="141"/>
                      <a:pt x="528" y="141"/>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
          <p:nvSpPr>
            <p:cNvPr id="11" name="isľiḍè"/>
            <p:cNvSpPr/>
            <p:nvPr/>
          </p:nvSpPr>
          <p:spPr bwMode="auto">
            <a:xfrm>
              <a:off x="4027" y="2817"/>
              <a:ext cx="591" cy="684"/>
            </a:xfrm>
            <a:custGeom>
              <a:avLst/>
              <a:gdLst>
                <a:gd name="T0" fmla="*/ 185 w 310"/>
                <a:gd name="T1" fmla="*/ 359 h 359"/>
                <a:gd name="T2" fmla="*/ 125 w 310"/>
                <a:gd name="T3" fmla="*/ 359 h 359"/>
                <a:gd name="T4" fmla="*/ 0 w 310"/>
                <a:gd name="T5" fmla="*/ 234 h 359"/>
                <a:gd name="T6" fmla="*/ 0 w 310"/>
                <a:gd name="T7" fmla="*/ 125 h 359"/>
                <a:gd name="T8" fmla="*/ 125 w 310"/>
                <a:gd name="T9" fmla="*/ 0 h 359"/>
                <a:gd name="T10" fmla="*/ 185 w 310"/>
                <a:gd name="T11" fmla="*/ 0 h 359"/>
                <a:gd name="T12" fmla="*/ 310 w 310"/>
                <a:gd name="T13" fmla="*/ 125 h 359"/>
                <a:gd name="T14" fmla="*/ 310 w 310"/>
                <a:gd name="T15" fmla="*/ 234 h 359"/>
                <a:gd name="T16" fmla="*/ 185 w 310"/>
                <a:gd name="T17" fmla="*/ 359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359">
                  <a:moveTo>
                    <a:pt x="185" y="359"/>
                  </a:moveTo>
                  <a:cubicBezTo>
                    <a:pt x="125" y="359"/>
                    <a:pt x="125" y="359"/>
                    <a:pt x="125" y="359"/>
                  </a:cubicBezTo>
                  <a:cubicBezTo>
                    <a:pt x="56" y="359"/>
                    <a:pt x="0" y="303"/>
                    <a:pt x="0" y="234"/>
                  </a:cubicBezTo>
                  <a:cubicBezTo>
                    <a:pt x="0" y="125"/>
                    <a:pt x="0" y="125"/>
                    <a:pt x="0" y="125"/>
                  </a:cubicBezTo>
                  <a:cubicBezTo>
                    <a:pt x="0" y="56"/>
                    <a:pt x="56" y="0"/>
                    <a:pt x="125" y="0"/>
                  </a:cubicBezTo>
                  <a:cubicBezTo>
                    <a:pt x="185" y="0"/>
                    <a:pt x="185" y="0"/>
                    <a:pt x="185" y="0"/>
                  </a:cubicBezTo>
                  <a:cubicBezTo>
                    <a:pt x="254" y="0"/>
                    <a:pt x="310" y="56"/>
                    <a:pt x="310" y="125"/>
                  </a:cubicBezTo>
                  <a:cubicBezTo>
                    <a:pt x="310" y="234"/>
                    <a:pt x="310" y="234"/>
                    <a:pt x="310" y="234"/>
                  </a:cubicBezTo>
                  <a:cubicBezTo>
                    <a:pt x="310" y="303"/>
                    <a:pt x="254" y="359"/>
                    <a:pt x="185" y="359"/>
                  </a:cubicBezTo>
                  <a:close/>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 name="îŝlîḑè"/>
            <p:cNvSpPr/>
            <p:nvPr/>
          </p:nvSpPr>
          <p:spPr bwMode="auto">
            <a:xfrm>
              <a:off x="5018" y="3229"/>
              <a:ext cx="120" cy="121"/>
            </a:xfrm>
            <a:prstGeom prst="ellipse">
              <a:avLst/>
            </a:pr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 name="íṣľiďé"/>
            <p:cNvSpPr/>
            <p:nvPr/>
          </p:nvSpPr>
          <p:spPr bwMode="auto">
            <a:xfrm>
              <a:off x="5018" y="3229"/>
              <a:ext cx="120" cy="121"/>
            </a:xfrm>
            <a:prstGeom prst="ellipse">
              <a:avLst/>
            </a:pr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14" name="iṩ1îďê"/>
            <p:cNvSpPr/>
            <p:nvPr/>
          </p:nvSpPr>
          <p:spPr bwMode="auto">
            <a:xfrm>
              <a:off x="5505" y="3221"/>
              <a:ext cx="122" cy="122"/>
            </a:xfrm>
            <a:prstGeom prst="ellipse">
              <a:avLst/>
            </a:pr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 name="iṡļïdê"/>
            <p:cNvSpPr/>
            <p:nvPr/>
          </p:nvSpPr>
          <p:spPr bwMode="auto">
            <a:xfrm>
              <a:off x="5505" y="3221"/>
              <a:ext cx="122" cy="122"/>
            </a:xfrm>
            <a:prstGeom prst="ellipse">
              <a:avLst/>
            </a:pr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16" name="ïṩ1idê"/>
            <p:cNvSpPr/>
            <p:nvPr/>
          </p:nvSpPr>
          <p:spPr bwMode="auto">
            <a:xfrm>
              <a:off x="5064" y="2933"/>
              <a:ext cx="523" cy="676"/>
            </a:xfrm>
            <a:custGeom>
              <a:avLst/>
              <a:gdLst>
                <a:gd name="T0" fmla="*/ 163 w 274"/>
                <a:gd name="T1" fmla="*/ 355 h 355"/>
                <a:gd name="T2" fmla="*/ 111 w 274"/>
                <a:gd name="T3" fmla="*/ 355 h 355"/>
                <a:gd name="T4" fmla="*/ 0 w 274"/>
                <a:gd name="T5" fmla="*/ 244 h 355"/>
                <a:gd name="T6" fmla="*/ 0 w 274"/>
                <a:gd name="T7" fmla="*/ 56 h 355"/>
                <a:gd name="T8" fmla="*/ 57 w 274"/>
                <a:gd name="T9" fmla="*/ 0 h 355"/>
                <a:gd name="T10" fmla="*/ 204 w 274"/>
                <a:gd name="T11" fmla="*/ 0 h 355"/>
                <a:gd name="T12" fmla="*/ 274 w 274"/>
                <a:gd name="T13" fmla="*/ 70 h 355"/>
                <a:gd name="T14" fmla="*/ 274 w 274"/>
                <a:gd name="T15" fmla="*/ 244 h 355"/>
                <a:gd name="T16" fmla="*/ 163 w 274"/>
                <a:gd name="T17" fmla="*/ 35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 h="355">
                  <a:moveTo>
                    <a:pt x="163" y="355"/>
                  </a:moveTo>
                  <a:cubicBezTo>
                    <a:pt x="111" y="355"/>
                    <a:pt x="111" y="355"/>
                    <a:pt x="111" y="355"/>
                  </a:cubicBezTo>
                  <a:cubicBezTo>
                    <a:pt x="50" y="355"/>
                    <a:pt x="0" y="305"/>
                    <a:pt x="0" y="244"/>
                  </a:cubicBezTo>
                  <a:cubicBezTo>
                    <a:pt x="0" y="56"/>
                    <a:pt x="0" y="56"/>
                    <a:pt x="0" y="56"/>
                  </a:cubicBezTo>
                  <a:cubicBezTo>
                    <a:pt x="0" y="25"/>
                    <a:pt x="26" y="0"/>
                    <a:pt x="57" y="0"/>
                  </a:cubicBezTo>
                  <a:cubicBezTo>
                    <a:pt x="204" y="0"/>
                    <a:pt x="204" y="0"/>
                    <a:pt x="204" y="0"/>
                  </a:cubicBezTo>
                  <a:cubicBezTo>
                    <a:pt x="243" y="0"/>
                    <a:pt x="274" y="31"/>
                    <a:pt x="274" y="70"/>
                  </a:cubicBezTo>
                  <a:cubicBezTo>
                    <a:pt x="274" y="244"/>
                    <a:pt x="274" y="244"/>
                    <a:pt x="274" y="244"/>
                  </a:cubicBezTo>
                  <a:cubicBezTo>
                    <a:pt x="274" y="305"/>
                    <a:pt x="224" y="355"/>
                    <a:pt x="163" y="355"/>
                  </a:cubicBezTo>
                  <a:close/>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 name="îśḷïdè"/>
            <p:cNvSpPr/>
            <p:nvPr/>
          </p:nvSpPr>
          <p:spPr bwMode="auto">
            <a:xfrm>
              <a:off x="5064" y="2933"/>
              <a:ext cx="523" cy="676"/>
            </a:xfrm>
            <a:custGeom>
              <a:avLst/>
              <a:gdLst>
                <a:gd name="T0" fmla="*/ 163 w 274"/>
                <a:gd name="T1" fmla="*/ 355 h 355"/>
                <a:gd name="T2" fmla="*/ 111 w 274"/>
                <a:gd name="T3" fmla="*/ 355 h 355"/>
                <a:gd name="T4" fmla="*/ 0 w 274"/>
                <a:gd name="T5" fmla="*/ 244 h 355"/>
                <a:gd name="T6" fmla="*/ 0 w 274"/>
                <a:gd name="T7" fmla="*/ 56 h 355"/>
                <a:gd name="T8" fmla="*/ 57 w 274"/>
                <a:gd name="T9" fmla="*/ 0 h 355"/>
                <a:gd name="T10" fmla="*/ 204 w 274"/>
                <a:gd name="T11" fmla="*/ 0 h 355"/>
                <a:gd name="T12" fmla="*/ 274 w 274"/>
                <a:gd name="T13" fmla="*/ 70 h 355"/>
                <a:gd name="T14" fmla="*/ 274 w 274"/>
                <a:gd name="T15" fmla="*/ 244 h 355"/>
                <a:gd name="T16" fmla="*/ 163 w 274"/>
                <a:gd name="T17" fmla="*/ 35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 h="355">
                  <a:moveTo>
                    <a:pt x="163" y="355"/>
                  </a:moveTo>
                  <a:cubicBezTo>
                    <a:pt x="111" y="355"/>
                    <a:pt x="111" y="355"/>
                    <a:pt x="111" y="355"/>
                  </a:cubicBezTo>
                  <a:cubicBezTo>
                    <a:pt x="50" y="355"/>
                    <a:pt x="0" y="305"/>
                    <a:pt x="0" y="244"/>
                  </a:cubicBezTo>
                  <a:cubicBezTo>
                    <a:pt x="0" y="56"/>
                    <a:pt x="0" y="56"/>
                    <a:pt x="0" y="56"/>
                  </a:cubicBezTo>
                  <a:cubicBezTo>
                    <a:pt x="0" y="25"/>
                    <a:pt x="26" y="0"/>
                    <a:pt x="57" y="0"/>
                  </a:cubicBezTo>
                  <a:cubicBezTo>
                    <a:pt x="204" y="0"/>
                    <a:pt x="204" y="0"/>
                    <a:pt x="204" y="0"/>
                  </a:cubicBezTo>
                  <a:cubicBezTo>
                    <a:pt x="243" y="0"/>
                    <a:pt x="274" y="31"/>
                    <a:pt x="274" y="70"/>
                  </a:cubicBezTo>
                  <a:cubicBezTo>
                    <a:pt x="274" y="244"/>
                    <a:pt x="274" y="244"/>
                    <a:pt x="274" y="244"/>
                  </a:cubicBezTo>
                  <a:cubicBezTo>
                    <a:pt x="274" y="305"/>
                    <a:pt x="224" y="355"/>
                    <a:pt x="163" y="355"/>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18" name="íṧḻîdè"/>
            <p:cNvSpPr/>
            <p:nvPr/>
          </p:nvSpPr>
          <p:spPr bwMode="auto">
            <a:xfrm>
              <a:off x="5064" y="2933"/>
              <a:ext cx="311" cy="676"/>
            </a:xfrm>
            <a:custGeom>
              <a:avLst/>
              <a:gdLst>
                <a:gd name="T0" fmla="*/ 163 w 163"/>
                <a:gd name="T1" fmla="*/ 352 h 355"/>
                <a:gd name="T2" fmla="*/ 137 w 163"/>
                <a:gd name="T3" fmla="*/ 355 h 355"/>
                <a:gd name="T4" fmla="*/ 0 w 163"/>
                <a:gd name="T5" fmla="*/ 218 h 355"/>
                <a:gd name="T6" fmla="*/ 10 w 163"/>
                <a:gd name="T7" fmla="*/ 40 h 355"/>
                <a:gd name="T8" fmla="*/ 53 w 163"/>
                <a:gd name="T9" fmla="*/ 0 h 355"/>
                <a:gd name="T10" fmla="*/ 53 w 163"/>
                <a:gd name="T11" fmla="*/ 218 h 355"/>
                <a:gd name="T12" fmla="*/ 163 w 163"/>
                <a:gd name="T13" fmla="*/ 352 h 355"/>
              </a:gdLst>
              <a:ahLst/>
              <a:cxnLst>
                <a:cxn ang="0">
                  <a:pos x="T0" y="T1"/>
                </a:cxn>
                <a:cxn ang="0">
                  <a:pos x="T2" y="T3"/>
                </a:cxn>
                <a:cxn ang="0">
                  <a:pos x="T4" y="T5"/>
                </a:cxn>
                <a:cxn ang="0">
                  <a:pos x="T6" y="T7"/>
                </a:cxn>
                <a:cxn ang="0">
                  <a:pos x="T8" y="T9"/>
                </a:cxn>
                <a:cxn ang="0">
                  <a:pos x="T10" y="T11"/>
                </a:cxn>
                <a:cxn ang="0">
                  <a:pos x="T12" y="T13"/>
                </a:cxn>
              </a:cxnLst>
              <a:rect l="0" t="0" r="r" b="b"/>
              <a:pathLst>
                <a:path w="163" h="355">
                  <a:moveTo>
                    <a:pt x="163" y="352"/>
                  </a:moveTo>
                  <a:cubicBezTo>
                    <a:pt x="155" y="354"/>
                    <a:pt x="146" y="355"/>
                    <a:pt x="137" y="355"/>
                  </a:cubicBezTo>
                  <a:cubicBezTo>
                    <a:pt x="62" y="355"/>
                    <a:pt x="0" y="293"/>
                    <a:pt x="0" y="218"/>
                  </a:cubicBezTo>
                  <a:cubicBezTo>
                    <a:pt x="10" y="40"/>
                    <a:pt x="10" y="40"/>
                    <a:pt x="10" y="40"/>
                  </a:cubicBezTo>
                  <a:cubicBezTo>
                    <a:pt x="53" y="0"/>
                    <a:pt x="53" y="0"/>
                    <a:pt x="53" y="0"/>
                  </a:cubicBezTo>
                  <a:cubicBezTo>
                    <a:pt x="53" y="218"/>
                    <a:pt x="53" y="218"/>
                    <a:pt x="53" y="218"/>
                  </a:cubicBezTo>
                  <a:cubicBezTo>
                    <a:pt x="53" y="284"/>
                    <a:pt x="101" y="340"/>
                    <a:pt x="163" y="352"/>
                  </a:cubicBezTo>
                  <a:close/>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 name="îślíḓè"/>
            <p:cNvSpPr/>
            <p:nvPr/>
          </p:nvSpPr>
          <p:spPr bwMode="auto">
            <a:xfrm>
              <a:off x="5064" y="2933"/>
              <a:ext cx="523" cy="676"/>
            </a:xfrm>
            <a:custGeom>
              <a:avLst/>
              <a:gdLst>
                <a:gd name="T0" fmla="*/ 163 w 274"/>
                <a:gd name="T1" fmla="*/ 355 h 355"/>
                <a:gd name="T2" fmla="*/ 111 w 274"/>
                <a:gd name="T3" fmla="*/ 355 h 355"/>
                <a:gd name="T4" fmla="*/ 0 w 274"/>
                <a:gd name="T5" fmla="*/ 244 h 355"/>
                <a:gd name="T6" fmla="*/ 0 w 274"/>
                <a:gd name="T7" fmla="*/ 44 h 355"/>
                <a:gd name="T8" fmla="*/ 45 w 274"/>
                <a:gd name="T9" fmla="*/ 0 h 355"/>
                <a:gd name="T10" fmla="*/ 209 w 274"/>
                <a:gd name="T11" fmla="*/ 0 h 355"/>
                <a:gd name="T12" fmla="*/ 274 w 274"/>
                <a:gd name="T13" fmla="*/ 65 h 355"/>
                <a:gd name="T14" fmla="*/ 274 w 274"/>
                <a:gd name="T15" fmla="*/ 244 h 355"/>
                <a:gd name="T16" fmla="*/ 163 w 274"/>
                <a:gd name="T17" fmla="*/ 35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 h="355">
                  <a:moveTo>
                    <a:pt x="163" y="355"/>
                  </a:moveTo>
                  <a:cubicBezTo>
                    <a:pt x="111" y="355"/>
                    <a:pt x="111" y="355"/>
                    <a:pt x="111" y="355"/>
                  </a:cubicBezTo>
                  <a:cubicBezTo>
                    <a:pt x="50" y="355"/>
                    <a:pt x="0" y="305"/>
                    <a:pt x="0" y="244"/>
                  </a:cubicBezTo>
                  <a:cubicBezTo>
                    <a:pt x="0" y="44"/>
                    <a:pt x="0" y="44"/>
                    <a:pt x="0" y="44"/>
                  </a:cubicBezTo>
                  <a:cubicBezTo>
                    <a:pt x="0" y="20"/>
                    <a:pt x="20" y="0"/>
                    <a:pt x="45" y="0"/>
                  </a:cubicBezTo>
                  <a:cubicBezTo>
                    <a:pt x="209" y="0"/>
                    <a:pt x="209" y="0"/>
                    <a:pt x="209" y="0"/>
                  </a:cubicBezTo>
                  <a:cubicBezTo>
                    <a:pt x="245" y="0"/>
                    <a:pt x="274" y="29"/>
                    <a:pt x="274" y="65"/>
                  </a:cubicBezTo>
                  <a:cubicBezTo>
                    <a:pt x="274" y="244"/>
                    <a:pt x="274" y="244"/>
                    <a:pt x="274" y="244"/>
                  </a:cubicBezTo>
                  <a:cubicBezTo>
                    <a:pt x="274" y="305"/>
                    <a:pt x="224" y="355"/>
                    <a:pt x="163" y="355"/>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0" name="îṡlîďe"/>
            <p:cNvSpPr/>
            <p:nvPr/>
          </p:nvSpPr>
          <p:spPr bwMode="auto">
            <a:xfrm>
              <a:off x="4963" y="3651"/>
              <a:ext cx="744" cy="659"/>
            </a:xfrm>
            <a:custGeom>
              <a:avLst/>
              <a:gdLst>
                <a:gd name="T0" fmla="*/ 390 w 390"/>
                <a:gd name="T1" fmla="*/ 89 h 346"/>
                <a:gd name="T2" fmla="*/ 390 w 390"/>
                <a:gd name="T3" fmla="*/ 346 h 346"/>
                <a:gd name="T4" fmla="*/ 0 w 390"/>
                <a:gd name="T5" fmla="*/ 346 h 346"/>
                <a:gd name="T6" fmla="*/ 0 w 390"/>
                <a:gd name="T7" fmla="*/ 89 h 346"/>
                <a:gd name="T8" fmla="*/ 4 w 390"/>
                <a:gd name="T9" fmla="*/ 63 h 346"/>
                <a:gd name="T10" fmla="*/ 9 w 390"/>
                <a:gd name="T11" fmla="*/ 52 h 346"/>
                <a:gd name="T12" fmla="*/ 80 w 390"/>
                <a:gd name="T13" fmla="*/ 0 h 346"/>
                <a:gd name="T14" fmla="*/ 84 w 390"/>
                <a:gd name="T15" fmla="*/ 0 h 346"/>
                <a:gd name="T16" fmla="*/ 89 w 390"/>
                <a:gd name="T17" fmla="*/ 0 h 346"/>
                <a:gd name="T18" fmla="*/ 301 w 390"/>
                <a:gd name="T19" fmla="*/ 0 h 346"/>
                <a:gd name="T20" fmla="*/ 310 w 390"/>
                <a:gd name="T21" fmla="*/ 0 h 346"/>
                <a:gd name="T22" fmla="*/ 389 w 390"/>
                <a:gd name="T23" fmla="*/ 79 h 346"/>
                <a:gd name="T24" fmla="*/ 390 w 390"/>
                <a:gd name="T25" fmla="*/ 89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0" h="346">
                  <a:moveTo>
                    <a:pt x="390" y="89"/>
                  </a:moveTo>
                  <a:cubicBezTo>
                    <a:pt x="390" y="346"/>
                    <a:pt x="390" y="346"/>
                    <a:pt x="390" y="346"/>
                  </a:cubicBezTo>
                  <a:cubicBezTo>
                    <a:pt x="0" y="346"/>
                    <a:pt x="0" y="346"/>
                    <a:pt x="0" y="346"/>
                  </a:cubicBezTo>
                  <a:cubicBezTo>
                    <a:pt x="0" y="89"/>
                    <a:pt x="0" y="89"/>
                    <a:pt x="0" y="89"/>
                  </a:cubicBezTo>
                  <a:cubicBezTo>
                    <a:pt x="0" y="80"/>
                    <a:pt x="2" y="71"/>
                    <a:pt x="4" y="63"/>
                  </a:cubicBezTo>
                  <a:cubicBezTo>
                    <a:pt x="5" y="59"/>
                    <a:pt x="7" y="55"/>
                    <a:pt x="9" y="52"/>
                  </a:cubicBezTo>
                  <a:cubicBezTo>
                    <a:pt x="21" y="24"/>
                    <a:pt x="48" y="4"/>
                    <a:pt x="80" y="0"/>
                  </a:cubicBezTo>
                  <a:cubicBezTo>
                    <a:pt x="81" y="0"/>
                    <a:pt x="83" y="0"/>
                    <a:pt x="84" y="0"/>
                  </a:cubicBezTo>
                  <a:cubicBezTo>
                    <a:pt x="86" y="0"/>
                    <a:pt x="87" y="0"/>
                    <a:pt x="89" y="0"/>
                  </a:cubicBezTo>
                  <a:cubicBezTo>
                    <a:pt x="301" y="0"/>
                    <a:pt x="301" y="0"/>
                    <a:pt x="301" y="0"/>
                  </a:cubicBezTo>
                  <a:cubicBezTo>
                    <a:pt x="304" y="0"/>
                    <a:pt x="307" y="0"/>
                    <a:pt x="310" y="0"/>
                  </a:cubicBezTo>
                  <a:cubicBezTo>
                    <a:pt x="352" y="5"/>
                    <a:pt x="385" y="38"/>
                    <a:pt x="389" y="79"/>
                  </a:cubicBezTo>
                  <a:cubicBezTo>
                    <a:pt x="390" y="82"/>
                    <a:pt x="390" y="85"/>
                    <a:pt x="390" y="89"/>
                  </a:cubicBezTo>
                </a:path>
              </a:pathLst>
            </a:custGeom>
            <a:solidFill>
              <a:srgbClr val="C686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 name="ïṧļiḓe"/>
            <p:cNvSpPr/>
            <p:nvPr/>
          </p:nvSpPr>
          <p:spPr bwMode="auto">
            <a:xfrm>
              <a:off x="5209" y="3579"/>
              <a:ext cx="246" cy="192"/>
            </a:xfrm>
            <a:custGeom>
              <a:avLst/>
              <a:gdLst>
                <a:gd name="T0" fmla="*/ 80 w 129"/>
                <a:gd name="T1" fmla="*/ 101 h 101"/>
                <a:gd name="T2" fmla="*/ 49 w 129"/>
                <a:gd name="T3" fmla="*/ 101 h 101"/>
                <a:gd name="T4" fmla="*/ 0 w 129"/>
                <a:gd name="T5" fmla="*/ 52 h 101"/>
                <a:gd name="T6" fmla="*/ 0 w 129"/>
                <a:gd name="T7" fmla="*/ 0 h 101"/>
                <a:gd name="T8" fmla="*/ 129 w 129"/>
                <a:gd name="T9" fmla="*/ 0 h 101"/>
                <a:gd name="T10" fmla="*/ 129 w 129"/>
                <a:gd name="T11" fmla="*/ 52 h 101"/>
                <a:gd name="T12" fmla="*/ 80 w 12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129" h="101">
                  <a:moveTo>
                    <a:pt x="80" y="101"/>
                  </a:moveTo>
                  <a:cubicBezTo>
                    <a:pt x="49" y="101"/>
                    <a:pt x="49" y="101"/>
                    <a:pt x="49" y="101"/>
                  </a:cubicBezTo>
                  <a:cubicBezTo>
                    <a:pt x="22" y="101"/>
                    <a:pt x="0" y="79"/>
                    <a:pt x="0" y="52"/>
                  </a:cubicBezTo>
                  <a:cubicBezTo>
                    <a:pt x="0" y="0"/>
                    <a:pt x="0" y="0"/>
                    <a:pt x="0" y="0"/>
                  </a:cubicBezTo>
                  <a:cubicBezTo>
                    <a:pt x="129" y="0"/>
                    <a:pt x="129" y="0"/>
                    <a:pt x="129" y="0"/>
                  </a:cubicBezTo>
                  <a:cubicBezTo>
                    <a:pt x="129" y="52"/>
                    <a:pt x="129" y="52"/>
                    <a:pt x="129" y="52"/>
                  </a:cubicBezTo>
                  <a:cubicBezTo>
                    <a:pt x="129" y="79"/>
                    <a:pt x="107" y="101"/>
                    <a:pt x="80" y="101"/>
                  </a:cubicBezTo>
                  <a:close/>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 name="iSļíḑé"/>
            <p:cNvSpPr/>
            <p:nvPr/>
          </p:nvSpPr>
          <p:spPr bwMode="auto">
            <a:xfrm>
              <a:off x="5209" y="3579"/>
              <a:ext cx="246" cy="192"/>
            </a:xfrm>
            <a:custGeom>
              <a:avLst/>
              <a:gdLst>
                <a:gd name="T0" fmla="*/ 80 w 129"/>
                <a:gd name="T1" fmla="*/ 101 h 101"/>
                <a:gd name="T2" fmla="*/ 49 w 129"/>
                <a:gd name="T3" fmla="*/ 101 h 101"/>
                <a:gd name="T4" fmla="*/ 0 w 129"/>
                <a:gd name="T5" fmla="*/ 52 h 101"/>
                <a:gd name="T6" fmla="*/ 0 w 129"/>
                <a:gd name="T7" fmla="*/ 0 h 101"/>
                <a:gd name="T8" fmla="*/ 129 w 129"/>
                <a:gd name="T9" fmla="*/ 0 h 101"/>
                <a:gd name="T10" fmla="*/ 129 w 129"/>
                <a:gd name="T11" fmla="*/ 52 h 101"/>
                <a:gd name="T12" fmla="*/ 80 w 12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129" h="101">
                  <a:moveTo>
                    <a:pt x="80" y="101"/>
                  </a:moveTo>
                  <a:cubicBezTo>
                    <a:pt x="49" y="101"/>
                    <a:pt x="49" y="101"/>
                    <a:pt x="49" y="101"/>
                  </a:cubicBezTo>
                  <a:cubicBezTo>
                    <a:pt x="22" y="101"/>
                    <a:pt x="0" y="79"/>
                    <a:pt x="0" y="52"/>
                  </a:cubicBezTo>
                  <a:cubicBezTo>
                    <a:pt x="0" y="0"/>
                    <a:pt x="0" y="0"/>
                    <a:pt x="0" y="0"/>
                  </a:cubicBezTo>
                  <a:cubicBezTo>
                    <a:pt x="129" y="0"/>
                    <a:pt x="129" y="0"/>
                    <a:pt x="129" y="0"/>
                  </a:cubicBezTo>
                  <a:cubicBezTo>
                    <a:pt x="129" y="52"/>
                    <a:pt x="129" y="52"/>
                    <a:pt x="129" y="52"/>
                  </a:cubicBezTo>
                  <a:cubicBezTo>
                    <a:pt x="129" y="79"/>
                    <a:pt x="107" y="101"/>
                    <a:pt x="80" y="101"/>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3" name="îṩľïḍe"/>
            <p:cNvSpPr/>
            <p:nvPr/>
          </p:nvSpPr>
          <p:spPr bwMode="auto">
            <a:xfrm>
              <a:off x="5209" y="3560"/>
              <a:ext cx="246" cy="103"/>
            </a:xfrm>
            <a:custGeom>
              <a:avLst/>
              <a:gdLst>
                <a:gd name="T0" fmla="*/ 129 w 129"/>
                <a:gd name="T1" fmla="*/ 0 h 54"/>
                <a:gd name="T2" fmla="*/ 129 w 129"/>
                <a:gd name="T3" fmla="*/ 40 h 54"/>
                <a:gd name="T4" fmla="*/ 76 w 129"/>
                <a:gd name="T5" fmla="*/ 54 h 54"/>
                <a:gd name="T6" fmla="*/ 53 w 129"/>
                <a:gd name="T7" fmla="*/ 54 h 54"/>
                <a:gd name="T8" fmla="*/ 0 w 129"/>
                <a:gd name="T9" fmla="*/ 40 h 54"/>
                <a:gd name="T10" fmla="*/ 0 w 129"/>
                <a:gd name="T11" fmla="*/ 0 h 54"/>
              </a:gdLst>
              <a:ahLst/>
              <a:cxnLst>
                <a:cxn ang="0">
                  <a:pos x="T0" y="T1"/>
                </a:cxn>
                <a:cxn ang="0">
                  <a:pos x="T2" y="T3"/>
                </a:cxn>
                <a:cxn ang="0">
                  <a:pos x="T4" y="T5"/>
                </a:cxn>
                <a:cxn ang="0">
                  <a:pos x="T6" y="T7"/>
                </a:cxn>
                <a:cxn ang="0">
                  <a:pos x="T8" y="T9"/>
                </a:cxn>
                <a:cxn ang="0">
                  <a:pos x="T10" y="T11"/>
                </a:cxn>
              </a:cxnLst>
              <a:rect l="0" t="0" r="r" b="b"/>
              <a:pathLst>
                <a:path w="129" h="54">
                  <a:moveTo>
                    <a:pt x="129" y="0"/>
                  </a:moveTo>
                  <a:cubicBezTo>
                    <a:pt x="129" y="40"/>
                    <a:pt x="129" y="40"/>
                    <a:pt x="129" y="40"/>
                  </a:cubicBezTo>
                  <a:cubicBezTo>
                    <a:pt x="113" y="49"/>
                    <a:pt x="95" y="54"/>
                    <a:pt x="76" y="54"/>
                  </a:cubicBezTo>
                  <a:cubicBezTo>
                    <a:pt x="53" y="54"/>
                    <a:pt x="53" y="54"/>
                    <a:pt x="53" y="54"/>
                  </a:cubicBezTo>
                  <a:cubicBezTo>
                    <a:pt x="34" y="54"/>
                    <a:pt x="16" y="49"/>
                    <a:pt x="0" y="40"/>
                  </a:cubicBezTo>
                  <a:cubicBezTo>
                    <a:pt x="0" y="0"/>
                    <a:pt x="0" y="0"/>
                    <a:pt x="0" y="0"/>
                  </a:cubicBezTo>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 name="ïṣľidê"/>
            <p:cNvSpPr/>
            <p:nvPr/>
          </p:nvSpPr>
          <p:spPr bwMode="auto">
            <a:xfrm>
              <a:off x="5209" y="3560"/>
              <a:ext cx="246" cy="103"/>
            </a:xfrm>
            <a:custGeom>
              <a:avLst/>
              <a:gdLst>
                <a:gd name="T0" fmla="*/ 129 w 129"/>
                <a:gd name="T1" fmla="*/ 0 h 54"/>
                <a:gd name="T2" fmla="*/ 129 w 129"/>
                <a:gd name="T3" fmla="*/ 40 h 54"/>
                <a:gd name="T4" fmla="*/ 76 w 129"/>
                <a:gd name="T5" fmla="*/ 54 h 54"/>
                <a:gd name="T6" fmla="*/ 53 w 129"/>
                <a:gd name="T7" fmla="*/ 54 h 54"/>
                <a:gd name="T8" fmla="*/ 0 w 129"/>
                <a:gd name="T9" fmla="*/ 40 h 54"/>
                <a:gd name="T10" fmla="*/ 0 w 129"/>
                <a:gd name="T11" fmla="*/ 0 h 54"/>
              </a:gdLst>
              <a:ahLst/>
              <a:cxnLst>
                <a:cxn ang="0">
                  <a:pos x="T0" y="T1"/>
                </a:cxn>
                <a:cxn ang="0">
                  <a:pos x="T2" y="T3"/>
                </a:cxn>
                <a:cxn ang="0">
                  <a:pos x="T4" y="T5"/>
                </a:cxn>
                <a:cxn ang="0">
                  <a:pos x="T6" y="T7"/>
                </a:cxn>
                <a:cxn ang="0">
                  <a:pos x="T8" y="T9"/>
                </a:cxn>
                <a:cxn ang="0">
                  <a:pos x="T10" y="T11"/>
                </a:cxn>
              </a:cxnLst>
              <a:rect l="0" t="0" r="r" b="b"/>
              <a:pathLst>
                <a:path w="129" h="54">
                  <a:moveTo>
                    <a:pt x="129" y="0"/>
                  </a:moveTo>
                  <a:cubicBezTo>
                    <a:pt x="129" y="40"/>
                    <a:pt x="129" y="40"/>
                    <a:pt x="129" y="40"/>
                  </a:cubicBezTo>
                  <a:cubicBezTo>
                    <a:pt x="113" y="49"/>
                    <a:pt x="95" y="54"/>
                    <a:pt x="76" y="54"/>
                  </a:cubicBezTo>
                  <a:cubicBezTo>
                    <a:pt x="53" y="54"/>
                    <a:pt x="53" y="54"/>
                    <a:pt x="53" y="54"/>
                  </a:cubicBezTo>
                  <a:cubicBezTo>
                    <a:pt x="34" y="54"/>
                    <a:pt x="16" y="49"/>
                    <a:pt x="0" y="40"/>
                  </a:cubicBezTo>
                  <a:cubicBezTo>
                    <a:pt x="0" y="0"/>
                    <a:pt x="0" y="0"/>
                    <a:pt x="0"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5" name="ïṩḷîḑê"/>
            <p:cNvSpPr/>
            <p:nvPr/>
          </p:nvSpPr>
          <p:spPr bwMode="auto">
            <a:xfrm>
              <a:off x="5209" y="3560"/>
              <a:ext cx="246" cy="211"/>
            </a:xfrm>
            <a:custGeom>
              <a:avLst/>
              <a:gdLst>
                <a:gd name="T0" fmla="*/ 129 w 129"/>
                <a:gd name="T1" fmla="*/ 0 h 111"/>
                <a:gd name="T2" fmla="*/ 129 w 129"/>
                <a:gd name="T3" fmla="*/ 61 h 111"/>
                <a:gd name="T4" fmla="*/ 79 w 129"/>
                <a:gd name="T5" fmla="*/ 111 h 111"/>
                <a:gd name="T6" fmla="*/ 49 w 129"/>
                <a:gd name="T7" fmla="*/ 111 h 111"/>
                <a:gd name="T8" fmla="*/ 0 w 129"/>
                <a:gd name="T9" fmla="*/ 61 h 111"/>
                <a:gd name="T10" fmla="*/ 0 w 129"/>
                <a:gd name="T11" fmla="*/ 0 h 111"/>
              </a:gdLst>
              <a:ahLst/>
              <a:cxnLst>
                <a:cxn ang="0">
                  <a:pos x="T0" y="T1"/>
                </a:cxn>
                <a:cxn ang="0">
                  <a:pos x="T2" y="T3"/>
                </a:cxn>
                <a:cxn ang="0">
                  <a:pos x="T4" y="T5"/>
                </a:cxn>
                <a:cxn ang="0">
                  <a:pos x="T6" y="T7"/>
                </a:cxn>
                <a:cxn ang="0">
                  <a:pos x="T8" y="T9"/>
                </a:cxn>
                <a:cxn ang="0">
                  <a:pos x="T10" y="T11"/>
                </a:cxn>
              </a:cxnLst>
              <a:rect l="0" t="0" r="r" b="b"/>
              <a:pathLst>
                <a:path w="129" h="111">
                  <a:moveTo>
                    <a:pt x="129" y="0"/>
                  </a:moveTo>
                  <a:cubicBezTo>
                    <a:pt x="129" y="61"/>
                    <a:pt x="129" y="61"/>
                    <a:pt x="129" y="61"/>
                  </a:cubicBezTo>
                  <a:cubicBezTo>
                    <a:pt x="129" y="88"/>
                    <a:pt x="107" y="111"/>
                    <a:pt x="79" y="111"/>
                  </a:cubicBezTo>
                  <a:cubicBezTo>
                    <a:pt x="49" y="111"/>
                    <a:pt x="49" y="111"/>
                    <a:pt x="49" y="111"/>
                  </a:cubicBezTo>
                  <a:cubicBezTo>
                    <a:pt x="22" y="111"/>
                    <a:pt x="0" y="88"/>
                    <a:pt x="0" y="61"/>
                  </a:cubicBezTo>
                  <a:cubicBezTo>
                    <a:pt x="0" y="0"/>
                    <a:pt x="0" y="0"/>
                    <a:pt x="0"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26" name="ïSľïḓè"/>
            <p:cNvSpPr/>
            <p:nvPr/>
          </p:nvSpPr>
          <p:spPr bwMode="auto">
            <a:xfrm>
              <a:off x="5159" y="3560"/>
              <a:ext cx="346" cy="91"/>
            </a:xfrm>
            <a:custGeom>
              <a:avLst/>
              <a:gdLst>
                <a:gd name="T0" fmla="*/ 0 w 181"/>
                <a:gd name="T1" fmla="*/ 48 h 48"/>
                <a:gd name="T2" fmla="*/ 181 w 181"/>
                <a:gd name="T3" fmla="*/ 48 h 48"/>
                <a:gd name="T4" fmla="*/ 181 w 181"/>
                <a:gd name="T5" fmla="*/ 7 h 48"/>
                <a:gd name="T6" fmla="*/ 174 w 181"/>
                <a:gd name="T7" fmla="*/ 0 h 48"/>
                <a:gd name="T8" fmla="*/ 8 w 181"/>
                <a:gd name="T9" fmla="*/ 0 h 48"/>
                <a:gd name="T10" fmla="*/ 0 w 181"/>
                <a:gd name="T11" fmla="*/ 8 h 48"/>
                <a:gd name="T12" fmla="*/ 0 w 181"/>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81" h="48">
                  <a:moveTo>
                    <a:pt x="0" y="48"/>
                  </a:moveTo>
                  <a:cubicBezTo>
                    <a:pt x="181" y="48"/>
                    <a:pt x="181" y="48"/>
                    <a:pt x="181" y="48"/>
                  </a:cubicBezTo>
                  <a:cubicBezTo>
                    <a:pt x="181" y="7"/>
                    <a:pt x="181" y="7"/>
                    <a:pt x="181" y="7"/>
                  </a:cubicBezTo>
                  <a:cubicBezTo>
                    <a:pt x="181" y="3"/>
                    <a:pt x="178" y="0"/>
                    <a:pt x="174" y="0"/>
                  </a:cubicBezTo>
                  <a:cubicBezTo>
                    <a:pt x="8" y="0"/>
                    <a:pt x="8" y="0"/>
                    <a:pt x="8" y="0"/>
                  </a:cubicBezTo>
                  <a:cubicBezTo>
                    <a:pt x="3" y="0"/>
                    <a:pt x="0" y="3"/>
                    <a:pt x="0" y="8"/>
                  </a:cubicBezTo>
                  <a:lnTo>
                    <a:pt x="0" y="48"/>
                  </a:lnTo>
                  <a:close/>
                </a:path>
              </a:pathLst>
            </a:custGeom>
            <a:solidFill>
              <a:srgbClr val="B56F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 name="ïs1ïḍê"/>
            <p:cNvSpPr/>
            <p:nvPr/>
          </p:nvSpPr>
          <p:spPr bwMode="auto">
            <a:xfrm>
              <a:off x="5159" y="3560"/>
              <a:ext cx="346" cy="91"/>
            </a:xfrm>
            <a:custGeom>
              <a:avLst/>
              <a:gdLst>
                <a:gd name="T0" fmla="*/ 0 w 181"/>
                <a:gd name="T1" fmla="*/ 48 h 48"/>
                <a:gd name="T2" fmla="*/ 181 w 181"/>
                <a:gd name="T3" fmla="*/ 48 h 48"/>
                <a:gd name="T4" fmla="*/ 181 w 181"/>
                <a:gd name="T5" fmla="*/ 7 h 48"/>
                <a:gd name="T6" fmla="*/ 174 w 181"/>
                <a:gd name="T7" fmla="*/ 0 h 48"/>
                <a:gd name="T8" fmla="*/ 8 w 181"/>
                <a:gd name="T9" fmla="*/ 0 h 48"/>
                <a:gd name="T10" fmla="*/ 0 w 181"/>
                <a:gd name="T11" fmla="*/ 8 h 48"/>
                <a:gd name="T12" fmla="*/ 0 w 181"/>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81" h="48">
                  <a:moveTo>
                    <a:pt x="0" y="48"/>
                  </a:moveTo>
                  <a:cubicBezTo>
                    <a:pt x="181" y="48"/>
                    <a:pt x="181" y="48"/>
                    <a:pt x="181" y="48"/>
                  </a:cubicBezTo>
                  <a:cubicBezTo>
                    <a:pt x="181" y="7"/>
                    <a:pt x="181" y="7"/>
                    <a:pt x="181" y="7"/>
                  </a:cubicBezTo>
                  <a:cubicBezTo>
                    <a:pt x="181" y="3"/>
                    <a:pt x="178" y="0"/>
                    <a:pt x="174" y="0"/>
                  </a:cubicBezTo>
                  <a:cubicBezTo>
                    <a:pt x="8" y="0"/>
                    <a:pt x="8" y="0"/>
                    <a:pt x="8" y="0"/>
                  </a:cubicBezTo>
                  <a:cubicBezTo>
                    <a:pt x="3" y="0"/>
                    <a:pt x="0" y="3"/>
                    <a:pt x="0" y="8"/>
                  </a:cubicBezTo>
                  <a:lnTo>
                    <a:pt x="0" y="48"/>
                  </a:lnTo>
                  <a:close/>
                </a:path>
              </a:pathLst>
            </a:custGeom>
            <a:noFill/>
            <a:ln w="30163" cap="flat">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32" name="ïśḷîḓè"/>
            <p:cNvSpPr/>
            <p:nvPr/>
          </p:nvSpPr>
          <p:spPr bwMode="auto">
            <a:xfrm>
              <a:off x="5123" y="3651"/>
              <a:ext cx="404" cy="151"/>
            </a:xfrm>
            <a:prstGeom prst="rect">
              <a:avLst/>
            </a:prstGeom>
            <a:solidFill>
              <a:srgbClr val="C6867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6" name="iṧ1ïḓè"/>
            <p:cNvSpPr/>
            <p:nvPr/>
          </p:nvSpPr>
          <p:spPr bwMode="auto">
            <a:xfrm>
              <a:off x="5123" y="3651"/>
              <a:ext cx="404" cy="0"/>
            </a:xfrm>
            <a:prstGeom prst="line">
              <a:avLst/>
            </a:prstGeom>
            <a:noFill/>
            <a:ln w="30163" cap="rnd">
              <a:solidFill>
                <a:srgbClr val="640917"/>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37" name="îṧḷïḍè"/>
            <p:cNvSpPr/>
            <p:nvPr/>
          </p:nvSpPr>
          <p:spPr bwMode="auto">
            <a:xfrm>
              <a:off x="4967" y="3651"/>
              <a:ext cx="288" cy="659"/>
            </a:xfrm>
            <a:custGeom>
              <a:avLst/>
              <a:gdLst>
                <a:gd name="T0" fmla="*/ 151 w 151"/>
                <a:gd name="T1" fmla="*/ 0 h 346"/>
                <a:gd name="T2" fmla="*/ 145 w 151"/>
                <a:gd name="T3" fmla="*/ 0 h 346"/>
                <a:gd name="T4" fmla="*/ 127 w 151"/>
                <a:gd name="T5" fmla="*/ 4 h 346"/>
                <a:gd name="T6" fmla="*/ 127 w 151"/>
                <a:gd name="T7" fmla="*/ 4 h 346"/>
                <a:gd name="T8" fmla="*/ 82 w 151"/>
                <a:gd name="T9" fmla="*/ 34 h 346"/>
                <a:gd name="T10" fmla="*/ 71 w 151"/>
                <a:gd name="T11" fmla="*/ 52 h 346"/>
                <a:gd name="T12" fmla="*/ 63 w 151"/>
                <a:gd name="T13" fmla="*/ 89 h 346"/>
                <a:gd name="T14" fmla="*/ 63 w 151"/>
                <a:gd name="T15" fmla="*/ 346 h 346"/>
                <a:gd name="T16" fmla="*/ 0 w 151"/>
                <a:gd name="T17" fmla="*/ 346 h 346"/>
                <a:gd name="T18" fmla="*/ 0 w 151"/>
                <a:gd name="T19" fmla="*/ 89 h 346"/>
                <a:gd name="T20" fmla="*/ 4 w 151"/>
                <a:gd name="T21" fmla="*/ 62 h 346"/>
                <a:gd name="T22" fmla="*/ 8 w 151"/>
                <a:gd name="T23" fmla="*/ 52 h 346"/>
                <a:gd name="T24" fmla="*/ 82 w 151"/>
                <a:gd name="T25" fmla="*/ 0 h 346"/>
                <a:gd name="T26" fmla="*/ 88 w 151"/>
                <a:gd name="T27" fmla="*/ 0 h 346"/>
                <a:gd name="T28" fmla="*/ 151 w 151"/>
                <a:gd name="T29" fmla="*/ 0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 h="346">
                  <a:moveTo>
                    <a:pt x="151" y="0"/>
                  </a:moveTo>
                  <a:cubicBezTo>
                    <a:pt x="149" y="0"/>
                    <a:pt x="147" y="0"/>
                    <a:pt x="145" y="0"/>
                  </a:cubicBezTo>
                  <a:cubicBezTo>
                    <a:pt x="139" y="1"/>
                    <a:pt x="133" y="2"/>
                    <a:pt x="127" y="4"/>
                  </a:cubicBezTo>
                  <a:cubicBezTo>
                    <a:pt x="127" y="4"/>
                    <a:pt x="127" y="4"/>
                    <a:pt x="127" y="4"/>
                  </a:cubicBezTo>
                  <a:cubicBezTo>
                    <a:pt x="109" y="9"/>
                    <a:pt x="93" y="19"/>
                    <a:pt x="82" y="34"/>
                  </a:cubicBezTo>
                  <a:cubicBezTo>
                    <a:pt x="77" y="39"/>
                    <a:pt x="74" y="45"/>
                    <a:pt x="71" y="52"/>
                  </a:cubicBezTo>
                  <a:cubicBezTo>
                    <a:pt x="66" y="63"/>
                    <a:pt x="63" y="76"/>
                    <a:pt x="63" y="89"/>
                  </a:cubicBezTo>
                  <a:cubicBezTo>
                    <a:pt x="63" y="346"/>
                    <a:pt x="63" y="346"/>
                    <a:pt x="63" y="346"/>
                  </a:cubicBezTo>
                  <a:cubicBezTo>
                    <a:pt x="0" y="346"/>
                    <a:pt x="0" y="346"/>
                    <a:pt x="0" y="346"/>
                  </a:cubicBezTo>
                  <a:cubicBezTo>
                    <a:pt x="0" y="89"/>
                    <a:pt x="0" y="89"/>
                    <a:pt x="0" y="89"/>
                  </a:cubicBezTo>
                  <a:cubicBezTo>
                    <a:pt x="0" y="79"/>
                    <a:pt x="1" y="70"/>
                    <a:pt x="4" y="62"/>
                  </a:cubicBezTo>
                  <a:cubicBezTo>
                    <a:pt x="5" y="59"/>
                    <a:pt x="6" y="55"/>
                    <a:pt x="8" y="52"/>
                  </a:cubicBezTo>
                  <a:cubicBezTo>
                    <a:pt x="21" y="23"/>
                    <a:pt x="49" y="3"/>
                    <a:pt x="82" y="0"/>
                  </a:cubicBezTo>
                  <a:cubicBezTo>
                    <a:pt x="84" y="0"/>
                    <a:pt x="86" y="0"/>
                    <a:pt x="88" y="0"/>
                  </a:cubicBezTo>
                  <a:cubicBezTo>
                    <a:pt x="151" y="0"/>
                    <a:pt x="151" y="0"/>
                    <a:pt x="151" y="0"/>
                  </a:cubicBezTo>
                </a:path>
              </a:pathLst>
            </a:custGeom>
            <a:solidFill>
              <a:srgbClr val="B56F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 name="iṩľïḑé"/>
            <p:cNvSpPr/>
            <p:nvPr/>
          </p:nvSpPr>
          <p:spPr bwMode="auto">
            <a:xfrm>
              <a:off x="4953" y="3642"/>
              <a:ext cx="763" cy="678"/>
            </a:xfrm>
            <a:custGeom>
              <a:avLst/>
              <a:gdLst>
                <a:gd name="T0" fmla="*/ 395 w 400"/>
                <a:gd name="T1" fmla="*/ 94 h 356"/>
                <a:gd name="T2" fmla="*/ 390 w 400"/>
                <a:gd name="T3" fmla="*/ 94 h 356"/>
                <a:gd name="T4" fmla="*/ 390 w 400"/>
                <a:gd name="T5" fmla="*/ 346 h 356"/>
                <a:gd name="T6" fmla="*/ 10 w 400"/>
                <a:gd name="T7" fmla="*/ 346 h 356"/>
                <a:gd name="T8" fmla="*/ 10 w 400"/>
                <a:gd name="T9" fmla="*/ 94 h 356"/>
                <a:gd name="T10" fmla="*/ 14 w 400"/>
                <a:gd name="T11" fmla="*/ 69 h 356"/>
                <a:gd name="T12" fmla="*/ 18 w 400"/>
                <a:gd name="T13" fmla="*/ 59 h 356"/>
                <a:gd name="T14" fmla="*/ 18 w 400"/>
                <a:gd name="T15" fmla="*/ 59 h 356"/>
                <a:gd name="T16" fmla="*/ 18 w 400"/>
                <a:gd name="T17" fmla="*/ 59 h 356"/>
                <a:gd name="T18" fmla="*/ 86 w 400"/>
                <a:gd name="T19" fmla="*/ 10 h 356"/>
                <a:gd name="T20" fmla="*/ 86 w 400"/>
                <a:gd name="T21" fmla="*/ 10 h 356"/>
                <a:gd name="T22" fmla="*/ 86 w 400"/>
                <a:gd name="T23" fmla="*/ 10 h 356"/>
                <a:gd name="T24" fmla="*/ 89 w 400"/>
                <a:gd name="T25" fmla="*/ 10 h 356"/>
                <a:gd name="T26" fmla="*/ 89 w 400"/>
                <a:gd name="T27" fmla="*/ 10 h 356"/>
                <a:gd name="T28" fmla="*/ 89 w 400"/>
                <a:gd name="T29" fmla="*/ 10 h 356"/>
                <a:gd name="T30" fmla="*/ 94 w 400"/>
                <a:gd name="T31" fmla="*/ 10 h 356"/>
                <a:gd name="T32" fmla="*/ 306 w 400"/>
                <a:gd name="T33" fmla="*/ 10 h 356"/>
                <a:gd name="T34" fmla="*/ 314 w 400"/>
                <a:gd name="T35" fmla="*/ 10 h 356"/>
                <a:gd name="T36" fmla="*/ 389 w 400"/>
                <a:gd name="T37" fmla="*/ 84 h 356"/>
                <a:gd name="T38" fmla="*/ 389 w 400"/>
                <a:gd name="T39" fmla="*/ 84 h 356"/>
                <a:gd name="T40" fmla="*/ 390 w 400"/>
                <a:gd name="T41" fmla="*/ 94 h 356"/>
                <a:gd name="T42" fmla="*/ 395 w 400"/>
                <a:gd name="T43" fmla="*/ 94 h 356"/>
                <a:gd name="T44" fmla="*/ 400 w 400"/>
                <a:gd name="T45" fmla="*/ 94 h 356"/>
                <a:gd name="T46" fmla="*/ 399 w 400"/>
                <a:gd name="T47" fmla="*/ 83 h 356"/>
                <a:gd name="T48" fmla="*/ 399 w 400"/>
                <a:gd name="T49" fmla="*/ 83 h 356"/>
                <a:gd name="T50" fmla="*/ 315 w 400"/>
                <a:gd name="T51" fmla="*/ 0 h 356"/>
                <a:gd name="T52" fmla="*/ 306 w 400"/>
                <a:gd name="T53" fmla="*/ 0 h 356"/>
                <a:gd name="T54" fmla="*/ 94 w 400"/>
                <a:gd name="T55" fmla="*/ 0 h 356"/>
                <a:gd name="T56" fmla="*/ 89 w 400"/>
                <a:gd name="T57" fmla="*/ 0 h 356"/>
                <a:gd name="T58" fmla="*/ 89 w 400"/>
                <a:gd name="T59" fmla="*/ 5 h 356"/>
                <a:gd name="T60" fmla="*/ 89 w 400"/>
                <a:gd name="T61" fmla="*/ 0 h 356"/>
                <a:gd name="T62" fmla="*/ 85 w 400"/>
                <a:gd name="T63" fmla="*/ 0 h 356"/>
                <a:gd name="T64" fmla="*/ 85 w 400"/>
                <a:gd name="T65" fmla="*/ 5 h 356"/>
                <a:gd name="T66" fmla="*/ 85 w 400"/>
                <a:gd name="T67" fmla="*/ 0 h 356"/>
                <a:gd name="T68" fmla="*/ 9 w 400"/>
                <a:gd name="T69" fmla="*/ 55 h 356"/>
                <a:gd name="T70" fmla="*/ 9 w 400"/>
                <a:gd name="T71" fmla="*/ 55 h 356"/>
                <a:gd name="T72" fmla="*/ 4 w 400"/>
                <a:gd name="T73" fmla="*/ 66 h 356"/>
                <a:gd name="T74" fmla="*/ 0 w 400"/>
                <a:gd name="T75" fmla="*/ 94 h 356"/>
                <a:gd name="T76" fmla="*/ 0 w 400"/>
                <a:gd name="T77" fmla="*/ 356 h 356"/>
                <a:gd name="T78" fmla="*/ 400 w 400"/>
                <a:gd name="T79" fmla="*/ 356 h 356"/>
                <a:gd name="T80" fmla="*/ 400 w 400"/>
                <a:gd name="T81" fmla="*/ 94 h 356"/>
                <a:gd name="T82" fmla="*/ 395 w 400"/>
                <a:gd name="T83" fmla="*/ 94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0" h="356">
                  <a:moveTo>
                    <a:pt x="395" y="94"/>
                  </a:moveTo>
                  <a:cubicBezTo>
                    <a:pt x="390" y="94"/>
                    <a:pt x="390" y="94"/>
                    <a:pt x="390" y="94"/>
                  </a:cubicBezTo>
                  <a:cubicBezTo>
                    <a:pt x="390" y="346"/>
                    <a:pt x="390" y="346"/>
                    <a:pt x="390" y="346"/>
                  </a:cubicBezTo>
                  <a:cubicBezTo>
                    <a:pt x="10" y="346"/>
                    <a:pt x="10" y="346"/>
                    <a:pt x="10" y="346"/>
                  </a:cubicBezTo>
                  <a:cubicBezTo>
                    <a:pt x="10" y="94"/>
                    <a:pt x="10" y="94"/>
                    <a:pt x="10" y="94"/>
                  </a:cubicBezTo>
                  <a:cubicBezTo>
                    <a:pt x="10" y="85"/>
                    <a:pt x="12" y="77"/>
                    <a:pt x="14" y="69"/>
                  </a:cubicBezTo>
                  <a:cubicBezTo>
                    <a:pt x="15" y="66"/>
                    <a:pt x="16" y="62"/>
                    <a:pt x="18" y="59"/>
                  </a:cubicBezTo>
                  <a:cubicBezTo>
                    <a:pt x="18" y="59"/>
                    <a:pt x="18" y="59"/>
                    <a:pt x="18" y="59"/>
                  </a:cubicBezTo>
                  <a:cubicBezTo>
                    <a:pt x="18" y="59"/>
                    <a:pt x="18" y="59"/>
                    <a:pt x="18" y="59"/>
                  </a:cubicBezTo>
                  <a:cubicBezTo>
                    <a:pt x="30" y="33"/>
                    <a:pt x="55" y="13"/>
                    <a:pt x="86" y="10"/>
                  </a:cubicBezTo>
                  <a:cubicBezTo>
                    <a:pt x="86" y="10"/>
                    <a:pt x="86" y="10"/>
                    <a:pt x="86" y="10"/>
                  </a:cubicBezTo>
                  <a:cubicBezTo>
                    <a:pt x="86" y="10"/>
                    <a:pt x="86" y="10"/>
                    <a:pt x="86" y="10"/>
                  </a:cubicBezTo>
                  <a:cubicBezTo>
                    <a:pt x="87" y="10"/>
                    <a:pt x="88" y="10"/>
                    <a:pt x="89" y="10"/>
                  </a:cubicBezTo>
                  <a:cubicBezTo>
                    <a:pt x="89" y="10"/>
                    <a:pt x="89" y="10"/>
                    <a:pt x="89" y="10"/>
                  </a:cubicBezTo>
                  <a:cubicBezTo>
                    <a:pt x="89" y="10"/>
                    <a:pt x="89" y="10"/>
                    <a:pt x="89" y="10"/>
                  </a:cubicBezTo>
                  <a:cubicBezTo>
                    <a:pt x="91" y="10"/>
                    <a:pt x="92" y="10"/>
                    <a:pt x="94" y="10"/>
                  </a:cubicBezTo>
                  <a:cubicBezTo>
                    <a:pt x="306" y="10"/>
                    <a:pt x="306" y="10"/>
                    <a:pt x="306" y="10"/>
                  </a:cubicBezTo>
                  <a:cubicBezTo>
                    <a:pt x="309" y="10"/>
                    <a:pt x="312" y="10"/>
                    <a:pt x="314" y="10"/>
                  </a:cubicBezTo>
                  <a:cubicBezTo>
                    <a:pt x="354" y="14"/>
                    <a:pt x="385" y="45"/>
                    <a:pt x="389" y="84"/>
                  </a:cubicBezTo>
                  <a:cubicBezTo>
                    <a:pt x="389" y="84"/>
                    <a:pt x="389" y="84"/>
                    <a:pt x="389" y="84"/>
                  </a:cubicBezTo>
                  <a:cubicBezTo>
                    <a:pt x="389" y="87"/>
                    <a:pt x="390" y="91"/>
                    <a:pt x="390" y="94"/>
                  </a:cubicBezTo>
                  <a:cubicBezTo>
                    <a:pt x="395" y="94"/>
                    <a:pt x="395" y="94"/>
                    <a:pt x="395" y="94"/>
                  </a:cubicBezTo>
                  <a:cubicBezTo>
                    <a:pt x="400" y="94"/>
                    <a:pt x="400" y="94"/>
                    <a:pt x="400" y="94"/>
                  </a:cubicBezTo>
                  <a:cubicBezTo>
                    <a:pt x="400" y="90"/>
                    <a:pt x="399" y="87"/>
                    <a:pt x="399" y="83"/>
                  </a:cubicBezTo>
                  <a:cubicBezTo>
                    <a:pt x="399" y="83"/>
                    <a:pt x="399" y="83"/>
                    <a:pt x="399" y="83"/>
                  </a:cubicBezTo>
                  <a:cubicBezTo>
                    <a:pt x="394" y="40"/>
                    <a:pt x="359" y="5"/>
                    <a:pt x="315" y="0"/>
                  </a:cubicBezTo>
                  <a:cubicBezTo>
                    <a:pt x="312" y="0"/>
                    <a:pt x="309" y="0"/>
                    <a:pt x="306" y="0"/>
                  </a:cubicBezTo>
                  <a:cubicBezTo>
                    <a:pt x="94" y="0"/>
                    <a:pt x="94" y="0"/>
                    <a:pt x="94" y="0"/>
                  </a:cubicBezTo>
                  <a:cubicBezTo>
                    <a:pt x="92" y="0"/>
                    <a:pt x="90" y="0"/>
                    <a:pt x="89" y="0"/>
                  </a:cubicBezTo>
                  <a:cubicBezTo>
                    <a:pt x="89" y="5"/>
                    <a:pt x="89" y="5"/>
                    <a:pt x="89" y="5"/>
                  </a:cubicBezTo>
                  <a:cubicBezTo>
                    <a:pt x="89" y="0"/>
                    <a:pt x="89" y="0"/>
                    <a:pt x="89" y="0"/>
                  </a:cubicBezTo>
                  <a:cubicBezTo>
                    <a:pt x="87" y="0"/>
                    <a:pt x="86" y="0"/>
                    <a:pt x="85" y="0"/>
                  </a:cubicBezTo>
                  <a:cubicBezTo>
                    <a:pt x="85" y="5"/>
                    <a:pt x="85" y="5"/>
                    <a:pt x="85" y="5"/>
                  </a:cubicBezTo>
                  <a:cubicBezTo>
                    <a:pt x="85" y="0"/>
                    <a:pt x="85" y="0"/>
                    <a:pt x="85" y="0"/>
                  </a:cubicBezTo>
                  <a:cubicBezTo>
                    <a:pt x="51" y="4"/>
                    <a:pt x="22" y="25"/>
                    <a:pt x="9" y="55"/>
                  </a:cubicBezTo>
                  <a:cubicBezTo>
                    <a:pt x="9" y="55"/>
                    <a:pt x="9" y="55"/>
                    <a:pt x="9" y="55"/>
                  </a:cubicBezTo>
                  <a:cubicBezTo>
                    <a:pt x="7" y="59"/>
                    <a:pt x="5" y="62"/>
                    <a:pt x="4" y="66"/>
                  </a:cubicBezTo>
                  <a:cubicBezTo>
                    <a:pt x="2" y="75"/>
                    <a:pt x="0" y="84"/>
                    <a:pt x="0" y="94"/>
                  </a:cubicBezTo>
                  <a:cubicBezTo>
                    <a:pt x="0" y="356"/>
                    <a:pt x="0" y="356"/>
                    <a:pt x="0" y="356"/>
                  </a:cubicBezTo>
                  <a:cubicBezTo>
                    <a:pt x="400" y="356"/>
                    <a:pt x="400" y="356"/>
                    <a:pt x="400" y="356"/>
                  </a:cubicBezTo>
                  <a:cubicBezTo>
                    <a:pt x="400" y="94"/>
                    <a:pt x="400" y="94"/>
                    <a:pt x="400" y="94"/>
                  </a:cubicBezTo>
                  <a:cubicBezTo>
                    <a:pt x="395" y="94"/>
                    <a:pt x="395" y="94"/>
                    <a:pt x="395" y="94"/>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 name="işļide"/>
            <p:cNvSpPr/>
            <p:nvPr/>
          </p:nvSpPr>
          <p:spPr bwMode="auto">
            <a:xfrm>
              <a:off x="4830" y="3750"/>
              <a:ext cx="997" cy="560"/>
            </a:xfrm>
            <a:custGeom>
              <a:avLst/>
              <a:gdLst>
                <a:gd name="T0" fmla="*/ 523 w 523"/>
                <a:gd name="T1" fmla="*/ 136 h 294"/>
                <a:gd name="T2" fmla="*/ 523 w 523"/>
                <a:gd name="T3" fmla="*/ 294 h 294"/>
                <a:gd name="T4" fmla="*/ 0 w 523"/>
                <a:gd name="T5" fmla="*/ 294 h 294"/>
                <a:gd name="T6" fmla="*/ 0 w 523"/>
                <a:gd name="T7" fmla="*/ 136 h 294"/>
                <a:gd name="T8" fmla="*/ 7 w 523"/>
                <a:gd name="T9" fmla="*/ 91 h 294"/>
                <a:gd name="T10" fmla="*/ 136 w 523"/>
                <a:gd name="T11" fmla="*/ 0 h 294"/>
                <a:gd name="T12" fmla="*/ 386 w 523"/>
                <a:gd name="T13" fmla="*/ 0 h 294"/>
                <a:gd name="T14" fmla="*/ 434 w 523"/>
                <a:gd name="T15" fmla="*/ 9 h 294"/>
                <a:gd name="T16" fmla="*/ 523 w 523"/>
                <a:gd name="T17" fmla="*/ 136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3" h="294">
                  <a:moveTo>
                    <a:pt x="523" y="136"/>
                  </a:moveTo>
                  <a:cubicBezTo>
                    <a:pt x="523" y="294"/>
                    <a:pt x="523" y="294"/>
                    <a:pt x="523" y="294"/>
                  </a:cubicBezTo>
                  <a:cubicBezTo>
                    <a:pt x="0" y="294"/>
                    <a:pt x="0" y="294"/>
                    <a:pt x="0" y="294"/>
                  </a:cubicBezTo>
                  <a:cubicBezTo>
                    <a:pt x="0" y="136"/>
                    <a:pt x="0" y="136"/>
                    <a:pt x="0" y="136"/>
                  </a:cubicBezTo>
                  <a:cubicBezTo>
                    <a:pt x="0" y="121"/>
                    <a:pt x="2" y="105"/>
                    <a:pt x="7" y="91"/>
                  </a:cubicBezTo>
                  <a:cubicBezTo>
                    <a:pt x="26" y="38"/>
                    <a:pt x="77" y="0"/>
                    <a:pt x="136" y="0"/>
                  </a:cubicBezTo>
                  <a:cubicBezTo>
                    <a:pt x="386" y="0"/>
                    <a:pt x="386" y="0"/>
                    <a:pt x="386" y="0"/>
                  </a:cubicBezTo>
                  <a:cubicBezTo>
                    <a:pt x="403" y="0"/>
                    <a:pt x="419" y="3"/>
                    <a:pt x="434" y="9"/>
                  </a:cubicBezTo>
                  <a:cubicBezTo>
                    <a:pt x="486" y="28"/>
                    <a:pt x="523" y="78"/>
                    <a:pt x="523" y="136"/>
                  </a:cubicBezTo>
                </a:path>
              </a:pathLst>
            </a:custGeom>
            <a:solidFill>
              <a:srgbClr val="E259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0" name="islídê"/>
            <p:cNvSpPr/>
            <p:nvPr/>
          </p:nvSpPr>
          <p:spPr bwMode="auto">
            <a:xfrm>
              <a:off x="4820" y="3741"/>
              <a:ext cx="1016" cy="579"/>
            </a:xfrm>
            <a:custGeom>
              <a:avLst/>
              <a:gdLst>
                <a:gd name="T0" fmla="*/ 528 w 533"/>
                <a:gd name="T1" fmla="*/ 141 h 304"/>
                <a:gd name="T2" fmla="*/ 523 w 533"/>
                <a:gd name="T3" fmla="*/ 141 h 304"/>
                <a:gd name="T4" fmla="*/ 523 w 533"/>
                <a:gd name="T5" fmla="*/ 294 h 304"/>
                <a:gd name="T6" fmla="*/ 10 w 533"/>
                <a:gd name="T7" fmla="*/ 294 h 304"/>
                <a:gd name="T8" fmla="*/ 10 w 533"/>
                <a:gd name="T9" fmla="*/ 141 h 304"/>
                <a:gd name="T10" fmla="*/ 17 w 533"/>
                <a:gd name="T11" fmla="*/ 98 h 304"/>
                <a:gd name="T12" fmla="*/ 17 w 533"/>
                <a:gd name="T13" fmla="*/ 98 h 304"/>
                <a:gd name="T14" fmla="*/ 141 w 533"/>
                <a:gd name="T15" fmla="*/ 10 h 304"/>
                <a:gd name="T16" fmla="*/ 391 w 533"/>
                <a:gd name="T17" fmla="*/ 10 h 304"/>
                <a:gd name="T18" fmla="*/ 437 w 533"/>
                <a:gd name="T19" fmla="*/ 18 h 304"/>
                <a:gd name="T20" fmla="*/ 437 w 533"/>
                <a:gd name="T21" fmla="*/ 18 h 304"/>
                <a:gd name="T22" fmla="*/ 523 w 533"/>
                <a:gd name="T23" fmla="*/ 141 h 304"/>
                <a:gd name="T24" fmla="*/ 528 w 533"/>
                <a:gd name="T25" fmla="*/ 141 h 304"/>
                <a:gd name="T26" fmla="*/ 533 w 533"/>
                <a:gd name="T27" fmla="*/ 141 h 304"/>
                <a:gd name="T28" fmla="*/ 441 w 533"/>
                <a:gd name="T29" fmla="*/ 9 h 304"/>
                <a:gd name="T30" fmla="*/ 441 w 533"/>
                <a:gd name="T31" fmla="*/ 9 h 304"/>
                <a:gd name="T32" fmla="*/ 391 w 533"/>
                <a:gd name="T33" fmla="*/ 0 h 304"/>
                <a:gd name="T34" fmla="*/ 141 w 533"/>
                <a:gd name="T35" fmla="*/ 0 h 304"/>
                <a:gd name="T36" fmla="*/ 8 w 533"/>
                <a:gd name="T37" fmla="*/ 94 h 304"/>
                <a:gd name="T38" fmla="*/ 8 w 533"/>
                <a:gd name="T39" fmla="*/ 94 h 304"/>
                <a:gd name="T40" fmla="*/ 0 w 533"/>
                <a:gd name="T41" fmla="*/ 141 h 304"/>
                <a:gd name="T42" fmla="*/ 0 w 533"/>
                <a:gd name="T43" fmla="*/ 304 h 304"/>
                <a:gd name="T44" fmla="*/ 533 w 533"/>
                <a:gd name="T45" fmla="*/ 304 h 304"/>
                <a:gd name="T46" fmla="*/ 533 w 533"/>
                <a:gd name="T47" fmla="*/ 141 h 304"/>
                <a:gd name="T48" fmla="*/ 528 w 533"/>
                <a:gd name="T49" fmla="*/ 14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33" h="304">
                  <a:moveTo>
                    <a:pt x="528" y="141"/>
                  </a:moveTo>
                  <a:cubicBezTo>
                    <a:pt x="523" y="141"/>
                    <a:pt x="523" y="141"/>
                    <a:pt x="523" y="141"/>
                  </a:cubicBezTo>
                  <a:cubicBezTo>
                    <a:pt x="523" y="294"/>
                    <a:pt x="523" y="294"/>
                    <a:pt x="523" y="294"/>
                  </a:cubicBezTo>
                  <a:cubicBezTo>
                    <a:pt x="10" y="294"/>
                    <a:pt x="10" y="294"/>
                    <a:pt x="10" y="294"/>
                  </a:cubicBezTo>
                  <a:cubicBezTo>
                    <a:pt x="10" y="141"/>
                    <a:pt x="10" y="141"/>
                    <a:pt x="10" y="141"/>
                  </a:cubicBezTo>
                  <a:cubicBezTo>
                    <a:pt x="10" y="126"/>
                    <a:pt x="12" y="111"/>
                    <a:pt x="17" y="98"/>
                  </a:cubicBezTo>
                  <a:cubicBezTo>
                    <a:pt x="17" y="98"/>
                    <a:pt x="17" y="98"/>
                    <a:pt x="17" y="98"/>
                  </a:cubicBezTo>
                  <a:cubicBezTo>
                    <a:pt x="35" y="47"/>
                    <a:pt x="84" y="10"/>
                    <a:pt x="141" y="10"/>
                  </a:cubicBezTo>
                  <a:cubicBezTo>
                    <a:pt x="391" y="10"/>
                    <a:pt x="391" y="10"/>
                    <a:pt x="391" y="10"/>
                  </a:cubicBezTo>
                  <a:cubicBezTo>
                    <a:pt x="407" y="10"/>
                    <a:pt x="423" y="13"/>
                    <a:pt x="437" y="18"/>
                  </a:cubicBezTo>
                  <a:cubicBezTo>
                    <a:pt x="437" y="18"/>
                    <a:pt x="437" y="18"/>
                    <a:pt x="437" y="18"/>
                  </a:cubicBezTo>
                  <a:cubicBezTo>
                    <a:pt x="487" y="37"/>
                    <a:pt x="523" y="85"/>
                    <a:pt x="523" y="141"/>
                  </a:cubicBezTo>
                  <a:cubicBezTo>
                    <a:pt x="528" y="141"/>
                    <a:pt x="528" y="141"/>
                    <a:pt x="528" y="141"/>
                  </a:cubicBezTo>
                  <a:cubicBezTo>
                    <a:pt x="533" y="141"/>
                    <a:pt x="533" y="141"/>
                    <a:pt x="533" y="141"/>
                  </a:cubicBezTo>
                  <a:cubicBezTo>
                    <a:pt x="533" y="81"/>
                    <a:pt x="494" y="29"/>
                    <a:pt x="441" y="9"/>
                  </a:cubicBezTo>
                  <a:cubicBezTo>
                    <a:pt x="441" y="9"/>
                    <a:pt x="441" y="9"/>
                    <a:pt x="441" y="9"/>
                  </a:cubicBezTo>
                  <a:cubicBezTo>
                    <a:pt x="425" y="3"/>
                    <a:pt x="409" y="0"/>
                    <a:pt x="391" y="0"/>
                  </a:cubicBezTo>
                  <a:cubicBezTo>
                    <a:pt x="141" y="0"/>
                    <a:pt x="141" y="0"/>
                    <a:pt x="141" y="0"/>
                  </a:cubicBezTo>
                  <a:cubicBezTo>
                    <a:pt x="79" y="0"/>
                    <a:pt x="27" y="39"/>
                    <a:pt x="8" y="94"/>
                  </a:cubicBezTo>
                  <a:cubicBezTo>
                    <a:pt x="8" y="94"/>
                    <a:pt x="8" y="94"/>
                    <a:pt x="8" y="94"/>
                  </a:cubicBezTo>
                  <a:cubicBezTo>
                    <a:pt x="2" y="109"/>
                    <a:pt x="0" y="125"/>
                    <a:pt x="0" y="141"/>
                  </a:cubicBezTo>
                  <a:cubicBezTo>
                    <a:pt x="0" y="304"/>
                    <a:pt x="0" y="304"/>
                    <a:pt x="0" y="304"/>
                  </a:cubicBezTo>
                  <a:cubicBezTo>
                    <a:pt x="533" y="304"/>
                    <a:pt x="533" y="304"/>
                    <a:pt x="533" y="304"/>
                  </a:cubicBezTo>
                  <a:cubicBezTo>
                    <a:pt x="533" y="141"/>
                    <a:pt x="533" y="141"/>
                    <a:pt x="533" y="141"/>
                  </a:cubicBezTo>
                  <a:cubicBezTo>
                    <a:pt x="528" y="141"/>
                    <a:pt x="528" y="141"/>
                    <a:pt x="528" y="141"/>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 name="i$ḷîḑê"/>
            <p:cNvSpPr/>
            <p:nvPr/>
          </p:nvSpPr>
          <p:spPr bwMode="auto">
            <a:xfrm>
              <a:off x="5024" y="2844"/>
              <a:ext cx="591" cy="678"/>
            </a:xfrm>
            <a:custGeom>
              <a:avLst/>
              <a:gdLst>
                <a:gd name="T0" fmla="*/ 221 w 310"/>
                <a:gd name="T1" fmla="*/ 356 h 356"/>
                <a:gd name="T2" fmla="*/ 89 w 310"/>
                <a:gd name="T3" fmla="*/ 356 h 356"/>
                <a:gd name="T4" fmla="*/ 0 w 310"/>
                <a:gd name="T5" fmla="*/ 267 h 356"/>
                <a:gd name="T6" fmla="*/ 0 w 310"/>
                <a:gd name="T7" fmla="*/ 125 h 356"/>
                <a:gd name="T8" fmla="*/ 125 w 310"/>
                <a:gd name="T9" fmla="*/ 0 h 356"/>
                <a:gd name="T10" fmla="*/ 185 w 310"/>
                <a:gd name="T11" fmla="*/ 0 h 356"/>
                <a:gd name="T12" fmla="*/ 310 w 310"/>
                <a:gd name="T13" fmla="*/ 125 h 356"/>
                <a:gd name="T14" fmla="*/ 310 w 310"/>
                <a:gd name="T15" fmla="*/ 267 h 356"/>
                <a:gd name="T16" fmla="*/ 221 w 310"/>
                <a:gd name="T17" fmla="*/ 356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356">
                  <a:moveTo>
                    <a:pt x="221" y="356"/>
                  </a:moveTo>
                  <a:cubicBezTo>
                    <a:pt x="89" y="356"/>
                    <a:pt x="89" y="356"/>
                    <a:pt x="89" y="356"/>
                  </a:cubicBezTo>
                  <a:cubicBezTo>
                    <a:pt x="40" y="356"/>
                    <a:pt x="0" y="316"/>
                    <a:pt x="0" y="267"/>
                  </a:cubicBezTo>
                  <a:cubicBezTo>
                    <a:pt x="0" y="125"/>
                    <a:pt x="0" y="125"/>
                    <a:pt x="0" y="125"/>
                  </a:cubicBezTo>
                  <a:cubicBezTo>
                    <a:pt x="0" y="56"/>
                    <a:pt x="56" y="0"/>
                    <a:pt x="125" y="0"/>
                  </a:cubicBezTo>
                  <a:cubicBezTo>
                    <a:pt x="185" y="0"/>
                    <a:pt x="185" y="0"/>
                    <a:pt x="185" y="0"/>
                  </a:cubicBezTo>
                  <a:cubicBezTo>
                    <a:pt x="254" y="0"/>
                    <a:pt x="310" y="56"/>
                    <a:pt x="310" y="125"/>
                  </a:cubicBezTo>
                  <a:cubicBezTo>
                    <a:pt x="310" y="267"/>
                    <a:pt x="310" y="267"/>
                    <a:pt x="310" y="267"/>
                  </a:cubicBezTo>
                  <a:cubicBezTo>
                    <a:pt x="310" y="316"/>
                    <a:pt x="270" y="356"/>
                    <a:pt x="221" y="3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 name="îṧlidê"/>
            <p:cNvSpPr/>
            <p:nvPr/>
          </p:nvSpPr>
          <p:spPr bwMode="auto">
            <a:xfrm>
              <a:off x="5024" y="2844"/>
              <a:ext cx="591" cy="678"/>
            </a:xfrm>
            <a:custGeom>
              <a:avLst/>
              <a:gdLst>
                <a:gd name="T0" fmla="*/ 221 w 310"/>
                <a:gd name="T1" fmla="*/ 356 h 356"/>
                <a:gd name="T2" fmla="*/ 89 w 310"/>
                <a:gd name="T3" fmla="*/ 356 h 356"/>
                <a:gd name="T4" fmla="*/ 0 w 310"/>
                <a:gd name="T5" fmla="*/ 267 h 356"/>
                <a:gd name="T6" fmla="*/ 0 w 310"/>
                <a:gd name="T7" fmla="*/ 125 h 356"/>
                <a:gd name="T8" fmla="*/ 125 w 310"/>
                <a:gd name="T9" fmla="*/ 0 h 356"/>
                <a:gd name="T10" fmla="*/ 185 w 310"/>
                <a:gd name="T11" fmla="*/ 0 h 356"/>
                <a:gd name="T12" fmla="*/ 310 w 310"/>
                <a:gd name="T13" fmla="*/ 125 h 356"/>
                <a:gd name="T14" fmla="*/ 310 w 310"/>
                <a:gd name="T15" fmla="*/ 267 h 356"/>
                <a:gd name="T16" fmla="*/ 221 w 310"/>
                <a:gd name="T17" fmla="*/ 356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356">
                  <a:moveTo>
                    <a:pt x="221" y="356"/>
                  </a:moveTo>
                  <a:cubicBezTo>
                    <a:pt x="89" y="356"/>
                    <a:pt x="89" y="356"/>
                    <a:pt x="89" y="356"/>
                  </a:cubicBezTo>
                  <a:cubicBezTo>
                    <a:pt x="40" y="356"/>
                    <a:pt x="0" y="316"/>
                    <a:pt x="0" y="267"/>
                  </a:cubicBezTo>
                  <a:cubicBezTo>
                    <a:pt x="0" y="125"/>
                    <a:pt x="0" y="125"/>
                    <a:pt x="0" y="125"/>
                  </a:cubicBezTo>
                  <a:cubicBezTo>
                    <a:pt x="0" y="56"/>
                    <a:pt x="56" y="0"/>
                    <a:pt x="125" y="0"/>
                  </a:cubicBezTo>
                  <a:cubicBezTo>
                    <a:pt x="185" y="0"/>
                    <a:pt x="185" y="0"/>
                    <a:pt x="185" y="0"/>
                  </a:cubicBezTo>
                  <a:cubicBezTo>
                    <a:pt x="254" y="0"/>
                    <a:pt x="310" y="56"/>
                    <a:pt x="310" y="125"/>
                  </a:cubicBezTo>
                  <a:cubicBezTo>
                    <a:pt x="310" y="267"/>
                    <a:pt x="310" y="267"/>
                    <a:pt x="310" y="267"/>
                  </a:cubicBezTo>
                  <a:cubicBezTo>
                    <a:pt x="310" y="316"/>
                    <a:pt x="270" y="356"/>
                    <a:pt x="221" y="356"/>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43" name="îşḷîḑê"/>
            <p:cNvSpPr/>
            <p:nvPr/>
          </p:nvSpPr>
          <p:spPr bwMode="auto">
            <a:xfrm>
              <a:off x="1121" y="2933"/>
              <a:ext cx="520" cy="676"/>
            </a:xfrm>
            <a:custGeom>
              <a:avLst/>
              <a:gdLst>
                <a:gd name="T0" fmla="*/ 163 w 273"/>
                <a:gd name="T1" fmla="*/ 355 h 355"/>
                <a:gd name="T2" fmla="*/ 110 w 273"/>
                <a:gd name="T3" fmla="*/ 355 h 355"/>
                <a:gd name="T4" fmla="*/ 0 w 273"/>
                <a:gd name="T5" fmla="*/ 244 h 355"/>
                <a:gd name="T6" fmla="*/ 0 w 273"/>
                <a:gd name="T7" fmla="*/ 0 h 355"/>
                <a:gd name="T8" fmla="*/ 234 w 273"/>
                <a:gd name="T9" fmla="*/ 0 h 355"/>
                <a:gd name="T10" fmla="*/ 273 w 273"/>
                <a:gd name="T11" fmla="*/ 39 h 355"/>
                <a:gd name="T12" fmla="*/ 273 w 273"/>
                <a:gd name="T13" fmla="*/ 244 h 355"/>
                <a:gd name="T14" fmla="*/ 163 w 273"/>
                <a:gd name="T15" fmla="*/ 355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 h="355">
                  <a:moveTo>
                    <a:pt x="163" y="355"/>
                  </a:moveTo>
                  <a:cubicBezTo>
                    <a:pt x="110" y="355"/>
                    <a:pt x="110" y="355"/>
                    <a:pt x="110" y="355"/>
                  </a:cubicBezTo>
                  <a:cubicBezTo>
                    <a:pt x="49" y="355"/>
                    <a:pt x="0" y="305"/>
                    <a:pt x="0" y="244"/>
                  </a:cubicBezTo>
                  <a:cubicBezTo>
                    <a:pt x="0" y="0"/>
                    <a:pt x="0" y="0"/>
                    <a:pt x="0" y="0"/>
                  </a:cubicBezTo>
                  <a:cubicBezTo>
                    <a:pt x="234" y="0"/>
                    <a:pt x="234" y="0"/>
                    <a:pt x="234" y="0"/>
                  </a:cubicBezTo>
                  <a:cubicBezTo>
                    <a:pt x="255" y="0"/>
                    <a:pt x="273" y="18"/>
                    <a:pt x="273" y="39"/>
                  </a:cubicBezTo>
                  <a:cubicBezTo>
                    <a:pt x="273" y="244"/>
                    <a:pt x="273" y="244"/>
                    <a:pt x="273" y="244"/>
                  </a:cubicBezTo>
                  <a:cubicBezTo>
                    <a:pt x="273" y="305"/>
                    <a:pt x="224" y="355"/>
                    <a:pt x="163" y="355"/>
                  </a:cubicBezTo>
                  <a:close/>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 name="í$ļiḍé"/>
            <p:cNvSpPr/>
            <p:nvPr/>
          </p:nvSpPr>
          <p:spPr bwMode="auto">
            <a:xfrm>
              <a:off x="1121" y="2933"/>
              <a:ext cx="311" cy="676"/>
            </a:xfrm>
            <a:custGeom>
              <a:avLst/>
              <a:gdLst>
                <a:gd name="T0" fmla="*/ 163 w 163"/>
                <a:gd name="T1" fmla="*/ 352 h 355"/>
                <a:gd name="T2" fmla="*/ 136 w 163"/>
                <a:gd name="T3" fmla="*/ 355 h 355"/>
                <a:gd name="T4" fmla="*/ 0 w 163"/>
                <a:gd name="T5" fmla="*/ 218 h 355"/>
                <a:gd name="T6" fmla="*/ 0 w 163"/>
                <a:gd name="T7" fmla="*/ 0 h 355"/>
                <a:gd name="T8" fmla="*/ 52 w 163"/>
                <a:gd name="T9" fmla="*/ 0 h 355"/>
                <a:gd name="T10" fmla="*/ 52 w 163"/>
                <a:gd name="T11" fmla="*/ 218 h 355"/>
                <a:gd name="T12" fmla="*/ 163 w 163"/>
                <a:gd name="T13" fmla="*/ 352 h 355"/>
              </a:gdLst>
              <a:ahLst/>
              <a:cxnLst>
                <a:cxn ang="0">
                  <a:pos x="T0" y="T1"/>
                </a:cxn>
                <a:cxn ang="0">
                  <a:pos x="T2" y="T3"/>
                </a:cxn>
                <a:cxn ang="0">
                  <a:pos x="T4" y="T5"/>
                </a:cxn>
                <a:cxn ang="0">
                  <a:pos x="T6" y="T7"/>
                </a:cxn>
                <a:cxn ang="0">
                  <a:pos x="T8" y="T9"/>
                </a:cxn>
                <a:cxn ang="0">
                  <a:pos x="T10" y="T11"/>
                </a:cxn>
                <a:cxn ang="0">
                  <a:pos x="T12" y="T13"/>
                </a:cxn>
              </a:cxnLst>
              <a:rect l="0" t="0" r="r" b="b"/>
              <a:pathLst>
                <a:path w="163" h="355">
                  <a:moveTo>
                    <a:pt x="163" y="352"/>
                  </a:moveTo>
                  <a:cubicBezTo>
                    <a:pt x="154" y="354"/>
                    <a:pt x="145" y="355"/>
                    <a:pt x="136" y="355"/>
                  </a:cubicBezTo>
                  <a:cubicBezTo>
                    <a:pt x="61" y="355"/>
                    <a:pt x="0" y="293"/>
                    <a:pt x="0" y="218"/>
                  </a:cubicBezTo>
                  <a:cubicBezTo>
                    <a:pt x="0" y="0"/>
                    <a:pt x="0" y="0"/>
                    <a:pt x="0" y="0"/>
                  </a:cubicBezTo>
                  <a:cubicBezTo>
                    <a:pt x="52" y="0"/>
                    <a:pt x="52" y="0"/>
                    <a:pt x="52" y="0"/>
                  </a:cubicBezTo>
                  <a:cubicBezTo>
                    <a:pt x="52" y="218"/>
                    <a:pt x="52" y="218"/>
                    <a:pt x="52" y="218"/>
                  </a:cubicBezTo>
                  <a:cubicBezTo>
                    <a:pt x="52" y="284"/>
                    <a:pt x="100" y="340"/>
                    <a:pt x="163" y="352"/>
                  </a:cubicBezTo>
                  <a:close/>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 name="îSḷïḓé"/>
            <p:cNvSpPr/>
            <p:nvPr/>
          </p:nvSpPr>
          <p:spPr bwMode="auto">
            <a:xfrm>
              <a:off x="1121" y="2933"/>
              <a:ext cx="520" cy="676"/>
            </a:xfrm>
            <a:custGeom>
              <a:avLst/>
              <a:gdLst>
                <a:gd name="T0" fmla="*/ 163 w 273"/>
                <a:gd name="T1" fmla="*/ 355 h 355"/>
                <a:gd name="T2" fmla="*/ 110 w 273"/>
                <a:gd name="T3" fmla="*/ 355 h 355"/>
                <a:gd name="T4" fmla="*/ 0 w 273"/>
                <a:gd name="T5" fmla="*/ 244 h 355"/>
                <a:gd name="T6" fmla="*/ 0 w 273"/>
                <a:gd name="T7" fmla="*/ 0 h 355"/>
                <a:gd name="T8" fmla="*/ 234 w 273"/>
                <a:gd name="T9" fmla="*/ 0 h 355"/>
                <a:gd name="T10" fmla="*/ 273 w 273"/>
                <a:gd name="T11" fmla="*/ 39 h 355"/>
                <a:gd name="T12" fmla="*/ 273 w 273"/>
                <a:gd name="T13" fmla="*/ 244 h 355"/>
                <a:gd name="T14" fmla="*/ 163 w 273"/>
                <a:gd name="T15" fmla="*/ 355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 h="355">
                  <a:moveTo>
                    <a:pt x="163" y="355"/>
                  </a:moveTo>
                  <a:cubicBezTo>
                    <a:pt x="110" y="355"/>
                    <a:pt x="110" y="355"/>
                    <a:pt x="110" y="355"/>
                  </a:cubicBezTo>
                  <a:cubicBezTo>
                    <a:pt x="49" y="355"/>
                    <a:pt x="0" y="305"/>
                    <a:pt x="0" y="244"/>
                  </a:cubicBezTo>
                  <a:cubicBezTo>
                    <a:pt x="0" y="0"/>
                    <a:pt x="0" y="0"/>
                    <a:pt x="0" y="0"/>
                  </a:cubicBezTo>
                  <a:cubicBezTo>
                    <a:pt x="234" y="0"/>
                    <a:pt x="234" y="0"/>
                    <a:pt x="234" y="0"/>
                  </a:cubicBezTo>
                  <a:cubicBezTo>
                    <a:pt x="255" y="0"/>
                    <a:pt x="273" y="18"/>
                    <a:pt x="273" y="39"/>
                  </a:cubicBezTo>
                  <a:cubicBezTo>
                    <a:pt x="273" y="244"/>
                    <a:pt x="273" y="244"/>
                    <a:pt x="273" y="244"/>
                  </a:cubicBezTo>
                  <a:cubicBezTo>
                    <a:pt x="273" y="305"/>
                    <a:pt x="224" y="355"/>
                    <a:pt x="163" y="355"/>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46" name="iśḷïḓè"/>
            <p:cNvSpPr/>
            <p:nvPr/>
          </p:nvSpPr>
          <p:spPr bwMode="auto">
            <a:xfrm>
              <a:off x="989" y="3651"/>
              <a:ext cx="744" cy="659"/>
            </a:xfrm>
            <a:custGeom>
              <a:avLst/>
              <a:gdLst>
                <a:gd name="T0" fmla="*/ 390 w 390"/>
                <a:gd name="T1" fmla="*/ 89 h 346"/>
                <a:gd name="T2" fmla="*/ 390 w 390"/>
                <a:gd name="T3" fmla="*/ 346 h 346"/>
                <a:gd name="T4" fmla="*/ 0 w 390"/>
                <a:gd name="T5" fmla="*/ 346 h 346"/>
                <a:gd name="T6" fmla="*/ 0 w 390"/>
                <a:gd name="T7" fmla="*/ 89 h 346"/>
                <a:gd name="T8" fmla="*/ 4 w 390"/>
                <a:gd name="T9" fmla="*/ 63 h 346"/>
                <a:gd name="T10" fmla="*/ 8 w 390"/>
                <a:gd name="T11" fmla="*/ 52 h 346"/>
                <a:gd name="T12" fmla="*/ 76 w 390"/>
                <a:gd name="T13" fmla="*/ 1 h 346"/>
                <a:gd name="T14" fmla="*/ 80 w 390"/>
                <a:gd name="T15" fmla="*/ 0 h 346"/>
                <a:gd name="T16" fmla="*/ 84 w 390"/>
                <a:gd name="T17" fmla="*/ 0 h 346"/>
                <a:gd name="T18" fmla="*/ 89 w 390"/>
                <a:gd name="T19" fmla="*/ 0 h 346"/>
                <a:gd name="T20" fmla="*/ 301 w 390"/>
                <a:gd name="T21" fmla="*/ 0 h 346"/>
                <a:gd name="T22" fmla="*/ 310 w 390"/>
                <a:gd name="T23" fmla="*/ 0 h 346"/>
                <a:gd name="T24" fmla="*/ 389 w 390"/>
                <a:gd name="T25" fmla="*/ 79 h 346"/>
                <a:gd name="T26" fmla="*/ 390 w 390"/>
                <a:gd name="T27" fmla="*/ 89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0" h="346">
                  <a:moveTo>
                    <a:pt x="390" y="89"/>
                  </a:moveTo>
                  <a:cubicBezTo>
                    <a:pt x="390" y="346"/>
                    <a:pt x="390" y="346"/>
                    <a:pt x="390" y="346"/>
                  </a:cubicBezTo>
                  <a:cubicBezTo>
                    <a:pt x="0" y="346"/>
                    <a:pt x="0" y="346"/>
                    <a:pt x="0" y="346"/>
                  </a:cubicBezTo>
                  <a:cubicBezTo>
                    <a:pt x="0" y="89"/>
                    <a:pt x="0" y="89"/>
                    <a:pt x="0" y="89"/>
                  </a:cubicBezTo>
                  <a:cubicBezTo>
                    <a:pt x="0" y="80"/>
                    <a:pt x="2" y="71"/>
                    <a:pt x="4" y="63"/>
                  </a:cubicBezTo>
                  <a:cubicBezTo>
                    <a:pt x="5" y="59"/>
                    <a:pt x="7" y="55"/>
                    <a:pt x="8" y="52"/>
                  </a:cubicBezTo>
                  <a:cubicBezTo>
                    <a:pt x="21" y="25"/>
                    <a:pt x="46" y="6"/>
                    <a:pt x="76" y="1"/>
                  </a:cubicBezTo>
                  <a:cubicBezTo>
                    <a:pt x="77" y="1"/>
                    <a:pt x="79" y="1"/>
                    <a:pt x="80" y="0"/>
                  </a:cubicBezTo>
                  <a:cubicBezTo>
                    <a:pt x="81" y="0"/>
                    <a:pt x="82" y="0"/>
                    <a:pt x="84" y="0"/>
                  </a:cubicBezTo>
                  <a:cubicBezTo>
                    <a:pt x="85" y="0"/>
                    <a:pt x="87" y="0"/>
                    <a:pt x="89" y="0"/>
                  </a:cubicBezTo>
                  <a:cubicBezTo>
                    <a:pt x="301" y="0"/>
                    <a:pt x="301" y="0"/>
                    <a:pt x="301" y="0"/>
                  </a:cubicBezTo>
                  <a:cubicBezTo>
                    <a:pt x="304" y="0"/>
                    <a:pt x="307" y="0"/>
                    <a:pt x="310" y="0"/>
                  </a:cubicBezTo>
                  <a:cubicBezTo>
                    <a:pt x="352" y="5"/>
                    <a:pt x="385" y="38"/>
                    <a:pt x="389" y="79"/>
                  </a:cubicBezTo>
                  <a:cubicBezTo>
                    <a:pt x="390" y="82"/>
                    <a:pt x="390" y="85"/>
                    <a:pt x="390" y="89"/>
                  </a:cubicBezTo>
                </a:path>
              </a:pathLst>
            </a:custGeom>
            <a:solidFill>
              <a:srgbClr val="FF9F3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 name="îŝḻîdê"/>
            <p:cNvSpPr/>
            <p:nvPr/>
          </p:nvSpPr>
          <p:spPr bwMode="auto">
            <a:xfrm>
              <a:off x="1054" y="3244"/>
              <a:ext cx="132" cy="131"/>
            </a:xfrm>
            <a:custGeom>
              <a:avLst/>
              <a:gdLst>
                <a:gd name="T0" fmla="*/ 69 w 69"/>
                <a:gd name="T1" fmla="*/ 34 h 69"/>
                <a:gd name="T2" fmla="*/ 35 w 69"/>
                <a:gd name="T3" fmla="*/ 0 h 69"/>
                <a:gd name="T4" fmla="*/ 0 w 69"/>
                <a:gd name="T5" fmla="*/ 34 h 69"/>
                <a:gd name="T6" fmla="*/ 35 w 69"/>
                <a:gd name="T7" fmla="*/ 69 h 69"/>
                <a:gd name="T8" fmla="*/ 52 w 69"/>
                <a:gd name="T9" fmla="*/ 64 h 69"/>
              </a:gdLst>
              <a:ahLst/>
              <a:cxnLst>
                <a:cxn ang="0">
                  <a:pos x="T0" y="T1"/>
                </a:cxn>
                <a:cxn ang="0">
                  <a:pos x="T2" y="T3"/>
                </a:cxn>
                <a:cxn ang="0">
                  <a:pos x="T4" y="T5"/>
                </a:cxn>
                <a:cxn ang="0">
                  <a:pos x="T6" y="T7"/>
                </a:cxn>
                <a:cxn ang="0">
                  <a:pos x="T8" y="T9"/>
                </a:cxn>
              </a:cxnLst>
              <a:rect l="0" t="0" r="r" b="b"/>
              <a:pathLst>
                <a:path w="69" h="69">
                  <a:moveTo>
                    <a:pt x="69" y="34"/>
                  </a:moveTo>
                  <a:cubicBezTo>
                    <a:pt x="69" y="15"/>
                    <a:pt x="54" y="0"/>
                    <a:pt x="35" y="0"/>
                  </a:cubicBezTo>
                  <a:cubicBezTo>
                    <a:pt x="16" y="0"/>
                    <a:pt x="0" y="15"/>
                    <a:pt x="0" y="34"/>
                  </a:cubicBezTo>
                  <a:cubicBezTo>
                    <a:pt x="0" y="53"/>
                    <a:pt x="16" y="69"/>
                    <a:pt x="35" y="69"/>
                  </a:cubicBezTo>
                  <a:cubicBezTo>
                    <a:pt x="41" y="69"/>
                    <a:pt x="47" y="67"/>
                    <a:pt x="52" y="64"/>
                  </a:cubicBezTo>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 name="i$ḻîḍe"/>
            <p:cNvSpPr/>
            <p:nvPr/>
          </p:nvSpPr>
          <p:spPr bwMode="auto">
            <a:xfrm>
              <a:off x="1054" y="3244"/>
              <a:ext cx="132" cy="131"/>
            </a:xfrm>
            <a:custGeom>
              <a:avLst/>
              <a:gdLst>
                <a:gd name="T0" fmla="*/ 69 w 69"/>
                <a:gd name="T1" fmla="*/ 34 h 69"/>
                <a:gd name="T2" fmla="*/ 35 w 69"/>
                <a:gd name="T3" fmla="*/ 0 h 69"/>
                <a:gd name="T4" fmla="*/ 0 w 69"/>
                <a:gd name="T5" fmla="*/ 34 h 69"/>
                <a:gd name="T6" fmla="*/ 35 w 69"/>
                <a:gd name="T7" fmla="*/ 69 h 69"/>
                <a:gd name="T8" fmla="*/ 52 w 69"/>
                <a:gd name="T9" fmla="*/ 64 h 69"/>
              </a:gdLst>
              <a:ahLst/>
              <a:cxnLst>
                <a:cxn ang="0">
                  <a:pos x="T0" y="T1"/>
                </a:cxn>
                <a:cxn ang="0">
                  <a:pos x="T2" y="T3"/>
                </a:cxn>
                <a:cxn ang="0">
                  <a:pos x="T4" y="T5"/>
                </a:cxn>
                <a:cxn ang="0">
                  <a:pos x="T6" y="T7"/>
                </a:cxn>
                <a:cxn ang="0">
                  <a:pos x="T8" y="T9"/>
                </a:cxn>
              </a:cxnLst>
              <a:rect l="0" t="0" r="r" b="b"/>
              <a:pathLst>
                <a:path w="69" h="69">
                  <a:moveTo>
                    <a:pt x="69" y="34"/>
                  </a:moveTo>
                  <a:cubicBezTo>
                    <a:pt x="69" y="15"/>
                    <a:pt x="54" y="0"/>
                    <a:pt x="35" y="0"/>
                  </a:cubicBezTo>
                  <a:cubicBezTo>
                    <a:pt x="16" y="0"/>
                    <a:pt x="0" y="15"/>
                    <a:pt x="0" y="34"/>
                  </a:cubicBezTo>
                  <a:cubicBezTo>
                    <a:pt x="0" y="53"/>
                    <a:pt x="16" y="69"/>
                    <a:pt x="35" y="69"/>
                  </a:cubicBezTo>
                  <a:cubicBezTo>
                    <a:pt x="41" y="69"/>
                    <a:pt x="47" y="67"/>
                    <a:pt x="52" y="64"/>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49" name="íṩļíďê"/>
            <p:cNvSpPr/>
            <p:nvPr/>
          </p:nvSpPr>
          <p:spPr bwMode="auto">
            <a:xfrm>
              <a:off x="1094" y="3282"/>
              <a:ext cx="27" cy="27"/>
            </a:xfrm>
            <a:custGeom>
              <a:avLst/>
              <a:gdLst>
                <a:gd name="T0" fmla="*/ 14 w 14"/>
                <a:gd name="T1" fmla="*/ 0 h 14"/>
                <a:gd name="T2" fmla="*/ 0 w 14"/>
                <a:gd name="T3" fmla="*/ 14 h 14"/>
              </a:gdLst>
              <a:ahLst/>
              <a:cxnLst>
                <a:cxn ang="0">
                  <a:pos x="T0" y="T1"/>
                </a:cxn>
                <a:cxn ang="0">
                  <a:pos x="T2" y="T3"/>
                </a:cxn>
              </a:cxnLst>
              <a:rect l="0" t="0" r="r" b="b"/>
              <a:pathLst>
                <a:path w="14" h="14">
                  <a:moveTo>
                    <a:pt x="14" y="0"/>
                  </a:moveTo>
                  <a:cubicBezTo>
                    <a:pt x="6" y="0"/>
                    <a:pt x="0" y="7"/>
                    <a:pt x="0" y="14"/>
                  </a:cubicBezTo>
                </a:path>
              </a:pathLst>
            </a:custGeom>
            <a:solidFill>
              <a:srgbClr val="FFF3E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 name="išḷiďé"/>
            <p:cNvSpPr/>
            <p:nvPr/>
          </p:nvSpPr>
          <p:spPr bwMode="auto">
            <a:xfrm>
              <a:off x="1094" y="3282"/>
              <a:ext cx="27" cy="27"/>
            </a:xfrm>
            <a:custGeom>
              <a:avLst/>
              <a:gdLst>
                <a:gd name="T0" fmla="*/ 14 w 14"/>
                <a:gd name="T1" fmla="*/ 0 h 14"/>
                <a:gd name="T2" fmla="*/ 0 w 14"/>
                <a:gd name="T3" fmla="*/ 14 h 14"/>
              </a:gdLst>
              <a:ahLst/>
              <a:cxnLst>
                <a:cxn ang="0">
                  <a:pos x="T0" y="T1"/>
                </a:cxn>
                <a:cxn ang="0">
                  <a:pos x="T2" y="T3"/>
                </a:cxn>
              </a:cxnLst>
              <a:rect l="0" t="0" r="r" b="b"/>
              <a:pathLst>
                <a:path w="14" h="14">
                  <a:moveTo>
                    <a:pt x="14" y="0"/>
                  </a:moveTo>
                  <a:cubicBezTo>
                    <a:pt x="6" y="0"/>
                    <a:pt x="0" y="7"/>
                    <a:pt x="0" y="14"/>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51" name="išḻïďê"/>
            <p:cNvSpPr/>
            <p:nvPr/>
          </p:nvSpPr>
          <p:spPr bwMode="auto">
            <a:xfrm>
              <a:off x="1235" y="3579"/>
              <a:ext cx="246" cy="192"/>
            </a:xfrm>
            <a:custGeom>
              <a:avLst/>
              <a:gdLst>
                <a:gd name="T0" fmla="*/ 80 w 129"/>
                <a:gd name="T1" fmla="*/ 101 h 101"/>
                <a:gd name="T2" fmla="*/ 48 w 129"/>
                <a:gd name="T3" fmla="*/ 101 h 101"/>
                <a:gd name="T4" fmla="*/ 0 w 129"/>
                <a:gd name="T5" fmla="*/ 52 h 101"/>
                <a:gd name="T6" fmla="*/ 0 w 129"/>
                <a:gd name="T7" fmla="*/ 0 h 101"/>
                <a:gd name="T8" fmla="*/ 129 w 129"/>
                <a:gd name="T9" fmla="*/ 0 h 101"/>
                <a:gd name="T10" fmla="*/ 129 w 129"/>
                <a:gd name="T11" fmla="*/ 52 h 101"/>
                <a:gd name="T12" fmla="*/ 80 w 12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129" h="101">
                  <a:moveTo>
                    <a:pt x="80" y="101"/>
                  </a:moveTo>
                  <a:cubicBezTo>
                    <a:pt x="48" y="101"/>
                    <a:pt x="48" y="101"/>
                    <a:pt x="48" y="101"/>
                  </a:cubicBezTo>
                  <a:cubicBezTo>
                    <a:pt x="21" y="101"/>
                    <a:pt x="0" y="79"/>
                    <a:pt x="0" y="52"/>
                  </a:cubicBezTo>
                  <a:cubicBezTo>
                    <a:pt x="0" y="0"/>
                    <a:pt x="0" y="0"/>
                    <a:pt x="0" y="0"/>
                  </a:cubicBezTo>
                  <a:cubicBezTo>
                    <a:pt x="129" y="0"/>
                    <a:pt x="129" y="0"/>
                    <a:pt x="129" y="0"/>
                  </a:cubicBezTo>
                  <a:cubicBezTo>
                    <a:pt x="129" y="52"/>
                    <a:pt x="129" y="52"/>
                    <a:pt x="129" y="52"/>
                  </a:cubicBezTo>
                  <a:cubicBezTo>
                    <a:pt x="129" y="79"/>
                    <a:pt x="107" y="101"/>
                    <a:pt x="80" y="101"/>
                  </a:cubicBezTo>
                  <a:close/>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2" name="íṣlíḋê"/>
            <p:cNvSpPr/>
            <p:nvPr/>
          </p:nvSpPr>
          <p:spPr bwMode="auto">
            <a:xfrm>
              <a:off x="1235" y="3579"/>
              <a:ext cx="246" cy="192"/>
            </a:xfrm>
            <a:custGeom>
              <a:avLst/>
              <a:gdLst>
                <a:gd name="T0" fmla="*/ 80 w 129"/>
                <a:gd name="T1" fmla="*/ 101 h 101"/>
                <a:gd name="T2" fmla="*/ 48 w 129"/>
                <a:gd name="T3" fmla="*/ 101 h 101"/>
                <a:gd name="T4" fmla="*/ 0 w 129"/>
                <a:gd name="T5" fmla="*/ 52 h 101"/>
                <a:gd name="T6" fmla="*/ 0 w 129"/>
                <a:gd name="T7" fmla="*/ 0 h 101"/>
                <a:gd name="T8" fmla="*/ 129 w 129"/>
                <a:gd name="T9" fmla="*/ 0 h 101"/>
                <a:gd name="T10" fmla="*/ 129 w 129"/>
                <a:gd name="T11" fmla="*/ 52 h 101"/>
                <a:gd name="T12" fmla="*/ 80 w 12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129" h="101">
                  <a:moveTo>
                    <a:pt x="80" y="101"/>
                  </a:moveTo>
                  <a:cubicBezTo>
                    <a:pt x="48" y="101"/>
                    <a:pt x="48" y="101"/>
                    <a:pt x="48" y="101"/>
                  </a:cubicBezTo>
                  <a:cubicBezTo>
                    <a:pt x="21" y="101"/>
                    <a:pt x="0" y="79"/>
                    <a:pt x="0" y="52"/>
                  </a:cubicBezTo>
                  <a:cubicBezTo>
                    <a:pt x="0" y="0"/>
                    <a:pt x="0" y="0"/>
                    <a:pt x="0" y="0"/>
                  </a:cubicBezTo>
                  <a:cubicBezTo>
                    <a:pt x="129" y="0"/>
                    <a:pt x="129" y="0"/>
                    <a:pt x="129" y="0"/>
                  </a:cubicBezTo>
                  <a:cubicBezTo>
                    <a:pt x="129" y="52"/>
                    <a:pt x="129" y="52"/>
                    <a:pt x="129" y="52"/>
                  </a:cubicBezTo>
                  <a:cubicBezTo>
                    <a:pt x="129" y="79"/>
                    <a:pt x="107" y="101"/>
                    <a:pt x="80" y="101"/>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53" name="išlïde"/>
            <p:cNvSpPr/>
            <p:nvPr/>
          </p:nvSpPr>
          <p:spPr bwMode="auto">
            <a:xfrm>
              <a:off x="1235" y="3560"/>
              <a:ext cx="246" cy="103"/>
            </a:xfrm>
            <a:custGeom>
              <a:avLst/>
              <a:gdLst>
                <a:gd name="T0" fmla="*/ 129 w 129"/>
                <a:gd name="T1" fmla="*/ 0 h 54"/>
                <a:gd name="T2" fmla="*/ 129 w 129"/>
                <a:gd name="T3" fmla="*/ 40 h 54"/>
                <a:gd name="T4" fmla="*/ 76 w 129"/>
                <a:gd name="T5" fmla="*/ 54 h 54"/>
                <a:gd name="T6" fmla="*/ 53 w 129"/>
                <a:gd name="T7" fmla="*/ 54 h 54"/>
                <a:gd name="T8" fmla="*/ 0 w 129"/>
                <a:gd name="T9" fmla="*/ 40 h 54"/>
                <a:gd name="T10" fmla="*/ 0 w 129"/>
                <a:gd name="T11" fmla="*/ 0 h 54"/>
              </a:gdLst>
              <a:ahLst/>
              <a:cxnLst>
                <a:cxn ang="0">
                  <a:pos x="T0" y="T1"/>
                </a:cxn>
                <a:cxn ang="0">
                  <a:pos x="T2" y="T3"/>
                </a:cxn>
                <a:cxn ang="0">
                  <a:pos x="T4" y="T5"/>
                </a:cxn>
                <a:cxn ang="0">
                  <a:pos x="T6" y="T7"/>
                </a:cxn>
                <a:cxn ang="0">
                  <a:pos x="T8" y="T9"/>
                </a:cxn>
                <a:cxn ang="0">
                  <a:pos x="T10" y="T11"/>
                </a:cxn>
              </a:cxnLst>
              <a:rect l="0" t="0" r="r" b="b"/>
              <a:pathLst>
                <a:path w="129" h="54">
                  <a:moveTo>
                    <a:pt x="129" y="0"/>
                  </a:moveTo>
                  <a:cubicBezTo>
                    <a:pt x="129" y="40"/>
                    <a:pt x="129" y="40"/>
                    <a:pt x="129" y="40"/>
                  </a:cubicBezTo>
                  <a:cubicBezTo>
                    <a:pt x="113" y="49"/>
                    <a:pt x="95" y="54"/>
                    <a:pt x="76" y="54"/>
                  </a:cubicBezTo>
                  <a:cubicBezTo>
                    <a:pt x="53" y="54"/>
                    <a:pt x="53" y="54"/>
                    <a:pt x="53" y="54"/>
                  </a:cubicBezTo>
                  <a:cubicBezTo>
                    <a:pt x="34" y="54"/>
                    <a:pt x="16" y="49"/>
                    <a:pt x="0" y="40"/>
                  </a:cubicBezTo>
                  <a:cubicBezTo>
                    <a:pt x="0" y="0"/>
                    <a:pt x="0" y="0"/>
                    <a:pt x="0" y="0"/>
                  </a:cubicBezTo>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 name="ïSļîḍè"/>
            <p:cNvSpPr/>
            <p:nvPr/>
          </p:nvSpPr>
          <p:spPr bwMode="auto">
            <a:xfrm>
              <a:off x="1235" y="3560"/>
              <a:ext cx="246" cy="103"/>
            </a:xfrm>
            <a:custGeom>
              <a:avLst/>
              <a:gdLst>
                <a:gd name="T0" fmla="*/ 129 w 129"/>
                <a:gd name="T1" fmla="*/ 0 h 54"/>
                <a:gd name="T2" fmla="*/ 129 w 129"/>
                <a:gd name="T3" fmla="*/ 40 h 54"/>
                <a:gd name="T4" fmla="*/ 76 w 129"/>
                <a:gd name="T5" fmla="*/ 54 h 54"/>
                <a:gd name="T6" fmla="*/ 53 w 129"/>
                <a:gd name="T7" fmla="*/ 54 h 54"/>
                <a:gd name="T8" fmla="*/ 0 w 129"/>
                <a:gd name="T9" fmla="*/ 40 h 54"/>
                <a:gd name="T10" fmla="*/ 0 w 129"/>
                <a:gd name="T11" fmla="*/ 0 h 54"/>
              </a:gdLst>
              <a:ahLst/>
              <a:cxnLst>
                <a:cxn ang="0">
                  <a:pos x="T0" y="T1"/>
                </a:cxn>
                <a:cxn ang="0">
                  <a:pos x="T2" y="T3"/>
                </a:cxn>
                <a:cxn ang="0">
                  <a:pos x="T4" y="T5"/>
                </a:cxn>
                <a:cxn ang="0">
                  <a:pos x="T6" y="T7"/>
                </a:cxn>
                <a:cxn ang="0">
                  <a:pos x="T8" y="T9"/>
                </a:cxn>
                <a:cxn ang="0">
                  <a:pos x="T10" y="T11"/>
                </a:cxn>
              </a:cxnLst>
              <a:rect l="0" t="0" r="r" b="b"/>
              <a:pathLst>
                <a:path w="129" h="54">
                  <a:moveTo>
                    <a:pt x="129" y="0"/>
                  </a:moveTo>
                  <a:cubicBezTo>
                    <a:pt x="129" y="40"/>
                    <a:pt x="129" y="40"/>
                    <a:pt x="129" y="40"/>
                  </a:cubicBezTo>
                  <a:cubicBezTo>
                    <a:pt x="113" y="49"/>
                    <a:pt x="95" y="54"/>
                    <a:pt x="76" y="54"/>
                  </a:cubicBezTo>
                  <a:cubicBezTo>
                    <a:pt x="53" y="54"/>
                    <a:pt x="53" y="54"/>
                    <a:pt x="53" y="54"/>
                  </a:cubicBezTo>
                  <a:cubicBezTo>
                    <a:pt x="34" y="54"/>
                    <a:pt x="16" y="49"/>
                    <a:pt x="0" y="40"/>
                  </a:cubicBezTo>
                  <a:cubicBezTo>
                    <a:pt x="0" y="0"/>
                    <a:pt x="0" y="0"/>
                    <a:pt x="0"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55" name="iṧľîḓê"/>
            <p:cNvSpPr/>
            <p:nvPr/>
          </p:nvSpPr>
          <p:spPr bwMode="auto">
            <a:xfrm>
              <a:off x="1235" y="3560"/>
              <a:ext cx="246" cy="211"/>
            </a:xfrm>
            <a:custGeom>
              <a:avLst/>
              <a:gdLst>
                <a:gd name="T0" fmla="*/ 129 w 129"/>
                <a:gd name="T1" fmla="*/ 0 h 111"/>
                <a:gd name="T2" fmla="*/ 129 w 129"/>
                <a:gd name="T3" fmla="*/ 61 h 111"/>
                <a:gd name="T4" fmla="*/ 79 w 129"/>
                <a:gd name="T5" fmla="*/ 111 h 111"/>
                <a:gd name="T6" fmla="*/ 49 w 129"/>
                <a:gd name="T7" fmla="*/ 111 h 111"/>
                <a:gd name="T8" fmla="*/ 0 w 129"/>
                <a:gd name="T9" fmla="*/ 61 h 111"/>
                <a:gd name="T10" fmla="*/ 0 w 129"/>
                <a:gd name="T11" fmla="*/ 0 h 111"/>
              </a:gdLst>
              <a:ahLst/>
              <a:cxnLst>
                <a:cxn ang="0">
                  <a:pos x="T0" y="T1"/>
                </a:cxn>
                <a:cxn ang="0">
                  <a:pos x="T2" y="T3"/>
                </a:cxn>
                <a:cxn ang="0">
                  <a:pos x="T4" y="T5"/>
                </a:cxn>
                <a:cxn ang="0">
                  <a:pos x="T6" y="T7"/>
                </a:cxn>
                <a:cxn ang="0">
                  <a:pos x="T8" y="T9"/>
                </a:cxn>
                <a:cxn ang="0">
                  <a:pos x="T10" y="T11"/>
                </a:cxn>
              </a:cxnLst>
              <a:rect l="0" t="0" r="r" b="b"/>
              <a:pathLst>
                <a:path w="129" h="111">
                  <a:moveTo>
                    <a:pt x="129" y="0"/>
                  </a:moveTo>
                  <a:cubicBezTo>
                    <a:pt x="129" y="61"/>
                    <a:pt x="129" y="61"/>
                    <a:pt x="129" y="61"/>
                  </a:cubicBezTo>
                  <a:cubicBezTo>
                    <a:pt x="129" y="88"/>
                    <a:pt x="107" y="111"/>
                    <a:pt x="79" y="111"/>
                  </a:cubicBezTo>
                  <a:cubicBezTo>
                    <a:pt x="49" y="111"/>
                    <a:pt x="49" y="111"/>
                    <a:pt x="49" y="111"/>
                  </a:cubicBezTo>
                  <a:cubicBezTo>
                    <a:pt x="22" y="111"/>
                    <a:pt x="0" y="88"/>
                    <a:pt x="0" y="61"/>
                  </a:cubicBezTo>
                  <a:cubicBezTo>
                    <a:pt x="0" y="0"/>
                    <a:pt x="0" y="0"/>
                    <a:pt x="0"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56" name="íṩḷíḑe"/>
            <p:cNvSpPr/>
            <p:nvPr/>
          </p:nvSpPr>
          <p:spPr bwMode="auto">
            <a:xfrm>
              <a:off x="1186" y="3609"/>
              <a:ext cx="345" cy="37"/>
            </a:xfrm>
            <a:custGeom>
              <a:avLst/>
              <a:gdLst>
                <a:gd name="T0" fmla="*/ 0 w 181"/>
                <a:gd name="T1" fmla="*/ 19 h 19"/>
                <a:gd name="T2" fmla="*/ 181 w 181"/>
                <a:gd name="T3" fmla="*/ 19 h 19"/>
                <a:gd name="T4" fmla="*/ 181 w 181"/>
                <a:gd name="T5" fmla="*/ 7 h 19"/>
                <a:gd name="T6" fmla="*/ 174 w 181"/>
                <a:gd name="T7" fmla="*/ 0 h 19"/>
                <a:gd name="T8" fmla="*/ 8 w 181"/>
                <a:gd name="T9" fmla="*/ 0 h 19"/>
                <a:gd name="T10" fmla="*/ 0 w 181"/>
                <a:gd name="T11" fmla="*/ 8 h 19"/>
                <a:gd name="T12" fmla="*/ 0 w 181"/>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81" h="19">
                  <a:moveTo>
                    <a:pt x="0" y="19"/>
                  </a:moveTo>
                  <a:cubicBezTo>
                    <a:pt x="181" y="19"/>
                    <a:pt x="181" y="19"/>
                    <a:pt x="181" y="19"/>
                  </a:cubicBezTo>
                  <a:cubicBezTo>
                    <a:pt x="181" y="7"/>
                    <a:pt x="181" y="7"/>
                    <a:pt x="181" y="7"/>
                  </a:cubicBezTo>
                  <a:cubicBezTo>
                    <a:pt x="181" y="3"/>
                    <a:pt x="178" y="0"/>
                    <a:pt x="174" y="0"/>
                  </a:cubicBezTo>
                  <a:cubicBezTo>
                    <a:pt x="8" y="0"/>
                    <a:pt x="8" y="0"/>
                    <a:pt x="8" y="0"/>
                  </a:cubicBezTo>
                  <a:cubicBezTo>
                    <a:pt x="3" y="0"/>
                    <a:pt x="0" y="3"/>
                    <a:pt x="0" y="8"/>
                  </a:cubicBezTo>
                  <a:lnTo>
                    <a:pt x="0"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 name="ïṡliḋê"/>
            <p:cNvSpPr/>
            <p:nvPr/>
          </p:nvSpPr>
          <p:spPr bwMode="auto">
            <a:xfrm>
              <a:off x="1186" y="3609"/>
              <a:ext cx="345" cy="37"/>
            </a:xfrm>
            <a:custGeom>
              <a:avLst/>
              <a:gdLst>
                <a:gd name="T0" fmla="*/ 0 w 181"/>
                <a:gd name="T1" fmla="*/ 19 h 19"/>
                <a:gd name="T2" fmla="*/ 181 w 181"/>
                <a:gd name="T3" fmla="*/ 19 h 19"/>
                <a:gd name="T4" fmla="*/ 181 w 181"/>
                <a:gd name="T5" fmla="*/ 7 h 19"/>
                <a:gd name="T6" fmla="*/ 174 w 181"/>
                <a:gd name="T7" fmla="*/ 0 h 19"/>
                <a:gd name="T8" fmla="*/ 8 w 181"/>
                <a:gd name="T9" fmla="*/ 0 h 19"/>
                <a:gd name="T10" fmla="*/ 0 w 181"/>
                <a:gd name="T11" fmla="*/ 8 h 19"/>
                <a:gd name="T12" fmla="*/ 0 w 181"/>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81" h="19">
                  <a:moveTo>
                    <a:pt x="0" y="19"/>
                  </a:moveTo>
                  <a:cubicBezTo>
                    <a:pt x="181" y="19"/>
                    <a:pt x="181" y="19"/>
                    <a:pt x="181" y="19"/>
                  </a:cubicBezTo>
                  <a:cubicBezTo>
                    <a:pt x="181" y="7"/>
                    <a:pt x="181" y="7"/>
                    <a:pt x="181" y="7"/>
                  </a:cubicBezTo>
                  <a:cubicBezTo>
                    <a:pt x="181" y="3"/>
                    <a:pt x="178" y="0"/>
                    <a:pt x="174" y="0"/>
                  </a:cubicBezTo>
                  <a:cubicBezTo>
                    <a:pt x="8" y="0"/>
                    <a:pt x="8" y="0"/>
                    <a:pt x="8" y="0"/>
                  </a:cubicBezTo>
                  <a:cubicBezTo>
                    <a:pt x="3" y="0"/>
                    <a:pt x="0" y="3"/>
                    <a:pt x="0" y="8"/>
                  </a:cubicBezTo>
                  <a:lnTo>
                    <a:pt x="0" y="19"/>
                  </a:ln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58" name="îşlîḋe"/>
            <p:cNvSpPr/>
            <p:nvPr/>
          </p:nvSpPr>
          <p:spPr bwMode="auto">
            <a:xfrm>
              <a:off x="1150" y="3651"/>
              <a:ext cx="404" cy="151"/>
            </a:xfrm>
            <a:prstGeom prst="rect">
              <a:avLst/>
            </a:prstGeom>
            <a:solidFill>
              <a:srgbClr val="FF9F3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59" name="ïṡḷîḋê"/>
            <p:cNvSpPr/>
            <p:nvPr/>
          </p:nvSpPr>
          <p:spPr bwMode="auto">
            <a:xfrm>
              <a:off x="1150" y="3651"/>
              <a:ext cx="404" cy="0"/>
            </a:xfrm>
            <a:prstGeom prst="line">
              <a:avLst/>
            </a:prstGeom>
            <a:noFill/>
            <a:ln w="30163" cap="rnd">
              <a:solidFill>
                <a:srgbClr val="640917"/>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60" name="ïṡļîḓe"/>
            <p:cNvSpPr/>
            <p:nvPr/>
          </p:nvSpPr>
          <p:spPr bwMode="auto">
            <a:xfrm>
              <a:off x="1050" y="2830"/>
              <a:ext cx="675" cy="612"/>
            </a:xfrm>
            <a:custGeom>
              <a:avLst/>
              <a:gdLst>
                <a:gd name="T0" fmla="*/ 354 w 354"/>
                <a:gd name="T1" fmla="*/ 0 h 321"/>
                <a:gd name="T2" fmla="*/ 272 w 354"/>
                <a:gd name="T3" fmla="*/ 0 h 321"/>
                <a:gd name="T4" fmla="*/ 267 w 354"/>
                <a:gd name="T5" fmla="*/ 0 h 321"/>
                <a:gd name="T6" fmla="*/ 135 w 354"/>
                <a:gd name="T7" fmla="*/ 0 h 321"/>
                <a:gd name="T8" fmla="*/ 0 w 354"/>
                <a:gd name="T9" fmla="*/ 135 h 321"/>
                <a:gd name="T10" fmla="*/ 0 w 354"/>
                <a:gd name="T11" fmla="*/ 250 h 321"/>
                <a:gd name="T12" fmla="*/ 71 w 354"/>
                <a:gd name="T13" fmla="*/ 321 h 321"/>
                <a:gd name="T14" fmla="*/ 175 w 354"/>
                <a:gd name="T15" fmla="*/ 321 h 321"/>
                <a:gd name="T16" fmla="*/ 272 w 354"/>
                <a:gd name="T17" fmla="*/ 225 h 321"/>
                <a:gd name="T18" fmla="*/ 272 w 354"/>
                <a:gd name="T19" fmla="*/ 105 h 321"/>
                <a:gd name="T20" fmla="*/ 354 w 354"/>
                <a:gd name="T21" fmla="*/ 23 h 321"/>
                <a:gd name="T22" fmla="*/ 354 w 354"/>
                <a:gd name="T23" fmla="*/ 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4" h="321">
                  <a:moveTo>
                    <a:pt x="354" y="0"/>
                  </a:moveTo>
                  <a:cubicBezTo>
                    <a:pt x="272" y="0"/>
                    <a:pt x="272" y="0"/>
                    <a:pt x="272" y="0"/>
                  </a:cubicBezTo>
                  <a:cubicBezTo>
                    <a:pt x="267" y="0"/>
                    <a:pt x="267" y="0"/>
                    <a:pt x="267" y="0"/>
                  </a:cubicBezTo>
                  <a:cubicBezTo>
                    <a:pt x="135" y="0"/>
                    <a:pt x="135" y="0"/>
                    <a:pt x="135" y="0"/>
                  </a:cubicBezTo>
                  <a:cubicBezTo>
                    <a:pt x="60" y="0"/>
                    <a:pt x="0" y="60"/>
                    <a:pt x="0" y="135"/>
                  </a:cubicBezTo>
                  <a:cubicBezTo>
                    <a:pt x="0" y="250"/>
                    <a:pt x="0" y="250"/>
                    <a:pt x="0" y="250"/>
                  </a:cubicBezTo>
                  <a:cubicBezTo>
                    <a:pt x="0" y="289"/>
                    <a:pt x="32" y="321"/>
                    <a:pt x="71" y="321"/>
                  </a:cubicBezTo>
                  <a:cubicBezTo>
                    <a:pt x="175" y="321"/>
                    <a:pt x="175" y="321"/>
                    <a:pt x="175" y="321"/>
                  </a:cubicBezTo>
                  <a:cubicBezTo>
                    <a:pt x="229" y="321"/>
                    <a:pt x="272" y="278"/>
                    <a:pt x="272" y="225"/>
                  </a:cubicBezTo>
                  <a:cubicBezTo>
                    <a:pt x="272" y="105"/>
                    <a:pt x="272" y="105"/>
                    <a:pt x="272" y="105"/>
                  </a:cubicBezTo>
                  <a:cubicBezTo>
                    <a:pt x="317" y="105"/>
                    <a:pt x="354" y="68"/>
                    <a:pt x="354" y="23"/>
                  </a:cubicBezTo>
                  <a:lnTo>
                    <a:pt x="354" y="0"/>
                  </a:lnTo>
                  <a:close/>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 name="íṣḻîďé"/>
            <p:cNvSpPr/>
            <p:nvPr/>
          </p:nvSpPr>
          <p:spPr bwMode="auto">
            <a:xfrm>
              <a:off x="1050" y="2827"/>
              <a:ext cx="391" cy="609"/>
            </a:xfrm>
            <a:custGeom>
              <a:avLst/>
              <a:gdLst>
                <a:gd name="T0" fmla="*/ 141 w 205"/>
                <a:gd name="T1" fmla="*/ 320 h 320"/>
                <a:gd name="T2" fmla="*/ 71 w 205"/>
                <a:gd name="T3" fmla="*/ 320 h 320"/>
                <a:gd name="T4" fmla="*/ 0 w 205"/>
                <a:gd name="T5" fmla="*/ 249 h 320"/>
                <a:gd name="T6" fmla="*/ 0 w 205"/>
                <a:gd name="T7" fmla="*/ 134 h 320"/>
                <a:gd name="T8" fmla="*/ 135 w 205"/>
                <a:gd name="T9" fmla="*/ 0 h 320"/>
                <a:gd name="T10" fmla="*/ 205 w 205"/>
                <a:gd name="T11" fmla="*/ 0 h 320"/>
                <a:gd name="T12" fmla="*/ 70 w 205"/>
                <a:gd name="T13" fmla="*/ 134 h 320"/>
                <a:gd name="T14" fmla="*/ 70 w 205"/>
                <a:gd name="T15" fmla="*/ 249 h 320"/>
                <a:gd name="T16" fmla="*/ 141 w 205"/>
                <a:gd name="T17" fmla="*/ 32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320">
                  <a:moveTo>
                    <a:pt x="141" y="320"/>
                  </a:moveTo>
                  <a:cubicBezTo>
                    <a:pt x="71" y="320"/>
                    <a:pt x="71" y="320"/>
                    <a:pt x="71" y="320"/>
                  </a:cubicBezTo>
                  <a:cubicBezTo>
                    <a:pt x="32" y="320"/>
                    <a:pt x="0" y="289"/>
                    <a:pt x="0" y="249"/>
                  </a:cubicBezTo>
                  <a:cubicBezTo>
                    <a:pt x="0" y="134"/>
                    <a:pt x="0" y="134"/>
                    <a:pt x="0" y="134"/>
                  </a:cubicBezTo>
                  <a:cubicBezTo>
                    <a:pt x="0" y="60"/>
                    <a:pt x="60" y="0"/>
                    <a:pt x="135" y="0"/>
                  </a:cubicBezTo>
                  <a:cubicBezTo>
                    <a:pt x="205" y="0"/>
                    <a:pt x="205" y="0"/>
                    <a:pt x="205" y="0"/>
                  </a:cubicBezTo>
                  <a:cubicBezTo>
                    <a:pt x="130" y="0"/>
                    <a:pt x="70" y="60"/>
                    <a:pt x="70" y="134"/>
                  </a:cubicBezTo>
                  <a:cubicBezTo>
                    <a:pt x="70" y="249"/>
                    <a:pt x="70" y="249"/>
                    <a:pt x="70" y="249"/>
                  </a:cubicBezTo>
                  <a:cubicBezTo>
                    <a:pt x="70" y="289"/>
                    <a:pt x="102" y="320"/>
                    <a:pt x="141" y="320"/>
                  </a:cubicBezTo>
                  <a:close/>
                </a:path>
              </a:pathLst>
            </a:custGeom>
            <a:solidFill>
              <a:srgbClr val="51071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 name="iṧľiďé"/>
            <p:cNvSpPr/>
            <p:nvPr/>
          </p:nvSpPr>
          <p:spPr bwMode="auto">
            <a:xfrm>
              <a:off x="1050" y="2827"/>
              <a:ext cx="391" cy="609"/>
            </a:xfrm>
            <a:custGeom>
              <a:avLst/>
              <a:gdLst>
                <a:gd name="T0" fmla="*/ 141 w 205"/>
                <a:gd name="T1" fmla="*/ 320 h 320"/>
                <a:gd name="T2" fmla="*/ 71 w 205"/>
                <a:gd name="T3" fmla="*/ 320 h 320"/>
                <a:gd name="T4" fmla="*/ 0 w 205"/>
                <a:gd name="T5" fmla="*/ 249 h 320"/>
                <a:gd name="T6" fmla="*/ 0 w 205"/>
                <a:gd name="T7" fmla="*/ 134 h 320"/>
                <a:gd name="T8" fmla="*/ 135 w 205"/>
                <a:gd name="T9" fmla="*/ 0 h 320"/>
                <a:gd name="T10" fmla="*/ 205 w 205"/>
                <a:gd name="T11" fmla="*/ 0 h 320"/>
                <a:gd name="T12" fmla="*/ 70 w 205"/>
                <a:gd name="T13" fmla="*/ 134 h 320"/>
                <a:gd name="T14" fmla="*/ 70 w 205"/>
                <a:gd name="T15" fmla="*/ 249 h 320"/>
                <a:gd name="T16" fmla="*/ 141 w 205"/>
                <a:gd name="T17" fmla="*/ 32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320">
                  <a:moveTo>
                    <a:pt x="141" y="320"/>
                  </a:moveTo>
                  <a:cubicBezTo>
                    <a:pt x="71" y="320"/>
                    <a:pt x="71" y="320"/>
                    <a:pt x="71" y="320"/>
                  </a:cubicBezTo>
                  <a:cubicBezTo>
                    <a:pt x="32" y="320"/>
                    <a:pt x="0" y="289"/>
                    <a:pt x="0" y="249"/>
                  </a:cubicBezTo>
                  <a:cubicBezTo>
                    <a:pt x="0" y="134"/>
                    <a:pt x="0" y="134"/>
                    <a:pt x="0" y="134"/>
                  </a:cubicBezTo>
                  <a:cubicBezTo>
                    <a:pt x="0" y="60"/>
                    <a:pt x="60" y="0"/>
                    <a:pt x="135" y="0"/>
                  </a:cubicBezTo>
                  <a:cubicBezTo>
                    <a:pt x="205" y="0"/>
                    <a:pt x="205" y="0"/>
                    <a:pt x="205" y="0"/>
                  </a:cubicBezTo>
                  <a:cubicBezTo>
                    <a:pt x="130" y="0"/>
                    <a:pt x="70" y="60"/>
                    <a:pt x="70" y="134"/>
                  </a:cubicBezTo>
                  <a:cubicBezTo>
                    <a:pt x="70" y="249"/>
                    <a:pt x="70" y="249"/>
                    <a:pt x="70" y="249"/>
                  </a:cubicBezTo>
                  <a:cubicBezTo>
                    <a:pt x="70" y="289"/>
                    <a:pt x="102" y="320"/>
                    <a:pt x="141" y="320"/>
                  </a:cubicBezTo>
                  <a:close/>
                </a:path>
              </a:pathLst>
            </a:custGeom>
            <a:noFill/>
            <a:ln w="23813" cap="flat">
              <a:solidFill>
                <a:srgbClr val="4E121B"/>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63" name="ïṣḷïďè"/>
            <p:cNvSpPr/>
            <p:nvPr/>
          </p:nvSpPr>
          <p:spPr bwMode="auto">
            <a:xfrm>
              <a:off x="1048" y="2827"/>
              <a:ext cx="675" cy="609"/>
            </a:xfrm>
            <a:custGeom>
              <a:avLst/>
              <a:gdLst>
                <a:gd name="T0" fmla="*/ 354 w 354"/>
                <a:gd name="T1" fmla="*/ 0 h 320"/>
                <a:gd name="T2" fmla="*/ 272 w 354"/>
                <a:gd name="T3" fmla="*/ 0 h 320"/>
                <a:gd name="T4" fmla="*/ 267 w 354"/>
                <a:gd name="T5" fmla="*/ 0 h 320"/>
                <a:gd name="T6" fmla="*/ 135 w 354"/>
                <a:gd name="T7" fmla="*/ 0 h 320"/>
                <a:gd name="T8" fmla="*/ 0 w 354"/>
                <a:gd name="T9" fmla="*/ 134 h 320"/>
                <a:gd name="T10" fmla="*/ 0 w 354"/>
                <a:gd name="T11" fmla="*/ 250 h 320"/>
                <a:gd name="T12" fmla="*/ 71 w 354"/>
                <a:gd name="T13" fmla="*/ 320 h 320"/>
                <a:gd name="T14" fmla="*/ 175 w 354"/>
                <a:gd name="T15" fmla="*/ 320 h 320"/>
                <a:gd name="T16" fmla="*/ 272 w 354"/>
                <a:gd name="T17" fmla="*/ 224 h 320"/>
                <a:gd name="T18" fmla="*/ 272 w 354"/>
                <a:gd name="T19" fmla="*/ 105 h 320"/>
                <a:gd name="T20" fmla="*/ 354 w 354"/>
                <a:gd name="T21" fmla="*/ 22 h 320"/>
                <a:gd name="T22" fmla="*/ 354 w 354"/>
                <a:gd name="T23"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4" h="320">
                  <a:moveTo>
                    <a:pt x="354" y="0"/>
                  </a:moveTo>
                  <a:cubicBezTo>
                    <a:pt x="272" y="0"/>
                    <a:pt x="272" y="0"/>
                    <a:pt x="272" y="0"/>
                  </a:cubicBezTo>
                  <a:cubicBezTo>
                    <a:pt x="267" y="0"/>
                    <a:pt x="267" y="0"/>
                    <a:pt x="267" y="0"/>
                  </a:cubicBezTo>
                  <a:cubicBezTo>
                    <a:pt x="135" y="0"/>
                    <a:pt x="135" y="0"/>
                    <a:pt x="135" y="0"/>
                  </a:cubicBezTo>
                  <a:cubicBezTo>
                    <a:pt x="60" y="0"/>
                    <a:pt x="0" y="60"/>
                    <a:pt x="0" y="134"/>
                  </a:cubicBezTo>
                  <a:cubicBezTo>
                    <a:pt x="0" y="250"/>
                    <a:pt x="0" y="250"/>
                    <a:pt x="0" y="250"/>
                  </a:cubicBezTo>
                  <a:cubicBezTo>
                    <a:pt x="0" y="289"/>
                    <a:pt x="32" y="320"/>
                    <a:pt x="71" y="320"/>
                  </a:cubicBezTo>
                  <a:cubicBezTo>
                    <a:pt x="175" y="320"/>
                    <a:pt x="175" y="320"/>
                    <a:pt x="175" y="320"/>
                  </a:cubicBezTo>
                  <a:cubicBezTo>
                    <a:pt x="229" y="320"/>
                    <a:pt x="272" y="277"/>
                    <a:pt x="272" y="224"/>
                  </a:cubicBezTo>
                  <a:cubicBezTo>
                    <a:pt x="272" y="105"/>
                    <a:pt x="272" y="105"/>
                    <a:pt x="272" y="105"/>
                  </a:cubicBezTo>
                  <a:cubicBezTo>
                    <a:pt x="317" y="105"/>
                    <a:pt x="354" y="68"/>
                    <a:pt x="354" y="22"/>
                  </a:cubicBezTo>
                  <a:lnTo>
                    <a:pt x="354" y="0"/>
                  </a:lnTo>
                  <a:close/>
                </a:path>
              </a:pathLst>
            </a:custGeom>
            <a:noFill/>
            <a:ln w="23813" cap="rnd">
              <a:solidFill>
                <a:srgbClr val="510715"/>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64" name="iṩļíďè"/>
            <p:cNvSpPr/>
            <p:nvPr/>
          </p:nvSpPr>
          <p:spPr bwMode="auto">
            <a:xfrm>
              <a:off x="1481" y="3190"/>
              <a:ext cx="132" cy="132"/>
            </a:xfrm>
            <a:custGeom>
              <a:avLst/>
              <a:gdLst>
                <a:gd name="T0" fmla="*/ 69 w 69"/>
                <a:gd name="T1" fmla="*/ 34 h 69"/>
                <a:gd name="T2" fmla="*/ 34 w 69"/>
                <a:gd name="T3" fmla="*/ 0 h 69"/>
                <a:gd name="T4" fmla="*/ 0 w 69"/>
                <a:gd name="T5" fmla="*/ 34 h 69"/>
                <a:gd name="T6" fmla="*/ 34 w 69"/>
                <a:gd name="T7" fmla="*/ 69 h 69"/>
                <a:gd name="T8" fmla="*/ 51 w 69"/>
                <a:gd name="T9" fmla="*/ 64 h 69"/>
              </a:gdLst>
              <a:ahLst/>
              <a:cxnLst>
                <a:cxn ang="0">
                  <a:pos x="T0" y="T1"/>
                </a:cxn>
                <a:cxn ang="0">
                  <a:pos x="T2" y="T3"/>
                </a:cxn>
                <a:cxn ang="0">
                  <a:pos x="T4" y="T5"/>
                </a:cxn>
                <a:cxn ang="0">
                  <a:pos x="T6" y="T7"/>
                </a:cxn>
                <a:cxn ang="0">
                  <a:pos x="T8" y="T9"/>
                </a:cxn>
              </a:cxnLst>
              <a:rect l="0" t="0" r="r" b="b"/>
              <a:pathLst>
                <a:path w="69" h="69">
                  <a:moveTo>
                    <a:pt x="69" y="34"/>
                  </a:moveTo>
                  <a:cubicBezTo>
                    <a:pt x="69" y="15"/>
                    <a:pt x="53" y="0"/>
                    <a:pt x="34" y="0"/>
                  </a:cubicBezTo>
                  <a:cubicBezTo>
                    <a:pt x="15" y="0"/>
                    <a:pt x="0" y="15"/>
                    <a:pt x="0" y="34"/>
                  </a:cubicBezTo>
                  <a:cubicBezTo>
                    <a:pt x="0" y="53"/>
                    <a:pt x="15" y="69"/>
                    <a:pt x="34" y="69"/>
                  </a:cubicBezTo>
                  <a:cubicBezTo>
                    <a:pt x="41" y="69"/>
                    <a:pt x="46" y="67"/>
                    <a:pt x="51" y="64"/>
                  </a:cubicBezTo>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 name="iş1ïḍe"/>
            <p:cNvSpPr/>
            <p:nvPr/>
          </p:nvSpPr>
          <p:spPr bwMode="auto">
            <a:xfrm>
              <a:off x="1481" y="3190"/>
              <a:ext cx="132" cy="132"/>
            </a:xfrm>
            <a:custGeom>
              <a:avLst/>
              <a:gdLst>
                <a:gd name="T0" fmla="*/ 69 w 69"/>
                <a:gd name="T1" fmla="*/ 34 h 69"/>
                <a:gd name="T2" fmla="*/ 34 w 69"/>
                <a:gd name="T3" fmla="*/ 0 h 69"/>
                <a:gd name="T4" fmla="*/ 0 w 69"/>
                <a:gd name="T5" fmla="*/ 34 h 69"/>
                <a:gd name="T6" fmla="*/ 34 w 69"/>
                <a:gd name="T7" fmla="*/ 69 h 69"/>
                <a:gd name="T8" fmla="*/ 51 w 69"/>
                <a:gd name="T9" fmla="*/ 64 h 69"/>
              </a:gdLst>
              <a:ahLst/>
              <a:cxnLst>
                <a:cxn ang="0">
                  <a:pos x="T0" y="T1"/>
                </a:cxn>
                <a:cxn ang="0">
                  <a:pos x="T2" y="T3"/>
                </a:cxn>
                <a:cxn ang="0">
                  <a:pos x="T4" y="T5"/>
                </a:cxn>
                <a:cxn ang="0">
                  <a:pos x="T6" y="T7"/>
                </a:cxn>
                <a:cxn ang="0">
                  <a:pos x="T8" y="T9"/>
                </a:cxn>
              </a:cxnLst>
              <a:rect l="0" t="0" r="r" b="b"/>
              <a:pathLst>
                <a:path w="69" h="69">
                  <a:moveTo>
                    <a:pt x="69" y="34"/>
                  </a:moveTo>
                  <a:cubicBezTo>
                    <a:pt x="69" y="15"/>
                    <a:pt x="53" y="0"/>
                    <a:pt x="34" y="0"/>
                  </a:cubicBezTo>
                  <a:cubicBezTo>
                    <a:pt x="15" y="0"/>
                    <a:pt x="0" y="15"/>
                    <a:pt x="0" y="34"/>
                  </a:cubicBezTo>
                  <a:cubicBezTo>
                    <a:pt x="0" y="53"/>
                    <a:pt x="15" y="69"/>
                    <a:pt x="34" y="69"/>
                  </a:cubicBezTo>
                  <a:cubicBezTo>
                    <a:pt x="41" y="69"/>
                    <a:pt x="46" y="67"/>
                    <a:pt x="51" y="64"/>
                  </a:cubicBezTo>
                </a:path>
              </a:pathLst>
            </a:custGeom>
            <a:noFill/>
            <a:ln w="23813" cap="rnd">
              <a:solidFill>
                <a:srgbClr val="510715"/>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66" name="îśḷiḓé"/>
            <p:cNvSpPr/>
            <p:nvPr/>
          </p:nvSpPr>
          <p:spPr bwMode="auto">
            <a:xfrm>
              <a:off x="1519" y="3229"/>
              <a:ext cx="27" cy="26"/>
            </a:xfrm>
            <a:custGeom>
              <a:avLst/>
              <a:gdLst>
                <a:gd name="T0" fmla="*/ 14 w 14"/>
                <a:gd name="T1" fmla="*/ 0 h 14"/>
                <a:gd name="T2" fmla="*/ 0 w 14"/>
                <a:gd name="T3" fmla="*/ 14 h 14"/>
              </a:gdLst>
              <a:ahLst/>
              <a:cxnLst>
                <a:cxn ang="0">
                  <a:pos x="T0" y="T1"/>
                </a:cxn>
                <a:cxn ang="0">
                  <a:pos x="T2" y="T3"/>
                </a:cxn>
              </a:cxnLst>
              <a:rect l="0" t="0" r="r" b="b"/>
              <a:pathLst>
                <a:path w="14" h="14">
                  <a:moveTo>
                    <a:pt x="14" y="0"/>
                  </a:moveTo>
                  <a:cubicBezTo>
                    <a:pt x="7" y="0"/>
                    <a:pt x="0" y="7"/>
                    <a:pt x="0" y="14"/>
                  </a:cubicBezTo>
                </a:path>
              </a:pathLst>
            </a:custGeom>
            <a:solidFill>
              <a:srgbClr val="FFF3E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 name="ï$ḻîḍè"/>
            <p:cNvSpPr/>
            <p:nvPr/>
          </p:nvSpPr>
          <p:spPr bwMode="auto">
            <a:xfrm>
              <a:off x="1519" y="3229"/>
              <a:ext cx="27" cy="26"/>
            </a:xfrm>
            <a:custGeom>
              <a:avLst/>
              <a:gdLst>
                <a:gd name="T0" fmla="*/ 14 w 14"/>
                <a:gd name="T1" fmla="*/ 0 h 14"/>
                <a:gd name="T2" fmla="*/ 0 w 14"/>
                <a:gd name="T3" fmla="*/ 14 h 14"/>
              </a:gdLst>
              <a:ahLst/>
              <a:cxnLst>
                <a:cxn ang="0">
                  <a:pos x="T0" y="T1"/>
                </a:cxn>
                <a:cxn ang="0">
                  <a:pos x="T2" y="T3"/>
                </a:cxn>
              </a:cxnLst>
              <a:rect l="0" t="0" r="r" b="b"/>
              <a:pathLst>
                <a:path w="14" h="14">
                  <a:moveTo>
                    <a:pt x="14" y="0"/>
                  </a:moveTo>
                  <a:cubicBezTo>
                    <a:pt x="7" y="0"/>
                    <a:pt x="0" y="7"/>
                    <a:pt x="0" y="14"/>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68" name="îŝļiḑé"/>
            <p:cNvSpPr/>
            <p:nvPr/>
          </p:nvSpPr>
          <p:spPr bwMode="auto">
            <a:xfrm>
              <a:off x="993" y="3651"/>
              <a:ext cx="288" cy="659"/>
            </a:xfrm>
            <a:custGeom>
              <a:avLst/>
              <a:gdLst>
                <a:gd name="T0" fmla="*/ 151 w 151"/>
                <a:gd name="T1" fmla="*/ 0 h 346"/>
                <a:gd name="T2" fmla="*/ 145 w 151"/>
                <a:gd name="T3" fmla="*/ 0 h 346"/>
                <a:gd name="T4" fmla="*/ 127 w 151"/>
                <a:gd name="T5" fmla="*/ 4 h 346"/>
                <a:gd name="T6" fmla="*/ 126 w 151"/>
                <a:gd name="T7" fmla="*/ 4 h 346"/>
                <a:gd name="T8" fmla="*/ 82 w 151"/>
                <a:gd name="T9" fmla="*/ 34 h 346"/>
                <a:gd name="T10" fmla="*/ 71 w 151"/>
                <a:gd name="T11" fmla="*/ 52 h 346"/>
                <a:gd name="T12" fmla="*/ 63 w 151"/>
                <a:gd name="T13" fmla="*/ 89 h 346"/>
                <a:gd name="T14" fmla="*/ 63 w 151"/>
                <a:gd name="T15" fmla="*/ 346 h 346"/>
                <a:gd name="T16" fmla="*/ 0 w 151"/>
                <a:gd name="T17" fmla="*/ 346 h 346"/>
                <a:gd name="T18" fmla="*/ 0 w 151"/>
                <a:gd name="T19" fmla="*/ 89 h 346"/>
                <a:gd name="T20" fmla="*/ 4 w 151"/>
                <a:gd name="T21" fmla="*/ 62 h 346"/>
                <a:gd name="T22" fmla="*/ 8 w 151"/>
                <a:gd name="T23" fmla="*/ 52 h 346"/>
                <a:gd name="T24" fmla="*/ 82 w 151"/>
                <a:gd name="T25" fmla="*/ 0 h 346"/>
                <a:gd name="T26" fmla="*/ 88 w 151"/>
                <a:gd name="T27" fmla="*/ 0 h 346"/>
                <a:gd name="T28" fmla="*/ 151 w 151"/>
                <a:gd name="T29" fmla="*/ 0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 h="346">
                  <a:moveTo>
                    <a:pt x="151" y="0"/>
                  </a:moveTo>
                  <a:cubicBezTo>
                    <a:pt x="149" y="0"/>
                    <a:pt x="147" y="0"/>
                    <a:pt x="145" y="0"/>
                  </a:cubicBezTo>
                  <a:cubicBezTo>
                    <a:pt x="139" y="1"/>
                    <a:pt x="132" y="2"/>
                    <a:pt x="127" y="4"/>
                  </a:cubicBezTo>
                  <a:cubicBezTo>
                    <a:pt x="126" y="4"/>
                    <a:pt x="126" y="4"/>
                    <a:pt x="126" y="4"/>
                  </a:cubicBezTo>
                  <a:cubicBezTo>
                    <a:pt x="109" y="9"/>
                    <a:pt x="93" y="19"/>
                    <a:pt x="82" y="34"/>
                  </a:cubicBezTo>
                  <a:cubicBezTo>
                    <a:pt x="77" y="39"/>
                    <a:pt x="74" y="45"/>
                    <a:pt x="71" y="52"/>
                  </a:cubicBezTo>
                  <a:cubicBezTo>
                    <a:pt x="65" y="63"/>
                    <a:pt x="63" y="76"/>
                    <a:pt x="63" y="89"/>
                  </a:cubicBezTo>
                  <a:cubicBezTo>
                    <a:pt x="63" y="346"/>
                    <a:pt x="63" y="346"/>
                    <a:pt x="63" y="346"/>
                  </a:cubicBezTo>
                  <a:cubicBezTo>
                    <a:pt x="0" y="346"/>
                    <a:pt x="0" y="346"/>
                    <a:pt x="0" y="346"/>
                  </a:cubicBezTo>
                  <a:cubicBezTo>
                    <a:pt x="0" y="89"/>
                    <a:pt x="0" y="89"/>
                    <a:pt x="0" y="89"/>
                  </a:cubicBezTo>
                  <a:cubicBezTo>
                    <a:pt x="0" y="79"/>
                    <a:pt x="1" y="70"/>
                    <a:pt x="4" y="62"/>
                  </a:cubicBezTo>
                  <a:cubicBezTo>
                    <a:pt x="5" y="59"/>
                    <a:pt x="6" y="55"/>
                    <a:pt x="8" y="52"/>
                  </a:cubicBezTo>
                  <a:cubicBezTo>
                    <a:pt x="21" y="23"/>
                    <a:pt x="49" y="3"/>
                    <a:pt x="82" y="0"/>
                  </a:cubicBezTo>
                  <a:cubicBezTo>
                    <a:pt x="84" y="0"/>
                    <a:pt x="86" y="0"/>
                    <a:pt x="88" y="0"/>
                  </a:cubicBezTo>
                  <a:cubicBezTo>
                    <a:pt x="151" y="0"/>
                    <a:pt x="151" y="0"/>
                    <a:pt x="151" y="0"/>
                  </a:cubicBezTo>
                </a:path>
              </a:pathLst>
            </a:custGeom>
            <a:solidFill>
              <a:srgbClr val="EF872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 name="isľiḑe"/>
            <p:cNvSpPr/>
            <p:nvPr/>
          </p:nvSpPr>
          <p:spPr bwMode="auto">
            <a:xfrm>
              <a:off x="980" y="3642"/>
              <a:ext cx="763" cy="678"/>
            </a:xfrm>
            <a:custGeom>
              <a:avLst/>
              <a:gdLst>
                <a:gd name="T0" fmla="*/ 395 w 400"/>
                <a:gd name="T1" fmla="*/ 94 h 356"/>
                <a:gd name="T2" fmla="*/ 390 w 400"/>
                <a:gd name="T3" fmla="*/ 94 h 356"/>
                <a:gd name="T4" fmla="*/ 390 w 400"/>
                <a:gd name="T5" fmla="*/ 346 h 356"/>
                <a:gd name="T6" fmla="*/ 10 w 400"/>
                <a:gd name="T7" fmla="*/ 346 h 356"/>
                <a:gd name="T8" fmla="*/ 10 w 400"/>
                <a:gd name="T9" fmla="*/ 94 h 356"/>
                <a:gd name="T10" fmla="*/ 14 w 400"/>
                <a:gd name="T11" fmla="*/ 69 h 356"/>
                <a:gd name="T12" fmla="*/ 14 w 400"/>
                <a:gd name="T13" fmla="*/ 69 h 356"/>
                <a:gd name="T14" fmla="*/ 18 w 400"/>
                <a:gd name="T15" fmla="*/ 59 h 356"/>
                <a:gd name="T16" fmla="*/ 18 w 400"/>
                <a:gd name="T17" fmla="*/ 59 h 356"/>
                <a:gd name="T18" fmla="*/ 81 w 400"/>
                <a:gd name="T19" fmla="*/ 11 h 356"/>
                <a:gd name="T20" fmla="*/ 81 w 400"/>
                <a:gd name="T21" fmla="*/ 11 h 356"/>
                <a:gd name="T22" fmla="*/ 81 w 400"/>
                <a:gd name="T23" fmla="*/ 11 h 356"/>
                <a:gd name="T24" fmla="*/ 86 w 400"/>
                <a:gd name="T25" fmla="*/ 10 h 356"/>
                <a:gd name="T26" fmla="*/ 86 w 400"/>
                <a:gd name="T27" fmla="*/ 10 h 356"/>
                <a:gd name="T28" fmla="*/ 86 w 400"/>
                <a:gd name="T29" fmla="*/ 10 h 356"/>
                <a:gd name="T30" fmla="*/ 89 w 400"/>
                <a:gd name="T31" fmla="*/ 10 h 356"/>
                <a:gd name="T32" fmla="*/ 89 w 400"/>
                <a:gd name="T33" fmla="*/ 10 h 356"/>
                <a:gd name="T34" fmla="*/ 89 w 400"/>
                <a:gd name="T35" fmla="*/ 10 h 356"/>
                <a:gd name="T36" fmla="*/ 94 w 400"/>
                <a:gd name="T37" fmla="*/ 10 h 356"/>
                <a:gd name="T38" fmla="*/ 306 w 400"/>
                <a:gd name="T39" fmla="*/ 10 h 356"/>
                <a:gd name="T40" fmla="*/ 314 w 400"/>
                <a:gd name="T41" fmla="*/ 10 h 356"/>
                <a:gd name="T42" fmla="*/ 389 w 400"/>
                <a:gd name="T43" fmla="*/ 84 h 356"/>
                <a:gd name="T44" fmla="*/ 390 w 400"/>
                <a:gd name="T45" fmla="*/ 94 h 356"/>
                <a:gd name="T46" fmla="*/ 395 w 400"/>
                <a:gd name="T47" fmla="*/ 94 h 356"/>
                <a:gd name="T48" fmla="*/ 400 w 400"/>
                <a:gd name="T49" fmla="*/ 94 h 356"/>
                <a:gd name="T50" fmla="*/ 399 w 400"/>
                <a:gd name="T51" fmla="*/ 83 h 356"/>
                <a:gd name="T52" fmla="*/ 315 w 400"/>
                <a:gd name="T53" fmla="*/ 0 h 356"/>
                <a:gd name="T54" fmla="*/ 306 w 400"/>
                <a:gd name="T55" fmla="*/ 0 h 356"/>
                <a:gd name="T56" fmla="*/ 94 w 400"/>
                <a:gd name="T57" fmla="*/ 0 h 356"/>
                <a:gd name="T58" fmla="*/ 88 w 400"/>
                <a:gd name="T59" fmla="*/ 0 h 356"/>
                <a:gd name="T60" fmla="*/ 89 w 400"/>
                <a:gd name="T61" fmla="*/ 5 h 356"/>
                <a:gd name="T62" fmla="*/ 89 w 400"/>
                <a:gd name="T63" fmla="*/ 0 h 356"/>
                <a:gd name="T64" fmla="*/ 84 w 400"/>
                <a:gd name="T65" fmla="*/ 0 h 356"/>
                <a:gd name="T66" fmla="*/ 85 w 400"/>
                <a:gd name="T67" fmla="*/ 5 h 356"/>
                <a:gd name="T68" fmla="*/ 85 w 400"/>
                <a:gd name="T69" fmla="*/ 0 h 356"/>
                <a:gd name="T70" fmla="*/ 80 w 400"/>
                <a:gd name="T71" fmla="*/ 1 h 356"/>
                <a:gd name="T72" fmla="*/ 81 w 400"/>
                <a:gd name="T73" fmla="*/ 6 h 356"/>
                <a:gd name="T74" fmla="*/ 80 w 400"/>
                <a:gd name="T75" fmla="*/ 1 h 356"/>
                <a:gd name="T76" fmla="*/ 9 w 400"/>
                <a:gd name="T77" fmla="*/ 55 h 356"/>
                <a:gd name="T78" fmla="*/ 9 w 400"/>
                <a:gd name="T79" fmla="*/ 55 h 356"/>
                <a:gd name="T80" fmla="*/ 4 w 400"/>
                <a:gd name="T81" fmla="*/ 66 h 356"/>
                <a:gd name="T82" fmla="*/ 4 w 400"/>
                <a:gd name="T83" fmla="*/ 66 h 356"/>
                <a:gd name="T84" fmla="*/ 4 w 400"/>
                <a:gd name="T85" fmla="*/ 66 h 356"/>
                <a:gd name="T86" fmla="*/ 0 w 400"/>
                <a:gd name="T87" fmla="*/ 94 h 356"/>
                <a:gd name="T88" fmla="*/ 0 w 400"/>
                <a:gd name="T89" fmla="*/ 356 h 356"/>
                <a:gd name="T90" fmla="*/ 400 w 400"/>
                <a:gd name="T91" fmla="*/ 356 h 356"/>
                <a:gd name="T92" fmla="*/ 400 w 400"/>
                <a:gd name="T93" fmla="*/ 94 h 356"/>
                <a:gd name="T94" fmla="*/ 395 w 400"/>
                <a:gd name="T95" fmla="*/ 94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00" h="356">
                  <a:moveTo>
                    <a:pt x="395" y="94"/>
                  </a:moveTo>
                  <a:cubicBezTo>
                    <a:pt x="390" y="94"/>
                    <a:pt x="390" y="94"/>
                    <a:pt x="390" y="94"/>
                  </a:cubicBezTo>
                  <a:cubicBezTo>
                    <a:pt x="390" y="346"/>
                    <a:pt x="390" y="346"/>
                    <a:pt x="390" y="346"/>
                  </a:cubicBezTo>
                  <a:cubicBezTo>
                    <a:pt x="10" y="346"/>
                    <a:pt x="10" y="346"/>
                    <a:pt x="10" y="346"/>
                  </a:cubicBezTo>
                  <a:cubicBezTo>
                    <a:pt x="10" y="94"/>
                    <a:pt x="10" y="94"/>
                    <a:pt x="10" y="94"/>
                  </a:cubicBezTo>
                  <a:cubicBezTo>
                    <a:pt x="10" y="85"/>
                    <a:pt x="11" y="77"/>
                    <a:pt x="14" y="69"/>
                  </a:cubicBezTo>
                  <a:cubicBezTo>
                    <a:pt x="14" y="69"/>
                    <a:pt x="14" y="69"/>
                    <a:pt x="14" y="69"/>
                  </a:cubicBezTo>
                  <a:cubicBezTo>
                    <a:pt x="15" y="66"/>
                    <a:pt x="16" y="62"/>
                    <a:pt x="18" y="59"/>
                  </a:cubicBezTo>
                  <a:cubicBezTo>
                    <a:pt x="18" y="59"/>
                    <a:pt x="18" y="59"/>
                    <a:pt x="18" y="59"/>
                  </a:cubicBezTo>
                  <a:cubicBezTo>
                    <a:pt x="29" y="34"/>
                    <a:pt x="53" y="15"/>
                    <a:pt x="81" y="11"/>
                  </a:cubicBezTo>
                  <a:cubicBezTo>
                    <a:pt x="81" y="11"/>
                    <a:pt x="81" y="11"/>
                    <a:pt x="81" y="11"/>
                  </a:cubicBezTo>
                  <a:cubicBezTo>
                    <a:pt x="81" y="11"/>
                    <a:pt x="81" y="11"/>
                    <a:pt x="81" y="11"/>
                  </a:cubicBezTo>
                  <a:cubicBezTo>
                    <a:pt x="83" y="11"/>
                    <a:pt x="84" y="11"/>
                    <a:pt x="86" y="10"/>
                  </a:cubicBezTo>
                  <a:cubicBezTo>
                    <a:pt x="86" y="10"/>
                    <a:pt x="86" y="10"/>
                    <a:pt x="86" y="10"/>
                  </a:cubicBezTo>
                  <a:cubicBezTo>
                    <a:pt x="86" y="10"/>
                    <a:pt x="86" y="10"/>
                    <a:pt x="86" y="10"/>
                  </a:cubicBezTo>
                  <a:cubicBezTo>
                    <a:pt x="87" y="10"/>
                    <a:pt x="88" y="10"/>
                    <a:pt x="89" y="10"/>
                  </a:cubicBezTo>
                  <a:cubicBezTo>
                    <a:pt x="89" y="10"/>
                    <a:pt x="89" y="10"/>
                    <a:pt x="89" y="10"/>
                  </a:cubicBezTo>
                  <a:cubicBezTo>
                    <a:pt x="89" y="10"/>
                    <a:pt x="89" y="10"/>
                    <a:pt x="89" y="10"/>
                  </a:cubicBezTo>
                  <a:cubicBezTo>
                    <a:pt x="91" y="10"/>
                    <a:pt x="92" y="10"/>
                    <a:pt x="94" y="10"/>
                  </a:cubicBezTo>
                  <a:cubicBezTo>
                    <a:pt x="306" y="10"/>
                    <a:pt x="306" y="10"/>
                    <a:pt x="306" y="10"/>
                  </a:cubicBezTo>
                  <a:cubicBezTo>
                    <a:pt x="309" y="10"/>
                    <a:pt x="312" y="10"/>
                    <a:pt x="314" y="10"/>
                  </a:cubicBezTo>
                  <a:cubicBezTo>
                    <a:pt x="354" y="14"/>
                    <a:pt x="385" y="45"/>
                    <a:pt x="389" y="84"/>
                  </a:cubicBezTo>
                  <a:cubicBezTo>
                    <a:pt x="389" y="87"/>
                    <a:pt x="390" y="91"/>
                    <a:pt x="390" y="94"/>
                  </a:cubicBezTo>
                  <a:cubicBezTo>
                    <a:pt x="395" y="94"/>
                    <a:pt x="395" y="94"/>
                    <a:pt x="395" y="94"/>
                  </a:cubicBezTo>
                  <a:cubicBezTo>
                    <a:pt x="400" y="94"/>
                    <a:pt x="400" y="94"/>
                    <a:pt x="400" y="94"/>
                  </a:cubicBezTo>
                  <a:cubicBezTo>
                    <a:pt x="400" y="90"/>
                    <a:pt x="399" y="87"/>
                    <a:pt x="399" y="83"/>
                  </a:cubicBezTo>
                  <a:cubicBezTo>
                    <a:pt x="394" y="40"/>
                    <a:pt x="359" y="5"/>
                    <a:pt x="315" y="0"/>
                  </a:cubicBezTo>
                  <a:cubicBezTo>
                    <a:pt x="312" y="0"/>
                    <a:pt x="309" y="0"/>
                    <a:pt x="306" y="0"/>
                  </a:cubicBezTo>
                  <a:cubicBezTo>
                    <a:pt x="94" y="0"/>
                    <a:pt x="94" y="0"/>
                    <a:pt x="94" y="0"/>
                  </a:cubicBezTo>
                  <a:cubicBezTo>
                    <a:pt x="92" y="0"/>
                    <a:pt x="90" y="0"/>
                    <a:pt x="88" y="0"/>
                  </a:cubicBezTo>
                  <a:cubicBezTo>
                    <a:pt x="89" y="5"/>
                    <a:pt x="89" y="5"/>
                    <a:pt x="89" y="5"/>
                  </a:cubicBezTo>
                  <a:cubicBezTo>
                    <a:pt x="89" y="0"/>
                    <a:pt x="89" y="0"/>
                    <a:pt x="89" y="0"/>
                  </a:cubicBezTo>
                  <a:cubicBezTo>
                    <a:pt x="87" y="0"/>
                    <a:pt x="86" y="0"/>
                    <a:pt x="84" y="0"/>
                  </a:cubicBezTo>
                  <a:cubicBezTo>
                    <a:pt x="85" y="5"/>
                    <a:pt x="85" y="5"/>
                    <a:pt x="85" y="5"/>
                  </a:cubicBezTo>
                  <a:cubicBezTo>
                    <a:pt x="85" y="0"/>
                    <a:pt x="85" y="0"/>
                    <a:pt x="85" y="0"/>
                  </a:cubicBezTo>
                  <a:cubicBezTo>
                    <a:pt x="83" y="1"/>
                    <a:pt x="81" y="1"/>
                    <a:pt x="80" y="1"/>
                  </a:cubicBezTo>
                  <a:cubicBezTo>
                    <a:pt x="81" y="6"/>
                    <a:pt x="81" y="6"/>
                    <a:pt x="81" y="6"/>
                  </a:cubicBezTo>
                  <a:cubicBezTo>
                    <a:pt x="80" y="1"/>
                    <a:pt x="80" y="1"/>
                    <a:pt x="80" y="1"/>
                  </a:cubicBezTo>
                  <a:cubicBezTo>
                    <a:pt x="48" y="6"/>
                    <a:pt x="21" y="27"/>
                    <a:pt x="9" y="55"/>
                  </a:cubicBezTo>
                  <a:cubicBezTo>
                    <a:pt x="9" y="55"/>
                    <a:pt x="9" y="55"/>
                    <a:pt x="9" y="55"/>
                  </a:cubicBezTo>
                  <a:cubicBezTo>
                    <a:pt x="7" y="59"/>
                    <a:pt x="5" y="62"/>
                    <a:pt x="4" y="66"/>
                  </a:cubicBezTo>
                  <a:cubicBezTo>
                    <a:pt x="4" y="66"/>
                    <a:pt x="4" y="66"/>
                    <a:pt x="4" y="66"/>
                  </a:cubicBezTo>
                  <a:cubicBezTo>
                    <a:pt x="4" y="66"/>
                    <a:pt x="4" y="66"/>
                    <a:pt x="4" y="66"/>
                  </a:cubicBezTo>
                  <a:cubicBezTo>
                    <a:pt x="2" y="75"/>
                    <a:pt x="0" y="84"/>
                    <a:pt x="0" y="94"/>
                  </a:cubicBezTo>
                  <a:cubicBezTo>
                    <a:pt x="0" y="356"/>
                    <a:pt x="0" y="356"/>
                    <a:pt x="0" y="356"/>
                  </a:cubicBezTo>
                  <a:cubicBezTo>
                    <a:pt x="400" y="356"/>
                    <a:pt x="400" y="356"/>
                    <a:pt x="400" y="356"/>
                  </a:cubicBezTo>
                  <a:cubicBezTo>
                    <a:pt x="400" y="94"/>
                    <a:pt x="400" y="94"/>
                    <a:pt x="400" y="94"/>
                  </a:cubicBezTo>
                  <a:cubicBezTo>
                    <a:pt x="395" y="94"/>
                    <a:pt x="395" y="94"/>
                    <a:pt x="395" y="94"/>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 name="îSļíḍe"/>
            <p:cNvSpPr/>
            <p:nvPr/>
          </p:nvSpPr>
          <p:spPr bwMode="auto">
            <a:xfrm>
              <a:off x="839" y="3750"/>
              <a:ext cx="997" cy="560"/>
            </a:xfrm>
            <a:custGeom>
              <a:avLst/>
              <a:gdLst>
                <a:gd name="T0" fmla="*/ 523 w 523"/>
                <a:gd name="T1" fmla="*/ 136 h 294"/>
                <a:gd name="T2" fmla="*/ 523 w 523"/>
                <a:gd name="T3" fmla="*/ 294 h 294"/>
                <a:gd name="T4" fmla="*/ 0 w 523"/>
                <a:gd name="T5" fmla="*/ 294 h 294"/>
                <a:gd name="T6" fmla="*/ 0 w 523"/>
                <a:gd name="T7" fmla="*/ 136 h 294"/>
                <a:gd name="T8" fmla="*/ 83 w 523"/>
                <a:gd name="T9" fmla="*/ 11 h 294"/>
                <a:gd name="T10" fmla="*/ 83 w 523"/>
                <a:gd name="T11" fmla="*/ 11 h 294"/>
                <a:gd name="T12" fmla="*/ 85 w 523"/>
                <a:gd name="T13" fmla="*/ 10 h 294"/>
                <a:gd name="T14" fmla="*/ 137 w 523"/>
                <a:gd name="T15" fmla="*/ 0 h 294"/>
                <a:gd name="T16" fmla="*/ 387 w 523"/>
                <a:gd name="T17" fmla="*/ 0 h 294"/>
                <a:gd name="T18" fmla="*/ 468 w 523"/>
                <a:gd name="T19" fmla="*/ 27 h 294"/>
                <a:gd name="T20" fmla="*/ 468 w 523"/>
                <a:gd name="T21" fmla="*/ 27 h 294"/>
                <a:gd name="T22" fmla="*/ 514 w 523"/>
                <a:gd name="T23" fmla="*/ 87 h 294"/>
                <a:gd name="T24" fmla="*/ 523 w 523"/>
                <a:gd name="T25" fmla="*/ 136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3" h="294">
                  <a:moveTo>
                    <a:pt x="523" y="136"/>
                  </a:moveTo>
                  <a:cubicBezTo>
                    <a:pt x="523" y="294"/>
                    <a:pt x="523" y="294"/>
                    <a:pt x="523" y="294"/>
                  </a:cubicBezTo>
                  <a:cubicBezTo>
                    <a:pt x="0" y="294"/>
                    <a:pt x="0" y="294"/>
                    <a:pt x="0" y="294"/>
                  </a:cubicBezTo>
                  <a:cubicBezTo>
                    <a:pt x="0" y="136"/>
                    <a:pt x="0" y="136"/>
                    <a:pt x="0" y="136"/>
                  </a:cubicBezTo>
                  <a:cubicBezTo>
                    <a:pt x="0" y="80"/>
                    <a:pt x="34" y="32"/>
                    <a:pt x="83" y="11"/>
                  </a:cubicBezTo>
                  <a:cubicBezTo>
                    <a:pt x="83" y="11"/>
                    <a:pt x="83" y="11"/>
                    <a:pt x="83" y="11"/>
                  </a:cubicBezTo>
                  <a:cubicBezTo>
                    <a:pt x="84" y="11"/>
                    <a:pt x="84" y="10"/>
                    <a:pt x="85" y="10"/>
                  </a:cubicBezTo>
                  <a:cubicBezTo>
                    <a:pt x="101" y="4"/>
                    <a:pt x="118" y="0"/>
                    <a:pt x="137" y="0"/>
                  </a:cubicBezTo>
                  <a:cubicBezTo>
                    <a:pt x="387" y="0"/>
                    <a:pt x="387" y="0"/>
                    <a:pt x="387" y="0"/>
                  </a:cubicBezTo>
                  <a:cubicBezTo>
                    <a:pt x="417" y="0"/>
                    <a:pt x="445" y="10"/>
                    <a:pt x="468" y="27"/>
                  </a:cubicBezTo>
                  <a:cubicBezTo>
                    <a:pt x="468" y="27"/>
                    <a:pt x="468" y="27"/>
                    <a:pt x="468" y="27"/>
                  </a:cubicBezTo>
                  <a:cubicBezTo>
                    <a:pt x="488" y="42"/>
                    <a:pt x="504" y="63"/>
                    <a:pt x="514" y="87"/>
                  </a:cubicBezTo>
                  <a:cubicBezTo>
                    <a:pt x="520" y="102"/>
                    <a:pt x="523" y="119"/>
                    <a:pt x="523" y="136"/>
                  </a:cubicBezTo>
                </a:path>
              </a:pathLst>
            </a:custGeom>
            <a:solidFill>
              <a:srgbClr val="E259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1" name="îsľíḍé"/>
            <p:cNvSpPr/>
            <p:nvPr/>
          </p:nvSpPr>
          <p:spPr bwMode="auto">
            <a:xfrm>
              <a:off x="829" y="3741"/>
              <a:ext cx="1017" cy="579"/>
            </a:xfrm>
            <a:custGeom>
              <a:avLst/>
              <a:gdLst>
                <a:gd name="T0" fmla="*/ 528 w 533"/>
                <a:gd name="T1" fmla="*/ 141 h 304"/>
                <a:gd name="T2" fmla="*/ 523 w 533"/>
                <a:gd name="T3" fmla="*/ 141 h 304"/>
                <a:gd name="T4" fmla="*/ 523 w 533"/>
                <a:gd name="T5" fmla="*/ 294 h 304"/>
                <a:gd name="T6" fmla="*/ 10 w 533"/>
                <a:gd name="T7" fmla="*/ 294 h 304"/>
                <a:gd name="T8" fmla="*/ 10 w 533"/>
                <a:gd name="T9" fmla="*/ 141 h 304"/>
                <a:gd name="T10" fmla="*/ 90 w 533"/>
                <a:gd name="T11" fmla="*/ 20 h 304"/>
                <a:gd name="T12" fmla="*/ 88 w 533"/>
                <a:gd name="T13" fmla="*/ 16 h 304"/>
                <a:gd name="T14" fmla="*/ 90 w 533"/>
                <a:gd name="T15" fmla="*/ 20 h 304"/>
                <a:gd name="T16" fmla="*/ 90 w 533"/>
                <a:gd name="T17" fmla="*/ 20 h 304"/>
                <a:gd name="T18" fmla="*/ 88 w 533"/>
                <a:gd name="T19" fmla="*/ 16 h 304"/>
                <a:gd name="T20" fmla="*/ 90 w 533"/>
                <a:gd name="T21" fmla="*/ 20 h 304"/>
                <a:gd name="T22" fmla="*/ 92 w 533"/>
                <a:gd name="T23" fmla="*/ 20 h 304"/>
                <a:gd name="T24" fmla="*/ 92 w 533"/>
                <a:gd name="T25" fmla="*/ 20 h 304"/>
                <a:gd name="T26" fmla="*/ 92 w 533"/>
                <a:gd name="T27" fmla="*/ 20 h 304"/>
                <a:gd name="T28" fmla="*/ 142 w 533"/>
                <a:gd name="T29" fmla="*/ 10 h 304"/>
                <a:gd name="T30" fmla="*/ 392 w 533"/>
                <a:gd name="T31" fmla="*/ 10 h 304"/>
                <a:gd name="T32" fmla="*/ 470 w 533"/>
                <a:gd name="T33" fmla="*/ 36 h 304"/>
                <a:gd name="T34" fmla="*/ 473 w 533"/>
                <a:gd name="T35" fmla="*/ 32 h 304"/>
                <a:gd name="T36" fmla="*/ 470 w 533"/>
                <a:gd name="T37" fmla="*/ 36 h 304"/>
                <a:gd name="T38" fmla="*/ 470 w 533"/>
                <a:gd name="T39" fmla="*/ 36 h 304"/>
                <a:gd name="T40" fmla="*/ 470 w 533"/>
                <a:gd name="T41" fmla="*/ 36 h 304"/>
                <a:gd name="T42" fmla="*/ 470 w 533"/>
                <a:gd name="T43" fmla="*/ 36 h 304"/>
                <a:gd name="T44" fmla="*/ 514 w 533"/>
                <a:gd name="T45" fmla="*/ 93 h 304"/>
                <a:gd name="T46" fmla="*/ 514 w 533"/>
                <a:gd name="T47" fmla="*/ 93 h 304"/>
                <a:gd name="T48" fmla="*/ 523 w 533"/>
                <a:gd name="T49" fmla="*/ 141 h 304"/>
                <a:gd name="T50" fmla="*/ 528 w 533"/>
                <a:gd name="T51" fmla="*/ 141 h 304"/>
                <a:gd name="T52" fmla="*/ 533 w 533"/>
                <a:gd name="T53" fmla="*/ 141 h 304"/>
                <a:gd name="T54" fmla="*/ 523 w 533"/>
                <a:gd name="T55" fmla="*/ 90 h 304"/>
                <a:gd name="T56" fmla="*/ 523 w 533"/>
                <a:gd name="T57" fmla="*/ 90 h 304"/>
                <a:gd name="T58" fmla="*/ 476 w 533"/>
                <a:gd name="T59" fmla="*/ 28 h 304"/>
                <a:gd name="T60" fmla="*/ 473 w 533"/>
                <a:gd name="T61" fmla="*/ 32 h 304"/>
                <a:gd name="T62" fmla="*/ 476 w 533"/>
                <a:gd name="T63" fmla="*/ 28 h 304"/>
                <a:gd name="T64" fmla="*/ 476 w 533"/>
                <a:gd name="T65" fmla="*/ 28 h 304"/>
                <a:gd name="T66" fmla="*/ 476 w 533"/>
                <a:gd name="T67" fmla="*/ 28 h 304"/>
                <a:gd name="T68" fmla="*/ 476 w 533"/>
                <a:gd name="T69" fmla="*/ 28 h 304"/>
                <a:gd name="T70" fmla="*/ 392 w 533"/>
                <a:gd name="T71" fmla="*/ 0 h 304"/>
                <a:gd name="T72" fmla="*/ 142 w 533"/>
                <a:gd name="T73" fmla="*/ 0 h 304"/>
                <a:gd name="T74" fmla="*/ 88 w 533"/>
                <a:gd name="T75" fmla="*/ 10 h 304"/>
                <a:gd name="T76" fmla="*/ 90 w 533"/>
                <a:gd name="T77" fmla="*/ 15 h 304"/>
                <a:gd name="T78" fmla="*/ 88 w 533"/>
                <a:gd name="T79" fmla="*/ 10 h 304"/>
                <a:gd name="T80" fmla="*/ 87 w 533"/>
                <a:gd name="T81" fmla="*/ 11 h 304"/>
                <a:gd name="T82" fmla="*/ 86 w 533"/>
                <a:gd name="T83" fmla="*/ 11 h 304"/>
                <a:gd name="T84" fmla="*/ 86 w 533"/>
                <a:gd name="T85" fmla="*/ 11 h 304"/>
                <a:gd name="T86" fmla="*/ 86 w 533"/>
                <a:gd name="T87" fmla="*/ 11 h 304"/>
                <a:gd name="T88" fmla="*/ 0 w 533"/>
                <a:gd name="T89" fmla="*/ 141 h 304"/>
                <a:gd name="T90" fmla="*/ 0 w 533"/>
                <a:gd name="T91" fmla="*/ 304 h 304"/>
                <a:gd name="T92" fmla="*/ 533 w 533"/>
                <a:gd name="T93" fmla="*/ 304 h 304"/>
                <a:gd name="T94" fmla="*/ 533 w 533"/>
                <a:gd name="T95" fmla="*/ 141 h 304"/>
                <a:gd name="T96" fmla="*/ 528 w 533"/>
                <a:gd name="T97" fmla="*/ 14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3" h="304">
                  <a:moveTo>
                    <a:pt x="528" y="141"/>
                  </a:moveTo>
                  <a:cubicBezTo>
                    <a:pt x="523" y="141"/>
                    <a:pt x="523" y="141"/>
                    <a:pt x="523" y="141"/>
                  </a:cubicBezTo>
                  <a:cubicBezTo>
                    <a:pt x="523" y="294"/>
                    <a:pt x="523" y="294"/>
                    <a:pt x="523" y="294"/>
                  </a:cubicBezTo>
                  <a:cubicBezTo>
                    <a:pt x="10" y="294"/>
                    <a:pt x="10" y="294"/>
                    <a:pt x="10" y="294"/>
                  </a:cubicBezTo>
                  <a:cubicBezTo>
                    <a:pt x="10" y="141"/>
                    <a:pt x="10" y="141"/>
                    <a:pt x="10" y="141"/>
                  </a:cubicBezTo>
                  <a:cubicBezTo>
                    <a:pt x="10" y="87"/>
                    <a:pt x="43" y="41"/>
                    <a:pt x="90" y="20"/>
                  </a:cubicBezTo>
                  <a:cubicBezTo>
                    <a:pt x="88" y="16"/>
                    <a:pt x="88" y="16"/>
                    <a:pt x="88" y="16"/>
                  </a:cubicBezTo>
                  <a:cubicBezTo>
                    <a:pt x="90" y="20"/>
                    <a:pt x="90" y="20"/>
                    <a:pt x="90" y="20"/>
                  </a:cubicBezTo>
                  <a:cubicBezTo>
                    <a:pt x="90" y="20"/>
                    <a:pt x="90" y="20"/>
                    <a:pt x="90" y="20"/>
                  </a:cubicBezTo>
                  <a:cubicBezTo>
                    <a:pt x="88" y="16"/>
                    <a:pt x="88" y="16"/>
                    <a:pt x="88" y="16"/>
                  </a:cubicBezTo>
                  <a:cubicBezTo>
                    <a:pt x="90" y="20"/>
                    <a:pt x="90" y="20"/>
                    <a:pt x="90" y="20"/>
                  </a:cubicBezTo>
                  <a:cubicBezTo>
                    <a:pt x="91" y="20"/>
                    <a:pt x="91" y="20"/>
                    <a:pt x="92" y="20"/>
                  </a:cubicBezTo>
                  <a:cubicBezTo>
                    <a:pt x="92" y="20"/>
                    <a:pt x="92" y="20"/>
                    <a:pt x="92" y="20"/>
                  </a:cubicBezTo>
                  <a:cubicBezTo>
                    <a:pt x="92" y="20"/>
                    <a:pt x="92" y="20"/>
                    <a:pt x="92" y="20"/>
                  </a:cubicBezTo>
                  <a:cubicBezTo>
                    <a:pt x="107" y="13"/>
                    <a:pt x="124" y="10"/>
                    <a:pt x="142" y="10"/>
                  </a:cubicBezTo>
                  <a:cubicBezTo>
                    <a:pt x="392" y="10"/>
                    <a:pt x="392" y="10"/>
                    <a:pt x="392" y="10"/>
                  </a:cubicBezTo>
                  <a:cubicBezTo>
                    <a:pt x="421" y="10"/>
                    <a:pt x="448" y="20"/>
                    <a:pt x="470" y="36"/>
                  </a:cubicBezTo>
                  <a:cubicBezTo>
                    <a:pt x="473" y="32"/>
                    <a:pt x="473" y="32"/>
                    <a:pt x="473" y="32"/>
                  </a:cubicBezTo>
                  <a:cubicBezTo>
                    <a:pt x="470" y="36"/>
                    <a:pt x="470" y="36"/>
                    <a:pt x="470" y="36"/>
                  </a:cubicBezTo>
                  <a:cubicBezTo>
                    <a:pt x="470" y="36"/>
                    <a:pt x="470" y="36"/>
                    <a:pt x="470" y="36"/>
                  </a:cubicBezTo>
                  <a:cubicBezTo>
                    <a:pt x="470" y="36"/>
                    <a:pt x="470" y="36"/>
                    <a:pt x="470" y="36"/>
                  </a:cubicBezTo>
                  <a:cubicBezTo>
                    <a:pt x="470" y="36"/>
                    <a:pt x="470" y="36"/>
                    <a:pt x="470" y="36"/>
                  </a:cubicBezTo>
                  <a:cubicBezTo>
                    <a:pt x="490" y="51"/>
                    <a:pt x="505" y="70"/>
                    <a:pt x="514" y="93"/>
                  </a:cubicBezTo>
                  <a:cubicBezTo>
                    <a:pt x="514" y="93"/>
                    <a:pt x="514" y="93"/>
                    <a:pt x="514" y="93"/>
                  </a:cubicBezTo>
                  <a:cubicBezTo>
                    <a:pt x="520" y="108"/>
                    <a:pt x="523" y="124"/>
                    <a:pt x="523" y="141"/>
                  </a:cubicBezTo>
                  <a:cubicBezTo>
                    <a:pt x="528" y="141"/>
                    <a:pt x="528" y="141"/>
                    <a:pt x="528" y="141"/>
                  </a:cubicBezTo>
                  <a:cubicBezTo>
                    <a:pt x="533" y="141"/>
                    <a:pt x="533" y="141"/>
                    <a:pt x="533" y="141"/>
                  </a:cubicBezTo>
                  <a:cubicBezTo>
                    <a:pt x="533" y="123"/>
                    <a:pt x="530" y="106"/>
                    <a:pt x="523" y="90"/>
                  </a:cubicBezTo>
                  <a:cubicBezTo>
                    <a:pt x="523" y="90"/>
                    <a:pt x="523" y="90"/>
                    <a:pt x="523" y="90"/>
                  </a:cubicBezTo>
                  <a:cubicBezTo>
                    <a:pt x="514" y="65"/>
                    <a:pt x="497" y="44"/>
                    <a:pt x="476" y="28"/>
                  </a:cubicBezTo>
                  <a:cubicBezTo>
                    <a:pt x="473" y="32"/>
                    <a:pt x="473" y="32"/>
                    <a:pt x="473" y="32"/>
                  </a:cubicBezTo>
                  <a:cubicBezTo>
                    <a:pt x="476" y="28"/>
                    <a:pt x="476" y="28"/>
                    <a:pt x="476" y="28"/>
                  </a:cubicBezTo>
                  <a:cubicBezTo>
                    <a:pt x="476" y="28"/>
                    <a:pt x="476" y="28"/>
                    <a:pt x="476" y="28"/>
                  </a:cubicBezTo>
                  <a:cubicBezTo>
                    <a:pt x="476" y="28"/>
                    <a:pt x="476" y="28"/>
                    <a:pt x="476" y="28"/>
                  </a:cubicBezTo>
                  <a:cubicBezTo>
                    <a:pt x="476" y="28"/>
                    <a:pt x="476" y="28"/>
                    <a:pt x="476" y="28"/>
                  </a:cubicBezTo>
                  <a:cubicBezTo>
                    <a:pt x="452" y="10"/>
                    <a:pt x="423" y="0"/>
                    <a:pt x="392" y="0"/>
                  </a:cubicBezTo>
                  <a:cubicBezTo>
                    <a:pt x="142" y="0"/>
                    <a:pt x="142" y="0"/>
                    <a:pt x="142" y="0"/>
                  </a:cubicBezTo>
                  <a:cubicBezTo>
                    <a:pt x="123" y="0"/>
                    <a:pt x="104" y="4"/>
                    <a:pt x="88" y="10"/>
                  </a:cubicBezTo>
                  <a:cubicBezTo>
                    <a:pt x="90" y="15"/>
                    <a:pt x="90" y="15"/>
                    <a:pt x="90" y="15"/>
                  </a:cubicBezTo>
                  <a:cubicBezTo>
                    <a:pt x="88" y="10"/>
                    <a:pt x="88" y="10"/>
                    <a:pt x="88" y="10"/>
                  </a:cubicBezTo>
                  <a:cubicBezTo>
                    <a:pt x="87" y="11"/>
                    <a:pt x="87" y="11"/>
                    <a:pt x="87" y="11"/>
                  </a:cubicBezTo>
                  <a:cubicBezTo>
                    <a:pt x="86" y="11"/>
                    <a:pt x="86" y="11"/>
                    <a:pt x="86" y="11"/>
                  </a:cubicBezTo>
                  <a:cubicBezTo>
                    <a:pt x="86" y="11"/>
                    <a:pt x="86" y="11"/>
                    <a:pt x="86" y="11"/>
                  </a:cubicBezTo>
                  <a:cubicBezTo>
                    <a:pt x="86" y="11"/>
                    <a:pt x="86" y="11"/>
                    <a:pt x="86" y="11"/>
                  </a:cubicBezTo>
                  <a:cubicBezTo>
                    <a:pt x="36" y="33"/>
                    <a:pt x="0" y="83"/>
                    <a:pt x="0" y="141"/>
                  </a:cubicBezTo>
                  <a:cubicBezTo>
                    <a:pt x="0" y="304"/>
                    <a:pt x="0" y="304"/>
                    <a:pt x="0" y="304"/>
                  </a:cubicBezTo>
                  <a:cubicBezTo>
                    <a:pt x="533" y="304"/>
                    <a:pt x="533" y="304"/>
                    <a:pt x="533" y="304"/>
                  </a:cubicBezTo>
                  <a:cubicBezTo>
                    <a:pt x="533" y="141"/>
                    <a:pt x="533" y="141"/>
                    <a:pt x="533" y="141"/>
                  </a:cubicBezTo>
                  <a:cubicBezTo>
                    <a:pt x="528" y="141"/>
                    <a:pt x="528" y="141"/>
                    <a:pt x="528" y="141"/>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2" name="ïšḷiďé"/>
            <p:cNvSpPr/>
            <p:nvPr/>
          </p:nvSpPr>
          <p:spPr bwMode="auto">
            <a:xfrm>
              <a:off x="5930" y="3651"/>
              <a:ext cx="741" cy="659"/>
            </a:xfrm>
            <a:custGeom>
              <a:avLst/>
              <a:gdLst>
                <a:gd name="T0" fmla="*/ 0 w 389"/>
                <a:gd name="T1" fmla="*/ 89 h 346"/>
                <a:gd name="T2" fmla="*/ 5 w 389"/>
                <a:gd name="T3" fmla="*/ 346 h 346"/>
                <a:gd name="T4" fmla="*/ 389 w 389"/>
                <a:gd name="T5" fmla="*/ 346 h 346"/>
                <a:gd name="T6" fmla="*/ 389 w 389"/>
                <a:gd name="T7" fmla="*/ 89 h 346"/>
                <a:gd name="T8" fmla="*/ 385 w 389"/>
                <a:gd name="T9" fmla="*/ 63 h 346"/>
                <a:gd name="T10" fmla="*/ 381 w 389"/>
                <a:gd name="T11" fmla="*/ 52 h 346"/>
                <a:gd name="T12" fmla="*/ 362 w 389"/>
                <a:gd name="T13" fmla="*/ 24 h 346"/>
                <a:gd name="T14" fmla="*/ 359 w 389"/>
                <a:gd name="T15" fmla="*/ 22 h 346"/>
                <a:gd name="T16" fmla="*/ 306 w 389"/>
                <a:gd name="T17" fmla="*/ 0 h 346"/>
                <a:gd name="T18" fmla="*/ 306 w 389"/>
                <a:gd name="T19" fmla="*/ 0 h 346"/>
                <a:gd name="T20" fmla="*/ 301 w 389"/>
                <a:gd name="T21" fmla="*/ 0 h 346"/>
                <a:gd name="T22" fmla="*/ 89 w 389"/>
                <a:gd name="T23" fmla="*/ 0 h 346"/>
                <a:gd name="T24" fmla="*/ 87 w 389"/>
                <a:gd name="T25" fmla="*/ 0 h 346"/>
                <a:gd name="T26" fmla="*/ 0 w 389"/>
                <a:gd name="T27" fmla="*/ 79 h 346"/>
                <a:gd name="T28" fmla="*/ 0 w 389"/>
                <a:gd name="T29" fmla="*/ 89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9" h="346">
                  <a:moveTo>
                    <a:pt x="0" y="89"/>
                  </a:moveTo>
                  <a:cubicBezTo>
                    <a:pt x="5" y="346"/>
                    <a:pt x="5" y="346"/>
                    <a:pt x="5" y="346"/>
                  </a:cubicBezTo>
                  <a:cubicBezTo>
                    <a:pt x="389" y="346"/>
                    <a:pt x="389" y="346"/>
                    <a:pt x="389" y="346"/>
                  </a:cubicBezTo>
                  <a:cubicBezTo>
                    <a:pt x="389" y="89"/>
                    <a:pt x="389" y="89"/>
                    <a:pt x="389" y="89"/>
                  </a:cubicBezTo>
                  <a:cubicBezTo>
                    <a:pt x="389" y="80"/>
                    <a:pt x="388" y="71"/>
                    <a:pt x="385" y="63"/>
                  </a:cubicBezTo>
                  <a:cubicBezTo>
                    <a:pt x="384" y="59"/>
                    <a:pt x="383" y="55"/>
                    <a:pt x="381" y="52"/>
                  </a:cubicBezTo>
                  <a:cubicBezTo>
                    <a:pt x="377" y="41"/>
                    <a:pt x="370" y="32"/>
                    <a:pt x="362" y="24"/>
                  </a:cubicBezTo>
                  <a:cubicBezTo>
                    <a:pt x="361" y="23"/>
                    <a:pt x="360" y="22"/>
                    <a:pt x="359" y="22"/>
                  </a:cubicBezTo>
                  <a:cubicBezTo>
                    <a:pt x="344" y="9"/>
                    <a:pt x="326" y="1"/>
                    <a:pt x="306" y="0"/>
                  </a:cubicBezTo>
                  <a:cubicBezTo>
                    <a:pt x="306" y="0"/>
                    <a:pt x="306" y="0"/>
                    <a:pt x="306" y="0"/>
                  </a:cubicBezTo>
                  <a:cubicBezTo>
                    <a:pt x="304" y="0"/>
                    <a:pt x="302" y="0"/>
                    <a:pt x="301" y="0"/>
                  </a:cubicBezTo>
                  <a:cubicBezTo>
                    <a:pt x="89" y="0"/>
                    <a:pt x="89" y="0"/>
                    <a:pt x="89" y="0"/>
                  </a:cubicBezTo>
                  <a:cubicBezTo>
                    <a:pt x="88" y="0"/>
                    <a:pt x="87" y="0"/>
                    <a:pt x="87" y="0"/>
                  </a:cubicBezTo>
                  <a:cubicBezTo>
                    <a:pt x="42" y="1"/>
                    <a:pt x="5" y="35"/>
                    <a:pt x="0" y="79"/>
                  </a:cubicBezTo>
                  <a:cubicBezTo>
                    <a:pt x="0" y="82"/>
                    <a:pt x="0" y="85"/>
                    <a:pt x="0" y="89"/>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 name="íṥ1iḓè"/>
            <p:cNvSpPr/>
            <p:nvPr/>
          </p:nvSpPr>
          <p:spPr bwMode="auto">
            <a:xfrm>
              <a:off x="5920" y="3642"/>
              <a:ext cx="761" cy="678"/>
            </a:xfrm>
            <a:custGeom>
              <a:avLst/>
              <a:gdLst>
                <a:gd name="T0" fmla="*/ 5 w 399"/>
                <a:gd name="T1" fmla="*/ 94 h 356"/>
                <a:gd name="T2" fmla="*/ 0 w 399"/>
                <a:gd name="T3" fmla="*/ 94 h 356"/>
                <a:gd name="T4" fmla="*/ 5 w 399"/>
                <a:gd name="T5" fmla="*/ 356 h 356"/>
                <a:gd name="T6" fmla="*/ 399 w 399"/>
                <a:gd name="T7" fmla="*/ 356 h 356"/>
                <a:gd name="T8" fmla="*/ 399 w 399"/>
                <a:gd name="T9" fmla="*/ 94 h 356"/>
                <a:gd name="T10" fmla="*/ 395 w 399"/>
                <a:gd name="T11" fmla="*/ 66 h 356"/>
                <a:gd name="T12" fmla="*/ 391 w 399"/>
                <a:gd name="T13" fmla="*/ 55 h 356"/>
                <a:gd name="T14" fmla="*/ 370 w 399"/>
                <a:gd name="T15" fmla="*/ 26 h 356"/>
                <a:gd name="T16" fmla="*/ 367 w 399"/>
                <a:gd name="T17" fmla="*/ 29 h 356"/>
                <a:gd name="T18" fmla="*/ 370 w 399"/>
                <a:gd name="T19" fmla="*/ 26 h 356"/>
                <a:gd name="T20" fmla="*/ 367 w 399"/>
                <a:gd name="T21" fmla="*/ 23 h 356"/>
                <a:gd name="T22" fmla="*/ 364 w 399"/>
                <a:gd name="T23" fmla="*/ 27 h 356"/>
                <a:gd name="T24" fmla="*/ 367 w 399"/>
                <a:gd name="T25" fmla="*/ 23 h 356"/>
                <a:gd name="T26" fmla="*/ 311 w 399"/>
                <a:gd name="T27" fmla="*/ 0 h 356"/>
                <a:gd name="T28" fmla="*/ 311 w 399"/>
                <a:gd name="T29" fmla="*/ 5 h 356"/>
                <a:gd name="T30" fmla="*/ 312 w 399"/>
                <a:gd name="T31" fmla="*/ 0 h 356"/>
                <a:gd name="T32" fmla="*/ 312 w 399"/>
                <a:gd name="T33" fmla="*/ 0 h 356"/>
                <a:gd name="T34" fmla="*/ 311 w 399"/>
                <a:gd name="T35" fmla="*/ 0 h 356"/>
                <a:gd name="T36" fmla="*/ 311 w 399"/>
                <a:gd name="T37" fmla="*/ 0 h 356"/>
                <a:gd name="T38" fmla="*/ 306 w 399"/>
                <a:gd name="T39" fmla="*/ 0 h 356"/>
                <a:gd name="T40" fmla="*/ 94 w 399"/>
                <a:gd name="T41" fmla="*/ 0 h 356"/>
                <a:gd name="T42" fmla="*/ 91 w 399"/>
                <a:gd name="T43" fmla="*/ 0 h 356"/>
                <a:gd name="T44" fmla="*/ 92 w 399"/>
                <a:gd name="T45" fmla="*/ 5 h 356"/>
                <a:gd name="T46" fmla="*/ 92 w 399"/>
                <a:gd name="T47" fmla="*/ 0 h 356"/>
                <a:gd name="T48" fmla="*/ 1 w 399"/>
                <a:gd name="T49" fmla="*/ 83 h 356"/>
                <a:gd name="T50" fmla="*/ 0 w 399"/>
                <a:gd name="T51" fmla="*/ 94 h 356"/>
                <a:gd name="T52" fmla="*/ 0 w 399"/>
                <a:gd name="T53" fmla="*/ 94 h 356"/>
                <a:gd name="T54" fmla="*/ 0 w 399"/>
                <a:gd name="T55" fmla="*/ 94 h 356"/>
                <a:gd name="T56" fmla="*/ 5 w 399"/>
                <a:gd name="T57" fmla="*/ 94 h 356"/>
                <a:gd name="T58" fmla="*/ 10 w 399"/>
                <a:gd name="T59" fmla="*/ 94 h 356"/>
                <a:gd name="T60" fmla="*/ 10 w 399"/>
                <a:gd name="T61" fmla="*/ 85 h 356"/>
                <a:gd name="T62" fmla="*/ 92 w 399"/>
                <a:gd name="T63" fmla="*/ 10 h 356"/>
                <a:gd name="T64" fmla="*/ 92 w 399"/>
                <a:gd name="T65" fmla="*/ 10 h 356"/>
                <a:gd name="T66" fmla="*/ 92 w 399"/>
                <a:gd name="T67" fmla="*/ 10 h 356"/>
                <a:gd name="T68" fmla="*/ 94 w 399"/>
                <a:gd name="T69" fmla="*/ 10 h 356"/>
                <a:gd name="T70" fmla="*/ 306 w 399"/>
                <a:gd name="T71" fmla="*/ 10 h 356"/>
                <a:gd name="T72" fmla="*/ 311 w 399"/>
                <a:gd name="T73" fmla="*/ 10 h 356"/>
                <a:gd name="T74" fmla="*/ 311 w 399"/>
                <a:gd name="T75" fmla="*/ 5 h 356"/>
                <a:gd name="T76" fmla="*/ 310 w 399"/>
                <a:gd name="T77" fmla="*/ 10 h 356"/>
                <a:gd name="T78" fmla="*/ 310 w 399"/>
                <a:gd name="T79" fmla="*/ 10 h 356"/>
                <a:gd name="T80" fmla="*/ 311 w 399"/>
                <a:gd name="T81" fmla="*/ 10 h 356"/>
                <a:gd name="T82" fmla="*/ 311 w 399"/>
                <a:gd name="T83" fmla="*/ 10 h 356"/>
                <a:gd name="T84" fmla="*/ 360 w 399"/>
                <a:gd name="T85" fmla="*/ 30 h 356"/>
                <a:gd name="T86" fmla="*/ 360 w 399"/>
                <a:gd name="T87" fmla="*/ 30 h 356"/>
                <a:gd name="T88" fmla="*/ 360 w 399"/>
                <a:gd name="T89" fmla="*/ 30 h 356"/>
                <a:gd name="T90" fmla="*/ 363 w 399"/>
                <a:gd name="T91" fmla="*/ 33 h 356"/>
                <a:gd name="T92" fmla="*/ 363 w 399"/>
                <a:gd name="T93" fmla="*/ 33 h 356"/>
                <a:gd name="T94" fmla="*/ 363 w 399"/>
                <a:gd name="T95" fmla="*/ 33 h 356"/>
                <a:gd name="T96" fmla="*/ 382 w 399"/>
                <a:gd name="T97" fmla="*/ 59 h 356"/>
                <a:gd name="T98" fmla="*/ 386 w 399"/>
                <a:gd name="T99" fmla="*/ 69 h 356"/>
                <a:gd name="T100" fmla="*/ 389 w 399"/>
                <a:gd name="T101" fmla="*/ 94 h 356"/>
                <a:gd name="T102" fmla="*/ 389 w 399"/>
                <a:gd name="T103" fmla="*/ 346 h 356"/>
                <a:gd name="T104" fmla="*/ 15 w 399"/>
                <a:gd name="T105" fmla="*/ 346 h 356"/>
                <a:gd name="T106" fmla="*/ 10 w 399"/>
                <a:gd name="T107" fmla="*/ 94 h 356"/>
                <a:gd name="T108" fmla="*/ 5 w 399"/>
                <a:gd name="T109" fmla="*/ 94 h 356"/>
                <a:gd name="T110" fmla="*/ 10 w 399"/>
                <a:gd name="T111" fmla="*/ 94 h 356"/>
                <a:gd name="T112" fmla="*/ 5 w 399"/>
                <a:gd name="T113" fmla="*/ 94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99" h="356">
                  <a:moveTo>
                    <a:pt x="5" y="94"/>
                  </a:moveTo>
                  <a:cubicBezTo>
                    <a:pt x="0" y="94"/>
                    <a:pt x="0" y="94"/>
                    <a:pt x="0" y="94"/>
                  </a:cubicBezTo>
                  <a:cubicBezTo>
                    <a:pt x="5" y="356"/>
                    <a:pt x="5" y="356"/>
                    <a:pt x="5" y="356"/>
                  </a:cubicBezTo>
                  <a:cubicBezTo>
                    <a:pt x="399" y="356"/>
                    <a:pt x="399" y="356"/>
                    <a:pt x="399" y="356"/>
                  </a:cubicBezTo>
                  <a:cubicBezTo>
                    <a:pt x="399" y="94"/>
                    <a:pt x="399" y="94"/>
                    <a:pt x="399" y="94"/>
                  </a:cubicBezTo>
                  <a:cubicBezTo>
                    <a:pt x="399" y="84"/>
                    <a:pt x="398" y="75"/>
                    <a:pt x="395" y="66"/>
                  </a:cubicBezTo>
                  <a:cubicBezTo>
                    <a:pt x="394" y="62"/>
                    <a:pt x="392" y="58"/>
                    <a:pt x="391" y="55"/>
                  </a:cubicBezTo>
                  <a:cubicBezTo>
                    <a:pt x="386" y="44"/>
                    <a:pt x="379" y="34"/>
                    <a:pt x="370" y="26"/>
                  </a:cubicBezTo>
                  <a:cubicBezTo>
                    <a:pt x="367" y="29"/>
                    <a:pt x="367" y="29"/>
                    <a:pt x="367" y="29"/>
                  </a:cubicBezTo>
                  <a:cubicBezTo>
                    <a:pt x="370" y="26"/>
                    <a:pt x="370" y="26"/>
                    <a:pt x="370" y="26"/>
                  </a:cubicBezTo>
                  <a:cubicBezTo>
                    <a:pt x="369" y="25"/>
                    <a:pt x="368" y="24"/>
                    <a:pt x="367" y="23"/>
                  </a:cubicBezTo>
                  <a:cubicBezTo>
                    <a:pt x="364" y="27"/>
                    <a:pt x="364" y="27"/>
                    <a:pt x="364" y="27"/>
                  </a:cubicBezTo>
                  <a:cubicBezTo>
                    <a:pt x="367" y="23"/>
                    <a:pt x="367" y="23"/>
                    <a:pt x="367" y="23"/>
                  </a:cubicBezTo>
                  <a:cubicBezTo>
                    <a:pt x="352" y="10"/>
                    <a:pt x="333" y="2"/>
                    <a:pt x="311" y="0"/>
                  </a:cubicBezTo>
                  <a:cubicBezTo>
                    <a:pt x="311" y="5"/>
                    <a:pt x="311" y="5"/>
                    <a:pt x="311" y="5"/>
                  </a:cubicBezTo>
                  <a:cubicBezTo>
                    <a:pt x="312" y="0"/>
                    <a:pt x="312" y="0"/>
                    <a:pt x="312" y="0"/>
                  </a:cubicBezTo>
                  <a:cubicBezTo>
                    <a:pt x="312" y="0"/>
                    <a:pt x="312" y="0"/>
                    <a:pt x="312" y="0"/>
                  </a:cubicBezTo>
                  <a:cubicBezTo>
                    <a:pt x="311" y="0"/>
                    <a:pt x="311" y="0"/>
                    <a:pt x="311" y="0"/>
                  </a:cubicBezTo>
                  <a:cubicBezTo>
                    <a:pt x="311" y="0"/>
                    <a:pt x="311" y="0"/>
                    <a:pt x="311" y="0"/>
                  </a:cubicBezTo>
                  <a:cubicBezTo>
                    <a:pt x="309" y="0"/>
                    <a:pt x="307" y="0"/>
                    <a:pt x="306" y="0"/>
                  </a:cubicBezTo>
                  <a:cubicBezTo>
                    <a:pt x="94" y="0"/>
                    <a:pt x="94" y="0"/>
                    <a:pt x="94" y="0"/>
                  </a:cubicBezTo>
                  <a:cubicBezTo>
                    <a:pt x="93" y="0"/>
                    <a:pt x="92" y="0"/>
                    <a:pt x="91" y="0"/>
                  </a:cubicBezTo>
                  <a:cubicBezTo>
                    <a:pt x="92" y="5"/>
                    <a:pt x="92" y="5"/>
                    <a:pt x="92" y="5"/>
                  </a:cubicBezTo>
                  <a:cubicBezTo>
                    <a:pt x="92" y="0"/>
                    <a:pt x="92" y="0"/>
                    <a:pt x="92" y="0"/>
                  </a:cubicBezTo>
                  <a:cubicBezTo>
                    <a:pt x="44" y="1"/>
                    <a:pt x="6" y="37"/>
                    <a:pt x="1" y="83"/>
                  </a:cubicBezTo>
                  <a:cubicBezTo>
                    <a:pt x="0" y="87"/>
                    <a:pt x="0" y="90"/>
                    <a:pt x="0" y="94"/>
                  </a:cubicBezTo>
                  <a:cubicBezTo>
                    <a:pt x="0" y="94"/>
                    <a:pt x="0" y="94"/>
                    <a:pt x="0" y="94"/>
                  </a:cubicBezTo>
                  <a:cubicBezTo>
                    <a:pt x="0" y="94"/>
                    <a:pt x="0" y="94"/>
                    <a:pt x="0" y="94"/>
                  </a:cubicBezTo>
                  <a:cubicBezTo>
                    <a:pt x="5" y="94"/>
                    <a:pt x="5" y="94"/>
                    <a:pt x="5" y="94"/>
                  </a:cubicBezTo>
                  <a:cubicBezTo>
                    <a:pt x="10" y="94"/>
                    <a:pt x="10" y="94"/>
                    <a:pt x="10" y="94"/>
                  </a:cubicBezTo>
                  <a:cubicBezTo>
                    <a:pt x="10" y="91"/>
                    <a:pt x="10" y="88"/>
                    <a:pt x="10" y="85"/>
                  </a:cubicBezTo>
                  <a:cubicBezTo>
                    <a:pt x="15" y="43"/>
                    <a:pt x="50" y="11"/>
                    <a:pt x="92" y="10"/>
                  </a:cubicBezTo>
                  <a:cubicBezTo>
                    <a:pt x="92" y="10"/>
                    <a:pt x="92" y="10"/>
                    <a:pt x="92" y="10"/>
                  </a:cubicBezTo>
                  <a:cubicBezTo>
                    <a:pt x="92" y="10"/>
                    <a:pt x="92" y="10"/>
                    <a:pt x="92" y="10"/>
                  </a:cubicBezTo>
                  <a:cubicBezTo>
                    <a:pt x="93" y="10"/>
                    <a:pt x="93" y="10"/>
                    <a:pt x="94" y="10"/>
                  </a:cubicBezTo>
                  <a:cubicBezTo>
                    <a:pt x="306" y="10"/>
                    <a:pt x="306" y="10"/>
                    <a:pt x="306" y="10"/>
                  </a:cubicBezTo>
                  <a:cubicBezTo>
                    <a:pt x="307" y="10"/>
                    <a:pt x="309" y="10"/>
                    <a:pt x="311" y="10"/>
                  </a:cubicBezTo>
                  <a:cubicBezTo>
                    <a:pt x="311" y="5"/>
                    <a:pt x="311" y="5"/>
                    <a:pt x="311" y="5"/>
                  </a:cubicBezTo>
                  <a:cubicBezTo>
                    <a:pt x="310" y="10"/>
                    <a:pt x="310" y="10"/>
                    <a:pt x="310" y="10"/>
                  </a:cubicBezTo>
                  <a:cubicBezTo>
                    <a:pt x="310" y="10"/>
                    <a:pt x="310" y="10"/>
                    <a:pt x="310" y="10"/>
                  </a:cubicBezTo>
                  <a:cubicBezTo>
                    <a:pt x="311" y="10"/>
                    <a:pt x="311" y="10"/>
                    <a:pt x="311" y="10"/>
                  </a:cubicBezTo>
                  <a:cubicBezTo>
                    <a:pt x="311" y="10"/>
                    <a:pt x="311" y="10"/>
                    <a:pt x="311" y="10"/>
                  </a:cubicBezTo>
                  <a:cubicBezTo>
                    <a:pt x="330" y="11"/>
                    <a:pt x="347" y="19"/>
                    <a:pt x="360" y="30"/>
                  </a:cubicBezTo>
                  <a:cubicBezTo>
                    <a:pt x="360" y="30"/>
                    <a:pt x="360" y="30"/>
                    <a:pt x="360" y="30"/>
                  </a:cubicBezTo>
                  <a:cubicBezTo>
                    <a:pt x="360" y="30"/>
                    <a:pt x="360" y="30"/>
                    <a:pt x="360" y="30"/>
                  </a:cubicBezTo>
                  <a:cubicBezTo>
                    <a:pt x="361" y="31"/>
                    <a:pt x="362" y="32"/>
                    <a:pt x="363" y="33"/>
                  </a:cubicBezTo>
                  <a:cubicBezTo>
                    <a:pt x="363" y="33"/>
                    <a:pt x="363" y="33"/>
                    <a:pt x="363" y="33"/>
                  </a:cubicBezTo>
                  <a:cubicBezTo>
                    <a:pt x="363" y="33"/>
                    <a:pt x="363" y="33"/>
                    <a:pt x="363" y="33"/>
                  </a:cubicBezTo>
                  <a:cubicBezTo>
                    <a:pt x="371" y="40"/>
                    <a:pt x="377" y="49"/>
                    <a:pt x="382" y="59"/>
                  </a:cubicBezTo>
                  <a:cubicBezTo>
                    <a:pt x="383" y="62"/>
                    <a:pt x="385" y="66"/>
                    <a:pt x="386" y="69"/>
                  </a:cubicBezTo>
                  <a:cubicBezTo>
                    <a:pt x="388" y="77"/>
                    <a:pt x="389" y="85"/>
                    <a:pt x="389" y="94"/>
                  </a:cubicBezTo>
                  <a:cubicBezTo>
                    <a:pt x="389" y="346"/>
                    <a:pt x="389" y="346"/>
                    <a:pt x="389" y="346"/>
                  </a:cubicBezTo>
                  <a:cubicBezTo>
                    <a:pt x="15" y="346"/>
                    <a:pt x="15" y="346"/>
                    <a:pt x="15" y="346"/>
                  </a:cubicBezTo>
                  <a:cubicBezTo>
                    <a:pt x="10" y="94"/>
                    <a:pt x="10" y="94"/>
                    <a:pt x="10" y="94"/>
                  </a:cubicBezTo>
                  <a:cubicBezTo>
                    <a:pt x="5" y="94"/>
                    <a:pt x="5" y="94"/>
                    <a:pt x="5" y="94"/>
                  </a:cubicBezTo>
                  <a:cubicBezTo>
                    <a:pt x="10" y="94"/>
                    <a:pt x="10" y="94"/>
                    <a:pt x="10" y="94"/>
                  </a:cubicBezTo>
                  <a:cubicBezTo>
                    <a:pt x="5" y="94"/>
                    <a:pt x="5" y="94"/>
                    <a:pt x="5" y="94"/>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4" name="ïşlíďe"/>
            <p:cNvSpPr/>
            <p:nvPr/>
          </p:nvSpPr>
          <p:spPr bwMode="auto">
            <a:xfrm>
              <a:off x="6021" y="2933"/>
              <a:ext cx="521" cy="676"/>
            </a:xfrm>
            <a:custGeom>
              <a:avLst/>
              <a:gdLst>
                <a:gd name="T0" fmla="*/ 110 w 273"/>
                <a:gd name="T1" fmla="*/ 355 h 355"/>
                <a:gd name="T2" fmla="*/ 163 w 273"/>
                <a:gd name="T3" fmla="*/ 355 h 355"/>
                <a:gd name="T4" fmla="*/ 273 w 273"/>
                <a:gd name="T5" fmla="*/ 244 h 355"/>
                <a:gd name="T6" fmla="*/ 273 w 273"/>
                <a:gd name="T7" fmla="*/ 0 h 355"/>
                <a:gd name="T8" fmla="*/ 39 w 273"/>
                <a:gd name="T9" fmla="*/ 0 h 355"/>
                <a:gd name="T10" fmla="*/ 0 w 273"/>
                <a:gd name="T11" fmla="*/ 39 h 355"/>
                <a:gd name="T12" fmla="*/ 0 w 273"/>
                <a:gd name="T13" fmla="*/ 244 h 355"/>
                <a:gd name="T14" fmla="*/ 110 w 273"/>
                <a:gd name="T15" fmla="*/ 355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 h="355">
                  <a:moveTo>
                    <a:pt x="110" y="355"/>
                  </a:moveTo>
                  <a:cubicBezTo>
                    <a:pt x="163" y="355"/>
                    <a:pt x="163" y="355"/>
                    <a:pt x="163" y="355"/>
                  </a:cubicBezTo>
                  <a:cubicBezTo>
                    <a:pt x="224" y="355"/>
                    <a:pt x="273" y="305"/>
                    <a:pt x="273" y="244"/>
                  </a:cubicBezTo>
                  <a:cubicBezTo>
                    <a:pt x="273" y="0"/>
                    <a:pt x="273" y="0"/>
                    <a:pt x="273" y="0"/>
                  </a:cubicBezTo>
                  <a:cubicBezTo>
                    <a:pt x="39" y="0"/>
                    <a:pt x="39" y="0"/>
                    <a:pt x="39" y="0"/>
                  </a:cubicBezTo>
                  <a:cubicBezTo>
                    <a:pt x="17" y="0"/>
                    <a:pt x="0" y="18"/>
                    <a:pt x="0" y="39"/>
                  </a:cubicBezTo>
                  <a:cubicBezTo>
                    <a:pt x="0" y="244"/>
                    <a:pt x="0" y="244"/>
                    <a:pt x="0" y="244"/>
                  </a:cubicBezTo>
                  <a:cubicBezTo>
                    <a:pt x="0" y="305"/>
                    <a:pt x="49" y="355"/>
                    <a:pt x="110" y="355"/>
                  </a:cubicBezTo>
                  <a:close/>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5" name="îṩḷíḍé"/>
            <p:cNvSpPr/>
            <p:nvPr/>
          </p:nvSpPr>
          <p:spPr bwMode="auto">
            <a:xfrm>
              <a:off x="6021" y="2933"/>
              <a:ext cx="521" cy="676"/>
            </a:xfrm>
            <a:custGeom>
              <a:avLst/>
              <a:gdLst>
                <a:gd name="T0" fmla="*/ 110 w 273"/>
                <a:gd name="T1" fmla="*/ 355 h 355"/>
                <a:gd name="T2" fmla="*/ 163 w 273"/>
                <a:gd name="T3" fmla="*/ 355 h 355"/>
                <a:gd name="T4" fmla="*/ 273 w 273"/>
                <a:gd name="T5" fmla="*/ 244 h 355"/>
                <a:gd name="T6" fmla="*/ 273 w 273"/>
                <a:gd name="T7" fmla="*/ 0 h 355"/>
                <a:gd name="T8" fmla="*/ 39 w 273"/>
                <a:gd name="T9" fmla="*/ 0 h 355"/>
                <a:gd name="T10" fmla="*/ 0 w 273"/>
                <a:gd name="T11" fmla="*/ 39 h 355"/>
                <a:gd name="T12" fmla="*/ 0 w 273"/>
                <a:gd name="T13" fmla="*/ 244 h 355"/>
                <a:gd name="T14" fmla="*/ 110 w 273"/>
                <a:gd name="T15" fmla="*/ 355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 h="355">
                  <a:moveTo>
                    <a:pt x="110" y="355"/>
                  </a:moveTo>
                  <a:cubicBezTo>
                    <a:pt x="163" y="355"/>
                    <a:pt x="163" y="355"/>
                    <a:pt x="163" y="355"/>
                  </a:cubicBezTo>
                  <a:cubicBezTo>
                    <a:pt x="224" y="355"/>
                    <a:pt x="273" y="305"/>
                    <a:pt x="273" y="244"/>
                  </a:cubicBezTo>
                  <a:cubicBezTo>
                    <a:pt x="273" y="0"/>
                    <a:pt x="273" y="0"/>
                    <a:pt x="273" y="0"/>
                  </a:cubicBezTo>
                  <a:cubicBezTo>
                    <a:pt x="39" y="0"/>
                    <a:pt x="39" y="0"/>
                    <a:pt x="39" y="0"/>
                  </a:cubicBezTo>
                  <a:cubicBezTo>
                    <a:pt x="17" y="0"/>
                    <a:pt x="0" y="18"/>
                    <a:pt x="0" y="39"/>
                  </a:cubicBezTo>
                  <a:cubicBezTo>
                    <a:pt x="0" y="244"/>
                    <a:pt x="0" y="244"/>
                    <a:pt x="0" y="244"/>
                  </a:cubicBezTo>
                  <a:cubicBezTo>
                    <a:pt x="0" y="305"/>
                    <a:pt x="49" y="355"/>
                    <a:pt x="110" y="355"/>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76" name="iṩḷïdè"/>
            <p:cNvSpPr/>
            <p:nvPr/>
          </p:nvSpPr>
          <p:spPr bwMode="auto">
            <a:xfrm>
              <a:off x="6231" y="2933"/>
              <a:ext cx="311" cy="676"/>
            </a:xfrm>
            <a:custGeom>
              <a:avLst/>
              <a:gdLst>
                <a:gd name="T0" fmla="*/ 0 w 163"/>
                <a:gd name="T1" fmla="*/ 352 h 355"/>
                <a:gd name="T2" fmla="*/ 26 w 163"/>
                <a:gd name="T3" fmla="*/ 355 h 355"/>
                <a:gd name="T4" fmla="*/ 163 w 163"/>
                <a:gd name="T5" fmla="*/ 218 h 355"/>
                <a:gd name="T6" fmla="*/ 163 w 163"/>
                <a:gd name="T7" fmla="*/ 0 h 355"/>
                <a:gd name="T8" fmla="*/ 110 w 163"/>
                <a:gd name="T9" fmla="*/ 0 h 355"/>
                <a:gd name="T10" fmla="*/ 110 w 163"/>
                <a:gd name="T11" fmla="*/ 218 h 355"/>
                <a:gd name="T12" fmla="*/ 0 w 163"/>
                <a:gd name="T13" fmla="*/ 352 h 355"/>
              </a:gdLst>
              <a:ahLst/>
              <a:cxnLst>
                <a:cxn ang="0">
                  <a:pos x="T0" y="T1"/>
                </a:cxn>
                <a:cxn ang="0">
                  <a:pos x="T2" y="T3"/>
                </a:cxn>
                <a:cxn ang="0">
                  <a:pos x="T4" y="T5"/>
                </a:cxn>
                <a:cxn ang="0">
                  <a:pos x="T6" y="T7"/>
                </a:cxn>
                <a:cxn ang="0">
                  <a:pos x="T8" y="T9"/>
                </a:cxn>
                <a:cxn ang="0">
                  <a:pos x="T10" y="T11"/>
                </a:cxn>
                <a:cxn ang="0">
                  <a:pos x="T12" y="T13"/>
                </a:cxn>
              </a:cxnLst>
              <a:rect l="0" t="0" r="r" b="b"/>
              <a:pathLst>
                <a:path w="163" h="355">
                  <a:moveTo>
                    <a:pt x="0" y="352"/>
                  </a:moveTo>
                  <a:cubicBezTo>
                    <a:pt x="9" y="354"/>
                    <a:pt x="17" y="355"/>
                    <a:pt x="26" y="355"/>
                  </a:cubicBezTo>
                  <a:cubicBezTo>
                    <a:pt x="102" y="355"/>
                    <a:pt x="163" y="293"/>
                    <a:pt x="163" y="218"/>
                  </a:cubicBezTo>
                  <a:cubicBezTo>
                    <a:pt x="163" y="0"/>
                    <a:pt x="163" y="0"/>
                    <a:pt x="163" y="0"/>
                  </a:cubicBezTo>
                  <a:cubicBezTo>
                    <a:pt x="110" y="0"/>
                    <a:pt x="110" y="0"/>
                    <a:pt x="110" y="0"/>
                  </a:cubicBezTo>
                  <a:cubicBezTo>
                    <a:pt x="110" y="218"/>
                    <a:pt x="110" y="218"/>
                    <a:pt x="110" y="218"/>
                  </a:cubicBezTo>
                  <a:cubicBezTo>
                    <a:pt x="110" y="284"/>
                    <a:pt x="63" y="340"/>
                    <a:pt x="0" y="352"/>
                  </a:cubicBezTo>
                  <a:close/>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7" name="iṡlidé"/>
            <p:cNvSpPr/>
            <p:nvPr/>
          </p:nvSpPr>
          <p:spPr bwMode="auto">
            <a:xfrm>
              <a:off x="6021" y="2933"/>
              <a:ext cx="521" cy="676"/>
            </a:xfrm>
            <a:custGeom>
              <a:avLst/>
              <a:gdLst>
                <a:gd name="T0" fmla="*/ 110 w 273"/>
                <a:gd name="T1" fmla="*/ 355 h 355"/>
                <a:gd name="T2" fmla="*/ 163 w 273"/>
                <a:gd name="T3" fmla="*/ 355 h 355"/>
                <a:gd name="T4" fmla="*/ 273 w 273"/>
                <a:gd name="T5" fmla="*/ 244 h 355"/>
                <a:gd name="T6" fmla="*/ 273 w 273"/>
                <a:gd name="T7" fmla="*/ 0 h 355"/>
                <a:gd name="T8" fmla="*/ 39 w 273"/>
                <a:gd name="T9" fmla="*/ 0 h 355"/>
                <a:gd name="T10" fmla="*/ 0 w 273"/>
                <a:gd name="T11" fmla="*/ 39 h 355"/>
                <a:gd name="T12" fmla="*/ 0 w 273"/>
                <a:gd name="T13" fmla="*/ 244 h 355"/>
                <a:gd name="T14" fmla="*/ 110 w 273"/>
                <a:gd name="T15" fmla="*/ 355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 h="355">
                  <a:moveTo>
                    <a:pt x="110" y="355"/>
                  </a:moveTo>
                  <a:cubicBezTo>
                    <a:pt x="163" y="355"/>
                    <a:pt x="163" y="355"/>
                    <a:pt x="163" y="355"/>
                  </a:cubicBezTo>
                  <a:cubicBezTo>
                    <a:pt x="224" y="355"/>
                    <a:pt x="273" y="305"/>
                    <a:pt x="273" y="244"/>
                  </a:cubicBezTo>
                  <a:cubicBezTo>
                    <a:pt x="273" y="0"/>
                    <a:pt x="273" y="0"/>
                    <a:pt x="273" y="0"/>
                  </a:cubicBezTo>
                  <a:cubicBezTo>
                    <a:pt x="39" y="0"/>
                    <a:pt x="39" y="0"/>
                    <a:pt x="39" y="0"/>
                  </a:cubicBezTo>
                  <a:cubicBezTo>
                    <a:pt x="17" y="0"/>
                    <a:pt x="0" y="18"/>
                    <a:pt x="0" y="39"/>
                  </a:cubicBezTo>
                  <a:cubicBezTo>
                    <a:pt x="0" y="244"/>
                    <a:pt x="0" y="244"/>
                    <a:pt x="0" y="244"/>
                  </a:cubicBezTo>
                  <a:cubicBezTo>
                    <a:pt x="0" y="305"/>
                    <a:pt x="49" y="355"/>
                    <a:pt x="110" y="355"/>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78" name="ïşlîḓe"/>
            <p:cNvSpPr/>
            <p:nvPr/>
          </p:nvSpPr>
          <p:spPr bwMode="auto">
            <a:xfrm>
              <a:off x="6181" y="3579"/>
              <a:ext cx="246" cy="192"/>
            </a:xfrm>
            <a:custGeom>
              <a:avLst/>
              <a:gdLst>
                <a:gd name="T0" fmla="*/ 49 w 129"/>
                <a:gd name="T1" fmla="*/ 101 h 101"/>
                <a:gd name="T2" fmla="*/ 80 w 129"/>
                <a:gd name="T3" fmla="*/ 101 h 101"/>
                <a:gd name="T4" fmla="*/ 129 w 129"/>
                <a:gd name="T5" fmla="*/ 52 h 101"/>
                <a:gd name="T6" fmla="*/ 129 w 129"/>
                <a:gd name="T7" fmla="*/ 0 h 101"/>
                <a:gd name="T8" fmla="*/ 0 w 129"/>
                <a:gd name="T9" fmla="*/ 0 h 101"/>
                <a:gd name="T10" fmla="*/ 0 w 129"/>
                <a:gd name="T11" fmla="*/ 52 h 101"/>
                <a:gd name="T12" fmla="*/ 49 w 12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129" h="101">
                  <a:moveTo>
                    <a:pt x="49" y="101"/>
                  </a:moveTo>
                  <a:cubicBezTo>
                    <a:pt x="80" y="101"/>
                    <a:pt x="80" y="101"/>
                    <a:pt x="80" y="101"/>
                  </a:cubicBezTo>
                  <a:cubicBezTo>
                    <a:pt x="107" y="101"/>
                    <a:pt x="129" y="79"/>
                    <a:pt x="129" y="52"/>
                  </a:cubicBezTo>
                  <a:cubicBezTo>
                    <a:pt x="129" y="0"/>
                    <a:pt x="129" y="0"/>
                    <a:pt x="129" y="0"/>
                  </a:cubicBezTo>
                  <a:cubicBezTo>
                    <a:pt x="0" y="0"/>
                    <a:pt x="0" y="0"/>
                    <a:pt x="0" y="0"/>
                  </a:cubicBezTo>
                  <a:cubicBezTo>
                    <a:pt x="0" y="52"/>
                    <a:pt x="0" y="52"/>
                    <a:pt x="0" y="52"/>
                  </a:cubicBezTo>
                  <a:cubicBezTo>
                    <a:pt x="0" y="79"/>
                    <a:pt x="22" y="101"/>
                    <a:pt x="49" y="101"/>
                  </a:cubicBezTo>
                  <a:close/>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9" name="iṥľíḓé"/>
            <p:cNvSpPr/>
            <p:nvPr/>
          </p:nvSpPr>
          <p:spPr bwMode="auto">
            <a:xfrm>
              <a:off x="6181" y="3579"/>
              <a:ext cx="246" cy="192"/>
            </a:xfrm>
            <a:custGeom>
              <a:avLst/>
              <a:gdLst>
                <a:gd name="T0" fmla="*/ 49 w 129"/>
                <a:gd name="T1" fmla="*/ 101 h 101"/>
                <a:gd name="T2" fmla="*/ 80 w 129"/>
                <a:gd name="T3" fmla="*/ 101 h 101"/>
                <a:gd name="T4" fmla="*/ 129 w 129"/>
                <a:gd name="T5" fmla="*/ 52 h 101"/>
                <a:gd name="T6" fmla="*/ 129 w 129"/>
                <a:gd name="T7" fmla="*/ 0 h 101"/>
                <a:gd name="T8" fmla="*/ 0 w 129"/>
                <a:gd name="T9" fmla="*/ 0 h 101"/>
                <a:gd name="T10" fmla="*/ 0 w 129"/>
                <a:gd name="T11" fmla="*/ 52 h 101"/>
                <a:gd name="T12" fmla="*/ 49 w 12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129" h="101">
                  <a:moveTo>
                    <a:pt x="49" y="101"/>
                  </a:moveTo>
                  <a:cubicBezTo>
                    <a:pt x="80" y="101"/>
                    <a:pt x="80" y="101"/>
                    <a:pt x="80" y="101"/>
                  </a:cubicBezTo>
                  <a:cubicBezTo>
                    <a:pt x="107" y="101"/>
                    <a:pt x="129" y="79"/>
                    <a:pt x="129" y="52"/>
                  </a:cubicBezTo>
                  <a:cubicBezTo>
                    <a:pt x="129" y="0"/>
                    <a:pt x="129" y="0"/>
                    <a:pt x="129" y="0"/>
                  </a:cubicBezTo>
                  <a:cubicBezTo>
                    <a:pt x="0" y="0"/>
                    <a:pt x="0" y="0"/>
                    <a:pt x="0" y="0"/>
                  </a:cubicBezTo>
                  <a:cubicBezTo>
                    <a:pt x="0" y="52"/>
                    <a:pt x="0" y="52"/>
                    <a:pt x="0" y="52"/>
                  </a:cubicBezTo>
                  <a:cubicBezTo>
                    <a:pt x="0" y="79"/>
                    <a:pt x="22" y="101"/>
                    <a:pt x="49" y="101"/>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80" name="îsliḑê"/>
            <p:cNvSpPr/>
            <p:nvPr/>
          </p:nvSpPr>
          <p:spPr bwMode="auto">
            <a:xfrm>
              <a:off x="6181" y="3560"/>
              <a:ext cx="246" cy="103"/>
            </a:xfrm>
            <a:custGeom>
              <a:avLst/>
              <a:gdLst>
                <a:gd name="T0" fmla="*/ 0 w 129"/>
                <a:gd name="T1" fmla="*/ 0 h 54"/>
                <a:gd name="T2" fmla="*/ 0 w 129"/>
                <a:gd name="T3" fmla="*/ 40 h 54"/>
                <a:gd name="T4" fmla="*/ 53 w 129"/>
                <a:gd name="T5" fmla="*/ 54 h 54"/>
                <a:gd name="T6" fmla="*/ 76 w 129"/>
                <a:gd name="T7" fmla="*/ 54 h 54"/>
                <a:gd name="T8" fmla="*/ 129 w 129"/>
                <a:gd name="T9" fmla="*/ 40 h 54"/>
                <a:gd name="T10" fmla="*/ 129 w 129"/>
                <a:gd name="T11" fmla="*/ 0 h 54"/>
              </a:gdLst>
              <a:ahLst/>
              <a:cxnLst>
                <a:cxn ang="0">
                  <a:pos x="T0" y="T1"/>
                </a:cxn>
                <a:cxn ang="0">
                  <a:pos x="T2" y="T3"/>
                </a:cxn>
                <a:cxn ang="0">
                  <a:pos x="T4" y="T5"/>
                </a:cxn>
                <a:cxn ang="0">
                  <a:pos x="T6" y="T7"/>
                </a:cxn>
                <a:cxn ang="0">
                  <a:pos x="T8" y="T9"/>
                </a:cxn>
                <a:cxn ang="0">
                  <a:pos x="T10" y="T11"/>
                </a:cxn>
              </a:cxnLst>
              <a:rect l="0" t="0" r="r" b="b"/>
              <a:pathLst>
                <a:path w="129" h="54">
                  <a:moveTo>
                    <a:pt x="0" y="0"/>
                  </a:moveTo>
                  <a:cubicBezTo>
                    <a:pt x="0" y="40"/>
                    <a:pt x="0" y="40"/>
                    <a:pt x="0" y="40"/>
                  </a:cubicBezTo>
                  <a:cubicBezTo>
                    <a:pt x="16" y="49"/>
                    <a:pt x="34" y="54"/>
                    <a:pt x="53" y="54"/>
                  </a:cubicBezTo>
                  <a:cubicBezTo>
                    <a:pt x="76" y="54"/>
                    <a:pt x="76" y="54"/>
                    <a:pt x="76" y="54"/>
                  </a:cubicBezTo>
                  <a:cubicBezTo>
                    <a:pt x="95" y="54"/>
                    <a:pt x="113" y="49"/>
                    <a:pt x="129" y="40"/>
                  </a:cubicBezTo>
                  <a:cubicBezTo>
                    <a:pt x="129" y="0"/>
                    <a:pt x="129" y="0"/>
                    <a:pt x="129" y="0"/>
                  </a:cubicBezTo>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1" name="îṩļidè"/>
            <p:cNvSpPr/>
            <p:nvPr/>
          </p:nvSpPr>
          <p:spPr bwMode="auto">
            <a:xfrm>
              <a:off x="6181" y="3560"/>
              <a:ext cx="246" cy="103"/>
            </a:xfrm>
            <a:custGeom>
              <a:avLst/>
              <a:gdLst>
                <a:gd name="T0" fmla="*/ 0 w 129"/>
                <a:gd name="T1" fmla="*/ 0 h 54"/>
                <a:gd name="T2" fmla="*/ 0 w 129"/>
                <a:gd name="T3" fmla="*/ 40 h 54"/>
                <a:gd name="T4" fmla="*/ 53 w 129"/>
                <a:gd name="T5" fmla="*/ 54 h 54"/>
                <a:gd name="T6" fmla="*/ 76 w 129"/>
                <a:gd name="T7" fmla="*/ 54 h 54"/>
                <a:gd name="T8" fmla="*/ 129 w 129"/>
                <a:gd name="T9" fmla="*/ 40 h 54"/>
                <a:gd name="T10" fmla="*/ 129 w 129"/>
                <a:gd name="T11" fmla="*/ 0 h 54"/>
              </a:gdLst>
              <a:ahLst/>
              <a:cxnLst>
                <a:cxn ang="0">
                  <a:pos x="T0" y="T1"/>
                </a:cxn>
                <a:cxn ang="0">
                  <a:pos x="T2" y="T3"/>
                </a:cxn>
                <a:cxn ang="0">
                  <a:pos x="T4" y="T5"/>
                </a:cxn>
                <a:cxn ang="0">
                  <a:pos x="T6" y="T7"/>
                </a:cxn>
                <a:cxn ang="0">
                  <a:pos x="T8" y="T9"/>
                </a:cxn>
                <a:cxn ang="0">
                  <a:pos x="T10" y="T11"/>
                </a:cxn>
              </a:cxnLst>
              <a:rect l="0" t="0" r="r" b="b"/>
              <a:pathLst>
                <a:path w="129" h="54">
                  <a:moveTo>
                    <a:pt x="0" y="0"/>
                  </a:moveTo>
                  <a:cubicBezTo>
                    <a:pt x="0" y="40"/>
                    <a:pt x="0" y="40"/>
                    <a:pt x="0" y="40"/>
                  </a:cubicBezTo>
                  <a:cubicBezTo>
                    <a:pt x="16" y="49"/>
                    <a:pt x="34" y="54"/>
                    <a:pt x="53" y="54"/>
                  </a:cubicBezTo>
                  <a:cubicBezTo>
                    <a:pt x="76" y="54"/>
                    <a:pt x="76" y="54"/>
                    <a:pt x="76" y="54"/>
                  </a:cubicBezTo>
                  <a:cubicBezTo>
                    <a:pt x="95" y="54"/>
                    <a:pt x="113" y="49"/>
                    <a:pt x="129" y="40"/>
                  </a:cubicBezTo>
                  <a:cubicBezTo>
                    <a:pt x="129" y="0"/>
                    <a:pt x="129" y="0"/>
                    <a:pt x="129"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82" name="ïṥļîdè"/>
            <p:cNvSpPr/>
            <p:nvPr/>
          </p:nvSpPr>
          <p:spPr bwMode="auto">
            <a:xfrm>
              <a:off x="6181" y="3560"/>
              <a:ext cx="246" cy="211"/>
            </a:xfrm>
            <a:custGeom>
              <a:avLst/>
              <a:gdLst>
                <a:gd name="T0" fmla="*/ 0 w 129"/>
                <a:gd name="T1" fmla="*/ 0 h 111"/>
                <a:gd name="T2" fmla="*/ 0 w 129"/>
                <a:gd name="T3" fmla="*/ 61 h 111"/>
                <a:gd name="T4" fmla="*/ 50 w 129"/>
                <a:gd name="T5" fmla="*/ 111 h 111"/>
                <a:gd name="T6" fmla="*/ 79 w 129"/>
                <a:gd name="T7" fmla="*/ 111 h 111"/>
                <a:gd name="T8" fmla="*/ 129 w 129"/>
                <a:gd name="T9" fmla="*/ 61 h 111"/>
                <a:gd name="T10" fmla="*/ 129 w 129"/>
                <a:gd name="T11" fmla="*/ 0 h 111"/>
              </a:gdLst>
              <a:ahLst/>
              <a:cxnLst>
                <a:cxn ang="0">
                  <a:pos x="T0" y="T1"/>
                </a:cxn>
                <a:cxn ang="0">
                  <a:pos x="T2" y="T3"/>
                </a:cxn>
                <a:cxn ang="0">
                  <a:pos x="T4" y="T5"/>
                </a:cxn>
                <a:cxn ang="0">
                  <a:pos x="T6" y="T7"/>
                </a:cxn>
                <a:cxn ang="0">
                  <a:pos x="T8" y="T9"/>
                </a:cxn>
                <a:cxn ang="0">
                  <a:pos x="T10" y="T11"/>
                </a:cxn>
              </a:cxnLst>
              <a:rect l="0" t="0" r="r" b="b"/>
              <a:pathLst>
                <a:path w="129" h="111">
                  <a:moveTo>
                    <a:pt x="0" y="0"/>
                  </a:moveTo>
                  <a:cubicBezTo>
                    <a:pt x="0" y="61"/>
                    <a:pt x="0" y="61"/>
                    <a:pt x="0" y="61"/>
                  </a:cubicBezTo>
                  <a:cubicBezTo>
                    <a:pt x="0" y="88"/>
                    <a:pt x="22" y="111"/>
                    <a:pt x="50" y="111"/>
                  </a:cubicBezTo>
                  <a:cubicBezTo>
                    <a:pt x="79" y="111"/>
                    <a:pt x="79" y="111"/>
                    <a:pt x="79" y="111"/>
                  </a:cubicBezTo>
                  <a:cubicBezTo>
                    <a:pt x="107" y="111"/>
                    <a:pt x="129" y="88"/>
                    <a:pt x="129" y="61"/>
                  </a:cubicBezTo>
                  <a:cubicBezTo>
                    <a:pt x="129" y="0"/>
                    <a:pt x="129" y="0"/>
                    <a:pt x="129"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83" name="iṧḷîḑê"/>
            <p:cNvSpPr/>
            <p:nvPr/>
          </p:nvSpPr>
          <p:spPr bwMode="auto">
            <a:xfrm>
              <a:off x="6132" y="3609"/>
              <a:ext cx="345" cy="37"/>
            </a:xfrm>
            <a:custGeom>
              <a:avLst/>
              <a:gdLst>
                <a:gd name="T0" fmla="*/ 181 w 181"/>
                <a:gd name="T1" fmla="*/ 19 h 19"/>
                <a:gd name="T2" fmla="*/ 0 w 181"/>
                <a:gd name="T3" fmla="*/ 19 h 19"/>
                <a:gd name="T4" fmla="*/ 0 w 181"/>
                <a:gd name="T5" fmla="*/ 7 h 19"/>
                <a:gd name="T6" fmla="*/ 7 w 181"/>
                <a:gd name="T7" fmla="*/ 0 h 19"/>
                <a:gd name="T8" fmla="*/ 173 w 181"/>
                <a:gd name="T9" fmla="*/ 0 h 19"/>
                <a:gd name="T10" fmla="*/ 181 w 181"/>
                <a:gd name="T11" fmla="*/ 8 h 19"/>
                <a:gd name="T12" fmla="*/ 181 w 181"/>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81" h="19">
                  <a:moveTo>
                    <a:pt x="181" y="19"/>
                  </a:moveTo>
                  <a:cubicBezTo>
                    <a:pt x="0" y="19"/>
                    <a:pt x="0" y="19"/>
                    <a:pt x="0" y="19"/>
                  </a:cubicBezTo>
                  <a:cubicBezTo>
                    <a:pt x="0" y="7"/>
                    <a:pt x="0" y="7"/>
                    <a:pt x="0" y="7"/>
                  </a:cubicBezTo>
                  <a:cubicBezTo>
                    <a:pt x="0" y="3"/>
                    <a:pt x="3" y="0"/>
                    <a:pt x="7" y="0"/>
                  </a:cubicBezTo>
                  <a:cubicBezTo>
                    <a:pt x="173" y="0"/>
                    <a:pt x="173" y="0"/>
                    <a:pt x="173" y="0"/>
                  </a:cubicBezTo>
                  <a:cubicBezTo>
                    <a:pt x="177" y="0"/>
                    <a:pt x="181" y="3"/>
                    <a:pt x="181" y="8"/>
                  </a:cubicBezTo>
                  <a:lnTo>
                    <a:pt x="181"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4" name="işḷïḋê"/>
            <p:cNvSpPr/>
            <p:nvPr/>
          </p:nvSpPr>
          <p:spPr bwMode="auto">
            <a:xfrm>
              <a:off x="6132" y="3609"/>
              <a:ext cx="345" cy="37"/>
            </a:xfrm>
            <a:custGeom>
              <a:avLst/>
              <a:gdLst>
                <a:gd name="T0" fmla="*/ 181 w 181"/>
                <a:gd name="T1" fmla="*/ 19 h 19"/>
                <a:gd name="T2" fmla="*/ 0 w 181"/>
                <a:gd name="T3" fmla="*/ 19 h 19"/>
                <a:gd name="T4" fmla="*/ 0 w 181"/>
                <a:gd name="T5" fmla="*/ 7 h 19"/>
                <a:gd name="T6" fmla="*/ 7 w 181"/>
                <a:gd name="T7" fmla="*/ 0 h 19"/>
                <a:gd name="T8" fmla="*/ 173 w 181"/>
                <a:gd name="T9" fmla="*/ 0 h 19"/>
                <a:gd name="T10" fmla="*/ 181 w 181"/>
                <a:gd name="T11" fmla="*/ 8 h 19"/>
                <a:gd name="T12" fmla="*/ 181 w 181"/>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81" h="19">
                  <a:moveTo>
                    <a:pt x="181" y="19"/>
                  </a:moveTo>
                  <a:cubicBezTo>
                    <a:pt x="0" y="19"/>
                    <a:pt x="0" y="19"/>
                    <a:pt x="0" y="19"/>
                  </a:cubicBezTo>
                  <a:cubicBezTo>
                    <a:pt x="0" y="7"/>
                    <a:pt x="0" y="7"/>
                    <a:pt x="0" y="7"/>
                  </a:cubicBezTo>
                  <a:cubicBezTo>
                    <a:pt x="0" y="3"/>
                    <a:pt x="3" y="0"/>
                    <a:pt x="7" y="0"/>
                  </a:cubicBezTo>
                  <a:cubicBezTo>
                    <a:pt x="173" y="0"/>
                    <a:pt x="173" y="0"/>
                    <a:pt x="173" y="0"/>
                  </a:cubicBezTo>
                  <a:cubicBezTo>
                    <a:pt x="177" y="0"/>
                    <a:pt x="181" y="3"/>
                    <a:pt x="181" y="8"/>
                  </a:cubicBezTo>
                  <a:lnTo>
                    <a:pt x="181" y="19"/>
                  </a:ln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85" name="íŝḷiḋê"/>
            <p:cNvSpPr/>
            <p:nvPr/>
          </p:nvSpPr>
          <p:spPr bwMode="auto">
            <a:xfrm>
              <a:off x="6109" y="3651"/>
              <a:ext cx="404" cy="151"/>
            </a:xfrm>
            <a:prstGeom prst="rect">
              <a:avLst/>
            </a:prstGeom>
            <a:solidFill>
              <a:srgbClr val="FF9F3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6" name="iṧḷiḋé"/>
            <p:cNvSpPr/>
            <p:nvPr/>
          </p:nvSpPr>
          <p:spPr bwMode="auto">
            <a:xfrm flipH="1">
              <a:off x="6109" y="3651"/>
              <a:ext cx="404" cy="0"/>
            </a:xfrm>
            <a:prstGeom prst="line">
              <a:avLst/>
            </a:prstGeom>
            <a:noFill/>
            <a:ln w="30163" cap="rnd">
              <a:solidFill>
                <a:srgbClr val="640917"/>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87" name="išḻîḓe"/>
            <p:cNvSpPr/>
            <p:nvPr/>
          </p:nvSpPr>
          <p:spPr bwMode="auto">
            <a:xfrm>
              <a:off x="5937" y="2827"/>
              <a:ext cx="677" cy="923"/>
            </a:xfrm>
            <a:custGeom>
              <a:avLst/>
              <a:gdLst>
                <a:gd name="T0" fmla="*/ 0 w 355"/>
                <a:gd name="T1" fmla="*/ 52 h 485"/>
                <a:gd name="T2" fmla="*/ 53 w 355"/>
                <a:gd name="T3" fmla="*/ 0 h 485"/>
                <a:gd name="T4" fmla="*/ 83 w 355"/>
                <a:gd name="T5" fmla="*/ 0 h 485"/>
                <a:gd name="T6" fmla="*/ 87 w 355"/>
                <a:gd name="T7" fmla="*/ 0 h 485"/>
                <a:gd name="T8" fmla="*/ 220 w 355"/>
                <a:gd name="T9" fmla="*/ 0 h 485"/>
                <a:gd name="T10" fmla="*/ 355 w 355"/>
                <a:gd name="T11" fmla="*/ 134 h 485"/>
                <a:gd name="T12" fmla="*/ 355 w 355"/>
                <a:gd name="T13" fmla="*/ 485 h 485"/>
                <a:gd name="T14" fmla="*/ 83 w 355"/>
                <a:gd name="T15" fmla="*/ 485 h 485"/>
                <a:gd name="T16" fmla="*/ 83 w 355"/>
                <a:gd name="T17" fmla="*/ 135 h 485"/>
                <a:gd name="T18" fmla="*/ 53 w 355"/>
                <a:gd name="T19" fmla="*/ 105 h 485"/>
                <a:gd name="T20" fmla="*/ 0 w 355"/>
                <a:gd name="T21" fmla="*/ 52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5" h="485">
                  <a:moveTo>
                    <a:pt x="0" y="52"/>
                  </a:moveTo>
                  <a:cubicBezTo>
                    <a:pt x="0" y="23"/>
                    <a:pt x="24" y="0"/>
                    <a:pt x="53" y="0"/>
                  </a:cubicBezTo>
                  <a:cubicBezTo>
                    <a:pt x="83" y="0"/>
                    <a:pt x="83" y="0"/>
                    <a:pt x="83" y="0"/>
                  </a:cubicBezTo>
                  <a:cubicBezTo>
                    <a:pt x="87" y="0"/>
                    <a:pt x="87" y="0"/>
                    <a:pt x="87" y="0"/>
                  </a:cubicBezTo>
                  <a:cubicBezTo>
                    <a:pt x="220" y="0"/>
                    <a:pt x="220" y="0"/>
                    <a:pt x="220" y="0"/>
                  </a:cubicBezTo>
                  <a:cubicBezTo>
                    <a:pt x="294" y="0"/>
                    <a:pt x="355" y="60"/>
                    <a:pt x="355" y="134"/>
                  </a:cubicBezTo>
                  <a:cubicBezTo>
                    <a:pt x="355" y="485"/>
                    <a:pt x="355" y="485"/>
                    <a:pt x="355" y="485"/>
                  </a:cubicBezTo>
                  <a:cubicBezTo>
                    <a:pt x="83" y="485"/>
                    <a:pt x="83" y="485"/>
                    <a:pt x="83" y="485"/>
                  </a:cubicBezTo>
                  <a:cubicBezTo>
                    <a:pt x="83" y="135"/>
                    <a:pt x="83" y="135"/>
                    <a:pt x="83" y="135"/>
                  </a:cubicBezTo>
                  <a:cubicBezTo>
                    <a:pt x="83" y="118"/>
                    <a:pt x="69" y="105"/>
                    <a:pt x="53" y="105"/>
                  </a:cubicBezTo>
                  <a:cubicBezTo>
                    <a:pt x="24" y="105"/>
                    <a:pt x="0" y="81"/>
                    <a:pt x="0" y="52"/>
                  </a:cubicBezTo>
                  <a:close/>
                </a:path>
              </a:pathLst>
            </a:custGeom>
            <a:solidFill>
              <a:srgbClr val="FF9F3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8" name="íṩľiḍê"/>
            <p:cNvSpPr/>
            <p:nvPr/>
          </p:nvSpPr>
          <p:spPr bwMode="auto">
            <a:xfrm>
              <a:off x="6258" y="2827"/>
              <a:ext cx="362" cy="923"/>
            </a:xfrm>
            <a:custGeom>
              <a:avLst/>
              <a:gdLst>
                <a:gd name="T0" fmla="*/ 0 w 190"/>
                <a:gd name="T1" fmla="*/ 0 h 485"/>
                <a:gd name="T2" fmla="*/ 134 w 190"/>
                <a:gd name="T3" fmla="*/ 135 h 485"/>
                <a:gd name="T4" fmla="*/ 134 w 190"/>
                <a:gd name="T5" fmla="*/ 485 h 485"/>
                <a:gd name="T6" fmla="*/ 190 w 190"/>
                <a:gd name="T7" fmla="*/ 485 h 485"/>
                <a:gd name="T8" fmla="*/ 190 w 190"/>
                <a:gd name="T9" fmla="*/ 135 h 485"/>
                <a:gd name="T10" fmla="*/ 55 w 190"/>
                <a:gd name="T11" fmla="*/ 0 h 485"/>
                <a:gd name="T12" fmla="*/ 0 w 190"/>
                <a:gd name="T13" fmla="*/ 0 h 485"/>
              </a:gdLst>
              <a:ahLst/>
              <a:cxnLst>
                <a:cxn ang="0">
                  <a:pos x="T0" y="T1"/>
                </a:cxn>
                <a:cxn ang="0">
                  <a:pos x="T2" y="T3"/>
                </a:cxn>
                <a:cxn ang="0">
                  <a:pos x="T4" y="T5"/>
                </a:cxn>
                <a:cxn ang="0">
                  <a:pos x="T6" y="T7"/>
                </a:cxn>
                <a:cxn ang="0">
                  <a:pos x="T8" y="T9"/>
                </a:cxn>
                <a:cxn ang="0">
                  <a:pos x="T10" y="T11"/>
                </a:cxn>
                <a:cxn ang="0">
                  <a:pos x="T12" y="T13"/>
                </a:cxn>
              </a:cxnLst>
              <a:rect l="0" t="0" r="r" b="b"/>
              <a:pathLst>
                <a:path w="190" h="485">
                  <a:moveTo>
                    <a:pt x="0" y="0"/>
                  </a:moveTo>
                  <a:cubicBezTo>
                    <a:pt x="74" y="0"/>
                    <a:pt x="134" y="60"/>
                    <a:pt x="134" y="135"/>
                  </a:cubicBezTo>
                  <a:cubicBezTo>
                    <a:pt x="134" y="485"/>
                    <a:pt x="134" y="485"/>
                    <a:pt x="134" y="485"/>
                  </a:cubicBezTo>
                  <a:cubicBezTo>
                    <a:pt x="190" y="485"/>
                    <a:pt x="190" y="485"/>
                    <a:pt x="190" y="485"/>
                  </a:cubicBezTo>
                  <a:cubicBezTo>
                    <a:pt x="190" y="135"/>
                    <a:pt x="190" y="135"/>
                    <a:pt x="190" y="135"/>
                  </a:cubicBezTo>
                  <a:cubicBezTo>
                    <a:pt x="190" y="60"/>
                    <a:pt x="129" y="0"/>
                    <a:pt x="55" y="0"/>
                  </a:cubicBezTo>
                  <a:lnTo>
                    <a:pt x="0" y="0"/>
                  </a:lnTo>
                  <a:close/>
                </a:path>
              </a:pathLst>
            </a:custGeom>
            <a:solidFill>
              <a:srgbClr val="EF872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9" name="îsļíḋé"/>
            <p:cNvSpPr/>
            <p:nvPr/>
          </p:nvSpPr>
          <p:spPr bwMode="auto">
            <a:xfrm>
              <a:off x="5937" y="2827"/>
              <a:ext cx="677" cy="923"/>
            </a:xfrm>
            <a:custGeom>
              <a:avLst/>
              <a:gdLst>
                <a:gd name="T0" fmla="*/ 0 w 355"/>
                <a:gd name="T1" fmla="*/ 52 h 485"/>
                <a:gd name="T2" fmla="*/ 53 w 355"/>
                <a:gd name="T3" fmla="*/ 0 h 485"/>
                <a:gd name="T4" fmla="*/ 83 w 355"/>
                <a:gd name="T5" fmla="*/ 0 h 485"/>
                <a:gd name="T6" fmla="*/ 87 w 355"/>
                <a:gd name="T7" fmla="*/ 0 h 485"/>
                <a:gd name="T8" fmla="*/ 220 w 355"/>
                <a:gd name="T9" fmla="*/ 0 h 485"/>
                <a:gd name="T10" fmla="*/ 355 w 355"/>
                <a:gd name="T11" fmla="*/ 134 h 485"/>
                <a:gd name="T12" fmla="*/ 355 w 355"/>
                <a:gd name="T13" fmla="*/ 485 h 485"/>
                <a:gd name="T14" fmla="*/ 83 w 355"/>
                <a:gd name="T15" fmla="*/ 485 h 485"/>
                <a:gd name="T16" fmla="*/ 83 w 355"/>
                <a:gd name="T17" fmla="*/ 135 h 485"/>
                <a:gd name="T18" fmla="*/ 53 w 355"/>
                <a:gd name="T19" fmla="*/ 105 h 485"/>
                <a:gd name="T20" fmla="*/ 0 w 355"/>
                <a:gd name="T21" fmla="*/ 52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5" h="485">
                  <a:moveTo>
                    <a:pt x="0" y="52"/>
                  </a:moveTo>
                  <a:cubicBezTo>
                    <a:pt x="0" y="23"/>
                    <a:pt x="24" y="0"/>
                    <a:pt x="53" y="0"/>
                  </a:cubicBezTo>
                  <a:cubicBezTo>
                    <a:pt x="83" y="0"/>
                    <a:pt x="83" y="0"/>
                    <a:pt x="83" y="0"/>
                  </a:cubicBezTo>
                  <a:cubicBezTo>
                    <a:pt x="87" y="0"/>
                    <a:pt x="87" y="0"/>
                    <a:pt x="87" y="0"/>
                  </a:cubicBezTo>
                  <a:cubicBezTo>
                    <a:pt x="220" y="0"/>
                    <a:pt x="220" y="0"/>
                    <a:pt x="220" y="0"/>
                  </a:cubicBezTo>
                  <a:cubicBezTo>
                    <a:pt x="294" y="0"/>
                    <a:pt x="355" y="60"/>
                    <a:pt x="355" y="134"/>
                  </a:cubicBezTo>
                  <a:cubicBezTo>
                    <a:pt x="355" y="485"/>
                    <a:pt x="355" y="485"/>
                    <a:pt x="355" y="485"/>
                  </a:cubicBezTo>
                  <a:cubicBezTo>
                    <a:pt x="83" y="485"/>
                    <a:pt x="83" y="485"/>
                    <a:pt x="83" y="485"/>
                  </a:cubicBezTo>
                  <a:cubicBezTo>
                    <a:pt x="83" y="135"/>
                    <a:pt x="83" y="135"/>
                    <a:pt x="83" y="135"/>
                  </a:cubicBezTo>
                  <a:cubicBezTo>
                    <a:pt x="83" y="118"/>
                    <a:pt x="69" y="105"/>
                    <a:pt x="53" y="105"/>
                  </a:cubicBezTo>
                  <a:cubicBezTo>
                    <a:pt x="24" y="105"/>
                    <a:pt x="0" y="81"/>
                    <a:pt x="0" y="52"/>
                  </a:cubicBezTo>
                  <a:close/>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90" name="işlîḓè"/>
            <p:cNvSpPr/>
            <p:nvPr/>
          </p:nvSpPr>
          <p:spPr bwMode="auto">
            <a:xfrm>
              <a:off x="6050" y="3190"/>
              <a:ext cx="131" cy="132"/>
            </a:xfrm>
            <a:custGeom>
              <a:avLst/>
              <a:gdLst>
                <a:gd name="T0" fmla="*/ 0 w 69"/>
                <a:gd name="T1" fmla="*/ 34 h 69"/>
                <a:gd name="T2" fmla="*/ 34 w 69"/>
                <a:gd name="T3" fmla="*/ 0 h 69"/>
                <a:gd name="T4" fmla="*/ 69 w 69"/>
                <a:gd name="T5" fmla="*/ 34 h 69"/>
                <a:gd name="T6" fmla="*/ 34 w 69"/>
                <a:gd name="T7" fmla="*/ 69 h 69"/>
                <a:gd name="T8" fmla="*/ 17 w 69"/>
                <a:gd name="T9" fmla="*/ 64 h 69"/>
              </a:gdLst>
              <a:ahLst/>
              <a:cxnLst>
                <a:cxn ang="0">
                  <a:pos x="T0" y="T1"/>
                </a:cxn>
                <a:cxn ang="0">
                  <a:pos x="T2" y="T3"/>
                </a:cxn>
                <a:cxn ang="0">
                  <a:pos x="T4" y="T5"/>
                </a:cxn>
                <a:cxn ang="0">
                  <a:pos x="T6" y="T7"/>
                </a:cxn>
                <a:cxn ang="0">
                  <a:pos x="T8" y="T9"/>
                </a:cxn>
              </a:cxnLst>
              <a:rect l="0" t="0" r="r" b="b"/>
              <a:pathLst>
                <a:path w="69" h="69">
                  <a:moveTo>
                    <a:pt x="0" y="34"/>
                  </a:moveTo>
                  <a:cubicBezTo>
                    <a:pt x="0" y="15"/>
                    <a:pt x="15" y="0"/>
                    <a:pt x="34" y="0"/>
                  </a:cubicBezTo>
                  <a:cubicBezTo>
                    <a:pt x="53" y="0"/>
                    <a:pt x="69" y="15"/>
                    <a:pt x="69" y="34"/>
                  </a:cubicBezTo>
                  <a:cubicBezTo>
                    <a:pt x="69" y="53"/>
                    <a:pt x="53" y="69"/>
                    <a:pt x="34" y="69"/>
                  </a:cubicBezTo>
                  <a:cubicBezTo>
                    <a:pt x="28" y="69"/>
                    <a:pt x="22" y="67"/>
                    <a:pt x="17" y="64"/>
                  </a:cubicBezTo>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1" name="îŝľîḓè"/>
            <p:cNvSpPr/>
            <p:nvPr/>
          </p:nvSpPr>
          <p:spPr bwMode="auto">
            <a:xfrm>
              <a:off x="6050" y="3190"/>
              <a:ext cx="131" cy="132"/>
            </a:xfrm>
            <a:custGeom>
              <a:avLst/>
              <a:gdLst>
                <a:gd name="T0" fmla="*/ 0 w 69"/>
                <a:gd name="T1" fmla="*/ 34 h 69"/>
                <a:gd name="T2" fmla="*/ 34 w 69"/>
                <a:gd name="T3" fmla="*/ 0 h 69"/>
                <a:gd name="T4" fmla="*/ 69 w 69"/>
                <a:gd name="T5" fmla="*/ 34 h 69"/>
                <a:gd name="T6" fmla="*/ 34 w 69"/>
                <a:gd name="T7" fmla="*/ 69 h 69"/>
                <a:gd name="T8" fmla="*/ 17 w 69"/>
                <a:gd name="T9" fmla="*/ 64 h 69"/>
              </a:gdLst>
              <a:ahLst/>
              <a:cxnLst>
                <a:cxn ang="0">
                  <a:pos x="T0" y="T1"/>
                </a:cxn>
                <a:cxn ang="0">
                  <a:pos x="T2" y="T3"/>
                </a:cxn>
                <a:cxn ang="0">
                  <a:pos x="T4" y="T5"/>
                </a:cxn>
                <a:cxn ang="0">
                  <a:pos x="T6" y="T7"/>
                </a:cxn>
                <a:cxn ang="0">
                  <a:pos x="T8" y="T9"/>
                </a:cxn>
              </a:cxnLst>
              <a:rect l="0" t="0" r="r" b="b"/>
              <a:pathLst>
                <a:path w="69" h="69">
                  <a:moveTo>
                    <a:pt x="0" y="34"/>
                  </a:moveTo>
                  <a:cubicBezTo>
                    <a:pt x="0" y="15"/>
                    <a:pt x="15" y="0"/>
                    <a:pt x="34" y="0"/>
                  </a:cubicBezTo>
                  <a:cubicBezTo>
                    <a:pt x="53" y="0"/>
                    <a:pt x="69" y="15"/>
                    <a:pt x="69" y="34"/>
                  </a:cubicBezTo>
                  <a:cubicBezTo>
                    <a:pt x="69" y="53"/>
                    <a:pt x="53" y="69"/>
                    <a:pt x="34" y="69"/>
                  </a:cubicBezTo>
                  <a:cubicBezTo>
                    <a:pt x="28" y="69"/>
                    <a:pt x="22" y="67"/>
                    <a:pt x="17" y="64"/>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92" name="îṧľiḍé"/>
            <p:cNvSpPr/>
            <p:nvPr/>
          </p:nvSpPr>
          <p:spPr bwMode="auto">
            <a:xfrm>
              <a:off x="6115" y="3229"/>
              <a:ext cx="26" cy="26"/>
            </a:xfrm>
            <a:custGeom>
              <a:avLst/>
              <a:gdLst>
                <a:gd name="T0" fmla="*/ 0 w 14"/>
                <a:gd name="T1" fmla="*/ 0 h 14"/>
                <a:gd name="T2" fmla="*/ 14 w 14"/>
                <a:gd name="T3" fmla="*/ 14 h 14"/>
              </a:gdLst>
              <a:ahLst/>
              <a:cxnLst>
                <a:cxn ang="0">
                  <a:pos x="T0" y="T1"/>
                </a:cxn>
                <a:cxn ang="0">
                  <a:pos x="T2" y="T3"/>
                </a:cxn>
              </a:cxnLst>
              <a:rect l="0" t="0" r="r" b="b"/>
              <a:pathLst>
                <a:path w="14" h="14">
                  <a:moveTo>
                    <a:pt x="0" y="0"/>
                  </a:moveTo>
                  <a:cubicBezTo>
                    <a:pt x="8" y="0"/>
                    <a:pt x="14" y="7"/>
                    <a:pt x="14" y="14"/>
                  </a:cubicBezTo>
                </a:path>
              </a:pathLst>
            </a:custGeom>
            <a:solidFill>
              <a:srgbClr val="FFF3E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3" name="iślîḋê"/>
            <p:cNvSpPr/>
            <p:nvPr/>
          </p:nvSpPr>
          <p:spPr bwMode="auto">
            <a:xfrm>
              <a:off x="6115" y="3229"/>
              <a:ext cx="26" cy="26"/>
            </a:xfrm>
            <a:custGeom>
              <a:avLst/>
              <a:gdLst>
                <a:gd name="T0" fmla="*/ 0 w 14"/>
                <a:gd name="T1" fmla="*/ 0 h 14"/>
                <a:gd name="T2" fmla="*/ 14 w 14"/>
                <a:gd name="T3" fmla="*/ 14 h 14"/>
              </a:gdLst>
              <a:ahLst/>
              <a:cxnLst>
                <a:cxn ang="0">
                  <a:pos x="T0" y="T1"/>
                </a:cxn>
                <a:cxn ang="0">
                  <a:pos x="T2" y="T3"/>
                </a:cxn>
              </a:cxnLst>
              <a:rect l="0" t="0" r="r" b="b"/>
              <a:pathLst>
                <a:path w="14" h="14">
                  <a:moveTo>
                    <a:pt x="0" y="0"/>
                  </a:moveTo>
                  <a:cubicBezTo>
                    <a:pt x="8" y="0"/>
                    <a:pt x="14" y="7"/>
                    <a:pt x="14" y="14"/>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94" name="íśľïḍe"/>
            <p:cNvSpPr/>
            <p:nvPr/>
          </p:nvSpPr>
          <p:spPr bwMode="auto">
            <a:xfrm>
              <a:off x="6080" y="3270"/>
              <a:ext cx="35" cy="3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5" name="iŝļïdè"/>
            <p:cNvSpPr/>
            <p:nvPr/>
          </p:nvSpPr>
          <p:spPr bwMode="auto">
            <a:xfrm>
              <a:off x="5827" y="3750"/>
              <a:ext cx="997" cy="560"/>
            </a:xfrm>
            <a:custGeom>
              <a:avLst/>
              <a:gdLst>
                <a:gd name="T0" fmla="*/ 0 w 523"/>
                <a:gd name="T1" fmla="*/ 136 h 294"/>
                <a:gd name="T2" fmla="*/ 0 w 523"/>
                <a:gd name="T3" fmla="*/ 294 h 294"/>
                <a:gd name="T4" fmla="*/ 54 w 523"/>
                <a:gd name="T5" fmla="*/ 294 h 294"/>
                <a:gd name="T6" fmla="*/ 59 w 523"/>
                <a:gd name="T7" fmla="*/ 294 h 294"/>
                <a:gd name="T8" fmla="*/ 523 w 523"/>
                <a:gd name="T9" fmla="*/ 294 h 294"/>
                <a:gd name="T10" fmla="*/ 523 w 523"/>
                <a:gd name="T11" fmla="*/ 136 h 294"/>
                <a:gd name="T12" fmla="*/ 439 w 523"/>
                <a:gd name="T13" fmla="*/ 11 h 294"/>
                <a:gd name="T14" fmla="*/ 397 w 523"/>
                <a:gd name="T15" fmla="*/ 0 h 294"/>
                <a:gd name="T16" fmla="*/ 386 w 523"/>
                <a:gd name="T17" fmla="*/ 0 h 294"/>
                <a:gd name="T18" fmla="*/ 136 w 523"/>
                <a:gd name="T19" fmla="*/ 0 h 294"/>
                <a:gd name="T20" fmla="*/ 54 w 523"/>
                <a:gd name="T21" fmla="*/ 27 h 294"/>
                <a:gd name="T22" fmla="*/ 0 w 523"/>
                <a:gd name="T23" fmla="*/ 136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3" h="294">
                  <a:moveTo>
                    <a:pt x="0" y="136"/>
                  </a:moveTo>
                  <a:cubicBezTo>
                    <a:pt x="0" y="294"/>
                    <a:pt x="0" y="294"/>
                    <a:pt x="0" y="294"/>
                  </a:cubicBezTo>
                  <a:cubicBezTo>
                    <a:pt x="54" y="294"/>
                    <a:pt x="54" y="294"/>
                    <a:pt x="54" y="294"/>
                  </a:cubicBezTo>
                  <a:cubicBezTo>
                    <a:pt x="59" y="294"/>
                    <a:pt x="59" y="294"/>
                    <a:pt x="59" y="294"/>
                  </a:cubicBezTo>
                  <a:cubicBezTo>
                    <a:pt x="523" y="294"/>
                    <a:pt x="523" y="294"/>
                    <a:pt x="523" y="294"/>
                  </a:cubicBezTo>
                  <a:cubicBezTo>
                    <a:pt x="523" y="136"/>
                    <a:pt x="523" y="136"/>
                    <a:pt x="523" y="136"/>
                  </a:cubicBezTo>
                  <a:cubicBezTo>
                    <a:pt x="523" y="80"/>
                    <a:pt x="488" y="31"/>
                    <a:pt x="439" y="11"/>
                  </a:cubicBezTo>
                  <a:cubicBezTo>
                    <a:pt x="426" y="5"/>
                    <a:pt x="412" y="2"/>
                    <a:pt x="397" y="0"/>
                  </a:cubicBezTo>
                  <a:cubicBezTo>
                    <a:pt x="394" y="0"/>
                    <a:pt x="390" y="0"/>
                    <a:pt x="386" y="0"/>
                  </a:cubicBezTo>
                  <a:cubicBezTo>
                    <a:pt x="136" y="0"/>
                    <a:pt x="136" y="0"/>
                    <a:pt x="136" y="0"/>
                  </a:cubicBezTo>
                  <a:cubicBezTo>
                    <a:pt x="106" y="0"/>
                    <a:pt x="77" y="10"/>
                    <a:pt x="54" y="27"/>
                  </a:cubicBezTo>
                  <a:cubicBezTo>
                    <a:pt x="21" y="52"/>
                    <a:pt x="0" y="92"/>
                    <a:pt x="0" y="136"/>
                  </a:cubicBezTo>
                </a:path>
              </a:pathLst>
            </a:custGeom>
            <a:solidFill>
              <a:srgbClr val="E259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6" name="íṩ1îďe"/>
            <p:cNvSpPr/>
            <p:nvPr/>
          </p:nvSpPr>
          <p:spPr bwMode="auto">
            <a:xfrm>
              <a:off x="5817" y="3741"/>
              <a:ext cx="1017" cy="579"/>
            </a:xfrm>
            <a:custGeom>
              <a:avLst/>
              <a:gdLst>
                <a:gd name="T0" fmla="*/ 5 w 533"/>
                <a:gd name="T1" fmla="*/ 141 h 304"/>
                <a:gd name="T2" fmla="*/ 0 w 533"/>
                <a:gd name="T3" fmla="*/ 141 h 304"/>
                <a:gd name="T4" fmla="*/ 0 w 533"/>
                <a:gd name="T5" fmla="*/ 304 h 304"/>
                <a:gd name="T6" fmla="*/ 59 w 533"/>
                <a:gd name="T7" fmla="*/ 304 h 304"/>
                <a:gd name="T8" fmla="*/ 64 w 533"/>
                <a:gd name="T9" fmla="*/ 304 h 304"/>
                <a:gd name="T10" fmla="*/ 533 w 533"/>
                <a:gd name="T11" fmla="*/ 304 h 304"/>
                <a:gd name="T12" fmla="*/ 533 w 533"/>
                <a:gd name="T13" fmla="*/ 141 h 304"/>
                <a:gd name="T14" fmla="*/ 446 w 533"/>
                <a:gd name="T15" fmla="*/ 11 h 304"/>
                <a:gd name="T16" fmla="*/ 446 w 533"/>
                <a:gd name="T17" fmla="*/ 11 h 304"/>
                <a:gd name="T18" fmla="*/ 403 w 533"/>
                <a:gd name="T19" fmla="*/ 0 h 304"/>
                <a:gd name="T20" fmla="*/ 402 w 533"/>
                <a:gd name="T21" fmla="*/ 5 h 304"/>
                <a:gd name="T22" fmla="*/ 403 w 533"/>
                <a:gd name="T23" fmla="*/ 0 h 304"/>
                <a:gd name="T24" fmla="*/ 391 w 533"/>
                <a:gd name="T25" fmla="*/ 0 h 304"/>
                <a:gd name="T26" fmla="*/ 141 w 533"/>
                <a:gd name="T27" fmla="*/ 0 h 304"/>
                <a:gd name="T28" fmla="*/ 56 w 533"/>
                <a:gd name="T29" fmla="*/ 28 h 304"/>
                <a:gd name="T30" fmla="*/ 0 w 533"/>
                <a:gd name="T31" fmla="*/ 141 h 304"/>
                <a:gd name="T32" fmla="*/ 5 w 533"/>
                <a:gd name="T33" fmla="*/ 141 h 304"/>
                <a:gd name="T34" fmla="*/ 10 w 533"/>
                <a:gd name="T35" fmla="*/ 141 h 304"/>
                <a:gd name="T36" fmla="*/ 62 w 533"/>
                <a:gd name="T37" fmla="*/ 36 h 304"/>
                <a:gd name="T38" fmla="*/ 141 w 533"/>
                <a:gd name="T39" fmla="*/ 10 h 304"/>
                <a:gd name="T40" fmla="*/ 391 w 533"/>
                <a:gd name="T41" fmla="*/ 10 h 304"/>
                <a:gd name="T42" fmla="*/ 402 w 533"/>
                <a:gd name="T43" fmla="*/ 10 h 304"/>
                <a:gd name="T44" fmla="*/ 402 w 533"/>
                <a:gd name="T45" fmla="*/ 10 h 304"/>
                <a:gd name="T46" fmla="*/ 402 w 533"/>
                <a:gd name="T47" fmla="*/ 10 h 304"/>
                <a:gd name="T48" fmla="*/ 442 w 533"/>
                <a:gd name="T49" fmla="*/ 20 h 304"/>
                <a:gd name="T50" fmla="*/ 442 w 533"/>
                <a:gd name="T51" fmla="*/ 20 h 304"/>
                <a:gd name="T52" fmla="*/ 523 w 533"/>
                <a:gd name="T53" fmla="*/ 141 h 304"/>
                <a:gd name="T54" fmla="*/ 523 w 533"/>
                <a:gd name="T55" fmla="*/ 294 h 304"/>
                <a:gd name="T56" fmla="*/ 64 w 533"/>
                <a:gd name="T57" fmla="*/ 294 h 304"/>
                <a:gd name="T58" fmla="*/ 59 w 533"/>
                <a:gd name="T59" fmla="*/ 294 h 304"/>
                <a:gd name="T60" fmla="*/ 10 w 533"/>
                <a:gd name="T61" fmla="*/ 294 h 304"/>
                <a:gd name="T62" fmla="*/ 10 w 533"/>
                <a:gd name="T63" fmla="*/ 141 h 304"/>
                <a:gd name="T64" fmla="*/ 5 w 533"/>
                <a:gd name="T65" fmla="*/ 14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33" h="304">
                  <a:moveTo>
                    <a:pt x="5" y="141"/>
                  </a:moveTo>
                  <a:cubicBezTo>
                    <a:pt x="0" y="141"/>
                    <a:pt x="0" y="141"/>
                    <a:pt x="0" y="141"/>
                  </a:cubicBezTo>
                  <a:cubicBezTo>
                    <a:pt x="0" y="304"/>
                    <a:pt x="0" y="304"/>
                    <a:pt x="0" y="304"/>
                  </a:cubicBezTo>
                  <a:cubicBezTo>
                    <a:pt x="59" y="304"/>
                    <a:pt x="59" y="304"/>
                    <a:pt x="59" y="304"/>
                  </a:cubicBezTo>
                  <a:cubicBezTo>
                    <a:pt x="64" y="304"/>
                    <a:pt x="64" y="304"/>
                    <a:pt x="64" y="304"/>
                  </a:cubicBezTo>
                  <a:cubicBezTo>
                    <a:pt x="533" y="304"/>
                    <a:pt x="533" y="304"/>
                    <a:pt x="533" y="304"/>
                  </a:cubicBezTo>
                  <a:cubicBezTo>
                    <a:pt x="533" y="141"/>
                    <a:pt x="533" y="141"/>
                    <a:pt x="533" y="141"/>
                  </a:cubicBezTo>
                  <a:cubicBezTo>
                    <a:pt x="533" y="83"/>
                    <a:pt x="497" y="33"/>
                    <a:pt x="446" y="11"/>
                  </a:cubicBezTo>
                  <a:cubicBezTo>
                    <a:pt x="446" y="11"/>
                    <a:pt x="446" y="11"/>
                    <a:pt x="446" y="11"/>
                  </a:cubicBezTo>
                  <a:cubicBezTo>
                    <a:pt x="433" y="5"/>
                    <a:pt x="418" y="2"/>
                    <a:pt x="403" y="0"/>
                  </a:cubicBezTo>
                  <a:cubicBezTo>
                    <a:pt x="402" y="5"/>
                    <a:pt x="402" y="5"/>
                    <a:pt x="402" y="5"/>
                  </a:cubicBezTo>
                  <a:cubicBezTo>
                    <a:pt x="403" y="0"/>
                    <a:pt x="403" y="0"/>
                    <a:pt x="403" y="0"/>
                  </a:cubicBezTo>
                  <a:cubicBezTo>
                    <a:pt x="399" y="0"/>
                    <a:pt x="395" y="0"/>
                    <a:pt x="391" y="0"/>
                  </a:cubicBezTo>
                  <a:cubicBezTo>
                    <a:pt x="141" y="0"/>
                    <a:pt x="141" y="0"/>
                    <a:pt x="141" y="0"/>
                  </a:cubicBezTo>
                  <a:cubicBezTo>
                    <a:pt x="109" y="0"/>
                    <a:pt x="80" y="10"/>
                    <a:pt x="56" y="28"/>
                  </a:cubicBezTo>
                  <a:cubicBezTo>
                    <a:pt x="22" y="54"/>
                    <a:pt x="0" y="95"/>
                    <a:pt x="0" y="141"/>
                  </a:cubicBezTo>
                  <a:cubicBezTo>
                    <a:pt x="5" y="141"/>
                    <a:pt x="5" y="141"/>
                    <a:pt x="5" y="141"/>
                  </a:cubicBezTo>
                  <a:cubicBezTo>
                    <a:pt x="10" y="141"/>
                    <a:pt x="10" y="141"/>
                    <a:pt x="10" y="141"/>
                  </a:cubicBezTo>
                  <a:cubicBezTo>
                    <a:pt x="10" y="98"/>
                    <a:pt x="30" y="60"/>
                    <a:pt x="62" y="36"/>
                  </a:cubicBezTo>
                  <a:cubicBezTo>
                    <a:pt x="84" y="20"/>
                    <a:pt x="112" y="10"/>
                    <a:pt x="141" y="10"/>
                  </a:cubicBezTo>
                  <a:cubicBezTo>
                    <a:pt x="391" y="10"/>
                    <a:pt x="391" y="10"/>
                    <a:pt x="391" y="10"/>
                  </a:cubicBezTo>
                  <a:cubicBezTo>
                    <a:pt x="395" y="10"/>
                    <a:pt x="398" y="10"/>
                    <a:pt x="402" y="10"/>
                  </a:cubicBezTo>
                  <a:cubicBezTo>
                    <a:pt x="402" y="10"/>
                    <a:pt x="402" y="10"/>
                    <a:pt x="402" y="10"/>
                  </a:cubicBezTo>
                  <a:cubicBezTo>
                    <a:pt x="402" y="10"/>
                    <a:pt x="402" y="10"/>
                    <a:pt x="402" y="10"/>
                  </a:cubicBezTo>
                  <a:cubicBezTo>
                    <a:pt x="416" y="12"/>
                    <a:pt x="430" y="15"/>
                    <a:pt x="442" y="20"/>
                  </a:cubicBezTo>
                  <a:cubicBezTo>
                    <a:pt x="442" y="20"/>
                    <a:pt x="442" y="20"/>
                    <a:pt x="442" y="20"/>
                  </a:cubicBezTo>
                  <a:cubicBezTo>
                    <a:pt x="490" y="40"/>
                    <a:pt x="523" y="87"/>
                    <a:pt x="523" y="141"/>
                  </a:cubicBezTo>
                  <a:cubicBezTo>
                    <a:pt x="523" y="294"/>
                    <a:pt x="523" y="294"/>
                    <a:pt x="523" y="294"/>
                  </a:cubicBezTo>
                  <a:cubicBezTo>
                    <a:pt x="64" y="294"/>
                    <a:pt x="64" y="294"/>
                    <a:pt x="64" y="294"/>
                  </a:cubicBezTo>
                  <a:cubicBezTo>
                    <a:pt x="59" y="294"/>
                    <a:pt x="59" y="294"/>
                    <a:pt x="59" y="294"/>
                  </a:cubicBezTo>
                  <a:cubicBezTo>
                    <a:pt x="10" y="294"/>
                    <a:pt x="10" y="294"/>
                    <a:pt x="10" y="294"/>
                  </a:cubicBezTo>
                  <a:cubicBezTo>
                    <a:pt x="10" y="141"/>
                    <a:pt x="10" y="141"/>
                    <a:pt x="10" y="141"/>
                  </a:cubicBezTo>
                  <a:cubicBezTo>
                    <a:pt x="5" y="141"/>
                    <a:pt x="5" y="141"/>
                    <a:pt x="5" y="141"/>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7" name="ïšḷiḍé"/>
            <p:cNvSpPr/>
            <p:nvPr/>
          </p:nvSpPr>
          <p:spPr bwMode="auto">
            <a:xfrm>
              <a:off x="3175" y="3569"/>
              <a:ext cx="87" cy="73"/>
            </a:xfrm>
            <a:custGeom>
              <a:avLst/>
              <a:gdLst>
                <a:gd name="T0" fmla="*/ 46 w 46"/>
                <a:gd name="T1" fmla="*/ 0 h 38"/>
                <a:gd name="T2" fmla="*/ 3 w 46"/>
                <a:gd name="T3" fmla="*/ 0 h 38"/>
                <a:gd name="T4" fmla="*/ 0 w 46"/>
                <a:gd name="T5" fmla="*/ 3 h 38"/>
                <a:gd name="T6" fmla="*/ 0 w 46"/>
                <a:gd name="T7" fmla="*/ 38 h 38"/>
                <a:gd name="T8" fmla="*/ 46 w 46"/>
                <a:gd name="T9" fmla="*/ 38 h 38"/>
                <a:gd name="T10" fmla="*/ 46 w 46"/>
                <a:gd name="T11" fmla="*/ 0 h 38"/>
              </a:gdLst>
              <a:ahLst/>
              <a:cxnLst>
                <a:cxn ang="0">
                  <a:pos x="T0" y="T1"/>
                </a:cxn>
                <a:cxn ang="0">
                  <a:pos x="T2" y="T3"/>
                </a:cxn>
                <a:cxn ang="0">
                  <a:pos x="T4" y="T5"/>
                </a:cxn>
                <a:cxn ang="0">
                  <a:pos x="T6" y="T7"/>
                </a:cxn>
                <a:cxn ang="0">
                  <a:pos x="T8" y="T9"/>
                </a:cxn>
                <a:cxn ang="0">
                  <a:pos x="T10" y="T11"/>
                </a:cxn>
              </a:cxnLst>
              <a:rect l="0" t="0" r="r" b="b"/>
              <a:pathLst>
                <a:path w="46" h="38">
                  <a:moveTo>
                    <a:pt x="46" y="0"/>
                  </a:moveTo>
                  <a:cubicBezTo>
                    <a:pt x="3" y="0"/>
                    <a:pt x="3" y="0"/>
                    <a:pt x="3" y="0"/>
                  </a:cubicBezTo>
                  <a:cubicBezTo>
                    <a:pt x="1" y="0"/>
                    <a:pt x="0" y="1"/>
                    <a:pt x="0" y="3"/>
                  </a:cubicBezTo>
                  <a:cubicBezTo>
                    <a:pt x="0" y="38"/>
                    <a:pt x="0" y="38"/>
                    <a:pt x="0" y="38"/>
                  </a:cubicBezTo>
                  <a:cubicBezTo>
                    <a:pt x="46" y="38"/>
                    <a:pt x="46" y="38"/>
                    <a:pt x="46" y="38"/>
                  </a:cubicBezTo>
                  <a:cubicBezTo>
                    <a:pt x="46" y="0"/>
                    <a:pt x="46" y="0"/>
                    <a:pt x="46" y="0"/>
                  </a:cubicBezTo>
                </a:path>
              </a:pathLst>
            </a:custGeom>
            <a:solidFill>
              <a:srgbClr val="EFE6E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8" name="íṣļïḋê"/>
            <p:cNvSpPr/>
            <p:nvPr/>
          </p:nvSpPr>
          <p:spPr bwMode="auto">
            <a:xfrm>
              <a:off x="3171" y="3552"/>
              <a:ext cx="91" cy="90"/>
            </a:xfrm>
            <a:custGeom>
              <a:avLst/>
              <a:gdLst>
                <a:gd name="T0" fmla="*/ 48 w 48"/>
                <a:gd name="T1" fmla="*/ 0 h 47"/>
                <a:gd name="T2" fmla="*/ 0 w 48"/>
                <a:gd name="T3" fmla="*/ 0 h 47"/>
                <a:gd name="T4" fmla="*/ 0 w 48"/>
                <a:gd name="T5" fmla="*/ 47 h 47"/>
                <a:gd name="T6" fmla="*/ 2 w 48"/>
                <a:gd name="T7" fmla="*/ 47 h 47"/>
                <a:gd name="T8" fmla="*/ 2 w 48"/>
                <a:gd name="T9" fmla="*/ 12 h 47"/>
                <a:gd name="T10" fmla="*/ 5 w 48"/>
                <a:gd name="T11" fmla="*/ 9 h 47"/>
                <a:gd name="T12" fmla="*/ 48 w 48"/>
                <a:gd name="T13" fmla="*/ 9 h 47"/>
                <a:gd name="T14" fmla="*/ 48 w 48"/>
                <a:gd name="T15" fmla="*/ 0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47">
                  <a:moveTo>
                    <a:pt x="48" y="0"/>
                  </a:moveTo>
                  <a:cubicBezTo>
                    <a:pt x="0" y="0"/>
                    <a:pt x="0" y="0"/>
                    <a:pt x="0" y="0"/>
                  </a:cubicBezTo>
                  <a:cubicBezTo>
                    <a:pt x="0" y="47"/>
                    <a:pt x="0" y="47"/>
                    <a:pt x="0" y="47"/>
                  </a:cubicBezTo>
                  <a:cubicBezTo>
                    <a:pt x="2" y="47"/>
                    <a:pt x="2" y="47"/>
                    <a:pt x="2" y="47"/>
                  </a:cubicBezTo>
                  <a:cubicBezTo>
                    <a:pt x="2" y="12"/>
                    <a:pt x="2" y="12"/>
                    <a:pt x="2" y="12"/>
                  </a:cubicBezTo>
                  <a:cubicBezTo>
                    <a:pt x="2" y="10"/>
                    <a:pt x="3" y="9"/>
                    <a:pt x="5" y="9"/>
                  </a:cubicBezTo>
                  <a:cubicBezTo>
                    <a:pt x="48" y="9"/>
                    <a:pt x="48" y="9"/>
                    <a:pt x="48" y="9"/>
                  </a:cubicBezTo>
                  <a:cubicBezTo>
                    <a:pt x="48" y="0"/>
                    <a:pt x="48" y="0"/>
                    <a:pt x="48" y="0"/>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9" name="îṩḷíḍè"/>
            <p:cNvSpPr/>
            <p:nvPr/>
          </p:nvSpPr>
          <p:spPr bwMode="auto">
            <a:xfrm>
              <a:off x="3171" y="3642"/>
              <a:ext cx="91" cy="9"/>
            </a:xfrm>
            <a:custGeom>
              <a:avLst/>
              <a:gdLst>
                <a:gd name="T0" fmla="*/ 91 w 91"/>
                <a:gd name="T1" fmla="*/ 0 h 9"/>
                <a:gd name="T2" fmla="*/ 4 w 91"/>
                <a:gd name="T3" fmla="*/ 0 h 9"/>
                <a:gd name="T4" fmla="*/ 0 w 91"/>
                <a:gd name="T5" fmla="*/ 0 h 9"/>
                <a:gd name="T6" fmla="*/ 0 w 91"/>
                <a:gd name="T7" fmla="*/ 9 h 9"/>
                <a:gd name="T8" fmla="*/ 91 w 91"/>
                <a:gd name="T9" fmla="*/ 9 h 9"/>
                <a:gd name="T10" fmla="*/ 91 w 91"/>
                <a:gd name="T11" fmla="*/ 0 h 9"/>
              </a:gdLst>
              <a:ahLst/>
              <a:cxnLst>
                <a:cxn ang="0">
                  <a:pos x="T0" y="T1"/>
                </a:cxn>
                <a:cxn ang="0">
                  <a:pos x="T2" y="T3"/>
                </a:cxn>
                <a:cxn ang="0">
                  <a:pos x="T4" y="T5"/>
                </a:cxn>
                <a:cxn ang="0">
                  <a:pos x="T6" y="T7"/>
                </a:cxn>
                <a:cxn ang="0">
                  <a:pos x="T8" y="T9"/>
                </a:cxn>
                <a:cxn ang="0">
                  <a:pos x="T10" y="T11"/>
                </a:cxn>
              </a:cxnLst>
              <a:rect l="0" t="0" r="r" b="b"/>
              <a:pathLst>
                <a:path w="91" h="9">
                  <a:moveTo>
                    <a:pt x="91" y="0"/>
                  </a:moveTo>
                  <a:lnTo>
                    <a:pt x="4" y="0"/>
                  </a:lnTo>
                  <a:lnTo>
                    <a:pt x="0" y="0"/>
                  </a:lnTo>
                  <a:lnTo>
                    <a:pt x="0" y="9"/>
                  </a:lnTo>
                  <a:lnTo>
                    <a:pt x="91" y="9"/>
                  </a:lnTo>
                  <a:lnTo>
                    <a:pt x="91" y="0"/>
                  </a:lnTo>
                  <a:close/>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0" name="išlíḍê"/>
            <p:cNvSpPr/>
            <p:nvPr/>
          </p:nvSpPr>
          <p:spPr bwMode="auto">
            <a:xfrm>
              <a:off x="3171" y="3642"/>
              <a:ext cx="91" cy="9"/>
            </a:xfrm>
            <a:custGeom>
              <a:avLst/>
              <a:gdLst>
                <a:gd name="T0" fmla="*/ 91 w 91"/>
                <a:gd name="T1" fmla="*/ 0 h 9"/>
                <a:gd name="T2" fmla="*/ 4 w 91"/>
                <a:gd name="T3" fmla="*/ 0 h 9"/>
                <a:gd name="T4" fmla="*/ 0 w 91"/>
                <a:gd name="T5" fmla="*/ 0 h 9"/>
                <a:gd name="T6" fmla="*/ 0 w 91"/>
                <a:gd name="T7" fmla="*/ 9 h 9"/>
                <a:gd name="T8" fmla="*/ 91 w 91"/>
                <a:gd name="T9" fmla="*/ 9 h 9"/>
                <a:gd name="T10" fmla="*/ 91 w 91"/>
                <a:gd name="T11" fmla="*/ 0 h 9"/>
              </a:gdLst>
              <a:ahLst/>
              <a:cxnLst>
                <a:cxn ang="0">
                  <a:pos x="T0" y="T1"/>
                </a:cxn>
                <a:cxn ang="0">
                  <a:pos x="T2" y="T3"/>
                </a:cxn>
                <a:cxn ang="0">
                  <a:pos x="T4" y="T5"/>
                </a:cxn>
                <a:cxn ang="0">
                  <a:pos x="T6" y="T7"/>
                </a:cxn>
                <a:cxn ang="0">
                  <a:pos x="T8" y="T9"/>
                </a:cxn>
                <a:cxn ang="0">
                  <a:pos x="T10" y="T11"/>
                </a:cxn>
              </a:cxnLst>
              <a:rect l="0" t="0" r="r" b="b"/>
              <a:pathLst>
                <a:path w="91" h="9">
                  <a:moveTo>
                    <a:pt x="91" y="0"/>
                  </a:moveTo>
                  <a:lnTo>
                    <a:pt x="4" y="0"/>
                  </a:lnTo>
                  <a:lnTo>
                    <a:pt x="0" y="0"/>
                  </a:lnTo>
                  <a:lnTo>
                    <a:pt x="0" y="9"/>
                  </a:lnTo>
                  <a:lnTo>
                    <a:pt x="91" y="9"/>
                  </a:lnTo>
                  <a:lnTo>
                    <a:pt x="9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1" name="îṣḷiḓê"/>
            <p:cNvSpPr/>
            <p:nvPr/>
          </p:nvSpPr>
          <p:spPr bwMode="auto">
            <a:xfrm>
              <a:off x="722" y="4310"/>
              <a:ext cx="6237" cy="0"/>
            </a:xfrm>
            <a:custGeom>
              <a:avLst/>
              <a:gdLst>
                <a:gd name="T0" fmla="*/ 0 w 6237"/>
                <a:gd name="T1" fmla="*/ 6237 w 6237"/>
                <a:gd name="T2" fmla="*/ 0 w 6237"/>
              </a:gdLst>
              <a:ahLst/>
              <a:cxnLst>
                <a:cxn ang="0">
                  <a:pos x="T0" y="0"/>
                </a:cxn>
                <a:cxn ang="0">
                  <a:pos x="T1" y="0"/>
                </a:cxn>
                <a:cxn ang="0">
                  <a:pos x="T2" y="0"/>
                </a:cxn>
              </a:cxnLst>
              <a:rect l="0" t="0" r="r" b="b"/>
              <a:pathLst>
                <a:path w="6237">
                  <a:moveTo>
                    <a:pt x="0" y="0"/>
                  </a:moveTo>
                  <a:lnTo>
                    <a:pt x="6237"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2" name="íṩliḓè"/>
            <p:cNvSpPr/>
            <p:nvPr/>
          </p:nvSpPr>
          <p:spPr bwMode="auto">
            <a:xfrm>
              <a:off x="722" y="4310"/>
              <a:ext cx="6237" cy="0"/>
            </a:xfrm>
            <a:custGeom>
              <a:avLst/>
              <a:gdLst>
                <a:gd name="T0" fmla="*/ 0 w 6237"/>
                <a:gd name="T1" fmla="*/ 6237 w 6237"/>
                <a:gd name="T2" fmla="*/ 0 w 6237"/>
              </a:gdLst>
              <a:ahLst/>
              <a:cxnLst>
                <a:cxn ang="0">
                  <a:pos x="T0" y="0"/>
                </a:cxn>
                <a:cxn ang="0">
                  <a:pos x="T1" y="0"/>
                </a:cxn>
                <a:cxn ang="0">
                  <a:pos x="T2" y="0"/>
                </a:cxn>
              </a:cxnLst>
              <a:rect l="0" t="0" r="r" b="b"/>
              <a:pathLst>
                <a:path w="6237">
                  <a:moveTo>
                    <a:pt x="0" y="0"/>
                  </a:moveTo>
                  <a:lnTo>
                    <a:pt x="6237"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 name="isḷïḍê"/>
            <p:cNvSpPr/>
            <p:nvPr/>
          </p:nvSpPr>
          <p:spPr bwMode="auto">
            <a:xfrm>
              <a:off x="713" y="4301"/>
              <a:ext cx="6256" cy="19"/>
            </a:xfrm>
            <a:custGeom>
              <a:avLst/>
              <a:gdLst>
                <a:gd name="T0" fmla="*/ 5 w 3281"/>
                <a:gd name="T1" fmla="*/ 10 h 10"/>
                <a:gd name="T2" fmla="*/ 3276 w 3281"/>
                <a:gd name="T3" fmla="*/ 10 h 10"/>
                <a:gd name="T4" fmla="*/ 3281 w 3281"/>
                <a:gd name="T5" fmla="*/ 5 h 10"/>
                <a:gd name="T6" fmla="*/ 3276 w 3281"/>
                <a:gd name="T7" fmla="*/ 0 h 10"/>
                <a:gd name="T8" fmla="*/ 5 w 3281"/>
                <a:gd name="T9" fmla="*/ 0 h 10"/>
                <a:gd name="T10" fmla="*/ 0 w 3281"/>
                <a:gd name="T11" fmla="*/ 5 h 10"/>
                <a:gd name="T12" fmla="*/ 5 w 328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3281" h="10">
                  <a:moveTo>
                    <a:pt x="5" y="10"/>
                  </a:moveTo>
                  <a:cubicBezTo>
                    <a:pt x="3276" y="10"/>
                    <a:pt x="3276" y="10"/>
                    <a:pt x="3276" y="10"/>
                  </a:cubicBezTo>
                  <a:cubicBezTo>
                    <a:pt x="3279" y="10"/>
                    <a:pt x="3281" y="7"/>
                    <a:pt x="3281" y="5"/>
                  </a:cubicBezTo>
                  <a:cubicBezTo>
                    <a:pt x="3281" y="2"/>
                    <a:pt x="3279" y="0"/>
                    <a:pt x="3276" y="0"/>
                  </a:cubicBezTo>
                  <a:cubicBezTo>
                    <a:pt x="5" y="0"/>
                    <a:pt x="5" y="0"/>
                    <a:pt x="5" y="0"/>
                  </a:cubicBezTo>
                  <a:cubicBezTo>
                    <a:pt x="2" y="0"/>
                    <a:pt x="0" y="2"/>
                    <a:pt x="0" y="5"/>
                  </a:cubicBezTo>
                  <a:cubicBezTo>
                    <a:pt x="0" y="7"/>
                    <a:pt x="2" y="10"/>
                    <a:pt x="5" y="10"/>
                  </a:cubicBezTo>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4" name="íśľîḍé"/>
            <p:cNvSpPr/>
            <p:nvPr/>
          </p:nvSpPr>
          <p:spPr bwMode="auto">
            <a:xfrm>
              <a:off x="1847" y="4150"/>
              <a:ext cx="979" cy="151"/>
            </a:xfrm>
            <a:prstGeom prst="rect">
              <a:avLst/>
            </a:prstGeom>
            <a:solidFill>
              <a:srgbClr val="C043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5" name="îş1îḑe"/>
            <p:cNvSpPr/>
            <p:nvPr/>
          </p:nvSpPr>
          <p:spPr bwMode="auto">
            <a:xfrm>
              <a:off x="1847" y="4150"/>
              <a:ext cx="97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6" name="ïṥľïḑê"/>
            <p:cNvSpPr/>
            <p:nvPr/>
          </p:nvSpPr>
          <p:spPr bwMode="auto">
            <a:xfrm>
              <a:off x="1846" y="4150"/>
              <a:ext cx="1" cy="151"/>
            </a:xfrm>
            <a:prstGeom prst="rect">
              <a:avLst/>
            </a:prstGeom>
            <a:solidFill>
              <a:srgbClr val="64091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7" name="ï$ḻîḑê"/>
            <p:cNvSpPr/>
            <p:nvPr/>
          </p:nvSpPr>
          <p:spPr bwMode="auto">
            <a:xfrm>
              <a:off x="1846" y="4150"/>
              <a:ext cx="1"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8" name="îṡļiḍè"/>
            <p:cNvSpPr/>
            <p:nvPr/>
          </p:nvSpPr>
          <p:spPr bwMode="auto">
            <a:xfrm>
              <a:off x="2845" y="4150"/>
              <a:ext cx="978" cy="151"/>
            </a:xfrm>
            <a:prstGeom prst="rect">
              <a:avLst/>
            </a:prstGeom>
            <a:solidFill>
              <a:srgbClr val="C043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9" name="î$ľíďe"/>
            <p:cNvSpPr/>
            <p:nvPr/>
          </p:nvSpPr>
          <p:spPr bwMode="auto">
            <a:xfrm>
              <a:off x="2845" y="4150"/>
              <a:ext cx="97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0" name="îşliḑé"/>
            <p:cNvSpPr/>
            <p:nvPr/>
          </p:nvSpPr>
          <p:spPr bwMode="auto">
            <a:xfrm>
              <a:off x="2826" y="4150"/>
              <a:ext cx="19" cy="151"/>
            </a:xfrm>
            <a:prstGeom prst="rect">
              <a:avLst/>
            </a:prstGeom>
            <a:solidFill>
              <a:srgbClr val="64091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1" name="ïŝḻiḍè"/>
            <p:cNvSpPr/>
            <p:nvPr/>
          </p:nvSpPr>
          <p:spPr bwMode="auto">
            <a:xfrm>
              <a:off x="2826" y="4150"/>
              <a:ext cx="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2" name="ïśļïďè"/>
            <p:cNvSpPr/>
            <p:nvPr/>
          </p:nvSpPr>
          <p:spPr bwMode="auto">
            <a:xfrm>
              <a:off x="3842" y="4150"/>
              <a:ext cx="978" cy="151"/>
            </a:xfrm>
            <a:prstGeom prst="rect">
              <a:avLst/>
            </a:prstGeom>
            <a:solidFill>
              <a:srgbClr val="C043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3" name="iŝḷîḋe"/>
            <p:cNvSpPr/>
            <p:nvPr/>
          </p:nvSpPr>
          <p:spPr bwMode="auto">
            <a:xfrm>
              <a:off x="3842" y="4150"/>
              <a:ext cx="97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4" name="ïṩļïdè"/>
            <p:cNvSpPr/>
            <p:nvPr/>
          </p:nvSpPr>
          <p:spPr bwMode="auto">
            <a:xfrm>
              <a:off x="3823" y="4150"/>
              <a:ext cx="19" cy="151"/>
            </a:xfrm>
            <a:prstGeom prst="rect">
              <a:avLst/>
            </a:prstGeom>
            <a:solidFill>
              <a:srgbClr val="64091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5" name="îṩḷíḋé"/>
            <p:cNvSpPr/>
            <p:nvPr/>
          </p:nvSpPr>
          <p:spPr bwMode="auto">
            <a:xfrm>
              <a:off x="3823" y="4150"/>
              <a:ext cx="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6" name="îṧḷiďê"/>
            <p:cNvSpPr/>
            <p:nvPr/>
          </p:nvSpPr>
          <p:spPr bwMode="auto">
            <a:xfrm>
              <a:off x="4839" y="4150"/>
              <a:ext cx="978" cy="151"/>
            </a:xfrm>
            <a:prstGeom prst="rect">
              <a:avLst/>
            </a:prstGeom>
            <a:solidFill>
              <a:srgbClr val="C043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7" name="iśḻíḋe"/>
            <p:cNvSpPr/>
            <p:nvPr/>
          </p:nvSpPr>
          <p:spPr bwMode="auto">
            <a:xfrm>
              <a:off x="4839" y="4150"/>
              <a:ext cx="97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8" name="îŝliḍe"/>
            <p:cNvSpPr/>
            <p:nvPr/>
          </p:nvSpPr>
          <p:spPr bwMode="auto">
            <a:xfrm>
              <a:off x="4820" y="4150"/>
              <a:ext cx="19" cy="151"/>
            </a:xfrm>
            <a:prstGeom prst="rect">
              <a:avLst/>
            </a:prstGeom>
            <a:solidFill>
              <a:srgbClr val="64091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9" name="íSḷide"/>
            <p:cNvSpPr/>
            <p:nvPr/>
          </p:nvSpPr>
          <p:spPr bwMode="auto">
            <a:xfrm>
              <a:off x="4820" y="4150"/>
              <a:ext cx="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0" name="işļîḑê"/>
            <p:cNvSpPr/>
            <p:nvPr/>
          </p:nvSpPr>
          <p:spPr bwMode="auto">
            <a:xfrm>
              <a:off x="848" y="4150"/>
              <a:ext cx="978" cy="151"/>
            </a:xfrm>
            <a:prstGeom prst="rect">
              <a:avLst/>
            </a:prstGeom>
            <a:solidFill>
              <a:srgbClr val="C043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1" name="îŝ1iḋe"/>
            <p:cNvSpPr/>
            <p:nvPr/>
          </p:nvSpPr>
          <p:spPr bwMode="auto">
            <a:xfrm>
              <a:off x="848" y="4150"/>
              <a:ext cx="97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2" name="îṧḻïḑê"/>
            <p:cNvSpPr/>
            <p:nvPr/>
          </p:nvSpPr>
          <p:spPr bwMode="auto">
            <a:xfrm>
              <a:off x="1826" y="4150"/>
              <a:ext cx="20" cy="151"/>
            </a:xfrm>
            <a:prstGeom prst="rect">
              <a:avLst/>
            </a:prstGeom>
            <a:solidFill>
              <a:srgbClr val="64091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3" name="iṥlíḋè"/>
            <p:cNvSpPr/>
            <p:nvPr/>
          </p:nvSpPr>
          <p:spPr bwMode="auto">
            <a:xfrm>
              <a:off x="1826" y="4150"/>
              <a:ext cx="20"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4" name="iṣ1îďe"/>
            <p:cNvSpPr/>
            <p:nvPr/>
          </p:nvSpPr>
          <p:spPr bwMode="auto">
            <a:xfrm>
              <a:off x="5836" y="4150"/>
              <a:ext cx="978" cy="151"/>
            </a:xfrm>
            <a:prstGeom prst="rect">
              <a:avLst/>
            </a:prstGeom>
            <a:solidFill>
              <a:srgbClr val="C043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5" name="ïṥļîdê"/>
            <p:cNvSpPr/>
            <p:nvPr/>
          </p:nvSpPr>
          <p:spPr bwMode="auto">
            <a:xfrm>
              <a:off x="5836" y="4150"/>
              <a:ext cx="978"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6" name="iṩḷiďé"/>
            <p:cNvSpPr/>
            <p:nvPr/>
          </p:nvSpPr>
          <p:spPr bwMode="auto">
            <a:xfrm>
              <a:off x="5817" y="4150"/>
              <a:ext cx="19" cy="151"/>
            </a:xfrm>
            <a:prstGeom prst="rect">
              <a:avLst/>
            </a:prstGeom>
            <a:solidFill>
              <a:srgbClr val="64091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7" name="iṣľiḑé"/>
            <p:cNvSpPr/>
            <p:nvPr/>
          </p:nvSpPr>
          <p:spPr bwMode="auto">
            <a:xfrm>
              <a:off x="5817" y="4150"/>
              <a:ext cx="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8" name="iṩļïdé"/>
            <p:cNvSpPr/>
            <p:nvPr/>
          </p:nvSpPr>
          <p:spPr bwMode="auto">
            <a:xfrm>
              <a:off x="1847" y="4131"/>
              <a:ext cx="979" cy="19"/>
            </a:xfrm>
            <a:prstGeom prst="rect">
              <a:avLst/>
            </a:prstGeom>
            <a:solidFill>
              <a:srgbClr val="C043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9" name="ïṣḷiḑê"/>
            <p:cNvSpPr/>
            <p:nvPr/>
          </p:nvSpPr>
          <p:spPr bwMode="auto">
            <a:xfrm>
              <a:off x="1847" y="4131"/>
              <a:ext cx="979"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0" name="ïšḷïḋé"/>
            <p:cNvSpPr/>
            <p:nvPr/>
          </p:nvSpPr>
          <p:spPr bwMode="auto">
            <a:xfrm>
              <a:off x="1846" y="4131"/>
              <a:ext cx="1" cy="19"/>
            </a:xfrm>
            <a:prstGeom prst="rect">
              <a:avLst/>
            </a:prstGeom>
            <a:solidFill>
              <a:srgbClr val="64091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1" name="îşḷïḓe"/>
            <p:cNvSpPr/>
            <p:nvPr/>
          </p:nvSpPr>
          <p:spPr bwMode="auto">
            <a:xfrm>
              <a:off x="1846" y="4131"/>
              <a:ext cx="1"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2" name="iSļîḍé"/>
            <p:cNvSpPr/>
            <p:nvPr/>
          </p:nvSpPr>
          <p:spPr bwMode="auto">
            <a:xfrm>
              <a:off x="2845" y="4131"/>
              <a:ext cx="978" cy="19"/>
            </a:xfrm>
            <a:prstGeom prst="rect">
              <a:avLst/>
            </a:prstGeom>
            <a:solidFill>
              <a:srgbClr val="C043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3" name="ïš1îḍè"/>
            <p:cNvSpPr/>
            <p:nvPr/>
          </p:nvSpPr>
          <p:spPr bwMode="auto">
            <a:xfrm>
              <a:off x="2845" y="4131"/>
              <a:ext cx="978"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4" name="îšļïḓè"/>
            <p:cNvSpPr/>
            <p:nvPr/>
          </p:nvSpPr>
          <p:spPr bwMode="auto">
            <a:xfrm>
              <a:off x="2826" y="4131"/>
              <a:ext cx="19" cy="170"/>
            </a:xfrm>
            <a:custGeom>
              <a:avLst/>
              <a:gdLst>
                <a:gd name="T0" fmla="*/ 19 w 19"/>
                <a:gd name="T1" fmla="*/ 170 h 170"/>
                <a:gd name="T2" fmla="*/ 0 w 19"/>
                <a:gd name="T3" fmla="*/ 170 h 170"/>
                <a:gd name="T4" fmla="*/ 19 w 19"/>
                <a:gd name="T5" fmla="*/ 170 h 170"/>
                <a:gd name="T6" fmla="*/ 19 w 19"/>
                <a:gd name="T7" fmla="*/ 0 h 170"/>
                <a:gd name="T8" fmla="*/ 0 w 19"/>
                <a:gd name="T9" fmla="*/ 0 h 170"/>
                <a:gd name="T10" fmla="*/ 0 w 19"/>
                <a:gd name="T11" fmla="*/ 19 h 170"/>
                <a:gd name="T12" fmla="*/ 19 w 19"/>
                <a:gd name="T13" fmla="*/ 19 h 170"/>
                <a:gd name="T14" fmla="*/ 19 w 19"/>
                <a:gd name="T15" fmla="*/ 0 h 1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70">
                  <a:moveTo>
                    <a:pt x="19" y="170"/>
                  </a:moveTo>
                  <a:lnTo>
                    <a:pt x="0" y="170"/>
                  </a:lnTo>
                  <a:lnTo>
                    <a:pt x="19" y="170"/>
                  </a:lnTo>
                  <a:close/>
                  <a:moveTo>
                    <a:pt x="19" y="0"/>
                  </a:moveTo>
                  <a:lnTo>
                    <a:pt x="0" y="0"/>
                  </a:lnTo>
                  <a:lnTo>
                    <a:pt x="0" y="19"/>
                  </a:lnTo>
                  <a:lnTo>
                    <a:pt x="19" y="19"/>
                  </a:lnTo>
                  <a:lnTo>
                    <a:pt x="19" y="0"/>
                  </a:lnTo>
                  <a:close/>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5" name="işḻïdê"/>
            <p:cNvSpPr/>
            <p:nvPr/>
          </p:nvSpPr>
          <p:spPr bwMode="auto">
            <a:xfrm>
              <a:off x="2826" y="4131"/>
              <a:ext cx="19" cy="170"/>
            </a:xfrm>
            <a:custGeom>
              <a:avLst/>
              <a:gdLst>
                <a:gd name="T0" fmla="*/ 19 w 19"/>
                <a:gd name="T1" fmla="*/ 170 h 170"/>
                <a:gd name="T2" fmla="*/ 0 w 19"/>
                <a:gd name="T3" fmla="*/ 170 h 170"/>
                <a:gd name="T4" fmla="*/ 19 w 19"/>
                <a:gd name="T5" fmla="*/ 170 h 170"/>
                <a:gd name="T6" fmla="*/ 19 w 19"/>
                <a:gd name="T7" fmla="*/ 0 h 170"/>
                <a:gd name="T8" fmla="*/ 0 w 19"/>
                <a:gd name="T9" fmla="*/ 0 h 170"/>
                <a:gd name="T10" fmla="*/ 0 w 19"/>
                <a:gd name="T11" fmla="*/ 19 h 170"/>
                <a:gd name="T12" fmla="*/ 19 w 19"/>
                <a:gd name="T13" fmla="*/ 19 h 170"/>
                <a:gd name="T14" fmla="*/ 19 w 19"/>
                <a:gd name="T15" fmla="*/ 0 h 1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70">
                  <a:moveTo>
                    <a:pt x="19" y="170"/>
                  </a:moveTo>
                  <a:lnTo>
                    <a:pt x="0" y="170"/>
                  </a:lnTo>
                  <a:lnTo>
                    <a:pt x="19" y="170"/>
                  </a:lnTo>
                  <a:moveTo>
                    <a:pt x="19" y="0"/>
                  </a:moveTo>
                  <a:lnTo>
                    <a:pt x="0" y="0"/>
                  </a:lnTo>
                  <a:lnTo>
                    <a:pt x="0" y="19"/>
                  </a:lnTo>
                  <a:lnTo>
                    <a:pt x="19" y="19"/>
                  </a:lnTo>
                  <a:lnTo>
                    <a:pt x="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6" name="ïSľïḑé"/>
            <p:cNvSpPr/>
            <p:nvPr/>
          </p:nvSpPr>
          <p:spPr bwMode="auto">
            <a:xfrm>
              <a:off x="3842" y="4131"/>
              <a:ext cx="978" cy="19"/>
            </a:xfrm>
            <a:prstGeom prst="rect">
              <a:avLst/>
            </a:prstGeom>
            <a:solidFill>
              <a:srgbClr val="C043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7" name="îśļîďê"/>
            <p:cNvSpPr/>
            <p:nvPr/>
          </p:nvSpPr>
          <p:spPr bwMode="auto">
            <a:xfrm>
              <a:off x="3842" y="4131"/>
              <a:ext cx="978"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8" name="ïś1iḋé"/>
            <p:cNvSpPr/>
            <p:nvPr/>
          </p:nvSpPr>
          <p:spPr bwMode="auto">
            <a:xfrm>
              <a:off x="3823" y="4131"/>
              <a:ext cx="19" cy="170"/>
            </a:xfrm>
            <a:custGeom>
              <a:avLst/>
              <a:gdLst>
                <a:gd name="T0" fmla="*/ 19 w 19"/>
                <a:gd name="T1" fmla="*/ 170 h 170"/>
                <a:gd name="T2" fmla="*/ 0 w 19"/>
                <a:gd name="T3" fmla="*/ 170 h 170"/>
                <a:gd name="T4" fmla="*/ 19 w 19"/>
                <a:gd name="T5" fmla="*/ 170 h 170"/>
                <a:gd name="T6" fmla="*/ 19 w 19"/>
                <a:gd name="T7" fmla="*/ 0 h 170"/>
                <a:gd name="T8" fmla="*/ 0 w 19"/>
                <a:gd name="T9" fmla="*/ 0 h 170"/>
                <a:gd name="T10" fmla="*/ 0 w 19"/>
                <a:gd name="T11" fmla="*/ 19 h 170"/>
                <a:gd name="T12" fmla="*/ 19 w 19"/>
                <a:gd name="T13" fmla="*/ 19 h 170"/>
                <a:gd name="T14" fmla="*/ 19 w 19"/>
                <a:gd name="T15" fmla="*/ 0 h 1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70">
                  <a:moveTo>
                    <a:pt x="19" y="170"/>
                  </a:moveTo>
                  <a:lnTo>
                    <a:pt x="0" y="170"/>
                  </a:lnTo>
                  <a:lnTo>
                    <a:pt x="19" y="170"/>
                  </a:lnTo>
                  <a:close/>
                  <a:moveTo>
                    <a:pt x="19" y="0"/>
                  </a:moveTo>
                  <a:lnTo>
                    <a:pt x="0" y="0"/>
                  </a:lnTo>
                  <a:lnTo>
                    <a:pt x="0" y="19"/>
                  </a:lnTo>
                  <a:lnTo>
                    <a:pt x="19" y="19"/>
                  </a:lnTo>
                  <a:lnTo>
                    <a:pt x="19" y="0"/>
                  </a:lnTo>
                  <a:close/>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9" name="ïśļíḍè"/>
            <p:cNvSpPr/>
            <p:nvPr/>
          </p:nvSpPr>
          <p:spPr bwMode="auto">
            <a:xfrm>
              <a:off x="3823" y="4131"/>
              <a:ext cx="19" cy="170"/>
            </a:xfrm>
            <a:custGeom>
              <a:avLst/>
              <a:gdLst>
                <a:gd name="T0" fmla="*/ 19 w 19"/>
                <a:gd name="T1" fmla="*/ 170 h 170"/>
                <a:gd name="T2" fmla="*/ 0 w 19"/>
                <a:gd name="T3" fmla="*/ 170 h 170"/>
                <a:gd name="T4" fmla="*/ 19 w 19"/>
                <a:gd name="T5" fmla="*/ 170 h 170"/>
                <a:gd name="T6" fmla="*/ 19 w 19"/>
                <a:gd name="T7" fmla="*/ 0 h 170"/>
                <a:gd name="T8" fmla="*/ 0 w 19"/>
                <a:gd name="T9" fmla="*/ 0 h 170"/>
                <a:gd name="T10" fmla="*/ 0 w 19"/>
                <a:gd name="T11" fmla="*/ 19 h 170"/>
                <a:gd name="T12" fmla="*/ 19 w 19"/>
                <a:gd name="T13" fmla="*/ 19 h 170"/>
                <a:gd name="T14" fmla="*/ 19 w 19"/>
                <a:gd name="T15" fmla="*/ 0 h 1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70">
                  <a:moveTo>
                    <a:pt x="19" y="170"/>
                  </a:moveTo>
                  <a:lnTo>
                    <a:pt x="0" y="170"/>
                  </a:lnTo>
                  <a:lnTo>
                    <a:pt x="19" y="170"/>
                  </a:lnTo>
                  <a:moveTo>
                    <a:pt x="19" y="0"/>
                  </a:moveTo>
                  <a:lnTo>
                    <a:pt x="0" y="0"/>
                  </a:lnTo>
                  <a:lnTo>
                    <a:pt x="0" y="19"/>
                  </a:lnTo>
                  <a:lnTo>
                    <a:pt x="19" y="19"/>
                  </a:lnTo>
                  <a:lnTo>
                    <a:pt x="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0" name="iṥlíḓê"/>
            <p:cNvSpPr/>
            <p:nvPr/>
          </p:nvSpPr>
          <p:spPr bwMode="auto">
            <a:xfrm>
              <a:off x="4839" y="4131"/>
              <a:ext cx="978" cy="19"/>
            </a:xfrm>
            <a:prstGeom prst="rect">
              <a:avLst/>
            </a:prstGeom>
            <a:solidFill>
              <a:srgbClr val="C043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41" name="isḻîďè"/>
            <p:cNvSpPr/>
            <p:nvPr/>
          </p:nvSpPr>
          <p:spPr bwMode="auto">
            <a:xfrm>
              <a:off x="4839" y="4131"/>
              <a:ext cx="978"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42" name="islíďe"/>
            <p:cNvSpPr/>
            <p:nvPr/>
          </p:nvSpPr>
          <p:spPr bwMode="auto">
            <a:xfrm>
              <a:off x="4820" y="4131"/>
              <a:ext cx="19" cy="170"/>
            </a:xfrm>
            <a:custGeom>
              <a:avLst/>
              <a:gdLst>
                <a:gd name="T0" fmla="*/ 19 w 19"/>
                <a:gd name="T1" fmla="*/ 170 h 170"/>
                <a:gd name="T2" fmla="*/ 0 w 19"/>
                <a:gd name="T3" fmla="*/ 170 h 170"/>
                <a:gd name="T4" fmla="*/ 19 w 19"/>
                <a:gd name="T5" fmla="*/ 170 h 170"/>
                <a:gd name="T6" fmla="*/ 19 w 19"/>
                <a:gd name="T7" fmla="*/ 0 h 170"/>
                <a:gd name="T8" fmla="*/ 0 w 19"/>
                <a:gd name="T9" fmla="*/ 0 h 170"/>
                <a:gd name="T10" fmla="*/ 0 w 19"/>
                <a:gd name="T11" fmla="*/ 19 h 170"/>
                <a:gd name="T12" fmla="*/ 19 w 19"/>
                <a:gd name="T13" fmla="*/ 19 h 170"/>
                <a:gd name="T14" fmla="*/ 19 w 19"/>
                <a:gd name="T15" fmla="*/ 0 h 1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70">
                  <a:moveTo>
                    <a:pt x="19" y="170"/>
                  </a:moveTo>
                  <a:lnTo>
                    <a:pt x="0" y="170"/>
                  </a:lnTo>
                  <a:lnTo>
                    <a:pt x="19" y="170"/>
                  </a:lnTo>
                  <a:close/>
                  <a:moveTo>
                    <a:pt x="19" y="0"/>
                  </a:moveTo>
                  <a:lnTo>
                    <a:pt x="0" y="0"/>
                  </a:lnTo>
                  <a:lnTo>
                    <a:pt x="0" y="19"/>
                  </a:lnTo>
                  <a:lnTo>
                    <a:pt x="19" y="19"/>
                  </a:lnTo>
                  <a:lnTo>
                    <a:pt x="19" y="0"/>
                  </a:lnTo>
                  <a:close/>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3" name="ïSḻîdè"/>
            <p:cNvSpPr/>
            <p:nvPr/>
          </p:nvSpPr>
          <p:spPr bwMode="auto">
            <a:xfrm>
              <a:off x="4820" y="4131"/>
              <a:ext cx="19" cy="170"/>
            </a:xfrm>
            <a:custGeom>
              <a:avLst/>
              <a:gdLst>
                <a:gd name="T0" fmla="*/ 19 w 19"/>
                <a:gd name="T1" fmla="*/ 170 h 170"/>
                <a:gd name="T2" fmla="*/ 0 w 19"/>
                <a:gd name="T3" fmla="*/ 170 h 170"/>
                <a:gd name="T4" fmla="*/ 19 w 19"/>
                <a:gd name="T5" fmla="*/ 170 h 170"/>
                <a:gd name="T6" fmla="*/ 19 w 19"/>
                <a:gd name="T7" fmla="*/ 0 h 170"/>
                <a:gd name="T8" fmla="*/ 0 w 19"/>
                <a:gd name="T9" fmla="*/ 0 h 170"/>
                <a:gd name="T10" fmla="*/ 0 w 19"/>
                <a:gd name="T11" fmla="*/ 19 h 170"/>
                <a:gd name="T12" fmla="*/ 19 w 19"/>
                <a:gd name="T13" fmla="*/ 19 h 170"/>
                <a:gd name="T14" fmla="*/ 19 w 19"/>
                <a:gd name="T15" fmla="*/ 0 h 1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70">
                  <a:moveTo>
                    <a:pt x="19" y="170"/>
                  </a:moveTo>
                  <a:lnTo>
                    <a:pt x="0" y="170"/>
                  </a:lnTo>
                  <a:lnTo>
                    <a:pt x="19" y="170"/>
                  </a:lnTo>
                  <a:moveTo>
                    <a:pt x="19" y="0"/>
                  </a:moveTo>
                  <a:lnTo>
                    <a:pt x="0" y="0"/>
                  </a:lnTo>
                  <a:lnTo>
                    <a:pt x="0" y="19"/>
                  </a:lnTo>
                  <a:lnTo>
                    <a:pt x="19" y="19"/>
                  </a:lnTo>
                  <a:lnTo>
                    <a:pt x="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4" name="íşḷídê"/>
            <p:cNvSpPr/>
            <p:nvPr/>
          </p:nvSpPr>
          <p:spPr bwMode="auto">
            <a:xfrm>
              <a:off x="848" y="4131"/>
              <a:ext cx="978" cy="170"/>
            </a:xfrm>
            <a:custGeom>
              <a:avLst/>
              <a:gdLst>
                <a:gd name="T0" fmla="*/ 978 w 978"/>
                <a:gd name="T1" fmla="*/ 0 h 170"/>
                <a:gd name="T2" fmla="*/ 0 w 978"/>
                <a:gd name="T3" fmla="*/ 0 h 170"/>
                <a:gd name="T4" fmla="*/ 0 w 978"/>
                <a:gd name="T5" fmla="*/ 170 h 170"/>
                <a:gd name="T6" fmla="*/ 978 w 978"/>
                <a:gd name="T7" fmla="*/ 170 h 170"/>
                <a:gd name="T8" fmla="*/ 0 w 978"/>
                <a:gd name="T9" fmla="*/ 170 h 170"/>
                <a:gd name="T10" fmla="*/ 0 w 978"/>
                <a:gd name="T11" fmla="*/ 19 h 170"/>
                <a:gd name="T12" fmla="*/ 978 w 978"/>
                <a:gd name="T13" fmla="*/ 19 h 170"/>
                <a:gd name="T14" fmla="*/ 978 w 978"/>
                <a:gd name="T15" fmla="*/ 0 h 1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8" h="170">
                  <a:moveTo>
                    <a:pt x="978" y="0"/>
                  </a:moveTo>
                  <a:lnTo>
                    <a:pt x="0" y="0"/>
                  </a:lnTo>
                  <a:lnTo>
                    <a:pt x="0" y="170"/>
                  </a:lnTo>
                  <a:lnTo>
                    <a:pt x="978" y="170"/>
                  </a:lnTo>
                  <a:lnTo>
                    <a:pt x="0" y="170"/>
                  </a:lnTo>
                  <a:lnTo>
                    <a:pt x="0" y="19"/>
                  </a:lnTo>
                  <a:lnTo>
                    <a:pt x="978" y="19"/>
                  </a:lnTo>
                  <a:lnTo>
                    <a:pt x="978" y="0"/>
                  </a:lnTo>
                  <a:close/>
                </a:path>
              </a:pathLst>
            </a:custGeom>
            <a:solidFill>
              <a:srgbClr val="C043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5" name="íṩļiḑê"/>
            <p:cNvSpPr/>
            <p:nvPr/>
          </p:nvSpPr>
          <p:spPr bwMode="auto">
            <a:xfrm>
              <a:off x="848" y="4131"/>
              <a:ext cx="978" cy="170"/>
            </a:xfrm>
            <a:custGeom>
              <a:avLst/>
              <a:gdLst>
                <a:gd name="T0" fmla="*/ 978 w 978"/>
                <a:gd name="T1" fmla="*/ 0 h 170"/>
                <a:gd name="T2" fmla="*/ 0 w 978"/>
                <a:gd name="T3" fmla="*/ 0 h 170"/>
                <a:gd name="T4" fmla="*/ 0 w 978"/>
                <a:gd name="T5" fmla="*/ 170 h 170"/>
                <a:gd name="T6" fmla="*/ 978 w 978"/>
                <a:gd name="T7" fmla="*/ 170 h 170"/>
                <a:gd name="T8" fmla="*/ 0 w 978"/>
                <a:gd name="T9" fmla="*/ 170 h 170"/>
                <a:gd name="T10" fmla="*/ 0 w 978"/>
                <a:gd name="T11" fmla="*/ 19 h 170"/>
                <a:gd name="T12" fmla="*/ 978 w 978"/>
                <a:gd name="T13" fmla="*/ 19 h 170"/>
                <a:gd name="T14" fmla="*/ 978 w 978"/>
                <a:gd name="T15" fmla="*/ 0 h 1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8" h="170">
                  <a:moveTo>
                    <a:pt x="978" y="0"/>
                  </a:moveTo>
                  <a:lnTo>
                    <a:pt x="0" y="0"/>
                  </a:lnTo>
                  <a:lnTo>
                    <a:pt x="0" y="170"/>
                  </a:lnTo>
                  <a:lnTo>
                    <a:pt x="978" y="170"/>
                  </a:lnTo>
                  <a:lnTo>
                    <a:pt x="0" y="170"/>
                  </a:lnTo>
                  <a:lnTo>
                    <a:pt x="0" y="19"/>
                  </a:lnTo>
                  <a:lnTo>
                    <a:pt x="978" y="19"/>
                  </a:lnTo>
                  <a:lnTo>
                    <a:pt x="9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6" name="íṡľïḍê"/>
            <p:cNvSpPr/>
            <p:nvPr/>
          </p:nvSpPr>
          <p:spPr bwMode="auto">
            <a:xfrm>
              <a:off x="829" y="4131"/>
              <a:ext cx="1017" cy="170"/>
            </a:xfrm>
            <a:custGeom>
              <a:avLst/>
              <a:gdLst>
                <a:gd name="T0" fmla="*/ 1017 w 1017"/>
                <a:gd name="T1" fmla="*/ 170 h 170"/>
                <a:gd name="T2" fmla="*/ 997 w 1017"/>
                <a:gd name="T3" fmla="*/ 170 h 170"/>
                <a:gd name="T4" fmla="*/ 1017 w 1017"/>
                <a:gd name="T5" fmla="*/ 170 h 170"/>
                <a:gd name="T6" fmla="*/ 19 w 1017"/>
                <a:gd name="T7" fmla="*/ 0 h 170"/>
                <a:gd name="T8" fmla="*/ 0 w 1017"/>
                <a:gd name="T9" fmla="*/ 0 h 170"/>
                <a:gd name="T10" fmla="*/ 0 w 1017"/>
                <a:gd name="T11" fmla="*/ 170 h 170"/>
                <a:gd name="T12" fmla="*/ 19 w 1017"/>
                <a:gd name="T13" fmla="*/ 170 h 170"/>
                <a:gd name="T14" fmla="*/ 19 w 1017"/>
                <a:gd name="T15" fmla="*/ 0 h 170"/>
                <a:gd name="T16" fmla="*/ 1017 w 1017"/>
                <a:gd name="T17" fmla="*/ 0 h 170"/>
                <a:gd name="T18" fmla="*/ 997 w 1017"/>
                <a:gd name="T19" fmla="*/ 0 h 170"/>
                <a:gd name="T20" fmla="*/ 997 w 1017"/>
                <a:gd name="T21" fmla="*/ 19 h 170"/>
                <a:gd name="T22" fmla="*/ 1017 w 1017"/>
                <a:gd name="T23" fmla="*/ 19 h 170"/>
                <a:gd name="T24" fmla="*/ 1017 w 1017"/>
                <a:gd name="T25"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7" h="170">
                  <a:moveTo>
                    <a:pt x="1017" y="170"/>
                  </a:moveTo>
                  <a:lnTo>
                    <a:pt x="997" y="170"/>
                  </a:lnTo>
                  <a:lnTo>
                    <a:pt x="1017" y="170"/>
                  </a:lnTo>
                  <a:close/>
                  <a:moveTo>
                    <a:pt x="19" y="0"/>
                  </a:moveTo>
                  <a:lnTo>
                    <a:pt x="0" y="0"/>
                  </a:lnTo>
                  <a:lnTo>
                    <a:pt x="0" y="170"/>
                  </a:lnTo>
                  <a:lnTo>
                    <a:pt x="19" y="170"/>
                  </a:lnTo>
                  <a:lnTo>
                    <a:pt x="19" y="0"/>
                  </a:lnTo>
                  <a:close/>
                  <a:moveTo>
                    <a:pt x="1017" y="0"/>
                  </a:moveTo>
                  <a:lnTo>
                    <a:pt x="997" y="0"/>
                  </a:lnTo>
                  <a:lnTo>
                    <a:pt x="997" y="19"/>
                  </a:lnTo>
                  <a:lnTo>
                    <a:pt x="1017" y="19"/>
                  </a:lnTo>
                  <a:lnTo>
                    <a:pt x="1017" y="0"/>
                  </a:lnTo>
                  <a:close/>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7" name="iśľîde"/>
            <p:cNvSpPr/>
            <p:nvPr/>
          </p:nvSpPr>
          <p:spPr bwMode="auto">
            <a:xfrm>
              <a:off x="829" y="4131"/>
              <a:ext cx="1017" cy="170"/>
            </a:xfrm>
            <a:custGeom>
              <a:avLst/>
              <a:gdLst>
                <a:gd name="T0" fmla="*/ 1017 w 1017"/>
                <a:gd name="T1" fmla="*/ 170 h 170"/>
                <a:gd name="T2" fmla="*/ 997 w 1017"/>
                <a:gd name="T3" fmla="*/ 170 h 170"/>
                <a:gd name="T4" fmla="*/ 1017 w 1017"/>
                <a:gd name="T5" fmla="*/ 170 h 170"/>
                <a:gd name="T6" fmla="*/ 19 w 1017"/>
                <a:gd name="T7" fmla="*/ 0 h 170"/>
                <a:gd name="T8" fmla="*/ 0 w 1017"/>
                <a:gd name="T9" fmla="*/ 0 h 170"/>
                <a:gd name="T10" fmla="*/ 0 w 1017"/>
                <a:gd name="T11" fmla="*/ 170 h 170"/>
                <a:gd name="T12" fmla="*/ 19 w 1017"/>
                <a:gd name="T13" fmla="*/ 170 h 170"/>
                <a:gd name="T14" fmla="*/ 19 w 1017"/>
                <a:gd name="T15" fmla="*/ 0 h 170"/>
                <a:gd name="T16" fmla="*/ 1017 w 1017"/>
                <a:gd name="T17" fmla="*/ 0 h 170"/>
                <a:gd name="T18" fmla="*/ 997 w 1017"/>
                <a:gd name="T19" fmla="*/ 0 h 170"/>
                <a:gd name="T20" fmla="*/ 997 w 1017"/>
                <a:gd name="T21" fmla="*/ 19 h 170"/>
                <a:gd name="T22" fmla="*/ 1017 w 1017"/>
                <a:gd name="T23" fmla="*/ 19 h 170"/>
                <a:gd name="T24" fmla="*/ 1017 w 1017"/>
                <a:gd name="T25"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7" h="170">
                  <a:moveTo>
                    <a:pt x="1017" y="170"/>
                  </a:moveTo>
                  <a:lnTo>
                    <a:pt x="997" y="170"/>
                  </a:lnTo>
                  <a:lnTo>
                    <a:pt x="1017" y="170"/>
                  </a:lnTo>
                  <a:moveTo>
                    <a:pt x="19" y="0"/>
                  </a:moveTo>
                  <a:lnTo>
                    <a:pt x="0" y="0"/>
                  </a:lnTo>
                  <a:lnTo>
                    <a:pt x="0" y="170"/>
                  </a:lnTo>
                  <a:lnTo>
                    <a:pt x="19" y="170"/>
                  </a:lnTo>
                  <a:lnTo>
                    <a:pt x="19" y="0"/>
                  </a:lnTo>
                  <a:moveTo>
                    <a:pt x="1017" y="0"/>
                  </a:moveTo>
                  <a:lnTo>
                    <a:pt x="997" y="0"/>
                  </a:lnTo>
                  <a:lnTo>
                    <a:pt x="997" y="19"/>
                  </a:lnTo>
                  <a:lnTo>
                    <a:pt x="1017" y="19"/>
                  </a:lnTo>
                  <a:lnTo>
                    <a:pt x="10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8" name="íṥľíḑè"/>
            <p:cNvSpPr/>
            <p:nvPr/>
          </p:nvSpPr>
          <p:spPr bwMode="auto">
            <a:xfrm>
              <a:off x="5836" y="4131"/>
              <a:ext cx="978" cy="19"/>
            </a:xfrm>
            <a:prstGeom prst="rect">
              <a:avLst/>
            </a:prstGeom>
            <a:solidFill>
              <a:srgbClr val="C043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49" name="íṣļïdê"/>
            <p:cNvSpPr/>
            <p:nvPr/>
          </p:nvSpPr>
          <p:spPr bwMode="auto">
            <a:xfrm>
              <a:off x="5836" y="4131"/>
              <a:ext cx="978"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50" name="iṧ1iḋè"/>
            <p:cNvSpPr/>
            <p:nvPr/>
          </p:nvSpPr>
          <p:spPr bwMode="auto">
            <a:xfrm>
              <a:off x="5817" y="4131"/>
              <a:ext cx="1017" cy="170"/>
            </a:xfrm>
            <a:custGeom>
              <a:avLst/>
              <a:gdLst>
                <a:gd name="T0" fmla="*/ 19 w 1017"/>
                <a:gd name="T1" fmla="*/ 170 h 170"/>
                <a:gd name="T2" fmla="*/ 0 w 1017"/>
                <a:gd name="T3" fmla="*/ 170 h 170"/>
                <a:gd name="T4" fmla="*/ 19 w 1017"/>
                <a:gd name="T5" fmla="*/ 170 h 170"/>
                <a:gd name="T6" fmla="*/ 19 w 1017"/>
                <a:gd name="T7" fmla="*/ 0 h 170"/>
                <a:gd name="T8" fmla="*/ 0 w 1017"/>
                <a:gd name="T9" fmla="*/ 0 h 170"/>
                <a:gd name="T10" fmla="*/ 0 w 1017"/>
                <a:gd name="T11" fmla="*/ 19 h 170"/>
                <a:gd name="T12" fmla="*/ 19 w 1017"/>
                <a:gd name="T13" fmla="*/ 19 h 170"/>
                <a:gd name="T14" fmla="*/ 19 w 1017"/>
                <a:gd name="T15" fmla="*/ 0 h 170"/>
                <a:gd name="T16" fmla="*/ 1017 w 1017"/>
                <a:gd name="T17" fmla="*/ 0 h 170"/>
                <a:gd name="T18" fmla="*/ 997 w 1017"/>
                <a:gd name="T19" fmla="*/ 0 h 170"/>
                <a:gd name="T20" fmla="*/ 997 w 1017"/>
                <a:gd name="T21" fmla="*/ 19 h 170"/>
                <a:gd name="T22" fmla="*/ 997 w 1017"/>
                <a:gd name="T23" fmla="*/ 170 h 170"/>
                <a:gd name="T24" fmla="*/ 1007 w 1017"/>
                <a:gd name="T25" fmla="*/ 170 h 170"/>
                <a:gd name="T26" fmla="*/ 1017 w 1017"/>
                <a:gd name="T27" fmla="*/ 170 h 170"/>
                <a:gd name="T28" fmla="*/ 1017 w 1017"/>
                <a:gd name="T29"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17" h="170">
                  <a:moveTo>
                    <a:pt x="19" y="170"/>
                  </a:moveTo>
                  <a:lnTo>
                    <a:pt x="0" y="170"/>
                  </a:lnTo>
                  <a:lnTo>
                    <a:pt x="19" y="170"/>
                  </a:lnTo>
                  <a:close/>
                  <a:moveTo>
                    <a:pt x="19" y="0"/>
                  </a:moveTo>
                  <a:lnTo>
                    <a:pt x="0" y="0"/>
                  </a:lnTo>
                  <a:lnTo>
                    <a:pt x="0" y="19"/>
                  </a:lnTo>
                  <a:lnTo>
                    <a:pt x="19" y="19"/>
                  </a:lnTo>
                  <a:lnTo>
                    <a:pt x="19" y="0"/>
                  </a:lnTo>
                  <a:close/>
                  <a:moveTo>
                    <a:pt x="1017" y="0"/>
                  </a:moveTo>
                  <a:lnTo>
                    <a:pt x="997" y="0"/>
                  </a:lnTo>
                  <a:lnTo>
                    <a:pt x="997" y="19"/>
                  </a:lnTo>
                  <a:lnTo>
                    <a:pt x="997" y="170"/>
                  </a:lnTo>
                  <a:lnTo>
                    <a:pt x="1007" y="170"/>
                  </a:lnTo>
                  <a:lnTo>
                    <a:pt x="1017" y="170"/>
                  </a:lnTo>
                  <a:lnTo>
                    <a:pt x="1017" y="0"/>
                  </a:lnTo>
                  <a:close/>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1" name="ïSľíďè"/>
            <p:cNvSpPr/>
            <p:nvPr/>
          </p:nvSpPr>
          <p:spPr bwMode="auto">
            <a:xfrm>
              <a:off x="5817" y="4131"/>
              <a:ext cx="1017" cy="170"/>
            </a:xfrm>
            <a:custGeom>
              <a:avLst/>
              <a:gdLst>
                <a:gd name="T0" fmla="*/ 19 w 1017"/>
                <a:gd name="T1" fmla="*/ 170 h 170"/>
                <a:gd name="T2" fmla="*/ 0 w 1017"/>
                <a:gd name="T3" fmla="*/ 170 h 170"/>
                <a:gd name="T4" fmla="*/ 19 w 1017"/>
                <a:gd name="T5" fmla="*/ 170 h 170"/>
                <a:gd name="T6" fmla="*/ 19 w 1017"/>
                <a:gd name="T7" fmla="*/ 0 h 170"/>
                <a:gd name="T8" fmla="*/ 0 w 1017"/>
                <a:gd name="T9" fmla="*/ 0 h 170"/>
                <a:gd name="T10" fmla="*/ 0 w 1017"/>
                <a:gd name="T11" fmla="*/ 19 h 170"/>
                <a:gd name="T12" fmla="*/ 19 w 1017"/>
                <a:gd name="T13" fmla="*/ 19 h 170"/>
                <a:gd name="T14" fmla="*/ 19 w 1017"/>
                <a:gd name="T15" fmla="*/ 0 h 170"/>
                <a:gd name="T16" fmla="*/ 1017 w 1017"/>
                <a:gd name="T17" fmla="*/ 0 h 170"/>
                <a:gd name="T18" fmla="*/ 997 w 1017"/>
                <a:gd name="T19" fmla="*/ 0 h 170"/>
                <a:gd name="T20" fmla="*/ 997 w 1017"/>
                <a:gd name="T21" fmla="*/ 19 h 170"/>
                <a:gd name="T22" fmla="*/ 997 w 1017"/>
                <a:gd name="T23" fmla="*/ 170 h 170"/>
                <a:gd name="T24" fmla="*/ 1007 w 1017"/>
                <a:gd name="T25" fmla="*/ 170 h 170"/>
                <a:gd name="T26" fmla="*/ 1017 w 1017"/>
                <a:gd name="T27" fmla="*/ 170 h 170"/>
                <a:gd name="T28" fmla="*/ 1017 w 1017"/>
                <a:gd name="T29"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17" h="170">
                  <a:moveTo>
                    <a:pt x="19" y="170"/>
                  </a:moveTo>
                  <a:lnTo>
                    <a:pt x="0" y="170"/>
                  </a:lnTo>
                  <a:lnTo>
                    <a:pt x="19" y="170"/>
                  </a:lnTo>
                  <a:moveTo>
                    <a:pt x="19" y="0"/>
                  </a:moveTo>
                  <a:lnTo>
                    <a:pt x="0" y="0"/>
                  </a:lnTo>
                  <a:lnTo>
                    <a:pt x="0" y="19"/>
                  </a:lnTo>
                  <a:lnTo>
                    <a:pt x="19" y="19"/>
                  </a:lnTo>
                  <a:lnTo>
                    <a:pt x="19" y="0"/>
                  </a:lnTo>
                  <a:moveTo>
                    <a:pt x="1017" y="0"/>
                  </a:moveTo>
                  <a:lnTo>
                    <a:pt x="997" y="0"/>
                  </a:lnTo>
                  <a:lnTo>
                    <a:pt x="997" y="19"/>
                  </a:lnTo>
                  <a:lnTo>
                    <a:pt x="997" y="170"/>
                  </a:lnTo>
                  <a:lnTo>
                    <a:pt x="1007" y="170"/>
                  </a:lnTo>
                  <a:lnTo>
                    <a:pt x="1017" y="170"/>
                  </a:lnTo>
                  <a:lnTo>
                    <a:pt x="10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2" name="îşļiḍé"/>
            <p:cNvSpPr/>
            <p:nvPr/>
          </p:nvSpPr>
          <p:spPr bwMode="auto">
            <a:xfrm>
              <a:off x="829" y="4301"/>
              <a:ext cx="6005" cy="19"/>
            </a:xfrm>
            <a:custGeom>
              <a:avLst/>
              <a:gdLst>
                <a:gd name="T0" fmla="*/ 6005 w 6005"/>
                <a:gd name="T1" fmla="*/ 0 h 19"/>
                <a:gd name="T2" fmla="*/ 6005 w 6005"/>
                <a:gd name="T3" fmla="*/ 0 h 19"/>
                <a:gd name="T4" fmla="*/ 5995 w 6005"/>
                <a:gd name="T5" fmla="*/ 0 h 19"/>
                <a:gd name="T6" fmla="*/ 5995 w 6005"/>
                <a:gd name="T7" fmla="*/ 9 h 19"/>
                <a:gd name="T8" fmla="*/ 6005 w 6005"/>
                <a:gd name="T9" fmla="*/ 9 h 19"/>
                <a:gd name="T10" fmla="*/ 5995 w 6005"/>
                <a:gd name="T11" fmla="*/ 9 h 19"/>
                <a:gd name="T12" fmla="*/ 5995 w 6005"/>
                <a:gd name="T13" fmla="*/ 0 h 19"/>
                <a:gd name="T14" fmla="*/ 5985 w 6005"/>
                <a:gd name="T15" fmla="*/ 0 h 19"/>
                <a:gd name="T16" fmla="*/ 5007 w 6005"/>
                <a:gd name="T17" fmla="*/ 0 h 19"/>
                <a:gd name="T18" fmla="*/ 4988 w 6005"/>
                <a:gd name="T19" fmla="*/ 0 h 19"/>
                <a:gd name="T20" fmla="*/ 4010 w 6005"/>
                <a:gd name="T21" fmla="*/ 0 h 19"/>
                <a:gd name="T22" fmla="*/ 3991 w 6005"/>
                <a:gd name="T23" fmla="*/ 0 h 19"/>
                <a:gd name="T24" fmla="*/ 3013 w 6005"/>
                <a:gd name="T25" fmla="*/ 0 h 19"/>
                <a:gd name="T26" fmla="*/ 2994 w 6005"/>
                <a:gd name="T27" fmla="*/ 0 h 19"/>
                <a:gd name="T28" fmla="*/ 2016 w 6005"/>
                <a:gd name="T29" fmla="*/ 0 h 19"/>
                <a:gd name="T30" fmla="*/ 1997 w 6005"/>
                <a:gd name="T31" fmla="*/ 0 h 19"/>
                <a:gd name="T32" fmla="*/ 1017 w 6005"/>
                <a:gd name="T33" fmla="*/ 0 h 19"/>
                <a:gd name="T34" fmla="*/ 997 w 6005"/>
                <a:gd name="T35" fmla="*/ 0 h 19"/>
                <a:gd name="T36" fmla="*/ 19 w 6005"/>
                <a:gd name="T37" fmla="*/ 0 h 19"/>
                <a:gd name="T38" fmla="*/ 0 w 6005"/>
                <a:gd name="T39" fmla="*/ 0 h 19"/>
                <a:gd name="T40" fmla="*/ 0 w 6005"/>
                <a:gd name="T41" fmla="*/ 19 h 19"/>
                <a:gd name="T42" fmla="*/ 6005 w 6005"/>
                <a:gd name="T43" fmla="*/ 19 h 19"/>
                <a:gd name="T44" fmla="*/ 6005 w 6005"/>
                <a:gd name="T45" fmla="*/ 9 h 19"/>
                <a:gd name="T46" fmla="*/ 6005 w 6005"/>
                <a:gd name="T4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05" h="19">
                  <a:moveTo>
                    <a:pt x="6005" y="0"/>
                  </a:moveTo>
                  <a:lnTo>
                    <a:pt x="6005" y="0"/>
                  </a:lnTo>
                  <a:lnTo>
                    <a:pt x="5995" y="0"/>
                  </a:lnTo>
                  <a:lnTo>
                    <a:pt x="5995" y="9"/>
                  </a:lnTo>
                  <a:lnTo>
                    <a:pt x="6005" y="9"/>
                  </a:lnTo>
                  <a:lnTo>
                    <a:pt x="5995" y="9"/>
                  </a:lnTo>
                  <a:lnTo>
                    <a:pt x="5995" y="0"/>
                  </a:lnTo>
                  <a:lnTo>
                    <a:pt x="5985" y="0"/>
                  </a:lnTo>
                  <a:lnTo>
                    <a:pt x="5007" y="0"/>
                  </a:lnTo>
                  <a:lnTo>
                    <a:pt x="4988" y="0"/>
                  </a:lnTo>
                  <a:lnTo>
                    <a:pt x="4010" y="0"/>
                  </a:lnTo>
                  <a:lnTo>
                    <a:pt x="3991" y="0"/>
                  </a:lnTo>
                  <a:lnTo>
                    <a:pt x="3013" y="0"/>
                  </a:lnTo>
                  <a:lnTo>
                    <a:pt x="2994" y="0"/>
                  </a:lnTo>
                  <a:lnTo>
                    <a:pt x="2016" y="0"/>
                  </a:lnTo>
                  <a:lnTo>
                    <a:pt x="1997" y="0"/>
                  </a:lnTo>
                  <a:lnTo>
                    <a:pt x="1017" y="0"/>
                  </a:lnTo>
                  <a:lnTo>
                    <a:pt x="997" y="0"/>
                  </a:lnTo>
                  <a:lnTo>
                    <a:pt x="19" y="0"/>
                  </a:lnTo>
                  <a:lnTo>
                    <a:pt x="0" y="0"/>
                  </a:lnTo>
                  <a:lnTo>
                    <a:pt x="0" y="19"/>
                  </a:lnTo>
                  <a:lnTo>
                    <a:pt x="6005" y="19"/>
                  </a:lnTo>
                  <a:lnTo>
                    <a:pt x="6005" y="9"/>
                  </a:lnTo>
                  <a:lnTo>
                    <a:pt x="6005" y="0"/>
                  </a:lnTo>
                  <a:close/>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3" name="iṣḻîďé"/>
            <p:cNvSpPr/>
            <p:nvPr/>
          </p:nvSpPr>
          <p:spPr bwMode="auto">
            <a:xfrm>
              <a:off x="829" y="4301"/>
              <a:ext cx="6005" cy="19"/>
            </a:xfrm>
            <a:custGeom>
              <a:avLst/>
              <a:gdLst>
                <a:gd name="T0" fmla="*/ 6005 w 6005"/>
                <a:gd name="T1" fmla="*/ 0 h 19"/>
                <a:gd name="T2" fmla="*/ 6005 w 6005"/>
                <a:gd name="T3" fmla="*/ 0 h 19"/>
                <a:gd name="T4" fmla="*/ 5995 w 6005"/>
                <a:gd name="T5" fmla="*/ 0 h 19"/>
                <a:gd name="T6" fmla="*/ 5995 w 6005"/>
                <a:gd name="T7" fmla="*/ 9 h 19"/>
                <a:gd name="T8" fmla="*/ 6005 w 6005"/>
                <a:gd name="T9" fmla="*/ 9 h 19"/>
                <a:gd name="T10" fmla="*/ 5995 w 6005"/>
                <a:gd name="T11" fmla="*/ 9 h 19"/>
                <a:gd name="T12" fmla="*/ 5995 w 6005"/>
                <a:gd name="T13" fmla="*/ 0 h 19"/>
                <a:gd name="T14" fmla="*/ 5985 w 6005"/>
                <a:gd name="T15" fmla="*/ 0 h 19"/>
                <a:gd name="T16" fmla="*/ 5007 w 6005"/>
                <a:gd name="T17" fmla="*/ 0 h 19"/>
                <a:gd name="T18" fmla="*/ 4988 w 6005"/>
                <a:gd name="T19" fmla="*/ 0 h 19"/>
                <a:gd name="T20" fmla="*/ 4010 w 6005"/>
                <a:gd name="T21" fmla="*/ 0 h 19"/>
                <a:gd name="T22" fmla="*/ 3991 w 6005"/>
                <a:gd name="T23" fmla="*/ 0 h 19"/>
                <a:gd name="T24" fmla="*/ 3013 w 6005"/>
                <a:gd name="T25" fmla="*/ 0 h 19"/>
                <a:gd name="T26" fmla="*/ 2994 w 6005"/>
                <a:gd name="T27" fmla="*/ 0 h 19"/>
                <a:gd name="T28" fmla="*/ 2016 w 6005"/>
                <a:gd name="T29" fmla="*/ 0 h 19"/>
                <a:gd name="T30" fmla="*/ 1997 w 6005"/>
                <a:gd name="T31" fmla="*/ 0 h 19"/>
                <a:gd name="T32" fmla="*/ 1017 w 6005"/>
                <a:gd name="T33" fmla="*/ 0 h 19"/>
                <a:gd name="T34" fmla="*/ 997 w 6005"/>
                <a:gd name="T35" fmla="*/ 0 h 19"/>
                <a:gd name="T36" fmla="*/ 19 w 6005"/>
                <a:gd name="T37" fmla="*/ 0 h 19"/>
                <a:gd name="T38" fmla="*/ 0 w 6005"/>
                <a:gd name="T39" fmla="*/ 0 h 19"/>
                <a:gd name="T40" fmla="*/ 0 w 6005"/>
                <a:gd name="T41" fmla="*/ 19 h 19"/>
                <a:gd name="T42" fmla="*/ 6005 w 6005"/>
                <a:gd name="T43" fmla="*/ 19 h 19"/>
                <a:gd name="T44" fmla="*/ 6005 w 6005"/>
                <a:gd name="T45" fmla="*/ 9 h 19"/>
                <a:gd name="T46" fmla="*/ 6005 w 6005"/>
                <a:gd name="T4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05" h="19">
                  <a:moveTo>
                    <a:pt x="6005" y="0"/>
                  </a:moveTo>
                  <a:lnTo>
                    <a:pt x="6005" y="0"/>
                  </a:lnTo>
                  <a:lnTo>
                    <a:pt x="5995" y="0"/>
                  </a:lnTo>
                  <a:lnTo>
                    <a:pt x="5995" y="9"/>
                  </a:lnTo>
                  <a:lnTo>
                    <a:pt x="6005" y="9"/>
                  </a:lnTo>
                  <a:lnTo>
                    <a:pt x="5995" y="9"/>
                  </a:lnTo>
                  <a:lnTo>
                    <a:pt x="5995" y="0"/>
                  </a:lnTo>
                  <a:lnTo>
                    <a:pt x="5985" y="0"/>
                  </a:lnTo>
                  <a:lnTo>
                    <a:pt x="5007" y="0"/>
                  </a:lnTo>
                  <a:lnTo>
                    <a:pt x="4988" y="0"/>
                  </a:lnTo>
                  <a:lnTo>
                    <a:pt x="4010" y="0"/>
                  </a:lnTo>
                  <a:lnTo>
                    <a:pt x="3991" y="0"/>
                  </a:lnTo>
                  <a:lnTo>
                    <a:pt x="3013" y="0"/>
                  </a:lnTo>
                  <a:lnTo>
                    <a:pt x="2994" y="0"/>
                  </a:lnTo>
                  <a:lnTo>
                    <a:pt x="2016" y="0"/>
                  </a:lnTo>
                  <a:lnTo>
                    <a:pt x="1997" y="0"/>
                  </a:lnTo>
                  <a:lnTo>
                    <a:pt x="1017" y="0"/>
                  </a:lnTo>
                  <a:lnTo>
                    <a:pt x="997" y="0"/>
                  </a:lnTo>
                  <a:lnTo>
                    <a:pt x="19" y="0"/>
                  </a:lnTo>
                  <a:lnTo>
                    <a:pt x="0" y="0"/>
                  </a:lnTo>
                  <a:lnTo>
                    <a:pt x="0" y="19"/>
                  </a:lnTo>
                  <a:lnTo>
                    <a:pt x="6005" y="19"/>
                  </a:lnTo>
                  <a:lnTo>
                    <a:pt x="6005" y="9"/>
                  </a:lnTo>
                  <a:lnTo>
                    <a:pt x="600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4" name="íSḻiḓê"/>
            <p:cNvSpPr/>
            <p:nvPr/>
          </p:nvSpPr>
          <p:spPr bwMode="auto">
            <a:xfrm>
              <a:off x="4587" y="1070"/>
              <a:ext cx="77" cy="149"/>
            </a:xfrm>
            <a:custGeom>
              <a:avLst/>
              <a:gdLst>
                <a:gd name="T0" fmla="*/ 40 w 40"/>
                <a:gd name="T1" fmla="*/ 0 h 78"/>
                <a:gd name="T2" fmla="*/ 40 w 40"/>
                <a:gd name="T3" fmla="*/ 60 h 78"/>
                <a:gd name="T4" fmla="*/ 20 w 40"/>
                <a:gd name="T5" fmla="*/ 78 h 78"/>
                <a:gd name="T6" fmla="*/ 0 w 40"/>
                <a:gd name="T7" fmla="*/ 60 h 78"/>
                <a:gd name="T8" fmla="*/ 0 w 40"/>
                <a:gd name="T9" fmla="*/ 14 h 78"/>
              </a:gdLst>
              <a:ahLst/>
              <a:cxnLst>
                <a:cxn ang="0">
                  <a:pos x="T0" y="T1"/>
                </a:cxn>
                <a:cxn ang="0">
                  <a:pos x="T2" y="T3"/>
                </a:cxn>
                <a:cxn ang="0">
                  <a:pos x="T4" y="T5"/>
                </a:cxn>
                <a:cxn ang="0">
                  <a:pos x="T6" y="T7"/>
                </a:cxn>
                <a:cxn ang="0">
                  <a:pos x="T8" y="T9"/>
                </a:cxn>
              </a:cxnLst>
              <a:rect l="0" t="0" r="r" b="b"/>
              <a:pathLst>
                <a:path w="40" h="78">
                  <a:moveTo>
                    <a:pt x="40" y="0"/>
                  </a:moveTo>
                  <a:cubicBezTo>
                    <a:pt x="40" y="60"/>
                    <a:pt x="40" y="60"/>
                    <a:pt x="40" y="60"/>
                  </a:cubicBezTo>
                  <a:cubicBezTo>
                    <a:pt x="40" y="70"/>
                    <a:pt x="31" y="78"/>
                    <a:pt x="20" y="78"/>
                  </a:cubicBezTo>
                  <a:cubicBezTo>
                    <a:pt x="9" y="78"/>
                    <a:pt x="0" y="70"/>
                    <a:pt x="0" y="60"/>
                  </a:cubicBezTo>
                  <a:cubicBezTo>
                    <a:pt x="0" y="14"/>
                    <a:pt x="0" y="14"/>
                    <a:pt x="0" y="14"/>
                  </a:cubicBezTo>
                </a:path>
              </a:pathLst>
            </a:custGeom>
            <a:solidFill>
              <a:srgbClr val="FCD3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5" name="íṣľîḓé"/>
            <p:cNvSpPr/>
            <p:nvPr/>
          </p:nvSpPr>
          <p:spPr bwMode="auto">
            <a:xfrm>
              <a:off x="4587" y="1070"/>
              <a:ext cx="77" cy="149"/>
            </a:xfrm>
            <a:custGeom>
              <a:avLst/>
              <a:gdLst>
                <a:gd name="T0" fmla="*/ 40 w 40"/>
                <a:gd name="T1" fmla="*/ 0 h 78"/>
                <a:gd name="T2" fmla="*/ 40 w 40"/>
                <a:gd name="T3" fmla="*/ 60 h 78"/>
                <a:gd name="T4" fmla="*/ 20 w 40"/>
                <a:gd name="T5" fmla="*/ 78 h 78"/>
                <a:gd name="T6" fmla="*/ 0 w 40"/>
                <a:gd name="T7" fmla="*/ 60 h 78"/>
                <a:gd name="T8" fmla="*/ 0 w 40"/>
                <a:gd name="T9" fmla="*/ 14 h 78"/>
              </a:gdLst>
              <a:ahLst/>
              <a:cxnLst>
                <a:cxn ang="0">
                  <a:pos x="T0" y="T1"/>
                </a:cxn>
                <a:cxn ang="0">
                  <a:pos x="T2" y="T3"/>
                </a:cxn>
                <a:cxn ang="0">
                  <a:pos x="T4" y="T5"/>
                </a:cxn>
                <a:cxn ang="0">
                  <a:pos x="T6" y="T7"/>
                </a:cxn>
                <a:cxn ang="0">
                  <a:pos x="T8" y="T9"/>
                </a:cxn>
              </a:cxnLst>
              <a:rect l="0" t="0" r="r" b="b"/>
              <a:pathLst>
                <a:path w="40" h="78">
                  <a:moveTo>
                    <a:pt x="40" y="0"/>
                  </a:moveTo>
                  <a:cubicBezTo>
                    <a:pt x="40" y="60"/>
                    <a:pt x="40" y="60"/>
                    <a:pt x="40" y="60"/>
                  </a:cubicBezTo>
                  <a:cubicBezTo>
                    <a:pt x="40" y="70"/>
                    <a:pt x="31" y="78"/>
                    <a:pt x="20" y="78"/>
                  </a:cubicBezTo>
                  <a:cubicBezTo>
                    <a:pt x="9" y="78"/>
                    <a:pt x="0" y="70"/>
                    <a:pt x="0" y="60"/>
                  </a:cubicBezTo>
                  <a:cubicBezTo>
                    <a:pt x="0" y="14"/>
                    <a:pt x="0" y="14"/>
                    <a:pt x="0" y="14"/>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156" name="îş1ïďê"/>
            <p:cNvSpPr/>
            <p:nvPr/>
          </p:nvSpPr>
          <p:spPr bwMode="auto">
            <a:xfrm>
              <a:off x="4437" y="1139"/>
              <a:ext cx="585" cy="8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57" name="îşļïḓé"/>
            <p:cNvSpPr/>
            <p:nvPr/>
          </p:nvSpPr>
          <p:spPr bwMode="auto">
            <a:xfrm>
              <a:off x="4437" y="1139"/>
              <a:ext cx="585" cy="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58" name="ïs1ïḓè"/>
            <p:cNvSpPr/>
            <p:nvPr/>
          </p:nvSpPr>
          <p:spPr bwMode="auto">
            <a:xfrm>
              <a:off x="4427" y="1129"/>
              <a:ext cx="605" cy="829"/>
            </a:xfrm>
            <a:custGeom>
              <a:avLst/>
              <a:gdLst>
                <a:gd name="T0" fmla="*/ 595 w 605"/>
                <a:gd name="T1" fmla="*/ 820 h 829"/>
                <a:gd name="T2" fmla="*/ 595 w 605"/>
                <a:gd name="T3" fmla="*/ 810 h 829"/>
                <a:gd name="T4" fmla="*/ 19 w 605"/>
                <a:gd name="T5" fmla="*/ 810 h 829"/>
                <a:gd name="T6" fmla="*/ 19 w 605"/>
                <a:gd name="T7" fmla="*/ 20 h 829"/>
                <a:gd name="T8" fmla="*/ 586 w 605"/>
                <a:gd name="T9" fmla="*/ 20 h 829"/>
                <a:gd name="T10" fmla="*/ 586 w 605"/>
                <a:gd name="T11" fmla="*/ 820 h 829"/>
                <a:gd name="T12" fmla="*/ 595 w 605"/>
                <a:gd name="T13" fmla="*/ 820 h 829"/>
                <a:gd name="T14" fmla="*/ 595 w 605"/>
                <a:gd name="T15" fmla="*/ 810 h 829"/>
                <a:gd name="T16" fmla="*/ 595 w 605"/>
                <a:gd name="T17" fmla="*/ 820 h 829"/>
                <a:gd name="T18" fmla="*/ 605 w 605"/>
                <a:gd name="T19" fmla="*/ 820 h 829"/>
                <a:gd name="T20" fmla="*/ 605 w 605"/>
                <a:gd name="T21" fmla="*/ 0 h 829"/>
                <a:gd name="T22" fmla="*/ 0 w 605"/>
                <a:gd name="T23" fmla="*/ 0 h 829"/>
                <a:gd name="T24" fmla="*/ 0 w 605"/>
                <a:gd name="T25" fmla="*/ 829 h 829"/>
                <a:gd name="T26" fmla="*/ 605 w 605"/>
                <a:gd name="T27" fmla="*/ 829 h 829"/>
                <a:gd name="T28" fmla="*/ 605 w 605"/>
                <a:gd name="T29" fmla="*/ 820 h 829"/>
                <a:gd name="T30" fmla="*/ 595 w 605"/>
                <a:gd name="T31" fmla="*/ 820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5" h="829">
                  <a:moveTo>
                    <a:pt x="595" y="820"/>
                  </a:moveTo>
                  <a:lnTo>
                    <a:pt x="595" y="810"/>
                  </a:lnTo>
                  <a:lnTo>
                    <a:pt x="19" y="810"/>
                  </a:lnTo>
                  <a:lnTo>
                    <a:pt x="19" y="20"/>
                  </a:lnTo>
                  <a:lnTo>
                    <a:pt x="586" y="20"/>
                  </a:lnTo>
                  <a:lnTo>
                    <a:pt x="586" y="820"/>
                  </a:lnTo>
                  <a:lnTo>
                    <a:pt x="595" y="820"/>
                  </a:lnTo>
                  <a:lnTo>
                    <a:pt x="595" y="810"/>
                  </a:lnTo>
                  <a:lnTo>
                    <a:pt x="595" y="820"/>
                  </a:lnTo>
                  <a:lnTo>
                    <a:pt x="605" y="820"/>
                  </a:lnTo>
                  <a:lnTo>
                    <a:pt x="605" y="0"/>
                  </a:lnTo>
                  <a:lnTo>
                    <a:pt x="0" y="0"/>
                  </a:lnTo>
                  <a:lnTo>
                    <a:pt x="0" y="829"/>
                  </a:lnTo>
                  <a:lnTo>
                    <a:pt x="605" y="829"/>
                  </a:lnTo>
                  <a:lnTo>
                    <a:pt x="605" y="820"/>
                  </a:lnTo>
                  <a:lnTo>
                    <a:pt x="595" y="820"/>
                  </a:lnTo>
                  <a:close/>
                </a:path>
              </a:pathLst>
            </a:custGeom>
            <a:solidFill>
              <a:srgbClr val="6409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9" name="ïṥḻîḑe"/>
            <p:cNvSpPr/>
            <p:nvPr/>
          </p:nvSpPr>
          <p:spPr bwMode="auto">
            <a:xfrm>
              <a:off x="4427" y="1129"/>
              <a:ext cx="605" cy="829"/>
            </a:xfrm>
            <a:custGeom>
              <a:avLst/>
              <a:gdLst>
                <a:gd name="T0" fmla="*/ 595 w 605"/>
                <a:gd name="T1" fmla="*/ 820 h 829"/>
                <a:gd name="T2" fmla="*/ 595 w 605"/>
                <a:gd name="T3" fmla="*/ 810 h 829"/>
                <a:gd name="T4" fmla="*/ 19 w 605"/>
                <a:gd name="T5" fmla="*/ 810 h 829"/>
                <a:gd name="T6" fmla="*/ 19 w 605"/>
                <a:gd name="T7" fmla="*/ 20 h 829"/>
                <a:gd name="T8" fmla="*/ 586 w 605"/>
                <a:gd name="T9" fmla="*/ 20 h 829"/>
                <a:gd name="T10" fmla="*/ 586 w 605"/>
                <a:gd name="T11" fmla="*/ 820 h 829"/>
                <a:gd name="T12" fmla="*/ 595 w 605"/>
                <a:gd name="T13" fmla="*/ 820 h 829"/>
                <a:gd name="T14" fmla="*/ 595 w 605"/>
                <a:gd name="T15" fmla="*/ 810 h 829"/>
                <a:gd name="T16" fmla="*/ 595 w 605"/>
                <a:gd name="T17" fmla="*/ 820 h 829"/>
                <a:gd name="T18" fmla="*/ 605 w 605"/>
                <a:gd name="T19" fmla="*/ 820 h 829"/>
                <a:gd name="T20" fmla="*/ 605 w 605"/>
                <a:gd name="T21" fmla="*/ 0 h 829"/>
                <a:gd name="T22" fmla="*/ 0 w 605"/>
                <a:gd name="T23" fmla="*/ 0 h 829"/>
                <a:gd name="T24" fmla="*/ 0 w 605"/>
                <a:gd name="T25" fmla="*/ 829 h 829"/>
                <a:gd name="T26" fmla="*/ 605 w 605"/>
                <a:gd name="T27" fmla="*/ 829 h 829"/>
                <a:gd name="T28" fmla="*/ 605 w 605"/>
                <a:gd name="T29" fmla="*/ 820 h 829"/>
                <a:gd name="T30" fmla="*/ 595 w 605"/>
                <a:gd name="T31" fmla="*/ 820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5" h="829">
                  <a:moveTo>
                    <a:pt x="595" y="820"/>
                  </a:moveTo>
                  <a:lnTo>
                    <a:pt x="595" y="810"/>
                  </a:lnTo>
                  <a:lnTo>
                    <a:pt x="19" y="810"/>
                  </a:lnTo>
                  <a:lnTo>
                    <a:pt x="19" y="20"/>
                  </a:lnTo>
                  <a:lnTo>
                    <a:pt x="586" y="20"/>
                  </a:lnTo>
                  <a:lnTo>
                    <a:pt x="586" y="820"/>
                  </a:lnTo>
                  <a:lnTo>
                    <a:pt x="595" y="820"/>
                  </a:lnTo>
                  <a:lnTo>
                    <a:pt x="595" y="810"/>
                  </a:lnTo>
                  <a:lnTo>
                    <a:pt x="595" y="820"/>
                  </a:lnTo>
                  <a:lnTo>
                    <a:pt x="605" y="820"/>
                  </a:lnTo>
                  <a:lnTo>
                    <a:pt x="605" y="0"/>
                  </a:lnTo>
                  <a:lnTo>
                    <a:pt x="0" y="0"/>
                  </a:lnTo>
                  <a:lnTo>
                    <a:pt x="0" y="829"/>
                  </a:lnTo>
                  <a:lnTo>
                    <a:pt x="605" y="829"/>
                  </a:lnTo>
                  <a:lnTo>
                    <a:pt x="605" y="820"/>
                  </a:lnTo>
                  <a:lnTo>
                    <a:pt x="595" y="82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0" name="îṣlîďè"/>
            <p:cNvSpPr/>
            <p:nvPr/>
          </p:nvSpPr>
          <p:spPr bwMode="auto">
            <a:xfrm>
              <a:off x="4587" y="1011"/>
              <a:ext cx="294" cy="103"/>
            </a:xfrm>
            <a:custGeom>
              <a:avLst/>
              <a:gdLst>
                <a:gd name="T0" fmla="*/ 0 w 154"/>
                <a:gd name="T1" fmla="*/ 46 h 54"/>
                <a:gd name="T2" fmla="*/ 0 w 154"/>
                <a:gd name="T3" fmla="*/ 41 h 54"/>
                <a:gd name="T4" fmla="*/ 50 w 154"/>
                <a:gd name="T5" fmla="*/ 0 h 54"/>
                <a:gd name="T6" fmla="*/ 96 w 154"/>
                <a:gd name="T7" fmla="*/ 0 h 54"/>
                <a:gd name="T8" fmla="*/ 154 w 154"/>
                <a:gd name="T9" fmla="*/ 48 h 54"/>
                <a:gd name="T10" fmla="*/ 154 w 154"/>
                <a:gd name="T11" fmla="*/ 54 h 54"/>
                <a:gd name="T12" fmla="*/ 40 w 154"/>
                <a:gd name="T13" fmla="*/ 54 h 54"/>
              </a:gdLst>
              <a:ahLst/>
              <a:cxnLst>
                <a:cxn ang="0">
                  <a:pos x="T0" y="T1"/>
                </a:cxn>
                <a:cxn ang="0">
                  <a:pos x="T2" y="T3"/>
                </a:cxn>
                <a:cxn ang="0">
                  <a:pos x="T4" y="T5"/>
                </a:cxn>
                <a:cxn ang="0">
                  <a:pos x="T6" y="T7"/>
                </a:cxn>
                <a:cxn ang="0">
                  <a:pos x="T8" y="T9"/>
                </a:cxn>
                <a:cxn ang="0">
                  <a:pos x="T10" y="T11"/>
                </a:cxn>
                <a:cxn ang="0">
                  <a:pos x="T12" y="T13"/>
                </a:cxn>
              </a:cxnLst>
              <a:rect l="0" t="0" r="r" b="b"/>
              <a:pathLst>
                <a:path w="154" h="54">
                  <a:moveTo>
                    <a:pt x="0" y="46"/>
                  </a:moveTo>
                  <a:cubicBezTo>
                    <a:pt x="0" y="41"/>
                    <a:pt x="0" y="41"/>
                    <a:pt x="0" y="41"/>
                  </a:cubicBezTo>
                  <a:cubicBezTo>
                    <a:pt x="0" y="13"/>
                    <a:pt x="22" y="0"/>
                    <a:pt x="50" y="0"/>
                  </a:cubicBezTo>
                  <a:cubicBezTo>
                    <a:pt x="96" y="0"/>
                    <a:pt x="96" y="0"/>
                    <a:pt x="96" y="0"/>
                  </a:cubicBezTo>
                  <a:cubicBezTo>
                    <a:pt x="128" y="0"/>
                    <a:pt x="154" y="16"/>
                    <a:pt x="154" y="48"/>
                  </a:cubicBezTo>
                  <a:cubicBezTo>
                    <a:pt x="154" y="54"/>
                    <a:pt x="154" y="54"/>
                    <a:pt x="154" y="54"/>
                  </a:cubicBezTo>
                  <a:cubicBezTo>
                    <a:pt x="40" y="54"/>
                    <a:pt x="40" y="54"/>
                    <a:pt x="40" y="54"/>
                  </a:cubicBezTo>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1" name="iSliḑé"/>
            <p:cNvSpPr/>
            <p:nvPr/>
          </p:nvSpPr>
          <p:spPr bwMode="auto">
            <a:xfrm>
              <a:off x="4587" y="1011"/>
              <a:ext cx="294" cy="103"/>
            </a:xfrm>
            <a:custGeom>
              <a:avLst/>
              <a:gdLst>
                <a:gd name="T0" fmla="*/ 0 w 154"/>
                <a:gd name="T1" fmla="*/ 46 h 54"/>
                <a:gd name="T2" fmla="*/ 0 w 154"/>
                <a:gd name="T3" fmla="*/ 41 h 54"/>
                <a:gd name="T4" fmla="*/ 50 w 154"/>
                <a:gd name="T5" fmla="*/ 0 h 54"/>
                <a:gd name="T6" fmla="*/ 96 w 154"/>
                <a:gd name="T7" fmla="*/ 0 h 54"/>
                <a:gd name="T8" fmla="*/ 154 w 154"/>
                <a:gd name="T9" fmla="*/ 48 h 54"/>
                <a:gd name="T10" fmla="*/ 154 w 154"/>
                <a:gd name="T11" fmla="*/ 54 h 54"/>
                <a:gd name="T12" fmla="*/ 40 w 154"/>
                <a:gd name="T13" fmla="*/ 54 h 54"/>
              </a:gdLst>
              <a:ahLst/>
              <a:cxnLst>
                <a:cxn ang="0">
                  <a:pos x="T0" y="T1"/>
                </a:cxn>
                <a:cxn ang="0">
                  <a:pos x="T2" y="T3"/>
                </a:cxn>
                <a:cxn ang="0">
                  <a:pos x="T4" y="T5"/>
                </a:cxn>
                <a:cxn ang="0">
                  <a:pos x="T6" y="T7"/>
                </a:cxn>
                <a:cxn ang="0">
                  <a:pos x="T8" y="T9"/>
                </a:cxn>
                <a:cxn ang="0">
                  <a:pos x="T10" y="T11"/>
                </a:cxn>
                <a:cxn ang="0">
                  <a:pos x="T12" y="T13"/>
                </a:cxn>
              </a:cxnLst>
              <a:rect l="0" t="0" r="r" b="b"/>
              <a:pathLst>
                <a:path w="154" h="54">
                  <a:moveTo>
                    <a:pt x="0" y="46"/>
                  </a:moveTo>
                  <a:cubicBezTo>
                    <a:pt x="0" y="41"/>
                    <a:pt x="0" y="41"/>
                    <a:pt x="0" y="41"/>
                  </a:cubicBezTo>
                  <a:cubicBezTo>
                    <a:pt x="0" y="13"/>
                    <a:pt x="22" y="0"/>
                    <a:pt x="50" y="0"/>
                  </a:cubicBezTo>
                  <a:cubicBezTo>
                    <a:pt x="96" y="0"/>
                    <a:pt x="96" y="0"/>
                    <a:pt x="96" y="0"/>
                  </a:cubicBezTo>
                  <a:cubicBezTo>
                    <a:pt x="128" y="0"/>
                    <a:pt x="154" y="16"/>
                    <a:pt x="154" y="48"/>
                  </a:cubicBezTo>
                  <a:cubicBezTo>
                    <a:pt x="154" y="54"/>
                    <a:pt x="154" y="54"/>
                    <a:pt x="154" y="54"/>
                  </a:cubicBezTo>
                  <a:cubicBezTo>
                    <a:pt x="40" y="54"/>
                    <a:pt x="40" y="54"/>
                    <a:pt x="40" y="54"/>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162" name="îSḷïďê"/>
            <p:cNvSpPr/>
            <p:nvPr/>
          </p:nvSpPr>
          <p:spPr bwMode="auto">
            <a:xfrm>
              <a:off x="4481" y="1208"/>
              <a:ext cx="495" cy="53"/>
            </a:xfrm>
            <a:prstGeom prst="rect">
              <a:avLst/>
            </a:prstGeom>
            <a:solidFill>
              <a:srgbClr val="FFD67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63" name="ïṩlíḍé"/>
            <p:cNvSpPr/>
            <p:nvPr/>
          </p:nvSpPr>
          <p:spPr bwMode="auto">
            <a:xfrm>
              <a:off x="4805" y="1089"/>
              <a:ext cx="76" cy="181"/>
            </a:xfrm>
            <a:custGeom>
              <a:avLst/>
              <a:gdLst>
                <a:gd name="T0" fmla="*/ 40 w 40"/>
                <a:gd name="T1" fmla="*/ 7 h 95"/>
                <a:gd name="T2" fmla="*/ 40 w 40"/>
                <a:gd name="T3" fmla="*/ 76 h 95"/>
                <a:gd name="T4" fmla="*/ 20 w 40"/>
                <a:gd name="T5" fmla="*/ 95 h 95"/>
                <a:gd name="T6" fmla="*/ 0 w 40"/>
                <a:gd name="T7" fmla="*/ 76 h 95"/>
                <a:gd name="T8" fmla="*/ 0 w 40"/>
                <a:gd name="T9" fmla="*/ 0 h 95"/>
              </a:gdLst>
              <a:ahLst/>
              <a:cxnLst>
                <a:cxn ang="0">
                  <a:pos x="T0" y="T1"/>
                </a:cxn>
                <a:cxn ang="0">
                  <a:pos x="T2" y="T3"/>
                </a:cxn>
                <a:cxn ang="0">
                  <a:pos x="T4" y="T5"/>
                </a:cxn>
                <a:cxn ang="0">
                  <a:pos x="T6" y="T7"/>
                </a:cxn>
                <a:cxn ang="0">
                  <a:pos x="T8" y="T9"/>
                </a:cxn>
              </a:cxnLst>
              <a:rect l="0" t="0" r="r" b="b"/>
              <a:pathLst>
                <a:path w="40" h="95">
                  <a:moveTo>
                    <a:pt x="40" y="7"/>
                  </a:moveTo>
                  <a:cubicBezTo>
                    <a:pt x="40" y="76"/>
                    <a:pt x="40" y="76"/>
                    <a:pt x="40" y="76"/>
                  </a:cubicBezTo>
                  <a:cubicBezTo>
                    <a:pt x="40" y="87"/>
                    <a:pt x="31" y="95"/>
                    <a:pt x="20" y="95"/>
                  </a:cubicBezTo>
                  <a:cubicBezTo>
                    <a:pt x="9" y="95"/>
                    <a:pt x="0" y="87"/>
                    <a:pt x="0" y="76"/>
                  </a:cubicBezTo>
                  <a:cubicBezTo>
                    <a:pt x="0" y="0"/>
                    <a:pt x="0" y="0"/>
                    <a:pt x="0" y="0"/>
                  </a:cubicBezTo>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4" name="ïṣḻïḓe"/>
            <p:cNvSpPr/>
            <p:nvPr/>
          </p:nvSpPr>
          <p:spPr bwMode="auto">
            <a:xfrm>
              <a:off x="4805" y="1089"/>
              <a:ext cx="76" cy="181"/>
            </a:xfrm>
            <a:custGeom>
              <a:avLst/>
              <a:gdLst>
                <a:gd name="T0" fmla="*/ 40 w 40"/>
                <a:gd name="T1" fmla="*/ 7 h 95"/>
                <a:gd name="T2" fmla="*/ 40 w 40"/>
                <a:gd name="T3" fmla="*/ 76 h 95"/>
                <a:gd name="T4" fmla="*/ 20 w 40"/>
                <a:gd name="T5" fmla="*/ 95 h 95"/>
                <a:gd name="T6" fmla="*/ 0 w 40"/>
                <a:gd name="T7" fmla="*/ 76 h 95"/>
                <a:gd name="T8" fmla="*/ 0 w 40"/>
                <a:gd name="T9" fmla="*/ 0 h 95"/>
              </a:gdLst>
              <a:ahLst/>
              <a:cxnLst>
                <a:cxn ang="0">
                  <a:pos x="T0" y="T1"/>
                </a:cxn>
                <a:cxn ang="0">
                  <a:pos x="T2" y="T3"/>
                </a:cxn>
                <a:cxn ang="0">
                  <a:pos x="T4" y="T5"/>
                </a:cxn>
                <a:cxn ang="0">
                  <a:pos x="T6" y="T7"/>
                </a:cxn>
                <a:cxn ang="0">
                  <a:pos x="T8" y="T9"/>
                </a:cxn>
              </a:cxnLst>
              <a:rect l="0" t="0" r="r" b="b"/>
              <a:pathLst>
                <a:path w="40" h="95">
                  <a:moveTo>
                    <a:pt x="40" y="7"/>
                  </a:moveTo>
                  <a:cubicBezTo>
                    <a:pt x="40" y="76"/>
                    <a:pt x="40" y="76"/>
                    <a:pt x="40" y="76"/>
                  </a:cubicBezTo>
                  <a:cubicBezTo>
                    <a:pt x="40" y="87"/>
                    <a:pt x="31" y="95"/>
                    <a:pt x="20" y="95"/>
                  </a:cubicBezTo>
                  <a:cubicBezTo>
                    <a:pt x="9" y="95"/>
                    <a:pt x="0" y="87"/>
                    <a:pt x="0" y="76"/>
                  </a:cubicBezTo>
                  <a:cubicBezTo>
                    <a:pt x="0" y="0"/>
                    <a:pt x="0" y="0"/>
                    <a:pt x="0"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165" name="îSlïḍè"/>
            <p:cNvSpPr/>
            <p:nvPr/>
          </p:nvSpPr>
          <p:spPr bwMode="auto">
            <a:xfrm>
              <a:off x="4728" y="1086"/>
              <a:ext cx="77" cy="184"/>
            </a:xfrm>
            <a:custGeom>
              <a:avLst/>
              <a:gdLst>
                <a:gd name="T0" fmla="*/ 40 w 40"/>
                <a:gd name="T1" fmla="*/ 2 h 97"/>
                <a:gd name="T2" fmla="*/ 40 w 40"/>
                <a:gd name="T3" fmla="*/ 78 h 97"/>
                <a:gd name="T4" fmla="*/ 20 w 40"/>
                <a:gd name="T5" fmla="*/ 97 h 97"/>
                <a:gd name="T6" fmla="*/ 0 w 40"/>
                <a:gd name="T7" fmla="*/ 78 h 97"/>
                <a:gd name="T8" fmla="*/ 0 w 40"/>
                <a:gd name="T9" fmla="*/ 0 h 97"/>
              </a:gdLst>
              <a:ahLst/>
              <a:cxnLst>
                <a:cxn ang="0">
                  <a:pos x="T0" y="T1"/>
                </a:cxn>
                <a:cxn ang="0">
                  <a:pos x="T2" y="T3"/>
                </a:cxn>
                <a:cxn ang="0">
                  <a:pos x="T4" y="T5"/>
                </a:cxn>
                <a:cxn ang="0">
                  <a:pos x="T6" y="T7"/>
                </a:cxn>
                <a:cxn ang="0">
                  <a:pos x="T8" y="T9"/>
                </a:cxn>
              </a:cxnLst>
              <a:rect l="0" t="0" r="r" b="b"/>
              <a:pathLst>
                <a:path w="40" h="97">
                  <a:moveTo>
                    <a:pt x="40" y="2"/>
                  </a:moveTo>
                  <a:cubicBezTo>
                    <a:pt x="40" y="78"/>
                    <a:pt x="40" y="78"/>
                    <a:pt x="40" y="78"/>
                  </a:cubicBezTo>
                  <a:cubicBezTo>
                    <a:pt x="40" y="89"/>
                    <a:pt x="31" y="97"/>
                    <a:pt x="20" y="97"/>
                  </a:cubicBezTo>
                  <a:cubicBezTo>
                    <a:pt x="9" y="97"/>
                    <a:pt x="0" y="89"/>
                    <a:pt x="0" y="78"/>
                  </a:cubicBezTo>
                  <a:cubicBezTo>
                    <a:pt x="0" y="0"/>
                    <a:pt x="0" y="0"/>
                    <a:pt x="0" y="0"/>
                  </a:cubicBezTo>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6" name="îs1iďé"/>
            <p:cNvSpPr/>
            <p:nvPr/>
          </p:nvSpPr>
          <p:spPr bwMode="auto">
            <a:xfrm>
              <a:off x="4728" y="1086"/>
              <a:ext cx="77" cy="184"/>
            </a:xfrm>
            <a:custGeom>
              <a:avLst/>
              <a:gdLst>
                <a:gd name="T0" fmla="*/ 40 w 40"/>
                <a:gd name="T1" fmla="*/ 2 h 97"/>
                <a:gd name="T2" fmla="*/ 40 w 40"/>
                <a:gd name="T3" fmla="*/ 78 h 97"/>
                <a:gd name="T4" fmla="*/ 20 w 40"/>
                <a:gd name="T5" fmla="*/ 97 h 97"/>
                <a:gd name="T6" fmla="*/ 0 w 40"/>
                <a:gd name="T7" fmla="*/ 78 h 97"/>
                <a:gd name="T8" fmla="*/ 0 w 40"/>
                <a:gd name="T9" fmla="*/ 0 h 97"/>
              </a:gdLst>
              <a:ahLst/>
              <a:cxnLst>
                <a:cxn ang="0">
                  <a:pos x="T0" y="T1"/>
                </a:cxn>
                <a:cxn ang="0">
                  <a:pos x="T2" y="T3"/>
                </a:cxn>
                <a:cxn ang="0">
                  <a:pos x="T4" y="T5"/>
                </a:cxn>
                <a:cxn ang="0">
                  <a:pos x="T6" y="T7"/>
                </a:cxn>
                <a:cxn ang="0">
                  <a:pos x="T8" y="T9"/>
                </a:cxn>
              </a:cxnLst>
              <a:rect l="0" t="0" r="r" b="b"/>
              <a:pathLst>
                <a:path w="40" h="97">
                  <a:moveTo>
                    <a:pt x="40" y="2"/>
                  </a:moveTo>
                  <a:cubicBezTo>
                    <a:pt x="40" y="78"/>
                    <a:pt x="40" y="78"/>
                    <a:pt x="40" y="78"/>
                  </a:cubicBezTo>
                  <a:cubicBezTo>
                    <a:pt x="40" y="89"/>
                    <a:pt x="31" y="97"/>
                    <a:pt x="20" y="97"/>
                  </a:cubicBezTo>
                  <a:cubicBezTo>
                    <a:pt x="9" y="97"/>
                    <a:pt x="0" y="89"/>
                    <a:pt x="0" y="78"/>
                  </a:cubicBezTo>
                  <a:cubicBezTo>
                    <a:pt x="0" y="0"/>
                    <a:pt x="0" y="0"/>
                    <a:pt x="0"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167" name="íṧļîdé"/>
            <p:cNvSpPr/>
            <p:nvPr/>
          </p:nvSpPr>
          <p:spPr bwMode="auto">
            <a:xfrm>
              <a:off x="4652" y="1084"/>
              <a:ext cx="76" cy="186"/>
            </a:xfrm>
            <a:custGeom>
              <a:avLst/>
              <a:gdLst>
                <a:gd name="T0" fmla="*/ 40 w 40"/>
                <a:gd name="T1" fmla="*/ 3 h 98"/>
                <a:gd name="T2" fmla="*/ 40 w 40"/>
                <a:gd name="T3" fmla="*/ 79 h 98"/>
                <a:gd name="T4" fmla="*/ 20 w 40"/>
                <a:gd name="T5" fmla="*/ 98 h 98"/>
                <a:gd name="T6" fmla="*/ 0 w 40"/>
                <a:gd name="T7" fmla="*/ 79 h 98"/>
                <a:gd name="T8" fmla="*/ 0 w 40"/>
                <a:gd name="T9" fmla="*/ 0 h 98"/>
              </a:gdLst>
              <a:ahLst/>
              <a:cxnLst>
                <a:cxn ang="0">
                  <a:pos x="T0" y="T1"/>
                </a:cxn>
                <a:cxn ang="0">
                  <a:pos x="T2" y="T3"/>
                </a:cxn>
                <a:cxn ang="0">
                  <a:pos x="T4" y="T5"/>
                </a:cxn>
                <a:cxn ang="0">
                  <a:pos x="T6" y="T7"/>
                </a:cxn>
                <a:cxn ang="0">
                  <a:pos x="T8" y="T9"/>
                </a:cxn>
              </a:cxnLst>
              <a:rect l="0" t="0" r="r" b="b"/>
              <a:pathLst>
                <a:path w="40" h="98">
                  <a:moveTo>
                    <a:pt x="40" y="3"/>
                  </a:moveTo>
                  <a:cubicBezTo>
                    <a:pt x="40" y="79"/>
                    <a:pt x="40" y="79"/>
                    <a:pt x="40" y="79"/>
                  </a:cubicBezTo>
                  <a:cubicBezTo>
                    <a:pt x="40" y="90"/>
                    <a:pt x="31" y="98"/>
                    <a:pt x="20" y="98"/>
                  </a:cubicBezTo>
                  <a:cubicBezTo>
                    <a:pt x="9" y="98"/>
                    <a:pt x="0" y="90"/>
                    <a:pt x="0" y="79"/>
                  </a:cubicBezTo>
                  <a:cubicBezTo>
                    <a:pt x="0" y="0"/>
                    <a:pt x="0" y="0"/>
                    <a:pt x="0" y="0"/>
                  </a:cubicBezTo>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8" name="îšḷïḑe"/>
            <p:cNvSpPr/>
            <p:nvPr/>
          </p:nvSpPr>
          <p:spPr bwMode="auto">
            <a:xfrm>
              <a:off x="4652" y="1084"/>
              <a:ext cx="76" cy="186"/>
            </a:xfrm>
            <a:custGeom>
              <a:avLst/>
              <a:gdLst>
                <a:gd name="T0" fmla="*/ 40 w 40"/>
                <a:gd name="T1" fmla="*/ 3 h 98"/>
                <a:gd name="T2" fmla="*/ 40 w 40"/>
                <a:gd name="T3" fmla="*/ 79 h 98"/>
                <a:gd name="T4" fmla="*/ 20 w 40"/>
                <a:gd name="T5" fmla="*/ 98 h 98"/>
                <a:gd name="T6" fmla="*/ 0 w 40"/>
                <a:gd name="T7" fmla="*/ 79 h 98"/>
                <a:gd name="T8" fmla="*/ 0 w 40"/>
                <a:gd name="T9" fmla="*/ 0 h 98"/>
              </a:gdLst>
              <a:ahLst/>
              <a:cxnLst>
                <a:cxn ang="0">
                  <a:pos x="T0" y="T1"/>
                </a:cxn>
                <a:cxn ang="0">
                  <a:pos x="T2" y="T3"/>
                </a:cxn>
                <a:cxn ang="0">
                  <a:pos x="T4" y="T5"/>
                </a:cxn>
                <a:cxn ang="0">
                  <a:pos x="T6" y="T7"/>
                </a:cxn>
                <a:cxn ang="0">
                  <a:pos x="T8" y="T9"/>
                </a:cxn>
              </a:cxnLst>
              <a:rect l="0" t="0" r="r" b="b"/>
              <a:pathLst>
                <a:path w="40" h="98">
                  <a:moveTo>
                    <a:pt x="40" y="3"/>
                  </a:moveTo>
                  <a:cubicBezTo>
                    <a:pt x="40" y="79"/>
                    <a:pt x="40" y="79"/>
                    <a:pt x="40" y="79"/>
                  </a:cubicBezTo>
                  <a:cubicBezTo>
                    <a:pt x="40" y="90"/>
                    <a:pt x="31" y="98"/>
                    <a:pt x="20" y="98"/>
                  </a:cubicBezTo>
                  <a:cubicBezTo>
                    <a:pt x="9" y="98"/>
                    <a:pt x="0" y="90"/>
                    <a:pt x="0" y="79"/>
                  </a:cubicBezTo>
                  <a:cubicBezTo>
                    <a:pt x="0" y="0"/>
                    <a:pt x="0" y="0"/>
                    <a:pt x="0"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169" name="ï$1îḓè"/>
            <p:cNvSpPr/>
            <p:nvPr/>
          </p:nvSpPr>
          <p:spPr bwMode="auto">
            <a:xfrm>
              <a:off x="2948" y="1726"/>
              <a:ext cx="293" cy="122"/>
            </a:xfrm>
            <a:custGeom>
              <a:avLst/>
              <a:gdLst>
                <a:gd name="T0" fmla="*/ 154 w 154"/>
                <a:gd name="T1" fmla="*/ 64 h 64"/>
                <a:gd name="T2" fmla="*/ 154 w 154"/>
                <a:gd name="T3" fmla="*/ 51 h 64"/>
                <a:gd name="T4" fmla="*/ 104 w 154"/>
                <a:gd name="T5" fmla="*/ 0 h 64"/>
                <a:gd name="T6" fmla="*/ 58 w 154"/>
                <a:gd name="T7" fmla="*/ 0 h 64"/>
                <a:gd name="T8" fmla="*/ 0 w 154"/>
                <a:gd name="T9" fmla="*/ 58 h 64"/>
                <a:gd name="T10" fmla="*/ 0 w 154"/>
                <a:gd name="T11" fmla="*/ 64 h 64"/>
                <a:gd name="T12" fmla="*/ 114 w 154"/>
                <a:gd name="T13" fmla="*/ 64 h 64"/>
              </a:gdLst>
              <a:ahLst/>
              <a:cxnLst>
                <a:cxn ang="0">
                  <a:pos x="T0" y="T1"/>
                </a:cxn>
                <a:cxn ang="0">
                  <a:pos x="T2" y="T3"/>
                </a:cxn>
                <a:cxn ang="0">
                  <a:pos x="T4" y="T5"/>
                </a:cxn>
                <a:cxn ang="0">
                  <a:pos x="T6" y="T7"/>
                </a:cxn>
                <a:cxn ang="0">
                  <a:pos x="T8" y="T9"/>
                </a:cxn>
                <a:cxn ang="0">
                  <a:pos x="T10" y="T11"/>
                </a:cxn>
                <a:cxn ang="0">
                  <a:pos x="T12" y="T13"/>
                </a:cxn>
              </a:cxnLst>
              <a:rect l="0" t="0" r="r" b="b"/>
              <a:pathLst>
                <a:path w="154" h="64">
                  <a:moveTo>
                    <a:pt x="154" y="64"/>
                  </a:moveTo>
                  <a:cubicBezTo>
                    <a:pt x="154" y="51"/>
                    <a:pt x="154" y="51"/>
                    <a:pt x="154" y="51"/>
                  </a:cubicBezTo>
                  <a:cubicBezTo>
                    <a:pt x="154" y="23"/>
                    <a:pt x="132" y="0"/>
                    <a:pt x="104" y="0"/>
                  </a:cubicBezTo>
                  <a:cubicBezTo>
                    <a:pt x="58" y="0"/>
                    <a:pt x="58" y="0"/>
                    <a:pt x="58" y="0"/>
                  </a:cubicBezTo>
                  <a:cubicBezTo>
                    <a:pt x="26" y="0"/>
                    <a:pt x="0" y="26"/>
                    <a:pt x="0" y="58"/>
                  </a:cubicBezTo>
                  <a:cubicBezTo>
                    <a:pt x="0" y="64"/>
                    <a:pt x="0" y="64"/>
                    <a:pt x="0" y="64"/>
                  </a:cubicBezTo>
                  <a:cubicBezTo>
                    <a:pt x="114" y="64"/>
                    <a:pt x="114" y="64"/>
                    <a:pt x="114" y="64"/>
                  </a:cubicBezTo>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0" name="íSliḋé"/>
            <p:cNvSpPr/>
            <p:nvPr/>
          </p:nvSpPr>
          <p:spPr bwMode="auto">
            <a:xfrm>
              <a:off x="2948" y="1726"/>
              <a:ext cx="293" cy="122"/>
            </a:xfrm>
            <a:custGeom>
              <a:avLst/>
              <a:gdLst>
                <a:gd name="T0" fmla="*/ 154 w 154"/>
                <a:gd name="T1" fmla="*/ 64 h 64"/>
                <a:gd name="T2" fmla="*/ 154 w 154"/>
                <a:gd name="T3" fmla="*/ 51 h 64"/>
                <a:gd name="T4" fmla="*/ 104 w 154"/>
                <a:gd name="T5" fmla="*/ 0 h 64"/>
                <a:gd name="T6" fmla="*/ 58 w 154"/>
                <a:gd name="T7" fmla="*/ 0 h 64"/>
                <a:gd name="T8" fmla="*/ 0 w 154"/>
                <a:gd name="T9" fmla="*/ 58 h 64"/>
                <a:gd name="T10" fmla="*/ 0 w 154"/>
                <a:gd name="T11" fmla="*/ 64 h 64"/>
                <a:gd name="T12" fmla="*/ 114 w 154"/>
                <a:gd name="T13" fmla="*/ 64 h 64"/>
              </a:gdLst>
              <a:ahLst/>
              <a:cxnLst>
                <a:cxn ang="0">
                  <a:pos x="T0" y="T1"/>
                </a:cxn>
                <a:cxn ang="0">
                  <a:pos x="T2" y="T3"/>
                </a:cxn>
                <a:cxn ang="0">
                  <a:pos x="T4" y="T5"/>
                </a:cxn>
                <a:cxn ang="0">
                  <a:pos x="T6" y="T7"/>
                </a:cxn>
                <a:cxn ang="0">
                  <a:pos x="T8" y="T9"/>
                </a:cxn>
                <a:cxn ang="0">
                  <a:pos x="T10" y="T11"/>
                </a:cxn>
                <a:cxn ang="0">
                  <a:pos x="T12" y="T13"/>
                </a:cxn>
              </a:cxnLst>
              <a:rect l="0" t="0" r="r" b="b"/>
              <a:pathLst>
                <a:path w="154" h="64">
                  <a:moveTo>
                    <a:pt x="154" y="64"/>
                  </a:moveTo>
                  <a:cubicBezTo>
                    <a:pt x="154" y="51"/>
                    <a:pt x="154" y="51"/>
                    <a:pt x="154" y="51"/>
                  </a:cubicBezTo>
                  <a:cubicBezTo>
                    <a:pt x="154" y="23"/>
                    <a:pt x="132" y="0"/>
                    <a:pt x="104" y="0"/>
                  </a:cubicBezTo>
                  <a:cubicBezTo>
                    <a:pt x="58" y="0"/>
                    <a:pt x="58" y="0"/>
                    <a:pt x="58" y="0"/>
                  </a:cubicBezTo>
                  <a:cubicBezTo>
                    <a:pt x="26" y="0"/>
                    <a:pt x="0" y="26"/>
                    <a:pt x="0" y="58"/>
                  </a:cubicBezTo>
                  <a:cubicBezTo>
                    <a:pt x="0" y="64"/>
                    <a:pt x="0" y="64"/>
                    <a:pt x="0" y="64"/>
                  </a:cubicBezTo>
                  <a:cubicBezTo>
                    <a:pt x="114" y="64"/>
                    <a:pt x="114" y="64"/>
                    <a:pt x="114" y="64"/>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171" name="iṧļíḋê"/>
            <p:cNvSpPr/>
            <p:nvPr/>
          </p:nvSpPr>
          <p:spPr bwMode="auto">
            <a:xfrm>
              <a:off x="2948" y="1819"/>
              <a:ext cx="76" cy="185"/>
            </a:xfrm>
            <a:custGeom>
              <a:avLst/>
              <a:gdLst>
                <a:gd name="T0" fmla="*/ 0 w 40"/>
                <a:gd name="T1" fmla="*/ 9 h 97"/>
                <a:gd name="T2" fmla="*/ 0 w 40"/>
                <a:gd name="T3" fmla="*/ 78 h 97"/>
                <a:gd name="T4" fmla="*/ 20 w 40"/>
                <a:gd name="T5" fmla="*/ 97 h 97"/>
                <a:gd name="T6" fmla="*/ 40 w 40"/>
                <a:gd name="T7" fmla="*/ 78 h 97"/>
                <a:gd name="T8" fmla="*/ 40 w 40"/>
                <a:gd name="T9" fmla="*/ 0 h 97"/>
              </a:gdLst>
              <a:ahLst/>
              <a:cxnLst>
                <a:cxn ang="0">
                  <a:pos x="T0" y="T1"/>
                </a:cxn>
                <a:cxn ang="0">
                  <a:pos x="T2" y="T3"/>
                </a:cxn>
                <a:cxn ang="0">
                  <a:pos x="T4" y="T5"/>
                </a:cxn>
                <a:cxn ang="0">
                  <a:pos x="T6" y="T7"/>
                </a:cxn>
                <a:cxn ang="0">
                  <a:pos x="T8" y="T9"/>
                </a:cxn>
              </a:cxnLst>
              <a:rect l="0" t="0" r="r" b="b"/>
              <a:pathLst>
                <a:path w="40" h="97">
                  <a:moveTo>
                    <a:pt x="0" y="9"/>
                  </a:moveTo>
                  <a:cubicBezTo>
                    <a:pt x="0" y="78"/>
                    <a:pt x="0" y="78"/>
                    <a:pt x="0" y="78"/>
                  </a:cubicBezTo>
                  <a:cubicBezTo>
                    <a:pt x="0" y="88"/>
                    <a:pt x="9" y="97"/>
                    <a:pt x="20" y="97"/>
                  </a:cubicBezTo>
                  <a:cubicBezTo>
                    <a:pt x="31" y="97"/>
                    <a:pt x="40" y="88"/>
                    <a:pt x="40" y="78"/>
                  </a:cubicBezTo>
                  <a:cubicBezTo>
                    <a:pt x="40" y="0"/>
                    <a:pt x="40" y="0"/>
                    <a:pt x="40" y="0"/>
                  </a:cubicBezTo>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2" name="ïṧľîďé"/>
            <p:cNvSpPr/>
            <p:nvPr/>
          </p:nvSpPr>
          <p:spPr bwMode="auto">
            <a:xfrm>
              <a:off x="2948" y="1819"/>
              <a:ext cx="76" cy="185"/>
            </a:xfrm>
            <a:custGeom>
              <a:avLst/>
              <a:gdLst>
                <a:gd name="T0" fmla="*/ 0 w 40"/>
                <a:gd name="T1" fmla="*/ 9 h 97"/>
                <a:gd name="T2" fmla="*/ 0 w 40"/>
                <a:gd name="T3" fmla="*/ 78 h 97"/>
                <a:gd name="T4" fmla="*/ 20 w 40"/>
                <a:gd name="T5" fmla="*/ 97 h 97"/>
                <a:gd name="T6" fmla="*/ 40 w 40"/>
                <a:gd name="T7" fmla="*/ 78 h 97"/>
                <a:gd name="T8" fmla="*/ 40 w 40"/>
                <a:gd name="T9" fmla="*/ 0 h 97"/>
              </a:gdLst>
              <a:ahLst/>
              <a:cxnLst>
                <a:cxn ang="0">
                  <a:pos x="T0" y="T1"/>
                </a:cxn>
                <a:cxn ang="0">
                  <a:pos x="T2" y="T3"/>
                </a:cxn>
                <a:cxn ang="0">
                  <a:pos x="T4" y="T5"/>
                </a:cxn>
                <a:cxn ang="0">
                  <a:pos x="T6" y="T7"/>
                </a:cxn>
                <a:cxn ang="0">
                  <a:pos x="T8" y="T9"/>
                </a:cxn>
              </a:cxnLst>
              <a:rect l="0" t="0" r="r" b="b"/>
              <a:pathLst>
                <a:path w="40" h="97">
                  <a:moveTo>
                    <a:pt x="0" y="9"/>
                  </a:moveTo>
                  <a:cubicBezTo>
                    <a:pt x="0" y="78"/>
                    <a:pt x="0" y="78"/>
                    <a:pt x="0" y="78"/>
                  </a:cubicBezTo>
                  <a:cubicBezTo>
                    <a:pt x="0" y="88"/>
                    <a:pt x="9" y="97"/>
                    <a:pt x="20" y="97"/>
                  </a:cubicBezTo>
                  <a:cubicBezTo>
                    <a:pt x="31" y="97"/>
                    <a:pt x="40" y="88"/>
                    <a:pt x="40" y="78"/>
                  </a:cubicBezTo>
                  <a:cubicBezTo>
                    <a:pt x="40" y="0"/>
                    <a:pt x="40" y="0"/>
                    <a:pt x="40"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173" name="i$ľiḋê"/>
            <p:cNvSpPr/>
            <p:nvPr/>
          </p:nvSpPr>
          <p:spPr bwMode="auto">
            <a:xfrm>
              <a:off x="3024" y="1819"/>
              <a:ext cx="76" cy="185"/>
            </a:xfrm>
            <a:custGeom>
              <a:avLst/>
              <a:gdLst>
                <a:gd name="T0" fmla="*/ 0 w 40"/>
                <a:gd name="T1" fmla="*/ 0 h 97"/>
                <a:gd name="T2" fmla="*/ 0 w 40"/>
                <a:gd name="T3" fmla="*/ 78 h 97"/>
                <a:gd name="T4" fmla="*/ 20 w 40"/>
                <a:gd name="T5" fmla="*/ 97 h 97"/>
                <a:gd name="T6" fmla="*/ 40 w 40"/>
                <a:gd name="T7" fmla="*/ 78 h 97"/>
                <a:gd name="T8" fmla="*/ 40 w 40"/>
                <a:gd name="T9" fmla="*/ 0 h 97"/>
              </a:gdLst>
              <a:ahLst/>
              <a:cxnLst>
                <a:cxn ang="0">
                  <a:pos x="T0" y="T1"/>
                </a:cxn>
                <a:cxn ang="0">
                  <a:pos x="T2" y="T3"/>
                </a:cxn>
                <a:cxn ang="0">
                  <a:pos x="T4" y="T5"/>
                </a:cxn>
                <a:cxn ang="0">
                  <a:pos x="T6" y="T7"/>
                </a:cxn>
                <a:cxn ang="0">
                  <a:pos x="T8" y="T9"/>
                </a:cxn>
              </a:cxnLst>
              <a:rect l="0" t="0" r="r" b="b"/>
              <a:pathLst>
                <a:path w="40" h="97">
                  <a:moveTo>
                    <a:pt x="0" y="0"/>
                  </a:moveTo>
                  <a:cubicBezTo>
                    <a:pt x="0" y="78"/>
                    <a:pt x="0" y="78"/>
                    <a:pt x="0" y="78"/>
                  </a:cubicBezTo>
                  <a:cubicBezTo>
                    <a:pt x="0" y="88"/>
                    <a:pt x="9" y="97"/>
                    <a:pt x="20" y="97"/>
                  </a:cubicBezTo>
                  <a:cubicBezTo>
                    <a:pt x="31" y="97"/>
                    <a:pt x="40" y="88"/>
                    <a:pt x="40" y="78"/>
                  </a:cubicBezTo>
                  <a:cubicBezTo>
                    <a:pt x="40" y="0"/>
                    <a:pt x="40" y="0"/>
                    <a:pt x="40" y="0"/>
                  </a:cubicBezTo>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4" name="íšľide"/>
            <p:cNvSpPr/>
            <p:nvPr/>
          </p:nvSpPr>
          <p:spPr bwMode="auto">
            <a:xfrm>
              <a:off x="3024" y="1819"/>
              <a:ext cx="76" cy="185"/>
            </a:xfrm>
            <a:custGeom>
              <a:avLst/>
              <a:gdLst>
                <a:gd name="T0" fmla="*/ 0 w 40"/>
                <a:gd name="T1" fmla="*/ 0 h 97"/>
                <a:gd name="T2" fmla="*/ 0 w 40"/>
                <a:gd name="T3" fmla="*/ 78 h 97"/>
                <a:gd name="T4" fmla="*/ 20 w 40"/>
                <a:gd name="T5" fmla="*/ 97 h 97"/>
                <a:gd name="T6" fmla="*/ 40 w 40"/>
                <a:gd name="T7" fmla="*/ 78 h 97"/>
                <a:gd name="T8" fmla="*/ 40 w 40"/>
                <a:gd name="T9" fmla="*/ 0 h 97"/>
              </a:gdLst>
              <a:ahLst/>
              <a:cxnLst>
                <a:cxn ang="0">
                  <a:pos x="T0" y="T1"/>
                </a:cxn>
                <a:cxn ang="0">
                  <a:pos x="T2" y="T3"/>
                </a:cxn>
                <a:cxn ang="0">
                  <a:pos x="T4" y="T5"/>
                </a:cxn>
                <a:cxn ang="0">
                  <a:pos x="T6" y="T7"/>
                </a:cxn>
                <a:cxn ang="0">
                  <a:pos x="T8" y="T9"/>
                </a:cxn>
              </a:cxnLst>
              <a:rect l="0" t="0" r="r" b="b"/>
              <a:pathLst>
                <a:path w="40" h="97">
                  <a:moveTo>
                    <a:pt x="0" y="0"/>
                  </a:moveTo>
                  <a:cubicBezTo>
                    <a:pt x="0" y="78"/>
                    <a:pt x="0" y="78"/>
                    <a:pt x="0" y="78"/>
                  </a:cubicBezTo>
                  <a:cubicBezTo>
                    <a:pt x="0" y="88"/>
                    <a:pt x="9" y="97"/>
                    <a:pt x="20" y="97"/>
                  </a:cubicBezTo>
                  <a:cubicBezTo>
                    <a:pt x="31" y="97"/>
                    <a:pt x="40" y="88"/>
                    <a:pt x="40" y="78"/>
                  </a:cubicBezTo>
                  <a:cubicBezTo>
                    <a:pt x="40" y="0"/>
                    <a:pt x="40" y="0"/>
                    <a:pt x="40"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175" name="işľïḓê"/>
            <p:cNvSpPr/>
            <p:nvPr/>
          </p:nvSpPr>
          <p:spPr bwMode="auto">
            <a:xfrm>
              <a:off x="3106" y="1787"/>
              <a:ext cx="208" cy="76"/>
            </a:xfrm>
            <a:custGeom>
              <a:avLst/>
              <a:gdLst>
                <a:gd name="T0" fmla="*/ 0 w 109"/>
                <a:gd name="T1" fmla="*/ 40 h 40"/>
                <a:gd name="T2" fmla="*/ 91 w 109"/>
                <a:gd name="T3" fmla="*/ 40 h 40"/>
                <a:gd name="T4" fmla="*/ 109 w 109"/>
                <a:gd name="T5" fmla="*/ 20 h 40"/>
                <a:gd name="T6" fmla="*/ 91 w 109"/>
                <a:gd name="T7" fmla="*/ 0 h 40"/>
                <a:gd name="T8" fmla="*/ 64 w 109"/>
                <a:gd name="T9" fmla="*/ 0 h 40"/>
              </a:gdLst>
              <a:ahLst/>
              <a:cxnLst>
                <a:cxn ang="0">
                  <a:pos x="T0" y="T1"/>
                </a:cxn>
                <a:cxn ang="0">
                  <a:pos x="T2" y="T3"/>
                </a:cxn>
                <a:cxn ang="0">
                  <a:pos x="T4" y="T5"/>
                </a:cxn>
                <a:cxn ang="0">
                  <a:pos x="T6" y="T7"/>
                </a:cxn>
                <a:cxn ang="0">
                  <a:pos x="T8" y="T9"/>
                </a:cxn>
              </a:cxnLst>
              <a:rect l="0" t="0" r="r" b="b"/>
              <a:pathLst>
                <a:path w="109" h="40">
                  <a:moveTo>
                    <a:pt x="0" y="40"/>
                  </a:moveTo>
                  <a:cubicBezTo>
                    <a:pt x="91" y="40"/>
                    <a:pt x="91" y="40"/>
                    <a:pt x="91" y="40"/>
                  </a:cubicBezTo>
                  <a:cubicBezTo>
                    <a:pt x="101" y="40"/>
                    <a:pt x="109" y="31"/>
                    <a:pt x="109" y="20"/>
                  </a:cubicBezTo>
                  <a:cubicBezTo>
                    <a:pt x="109" y="9"/>
                    <a:pt x="101" y="0"/>
                    <a:pt x="91" y="0"/>
                  </a:cubicBezTo>
                  <a:cubicBezTo>
                    <a:pt x="64" y="0"/>
                    <a:pt x="64" y="0"/>
                    <a:pt x="64" y="0"/>
                  </a:cubicBezTo>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6" name="îśľïḍè"/>
            <p:cNvSpPr/>
            <p:nvPr/>
          </p:nvSpPr>
          <p:spPr bwMode="auto">
            <a:xfrm>
              <a:off x="3106" y="1787"/>
              <a:ext cx="208" cy="76"/>
            </a:xfrm>
            <a:custGeom>
              <a:avLst/>
              <a:gdLst>
                <a:gd name="T0" fmla="*/ 0 w 109"/>
                <a:gd name="T1" fmla="*/ 40 h 40"/>
                <a:gd name="T2" fmla="*/ 91 w 109"/>
                <a:gd name="T3" fmla="*/ 40 h 40"/>
                <a:gd name="T4" fmla="*/ 109 w 109"/>
                <a:gd name="T5" fmla="*/ 20 h 40"/>
                <a:gd name="T6" fmla="*/ 91 w 109"/>
                <a:gd name="T7" fmla="*/ 0 h 40"/>
                <a:gd name="T8" fmla="*/ 64 w 109"/>
                <a:gd name="T9" fmla="*/ 0 h 40"/>
              </a:gdLst>
              <a:ahLst/>
              <a:cxnLst>
                <a:cxn ang="0">
                  <a:pos x="T0" y="T1"/>
                </a:cxn>
                <a:cxn ang="0">
                  <a:pos x="T2" y="T3"/>
                </a:cxn>
                <a:cxn ang="0">
                  <a:pos x="T4" y="T5"/>
                </a:cxn>
                <a:cxn ang="0">
                  <a:pos x="T6" y="T7"/>
                </a:cxn>
                <a:cxn ang="0">
                  <a:pos x="T8" y="T9"/>
                </a:cxn>
              </a:cxnLst>
              <a:rect l="0" t="0" r="r" b="b"/>
              <a:pathLst>
                <a:path w="109" h="40">
                  <a:moveTo>
                    <a:pt x="0" y="40"/>
                  </a:moveTo>
                  <a:cubicBezTo>
                    <a:pt x="91" y="40"/>
                    <a:pt x="91" y="40"/>
                    <a:pt x="91" y="40"/>
                  </a:cubicBezTo>
                  <a:cubicBezTo>
                    <a:pt x="101" y="40"/>
                    <a:pt x="109" y="31"/>
                    <a:pt x="109" y="20"/>
                  </a:cubicBezTo>
                  <a:cubicBezTo>
                    <a:pt x="109" y="9"/>
                    <a:pt x="101" y="0"/>
                    <a:pt x="91" y="0"/>
                  </a:cubicBezTo>
                  <a:cubicBezTo>
                    <a:pt x="64" y="0"/>
                    <a:pt x="64" y="0"/>
                    <a:pt x="64"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177" name="i$ļïďê"/>
            <p:cNvSpPr/>
            <p:nvPr/>
          </p:nvSpPr>
          <p:spPr bwMode="auto">
            <a:xfrm>
              <a:off x="3100" y="1811"/>
              <a:ext cx="76" cy="193"/>
            </a:xfrm>
            <a:custGeom>
              <a:avLst/>
              <a:gdLst>
                <a:gd name="T0" fmla="*/ 0 w 40"/>
                <a:gd name="T1" fmla="*/ 4 h 101"/>
                <a:gd name="T2" fmla="*/ 0 w 40"/>
                <a:gd name="T3" fmla="*/ 79 h 101"/>
                <a:gd name="T4" fmla="*/ 20 w 40"/>
                <a:gd name="T5" fmla="*/ 101 h 101"/>
                <a:gd name="T6" fmla="*/ 40 w 40"/>
                <a:gd name="T7" fmla="*/ 82 h 101"/>
                <a:gd name="T8" fmla="*/ 40 w 40"/>
                <a:gd name="T9" fmla="*/ 0 h 101"/>
              </a:gdLst>
              <a:ahLst/>
              <a:cxnLst>
                <a:cxn ang="0">
                  <a:pos x="T0" y="T1"/>
                </a:cxn>
                <a:cxn ang="0">
                  <a:pos x="T2" y="T3"/>
                </a:cxn>
                <a:cxn ang="0">
                  <a:pos x="T4" y="T5"/>
                </a:cxn>
                <a:cxn ang="0">
                  <a:pos x="T6" y="T7"/>
                </a:cxn>
                <a:cxn ang="0">
                  <a:pos x="T8" y="T9"/>
                </a:cxn>
              </a:cxnLst>
              <a:rect l="0" t="0" r="r" b="b"/>
              <a:pathLst>
                <a:path w="40" h="101">
                  <a:moveTo>
                    <a:pt x="0" y="4"/>
                  </a:moveTo>
                  <a:cubicBezTo>
                    <a:pt x="0" y="79"/>
                    <a:pt x="0" y="79"/>
                    <a:pt x="0" y="79"/>
                  </a:cubicBezTo>
                  <a:cubicBezTo>
                    <a:pt x="0" y="92"/>
                    <a:pt x="9" y="101"/>
                    <a:pt x="20" y="101"/>
                  </a:cubicBezTo>
                  <a:cubicBezTo>
                    <a:pt x="31" y="101"/>
                    <a:pt x="40" y="92"/>
                    <a:pt x="40" y="82"/>
                  </a:cubicBezTo>
                  <a:cubicBezTo>
                    <a:pt x="40" y="0"/>
                    <a:pt x="40" y="0"/>
                    <a:pt x="40" y="0"/>
                  </a:cubicBezTo>
                </a:path>
              </a:pathLst>
            </a:custGeom>
            <a:solidFill>
              <a:srgbClr val="FFED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8" name="ïślíḑé"/>
            <p:cNvSpPr/>
            <p:nvPr/>
          </p:nvSpPr>
          <p:spPr bwMode="auto">
            <a:xfrm>
              <a:off x="3100" y="1811"/>
              <a:ext cx="76" cy="193"/>
            </a:xfrm>
            <a:custGeom>
              <a:avLst/>
              <a:gdLst>
                <a:gd name="T0" fmla="*/ 0 w 40"/>
                <a:gd name="T1" fmla="*/ 4 h 101"/>
                <a:gd name="T2" fmla="*/ 0 w 40"/>
                <a:gd name="T3" fmla="*/ 79 h 101"/>
                <a:gd name="T4" fmla="*/ 20 w 40"/>
                <a:gd name="T5" fmla="*/ 101 h 101"/>
                <a:gd name="T6" fmla="*/ 40 w 40"/>
                <a:gd name="T7" fmla="*/ 82 h 101"/>
                <a:gd name="T8" fmla="*/ 40 w 40"/>
                <a:gd name="T9" fmla="*/ 0 h 101"/>
              </a:gdLst>
              <a:ahLst/>
              <a:cxnLst>
                <a:cxn ang="0">
                  <a:pos x="T0" y="T1"/>
                </a:cxn>
                <a:cxn ang="0">
                  <a:pos x="T2" y="T3"/>
                </a:cxn>
                <a:cxn ang="0">
                  <a:pos x="T4" y="T5"/>
                </a:cxn>
                <a:cxn ang="0">
                  <a:pos x="T6" y="T7"/>
                </a:cxn>
                <a:cxn ang="0">
                  <a:pos x="T8" y="T9"/>
                </a:cxn>
              </a:cxnLst>
              <a:rect l="0" t="0" r="r" b="b"/>
              <a:pathLst>
                <a:path w="40" h="101">
                  <a:moveTo>
                    <a:pt x="0" y="4"/>
                  </a:moveTo>
                  <a:cubicBezTo>
                    <a:pt x="0" y="79"/>
                    <a:pt x="0" y="79"/>
                    <a:pt x="0" y="79"/>
                  </a:cubicBezTo>
                  <a:cubicBezTo>
                    <a:pt x="0" y="92"/>
                    <a:pt x="9" y="101"/>
                    <a:pt x="20" y="101"/>
                  </a:cubicBezTo>
                  <a:cubicBezTo>
                    <a:pt x="31" y="101"/>
                    <a:pt x="40" y="92"/>
                    <a:pt x="40" y="82"/>
                  </a:cubicBezTo>
                  <a:cubicBezTo>
                    <a:pt x="40" y="0"/>
                    <a:pt x="40" y="0"/>
                    <a:pt x="40" y="0"/>
                  </a:cubicBezTo>
                </a:path>
              </a:pathLst>
            </a:custGeom>
            <a:noFill/>
            <a:ln w="30163" cap="rnd">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179" name="ï$ḷíḑè"/>
            <p:cNvSpPr/>
            <p:nvPr/>
          </p:nvSpPr>
          <p:spPr bwMode="auto">
            <a:xfrm>
              <a:off x="4526" y="1470"/>
              <a:ext cx="140" cy="143"/>
            </a:xfrm>
            <a:custGeom>
              <a:avLst/>
              <a:gdLst>
                <a:gd name="T0" fmla="*/ 67 w 73"/>
                <a:gd name="T1" fmla="*/ 0 h 75"/>
                <a:gd name="T2" fmla="*/ 73 w 73"/>
                <a:gd name="T3" fmla="*/ 0 h 75"/>
                <a:gd name="T4" fmla="*/ 73 w 73"/>
                <a:gd name="T5" fmla="*/ 75 h 75"/>
                <a:gd name="T6" fmla="*/ 54 w 73"/>
                <a:gd name="T7" fmla="*/ 75 h 75"/>
                <a:gd name="T8" fmla="*/ 54 w 73"/>
                <a:gd name="T9" fmla="*/ 41 h 75"/>
                <a:gd name="T10" fmla="*/ 38 w 73"/>
                <a:gd name="T11" fmla="*/ 58 h 75"/>
                <a:gd name="T12" fmla="*/ 36 w 73"/>
                <a:gd name="T13" fmla="*/ 58 h 75"/>
                <a:gd name="T14" fmla="*/ 20 w 73"/>
                <a:gd name="T15" fmla="*/ 41 h 75"/>
                <a:gd name="T16" fmla="*/ 20 w 73"/>
                <a:gd name="T17" fmla="*/ 75 h 75"/>
                <a:gd name="T18" fmla="*/ 0 w 73"/>
                <a:gd name="T19" fmla="*/ 75 h 75"/>
                <a:gd name="T20" fmla="*/ 0 w 73"/>
                <a:gd name="T21" fmla="*/ 0 h 75"/>
                <a:gd name="T22" fmla="*/ 7 w 73"/>
                <a:gd name="T23" fmla="*/ 0 h 75"/>
                <a:gd name="T24" fmla="*/ 37 w 73"/>
                <a:gd name="T25" fmla="*/ 32 h 75"/>
                <a:gd name="T26" fmla="*/ 67 w 73"/>
                <a:gd name="T27"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 h="75">
                  <a:moveTo>
                    <a:pt x="67" y="0"/>
                  </a:moveTo>
                  <a:cubicBezTo>
                    <a:pt x="73" y="0"/>
                    <a:pt x="73" y="0"/>
                    <a:pt x="73" y="0"/>
                  </a:cubicBezTo>
                  <a:cubicBezTo>
                    <a:pt x="73" y="75"/>
                    <a:pt x="73" y="75"/>
                    <a:pt x="73" y="75"/>
                  </a:cubicBezTo>
                  <a:cubicBezTo>
                    <a:pt x="67" y="75"/>
                    <a:pt x="60" y="75"/>
                    <a:pt x="54" y="75"/>
                  </a:cubicBezTo>
                  <a:cubicBezTo>
                    <a:pt x="54" y="41"/>
                    <a:pt x="54" y="41"/>
                    <a:pt x="54" y="41"/>
                  </a:cubicBezTo>
                  <a:cubicBezTo>
                    <a:pt x="38" y="58"/>
                    <a:pt x="38" y="58"/>
                    <a:pt x="38" y="58"/>
                  </a:cubicBezTo>
                  <a:cubicBezTo>
                    <a:pt x="36" y="58"/>
                    <a:pt x="36" y="58"/>
                    <a:pt x="36" y="58"/>
                  </a:cubicBezTo>
                  <a:cubicBezTo>
                    <a:pt x="20" y="41"/>
                    <a:pt x="20" y="41"/>
                    <a:pt x="20" y="41"/>
                  </a:cubicBezTo>
                  <a:cubicBezTo>
                    <a:pt x="20" y="75"/>
                    <a:pt x="20" y="75"/>
                    <a:pt x="20" y="75"/>
                  </a:cubicBezTo>
                  <a:cubicBezTo>
                    <a:pt x="13" y="75"/>
                    <a:pt x="7" y="75"/>
                    <a:pt x="0" y="75"/>
                  </a:cubicBezTo>
                  <a:cubicBezTo>
                    <a:pt x="0" y="0"/>
                    <a:pt x="0" y="0"/>
                    <a:pt x="0" y="0"/>
                  </a:cubicBezTo>
                  <a:cubicBezTo>
                    <a:pt x="7" y="0"/>
                    <a:pt x="7" y="0"/>
                    <a:pt x="7" y="0"/>
                  </a:cubicBezTo>
                  <a:cubicBezTo>
                    <a:pt x="37" y="32"/>
                    <a:pt x="37" y="32"/>
                    <a:pt x="37" y="32"/>
                  </a:cubicBezTo>
                  <a:lnTo>
                    <a:pt x="67" y="0"/>
                  </a:lnTo>
                  <a:close/>
                </a:path>
              </a:pathLst>
            </a:custGeom>
            <a:solidFill>
              <a:srgbClr val="E259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0" name="i$ḷíḍè"/>
            <p:cNvSpPr/>
            <p:nvPr/>
          </p:nvSpPr>
          <p:spPr bwMode="auto">
            <a:xfrm>
              <a:off x="4704" y="1470"/>
              <a:ext cx="110" cy="143"/>
            </a:xfrm>
            <a:custGeom>
              <a:avLst/>
              <a:gdLst>
                <a:gd name="T0" fmla="*/ 49 w 58"/>
                <a:gd name="T1" fmla="*/ 36 h 75"/>
                <a:gd name="T2" fmla="*/ 58 w 58"/>
                <a:gd name="T3" fmla="*/ 51 h 75"/>
                <a:gd name="T4" fmla="*/ 35 w 58"/>
                <a:gd name="T5" fmla="*/ 75 h 75"/>
                <a:gd name="T6" fmla="*/ 0 w 58"/>
                <a:gd name="T7" fmla="*/ 75 h 75"/>
                <a:gd name="T8" fmla="*/ 0 w 58"/>
                <a:gd name="T9" fmla="*/ 0 h 75"/>
                <a:gd name="T10" fmla="*/ 32 w 58"/>
                <a:gd name="T11" fmla="*/ 0 h 75"/>
                <a:gd name="T12" fmla="*/ 55 w 58"/>
                <a:gd name="T13" fmla="*/ 23 h 75"/>
                <a:gd name="T14" fmla="*/ 49 w 58"/>
                <a:gd name="T15" fmla="*/ 36 h 75"/>
                <a:gd name="T16" fmla="*/ 18 w 58"/>
                <a:gd name="T17" fmla="*/ 17 h 75"/>
                <a:gd name="T18" fmla="*/ 18 w 58"/>
                <a:gd name="T19" fmla="*/ 29 h 75"/>
                <a:gd name="T20" fmla="*/ 30 w 58"/>
                <a:gd name="T21" fmla="*/ 29 h 75"/>
                <a:gd name="T22" fmla="*/ 30 w 58"/>
                <a:gd name="T23" fmla="*/ 17 h 75"/>
                <a:gd name="T24" fmla="*/ 18 w 58"/>
                <a:gd name="T25" fmla="*/ 17 h 75"/>
                <a:gd name="T26" fmla="*/ 18 w 58"/>
                <a:gd name="T27" fmla="*/ 45 h 75"/>
                <a:gd name="T28" fmla="*/ 18 w 58"/>
                <a:gd name="T29" fmla="*/ 58 h 75"/>
                <a:gd name="T30" fmla="*/ 33 w 58"/>
                <a:gd name="T31" fmla="*/ 58 h 75"/>
                <a:gd name="T32" fmla="*/ 33 w 58"/>
                <a:gd name="T33" fmla="*/ 45 h 75"/>
                <a:gd name="T34" fmla="*/ 18 w 58"/>
                <a:gd name="T35" fmla="*/ 4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75">
                  <a:moveTo>
                    <a:pt x="49" y="36"/>
                  </a:moveTo>
                  <a:cubicBezTo>
                    <a:pt x="55" y="39"/>
                    <a:pt x="58" y="45"/>
                    <a:pt x="58" y="51"/>
                  </a:cubicBezTo>
                  <a:cubicBezTo>
                    <a:pt x="58" y="64"/>
                    <a:pt x="50" y="75"/>
                    <a:pt x="35" y="75"/>
                  </a:cubicBezTo>
                  <a:cubicBezTo>
                    <a:pt x="0" y="75"/>
                    <a:pt x="0" y="75"/>
                    <a:pt x="0" y="75"/>
                  </a:cubicBezTo>
                  <a:cubicBezTo>
                    <a:pt x="0" y="0"/>
                    <a:pt x="0" y="0"/>
                    <a:pt x="0" y="0"/>
                  </a:cubicBezTo>
                  <a:cubicBezTo>
                    <a:pt x="32" y="0"/>
                    <a:pt x="32" y="0"/>
                    <a:pt x="32" y="0"/>
                  </a:cubicBezTo>
                  <a:cubicBezTo>
                    <a:pt x="45" y="0"/>
                    <a:pt x="55" y="10"/>
                    <a:pt x="55" y="23"/>
                  </a:cubicBezTo>
                  <a:cubicBezTo>
                    <a:pt x="55" y="27"/>
                    <a:pt x="53" y="33"/>
                    <a:pt x="49" y="36"/>
                  </a:cubicBezTo>
                  <a:close/>
                  <a:moveTo>
                    <a:pt x="18" y="17"/>
                  </a:moveTo>
                  <a:cubicBezTo>
                    <a:pt x="18" y="29"/>
                    <a:pt x="18" y="29"/>
                    <a:pt x="18" y="29"/>
                  </a:cubicBezTo>
                  <a:cubicBezTo>
                    <a:pt x="30" y="29"/>
                    <a:pt x="30" y="29"/>
                    <a:pt x="30" y="29"/>
                  </a:cubicBezTo>
                  <a:cubicBezTo>
                    <a:pt x="38" y="29"/>
                    <a:pt x="38" y="17"/>
                    <a:pt x="30" y="17"/>
                  </a:cubicBezTo>
                  <a:lnTo>
                    <a:pt x="18" y="17"/>
                  </a:lnTo>
                  <a:close/>
                  <a:moveTo>
                    <a:pt x="18" y="45"/>
                  </a:moveTo>
                  <a:cubicBezTo>
                    <a:pt x="18" y="58"/>
                    <a:pt x="18" y="58"/>
                    <a:pt x="18" y="58"/>
                  </a:cubicBezTo>
                  <a:cubicBezTo>
                    <a:pt x="33" y="58"/>
                    <a:pt x="33" y="58"/>
                    <a:pt x="33" y="58"/>
                  </a:cubicBezTo>
                  <a:cubicBezTo>
                    <a:pt x="41" y="58"/>
                    <a:pt x="41" y="45"/>
                    <a:pt x="33" y="45"/>
                  </a:cubicBezTo>
                  <a:lnTo>
                    <a:pt x="18" y="45"/>
                  </a:lnTo>
                  <a:close/>
                </a:path>
              </a:pathLst>
            </a:custGeom>
            <a:solidFill>
              <a:srgbClr val="E259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1" name="ís1îdé"/>
            <p:cNvSpPr/>
            <p:nvPr/>
          </p:nvSpPr>
          <p:spPr bwMode="auto">
            <a:xfrm>
              <a:off x="4826" y="1469"/>
              <a:ext cx="145" cy="144"/>
            </a:xfrm>
            <a:custGeom>
              <a:avLst/>
              <a:gdLst>
                <a:gd name="T0" fmla="*/ 99 w 145"/>
                <a:gd name="T1" fmla="*/ 125 h 144"/>
                <a:gd name="T2" fmla="*/ 44 w 145"/>
                <a:gd name="T3" fmla="*/ 125 h 144"/>
                <a:gd name="T4" fmla="*/ 34 w 145"/>
                <a:gd name="T5" fmla="*/ 144 h 144"/>
                <a:gd name="T6" fmla="*/ 0 w 145"/>
                <a:gd name="T7" fmla="*/ 144 h 144"/>
                <a:gd name="T8" fmla="*/ 0 w 145"/>
                <a:gd name="T9" fmla="*/ 139 h 144"/>
                <a:gd name="T10" fmla="*/ 63 w 145"/>
                <a:gd name="T11" fmla="*/ 0 h 144"/>
                <a:gd name="T12" fmla="*/ 80 w 145"/>
                <a:gd name="T13" fmla="*/ 0 h 144"/>
                <a:gd name="T14" fmla="*/ 145 w 145"/>
                <a:gd name="T15" fmla="*/ 139 h 144"/>
                <a:gd name="T16" fmla="*/ 145 w 145"/>
                <a:gd name="T17" fmla="*/ 144 h 144"/>
                <a:gd name="T18" fmla="*/ 108 w 145"/>
                <a:gd name="T19" fmla="*/ 144 h 144"/>
                <a:gd name="T20" fmla="*/ 99 w 145"/>
                <a:gd name="T21" fmla="*/ 125 h 144"/>
                <a:gd name="T22" fmla="*/ 72 w 145"/>
                <a:gd name="T23" fmla="*/ 57 h 144"/>
                <a:gd name="T24" fmla="*/ 55 w 145"/>
                <a:gd name="T25" fmla="*/ 95 h 144"/>
                <a:gd name="T26" fmla="*/ 87 w 145"/>
                <a:gd name="T27" fmla="*/ 95 h 144"/>
                <a:gd name="T28" fmla="*/ 72 w 145"/>
                <a:gd name="T29" fmla="*/ 5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5" h="144">
                  <a:moveTo>
                    <a:pt x="99" y="125"/>
                  </a:moveTo>
                  <a:lnTo>
                    <a:pt x="44" y="125"/>
                  </a:lnTo>
                  <a:lnTo>
                    <a:pt x="34" y="144"/>
                  </a:lnTo>
                  <a:lnTo>
                    <a:pt x="0" y="144"/>
                  </a:lnTo>
                  <a:lnTo>
                    <a:pt x="0" y="139"/>
                  </a:lnTo>
                  <a:lnTo>
                    <a:pt x="63" y="0"/>
                  </a:lnTo>
                  <a:lnTo>
                    <a:pt x="80" y="0"/>
                  </a:lnTo>
                  <a:lnTo>
                    <a:pt x="145" y="139"/>
                  </a:lnTo>
                  <a:lnTo>
                    <a:pt x="145" y="144"/>
                  </a:lnTo>
                  <a:lnTo>
                    <a:pt x="108" y="144"/>
                  </a:lnTo>
                  <a:lnTo>
                    <a:pt x="99" y="125"/>
                  </a:lnTo>
                  <a:close/>
                  <a:moveTo>
                    <a:pt x="72" y="57"/>
                  </a:moveTo>
                  <a:lnTo>
                    <a:pt x="55" y="95"/>
                  </a:lnTo>
                  <a:lnTo>
                    <a:pt x="87" y="95"/>
                  </a:lnTo>
                  <a:lnTo>
                    <a:pt x="72" y="57"/>
                  </a:lnTo>
                  <a:close/>
                </a:path>
              </a:pathLst>
            </a:custGeom>
            <a:solidFill>
              <a:srgbClr val="E259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2" name="isḷiḋe"/>
            <p:cNvSpPr/>
            <p:nvPr/>
          </p:nvSpPr>
          <p:spPr bwMode="auto">
            <a:xfrm>
              <a:off x="4856" y="1777"/>
              <a:ext cx="97" cy="97"/>
            </a:xfrm>
            <a:prstGeom prst="ellipse">
              <a:avLst/>
            </a:prstGeom>
            <a:solidFill>
              <a:srgbClr val="E3D4D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3" name="íṥḻîḋé"/>
            <p:cNvSpPr/>
            <p:nvPr/>
          </p:nvSpPr>
          <p:spPr bwMode="auto">
            <a:xfrm>
              <a:off x="3821" y="1387"/>
              <a:ext cx="0" cy="394"/>
            </a:xfrm>
            <a:prstGeom prst="line">
              <a:avLst/>
            </a:prstGeom>
            <a:noFill/>
            <a:ln w="30163" cap="rnd">
              <a:solidFill>
                <a:srgbClr val="640917"/>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184" name="ïṣľïďé"/>
            <p:cNvSpPr/>
            <p:nvPr/>
          </p:nvSpPr>
          <p:spPr bwMode="auto">
            <a:xfrm>
              <a:off x="3726" y="1181"/>
              <a:ext cx="192" cy="385"/>
            </a:xfrm>
            <a:custGeom>
              <a:avLst/>
              <a:gdLst>
                <a:gd name="T0" fmla="*/ 60 w 101"/>
                <a:gd name="T1" fmla="*/ 202 h 202"/>
                <a:gd name="T2" fmla="*/ 41 w 101"/>
                <a:gd name="T3" fmla="*/ 202 h 202"/>
                <a:gd name="T4" fmla="*/ 0 w 101"/>
                <a:gd name="T5" fmla="*/ 161 h 202"/>
                <a:gd name="T6" fmla="*/ 0 w 101"/>
                <a:gd name="T7" fmla="*/ 42 h 202"/>
                <a:gd name="T8" fmla="*/ 41 w 101"/>
                <a:gd name="T9" fmla="*/ 0 h 202"/>
                <a:gd name="T10" fmla="*/ 60 w 101"/>
                <a:gd name="T11" fmla="*/ 0 h 202"/>
                <a:gd name="T12" fmla="*/ 101 w 101"/>
                <a:gd name="T13" fmla="*/ 42 h 202"/>
                <a:gd name="T14" fmla="*/ 101 w 101"/>
                <a:gd name="T15" fmla="*/ 161 h 202"/>
                <a:gd name="T16" fmla="*/ 60 w 101"/>
                <a:gd name="T17"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202">
                  <a:moveTo>
                    <a:pt x="60" y="202"/>
                  </a:moveTo>
                  <a:cubicBezTo>
                    <a:pt x="41" y="202"/>
                    <a:pt x="41" y="202"/>
                    <a:pt x="41" y="202"/>
                  </a:cubicBezTo>
                  <a:cubicBezTo>
                    <a:pt x="18" y="202"/>
                    <a:pt x="0" y="184"/>
                    <a:pt x="0" y="161"/>
                  </a:cubicBezTo>
                  <a:cubicBezTo>
                    <a:pt x="0" y="42"/>
                    <a:pt x="0" y="42"/>
                    <a:pt x="0" y="42"/>
                  </a:cubicBezTo>
                  <a:cubicBezTo>
                    <a:pt x="0" y="19"/>
                    <a:pt x="18" y="0"/>
                    <a:pt x="41" y="0"/>
                  </a:cubicBezTo>
                  <a:cubicBezTo>
                    <a:pt x="60" y="0"/>
                    <a:pt x="60" y="0"/>
                    <a:pt x="60" y="0"/>
                  </a:cubicBezTo>
                  <a:cubicBezTo>
                    <a:pt x="83" y="0"/>
                    <a:pt x="101" y="19"/>
                    <a:pt x="101" y="42"/>
                  </a:cubicBezTo>
                  <a:cubicBezTo>
                    <a:pt x="101" y="161"/>
                    <a:pt x="101" y="161"/>
                    <a:pt x="101" y="161"/>
                  </a:cubicBezTo>
                  <a:cubicBezTo>
                    <a:pt x="101" y="184"/>
                    <a:pt x="83" y="202"/>
                    <a:pt x="60" y="202"/>
                  </a:cubicBezTo>
                  <a:close/>
                </a:path>
              </a:pathLst>
            </a:custGeom>
            <a:solidFill>
              <a:srgbClr val="CDE0D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5" name="i$ļiďe"/>
            <p:cNvSpPr/>
            <p:nvPr/>
          </p:nvSpPr>
          <p:spPr bwMode="auto">
            <a:xfrm>
              <a:off x="3726" y="1181"/>
              <a:ext cx="192" cy="385"/>
            </a:xfrm>
            <a:custGeom>
              <a:avLst/>
              <a:gdLst>
                <a:gd name="T0" fmla="*/ 60 w 101"/>
                <a:gd name="T1" fmla="*/ 202 h 202"/>
                <a:gd name="T2" fmla="*/ 41 w 101"/>
                <a:gd name="T3" fmla="*/ 202 h 202"/>
                <a:gd name="T4" fmla="*/ 0 w 101"/>
                <a:gd name="T5" fmla="*/ 161 h 202"/>
                <a:gd name="T6" fmla="*/ 0 w 101"/>
                <a:gd name="T7" fmla="*/ 42 h 202"/>
                <a:gd name="T8" fmla="*/ 41 w 101"/>
                <a:gd name="T9" fmla="*/ 0 h 202"/>
                <a:gd name="T10" fmla="*/ 60 w 101"/>
                <a:gd name="T11" fmla="*/ 0 h 202"/>
                <a:gd name="T12" fmla="*/ 101 w 101"/>
                <a:gd name="T13" fmla="*/ 42 h 202"/>
                <a:gd name="T14" fmla="*/ 101 w 101"/>
                <a:gd name="T15" fmla="*/ 161 h 202"/>
                <a:gd name="T16" fmla="*/ 60 w 101"/>
                <a:gd name="T17"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202">
                  <a:moveTo>
                    <a:pt x="60" y="202"/>
                  </a:moveTo>
                  <a:cubicBezTo>
                    <a:pt x="41" y="202"/>
                    <a:pt x="41" y="202"/>
                    <a:pt x="41" y="202"/>
                  </a:cubicBezTo>
                  <a:cubicBezTo>
                    <a:pt x="18" y="202"/>
                    <a:pt x="0" y="184"/>
                    <a:pt x="0" y="161"/>
                  </a:cubicBezTo>
                  <a:cubicBezTo>
                    <a:pt x="0" y="42"/>
                    <a:pt x="0" y="42"/>
                    <a:pt x="0" y="42"/>
                  </a:cubicBezTo>
                  <a:cubicBezTo>
                    <a:pt x="0" y="19"/>
                    <a:pt x="18" y="0"/>
                    <a:pt x="41" y="0"/>
                  </a:cubicBezTo>
                  <a:cubicBezTo>
                    <a:pt x="60" y="0"/>
                    <a:pt x="60" y="0"/>
                    <a:pt x="60" y="0"/>
                  </a:cubicBezTo>
                  <a:cubicBezTo>
                    <a:pt x="83" y="0"/>
                    <a:pt x="101" y="19"/>
                    <a:pt x="101" y="42"/>
                  </a:cubicBezTo>
                  <a:cubicBezTo>
                    <a:pt x="101" y="161"/>
                    <a:pt x="101" y="161"/>
                    <a:pt x="101" y="161"/>
                  </a:cubicBezTo>
                  <a:cubicBezTo>
                    <a:pt x="101" y="184"/>
                    <a:pt x="83" y="202"/>
                    <a:pt x="60" y="202"/>
                  </a:cubicBezTo>
                  <a:close/>
                </a:path>
              </a:pathLst>
            </a:custGeom>
            <a:noFill/>
            <a:ln w="30163" cap="flat">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186" name="îṣḻiḑê"/>
            <p:cNvSpPr/>
            <p:nvPr/>
          </p:nvSpPr>
          <p:spPr bwMode="auto">
            <a:xfrm>
              <a:off x="3726" y="1261"/>
              <a:ext cx="72" cy="0"/>
            </a:xfrm>
            <a:prstGeom prst="line">
              <a:avLst/>
            </a:prstGeom>
            <a:noFill/>
            <a:ln w="30163" cap="rnd">
              <a:solidFill>
                <a:srgbClr val="640917"/>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187" name="ïslîḋé"/>
            <p:cNvSpPr/>
            <p:nvPr/>
          </p:nvSpPr>
          <p:spPr bwMode="auto">
            <a:xfrm>
              <a:off x="3726" y="1331"/>
              <a:ext cx="72" cy="0"/>
            </a:xfrm>
            <a:prstGeom prst="line">
              <a:avLst/>
            </a:prstGeom>
            <a:noFill/>
            <a:ln w="30163" cap="rnd">
              <a:solidFill>
                <a:srgbClr val="640917"/>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188" name="ïṧḻîďe"/>
            <p:cNvSpPr/>
            <p:nvPr/>
          </p:nvSpPr>
          <p:spPr bwMode="auto">
            <a:xfrm>
              <a:off x="3726" y="1404"/>
              <a:ext cx="72" cy="0"/>
            </a:xfrm>
            <a:prstGeom prst="line">
              <a:avLst/>
            </a:prstGeom>
            <a:noFill/>
            <a:ln w="30163" cap="rnd">
              <a:solidFill>
                <a:srgbClr val="640917"/>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189" name="îṩḻiḍé"/>
            <p:cNvSpPr/>
            <p:nvPr/>
          </p:nvSpPr>
          <p:spPr bwMode="auto">
            <a:xfrm>
              <a:off x="3726" y="1474"/>
              <a:ext cx="72" cy="0"/>
            </a:xfrm>
            <a:prstGeom prst="line">
              <a:avLst/>
            </a:prstGeom>
            <a:noFill/>
            <a:ln w="30163" cap="rnd">
              <a:solidFill>
                <a:srgbClr val="640917"/>
              </a:solidFill>
              <a:prstDash val="solid"/>
              <a:miter lim="800000"/>
            </a:ln>
            <a:extLst>
              <a:ext uri="{909E8E84-426E-40DD-AFC4-6F175D3DCCD1}">
                <a14:hiddenFill xmlns:a14="http://schemas.microsoft.com/office/drawing/2010/main">
                  <a:noFill/>
                </a14:hiddenFill>
              </a:ext>
            </a:extLst>
          </p:spPr>
          <p:txBody>
            <a:bodyPr anchor="ctr"/>
            <a:lstStyle/>
            <a:p>
              <a:pPr algn="ctr"/>
            </a:p>
          </p:txBody>
        </p:sp>
        <p:sp>
          <p:nvSpPr>
            <p:cNvPr id="190" name="iṩlíḍê"/>
            <p:cNvSpPr/>
            <p:nvPr/>
          </p:nvSpPr>
          <p:spPr bwMode="auto">
            <a:xfrm>
              <a:off x="3718" y="1781"/>
              <a:ext cx="212" cy="70"/>
            </a:xfrm>
            <a:custGeom>
              <a:avLst/>
              <a:gdLst>
                <a:gd name="T0" fmla="*/ 111 w 111"/>
                <a:gd name="T1" fmla="*/ 37 h 37"/>
                <a:gd name="T2" fmla="*/ 0 w 111"/>
                <a:gd name="T3" fmla="*/ 37 h 37"/>
                <a:gd name="T4" fmla="*/ 0 w 111"/>
                <a:gd name="T5" fmla="*/ 30 h 37"/>
                <a:gd name="T6" fmla="*/ 30 w 111"/>
                <a:gd name="T7" fmla="*/ 0 h 37"/>
                <a:gd name="T8" fmla="*/ 81 w 111"/>
                <a:gd name="T9" fmla="*/ 0 h 37"/>
                <a:gd name="T10" fmla="*/ 111 w 111"/>
                <a:gd name="T11" fmla="*/ 30 h 37"/>
                <a:gd name="T12" fmla="*/ 111 w 111"/>
                <a:gd name="T13" fmla="*/ 37 h 37"/>
              </a:gdLst>
              <a:ahLst/>
              <a:cxnLst>
                <a:cxn ang="0">
                  <a:pos x="T0" y="T1"/>
                </a:cxn>
                <a:cxn ang="0">
                  <a:pos x="T2" y="T3"/>
                </a:cxn>
                <a:cxn ang="0">
                  <a:pos x="T4" y="T5"/>
                </a:cxn>
                <a:cxn ang="0">
                  <a:pos x="T6" y="T7"/>
                </a:cxn>
                <a:cxn ang="0">
                  <a:pos x="T8" y="T9"/>
                </a:cxn>
                <a:cxn ang="0">
                  <a:pos x="T10" y="T11"/>
                </a:cxn>
                <a:cxn ang="0">
                  <a:pos x="T12" y="T13"/>
                </a:cxn>
              </a:cxnLst>
              <a:rect l="0" t="0" r="r" b="b"/>
              <a:pathLst>
                <a:path w="111" h="37">
                  <a:moveTo>
                    <a:pt x="111" y="37"/>
                  </a:moveTo>
                  <a:cubicBezTo>
                    <a:pt x="0" y="37"/>
                    <a:pt x="0" y="37"/>
                    <a:pt x="0" y="37"/>
                  </a:cubicBezTo>
                  <a:cubicBezTo>
                    <a:pt x="0" y="30"/>
                    <a:pt x="0" y="30"/>
                    <a:pt x="0" y="30"/>
                  </a:cubicBezTo>
                  <a:cubicBezTo>
                    <a:pt x="0" y="14"/>
                    <a:pt x="14" y="0"/>
                    <a:pt x="30" y="0"/>
                  </a:cubicBezTo>
                  <a:cubicBezTo>
                    <a:pt x="81" y="0"/>
                    <a:pt x="81" y="0"/>
                    <a:pt x="81" y="0"/>
                  </a:cubicBezTo>
                  <a:cubicBezTo>
                    <a:pt x="97" y="0"/>
                    <a:pt x="111" y="14"/>
                    <a:pt x="111" y="30"/>
                  </a:cubicBezTo>
                  <a:lnTo>
                    <a:pt x="111" y="37"/>
                  </a:lnTo>
                  <a:close/>
                </a:path>
              </a:pathLst>
            </a:custGeom>
            <a:solidFill>
              <a:srgbClr val="CDE0D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1" name="islîḍé"/>
            <p:cNvSpPr/>
            <p:nvPr/>
          </p:nvSpPr>
          <p:spPr bwMode="auto">
            <a:xfrm>
              <a:off x="3718" y="1781"/>
              <a:ext cx="212" cy="70"/>
            </a:xfrm>
            <a:custGeom>
              <a:avLst/>
              <a:gdLst>
                <a:gd name="T0" fmla="*/ 111 w 111"/>
                <a:gd name="T1" fmla="*/ 37 h 37"/>
                <a:gd name="T2" fmla="*/ 0 w 111"/>
                <a:gd name="T3" fmla="*/ 37 h 37"/>
                <a:gd name="T4" fmla="*/ 0 w 111"/>
                <a:gd name="T5" fmla="*/ 30 h 37"/>
                <a:gd name="T6" fmla="*/ 30 w 111"/>
                <a:gd name="T7" fmla="*/ 0 h 37"/>
                <a:gd name="T8" fmla="*/ 81 w 111"/>
                <a:gd name="T9" fmla="*/ 0 h 37"/>
                <a:gd name="T10" fmla="*/ 111 w 111"/>
                <a:gd name="T11" fmla="*/ 30 h 37"/>
                <a:gd name="T12" fmla="*/ 111 w 111"/>
                <a:gd name="T13" fmla="*/ 37 h 37"/>
              </a:gdLst>
              <a:ahLst/>
              <a:cxnLst>
                <a:cxn ang="0">
                  <a:pos x="T0" y="T1"/>
                </a:cxn>
                <a:cxn ang="0">
                  <a:pos x="T2" y="T3"/>
                </a:cxn>
                <a:cxn ang="0">
                  <a:pos x="T4" y="T5"/>
                </a:cxn>
                <a:cxn ang="0">
                  <a:pos x="T6" y="T7"/>
                </a:cxn>
                <a:cxn ang="0">
                  <a:pos x="T8" y="T9"/>
                </a:cxn>
                <a:cxn ang="0">
                  <a:pos x="T10" y="T11"/>
                </a:cxn>
                <a:cxn ang="0">
                  <a:pos x="T12" y="T13"/>
                </a:cxn>
              </a:cxnLst>
              <a:rect l="0" t="0" r="r" b="b"/>
              <a:pathLst>
                <a:path w="111" h="37">
                  <a:moveTo>
                    <a:pt x="111" y="37"/>
                  </a:moveTo>
                  <a:cubicBezTo>
                    <a:pt x="0" y="37"/>
                    <a:pt x="0" y="37"/>
                    <a:pt x="0" y="37"/>
                  </a:cubicBezTo>
                  <a:cubicBezTo>
                    <a:pt x="0" y="30"/>
                    <a:pt x="0" y="30"/>
                    <a:pt x="0" y="30"/>
                  </a:cubicBezTo>
                  <a:cubicBezTo>
                    <a:pt x="0" y="14"/>
                    <a:pt x="14" y="0"/>
                    <a:pt x="30" y="0"/>
                  </a:cubicBezTo>
                  <a:cubicBezTo>
                    <a:pt x="81" y="0"/>
                    <a:pt x="81" y="0"/>
                    <a:pt x="81" y="0"/>
                  </a:cubicBezTo>
                  <a:cubicBezTo>
                    <a:pt x="97" y="0"/>
                    <a:pt x="111" y="14"/>
                    <a:pt x="111" y="30"/>
                  </a:cubicBezTo>
                  <a:lnTo>
                    <a:pt x="111" y="37"/>
                  </a:lnTo>
                  <a:close/>
                </a:path>
              </a:pathLst>
            </a:custGeom>
            <a:noFill/>
            <a:ln w="30163" cap="flat">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192" name="i$ḻiďe"/>
            <p:cNvSpPr/>
            <p:nvPr/>
          </p:nvSpPr>
          <p:spPr bwMode="auto">
            <a:xfrm>
              <a:off x="2019" y="2815"/>
              <a:ext cx="629" cy="724"/>
            </a:xfrm>
            <a:custGeom>
              <a:avLst/>
              <a:gdLst>
                <a:gd name="T0" fmla="*/ 305 w 330"/>
                <a:gd name="T1" fmla="*/ 293 h 380"/>
                <a:gd name="T2" fmla="*/ 325 w 330"/>
                <a:gd name="T3" fmla="*/ 241 h 380"/>
                <a:gd name="T4" fmla="*/ 317 w 330"/>
                <a:gd name="T5" fmla="*/ 243 h 380"/>
                <a:gd name="T6" fmla="*/ 316 w 330"/>
                <a:gd name="T7" fmla="*/ 150 h 380"/>
                <a:gd name="T8" fmla="*/ 164 w 330"/>
                <a:gd name="T9" fmla="*/ 1 h 380"/>
                <a:gd name="T10" fmla="*/ 14 w 330"/>
                <a:gd name="T11" fmla="*/ 151 h 380"/>
                <a:gd name="T12" fmla="*/ 14 w 330"/>
                <a:gd name="T13" fmla="*/ 243 h 380"/>
                <a:gd name="T14" fmla="*/ 5 w 330"/>
                <a:gd name="T15" fmla="*/ 241 h 380"/>
                <a:gd name="T16" fmla="*/ 25 w 330"/>
                <a:gd name="T17" fmla="*/ 293 h 380"/>
                <a:gd name="T18" fmla="*/ 5 w 330"/>
                <a:gd name="T19" fmla="*/ 293 h 380"/>
                <a:gd name="T20" fmla="*/ 49 w 330"/>
                <a:gd name="T21" fmla="*/ 342 h 380"/>
                <a:gd name="T22" fmla="*/ 49 w 330"/>
                <a:gd name="T23" fmla="*/ 347 h 380"/>
                <a:gd name="T24" fmla="*/ 40 w 330"/>
                <a:gd name="T25" fmla="*/ 370 h 380"/>
                <a:gd name="T26" fmla="*/ 92 w 330"/>
                <a:gd name="T27" fmla="*/ 361 h 380"/>
                <a:gd name="T28" fmla="*/ 104 w 330"/>
                <a:gd name="T29" fmla="*/ 365 h 380"/>
                <a:gd name="T30" fmla="*/ 226 w 330"/>
                <a:gd name="T31" fmla="*/ 365 h 380"/>
                <a:gd name="T32" fmla="*/ 239 w 330"/>
                <a:gd name="T33" fmla="*/ 360 h 380"/>
                <a:gd name="T34" fmla="*/ 292 w 330"/>
                <a:gd name="T35" fmla="*/ 370 h 380"/>
                <a:gd name="T36" fmla="*/ 280 w 330"/>
                <a:gd name="T37" fmla="*/ 342 h 380"/>
                <a:gd name="T38" fmla="*/ 327 w 330"/>
                <a:gd name="T39" fmla="*/ 293 h 380"/>
                <a:gd name="T40" fmla="*/ 305 w 330"/>
                <a:gd name="T41" fmla="*/ 293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0" h="380">
                  <a:moveTo>
                    <a:pt x="305" y="293"/>
                  </a:moveTo>
                  <a:cubicBezTo>
                    <a:pt x="321" y="281"/>
                    <a:pt x="330" y="261"/>
                    <a:pt x="325" y="241"/>
                  </a:cubicBezTo>
                  <a:cubicBezTo>
                    <a:pt x="317" y="243"/>
                    <a:pt x="317" y="243"/>
                    <a:pt x="317" y="243"/>
                  </a:cubicBezTo>
                  <a:cubicBezTo>
                    <a:pt x="316" y="150"/>
                    <a:pt x="316" y="150"/>
                    <a:pt x="316" y="150"/>
                  </a:cubicBezTo>
                  <a:cubicBezTo>
                    <a:pt x="315" y="67"/>
                    <a:pt x="247" y="0"/>
                    <a:pt x="164" y="1"/>
                  </a:cubicBezTo>
                  <a:cubicBezTo>
                    <a:pt x="81" y="1"/>
                    <a:pt x="14" y="68"/>
                    <a:pt x="14" y="151"/>
                  </a:cubicBezTo>
                  <a:cubicBezTo>
                    <a:pt x="14" y="243"/>
                    <a:pt x="14" y="243"/>
                    <a:pt x="14" y="243"/>
                  </a:cubicBezTo>
                  <a:cubicBezTo>
                    <a:pt x="5" y="241"/>
                    <a:pt x="5" y="241"/>
                    <a:pt x="5" y="241"/>
                  </a:cubicBezTo>
                  <a:cubicBezTo>
                    <a:pt x="0" y="261"/>
                    <a:pt x="9" y="281"/>
                    <a:pt x="25" y="293"/>
                  </a:cubicBezTo>
                  <a:cubicBezTo>
                    <a:pt x="5" y="293"/>
                    <a:pt x="5" y="293"/>
                    <a:pt x="5" y="293"/>
                  </a:cubicBezTo>
                  <a:cubicBezTo>
                    <a:pt x="5" y="318"/>
                    <a:pt x="24" y="339"/>
                    <a:pt x="49" y="342"/>
                  </a:cubicBezTo>
                  <a:cubicBezTo>
                    <a:pt x="49" y="347"/>
                    <a:pt x="49" y="347"/>
                    <a:pt x="49" y="347"/>
                  </a:cubicBezTo>
                  <a:cubicBezTo>
                    <a:pt x="40" y="370"/>
                    <a:pt x="40" y="370"/>
                    <a:pt x="40" y="370"/>
                  </a:cubicBezTo>
                  <a:cubicBezTo>
                    <a:pt x="58" y="377"/>
                    <a:pt x="78" y="373"/>
                    <a:pt x="92" y="361"/>
                  </a:cubicBezTo>
                  <a:cubicBezTo>
                    <a:pt x="104" y="365"/>
                    <a:pt x="104" y="365"/>
                    <a:pt x="104" y="365"/>
                  </a:cubicBezTo>
                  <a:cubicBezTo>
                    <a:pt x="144" y="380"/>
                    <a:pt x="187" y="380"/>
                    <a:pt x="226" y="365"/>
                  </a:cubicBezTo>
                  <a:cubicBezTo>
                    <a:pt x="239" y="360"/>
                    <a:pt x="239" y="360"/>
                    <a:pt x="239" y="360"/>
                  </a:cubicBezTo>
                  <a:cubicBezTo>
                    <a:pt x="256" y="377"/>
                    <a:pt x="267" y="375"/>
                    <a:pt x="292" y="370"/>
                  </a:cubicBezTo>
                  <a:cubicBezTo>
                    <a:pt x="280" y="342"/>
                    <a:pt x="280" y="342"/>
                    <a:pt x="280" y="342"/>
                  </a:cubicBezTo>
                  <a:cubicBezTo>
                    <a:pt x="306" y="340"/>
                    <a:pt x="327" y="319"/>
                    <a:pt x="327" y="293"/>
                  </a:cubicBezTo>
                  <a:lnTo>
                    <a:pt x="305" y="293"/>
                  </a:lnTo>
                  <a:close/>
                </a:path>
              </a:pathLst>
            </a:custGeom>
            <a:solidFill>
              <a:srgbClr val="FFD6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3" name="íśľïde"/>
            <p:cNvSpPr/>
            <p:nvPr/>
          </p:nvSpPr>
          <p:spPr bwMode="auto">
            <a:xfrm>
              <a:off x="2019" y="2815"/>
              <a:ext cx="629" cy="724"/>
            </a:xfrm>
            <a:custGeom>
              <a:avLst/>
              <a:gdLst>
                <a:gd name="T0" fmla="*/ 305 w 330"/>
                <a:gd name="T1" fmla="*/ 293 h 380"/>
                <a:gd name="T2" fmla="*/ 325 w 330"/>
                <a:gd name="T3" fmla="*/ 241 h 380"/>
                <a:gd name="T4" fmla="*/ 317 w 330"/>
                <a:gd name="T5" fmla="*/ 243 h 380"/>
                <a:gd name="T6" fmla="*/ 316 w 330"/>
                <a:gd name="T7" fmla="*/ 150 h 380"/>
                <a:gd name="T8" fmla="*/ 164 w 330"/>
                <a:gd name="T9" fmla="*/ 1 h 380"/>
                <a:gd name="T10" fmla="*/ 14 w 330"/>
                <a:gd name="T11" fmla="*/ 151 h 380"/>
                <a:gd name="T12" fmla="*/ 14 w 330"/>
                <a:gd name="T13" fmla="*/ 243 h 380"/>
                <a:gd name="T14" fmla="*/ 5 w 330"/>
                <a:gd name="T15" fmla="*/ 241 h 380"/>
                <a:gd name="T16" fmla="*/ 25 w 330"/>
                <a:gd name="T17" fmla="*/ 293 h 380"/>
                <a:gd name="T18" fmla="*/ 5 w 330"/>
                <a:gd name="T19" fmla="*/ 293 h 380"/>
                <a:gd name="T20" fmla="*/ 49 w 330"/>
                <a:gd name="T21" fmla="*/ 342 h 380"/>
                <a:gd name="T22" fmla="*/ 49 w 330"/>
                <a:gd name="T23" fmla="*/ 347 h 380"/>
                <a:gd name="T24" fmla="*/ 40 w 330"/>
                <a:gd name="T25" fmla="*/ 370 h 380"/>
                <a:gd name="T26" fmla="*/ 92 w 330"/>
                <a:gd name="T27" fmla="*/ 361 h 380"/>
                <a:gd name="T28" fmla="*/ 104 w 330"/>
                <a:gd name="T29" fmla="*/ 365 h 380"/>
                <a:gd name="T30" fmla="*/ 226 w 330"/>
                <a:gd name="T31" fmla="*/ 365 h 380"/>
                <a:gd name="T32" fmla="*/ 239 w 330"/>
                <a:gd name="T33" fmla="*/ 360 h 380"/>
                <a:gd name="T34" fmla="*/ 292 w 330"/>
                <a:gd name="T35" fmla="*/ 370 h 380"/>
                <a:gd name="T36" fmla="*/ 280 w 330"/>
                <a:gd name="T37" fmla="*/ 342 h 380"/>
                <a:gd name="T38" fmla="*/ 327 w 330"/>
                <a:gd name="T39" fmla="*/ 293 h 380"/>
                <a:gd name="T40" fmla="*/ 305 w 330"/>
                <a:gd name="T41" fmla="*/ 293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0" h="380">
                  <a:moveTo>
                    <a:pt x="305" y="293"/>
                  </a:moveTo>
                  <a:cubicBezTo>
                    <a:pt x="321" y="281"/>
                    <a:pt x="330" y="261"/>
                    <a:pt x="325" y="241"/>
                  </a:cubicBezTo>
                  <a:cubicBezTo>
                    <a:pt x="317" y="243"/>
                    <a:pt x="317" y="243"/>
                    <a:pt x="317" y="243"/>
                  </a:cubicBezTo>
                  <a:cubicBezTo>
                    <a:pt x="316" y="150"/>
                    <a:pt x="316" y="150"/>
                    <a:pt x="316" y="150"/>
                  </a:cubicBezTo>
                  <a:cubicBezTo>
                    <a:pt x="315" y="67"/>
                    <a:pt x="247" y="0"/>
                    <a:pt x="164" y="1"/>
                  </a:cubicBezTo>
                  <a:cubicBezTo>
                    <a:pt x="81" y="1"/>
                    <a:pt x="14" y="68"/>
                    <a:pt x="14" y="151"/>
                  </a:cubicBezTo>
                  <a:cubicBezTo>
                    <a:pt x="14" y="243"/>
                    <a:pt x="14" y="243"/>
                    <a:pt x="14" y="243"/>
                  </a:cubicBezTo>
                  <a:cubicBezTo>
                    <a:pt x="5" y="241"/>
                    <a:pt x="5" y="241"/>
                    <a:pt x="5" y="241"/>
                  </a:cubicBezTo>
                  <a:cubicBezTo>
                    <a:pt x="0" y="261"/>
                    <a:pt x="9" y="281"/>
                    <a:pt x="25" y="293"/>
                  </a:cubicBezTo>
                  <a:cubicBezTo>
                    <a:pt x="5" y="293"/>
                    <a:pt x="5" y="293"/>
                    <a:pt x="5" y="293"/>
                  </a:cubicBezTo>
                  <a:cubicBezTo>
                    <a:pt x="5" y="318"/>
                    <a:pt x="24" y="339"/>
                    <a:pt x="49" y="342"/>
                  </a:cubicBezTo>
                  <a:cubicBezTo>
                    <a:pt x="49" y="347"/>
                    <a:pt x="49" y="347"/>
                    <a:pt x="49" y="347"/>
                  </a:cubicBezTo>
                  <a:cubicBezTo>
                    <a:pt x="40" y="370"/>
                    <a:pt x="40" y="370"/>
                    <a:pt x="40" y="370"/>
                  </a:cubicBezTo>
                  <a:cubicBezTo>
                    <a:pt x="58" y="377"/>
                    <a:pt x="78" y="373"/>
                    <a:pt x="92" y="361"/>
                  </a:cubicBezTo>
                  <a:cubicBezTo>
                    <a:pt x="104" y="365"/>
                    <a:pt x="104" y="365"/>
                    <a:pt x="104" y="365"/>
                  </a:cubicBezTo>
                  <a:cubicBezTo>
                    <a:pt x="144" y="380"/>
                    <a:pt x="187" y="380"/>
                    <a:pt x="226" y="365"/>
                  </a:cubicBezTo>
                  <a:cubicBezTo>
                    <a:pt x="239" y="360"/>
                    <a:pt x="239" y="360"/>
                    <a:pt x="239" y="360"/>
                  </a:cubicBezTo>
                  <a:cubicBezTo>
                    <a:pt x="256" y="377"/>
                    <a:pt x="267" y="375"/>
                    <a:pt x="292" y="370"/>
                  </a:cubicBezTo>
                  <a:cubicBezTo>
                    <a:pt x="280" y="342"/>
                    <a:pt x="280" y="342"/>
                    <a:pt x="280" y="342"/>
                  </a:cubicBezTo>
                  <a:cubicBezTo>
                    <a:pt x="306" y="340"/>
                    <a:pt x="327" y="319"/>
                    <a:pt x="327" y="293"/>
                  </a:cubicBezTo>
                  <a:lnTo>
                    <a:pt x="305" y="293"/>
                  </a:lnTo>
                  <a:close/>
                </a:path>
              </a:pathLst>
            </a:custGeom>
            <a:noFill/>
            <a:ln w="30163" cap="flat">
              <a:solidFill>
                <a:srgbClr val="640917"/>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1000"/>
                                        <p:tgtEl>
                                          <p:spTgt spid="28"/>
                                        </p:tgtEl>
                                      </p:cBhvr>
                                    </p:animEffect>
                                    <p:anim calcmode="lin" valueType="num">
                                      <p:cBhvr>
                                        <p:cTn id="12" dur="1000" fill="hold"/>
                                        <p:tgtEl>
                                          <p:spTgt spid="28"/>
                                        </p:tgtEl>
                                        <p:attrNameLst>
                                          <p:attrName>ppt_x</p:attrName>
                                        </p:attrNameLst>
                                      </p:cBhvr>
                                      <p:tavLst>
                                        <p:tav tm="0">
                                          <p:val>
                                            <p:strVal val="#ppt_x"/>
                                          </p:val>
                                        </p:tav>
                                        <p:tav tm="100000">
                                          <p:val>
                                            <p:strVal val="#ppt_x"/>
                                          </p:val>
                                        </p:tav>
                                      </p:tavLst>
                                    </p:anim>
                                    <p:anim calcmode="lin" valueType="num">
                                      <p:cBhvr>
                                        <p:cTn id="13" dur="1000" fill="hold"/>
                                        <p:tgtEl>
                                          <p:spTgt spid="28"/>
                                        </p:tgtEl>
                                        <p:attrNameLst>
                                          <p:attrName>ppt_y</p:attrName>
                                        </p:attrNameLst>
                                      </p:cBhvr>
                                      <p:tavLst>
                                        <p:tav tm="0">
                                          <p:val>
                                            <p:strVal val="#ppt_y+.1"/>
                                          </p:val>
                                        </p:tav>
                                        <p:tav tm="100000">
                                          <p:val>
                                            <p:strVal val="#ppt_y"/>
                                          </p:val>
                                        </p:tav>
                                      </p:tavLst>
                                    </p:anim>
                                  </p:childTnLst>
                                </p:cTn>
                              </p:par>
                              <p:par>
                                <p:cTn id="14" presetID="10" presetClass="entr" presetSubtype="0" fill="hold" nodeType="withEffect">
                                  <p:stCondLst>
                                    <p:cond delay="200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1000"/>
                                        <p:tgtEl>
                                          <p:spTgt spid="29"/>
                                        </p:tgtEl>
                                      </p:cBhvr>
                                    </p:animEffect>
                                    <p:anim calcmode="lin" valueType="num">
                                      <p:cBhvr>
                                        <p:cTn id="21" dur="1000" fill="hold"/>
                                        <p:tgtEl>
                                          <p:spTgt spid="29"/>
                                        </p:tgtEl>
                                        <p:attrNameLst>
                                          <p:attrName>ppt_x</p:attrName>
                                        </p:attrNameLst>
                                      </p:cBhvr>
                                      <p:tavLst>
                                        <p:tav tm="0">
                                          <p:val>
                                            <p:strVal val="#ppt_x"/>
                                          </p:val>
                                        </p:tav>
                                        <p:tav tm="100000">
                                          <p:val>
                                            <p:strVal val="#ppt_x"/>
                                          </p:val>
                                        </p:tav>
                                      </p:tavLst>
                                    </p:anim>
                                    <p:anim calcmode="lin" valueType="num">
                                      <p:cBhvr>
                                        <p:cTn id="22" dur="1000" fill="hold"/>
                                        <p:tgtEl>
                                          <p:spTgt spid="29"/>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42" presetClass="entr" presetSubtype="0"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1000"/>
                                        <p:tgtEl>
                                          <p:spTgt spid="30"/>
                                        </p:tgtEl>
                                      </p:cBhvr>
                                    </p:animEffect>
                                    <p:anim calcmode="lin" valueType="num">
                                      <p:cBhvr>
                                        <p:cTn id="27" dur="1000" fill="hold"/>
                                        <p:tgtEl>
                                          <p:spTgt spid="30"/>
                                        </p:tgtEl>
                                        <p:attrNameLst>
                                          <p:attrName>ppt_x</p:attrName>
                                        </p:attrNameLst>
                                      </p:cBhvr>
                                      <p:tavLst>
                                        <p:tav tm="0">
                                          <p:val>
                                            <p:strVal val="#ppt_x"/>
                                          </p:val>
                                        </p:tav>
                                        <p:tav tm="100000">
                                          <p:val>
                                            <p:strVal val="#ppt_x"/>
                                          </p:val>
                                        </p:tav>
                                      </p:tavLst>
                                    </p:anim>
                                    <p:anim calcmode="lin" valueType="num">
                                      <p:cBhvr>
                                        <p:cTn id="28" dur="1000" fill="hold"/>
                                        <p:tgtEl>
                                          <p:spTgt spid="30"/>
                                        </p:tgtEl>
                                        <p:attrNameLst>
                                          <p:attrName>ppt_y</p:attrName>
                                        </p:attrNameLst>
                                      </p:cBhvr>
                                      <p:tavLst>
                                        <p:tav tm="0">
                                          <p:val>
                                            <p:strVal val="#ppt_y+.1"/>
                                          </p:val>
                                        </p:tav>
                                        <p:tav tm="100000">
                                          <p:val>
                                            <p:strVal val="#ppt_y"/>
                                          </p:val>
                                        </p:tav>
                                      </p:tavLst>
                                    </p:anim>
                                  </p:childTnLst>
                                </p:cTn>
                              </p:par>
                            </p:childTnLst>
                          </p:cTn>
                        </p:par>
                        <p:par>
                          <p:cTn id="29" fill="hold">
                            <p:stCondLst>
                              <p:cond delay="3500"/>
                            </p:stCondLst>
                            <p:childTnLst>
                              <p:par>
                                <p:cTn id="30" presetID="42" presetClass="entr" presetSubtype="0"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1000"/>
                                        <p:tgtEl>
                                          <p:spTgt spid="31"/>
                                        </p:tgtEl>
                                      </p:cBhvr>
                                    </p:animEffect>
                                    <p:anim calcmode="lin" valueType="num">
                                      <p:cBhvr>
                                        <p:cTn id="33" dur="1000" fill="hold"/>
                                        <p:tgtEl>
                                          <p:spTgt spid="31"/>
                                        </p:tgtEl>
                                        <p:attrNameLst>
                                          <p:attrName>ppt_x</p:attrName>
                                        </p:attrNameLst>
                                      </p:cBhvr>
                                      <p:tavLst>
                                        <p:tav tm="0">
                                          <p:val>
                                            <p:strVal val="#ppt_x"/>
                                          </p:val>
                                        </p:tav>
                                        <p:tav tm="100000">
                                          <p:val>
                                            <p:strVal val="#ppt_x"/>
                                          </p:val>
                                        </p:tav>
                                      </p:tavLst>
                                    </p:anim>
                                    <p:anim calcmode="lin" valueType="num">
                                      <p:cBhvr>
                                        <p:cTn id="3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1944685" y="2897188"/>
            <a:ext cx="8375655" cy="2120902"/>
          </a:xfrm>
          <a:prstGeom prst="rect">
            <a:avLst/>
          </a:prstGeom>
        </p:spPr>
        <p:txBody>
          <a:bodyPr wrap="square">
            <a:spAutoFit/>
          </a:bodyPr>
          <a:lstStyle/>
          <a:p>
            <a:pPr algn="just">
              <a:lnSpc>
                <a:spcPct val="150000"/>
              </a:lnSpc>
            </a:pPr>
            <a:r>
              <a:rPr lang="zh-CN" altLang="en-US" spc="300">
                <a:latin typeface="+mj-ea"/>
                <a:ea typeface="+mj-ea"/>
              </a:rPr>
              <a:t>     让</a:t>
            </a:r>
            <a:r>
              <a:rPr lang="zh-CN" altLang="en-US" spc="300" dirty="0">
                <a:latin typeface="+mj-ea"/>
                <a:ea typeface="+mj-ea"/>
              </a:rPr>
              <a:t>我们再此感谢老师的精彩课程！同时我也代表众行公司感谢大家对我们工作的支持和积极的参与。请您填写内训评估表，对我们课程和工作有什么建议和意见，也请写在上面，来自于您的声音是对我们最大的鼓励和帮助大家在填写评估表的同时，也预祝各位步步高升。真心期待着与您再次相会！谢谢！</a:t>
            </a:r>
            <a:endParaRPr lang="zh-CN" altLang="en-US" spc="300" dirty="0">
              <a:latin typeface="+mj-ea"/>
              <a:ea typeface="+mj-ea"/>
            </a:endParaRPr>
          </a:p>
        </p:txBody>
      </p:sp>
      <p:sp>
        <p:nvSpPr>
          <p:cNvPr id="12" name="矩形 11"/>
          <p:cNvSpPr/>
          <p:nvPr/>
        </p:nvSpPr>
        <p:spPr>
          <a:xfrm>
            <a:off x="3529432" y="1695842"/>
            <a:ext cx="5133136" cy="906915"/>
          </a:xfrm>
          <a:prstGeom prst="rect">
            <a:avLst/>
          </a:prstGeom>
        </p:spPr>
        <p:txBody>
          <a:bodyPr wrap="none">
            <a:spAutoFit/>
          </a:bodyPr>
          <a:lstStyle/>
          <a:p>
            <a:pPr algn="ctr">
              <a:lnSpc>
                <a:spcPct val="150000"/>
              </a:lnSpc>
            </a:pPr>
            <a:r>
              <a:rPr lang="zh-CN" altLang="en-US" sz="4000" b="1" spc="600" dirty="0">
                <a:solidFill>
                  <a:schemeClr val="accent4">
                    <a:lumMod val="75000"/>
                  </a:schemeClr>
                </a:solidFill>
                <a:latin typeface="+mj-ea"/>
                <a:ea typeface="+mj-ea"/>
              </a:rPr>
              <a:t>培训结束 谢谢大家</a:t>
            </a:r>
            <a:endParaRPr lang="zh-CN" altLang="en-US" sz="4000" b="1" spc="600" dirty="0">
              <a:solidFill>
                <a:schemeClr val="accent4">
                  <a:lumMod val="75000"/>
                </a:schemeClr>
              </a:solidFill>
              <a:latin typeface="+mj-ea"/>
              <a:ea typeface="+mj-ea"/>
            </a:endParaRPr>
          </a:p>
        </p:txBody>
      </p:sp>
      <p:grpSp>
        <p:nvGrpSpPr>
          <p:cNvPr id="7" name="组合 6"/>
          <p:cNvGrpSpPr/>
          <p:nvPr/>
        </p:nvGrpSpPr>
        <p:grpSpPr>
          <a:xfrm>
            <a:off x="366768" y="379301"/>
            <a:ext cx="4057109" cy="1166557"/>
            <a:chOff x="8854117" y="1846932"/>
            <a:chExt cx="4057109" cy="1166557"/>
          </a:xfrm>
        </p:grpSpPr>
        <p:sp>
          <p:nvSpPr>
            <p:cNvPr id="8" name="矩形 7"/>
            <p:cNvSpPr/>
            <p:nvPr/>
          </p:nvSpPr>
          <p:spPr>
            <a:xfrm>
              <a:off x="8877047" y="2613379"/>
              <a:ext cx="3036985" cy="400110"/>
            </a:xfrm>
            <a:prstGeom prst="rect">
              <a:avLst/>
            </a:prstGeom>
          </p:spPr>
          <p:txBody>
            <a:bodyPr wrap="none">
              <a:spAutoFit/>
            </a:bodyPr>
            <a:lstStyle/>
            <a:p>
              <a:r>
                <a:rPr lang="en-US" altLang="zh-CN" sz="2000" spc="408" dirty="0">
                  <a:solidFill>
                    <a:schemeClr val="bg1">
                      <a:lumMod val="50000"/>
                    </a:schemeClr>
                  </a:solidFill>
                  <a:latin typeface="微软雅黑" panose="020B0503020204020204" pitchFamily="34" charset="-122"/>
                  <a:ea typeface="微软雅黑" panose="020B0503020204020204" pitchFamily="34" charset="-122"/>
                  <a:cs typeface="Aharoni" panose="02010803020104030203" pitchFamily="2" charset="-79"/>
                </a:rPr>
                <a:t>WHAT IS A TEAM</a:t>
              </a:r>
              <a:endParaRPr lang="zh-CN" altLang="en-US" sz="2000" spc="408" dirty="0">
                <a:solidFill>
                  <a:schemeClr val="bg1">
                    <a:lumMod val="50000"/>
                  </a:schemeClr>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9" name="矩形 8"/>
            <p:cNvSpPr/>
            <p:nvPr/>
          </p:nvSpPr>
          <p:spPr>
            <a:xfrm>
              <a:off x="8854117" y="1846932"/>
              <a:ext cx="4057109" cy="1015663"/>
            </a:xfrm>
            <a:prstGeom prst="rect">
              <a:avLst/>
            </a:prstGeom>
          </p:spPr>
          <p:txBody>
            <a:bodyPr wrap="square">
              <a:spAutoFit/>
            </a:bodyPr>
            <a:lstStyle/>
            <a:p>
              <a:r>
                <a:rPr lang="en-US" altLang="zh-CN" sz="6000" b="1" spc="408" dirty="0">
                  <a:solidFill>
                    <a:srgbClr val="FF0000"/>
                  </a:solidFill>
                  <a:latin typeface="Adobe Gothic Std B" panose="020B0800000000000000" pitchFamily="34" charset="-128"/>
                  <a:ea typeface="Adobe Gothic Std B" panose="020B0800000000000000" pitchFamily="34" charset="-128"/>
                  <a:cs typeface="Aharoni" panose="02010803020104030203" pitchFamily="2" charset="-79"/>
                </a:rPr>
                <a:t>TEAM</a:t>
              </a:r>
              <a:endParaRPr lang="zh-CN" altLang="en-US" sz="6000" b="1" spc="408" dirty="0">
                <a:solidFill>
                  <a:srgbClr val="FF0000"/>
                </a:solidFill>
                <a:latin typeface="Adobe Gothic Std B" panose="020B0800000000000000" pitchFamily="34" charset="-128"/>
                <a:cs typeface="Aharoni" panose="02010803020104030203" pitchFamily="2" charset="-79"/>
              </a:endParaRPr>
            </a:p>
          </p:txBody>
        </p:sp>
      </p:grpSp>
    </p:spTree>
  </p:cSld>
  <p:clrMapOvr>
    <a:masterClrMapping/>
  </p:clrMapOvr>
  <mc:AlternateContent xmlns:mc="http://schemas.openxmlformats.org/markup-compatibility/2006">
    <mc:Choice xmlns:p14="http://schemas.microsoft.com/office/powerpoint/2010/main" Requires="p14">
      <p:transition spd="slow" p14:dur="3000" advClick="0" advTm="0">
        <p14:shre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nodeType="afterEffect">
                                  <p:stCondLst>
                                    <p:cond delay="0"/>
                                  </p:stCondLst>
                                  <p:iterate type="lt">
                                    <p:tmPct val="10000"/>
                                  </p:iterate>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500" fill="hold"/>
                                        <p:tgtEl>
                                          <p:spTgt spid="11">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1">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xEl>
                                              <p:pRg st="0" end="0"/>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MH" val="20151104112100"/>
  <p:tag name="MH_LIBRARY" val="GRAPHIC"/>
  <p:tag name="MH_TYPE" val="Text"/>
  <p:tag name="MH_ORDER" val="1"/>
</p:tagLst>
</file>

<file path=ppt/tags/tag2.xml><?xml version="1.0" encoding="utf-8"?>
<p:tagLst xmlns:p="http://schemas.openxmlformats.org/presentationml/2006/main">
  <p:tag name="MH" val="20151104112100"/>
  <p:tag name="MH_LIBRARY" val="GRAPHIC"/>
  <p:tag name="MH_TYPE" val="Text"/>
  <p:tag name="MH_ORDER" val="1"/>
</p:tagLst>
</file>

<file path=ppt/tags/tag3.xml><?xml version="1.0" encoding="utf-8"?>
<p:tagLst xmlns:p="http://schemas.openxmlformats.org/presentationml/2006/main">
  <p:tag name="MH" val="20151104112100"/>
  <p:tag name="MH_LIBRARY" val="GRAPHIC"/>
  <p:tag name="MH_TYPE" val="Text"/>
  <p:tag name="MH_ORDER" val="1"/>
</p:tagLst>
</file>

<file path=ppt/tags/tag4.xml><?xml version="1.0" encoding="utf-8"?>
<p:tagLst xmlns:p="http://schemas.openxmlformats.org/presentationml/2006/main">
  <p:tag name="MH" val="20151104112100"/>
  <p:tag name="MH_LIBRARY" val="GRAPHIC"/>
  <p:tag name="MH_TYPE" val="Text"/>
  <p:tag name="MH_ORDER" val="1"/>
</p:tagLst>
</file>

<file path=ppt/tags/tag5.xml><?xml version="1.0" encoding="utf-8"?>
<p:tagLst xmlns:p="http://schemas.openxmlformats.org/presentationml/2006/main">
  <p:tag name="MH" val="20151104112100"/>
  <p:tag name="MH_LIBRARY" val="GRAPHIC"/>
  <p:tag name="MH_TYPE" val="Text"/>
  <p:tag name="MH_ORDER" val="1"/>
</p:tagLst>
</file>

<file path=ppt/tags/tag6.xml><?xml version="1.0" encoding="utf-8"?>
<p:tagLst xmlns:p="http://schemas.openxmlformats.org/presentationml/2006/main">
  <p:tag name="MH" val="20151104112100"/>
  <p:tag name="MH_LIBRARY" val="GRAPHIC"/>
  <p:tag name="MH_TYPE" val="Text"/>
  <p:tag name="MH_ORDER" val="1"/>
</p:tagLst>
</file>

<file path=ppt/tags/tag7.xml><?xml version="1.0" encoding="utf-8"?>
<p:tagLst xmlns:p="http://schemas.openxmlformats.org/presentationml/2006/main">
  <p:tag name="MH" val="20151104112100"/>
  <p:tag name="MH_LIBRARY" val="GRAPHIC"/>
  <p:tag name="MH_TYPE" val="Text"/>
  <p:tag name="MH_ORDER" val="1"/>
</p:tagLst>
</file>

<file path=ppt/tags/tag8.xml><?xml version="1.0" encoding="utf-8"?>
<p:tagLst xmlns:p="http://schemas.openxmlformats.org/presentationml/2006/main">
  <p:tag name="ISLIDE.VECTOR" val="3b7d6fdc-118b-47d4-9ab6-91b7d1986cf5"/>
</p:tagLst>
</file>

<file path=ppt/tags/tag9.xml><?xml version="1.0" encoding="utf-8"?>
<p:tagLst xmlns:p="http://schemas.openxmlformats.org/presentationml/2006/main">
  <p:tag name="ISLIDE.VECTOR" val="0345f9b9-39f5-4f91-a481-0384f9b006b0"/>
</p:tagLst>
</file>

<file path=ppt/tags/tag10.xml><?xml version="1.0" encoding="utf-8"?>
<p:tagLst xmlns:p="http://schemas.openxmlformats.org/presentationml/2006/main">
  <p:tag name="ISLIDE.VECTOR" val="11082c8b-0832-4fa3-b617-6dea5e3e8267"/>
</p:tagLst>
</file>

<file path=ppt/tags/tag11.xml><?xml version="1.0" encoding="utf-8"?>
<p:tagLst xmlns:p="http://schemas.openxmlformats.org/presentationml/2006/main">
  <p:tag name="ISLIDE.VECTOR" val="c3d1740d-7a8d-43fe-aa8b-3a8cc8bdb5d4"/>
</p:tagLst>
</file>

<file path=ppt/tags/tag12.xml><?xml version="1.0" encoding="utf-8"?>
<p:tagLst xmlns:p="http://schemas.openxmlformats.org/presentationml/2006/main">
  <p:tag name="ISLIDE.VECTOR" val="e339abab-ccf8-401c-9704-b16ca25bb193"/>
</p:tagLst>
</file>

<file path=ppt/tags/tag13.xml><?xml version="1.0" encoding="utf-8"?>
<p:tagLst xmlns:p="http://schemas.openxmlformats.org/presentationml/2006/main">
  <p:tag name="MH" val="20151104112100"/>
  <p:tag name="MH_LIBRARY" val="GRAPHIC"/>
  <p:tag name="MH_TYPE" val="Text"/>
  <p:tag name="MH_ORDER" val="1"/>
</p:tagLst>
</file>

<file path=ppt/tags/tag14.xml><?xml version="1.0" encoding="utf-8"?>
<p:tagLst xmlns:p="http://schemas.openxmlformats.org/presentationml/2006/main">
  <p:tag name="MH" val="20151104112100"/>
  <p:tag name="MH_LIBRARY" val="GRAPHIC"/>
  <p:tag name="MH_TYPE" val="Text"/>
  <p:tag name="MH_ORDER" val="1"/>
</p:tagLst>
</file>

<file path=ppt/tags/tag15.xml><?xml version="1.0" encoding="utf-8"?>
<p:tagLst xmlns:p="http://schemas.openxmlformats.org/presentationml/2006/main">
  <p:tag name="ISLIDE.VECTOR" val="8dbca886-e68a-4e73-9f80-63c6ea06c05b"/>
</p:tagLst>
</file>

<file path=ppt/tags/tag16.xml><?xml version="1.0" encoding="utf-8"?>
<p:tagLst xmlns:p="http://schemas.openxmlformats.org/presentationml/2006/main">
  <p:tag name="MH" val="20151104112100"/>
  <p:tag name="MH_LIBRARY" val="GRAPHIC"/>
  <p:tag name="MH_TYPE" val="Text"/>
  <p:tag name="MH_ORDER" val="1"/>
</p:tagLst>
</file>

<file path=ppt/tags/tag17.xml><?xml version="1.0" encoding="utf-8"?>
<p:tagLst xmlns:p="http://schemas.openxmlformats.org/presentationml/2006/main">
  <p:tag name="MH" val="20151104112100"/>
  <p:tag name="MH_LIBRARY" val="GRAPHIC"/>
  <p:tag name="MH_TYPE" val="Text"/>
  <p:tag name="MH_ORDER" val="1"/>
</p:tagLst>
</file>

<file path=ppt/tags/tag18.xml><?xml version="1.0" encoding="utf-8"?>
<p:tagLst xmlns:p="http://schemas.openxmlformats.org/presentationml/2006/main">
  <p:tag name="ISLIDE.VECTOR" val="d90343fd-6076-4aa2-80ba-7a99541e2cf5"/>
</p:tagLst>
</file>

<file path=ppt/tags/tag19.xml><?xml version="1.0" encoding="utf-8"?>
<p:tagLst xmlns:p="http://schemas.openxmlformats.org/presentationml/2006/main">
  <p:tag name="ISLIDE.VECTOR" val="d973d1a3-b0ab-4a57-8533-aaaa5ddd34c0"/>
</p:tagLst>
</file>

<file path=ppt/tags/tag20.xml><?xml version="1.0" encoding="utf-8"?>
<p:tagLst xmlns:p="http://schemas.openxmlformats.org/presentationml/2006/main">
  <p:tag name="ISLIDE.VECTOR" val="1e2040cd-49e0-4812-83fb-8059b846659e"/>
</p:tagLst>
</file>

<file path=ppt/tags/tag21.xml><?xml version="1.0" encoding="utf-8"?>
<p:tagLst xmlns:p="http://schemas.openxmlformats.org/presentationml/2006/main">
  <p:tag name="MH" val="20151104112100"/>
  <p:tag name="MH_LIBRARY" val="GRAPHIC"/>
  <p:tag name="MH_TYPE" val="Text"/>
  <p:tag name="MH_ORDER" val="1"/>
</p:tagLst>
</file>

<file path=ppt/tags/tag22.xml><?xml version="1.0" encoding="utf-8"?>
<p:tagLst xmlns:p="http://schemas.openxmlformats.org/presentationml/2006/main">
  <p:tag name="ISLIDE.VECTOR" val="c3d1740d-7a8d-43fe-aa8b-3a8cc8bdb5d4"/>
</p:tagLst>
</file>

<file path=ppt/tags/tag23.xml><?xml version="1.0" encoding="utf-8"?>
<p:tagLst xmlns:p="http://schemas.openxmlformats.org/presentationml/2006/main">
  <p:tag name="ISPRING_RESOURCE_PATHS_HASH_PRESENTER" val="3ec119b0823bf8d7e17615f8dfc6ca3399ee1064"/>
</p:tagLst>
</file>

<file path=ppt/theme/theme1.xml><?xml version="1.0" encoding="utf-8"?>
<a:theme xmlns:a="http://schemas.openxmlformats.org/drawingml/2006/main" name="4fad1ef911a55e53e3e3e9682233b05c632ac03d">
  <a:themeElements>
    <a:clrScheme name="自定义 2">
      <a:dk1>
        <a:srgbClr val="000000"/>
      </a:dk1>
      <a:lt1>
        <a:srgbClr val="FFFFFF"/>
      </a:lt1>
      <a:dk2>
        <a:srgbClr val="44546A"/>
      </a:dk2>
      <a:lt2>
        <a:srgbClr val="E7E6E6"/>
      </a:lt2>
      <a:accent1>
        <a:srgbClr val="FFBF53"/>
      </a:accent1>
      <a:accent2>
        <a:srgbClr val="F17475"/>
      </a:accent2>
      <a:accent3>
        <a:srgbClr val="01B3C5"/>
      </a:accent3>
      <a:accent4>
        <a:srgbClr val="985CB0"/>
      </a:accent4>
      <a:accent5>
        <a:srgbClr val="C65885"/>
      </a:accent5>
      <a:accent6>
        <a:srgbClr val="FCC79F"/>
      </a:accent6>
      <a:hlink>
        <a:srgbClr val="00AF92"/>
      </a:hlink>
      <a:folHlink>
        <a:srgbClr val="869FB7"/>
      </a:folHlink>
    </a:clrScheme>
    <a:fontScheme name="自定义 3">
      <a:majorFont>
        <a:latin typeface="Cambr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4fad1ef911a55e53e3e3e9682233b05c632ac03d</Template>
  <TotalTime>0</TotalTime>
  <Words>5664</Words>
  <Application>WPS 演示</Application>
  <PresentationFormat>宽屏</PresentationFormat>
  <Paragraphs>550</Paragraphs>
  <Slides>37</Slides>
  <Notes>29</Notes>
  <HiddenSlides>0</HiddenSlides>
  <MMClips>0</MMClips>
  <ScaleCrop>false</ScaleCrop>
  <HeadingPairs>
    <vt:vector size="6" baseType="variant">
      <vt:variant>
        <vt:lpstr>已用的字体</vt:lpstr>
      </vt:variant>
      <vt:variant>
        <vt:i4>28</vt:i4>
      </vt:variant>
      <vt:variant>
        <vt:lpstr>主题</vt:lpstr>
      </vt:variant>
      <vt:variant>
        <vt:i4>1</vt:i4>
      </vt:variant>
      <vt:variant>
        <vt:lpstr>幻灯片标题</vt:lpstr>
      </vt:variant>
      <vt:variant>
        <vt:i4>37</vt:i4>
      </vt:variant>
    </vt:vector>
  </HeadingPairs>
  <TitlesOfParts>
    <vt:vector size="66" baseType="lpstr">
      <vt:lpstr>Arial</vt:lpstr>
      <vt:lpstr>宋体</vt:lpstr>
      <vt:lpstr>Wingdings</vt:lpstr>
      <vt:lpstr>Open Sans</vt:lpstr>
      <vt:lpstr>Segoe Print</vt:lpstr>
      <vt:lpstr>ITC Avant Garde Std Bk</vt:lpstr>
      <vt:lpstr>Open Sans Light</vt:lpstr>
      <vt:lpstr>Yu Gothic UI Light</vt:lpstr>
      <vt:lpstr>微软雅黑</vt:lpstr>
      <vt:lpstr>方正兰亭黑_GBK</vt:lpstr>
      <vt:lpstr>黑体</vt:lpstr>
      <vt:lpstr>Aharoni</vt:lpstr>
      <vt:lpstr>Adobe Gothic Std B</vt:lpstr>
      <vt:lpstr>Impact</vt:lpstr>
      <vt:lpstr>Gungsuh</vt:lpstr>
      <vt:lpstr>Malgun Gothic</vt:lpstr>
      <vt:lpstr>Calibri</vt:lpstr>
      <vt:lpstr>Yu Gothic UI Semibold</vt:lpstr>
      <vt:lpstr>Cambria</vt:lpstr>
      <vt:lpstr>Century Gothic</vt:lpstr>
      <vt:lpstr>等线</vt:lpstr>
      <vt:lpstr>Arial Unicode MS</vt:lpstr>
      <vt:lpstr>造字工房悦黑演示版常规体</vt:lpstr>
      <vt:lpstr>Lato Bold</vt:lpstr>
      <vt:lpstr>Lato Regular</vt:lpstr>
      <vt:lpstr>Leelawadee</vt:lpstr>
      <vt:lpstr>Avant GardeBook</vt:lpstr>
      <vt:lpstr>华文黑体</vt:lpstr>
      <vt:lpstr>4fad1ef911a55e53e3e3e9682233b05c632ac03d</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陈Sir</cp:lastModifiedBy>
  <cp:revision>13</cp:revision>
  <dcterms:created xsi:type="dcterms:W3CDTF">2018-01-31T08:53:00Z</dcterms:created>
  <dcterms:modified xsi:type="dcterms:W3CDTF">2021-05-09T08:52:12Z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25EFEE4CCA074BA0B3CF39728733AADE</vt:lpwstr>
  </property>
  <property fmtid="{D5CDD505-2E9C-101B-9397-08002B2CF9AE}" pid="3" name="KSOProductBuildVer">
    <vt:lpwstr>2052-11.1.0.10495</vt:lpwstr>
  </property>
</Properties>
</file>